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85" r:id="rId2"/>
    <p:sldId id="292" r:id="rId3"/>
    <p:sldId id="257" r:id="rId4"/>
    <p:sldId id="286" r:id="rId5"/>
    <p:sldId id="287" r:id="rId6"/>
    <p:sldId id="294" r:id="rId7"/>
    <p:sldId id="293" r:id="rId8"/>
    <p:sldId id="262" r:id="rId9"/>
    <p:sldId id="288" r:id="rId10"/>
    <p:sldId id="290" r:id="rId11"/>
    <p:sldId id="295" r:id="rId12"/>
  </p:sldIdLst>
  <p:sldSz cx="9144000" cy="6858000" type="screen4x3"/>
  <p:notesSz cx="6867525" cy="9994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91" autoAdjust="0"/>
    <p:restoredTop sz="94434" autoAdjust="0"/>
  </p:normalViewPr>
  <p:slideViewPr>
    <p:cSldViewPr snapToGrid="0">
      <p:cViewPr varScale="1">
        <p:scale>
          <a:sx n="72" d="100"/>
          <a:sy n="72" d="100"/>
        </p:scale>
        <p:origin x="138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9CD3B4-F433-4333-BFB4-7B78C838EFE1}" type="doc">
      <dgm:prSet loTypeId="urn:microsoft.com/office/officeart/2005/8/layout/bProcess3" loCatId="process" qsTypeId="urn:microsoft.com/office/officeart/2005/8/quickstyle/simple5" qsCatId="simple" csTypeId="urn:microsoft.com/office/officeart/2005/8/colors/accent5_2" csCatId="accent5" phldr="1"/>
      <dgm:spPr/>
      <dgm:t>
        <a:bodyPr/>
        <a:lstStyle/>
        <a:p>
          <a:endParaRPr lang="en-ZA"/>
        </a:p>
      </dgm:t>
    </dgm:pt>
    <dgm:pt modelId="{BAB19924-2EF2-4847-B243-9BFC5D849533}">
      <dgm:prSet phldrT="[Text]"/>
      <dgm:spPr/>
      <dgm:t>
        <a:bodyPr/>
        <a:lstStyle/>
        <a:p>
          <a:r>
            <a:rPr lang="en-ZA" dirty="0"/>
            <a:t>Application for RPL</a:t>
          </a:r>
        </a:p>
      </dgm:t>
    </dgm:pt>
    <dgm:pt modelId="{AC9D7D8E-7633-4C61-8BE5-AD3755BD5878}" type="parTrans" cxnId="{010AF3D2-7C4F-476E-B4F6-4E6D8E806C87}">
      <dgm:prSet/>
      <dgm:spPr/>
      <dgm:t>
        <a:bodyPr/>
        <a:lstStyle/>
        <a:p>
          <a:endParaRPr lang="en-ZA"/>
        </a:p>
      </dgm:t>
    </dgm:pt>
    <dgm:pt modelId="{CC789C2F-2A13-42A4-AE94-F76AB89BA848}" type="sibTrans" cxnId="{010AF3D2-7C4F-476E-B4F6-4E6D8E806C87}">
      <dgm:prSet/>
      <dgm:spPr/>
      <dgm:t>
        <a:bodyPr/>
        <a:lstStyle/>
        <a:p>
          <a:endParaRPr lang="en-ZA"/>
        </a:p>
      </dgm:t>
    </dgm:pt>
    <dgm:pt modelId="{12B3931A-3002-4096-BF76-03697E7F1FF2}">
      <dgm:prSet phldrT="[Text]"/>
      <dgm:spPr/>
      <dgm:t>
        <a:bodyPr/>
        <a:lstStyle/>
        <a:p>
          <a:r>
            <a:rPr lang="en-ZA" dirty="0"/>
            <a:t>Pre-screening</a:t>
          </a:r>
        </a:p>
      </dgm:t>
    </dgm:pt>
    <dgm:pt modelId="{2E320714-E174-4BCD-B5CA-AA04D6066020}" type="parTrans" cxnId="{1B921117-84B5-4A8E-89AD-2E7E2B3B2ACE}">
      <dgm:prSet/>
      <dgm:spPr/>
      <dgm:t>
        <a:bodyPr/>
        <a:lstStyle/>
        <a:p>
          <a:endParaRPr lang="en-ZA"/>
        </a:p>
      </dgm:t>
    </dgm:pt>
    <dgm:pt modelId="{01D8FBBF-DC69-4F55-921C-CBCCDAB70A8C}" type="sibTrans" cxnId="{1B921117-84B5-4A8E-89AD-2E7E2B3B2ACE}">
      <dgm:prSet/>
      <dgm:spPr/>
      <dgm:t>
        <a:bodyPr/>
        <a:lstStyle/>
        <a:p>
          <a:endParaRPr lang="en-ZA"/>
        </a:p>
      </dgm:t>
    </dgm:pt>
    <dgm:pt modelId="{4F2452B6-21DC-4E0B-9E12-1B3BF3235634}">
      <dgm:prSet phldrT="[Text]"/>
      <dgm:spPr/>
      <dgm:t>
        <a:bodyPr/>
        <a:lstStyle/>
        <a:p>
          <a:r>
            <a:rPr lang="en-ZA" dirty="0"/>
            <a:t>Pre-assessment stage</a:t>
          </a:r>
        </a:p>
      </dgm:t>
    </dgm:pt>
    <dgm:pt modelId="{A5D553B1-F724-4F9E-86D0-48E39C83328B}" type="parTrans" cxnId="{D0D0A0FC-CA22-4EAC-B184-859FE548199C}">
      <dgm:prSet/>
      <dgm:spPr/>
      <dgm:t>
        <a:bodyPr/>
        <a:lstStyle/>
        <a:p>
          <a:endParaRPr lang="en-ZA"/>
        </a:p>
      </dgm:t>
    </dgm:pt>
    <dgm:pt modelId="{2C7483C1-2CBE-4C61-AFC0-BF0DF9DF4C10}" type="sibTrans" cxnId="{D0D0A0FC-CA22-4EAC-B184-859FE548199C}">
      <dgm:prSet/>
      <dgm:spPr/>
      <dgm:t>
        <a:bodyPr/>
        <a:lstStyle/>
        <a:p>
          <a:endParaRPr lang="en-ZA"/>
        </a:p>
      </dgm:t>
    </dgm:pt>
    <dgm:pt modelId="{18BFD33D-C72D-4D4B-B2A5-5B3458B2CB67}">
      <dgm:prSet phldrT="[Text]"/>
      <dgm:spPr/>
      <dgm:t>
        <a:bodyPr/>
        <a:lstStyle/>
        <a:p>
          <a:r>
            <a:rPr lang="en-ZA" dirty="0"/>
            <a:t>Assessment plan</a:t>
          </a:r>
        </a:p>
      </dgm:t>
    </dgm:pt>
    <dgm:pt modelId="{6423C03F-A137-4362-997F-10A740B019BB}" type="parTrans" cxnId="{D7427A1B-5AD9-4E95-B00C-4D5C84B4D746}">
      <dgm:prSet/>
      <dgm:spPr/>
      <dgm:t>
        <a:bodyPr/>
        <a:lstStyle/>
        <a:p>
          <a:endParaRPr lang="en-ZA"/>
        </a:p>
      </dgm:t>
    </dgm:pt>
    <dgm:pt modelId="{A0BA301B-28E7-40C6-B071-7BDC1AA544DD}" type="sibTrans" cxnId="{D7427A1B-5AD9-4E95-B00C-4D5C84B4D746}">
      <dgm:prSet/>
      <dgm:spPr/>
      <dgm:t>
        <a:bodyPr/>
        <a:lstStyle/>
        <a:p>
          <a:endParaRPr lang="en-ZA"/>
        </a:p>
      </dgm:t>
    </dgm:pt>
    <dgm:pt modelId="{92999143-DE4A-496A-9E9B-9B309543794C}">
      <dgm:prSet phldrT="[Text]"/>
      <dgm:spPr/>
      <dgm:t>
        <a:bodyPr/>
        <a:lstStyle/>
        <a:p>
          <a:r>
            <a:rPr lang="en-ZA" dirty="0"/>
            <a:t>Assessment Stage</a:t>
          </a:r>
        </a:p>
      </dgm:t>
    </dgm:pt>
    <dgm:pt modelId="{52F59944-3D82-4393-A8B9-6AE49847BE45}" type="parTrans" cxnId="{133B911D-BF15-47A6-927A-98B4F14B2596}">
      <dgm:prSet/>
      <dgm:spPr/>
      <dgm:t>
        <a:bodyPr/>
        <a:lstStyle/>
        <a:p>
          <a:endParaRPr lang="en-ZA"/>
        </a:p>
      </dgm:t>
    </dgm:pt>
    <dgm:pt modelId="{06031DC9-F047-42E1-8500-ABBB1A6A8AA7}" type="sibTrans" cxnId="{133B911D-BF15-47A6-927A-98B4F14B2596}">
      <dgm:prSet/>
      <dgm:spPr/>
      <dgm:t>
        <a:bodyPr/>
        <a:lstStyle/>
        <a:p>
          <a:endParaRPr lang="en-ZA"/>
        </a:p>
      </dgm:t>
    </dgm:pt>
    <dgm:pt modelId="{C1BB26B6-9FD7-4CA9-B07B-B87631FB8D16}">
      <dgm:prSet/>
      <dgm:spPr/>
      <dgm:t>
        <a:bodyPr/>
        <a:lstStyle/>
        <a:p>
          <a:r>
            <a:rPr lang="en-ZA" dirty="0"/>
            <a:t>Judgement Stage</a:t>
          </a:r>
        </a:p>
      </dgm:t>
    </dgm:pt>
    <dgm:pt modelId="{221FB40D-867A-46E6-A589-9113FBCE7119}" type="parTrans" cxnId="{4C925F8A-ADCB-4A4B-B4D3-38C706C728BC}">
      <dgm:prSet/>
      <dgm:spPr/>
      <dgm:t>
        <a:bodyPr/>
        <a:lstStyle/>
        <a:p>
          <a:endParaRPr lang="en-ZA"/>
        </a:p>
      </dgm:t>
    </dgm:pt>
    <dgm:pt modelId="{B0594362-C55F-4718-A24A-E21A379E9871}" type="sibTrans" cxnId="{4C925F8A-ADCB-4A4B-B4D3-38C706C728BC}">
      <dgm:prSet/>
      <dgm:spPr/>
      <dgm:t>
        <a:bodyPr/>
        <a:lstStyle/>
        <a:p>
          <a:endParaRPr lang="en-ZA"/>
        </a:p>
      </dgm:t>
    </dgm:pt>
    <dgm:pt modelId="{0884B5B4-B751-4793-A826-1590F56C30D4}">
      <dgm:prSet/>
      <dgm:spPr/>
      <dgm:t>
        <a:bodyPr/>
        <a:lstStyle/>
        <a:p>
          <a:r>
            <a:rPr lang="en-ZA" dirty="0"/>
            <a:t>Moderation stage</a:t>
          </a:r>
        </a:p>
      </dgm:t>
    </dgm:pt>
    <dgm:pt modelId="{3CE5F9F3-D6AF-4AA4-948F-1C91F68DADC3}" type="parTrans" cxnId="{2D35160E-E16B-4EE4-A7C4-A96F1A8400DE}">
      <dgm:prSet/>
      <dgm:spPr/>
      <dgm:t>
        <a:bodyPr/>
        <a:lstStyle/>
        <a:p>
          <a:endParaRPr lang="en-ZA"/>
        </a:p>
      </dgm:t>
    </dgm:pt>
    <dgm:pt modelId="{7DD5B9A6-959D-42CA-8B6F-69AB063311B8}" type="sibTrans" cxnId="{2D35160E-E16B-4EE4-A7C4-A96F1A8400DE}">
      <dgm:prSet/>
      <dgm:spPr/>
      <dgm:t>
        <a:bodyPr/>
        <a:lstStyle/>
        <a:p>
          <a:endParaRPr lang="en-ZA"/>
        </a:p>
      </dgm:t>
    </dgm:pt>
    <dgm:pt modelId="{A71230FB-6EFA-401D-854E-980EDBEE442F}">
      <dgm:prSet/>
      <dgm:spPr/>
      <dgm:t>
        <a:bodyPr/>
        <a:lstStyle/>
        <a:p>
          <a:r>
            <a:rPr lang="en-ZA" dirty="0"/>
            <a:t>Feedback Stage</a:t>
          </a:r>
        </a:p>
      </dgm:t>
    </dgm:pt>
    <dgm:pt modelId="{92FC0F25-D46A-4358-B1DF-37B1D962CEC5}" type="parTrans" cxnId="{249927A8-23D1-492A-A5D6-F8459EEE729E}">
      <dgm:prSet/>
      <dgm:spPr/>
      <dgm:t>
        <a:bodyPr/>
        <a:lstStyle/>
        <a:p>
          <a:endParaRPr lang="en-ZA"/>
        </a:p>
      </dgm:t>
    </dgm:pt>
    <dgm:pt modelId="{0F920FCA-1A58-49E6-8294-37CC9A216C90}" type="sibTrans" cxnId="{249927A8-23D1-492A-A5D6-F8459EEE729E}">
      <dgm:prSet/>
      <dgm:spPr/>
      <dgm:t>
        <a:bodyPr/>
        <a:lstStyle/>
        <a:p>
          <a:endParaRPr lang="en-ZA"/>
        </a:p>
      </dgm:t>
    </dgm:pt>
    <dgm:pt modelId="{E0E927F9-C89B-453F-859C-8847EA8E0DCF}" type="pres">
      <dgm:prSet presAssocID="{4D9CD3B4-F433-4333-BFB4-7B78C838EFE1}" presName="Name0" presStyleCnt="0">
        <dgm:presLayoutVars>
          <dgm:dir/>
          <dgm:resizeHandles val="exact"/>
        </dgm:presLayoutVars>
      </dgm:prSet>
      <dgm:spPr/>
    </dgm:pt>
    <dgm:pt modelId="{56E22EBC-666F-4D15-9747-238A9F743F0D}" type="pres">
      <dgm:prSet presAssocID="{BAB19924-2EF2-4847-B243-9BFC5D849533}" presName="node" presStyleLbl="node1" presStyleIdx="0" presStyleCnt="8">
        <dgm:presLayoutVars>
          <dgm:bulletEnabled val="1"/>
        </dgm:presLayoutVars>
      </dgm:prSet>
      <dgm:spPr/>
    </dgm:pt>
    <dgm:pt modelId="{7571C5E0-05BA-4AA1-A60F-7C59161720E4}" type="pres">
      <dgm:prSet presAssocID="{CC789C2F-2A13-42A4-AE94-F76AB89BA848}" presName="sibTrans" presStyleLbl="sibTrans1D1" presStyleIdx="0" presStyleCnt="7"/>
      <dgm:spPr/>
    </dgm:pt>
    <dgm:pt modelId="{FCCB861C-D2E3-4BF4-8B34-81EEB3745D05}" type="pres">
      <dgm:prSet presAssocID="{CC789C2F-2A13-42A4-AE94-F76AB89BA848}" presName="connectorText" presStyleLbl="sibTrans1D1" presStyleIdx="0" presStyleCnt="7"/>
      <dgm:spPr/>
    </dgm:pt>
    <dgm:pt modelId="{8DA42637-6CD6-4B73-965F-9BFA0D31152E}" type="pres">
      <dgm:prSet presAssocID="{12B3931A-3002-4096-BF76-03697E7F1FF2}" presName="node" presStyleLbl="node1" presStyleIdx="1" presStyleCnt="8">
        <dgm:presLayoutVars>
          <dgm:bulletEnabled val="1"/>
        </dgm:presLayoutVars>
      </dgm:prSet>
      <dgm:spPr/>
    </dgm:pt>
    <dgm:pt modelId="{72A31FE6-D6CB-4191-ADA6-18D1B21BE4B5}" type="pres">
      <dgm:prSet presAssocID="{01D8FBBF-DC69-4F55-921C-CBCCDAB70A8C}" presName="sibTrans" presStyleLbl="sibTrans1D1" presStyleIdx="1" presStyleCnt="7"/>
      <dgm:spPr/>
    </dgm:pt>
    <dgm:pt modelId="{EC9FD4C2-345C-42E2-A609-CEEB6FBA6601}" type="pres">
      <dgm:prSet presAssocID="{01D8FBBF-DC69-4F55-921C-CBCCDAB70A8C}" presName="connectorText" presStyleLbl="sibTrans1D1" presStyleIdx="1" presStyleCnt="7"/>
      <dgm:spPr/>
    </dgm:pt>
    <dgm:pt modelId="{8869463F-352B-4C51-BFDC-D62A2679AA60}" type="pres">
      <dgm:prSet presAssocID="{4F2452B6-21DC-4E0B-9E12-1B3BF3235634}" presName="node" presStyleLbl="node1" presStyleIdx="2" presStyleCnt="8">
        <dgm:presLayoutVars>
          <dgm:bulletEnabled val="1"/>
        </dgm:presLayoutVars>
      </dgm:prSet>
      <dgm:spPr/>
    </dgm:pt>
    <dgm:pt modelId="{EA1A2971-2E99-4973-9C2F-E960E88872BF}" type="pres">
      <dgm:prSet presAssocID="{2C7483C1-2CBE-4C61-AFC0-BF0DF9DF4C10}" presName="sibTrans" presStyleLbl="sibTrans1D1" presStyleIdx="2" presStyleCnt="7"/>
      <dgm:spPr/>
    </dgm:pt>
    <dgm:pt modelId="{49C85B2D-A573-4C7C-A908-24D333E066FA}" type="pres">
      <dgm:prSet presAssocID="{2C7483C1-2CBE-4C61-AFC0-BF0DF9DF4C10}" presName="connectorText" presStyleLbl="sibTrans1D1" presStyleIdx="2" presStyleCnt="7"/>
      <dgm:spPr/>
    </dgm:pt>
    <dgm:pt modelId="{A8428B6E-DE08-41BB-A3EC-359A411FA6D8}" type="pres">
      <dgm:prSet presAssocID="{18BFD33D-C72D-4D4B-B2A5-5B3458B2CB67}" presName="node" presStyleLbl="node1" presStyleIdx="3" presStyleCnt="8">
        <dgm:presLayoutVars>
          <dgm:bulletEnabled val="1"/>
        </dgm:presLayoutVars>
      </dgm:prSet>
      <dgm:spPr/>
    </dgm:pt>
    <dgm:pt modelId="{D584B989-7459-4374-B5CC-A8D399FBA076}" type="pres">
      <dgm:prSet presAssocID="{A0BA301B-28E7-40C6-B071-7BDC1AA544DD}" presName="sibTrans" presStyleLbl="sibTrans1D1" presStyleIdx="3" presStyleCnt="7"/>
      <dgm:spPr/>
    </dgm:pt>
    <dgm:pt modelId="{3F3E1F89-DAA5-4E15-B220-35145EA8AB7F}" type="pres">
      <dgm:prSet presAssocID="{A0BA301B-28E7-40C6-B071-7BDC1AA544DD}" presName="connectorText" presStyleLbl="sibTrans1D1" presStyleIdx="3" presStyleCnt="7"/>
      <dgm:spPr/>
    </dgm:pt>
    <dgm:pt modelId="{535FE048-8234-42DF-9C0B-10B41CEEDA8E}" type="pres">
      <dgm:prSet presAssocID="{92999143-DE4A-496A-9E9B-9B309543794C}" presName="node" presStyleLbl="node1" presStyleIdx="4" presStyleCnt="8">
        <dgm:presLayoutVars>
          <dgm:bulletEnabled val="1"/>
        </dgm:presLayoutVars>
      </dgm:prSet>
      <dgm:spPr/>
    </dgm:pt>
    <dgm:pt modelId="{8AC5D38E-818E-4F63-90A4-49521D6B10E8}" type="pres">
      <dgm:prSet presAssocID="{06031DC9-F047-42E1-8500-ABBB1A6A8AA7}" presName="sibTrans" presStyleLbl="sibTrans1D1" presStyleIdx="4" presStyleCnt="7"/>
      <dgm:spPr/>
    </dgm:pt>
    <dgm:pt modelId="{412C8227-182A-4B57-8FF6-3BD23D54A2EF}" type="pres">
      <dgm:prSet presAssocID="{06031DC9-F047-42E1-8500-ABBB1A6A8AA7}" presName="connectorText" presStyleLbl="sibTrans1D1" presStyleIdx="4" presStyleCnt="7"/>
      <dgm:spPr/>
    </dgm:pt>
    <dgm:pt modelId="{0C767924-AD6F-4836-8032-BB4EDBD8E93E}" type="pres">
      <dgm:prSet presAssocID="{C1BB26B6-9FD7-4CA9-B07B-B87631FB8D16}" presName="node" presStyleLbl="node1" presStyleIdx="5" presStyleCnt="8">
        <dgm:presLayoutVars>
          <dgm:bulletEnabled val="1"/>
        </dgm:presLayoutVars>
      </dgm:prSet>
      <dgm:spPr/>
    </dgm:pt>
    <dgm:pt modelId="{FDE8D08F-62EA-4716-BF83-B2656EB48D5C}" type="pres">
      <dgm:prSet presAssocID="{B0594362-C55F-4718-A24A-E21A379E9871}" presName="sibTrans" presStyleLbl="sibTrans1D1" presStyleIdx="5" presStyleCnt="7"/>
      <dgm:spPr/>
    </dgm:pt>
    <dgm:pt modelId="{86B8DC27-5712-4384-ADA9-862BC55ABDC0}" type="pres">
      <dgm:prSet presAssocID="{B0594362-C55F-4718-A24A-E21A379E9871}" presName="connectorText" presStyleLbl="sibTrans1D1" presStyleIdx="5" presStyleCnt="7"/>
      <dgm:spPr/>
    </dgm:pt>
    <dgm:pt modelId="{ED02B998-2E9E-4A4B-8B1E-852635C3482A}" type="pres">
      <dgm:prSet presAssocID="{0884B5B4-B751-4793-A826-1590F56C30D4}" presName="node" presStyleLbl="node1" presStyleIdx="6" presStyleCnt="8">
        <dgm:presLayoutVars>
          <dgm:bulletEnabled val="1"/>
        </dgm:presLayoutVars>
      </dgm:prSet>
      <dgm:spPr/>
    </dgm:pt>
    <dgm:pt modelId="{159BA98D-1368-45B2-BA99-D3613C46E0DF}" type="pres">
      <dgm:prSet presAssocID="{7DD5B9A6-959D-42CA-8B6F-69AB063311B8}" presName="sibTrans" presStyleLbl="sibTrans1D1" presStyleIdx="6" presStyleCnt="7"/>
      <dgm:spPr/>
    </dgm:pt>
    <dgm:pt modelId="{414D0A5F-9001-4E0D-A21B-9A38C1DAA7BF}" type="pres">
      <dgm:prSet presAssocID="{7DD5B9A6-959D-42CA-8B6F-69AB063311B8}" presName="connectorText" presStyleLbl="sibTrans1D1" presStyleIdx="6" presStyleCnt="7"/>
      <dgm:spPr/>
    </dgm:pt>
    <dgm:pt modelId="{67EB527A-F66D-493F-BBA8-0C85C66789B2}" type="pres">
      <dgm:prSet presAssocID="{A71230FB-6EFA-401D-854E-980EDBEE442F}" presName="node" presStyleLbl="node1" presStyleIdx="7" presStyleCnt="8">
        <dgm:presLayoutVars>
          <dgm:bulletEnabled val="1"/>
        </dgm:presLayoutVars>
      </dgm:prSet>
      <dgm:spPr/>
    </dgm:pt>
  </dgm:ptLst>
  <dgm:cxnLst>
    <dgm:cxn modelId="{501BA806-2D79-4237-8BD9-A4E725A1490A}" type="presOf" srcId="{BAB19924-2EF2-4847-B243-9BFC5D849533}" destId="{56E22EBC-666F-4D15-9747-238A9F743F0D}" srcOrd="0" destOrd="0" presId="urn:microsoft.com/office/officeart/2005/8/layout/bProcess3"/>
    <dgm:cxn modelId="{3071500A-389E-471A-BF11-911C14545A1C}" type="presOf" srcId="{06031DC9-F047-42E1-8500-ABBB1A6A8AA7}" destId="{412C8227-182A-4B57-8FF6-3BD23D54A2EF}" srcOrd="1" destOrd="0" presId="urn:microsoft.com/office/officeart/2005/8/layout/bProcess3"/>
    <dgm:cxn modelId="{2D35160E-E16B-4EE4-A7C4-A96F1A8400DE}" srcId="{4D9CD3B4-F433-4333-BFB4-7B78C838EFE1}" destId="{0884B5B4-B751-4793-A826-1590F56C30D4}" srcOrd="6" destOrd="0" parTransId="{3CE5F9F3-D6AF-4AA4-948F-1C91F68DADC3}" sibTransId="{7DD5B9A6-959D-42CA-8B6F-69AB063311B8}"/>
    <dgm:cxn modelId="{52EE1C0F-5B77-4F54-8CDA-3E0BA6FED322}" type="presOf" srcId="{92999143-DE4A-496A-9E9B-9B309543794C}" destId="{535FE048-8234-42DF-9C0B-10B41CEEDA8E}" srcOrd="0" destOrd="0" presId="urn:microsoft.com/office/officeart/2005/8/layout/bProcess3"/>
    <dgm:cxn modelId="{1B921117-84B5-4A8E-89AD-2E7E2B3B2ACE}" srcId="{4D9CD3B4-F433-4333-BFB4-7B78C838EFE1}" destId="{12B3931A-3002-4096-BF76-03697E7F1FF2}" srcOrd="1" destOrd="0" parTransId="{2E320714-E174-4BCD-B5CA-AA04D6066020}" sibTransId="{01D8FBBF-DC69-4F55-921C-CBCCDAB70A8C}"/>
    <dgm:cxn modelId="{68E9C11A-6236-4271-B921-150F972EA48C}" type="presOf" srcId="{4D9CD3B4-F433-4333-BFB4-7B78C838EFE1}" destId="{E0E927F9-C89B-453F-859C-8847EA8E0DCF}" srcOrd="0" destOrd="0" presId="urn:microsoft.com/office/officeart/2005/8/layout/bProcess3"/>
    <dgm:cxn modelId="{D7427A1B-5AD9-4E95-B00C-4D5C84B4D746}" srcId="{4D9CD3B4-F433-4333-BFB4-7B78C838EFE1}" destId="{18BFD33D-C72D-4D4B-B2A5-5B3458B2CB67}" srcOrd="3" destOrd="0" parTransId="{6423C03F-A137-4362-997F-10A740B019BB}" sibTransId="{A0BA301B-28E7-40C6-B071-7BDC1AA544DD}"/>
    <dgm:cxn modelId="{133B911D-BF15-47A6-927A-98B4F14B2596}" srcId="{4D9CD3B4-F433-4333-BFB4-7B78C838EFE1}" destId="{92999143-DE4A-496A-9E9B-9B309543794C}" srcOrd="4" destOrd="0" parTransId="{52F59944-3D82-4393-A8B9-6AE49847BE45}" sibTransId="{06031DC9-F047-42E1-8500-ABBB1A6A8AA7}"/>
    <dgm:cxn modelId="{B01B1E34-ABF5-443D-AA79-60136309F029}" type="presOf" srcId="{C1BB26B6-9FD7-4CA9-B07B-B87631FB8D16}" destId="{0C767924-AD6F-4836-8032-BB4EDBD8E93E}" srcOrd="0" destOrd="0" presId="urn:microsoft.com/office/officeart/2005/8/layout/bProcess3"/>
    <dgm:cxn modelId="{DA154837-E81B-4EAA-AD00-FC8049A34E30}" type="presOf" srcId="{01D8FBBF-DC69-4F55-921C-CBCCDAB70A8C}" destId="{72A31FE6-D6CB-4191-ADA6-18D1B21BE4B5}" srcOrd="0" destOrd="0" presId="urn:microsoft.com/office/officeart/2005/8/layout/bProcess3"/>
    <dgm:cxn modelId="{8383EC37-D1CA-4CF6-AEDC-EA842F088BB1}" type="presOf" srcId="{0884B5B4-B751-4793-A826-1590F56C30D4}" destId="{ED02B998-2E9E-4A4B-8B1E-852635C3482A}" srcOrd="0" destOrd="0" presId="urn:microsoft.com/office/officeart/2005/8/layout/bProcess3"/>
    <dgm:cxn modelId="{51217B39-56E2-4C45-B073-EF08971641FF}" type="presOf" srcId="{2C7483C1-2CBE-4C61-AFC0-BF0DF9DF4C10}" destId="{49C85B2D-A573-4C7C-A908-24D333E066FA}" srcOrd="1" destOrd="0" presId="urn:microsoft.com/office/officeart/2005/8/layout/bProcess3"/>
    <dgm:cxn modelId="{39B97B42-10A3-40DE-B822-C6EF24E85D3D}" type="presOf" srcId="{A0BA301B-28E7-40C6-B071-7BDC1AA544DD}" destId="{3F3E1F89-DAA5-4E15-B220-35145EA8AB7F}" srcOrd="1" destOrd="0" presId="urn:microsoft.com/office/officeart/2005/8/layout/bProcess3"/>
    <dgm:cxn modelId="{CCF53843-CC75-419E-8596-F567ABA1FC0A}" type="presOf" srcId="{06031DC9-F047-42E1-8500-ABBB1A6A8AA7}" destId="{8AC5D38E-818E-4F63-90A4-49521D6B10E8}" srcOrd="0" destOrd="0" presId="urn:microsoft.com/office/officeart/2005/8/layout/bProcess3"/>
    <dgm:cxn modelId="{A8E27D68-EFE5-494E-9150-C49C6F858F46}" type="presOf" srcId="{B0594362-C55F-4718-A24A-E21A379E9871}" destId="{FDE8D08F-62EA-4716-BF83-B2656EB48D5C}" srcOrd="0" destOrd="0" presId="urn:microsoft.com/office/officeart/2005/8/layout/bProcess3"/>
    <dgm:cxn modelId="{BE50376C-7360-4882-A1EF-E6E96C810F56}" type="presOf" srcId="{A0BA301B-28E7-40C6-B071-7BDC1AA544DD}" destId="{D584B989-7459-4374-B5CC-A8D399FBA076}" srcOrd="0" destOrd="0" presId="urn:microsoft.com/office/officeart/2005/8/layout/bProcess3"/>
    <dgm:cxn modelId="{F5474072-4A1C-4BB8-A4E9-0F306BC235CE}" type="presOf" srcId="{CC789C2F-2A13-42A4-AE94-F76AB89BA848}" destId="{FCCB861C-D2E3-4BF4-8B34-81EEB3745D05}" srcOrd="1" destOrd="0" presId="urn:microsoft.com/office/officeart/2005/8/layout/bProcess3"/>
    <dgm:cxn modelId="{BA423356-08E6-46CB-BC69-98F517BF170C}" type="presOf" srcId="{4F2452B6-21DC-4E0B-9E12-1B3BF3235634}" destId="{8869463F-352B-4C51-BFDC-D62A2679AA60}" srcOrd="0" destOrd="0" presId="urn:microsoft.com/office/officeart/2005/8/layout/bProcess3"/>
    <dgm:cxn modelId="{BF62CE81-0CDD-4DAA-8052-01D6CD9ABF09}" type="presOf" srcId="{7DD5B9A6-959D-42CA-8B6F-69AB063311B8}" destId="{159BA98D-1368-45B2-BA99-D3613C46E0DF}" srcOrd="0" destOrd="0" presId="urn:microsoft.com/office/officeart/2005/8/layout/bProcess3"/>
    <dgm:cxn modelId="{4C925F8A-ADCB-4A4B-B4D3-38C706C728BC}" srcId="{4D9CD3B4-F433-4333-BFB4-7B78C838EFE1}" destId="{C1BB26B6-9FD7-4CA9-B07B-B87631FB8D16}" srcOrd="5" destOrd="0" parTransId="{221FB40D-867A-46E6-A589-9113FBCE7119}" sibTransId="{B0594362-C55F-4718-A24A-E21A379E9871}"/>
    <dgm:cxn modelId="{0EB120A5-EED9-4A4A-A5AE-937945A959DC}" type="presOf" srcId="{B0594362-C55F-4718-A24A-E21A379E9871}" destId="{86B8DC27-5712-4384-ADA9-862BC55ABDC0}" srcOrd="1" destOrd="0" presId="urn:microsoft.com/office/officeart/2005/8/layout/bProcess3"/>
    <dgm:cxn modelId="{249927A8-23D1-492A-A5D6-F8459EEE729E}" srcId="{4D9CD3B4-F433-4333-BFB4-7B78C838EFE1}" destId="{A71230FB-6EFA-401D-854E-980EDBEE442F}" srcOrd="7" destOrd="0" parTransId="{92FC0F25-D46A-4358-B1DF-37B1D962CEC5}" sibTransId="{0F920FCA-1A58-49E6-8294-37CC9A216C90}"/>
    <dgm:cxn modelId="{4559D0B4-7B29-451E-A13D-7A915EE412A1}" type="presOf" srcId="{18BFD33D-C72D-4D4B-B2A5-5B3458B2CB67}" destId="{A8428B6E-DE08-41BB-A3EC-359A411FA6D8}" srcOrd="0" destOrd="0" presId="urn:microsoft.com/office/officeart/2005/8/layout/bProcess3"/>
    <dgm:cxn modelId="{6F9C68C1-FBA7-48E8-B5FD-BEA04D2873EF}" type="presOf" srcId="{A71230FB-6EFA-401D-854E-980EDBEE442F}" destId="{67EB527A-F66D-493F-BBA8-0C85C66789B2}" srcOrd="0" destOrd="0" presId="urn:microsoft.com/office/officeart/2005/8/layout/bProcess3"/>
    <dgm:cxn modelId="{64E8A3C4-D1AA-4DF3-B168-035B3378A118}" type="presOf" srcId="{2C7483C1-2CBE-4C61-AFC0-BF0DF9DF4C10}" destId="{EA1A2971-2E99-4973-9C2F-E960E88872BF}" srcOrd="0" destOrd="0" presId="urn:microsoft.com/office/officeart/2005/8/layout/bProcess3"/>
    <dgm:cxn modelId="{2322F3C8-CF37-4292-BDEB-856D5B45D28D}" type="presOf" srcId="{01D8FBBF-DC69-4F55-921C-CBCCDAB70A8C}" destId="{EC9FD4C2-345C-42E2-A609-CEEB6FBA6601}" srcOrd="1" destOrd="0" presId="urn:microsoft.com/office/officeart/2005/8/layout/bProcess3"/>
    <dgm:cxn modelId="{73509DD1-C148-4AD8-8493-70A9E6E0C0CC}" type="presOf" srcId="{12B3931A-3002-4096-BF76-03697E7F1FF2}" destId="{8DA42637-6CD6-4B73-965F-9BFA0D31152E}" srcOrd="0" destOrd="0" presId="urn:microsoft.com/office/officeart/2005/8/layout/bProcess3"/>
    <dgm:cxn modelId="{010AF3D2-7C4F-476E-B4F6-4E6D8E806C87}" srcId="{4D9CD3B4-F433-4333-BFB4-7B78C838EFE1}" destId="{BAB19924-2EF2-4847-B243-9BFC5D849533}" srcOrd="0" destOrd="0" parTransId="{AC9D7D8E-7633-4C61-8BE5-AD3755BD5878}" sibTransId="{CC789C2F-2A13-42A4-AE94-F76AB89BA848}"/>
    <dgm:cxn modelId="{CB817DEA-3F55-4E37-ACFB-C575BCAAEC95}" type="presOf" srcId="{CC789C2F-2A13-42A4-AE94-F76AB89BA848}" destId="{7571C5E0-05BA-4AA1-A60F-7C59161720E4}" srcOrd="0" destOrd="0" presId="urn:microsoft.com/office/officeart/2005/8/layout/bProcess3"/>
    <dgm:cxn modelId="{071856EC-F3CA-4BF3-9476-E53F767DC99C}" type="presOf" srcId="{7DD5B9A6-959D-42CA-8B6F-69AB063311B8}" destId="{414D0A5F-9001-4E0D-A21B-9A38C1DAA7BF}" srcOrd="1" destOrd="0" presId="urn:microsoft.com/office/officeart/2005/8/layout/bProcess3"/>
    <dgm:cxn modelId="{D0D0A0FC-CA22-4EAC-B184-859FE548199C}" srcId="{4D9CD3B4-F433-4333-BFB4-7B78C838EFE1}" destId="{4F2452B6-21DC-4E0B-9E12-1B3BF3235634}" srcOrd="2" destOrd="0" parTransId="{A5D553B1-F724-4F9E-86D0-48E39C83328B}" sibTransId="{2C7483C1-2CBE-4C61-AFC0-BF0DF9DF4C10}"/>
    <dgm:cxn modelId="{0EDD9BD5-EAE5-4AD5-875B-8BA9F6E8ABC6}" type="presParOf" srcId="{E0E927F9-C89B-453F-859C-8847EA8E0DCF}" destId="{56E22EBC-666F-4D15-9747-238A9F743F0D}" srcOrd="0" destOrd="0" presId="urn:microsoft.com/office/officeart/2005/8/layout/bProcess3"/>
    <dgm:cxn modelId="{378137DC-6476-4571-8FB2-30B9E403AB43}" type="presParOf" srcId="{E0E927F9-C89B-453F-859C-8847EA8E0DCF}" destId="{7571C5E0-05BA-4AA1-A60F-7C59161720E4}" srcOrd="1" destOrd="0" presId="urn:microsoft.com/office/officeart/2005/8/layout/bProcess3"/>
    <dgm:cxn modelId="{16BF19C6-4A2E-49D6-B5F9-796166ED687E}" type="presParOf" srcId="{7571C5E0-05BA-4AA1-A60F-7C59161720E4}" destId="{FCCB861C-D2E3-4BF4-8B34-81EEB3745D05}" srcOrd="0" destOrd="0" presId="urn:microsoft.com/office/officeart/2005/8/layout/bProcess3"/>
    <dgm:cxn modelId="{C0F69C9B-583B-4D6B-819C-DF9A6370E631}" type="presParOf" srcId="{E0E927F9-C89B-453F-859C-8847EA8E0DCF}" destId="{8DA42637-6CD6-4B73-965F-9BFA0D31152E}" srcOrd="2" destOrd="0" presId="urn:microsoft.com/office/officeart/2005/8/layout/bProcess3"/>
    <dgm:cxn modelId="{0F520277-6316-4C3C-9381-15AB0B9ACC09}" type="presParOf" srcId="{E0E927F9-C89B-453F-859C-8847EA8E0DCF}" destId="{72A31FE6-D6CB-4191-ADA6-18D1B21BE4B5}" srcOrd="3" destOrd="0" presId="urn:microsoft.com/office/officeart/2005/8/layout/bProcess3"/>
    <dgm:cxn modelId="{84EE674F-5CC6-4DC9-8E6C-012F3D942870}" type="presParOf" srcId="{72A31FE6-D6CB-4191-ADA6-18D1B21BE4B5}" destId="{EC9FD4C2-345C-42E2-A609-CEEB6FBA6601}" srcOrd="0" destOrd="0" presId="urn:microsoft.com/office/officeart/2005/8/layout/bProcess3"/>
    <dgm:cxn modelId="{489C63AA-859C-4456-B633-62A459468AD6}" type="presParOf" srcId="{E0E927F9-C89B-453F-859C-8847EA8E0DCF}" destId="{8869463F-352B-4C51-BFDC-D62A2679AA60}" srcOrd="4" destOrd="0" presId="urn:microsoft.com/office/officeart/2005/8/layout/bProcess3"/>
    <dgm:cxn modelId="{31CE113B-6192-43C0-959D-A3840904806B}" type="presParOf" srcId="{E0E927F9-C89B-453F-859C-8847EA8E0DCF}" destId="{EA1A2971-2E99-4973-9C2F-E960E88872BF}" srcOrd="5" destOrd="0" presId="urn:microsoft.com/office/officeart/2005/8/layout/bProcess3"/>
    <dgm:cxn modelId="{CC5D2298-4437-4793-B98A-5E840F0D84E1}" type="presParOf" srcId="{EA1A2971-2E99-4973-9C2F-E960E88872BF}" destId="{49C85B2D-A573-4C7C-A908-24D333E066FA}" srcOrd="0" destOrd="0" presId="urn:microsoft.com/office/officeart/2005/8/layout/bProcess3"/>
    <dgm:cxn modelId="{94886B80-3FD3-45AA-8E93-9BC411513A07}" type="presParOf" srcId="{E0E927F9-C89B-453F-859C-8847EA8E0DCF}" destId="{A8428B6E-DE08-41BB-A3EC-359A411FA6D8}" srcOrd="6" destOrd="0" presId="urn:microsoft.com/office/officeart/2005/8/layout/bProcess3"/>
    <dgm:cxn modelId="{CC57EB3A-BFC6-40CC-A4D5-D698B8823443}" type="presParOf" srcId="{E0E927F9-C89B-453F-859C-8847EA8E0DCF}" destId="{D584B989-7459-4374-B5CC-A8D399FBA076}" srcOrd="7" destOrd="0" presId="urn:microsoft.com/office/officeart/2005/8/layout/bProcess3"/>
    <dgm:cxn modelId="{7D8F0A4C-B2E2-42AE-AFB9-8E475A6624F0}" type="presParOf" srcId="{D584B989-7459-4374-B5CC-A8D399FBA076}" destId="{3F3E1F89-DAA5-4E15-B220-35145EA8AB7F}" srcOrd="0" destOrd="0" presId="urn:microsoft.com/office/officeart/2005/8/layout/bProcess3"/>
    <dgm:cxn modelId="{9D936642-A05B-4080-BC2E-2ED4289032BB}" type="presParOf" srcId="{E0E927F9-C89B-453F-859C-8847EA8E0DCF}" destId="{535FE048-8234-42DF-9C0B-10B41CEEDA8E}" srcOrd="8" destOrd="0" presId="urn:microsoft.com/office/officeart/2005/8/layout/bProcess3"/>
    <dgm:cxn modelId="{60F095AF-C312-445A-A167-D095510A2996}" type="presParOf" srcId="{E0E927F9-C89B-453F-859C-8847EA8E0DCF}" destId="{8AC5D38E-818E-4F63-90A4-49521D6B10E8}" srcOrd="9" destOrd="0" presId="urn:microsoft.com/office/officeart/2005/8/layout/bProcess3"/>
    <dgm:cxn modelId="{4DE2FE69-166E-4A15-B7A0-A47C07624EF0}" type="presParOf" srcId="{8AC5D38E-818E-4F63-90A4-49521D6B10E8}" destId="{412C8227-182A-4B57-8FF6-3BD23D54A2EF}" srcOrd="0" destOrd="0" presId="urn:microsoft.com/office/officeart/2005/8/layout/bProcess3"/>
    <dgm:cxn modelId="{8C7F2E0E-3B5A-4879-8764-8A848A354D37}" type="presParOf" srcId="{E0E927F9-C89B-453F-859C-8847EA8E0DCF}" destId="{0C767924-AD6F-4836-8032-BB4EDBD8E93E}" srcOrd="10" destOrd="0" presId="urn:microsoft.com/office/officeart/2005/8/layout/bProcess3"/>
    <dgm:cxn modelId="{E57A8E7C-E46B-41E0-8853-7CF0E67D0035}" type="presParOf" srcId="{E0E927F9-C89B-453F-859C-8847EA8E0DCF}" destId="{FDE8D08F-62EA-4716-BF83-B2656EB48D5C}" srcOrd="11" destOrd="0" presId="urn:microsoft.com/office/officeart/2005/8/layout/bProcess3"/>
    <dgm:cxn modelId="{04F03D75-95B0-4B82-BB08-C0AB4140E5D5}" type="presParOf" srcId="{FDE8D08F-62EA-4716-BF83-B2656EB48D5C}" destId="{86B8DC27-5712-4384-ADA9-862BC55ABDC0}" srcOrd="0" destOrd="0" presId="urn:microsoft.com/office/officeart/2005/8/layout/bProcess3"/>
    <dgm:cxn modelId="{13351261-15B1-4682-8DAF-6EDBC395ACD5}" type="presParOf" srcId="{E0E927F9-C89B-453F-859C-8847EA8E0DCF}" destId="{ED02B998-2E9E-4A4B-8B1E-852635C3482A}" srcOrd="12" destOrd="0" presId="urn:microsoft.com/office/officeart/2005/8/layout/bProcess3"/>
    <dgm:cxn modelId="{FF7703FF-E5A6-4451-804E-AAB4CBB23707}" type="presParOf" srcId="{E0E927F9-C89B-453F-859C-8847EA8E0DCF}" destId="{159BA98D-1368-45B2-BA99-D3613C46E0DF}" srcOrd="13" destOrd="0" presId="urn:microsoft.com/office/officeart/2005/8/layout/bProcess3"/>
    <dgm:cxn modelId="{0FB6F17A-86D7-4E8D-836D-A7D73531DD7F}" type="presParOf" srcId="{159BA98D-1368-45B2-BA99-D3613C46E0DF}" destId="{414D0A5F-9001-4E0D-A21B-9A38C1DAA7BF}" srcOrd="0" destOrd="0" presId="urn:microsoft.com/office/officeart/2005/8/layout/bProcess3"/>
    <dgm:cxn modelId="{6909F364-DD09-4DDA-AEFD-710EEA41AC0A}" type="presParOf" srcId="{E0E927F9-C89B-453F-859C-8847EA8E0DCF}" destId="{67EB527A-F66D-493F-BBA8-0C85C66789B2}" srcOrd="1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71C5E0-05BA-4AA1-A60F-7C59161720E4}">
      <dsp:nvSpPr>
        <dsp:cNvPr id="0" name=""/>
        <dsp:cNvSpPr/>
      </dsp:nvSpPr>
      <dsp:spPr>
        <a:xfrm>
          <a:off x="2595851" y="575596"/>
          <a:ext cx="44565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5654" y="4572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/>
        </a:p>
      </dsp:txBody>
      <dsp:txXfrm>
        <a:off x="2806772" y="618934"/>
        <a:ext cx="23812" cy="4762"/>
      </dsp:txXfrm>
    </dsp:sp>
    <dsp:sp modelId="{56E22EBC-666F-4D15-9747-238A9F743F0D}">
      <dsp:nvSpPr>
        <dsp:cNvPr id="0" name=""/>
        <dsp:cNvSpPr/>
      </dsp:nvSpPr>
      <dsp:spPr>
        <a:xfrm>
          <a:off x="526978" y="113"/>
          <a:ext cx="2070673" cy="1242404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5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5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5">
              <a:hueOff val="0"/>
              <a:satOff val="0"/>
              <a:lumOff val="0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200" kern="1200" dirty="0"/>
            <a:t>Application for RPL</a:t>
          </a:r>
        </a:p>
      </dsp:txBody>
      <dsp:txXfrm>
        <a:off x="526978" y="113"/>
        <a:ext cx="2070673" cy="1242404"/>
      </dsp:txXfrm>
    </dsp:sp>
    <dsp:sp modelId="{72A31FE6-D6CB-4191-ADA6-18D1B21BE4B5}">
      <dsp:nvSpPr>
        <dsp:cNvPr id="0" name=""/>
        <dsp:cNvSpPr/>
      </dsp:nvSpPr>
      <dsp:spPr>
        <a:xfrm>
          <a:off x="5142780" y="575596"/>
          <a:ext cx="44565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5654" y="4572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/>
        </a:p>
      </dsp:txBody>
      <dsp:txXfrm>
        <a:off x="5353701" y="618934"/>
        <a:ext cx="23812" cy="4762"/>
      </dsp:txXfrm>
    </dsp:sp>
    <dsp:sp modelId="{8DA42637-6CD6-4B73-965F-9BFA0D31152E}">
      <dsp:nvSpPr>
        <dsp:cNvPr id="0" name=""/>
        <dsp:cNvSpPr/>
      </dsp:nvSpPr>
      <dsp:spPr>
        <a:xfrm>
          <a:off x="3073906" y="113"/>
          <a:ext cx="2070673" cy="1242404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5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5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5">
              <a:hueOff val="0"/>
              <a:satOff val="0"/>
              <a:lumOff val="0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200" kern="1200" dirty="0"/>
            <a:t>Pre-screening</a:t>
          </a:r>
        </a:p>
      </dsp:txBody>
      <dsp:txXfrm>
        <a:off x="3073906" y="113"/>
        <a:ext cx="2070673" cy="1242404"/>
      </dsp:txXfrm>
    </dsp:sp>
    <dsp:sp modelId="{EA1A2971-2E99-4973-9C2F-E960E88872BF}">
      <dsp:nvSpPr>
        <dsp:cNvPr id="0" name=""/>
        <dsp:cNvSpPr/>
      </dsp:nvSpPr>
      <dsp:spPr>
        <a:xfrm>
          <a:off x="1562315" y="1240718"/>
          <a:ext cx="5093856" cy="445654"/>
        </a:xfrm>
        <a:custGeom>
          <a:avLst/>
          <a:gdLst/>
          <a:ahLst/>
          <a:cxnLst/>
          <a:rect l="0" t="0" r="0" b="0"/>
          <a:pathLst>
            <a:path>
              <a:moveTo>
                <a:pt x="5093856" y="0"/>
              </a:moveTo>
              <a:lnTo>
                <a:pt x="5093856" y="239927"/>
              </a:lnTo>
              <a:lnTo>
                <a:pt x="0" y="239927"/>
              </a:lnTo>
              <a:lnTo>
                <a:pt x="0" y="445654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/>
        </a:p>
      </dsp:txBody>
      <dsp:txXfrm>
        <a:off x="3981341" y="1461164"/>
        <a:ext cx="255803" cy="4762"/>
      </dsp:txXfrm>
    </dsp:sp>
    <dsp:sp modelId="{8869463F-352B-4C51-BFDC-D62A2679AA60}">
      <dsp:nvSpPr>
        <dsp:cNvPr id="0" name=""/>
        <dsp:cNvSpPr/>
      </dsp:nvSpPr>
      <dsp:spPr>
        <a:xfrm>
          <a:off x="5620835" y="113"/>
          <a:ext cx="2070673" cy="1242404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5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5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5">
              <a:hueOff val="0"/>
              <a:satOff val="0"/>
              <a:lumOff val="0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200" kern="1200" dirty="0"/>
            <a:t>Pre-assessment stage</a:t>
          </a:r>
        </a:p>
      </dsp:txBody>
      <dsp:txXfrm>
        <a:off x="5620835" y="113"/>
        <a:ext cx="2070673" cy="1242404"/>
      </dsp:txXfrm>
    </dsp:sp>
    <dsp:sp modelId="{D584B989-7459-4374-B5CC-A8D399FBA076}">
      <dsp:nvSpPr>
        <dsp:cNvPr id="0" name=""/>
        <dsp:cNvSpPr/>
      </dsp:nvSpPr>
      <dsp:spPr>
        <a:xfrm>
          <a:off x="2595851" y="2294254"/>
          <a:ext cx="44565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5654" y="4572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/>
        </a:p>
      </dsp:txBody>
      <dsp:txXfrm>
        <a:off x="2806772" y="2337593"/>
        <a:ext cx="23812" cy="4762"/>
      </dsp:txXfrm>
    </dsp:sp>
    <dsp:sp modelId="{A8428B6E-DE08-41BB-A3EC-359A411FA6D8}">
      <dsp:nvSpPr>
        <dsp:cNvPr id="0" name=""/>
        <dsp:cNvSpPr/>
      </dsp:nvSpPr>
      <dsp:spPr>
        <a:xfrm>
          <a:off x="526978" y="1718772"/>
          <a:ext cx="2070673" cy="1242404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5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5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5">
              <a:hueOff val="0"/>
              <a:satOff val="0"/>
              <a:lumOff val="0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200" kern="1200" dirty="0"/>
            <a:t>Assessment plan</a:t>
          </a:r>
        </a:p>
      </dsp:txBody>
      <dsp:txXfrm>
        <a:off x="526978" y="1718772"/>
        <a:ext cx="2070673" cy="1242404"/>
      </dsp:txXfrm>
    </dsp:sp>
    <dsp:sp modelId="{8AC5D38E-818E-4F63-90A4-49521D6B10E8}">
      <dsp:nvSpPr>
        <dsp:cNvPr id="0" name=""/>
        <dsp:cNvSpPr/>
      </dsp:nvSpPr>
      <dsp:spPr>
        <a:xfrm>
          <a:off x="5142780" y="2294254"/>
          <a:ext cx="44565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5654" y="4572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/>
        </a:p>
      </dsp:txBody>
      <dsp:txXfrm>
        <a:off x="5353701" y="2337593"/>
        <a:ext cx="23812" cy="4762"/>
      </dsp:txXfrm>
    </dsp:sp>
    <dsp:sp modelId="{535FE048-8234-42DF-9C0B-10B41CEEDA8E}">
      <dsp:nvSpPr>
        <dsp:cNvPr id="0" name=""/>
        <dsp:cNvSpPr/>
      </dsp:nvSpPr>
      <dsp:spPr>
        <a:xfrm>
          <a:off x="3073906" y="1718772"/>
          <a:ext cx="2070673" cy="1242404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5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5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5">
              <a:hueOff val="0"/>
              <a:satOff val="0"/>
              <a:lumOff val="0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200" kern="1200" dirty="0"/>
            <a:t>Assessment Stage</a:t>
          </a:r>
        </a:p>
      </dsp:txBody>
      <dsp:txXfrm>
        <a:off x="3073906" y="1718772"/>
        <a:ext cx="2070673" cy="1242404"/>
      </dsp:txXfrm>
    </dsp:sp>
    <dsp:sp modelId="{FDE8D08F-62EA-4716-BF83-B2656EB48D5C}">
      <dsp:nvSpPr>
        <dsp:cNvPr id="0" name=""/>
        <dsp:cNvSpPr/>
      </dsp:nvSpPr>
      <dsp:spPr>
        <a:xfrm>
          <a:off x="1562315" y="2959377"/>
          <a:ext cx="5093856" cy="445654"/>
        </a:xfrm>
        <a:custGeom>
          <a:avLst/>
          <a:gdLst/>
          <a:ahLst/>
          <a:cxnLst/>
          <a:rect l="0" t="0" r="0" b="0"/>
          <a:pathLst>
            <a:path>
              <a:moveTo>
                <a:pt x="5093856" y="0"/>
              </a:moveTo>
              <a:lnTo>
                <a:pt x="5093856" y="239927"/>
              </a:lnTo>
              <a:lnTo>
                <a:pt x="0" y="239927"/>
              </a:lnTo>
              <a:lnTo>
                <a:pt x="0" y="445654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/>
        </a:p>
      </dsp:txBody>
      <dsp:txXfrm>
        <a:off x="3981341" y="3179823"/>
        <a:ext cx="255803" cy="4762"/>
      </dsp:txXfrm>
    </dsp:sp>
    <dsp:sp modelId="{0C767924-AD6F-4836-8032-BB4EDBD8E93E}">
      <dsp:nvSpPr>
        <dsp:cNvPr id="0" name=""/>
        <dsp:cNvSpPr/>
      </dsp:nvSpPr>
      <dsp:spPr>
        <a:xfrm>
          <a:off x="5620835" y="1718772"/>
          <a:ext cx="2070673" cy="1242404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5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5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5">
              <a:hueOff val="0"/>
              <a:satOff val="0"/>
              <a:lumOff val="0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200" kern="1200" dirty="0"/>
            <a:t>Judgement Stage</a:t>
          </a:r>
        </a:p>
      </dsp:txBody>
      <dsp:txXfrm>
        <a:off x="5620835" y="1718772"/>
        <a:ext cx="2070673" cy="1242404"/>
      </dsp:txXfrm>
    </dsp:sp>
    <dsp:sp modelId="{159BA98D-1368-45B2-BA99-D3613C46E0DF}">
      <dsp:nvSpPr>
        <dsp:cNvPr id="0" name=""/>
        <dsp:cNvSpPr/>
      </dsp:nvSpPr>
      <dsp:spPr>
        <a:xfrm>
          <a:off x="2595851" y="4012913"/>
          <a:ext cx="44565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45654" y="4572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ZA" sz="500" kern="1200"/>
        </a:p>
      </dsp:txBody>
      <dsp:txXfrm>
        <a:off x="2806772" y="4056252"/>
        <a:ext cx="23812" cy="4762"/>
      </dsp:txXfrm>
    </dsp:sp>
    <dsp:sp modelId="{ED02B998-2E9E-4A4B-8B1E-852635C3482A}">
      <dsp:nvSpPr>
        <dsp:cNvPr id="0" name=""/>
        <dsp:cNvSpPr/>
      </dsp:nvSpPr>
      <dsp:spPr>
        <a:xfrm>
          <a:off x="526978" y="3437431"/>
          <a:ext cx="2070673" cy="1242404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5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5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5">
              <a:hueOff val="0"/>
              <a:satOff val="0"/>
              <a:lumOff val="0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200" kern="1200" dirty="0"/>
            <a:t>Moderation stage</a:t>
          </a:r>
        </a:p>
      </dsp:txBody>
      <dsp:txXfrm>
        <a:off x="526978" y="3437431"/>
        <a:ext cx="2070673" cy="1242404"/>
      </dsp:txXfrm>
    </dsp:sp>
    <dsp:sp modelId="{67EB527A-F66D-493F-BBA8-0C85C66789B2}">
      <dsp:nvSpPr>
        <dsp:cNvPr id="0" name=""/>
        <dsp:cNvSpPr/>
      </dsp:nvSpPr>
      <dsp:spPr>
        <a:xfrm>
          <a:off x="3073906" y="3437431"/>
          <a:ext cx="2070673" cy="1242404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5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5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5">
              <a:hueOff val="0"/>
              <a:satOff val="0"/>
              <a:lumOff val="0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200" kern="1200" dirty="0"/>
            <a:t>Feedback Stage</a:t>
          </a:r>
        </a:p>
      </dsp:txBody>
      <dsp:txXfrm>
        <a:off x="3073906" y="3437431"/>
        <a:ext cx="2070673" cy="12424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 userDrawn="1"/>
        </p:nvSpPr>
        <p:spPr>
          <a:xfrm>
            <a:off x="670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980778A-6F9D-4141-8080-B8192EADCD40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8899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5" name="Subtitle 6"/>
          <p:cNvSpPr>
            <a:spLocks noGrp="1"/>
          </p:cNvSpPr>
          <p:nvPr>
            <p:ph type="subTitle" idx="1"/>
          </p:nvPr>
        </p:nvSpPr>
        <p:spPr>
          <a:xfrm>
            <a:off x="755576" y="3200400"/>
            <a:ext cx="7488832" cy="2676872"/>
          </a:xfrm>
        </p:spPr>
        <p:txBody>
          <a:bodyPr>
            <a:normAutofit/>
          </a:bodyPr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ZA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7333" y="6523441"/>
            <a:ext cx="1725318" cy="286537"/>
          </a:xfrm>
          <a:prstGeom prst="rect">
            <a:avLst/>
          </a:prstGeom>
        </p:spPr>
      </p:pic>
      <p:pic>
        <p:nvPicPr>
          <p:cNvPr id="5" name="Picture 4" descr="A close up of a sign&#10;&#10;Description generated with high confidence">
            <a:extLst>
              <a:ext uri="{FF2B5EF4-FFF2-40B4-BE49-F238E27FC236}">
                <a16:creationId xmlns:a16="http://schemas.microsoft.com/office/drawing/2014/main" id="{684BD07F-9A0F-4453-9C82-AB27269E432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8373" y="6167811"/>
            <a:ext cx="864000" cy="54189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ounded Rectangle 8"/>
          <p:cNvSpPr/>
          <p:nvPr userDrawn="1"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3050"/>
            <a:ext cx="8219256" cy="1143000"/>
          </a:xfrm>
        </p:spPr>
        <p:txBody>
          <a:bodyPr anchor="ctr" anchorCtr="0"/>
          <a:lstStyle>
            <a:lvl1pPr algn="l">
              <a:buNone/>
              <a:defRPr sz="4000" b="1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67544" y="1600200"/>
            <a:ext cx="2351856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4987" y="6546381"/>
            <a:ext cx="1731414" cy="286537"/>
          </a:xfrm>
          <a:prstGeom prst="rect">
            <a:avLst/>
          </a:prstGeom>
        </p:spPr>
      </p:pic>
      <p:pic>
        <p:nvPicPr>
          <p:cNvPr id="10" name="Picture 9" descr="A close up of a sign&#10;&#10;Description generated with high confidence">
            <a:extLst>
              <a:ext uri="{FF2B5EF4-FFF2-40B4-BE49-F238E27FC236}">
                <a16:creationId xmlns:a16="http://schemas.microsoft.com/office/drawing/2014/main" id="{5C6A98DC-7342-4857-8E61-A989237DF5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800" y="6198996"/>
            <a:ext cx="864000" cy="54189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2F83655-DC73-417F-8B26-EB7A1DBB5382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 dirty="0"/>
              <a:t>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AEA5-7BFB-4BF3-B902-218CE399D210}" type="datetimeFigureOut">
              <a:rPr lang="en-ZA" smtClean="0"/>
              <a:pPr/>
              <a:t>2018/02/08</a:t>
            </a:fld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AEA5-7BFB-4BF3-B902-218CE399D210}" type="datetimeFigureOut">
              <a:rPr lang="en-ZA" smtClean="0"/>
              <a:pPr/>
              <a:t>2018/02/08</a:t>
            </a:fld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008000"/>
          </a:xfrm>
        </p:spPr>
        <p:txBody>
          <a:bodyPr anchor="ctr" anchorCtr="0"/>
          <a:lstStyle>
            <a:lvl1pPr>
              <a:defRPr>
                <a:solidFill>
                  <a:srgbClr val="008080"/>
                </a:solidFill>
                <a:latin typeface="Calibri" pitchFamily="34" charset="0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AEA5-7BFB-4BF3-B902-218CE399D210}" type="datetimeFigureOut">
              <a:rPr lang="en-ZA" smtClean="0"/>
              <a:pPr/>
              <a:t>2018/02/08</a:t>
            </a:fld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32F83655-DC73-417F-8B26-EB7A1DBB5382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67544" y="1413296"/>
            <a:ext cx="8219256" cy="4680000"/>
          </a:xfrm>
        </p:spPr>
        <p:txBody>
          <a:bodyPr vert="horz">
            <a:normAutofit/>
          </a:bodyPr>
          <a:lstStyle>
            <a:lvl1pPr marL="354013" indent="-354013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1pPr>
            <a:lvl2pPr marL="720725" indent="-366713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2pPr>
            <a:lvl3pPr marL="1074738" indent="-354013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3pPr>
            <a:lvl4pPr marL="1439863" indent="-365125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4pPr>
            <a:lvl5pPr marL="1793875" indent="-354013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m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ZA" dirty="0"/>
              <a:t>Formative Assessment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ec_i_formative_2.gif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51017" y="1662708"/>
            <a:ext cx="2120783" cy="720080"/>
          </a:xfrm>
          <a:prstGeom prst="rect">
            <a:avLst/>
          </a:prstGeom>
        </p:spPr>
      </p:pic>
      <p:sp>
        <p:nvSpPr>
          <p:cNvPr id="9" name="Content Placeholder 7"/>
          <p:cNvSpPr>
            <a:spLocks noGrp="1"/>
          </p:cNvSpPr>
          <p:nvPr>
            <p:ph sz="quarter" idx="1" hasCustomPrompt="1"/>
          </p:nvPr>
        </p:nvSpPr>
        <p:spPr>
          <a:xfrm>
            <a:off x="1968500" y="2420888"/>
            <a:ext cx="6502400" cy="1363712"/>
          </a:xfrm>
          <a:ln w="38100">
            <a:solidFill>
              <a:schemeClr val="bg2"/>
            </a:solidFill>
          </a:ln>
        </p:spPr>
        <p:txBody>
          <a:bodyPr vert="horz">
            <a:normAutofit/>
          </a:bodyPr>
          <a:lstStyle>
            <a:lvl1pPr marL="354013" indent="-354013" algn="l">
              <a:buFont typeface="Arial" panose="020B0604020202020204" pitchFamily="34" charset="0"/>
              <a:buChar char="•"/>
              <a:defRPr sz="2400">
                <a:solidFill>
                  <a:schemeClr val="bg2"/>
                </a:solidFill>
                <a:effectLst/>
                <a:latin typeface="Calibri" pitchFamily="34" charset="0"/>
              </a:defRPr>
            </a:lvl1pPr>
            <a:lvl2pPr marL="720725" indent="-366713" algn="l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2pPr>
            <a:lvl3pPr marL="1074738" indent="-354013" algn="l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3pPr>
            <a:lvl4pPr marL="1439863" indent="-365125" algn="l">
              <a:defRPr sz="2400">
                <a:effectLst/>
                <a:latin typeface="Calibri" pitchFamily="34" charset="0"/>
              </a:defRPr>
            </a:lvl4pPr>
            <a:lvl5pPr marL="1793875" indent="-354013" algn="l">
              <a:defRPr sz="2400">
                <a:effectLst/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Complete Formative Activity 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167987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Important</a:t>
            </a: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AEA5-7BFB-4BF3-B902-218CE399D210}" type="datetimeFigureOut">
              <a:rPr lang="en-ZA" smtClean="0"/>
              <a:pPr/>
              <a:t>2018/02/08</a:t>
            </a:fld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quarter" idx="1" hasCustomPrompt="1"/>
          </p:nvPr>
        </p:nvSpPr>
        <p:spPr>
          <a:xfrm>
            <a:off x="1968500" y="2420888"/>
            <a:ext cx="6502400" cy="2697212"/>
          </a:xfrm>
          <a:ln w="38100">
            <a:solidFill>
              <a:schemeClr val="bg2"/>
            </a:solidFill>
          </a:ln>
        </p:spPr>
        <p:txBody>
          <a:bodyPr vert="horz">
            <a:normAutofit/>
          </a:bodyPr>
          <a:lstStyle>
            <a:lvl1pPr marL="354013" indent="-354013" algn="l">
              <a:buFont typeface="Arial" panose="020B0604020202020204" pitchFamily="34" charset="0"/>
              <a:buChar char="•"/>
              <a:defRPr sz="2400">
                <a:solidFill>
                  <a:schemeClr val="bg2"/>
                </a:solidFill>
                <a:effectLst/>
                <a:latin typeface="Calibri" pitchFamily="34" charset="0"/>
              </a:defRPr>
            </a:lvl1pPr>
            <a:lvl2pPr marL="720725" indent="-366713" algn="l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2pPr>
            <a:lvl3pPr marL="1074738" indent="-354013" algn="l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3pPr>
            <a:lvl4pPr marL="1439863" indent="-365125" algn="l">
              <a:defRPr sz="2400">
                <a:effectLst/>
                <a:latin typeface="Calibri" pitchFamily="34" charset="0"/>
              </a:defRPr>
            </a:lvl4pPr>
            <a:lvl5pPr marL="1793875" indent="-354013" algn="l">
              <a:defRPr sz="2400">
                <a:effectLst/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Complete Formative Activity 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</p:txBody>
      </p:sp>
      <p:pic>
        <p:nvPicPr>
          <p:cNvPr id="7" name="Picture 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04" y="1637496"/>
            <a:ext cx="2004668" cy="7833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1092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Discuss</a:t>
            </a: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AEA5-7BFB-4BF3-B902-218CE399D210}" type="datetimeFigureOut">
              <a:rPr lang="en-ZA" smtClean="0"/>
              <a:pPr/>
              <a:t>2018/02/08</a:t>
            </a:fld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idx="2"/>
          </p:nvPr>
        </p:nvSpPr>
        <p:spPr>
          <a:xfrm>
            <a:off x="467544" y="1412776"/>
            <a:ext cx="2351856" cy="4683224"/>
          </a:xfrm>
          <a:solidFill>
            <a:schemeClr val="bg1">
              <a:lumMod val="65000"/>
            </a:schemeClr>
          </a:solidFill>
        </p:spPr>
        <p:txBody>
          <a:bodyPr vert="vert270" anchor="ctr" anchorCtr="0"/>
          <a:lstStyle>
            <a:lvl1pPr marL="0" indent="0">
              <a:buNone/>
              <a:defRPr/>
            </a:lvl1pPr>
          </a:lstStyle>
          <a:p>
            <a:pPr lvl="0" algn="ctr"/>
            <a:r>
              <a:rPr lang="en-US" sz="9600" dirty="0">
                <a:solidFill>
                  <a:srgbClr val="FFFFFF"/>
                </a:solidFill>
              </a:rPr>
              <a:t>Edit Master text styles</a:t>
            </a:r>
          </a:p>
        </p:txBody>
      </p:sp>
      <p:sp>
        <p:nvSpPr>
          <p:cNvPr id="7" name="Content Placeholder 7"/>
          <p:cNvSpPr>
            <a:spLocks noGrp="1"/>
          </p:cNvSpPr>
          <p:nvPr>
            <p:ph sz="quarter" idx="1" hasCustomPrompt="1"/>
          </p:nvPr>
        </p:nvSpPr>
        <p:spPr>
          <a:xfrm>
            <a:off x="3022600" y="1412776"/>
            <a:ext cx="5626100" cy="4683224"/>
          </a:xfrm>
          <a:ln w="38100">
            <a:solidFill>
              <a:schemeClr val="bg2"/>
            </a:solidFill>
          </a:ln>
        </p:spPr>
        <p:txBody>
          <a:bodyPr vert="horz">
            <a:normAutofit/>
          </a:bodyPr>
          <a:lstStyle>
            <a:lvl1pPr marL="354013" indent="-354013" algn="l">
              <a:buFont typeface="Arial" panose="020B0604020202020204" pitchFamily="34" charset="0"/>
              <a:buChar char="•"/>
              <a:defRPr sz="2400">
                <a:solidFill>
                  <a:schemeClr val="bg2"/>
                </a:solidFill>
                <a:effectLst/>
                <a:latin typeface="Calibri" pitchFamily="34" charset="0"/>
              </a:defRPr>
            </a:lvl1pPr>
            <a:lvl2pPr marL="720725" indent="-366713" algn="l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2pPr>
            <a:lvl3pPr marL="1074738" indent="-354013" algn="l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3pPr>
            <a:lvl4pPr marL="1439863" indent="-365125" algn="l">
              <a:defRPr sz="2400">
                <a:effectLst/>
                <a:latin typeface="Calibri" pitchFamily="34" charset="0"/>
              </a:defRPr>
            </a:lvl4pPr>
            <a:lvl5pPr marL="1793875" indent="-354013" algn="l">
              <a:defRPr sz="2400">
                <a:effectLst/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Complete Formative Activity 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</p:txBody>
      </p:sp>
      <p:grpSp>
        <p:nvGrpSpPr>
          <p:cNvPr id="8" name="Group 13"/>
          <p:cNvGrpSpPr/>
          <p:nvPr userDrawn="1"/>
        </p:nvGrpSpPr>
        <p:grpSpPr>
          <a:xfrm>
            <a:off x="7153987" y="274638"/>
            <a:ext cx="1532813" cy="794792"/>
            <a:chOff x="4211960" y="4509120"/>
            <a:chExt cx="1944216" cy="1008112"/>
          </a:xfrm>
        </p:grpSpPr>
        <p:sp>
          <p:nvSpPr>
            <p:cNvPr id="9" name="Oval Callout 8"/>
            <p:cNvSpPr/>
            <p:nvPr/>
          </p:nvSpPr>
          <p:spPr>
            <a:xfrm>
              <a:off x="4211960" y="4653136"/>
              <a:ext cx="1440160" cy="864096"/>
            </a:xfrm>
            <a:prstGeom prst="wedgeEllipseCallout">
              <a:avLst>
                <a:gd name="adj1" fmla="val -28841"/>
                <a:gd name="adj2" fmla="val 85381"/>
              </a:avLst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dirty="0"/>
            </a:p>
          </p:txBody>
        </p:sp>
        <p:sp>
          <p:nvSpPr>
            <p:cNvPr id="10" name="Oval Callout 9"/>
            <p:cNvSpPr/>
            <p:nvPr/>
          </p:nvSpPr>
          <p:spPr>
            <a:xfrm>
              <a:off x="4716016" y="4509120"/>
              <a:ext cx="1440160" cy="864096"/>
            </a:xfrm>
            <a:prstGeom prst="wedgeEllipseCallout">
              <a:avLst>
                <a:gd name="adj1" fmla="val 36368"/>
                <a:gd name="adj2" fmla="val 93961"/>
              </a:avLst>
            </a:prstGeom>
            <a:solidFill>
              <a:srgbClr val="000099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dirty="0"/>
            </a:p>
          </p:txBody>
        </p:sp>
      </p:grpSp>
    </p:spTree>
    <p:extLst>
      <p:ext uri="{BB962C8B-B14F-4D97-AF65-F5344CB8AC3E}">
        <p14:creationId xmlns:p14="http://schemas.microsoft.com/office/powerpoint/2010/main" val="3216529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7434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0" y="952500"/>
            <a:ext cx="7772400" cy="1362075"/>
          </a:xfrm>
        </p:spPr>
        <p:txBody>
          <a:bodyPr anchor="ctr" anchorCtr="0"/>
          <a:lstStyle>
            <a:lvl1pPr algn="ctr">
              <a:buNone/>
              <a:defRPr sz="4000" b="1" cap="none">
                <a:latin typeface="Calibri" pitchFamily="34" charset="0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920" y="2725738"/>
            <a:ext cx="7772400" cy="2379662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4000">
                <a:solidFill>
                  <a:srgbClr val="4D4D4D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6810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80778A-6F9D-4141-8080-B8192EADCD40}" type="slidenum">
              <a:rPr lang="en-ZA" smtClean="0"/>
              <a:pPr/>
              <a:t>‹#›</a:t>
            </a:fld>
            <a:endParaRPr lang="en-ZA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6293" y="6522707"/>
            <a:ext cx="1731414" cy="286537"/>
          </a:xfrm>
          <a:prstGeom prst="rect">
            <a:avLst/>
          </a:prstGeom>
        </p:spPr>
      </p:pic>
      <p:pic>
        <p:nvPicPr>
          <p:cNvPr id="12" name="Picture 11" descr="A close up of a sign&#10;&#10;Description generated with high confidence">
            <a:extLst>
              <a:ext uri="{FF2B5EF4-FFF2-40B4-BE49-F238E27FC236}">
                <a16:creationId xmlns:a16="http://schemas.microsoft.com/office/drawing/2014/main" id="{FEDC4D00-020A-4859-B7E4-327A9A0F4C6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3005" y="6166429"/>
            <a:ext cx="864000" cy="54189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008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3960000" cy="4680000"/>
          </a:xfrm>
        </p:spPr>
        <p:txBody>
          <a:bodyPr vert="horz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1447800"/>
            <a:ext cx="3960000" cy="4680000"/>
          </a:xfrm>
        </p:spPr>
        <p:txBody>
          <a:bodyPr vert="horz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3050"/>
            <a:ext cx="8219256" cy="1008000"/>
          </a:xfrm>
        </p:spPr>
        <p:txBody>
          <a:bodyPr anchor="ctr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412776"/>
            <a:ext cx="39600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16016" y="1412776"/>
            <a:ext cx="39600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67544" y="2247900"/>
            <a:ext cx="3960000" cy="3886200"/>
          </a:xfrm>
        </p:spPr>
        <p:txBody>
          <a:bodyPr vert="horz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716016" y="2247900"/>
            <a:ext cx="3960000" cy="3886200"/>
          </a:xfrm>
        </p:spPr>
        <p:txBody>
          <a:bodyPr vert="horz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008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ounded Rectangle 7"/>
          <p:cNvSpPr/>
          <p:nvPr userDrawn="1"/>
        </p:nvSpPr>
        <p:spPr>
          <a:xfrm>
            <a:off x="65314" y="80726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008000"/>
          </a:xfrm>
          <a:prstGeom prst="rect">
            <a:avLst/>
          </a:prstGeom>
        </p:spPr>
        <p:txBody>
          <a:bodyPr bIns="91440" anchor="ctr" anchorCtr="0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7544" y="1413296"/>
            <a:ext cx="8219256" cy="4680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44EAEA5-7BFB-4BF3-B902-218CE399D210}" type="datetimeFigureOut">
              <a:rPr lang="en-ZA" smtClean="0"/>
              <a:pPr/>
              <a:t>2018/02/08</a:t>
            </a:fld>
            <a:endParaRPr lang="en-Z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3709341" y="6546381"/>
            <a:ext cx="1725318" cy="286537"/>
          </a:xfrm>
          <a:prstGeom prst="rect">
            <a:avLst/>
          </a:prstGeom>
        </p:spPr>
      </p:pic>
      <p:pic>
        <p:nvPicPr>
          <p:cNvPr id="5" name="Picture 4" descr="A close up of a sign&#10;&#10;Description generated with high confidence">
            <a:extLst>
              <a:ext uri="{FF2B5EF4-FFF2-40B4-BE49-F238E27FC236}">
                <a16:creationId xmlns:a16="http://schemas.microsoft.com/office/drawing/2014/main" id="{B2BF80BD-169F-4F2D-82E6-6FBAA395BC49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800" y="6161419"/>
            <a:ext cx="864000" cy="5418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804" r:id="rId3"/>
    <p:sldLayoutId id="2147483805" r:id="rId4"/>
    <p:sldLayoutId id="2147483806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  <p:sldLayoutId id="2147483802" r:id="rId13"/>
    <p:sldLayoutId id="2147483803" r:id="rId14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b="1" kern="1200">
          <a:solidFill>
            <a:srgbClr val="008080"/>
          </a:solidFill>
          <a:latin typeface="Calibri" pitchFamily="34" charset="0"/>
          <a:ea typeface="+mj-ea"/>
          <a:cs typeface="+mj-cs"/>
        </a:defRPr>
      </a:lvl1pPr>
    </p:titleStyle>
    <p:bodyStyle>
      <a:lvl1pPr marL="354013" indent="-354013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1pPr>
      <a:lvl2pPr marL="720725" indent="-366713" algn="l" rtl="0" eaLnBrk="1" latinLnBrk="0" hangingPunct="1">
        <a:spcBef>
          <a:spcPts val="370"/>
        </a:spcBef>
        <a:buClr>
          <a:srgbClr val="008080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2pPr>
      <a:lvl3pPr marL="1074738" indent="-354013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90000"/>
        <a:buFont typeface="Wingdings 2"/>
        <a:buChar char=""/>
        <a:defRPr kumimoji="0" sz="2400" kern="1200"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3pPr>
      <a:lvl4pPr marL="1439863" indent="-365125" algn="l" rtl="0" eaLnBrk="1" latinLnBrk="0" hangingPunct="1">
        <a:spcBef>
          <a:spcPts val="370"/>
        </a:spcBef>
        <a:buClr>
          <a:schemeClr val="accent3"/>
        </a:buClr>
        <a:buSzPct val="80000"/>
        <a:buFont typeface="Courier New" pitchFamily="49" charset="0"/>
        <a:buChar char="o"/>
        <a:defRPr kumimoji="0" sz="2400" kern="1200"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4pPr>
      <a:lvl5pPr marL="1793875" indent="-354013" algn="l" rtl="0" eaLnBrk="1" latinLnBrk="0" hangingPunct="1">
        <a:spcBef>
          <a:spcPts val="370"/>
        </a:spcBef>
        <a:buClr>
          <a:schemeClr val="accent3"/>
        </a:buClr>
        <a:buFont typeface="Arial" pitchFamily="34" charset="0"/>
        <a:buChar char="•"/>
        <a:defRPr kumimoji="0" sz="2400" kern="1200"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0778A-6F9D-4141-8080-B8192EADCD40}" type="slidenum">
              <a:rPr lang="en-ZA" smtClean="0"/>
              <a:pPr/>
              <a:t>1</a:t>
            </a:fld>
            <a:endParaRPr lang="en-ZA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Recognition of Prior Learning (RPL)</a:t>
            </a:r>
            <a:br>
              <a:rPr lang="en-US" dirty="0"/>
            </a:br>
            <a:r>
              <a:rPr lang="en-US" dirty="0"/>
              <a:t>Providers Perspective</a:t>
            </a:r>
            <a:endParaRPr lang="en-Z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US" dirty="0"/>
          </a:p>
          <a:p>
            <a:pPr algn="r"/>
            <a:endParaRPr lang="en-US" dirty="0"/>
          </a:p>
          <a:p>
            <a:pPr algn="r"/>
            <a:endParaRPr lang="en-US" dirty="0"/>
          </a:p>
          <a:p>
            <a:pPr algn="r"/>
            <a:endParaRPr lang="en-US" dirty="0"/>
          </a:p>
          <a:p>
            <a:pPr algn="r"/>
            <a:endParaRPr lang="en-US" dirty="0"/>
          </a:p>
          <a:p>
            <a:pPr algn="r"/>
            <a:r>
              <a:rPr lang="en-US" dirty="0"/>
              <a:t>John Sandys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67743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23B07-8358-41DF-80B8-93BC92977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look at when we RPL</a:t>
            </a:r>
            <a:endParaRPr lang="en-Z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33C141-66B9-4C79-90C4-CD3E9B3EA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10</a:t>
            </a:fld>
            <a:endParaRPr lang="en-Z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7FDDBB-CDFF-45CC-B1B0-C69715DAA85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Current certification</a:t>
            </a:r>
          </a:p>
          <a:p>
            <a:r>
              <a:rPr lang="en-US" dirty="0"/>
              <a:t>US (SO &amp; AC) comparison</a:t>
            </a:r>
          </a:p>
          <a:p>
            <a:r>
              <a:rPr lang="en-US" dirty="0"/>
              <a:t>Syllabus compared to US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95833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3E538-4193-4E82-8F83-1F3D4CE95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What does the SETA look at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201F19-6C22-4CAE-BD9E-8F6C7736F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11</a:t>
            </a:fld>
            <a:endParaRPr lang="en-Z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584EB0-3AD2-407A-AC86-6C936D574EB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Sufficient evidence</a:t>
            </a:r>
          </a:p>
          <a:p>
            <a:r>
              <a:rPr lang="en-US" dirty="0"/>
              <a:t>Relevant evidence</a:t>
            </a:r>
          </a:p>
          <a:p>
            <a:r>
              <a:rPr lang="en-US" dirty="0"/>
              <a:t>Current Evidence</a:t>
            </a:r>
          </a:p>
          <a:p>
            <a:r>
              <a:rPr lang="en-US"/>
              <a:t>Authentic Evidence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69028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Why RPL?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2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base">
              <a:lnSpc>
                <a:spcPct val="114000"/>
              </a:lnSpc>
              <a:spcAft>
                <a:spcPct val="0"/>
              </a:spcAft>
            </a:pPr>
            <a:r>
              <a:rPr lang="en-US" altLang="en-US" dirty="0"/>
              <a:t>Expedite a qualification</a:t>
            </a:r>
          </a:p>
          <a:p>
            <a:pPr fontAlgn="base">
              <a:lnSpc>
                <a:spcPct val="114000"/>
              </a:lnSpc>
              <a:spcAft>
                <a:spcPct val="0"/>
              </a:spcAft>
            </a:pPr>
            <a:r>
              <a:rPr lang="en-US" altLang="en-US" dirty="0"/>
              <a:t>Cost effectiveness for the learner</a:t>
            </a:r>
          </a:p>
          <a:p>
            <a:pPr fontAlgn="base">
              <a:lnSpc>
                <a:spcPct val="114000"/>
              </a:lnSpc>
              <a:spcAft>
                <a:spcPct val="0"/>
              </a:spcAft>
            </a:pPr>
            <a:r>
              <a:rPr lang="en-US" altLang="en-US" dirty="0"/>
              <a:t>Time saving</a:t>
            </a:r>
          </a:p>
          <a:p>
            <a:r>
              <a:rPr lang="en-US" dirty="0"/>
              <a:t>Many people want to move  horizontally</a:t>
            </a:r>
          </a:p>
          <a:p>
            <a:r>
              <a:rPr lang="en-US" dirty="0"/>
              <a:t>Change field of directions</a:t>
            </a:r>
          </a:p>
          <a:p>
            <a:r>
              <a:rPr lang="en-US" dirty="0"/>
              <a:t>Been doing what they do for many and look for recognition </a:t>
            </a:r>
          </a:p>
          <a:p>
            <a:pPr marL="342900" indent="-342900" eaLnBrk="0" fontAlgn="base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en-US" b="1" dirty="0">
              <a:cs typeface="Arial" pitchFamily="34" charset="0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64007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When do we do RPL?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3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indent="-342900" eaLnBrk="0" fontAlgn="base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itchFamily="18" charset="0"/>
              </a:rPr>
              <a:t>On Request</a:t>
            </a:r>
          </a:p>
          <a:p>
            <a:pPr marL="342900" indent="-342900" eaLnBrk="0" fontAlgn="base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itchFamily="18" charset="0"/>
              </a:rPr>
              <a:t>When the learner has sufficient evidence to prove competency against the specific standards</a:t>
            </a:r>
          </a:p>
          <a:p>
            <a:pPr marL="342900" indent="-342900" eaLnBrk="0" fontAlgn="base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itchFamily="18" charset="0"/>
              </a:rPr>
              <a:t>For entrance into a learning programme</a:t>
            </a:r>
            <a:endParaRPr lang="en-US" altLang="en-US" dirty="0">
              <a:cs typeface="Arial" pitchFamily="34" charset="0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18222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What have we got in place to ensure consistency?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4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62372" y="1530300"/>
            <a:ext cx="8219256" cy="4680000"/>
          </a:xfrm>
        </p:spPr>
        <p:txBody>
          <a:bodyPr/>
          <a:lstStyle/>
          <a:p>
            <a:r>
              <a:rPr lang="en-US" dirty="0"/>
              <a:t>SAQA Policy</a:t>
            </a:r>
          </a:p>
          <a:p>
            <a:r>
              <a:rPr lang="en-US" dirty="0"/>
              <a:t>QCTO Policy</a:t>
            </a:r>
          </a:p>
          <a:p>
            <a:r>
              <a:rPr lang="en-US" dirty="0"/>
              <a:t>DHET Policy</a:t>
            </a:r>
          </a:p>
          <a:p>
            <a:r>
              <a:rPr lang="en-US" dirty="0"/>
              <a:t>Enjo Consultants RPL policy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73270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What does our policy require?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5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Who qualifies for RPL?</a:t>
            </a:r>
          </a:p>
          <a:p>
            <a:r>
              <a:rPr lang="en-US" dirty="0"/>
              <a:t>Who can manage the RPL Process?</a:t>
            </a:r>
          </a:p>
          <a:p>
            <a:r>
              <a:rPr lang="en-US" dirty="0"/>
              <a:t>Who assesses the  RPL Process?</a:t>
            </a:r>
          </a:p>
          <a:p>
            <a:r>
              <a:rPr lang="en-US" dirty="0"/>
              <a:t>Who moderates the the RPL Process?</a:t>
            </a:r>
          </a:p>
          <a:p>
            <a:r>
              <a:rPr lang="en-US" dirty="0"/>
              <a:t>Who is the RPL Advisor?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57884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How do we do RPL?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6</a:t>
            </a:fld>
            <a:endParaRPr lang="en-ZA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878CD3D-569B-4602-9B61-3BE612A1EA81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96935839"/>
              </p:ext>
            </p:extLst>
          </p:nvPr>
        </p:nvGraphicFramePr>
        <p:xfrm>
          <a:off x="468313" y="1412875"/>
          <a:ext cx="8218487" cy="467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23D907F6-5BA5-40DE-8523-1B142EED1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40916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How do we do RPL?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7</a:t>
            </a:fld>
            <a:endParaRPr lang="en-ZA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1E4FF7F-3BAD-46D0-ACFE-88F77D49A0F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ZA" dirty="0"/>
              <a:t>RPL process – does not show up properly. So perhaps consider previous slide 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23D907F6-5BA5-40DE-8523-1B142EED1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20868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Categories Of Evidence we look  at when we RPL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8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ZA"/>
          </a:p>
        </p:txBody>
      </p:sp>
      <p:grpSp>
        <p:nvGrpSpPr>
          <p:cNvPr id="6" name="Group 5"/>
          <p:cNvGrpSpPr/>
          <p:nvPr/>
        </p:nvGrpSpPr>
        <p:grpSpPr>
          <a:xfrm>
            <a:off x="3312044" y="1662280"/>
            <a:ext cx="2592288" cy="2592288"/>
            <a:chOff x="3309164" y="77932"/>
            <a:chExt cx="2592288" cy="2592288"/>
          </a:xfrm>
          <a:scene3d>
            <a:camera prst="orthographicFront"/>
            <a:lightRig rig="flat" dir="t"/>
          </a:scene3d>
        </p:grpSpPr>
        <p:sp>
          <p:nvSpPr>
            <p:cNvPr id="13" name="Oval 12"/>
            <p:cNvSpPr/>
            <p:nvPr/>
          </p:nvSpPr>
          <p:spPr>
            <a:xfrm>
              <a:off x="3309164" y="77932"/>
              <a:ext cx="2592288" cy="2592288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4" name="Oval 4"/>
            <p:cNvSpPr/>
            <p:nvPr/>
          </p:nvSpPr>
          <p:spPr>
            <a:xfrm>
              <a:off x="3654802" y="531583"/>
              <a:ext cx="1901011" cy="11665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b="1" kern="1200" dirty="0">
                  <a:solidFill>
                    <a:schemeClr val="bg1"/>
                  </a:solidFill>
                  <a:effectLst/>
                </a:rPr>
                <a:t>Practical Competence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211239" y="3258534"/>
            <a:ext cx="2592288" cy="2592288"/>
            <a:chOff x="4208359" y="1674186"/>
            <a:chExt cx="2592288" cy="2592288"/>
          </a:xfrm>
          <a:scene3d>
            <a:camera prst="orthographicFront"/>
            <a:lightRig rig="flat" dir="t"/>
          </a:scene3d>
        </p:grpSpPr>
        <p:sp>
          <p:nvSpPr>
            <p:cNvPr id="11" name="Oval 10"/>
            <p:cNvSpPr/>
            <p:nvPr/>
          </p:nvSpPr>
          <p:spPr>
            <a:xfrm>
              <a:off x="4208359" y="1674186"/>
              <a:ext cx="2592288" cy="2592288"/>
            </a:xfrm>
            <a:prstGeom prst="ellipse">
              <a:avLst/>
            </a:prstGeom>
            <a:solidFill>
              <a:schemeClr val="bg1">
                <a:lumMod val="65000"/>
                <a:alpha val="50000"/>
              </a:schemeClr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2" name="Oval 6"/>
            <p:cNvSpPr/>
            <p:nvPr/>
          </p:nvSpPr>
          <p:spPr>
            <a:xfrm>
              <a:off x="5001168" y="2343860"/>
              <a:ext cx="1555372" cy="142575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b="1" kern="1200" dirty="0">
                  <a:solidFill>
                    <a:schemeClr val="bg1"/>
                  </a:solidFill>
                </a:rPr>
                <a:t>Reflective Competence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340472" y="3258534"/>
            <a:ext cx="2592288" cy="2592288"/>
            <a:chOff x="2337592" y="1674186"/>
            <a:chExt cx="2592288" cy="2592288"/>
          </a:xfrm>
          <a:scene3d>
            <a:camera prst="orthographicFront"/>
            <a:lightRig rig="flat" dir="t"/>
          </a:scene3d>
        </p:grpSpPr>
        <p:sp>
          <p:nvSpPr>
            <p:cNvPr id="9" name="Oval 8"/>
            <p:cNvSpPr/>
            <p:nvPr/>
          </p:nvSpPr>
          <p:spPr>
            <a:xfrm>
              <a:off x="2337592" y="1674186"/>
              <a:ext cx="2592288" cy="2592288"/>
            </a:xfrm>
            <a:prstGeom prst="ellipse">
              <a:avLst/>
            </a:prstGeom>
            <a:solidFill>
              <a:schemeClr val="accent5">
                <a:alpha val="50000"/>
              </a:schemeClr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0" name="Oval 8"/>
            <p:cNvSpPr/>
            <p:nvPr/>
          </p:nvSpPr>
          <p:spPr>
            <a:xfrm>
              <a:off x="2581699" y="2343860"/>
              <a:ext cx="1555372" cy="142575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200" b="1" kern="1200" dirty="0">
                  <a:solidFill>
                    <a:schemeClr val="bg1"/>
                  </a:solidFill>
                </a:rPr>
                <a:t>Foundational Competence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99308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What evidence do we look for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9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Current qualifications</a:t>
            </a:r>
          </a:p>
          <a:p>
            <a:r>
              <a:rPr lang="en-US" dirty="0"/>
              <a:t>Work place experience by means of:</a:t>
            </a:r>
          </a:p>
          <a:p>
            <a:pPr lvl="1"/>
            <a:r>
              <a:rPr lang="en-US" dirty="0"/>
              <a:t> Job profiles</a:t>
            </a:r>
          </a:p>
          <a:p>
            <a:pPr lvl="1"/>
            <a:r>
              <a:rPr lang="en-US" dirty="0"/>
              <a:t>Testimonials</a:t>
            </a:r>
          </a:p>
          <a:p>
            <a:pPr lvl="1"/>
            <a:r>
              <a:rPr lang="en-US" dirty="0"/>
              <a:t>References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570481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ENJO 1">
      <a:dk1>
        <a:srgbClr val="000066"/>
      </a:dk1>
      <a:lt1>
        <a:sysClr val="window" lastClr="FFFFFF"/>
      </a:lt1>
      <a:dk2>
        <a:srgbClr val="000066"/>
      </a:dk2>
      <a:lt2>
        <a:srgbClr val="008080"/>
      </a:lt2>
      <a:accent1>
        <a:srgbClr val="000066"/>
      </a:accent1>
      <a:accent2>
        <a:srgbClr val="009DD9"/>
      </a:accent2>
      <a:accent3>
        <a:srgbClr val="CC0000"/>
      </a:accent3>
      <a:accent4>
        <a:srgbClr val="009592"/>
      </a:accent4>
      <a:accent5>
        <a:srgbClr val="008080"/>
      </a:accent5>
      <a:accent6>
        <a:srgbClr val="7F7F7F"/>
      </a:accent6>
      <a:hlink>
        <a:srgbClr val="3333FF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JO Template Basic" id="{7B16A759-10A5-44D6-AAFC-07B056AE70B8}" vid="{AF0D0CFB-AD19-45D0-B1FD-2F26B1BC46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ENJO Template Basic</Template>
  <TotalTime>81</TotalTime>
  <Words>250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Courier New</vt:lpstr>
      <vt:lpstr>Times New Roman</vt:lpstr>
      <vt:lpstr>Wingdings 2</vt:lpstr>
      <vt:lpstr>Theme1</vt:lpstr>
      <vt:lpstr>Recognition of Prior Learning (RPL) Providers Perspective</vt:lpstr>
      <vt:lpstr>Why RPL?</vt:lpstr>
      <vt:lpstr>When do we do RPL?</vt:lpstr>
      <vt:lpstr>What have we got in place to ensure consistency?</vt:lpstr>
      <vt:lpstr>What does our policy require?</vt:lpstr>
      <vt:lpstr>How do we do RPL?</vt:lpstr>
      <vt:lpstr>How do we do RPL?</vt:lpstr>
      <vt:lpstr>Categories Of Evidence we look  at when we RPL</vt:lpstr>
      <vt:lpstr>What evidence do we look for</vt:lpstr>
      <vt:lpstr>What do we look at when we RPL</vt:lpstr>
      <vt:lpstr>What does the SETA look 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Sandys</dc:creator>
  <cp:lastModifiedBy>Hannetjie Nortje</cp:lastModifiedBy>
  <cp:revision>15</cp:revision>
  <dcterms:created xsi:type="dcterms:W3CDTF">2016-10-10T05:27:32Z</dcterms:created>
  <dcterms:modified xsi:type="dcterms:W3CDTF">2018-02-08T11:06:57Z</dcterms:modified>
</cp:coreProperties>
</file>