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85" r:id="rId2"/>
    <p:sldId id="369" r:id="rId3"/>
    <p:sldId id="370" r:id="rId4"/>
    <p:sldId id="373" r:id="rId5"/>
    <p:sldId id="393" r:id="rId6"/>
    <p:sldId id="392" r:id="rId7"/>
    <p:sldId id="394" r:id="rId8"/>
    <p:sldId id="395" r:id="rId9"/>
    <p:sldId id="396" r:id="rId10"/>
    <p:sldId id="402" r:id="rId11"/>
    <p:sldId id="398" r:id="rId12"/>
    <p:sldId id="399" r:id="rId13"/>
    <p:sldId id="401" r:id="rId14"/>
    <p:sldId id="400" r:id="rId15"/>
    <p:sldId id="371" r:id="rId16"/>
    <p:sldId id="385" r:id="rId17"/>
    <p:sldId id="386" r:id="rId18"/>
    <p:sldId id="381" r:id="rId19"/>
    <p:sldId id="390" r:id="rId20"/>
    <p:sldId id="391" r:id="rId21"/>
    <p:sldId id="287" r:id="rId22"/>
    <p:sldId id="257" r:id="rId23"/>
    <p:sldId id="288" r:id="rId24"/>
    <p:sldId id="289" r:id="rId25"/>
    <p:sldId id="286" r:id="rId26"/>
    <p:sldId id="259" r:id="rId27"/>
    <p:sldId id="260" r:id="rId28"/>
    <p:sldId id="290" r:id="rId29"/>
    <p:sldId id="261" r:id="rId30"/>
    <p:sldId id="262" r:id="rId31"/>
    <p:sldId id="292" r:id="rId32"/>
    <p:sldId id="291" r:id="rId33"/>
    <p:sldId id="293" r:id="rId34"/>
    <p:sldId id="403" r:id="rId35"/>
    <p:sldId id="294" r:id="rId36"/>
    <p:sldId id="295" r:id="rId37"/>
    <p:sldId id="296" r:id="rId38"/>
    <p:sldId id="404" r:id="rId39"/>
    <p:sldId id="297" r:id="rId40"/>
    <p:sldId id="298" r:id="rId41"/>
    <p:sldId id="299" r:id="rId42"/>
    <p:sldId id="300" r:id="rId43"/>
    <p:sldId id="405" r:id="rId44"/>
    <p:sldId id="302" r:id="rId45"/>
    <p:sldId id="406" r:id="rId46"/>
    <p:sldId id="303" r:id="rId47"/>
    <p:sldId id="304" r:id="rId48"/>
    <p:sldId id="305" r:id="rId49"/>
    <p:sldId id="306" r:id="rId50"/>
    <p:sldId id="307" r:id="rId51"/>
    <p:sldId id="308" r:id="rId52"/>
    <p:sldId id="309" r:id="rId53"/>
    <p:sldId id="310" r:id="rId54"/>
    <p:sldId id="407" r:id="rId55"/>
    <p:sldId id="311" r:id="rId56"/>
    <p:sldId id="408" r:id="rId57"/>
    <p:sldId id="312" r:id="rId58"/>
    <p:sldId id="314" r:id="rId59"/>
    <p:sldId id="313" r:id="rId60"/>
    <p:sldId id="315" r:id="rId61"/>
    <p:sldId id="409" r:id="rId62"/>
    <p:sldId id="317" r:id="rId63"/>
    <p:sldId id="318" r:id="rId64"/>
    <p:sldId id="319" r:id="rId65"/>
    <p:sldId id="320" r:id="rId66"/>
    <p:sldId id="321" r:id="rId67"/>
    <p:sldId id="322" r:id="rId68"/>
    <p:sldId id="323" r:id="rId69"/>
    <p:sldId id="324" r:id="rId70"/>
    <p:sldId id="325" r:id="rId71"/>
    <p:sldId id="326" r:id="rId72"/>
    <p:sldId id="327" r:id="rId73"/>
    <p:sldId id="410" r:id="rId74"/>
    <p:sldId id="411" r:id="rId75"/>
    <p:sldId id="412" r:id="rId76"/>
    <p:sldId id="332" r:id="rId77"/>
    <p:sldId id="413" r:id="rId78"/>
    <p:sldId id="414" r:id="rId79"/>
    <p:sldId id="333" r:id="rId80"/>
    <p:sldId id="415" r:id="rId81"/>
    <p:sldId id="334" r:id="rId82"/>
    <p:sldId id="416" r:id="rId83"/>
    <p:sldId id="335" r:id="rId84"/>
    <p:sldId id="336" r:id="rId85"/>
    <p:sldId id="417" r:id="rId86"/>
    <p:sldId id="418" r:id="rId87"/>
    <p:sldId id="337" r:id="rId88"/>
    <p:sldId id="338" r:id="rId89"/>
    <p:sldId id="341" r:id="rId90"/>
    <p:sldId id="342" r:id="rId91"/>
    <p:sldId id="339" r:id="rId92"/>
    <p:sldId id="343" r:id="rId93"/>
    <p:sldId id="344" r:id="rId94"/>
    <p:sldId id="419" r:id="rId95"/>
    <p:sldId id="420" r:id="rId96"/>
    <p:sldId id="345" r:id="rId97"/>
    <p:sldId id="346" r:id="rId98"/>
    <p:sldId id="347" r:id="rId99"/>
    <p:sldId id="348" r:id="rId100"/>
    <p:sldId id="349" r:id="rId101"/>
    <p:sldId id="350" r:id="rId102"/>
    <p:sldId id="352" r:id="rId103"/>
    <p:sldId id="353" r:id="rId104"/>
    <p:sldId id="351"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115" d="100"/>
          <a:sy n="115" d="100"/>
        </p:scale>
        <p:origin x="153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B60A0-030E-4FB1-980B-97C8B15609F0}" type="doc">
      <dgm:prSet loTypeId="urn:microsoft.com/office/officeart/2005/8/layout/vList6" loCatId="list" qsTypeId="urn:microsoft.com/office/officeart/2005/8/quickstyle/simple2" qsCatId="simple" csTypeId="urn:microsoft.com/office/officeart/2005/8/colors/colorful4" csCatId="colorful" phldr="1"/>
      <dgm:spPr/>
      <dgm:t>
        <a:bodyPr/>
        <a:lstStyle/>
        <a:p>
          <a:endParaRPr lang="en-US"/>
        </a:p>
      </dgm:t>
    </dgm:pt>
    <dgm:pt modelId="{E570DA7A-7233-4C0E-BB51-78DA54F145AC}">
      <dgm:prSet phldrT="[Text]"/>
      <dgm:spPr/>
      <dgm:t>
        <a:bodyPr/>
        <a:lstStyle/>
        <a:p>
          <a:r>
            <a:rPr lang="en-US" dirty="0"/>
            <a:t>Competency</a:t>
          </a:r>
        </a:p>
      </dgm:t>
    </dgm:pt>
    <dgm:pt modelId="{E5B4349B-55E0-4E4B-BCA1-8EC5E14CA4FC}" type="parTrans" cxnId="{98BD18C2-B56C-4A3E-B378-2498FD5AECB9}">
      <dgm:prSet/>
      <dgm:spPr/>
      <dgm:t>
        <a:bodyPr/>
        <a:lstStyle/>
        <a:p>
          <a:endParaRPr lang="en-US"/>
        </a:p>
      </dgm:t>
    </dgm:pt>
    <dgm:pt modelId="{EADC392C-07A8-4107-8283-FA06C158C24D}" type="sibTrans" cxnId="{98BD18C2-B56C-4A3E-B378-2498FD5AECB9}">
      <dgm:prSet/>
      <dgm:spPr/>
      <dgm:t>
        <a:bodyPr/>
        <a:lstStyle/>
        <a:p>
          <a:endParaRPr lang="en-US"/>
        </a:p>
      </dgm:t>
    </dgm:pt>
    <dgm:pt modelId="{993017AD-47C9-4061-B080-A65A39346EE9}">
      <dgm:prSet phldrT="[Text]"/>
      <dgm:spPr/>
      <dgm:t>
        <a:bodyPr anchor="ctr"/>
        <a:lstStyle/>
        <a:p>
          <a:r>
            <a:rPr lang="en-US" dirty="0"/>
            <a:t>Against the outcomes of the unit standard</a:t>
          </a:r>
        </a:p>
      </dgm:t>
    </dgm:pt>
    <dgm:pt modelId="{5AD5FD4C-EAB7-420B-90B5-FBFFD4FBB2F7}" type="parTrans" cxnId="{43B91196-628E-418C-B42E-34B35B059B85}">
      <dgm:prSet/>
      <dgm:spPr/>
      <dgm:t>
        <a:bodyPr/>
        <a:lstStyle/>
        <a:p>
          <a:endParaRPr lang="en-US"/>
        </a:p>
      </dgm:t>
    </dgm:pt>
    <dgm:pt modelId="{EA9DC700-F4FE-4BC3-9788-4E20AC1EF3CF}" type="sibTrans" cxnId="{43B91196-628E-418C-B42E-34B35B059B85}">
      <dgm:prSet/>
      <dgm:spPr/>
      <dgm:t>
        <a:bodyPr/>
        <a:lstStyle/>
        <a:p>
          <a:endParaRPr lang="en-US"/>
        </a:p>
      </dgm:t>
    </dgm:pt>
    <dgm:pt modelId="{56C495AF-6804-4668-ADB9-6BC8E630195B}">
      <dgm:prSet phldrT="[Text]"/>
      <dgm:spPr>
        <a:solidFill>
          <a:srgbClr val="008383"/>
        </a:solidFill>
      </dgm:spPr>
      <dgm:t>
        <a:bodyPr/>
        <a:lstStyle/>
        <a:p>
          <a:r>
            <a:rPr lang="en-US" dirty="0"/>
            <a:t>Application</a:t>
          </a:r>
        </a:p>
      </dgm:t>
    </dgm:pt>
    <dgm:pt modelId="{E936B671-3E61-45E1-9A4A-0DCB2DB4AAD4}" type="parTrans" cxnId="{46E459E0-97EB-4CA4-8306-5A54EEC85FE1}">
      <dgm:prSet/>
      <dgm:spPr/>
      <dgm:t>
        <a:bodyPr/>
        <a:lstStyle/>
        <a:p>
          <a:endParaRPr lang="en-US"/>
        </a:p>
      </dgm:t>
    </dgm:pt>
    <dgm:pt modelId="{4E889369-230B-4533-9037-D2CE5B235DC7}" type="sibTrans" cxnId="{46E459E0-97EB-4CA4-8306-5A54EEC85FE1}">
      <dgm:prSet/>
      <dgm:spPr/>
      <dgm:t>
        <a:bodyPr/>
        <a:lstStyle/>
        <a:p>
          <a:endParaRPr lang="en-US"/>
        </a:p>
      </dgm:t>
    </dgm:pt>
    <dgm:pt modelId="{58B4520A-23B1-4599-95E7-3F90CF36A288}">
      <dgm:prSet phldrT="[Text]"/>
      <dgm:spPr/>
      <dgm:t>
        <a:bodyPr anchor="ctr"/>
        <a:lstStyle/>
        <a:p>
          <a:r>
            <a:rPr lang="en-US" dirty="0"/>
            <a:t>Ability to interpret outcomes in relation to the workplace </a:t>
          </a:r>
        </a:p>
      </dgm:t>
    </dgm:pt>
    <dgm:pt modelId="{D6FD1C75-7172-4965-B112-55928EC403D4}" type="parTrans" cxnId="{B76E0545-4937-4825-8784-1EC2638F9787}">
      <dgm:prSet/>
      <dgm:spPr/>
      <dgm:t>
        <a:bodyPr/>
        <a:lstStyle/>
        <a:p>
          <a:endParaRPr lang="en-US"/>
        </a:p>
      </dgm:t>
    </dgm:pt>
    <dgm:pt modelId="{D2A7DE76-3A57-45BF-9C2C-B457AC3E97E0}" type="sibTrans" cxnId="{B76E0545-4937-4825-8784-1EC2638F9787}">
      <dgm:prSet/>
      <dgm:spPr/>
      <dgm:t>
        <a:bodyPr/>
        <a:lstStyle/>
        <a:p>
          <a:endParaRPr lang="en-US"/>
        </a:p>
      </dgm:t>
    </dgm:pt>
    <dgm:pt modelId="{74580276-77DF-4BFE-9BF7-8F5F89BD9EF7}" type="pres">
      <dgm:prSet presAssocID="{E8BB60A0-030E-4FB1-980B-97C8B15609F0}" presName="Name0" presStyleCnt="0">
        <dgm:presLayoutVars>
          <dgm:dir/>
          <dgm:animLvl val="lvl"/>
          <dgm:resizeHandles/>
        </dgm:presLayoutVars>
      </dgm:prSet>
      <dgm:spPr/>
    </dgm:pt>
    <dgm:pt modelId="{B428FAA1-1720-43BB-9B17-ABE3B0AE6062}" type="pres">
      <dgm:prSet presAssocID="{E570DA7A-7233-4C0E-BB51-78DA54F145AC}" presName="linNode" presStyleCnt="0"/>
      <dgm:spPr/>
    </dgm:pt>
    <dgm:pt modelId="{2928C8F3-FFC7-496E-A24A-032E1CA26663}" type="pres">
      <dgm:prSet presAssocID="{E570DA7A-7233-4C0E-BB51-78DA54F145AC}" presName="parentShp" presStyleLbl="node1" presStyleIdx="0" presStyleCnt="2" custLinFactNeighborY="751">
        <dgm:presLayoutVars>
          <dgm:bulletEnabled val="1"/>
        </dgm:presLayoutVars>
      </dgm:prSet>
      <dgm:spPr/>
    </dgm:pt>
    <dgm:pt modelId="{F3532B4B-1667-408C-B6F5-9466E1B0C4EF}" type="pres">
      <dgm:prSet presAssocID="{E570DA7A-7233-4C0E-BB51-78DA54F145AC}" presName="childShp" presStyleLbl="bgAccFollowNode1" presStyleIdx="0" presStyleCnt="2">
        <dgm:presLayoutVars>
          <dgm:bulletEnabled val="1"/>
        </dgm:presLayoutVars>
      </dgm:prSet>
      <dgm:spPr/>
    </dgm:pt>
    <dgm:pt modelId="{93E64042-0ECF-4576-8F0D-1DC15AF61742}" type="pres">
      <dgm:prSet presAssocID="{EADC392C-07A8-4107-8283-FA06C158C24D}" presName="spacing" presStyleCnt="0"/>
      <dgm:spPr/>
    </dgm:pt>
    <dgm:pt modelId="{334A3D8D-2086-4490-A65F-0740E985342B}" type="pres">
      <dgm:prSet presAssocID="{56C495AF-6804-4668-ADB9-6BC8E630195B}" presName="linNode" presStyleCnt="0"/>
      <dgm:spPr/>
    </dgm:pt>
    <dgm:pt modelId="{0D4711F8-F4E2-4CE5-8445-4A98F6622B72}" type="pres">
      <dgm:prSet presAssocID="{56C495AF-6804-4668-ADB9-6BC8E630195B}" presName="parentShp" presStyleLbl="node1" presStyleIdx="1" presStyleCnt="2">
        <dgm:presLayoutVars>
          <dgm:bulletEnabled val="1"/>
        </dgm:presLayoutVars>
      </dgm:prSet>
      <dgm:spPr/>
    </dgm:pt>
    <dgm:pt modelId="{75609905-63A5-458A-AAE6-088C3D8852CF}" type="pres">
      <dgm:prSet presAssocID="{56C495AF-6804-4668-ADB9-6BC8E630195B}" presName="childShp" presStyleLbl="bgAccFollowNode1" presStyleIdx="1" presStyleCnt="2">
        <dgm:presLayoutVars>
          <dgm:bulletEnabled val="1"/>
        </dgm:presLayoutVars>
      </dgm:prSet>
      <dgm:spPr/>
    </dgm:pt>
  </dgm:ptLst>
  <dgm:cxnLst>
    <dgm:cxn modelId="{B76E0545-4937-4825-8784-1EC2638F9787}" srcId="{56C495AF-6804-4668-ADB9-6BC8E630195B}" destId="{58B4520A-23B1-4599-95E7-3F90CF36A288}" srcOrd="0" destOrd="0" parTransId="{D6FD1C75-7172-4965-B112-55928EC403D4}" sibTransId="{D2A7DE76-3A57-45BF-9C2C-B457AC3E97E0}"/>
    <dgm:cxn modelId="{FB90AE6E-A618-4B66-A6D7-5218E5C036D5}" type="presOf" srcId="{993017AD-47C9-4061-B080-A65A39346EE9}" destId="{F3532B4B-1667-408C-B6F5-9466E1B0C4EF}" srcOrd="0" destOrd="0" presId="urn:microsoft.com/office/officeart/2005/8/layout/vList6"/>
    <dgm:cxn modelId="{56394B70-B201-43F3-B7B4-C64926E03004}" type="presOf" srcId="{56C495AF-6804-4668-ADB9-6BC8E630195B}" destId="{0D4711F8-F4E2-4CE5-8445-4A98F6622B72}" srcOrd="0" destOrd="0" presId="urn:microsoft.com/office/officeart/2005/8/layout/vList6"/>
    <dgm:cxn modelId="{0B2D8174-828C-48C8-B070-9E3412E7F828}" type="presOf" srcId="{E570DA7A-7233-4C0E-BB51-78DA54F145AC}" destId="{2928C8F3-FFC7-496E-A24A-032E1CA26663}" srcOrd="0" destOrd="0" presId="urn:microsoft.com/office/officeart/2005/8/layout/vList6"/>
    <dgm:cxn modelId="{B0D0A189-8F6E-4F22-B3B5-652208E42186}" type="presOf" srcId="{58B4520A-23B1-4599-95E7-3F90CF36A288}" destId="{75609905-63A5-458A-AAE6-088C3D8852CF}" srcOrd="0" destOrd="0" presId="urn:microsoft.com/office/officeart/2005/8/layout/vList6"/>
    <dgm:cxn modelId="{43B91196-628E-418C-B42E-34B35B059B85}" srcId="{E570DA7A-7233-4C0E-BB51-78DA54F145AC}" destId="{993017AD-47C9-4061-B080-A65A39346EE9}" srcOrd="0" destOrd="0" parTransId="{5AD5FD4C-EAB7-420B-90B5-FBFFD4FBB2F7}" sibTransId="{EA9DC700-F4FE-4BC3-9788-4E20AC1EF3CF}"/>
    <dgm:cxn modelId="{98BD18C2-B56C-4A3E-B378-2498FD5AECB9}" srcId="{E8BB60A0-030E-4FB1-980B-97C8B15609F0}" destId="{E570DA7A-7233-4C0E-BB51-78DA54F145AC}" srcOrd="0" destOrd="0" parTransId="{E5B4349B-55E0-4E4B-BCA1-8EC5E14CA4FC}" sibTransId="{EADC392C-07A8-4107-8283-FA06C158C24D}"/>
    <dgm:cxn modelId="{46E459E0-97EB-4CA4-8306-5A54EEC85FE1}" srcId="{E8BB60A0-030E-4FB1-980B-97C8B15609F0}" destId="{56C495AF-6804-4668-ADB9-6BC8E630195B}" srcOrd="1" destOrd="0" parTransId="{E936B671-3E61-45E1-9A4A-0DCB2DB4AAD4}" sibTransId="{4E889369-230B-4533-9037-D2CE5B235DC7}"/>
    <dgm:cxn modelId="{040C28FD-6CF9-4865-93A3-CE1794058829}" type="presOf" srcId="{E8BB60A0-030E-4FB1-980B-97C8B15609F0}" destId="{74580276-77DF-4BFE-9BF7-8F5F89BD9EF7}" srcOrd="0" destOrd="0" presId="urn:microsoft.com/office/officeart/2005/8/layout/vList6"/>
    <dgm:cxn modelId="{B0662C9A-42DD-4C4C-9AF0-256AE6F2E26E}" type="presParOf" srcId="{74580276-77DF-4BFE-9BF7-8F5F89BD9EF7}" destId="{B428FAA1-1720-43BB-9B17-ABE3B0AE6062}" srcOrd="0" destOrd="0" presId="urn:microsoft.com/office/officeart/2005/8/layout/vList6"/>
    <dgm:cxn modelId="{46A06CC4-BCB5-47ED-9D42-712EB1C99934}" type="presParOf" srcId="{B428FAA1-1720-43BB-9B17-ABE3B0AE6062}" destId="{2928C8F3-FFC7-496E-A24A-032E1CA26663}" srcOrd="0" destOrd="0" presId="urn:microsoft.com/office/officeart/2005/8/layout/vList6"/>
    <dgm:cxn modelId="{FB049402-8C74-4039-A770-86B284134BED}" type="presParOf" srcId="{B428FAA1-1720-43BB-9B17-ABE3B0AE6062}" destId="{F3532B4B-1667-408C-B6F5-9466E1B0C4EF}" srcOrd="1" destOrd="0" presId="urn:microsoft.com/office/officeart/2005/8/layout/vList6"/>
    <dgm:cxn modelId="{C6718FF0-A74F-4478-BF97-5B5684D3B5BA}" type="presParOf" srcId="{74580276-77DF-4BFE-9BF7-8F5F89BD9EF7}" destId="{93E64042-0ECF-4576-8F0D-1DC15AF61742}" srcOrd="1" destOrd="0" presId="urn:microsoft.com/office/officeart/2005/8/layout/vList6"/>
    <dgm:cxn modelId="{4283509A-F804-4623-8CEE-70F30E41F29E}" type="presParOf" srcId="{74580276-77DF-4BFE-9BF7-8F5F89BD9EF7}" destId="{334A3D8D-2086-4490-A65F-0740E985342B}" srcOrd="2" destOrd="0" presId="urn:microsoft.com/office/officeart/2005/8/layout/vList6"/>
    <dgm:cxn modelId="{BC22EC13-BD03-45D2-B9A1-B460B89DEEA8}" type="presParOf" srcId="{334A3D8D-2086-4490-A65F-0740E985342B}" destId="{0D4711F8-F4E2-4CE5-8445-4A98F6622B72}" srcOrd="0" destOrd="0" presId="urn:microsoft.com/office/officeart/2005/8/layout/vList6"/>
    <dgm:cxn modelId="{05017A4C-B813-4ED0-8266-45C0475EAA30}" type="presParOf" srcId="{334A3D8D-2086-4490-A65F-0740E985342B}" destId="{75609905-63A5-458A-AAE6-088C3D8852CF}" srcOrd="1" destOrd="0" presId="urn:microsoft.com/office/officeart/2005/8/layout/v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587710-2440-4CA0-AF03-C87EF5857D64}"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06C45131-CF1A-4BDF-8B58-42EAB21B54FB}">
      <dgm:prSet phldrT="[Text]"/>
      <dgm:spPr/>
      <dgm:t>
        <a:bodyPr/>
        <a:lstStyle/>
        <a:p>
          <a:r>
            <a:rPr lang="en-US"/>
            <a:t>Plan and prepare for standards writing</a:t>
          </a:r>
        </a:p>
      </dgm:t>
    </dgm:pt>
    <dgm:pt modelId="{96585C77-55C1-4BB0-AA04-49BEE325464B}" type="parTrans" cxnId="{B2A41700-2D0C-43FE-9684-A93C55202538}">
      <dgm:prSet/>
      <dgm:spPr/>
      <dgm:t>
        <a:bodyPr/>
        <a:lstStyle/>
        <a:p>
          <a:endParaRPr lang="en-US"/>
        </a:p>
      </dgm:t>
    </dgm:pt>
    <dgm:pt modelId="{864BE3AE-B16B-489F-A2D2-6042388D0009}" type="sibTrans" cxnId="{B2A41700-2D0C-43FE-9684-A93C55202538}">
      <dgm:prSet/>
      <dgm:spPr/>
      <dgm:t>
        <a:bodyPr/>
        <a:lstStyle/>
        <a:p>
          <a:endParaRPr lang="en-US"/>
        </a:p>
      </dgm:t>
    </dgm:pt>
    <dgm:pt modelId="{0E7BA45E-6D67-4394-85CD-C2667256C47D}">
      <dgm:prSet phldrT="[Text]"/>
      <dgm:spPr>
        <a:solidFill>
          <a:srgbClr val="008383"/>
        </a:solidFill>
      </dgm:spPr>
      <dgm:t>
        <a:bodyPr/>
        <a:lstStyle/>
        <a:p>
          <a:r>
            <a:rPr lang="en-US" dirty="0"/>
            <a:t>Draft outcomes and range statements</a:t>
          </a:r>
        </a:p>
      </dgm:t>
    </dgm:pt>
    <dgm:pt modelId="{FF8AB7C0-9A4B-4090-9879-EC7E29782B63}" type="parTrans" cxnId="{95000658-C7A0-4706-A016-C09F14DC7315}">
      <dgm:prSet/>
      <dgm:spPr/>
      <dgm:t>
        <a:bodyPr/>
        <a:lstStyle/>
        <a:p>
          <a:endParaRPr lang="en-US"/>
        </a:p>
      </dgm:t>
    </dgm:pt>
    <dgm:pt modelId="{D308EBC6-530A-41CF-8BAD-CEAAC229A408}" type="sibTrans" cxnId="{95000658-C7A0-4706-A016-C09F14DC7315}">
      <dgm:prSet/>
      <dgm:spPr/>
      <dgm:t>
        <a:bodyPr/>
        <a:lstStyle/>
        <a:p>
          <a:endParaRPr lang="en-US"/>
        </a:p>
      </dgm:t>
    </dgm:pt>
    <dgm:pt modelId="{51396332-52C5-4EEB-9CA6-7F1A322C0388}">
      <dgm:prSet phldrT="[Text]"/>
      <dgm:spPr>
        <a:solidFill>
          <a:srgbClr val="008383"/>
        </a:solidFill>
      </dgm:spPr>
      <dgm:t>
        <a:bodyPr/>
        <a:lstStyle/>
        <a:p>
          <a:r>
            <a:rPr lang="en-US"/>
            <a:t>Define assessment criteria</a:t>
          </a:r>
        </a:p>
      </dgm:t>
    </dgm:pt>
    <dgm:pt modelId="{CFCBCEA5-A861-49F2-9D03-851C75CA9593}" type="parTrans" cxnId="{C80F1041-964C-49E7-AE06-BBF9E0B73749}">
      <dgm:prSet/>
      <dgm:spPr/>
      <dgm:t>
        <a:bodyPr/>
        <a:lstStyle/>
        <a:p>
          <a:endParaRPr lang="en-US"/>
        </a:p>
      </dgm:t>
    </dgm:pt>
    <dgm:pt modelId="{695DF167-FE31-4B68-8547-15B18B853FE8}" type="sibTrans" cxnId="{C80F1041-964C-49E7-AE06-BBF9E0B73749}">
      <dgm:prSet/>
      <dgm:spPr/>
      <dgm:t>
        <a:bodyPr/>
        <a:lstStyle/>
        <a:p>
          <a:endParaRPr lang="en-US"/>
        </a:p>
      </dgm:t>
    </dgm:pt>
    <dgm:pt modelId="{33CC1EF1-E657-4932-AA48-5BB66F206909}">
      <dgm:prSet/>
      <dgm:spPr>
        <a:solidFill>
          <a:srgbClr val="008383"/>
        </a:solidFill>
      </dgm:spPr>
      <dgm:t>
        <a:bodyPr/>
        <a:lstStyle/>
        <a:p>
          <a:r>
            <a:rPr lang="en-US"/>
            <a:t>Complete and review the standards</a:t>
          </a:r>
        </a:p>
      </dgm:t>
    </dgm:pt>
    <dgm:pt modelId="{BD698186-BF42-4470-BB3F-FF2B09393435}" type="parTrans" cxnId="{3CBEEEC8-4A66-4E49-8B0C-36C12774A04E}">
      <dgm:prSet/>
      <dgm:spPr/>
      <dgm:t>
        <a:bodyPr/>
        <a:lstStyle/>
        <a:p>
          <a:endParaRPr lang="en-US"/>
        </a:p>
      </dgm:t>
    </dgm:pt>
    <dgm:pt modelId="{721EF194-8F4D-42EE-869D-8FA0A79820BC}" type="sibTrans" cxnId="{3CBEEEC8-4A66-4E49-8B0C-36C12774A04E}">
      <dgm:prSet/>
      <dgm:spPr/>
      <dgm:t>
        <a:bodyPr/>
        <a:lstStyle/>
        <a:p>
          <a:endParaRPr lang="en-US"/>
        </a:p>
      </dgm:t>
    </dgm:pt>
    <dgm:pt modelId="{2C6CD6FD-8993-4ED1-8CF4-63FFD3B3D5D9}">
      <dgm:prSet/>
      <dgm:spPr>
        <a:solidFill>
          <a:srgbClr val="008383"/>
        </a:solidFill>
      </dgm:spPr>
      <dgm:t>
        <a:bodyPr/>
        <a:lstStyle/>
        <a:p>
          <a:r>
            <a:rPr lang="en-US"/>
            <a:t>Facilitate the validation of standards with stakeholders</a:t>
          </a:r>
        </a:p>
      </dgm:t>
    </dgm:pt>
    <dgm:pt modelId="{A8941A96-7D39-4AC7-9918-D68BC76F675E}" type="parTrans" cxnId="{57717AAA-E9FB-4127-9902-4AF4C231CAF8}">
      <dgm:prSet/>
      <dgm:spPr/>
      <dgm:t>
        <a:bodyPr/>
        <a:lstStyle/>
        <a:p>
          <a:endParaRPr lang="en-US"/>
        </a:p>
      </dgm:t>
    </dgm:pt>
    <dgm:pt modelId="{12FBD1B6-F6C7-48C5-88AE-2A0FFA8BD7AB}" type="sibTrans" cxnId="{57717AAA-E9FB-4127-9902-4AF4C231CAF8}">
      <dgm:prSet/>
      <dgm:spPr/>
      <dgm:t>
        <a:bodyPr/>
        <a:lstStyle/>
        <a:p>
          <a:endParaRPr lang="en-US"/>
        </a:p>
      </dgm:t>
    </dgm:pt>
    <dgm:pt modelId="{EBB6BC8E-56ED-40F9-933E-CBE8299DBB0E}">
      <dgm:prSet/>
      <dgm:spPr/>
      <dgm:t>
        <a:bodyPr/>
        <a:lstStyle/>
        <a:p>
          <a:endParaRPr lang="en-US"/>
        </a:p>
      </dgm:t>
    </dgm:pt>
    <dgm:pt modelId="{69386F47-3EBC-4B9D-965E-37398E3881C7}" type="parTrans" cxnId="{B01FE454-0157-4D2F-B038-1FB3219E1386}">
      <dgm:prSet/>
      <dgm:spPr/>
      <dgm:t>
        <a:bodyPr/>
        <a:lstStyle/>
        <a:p>
          <a:endParaRPr lang="en-US"/>
        </a:p>
      </dgm:t>
    </dgm:pt>
    <dgm:pt modelId="{57988CA9-3B71-4D12-840A-F76E9124DF3C}" type="sibTrans" cxnId="{B01FE454-0157-4D2F-B038-1FB3219E1386}">
      <dgm:prSet/>
      <dgm:spPr/>
      <dgm:t>
        <a:bodyPr/>
        <a:lstStyle/>
        <a:p>
          <a:endParaRPr lang="en-US"/>
        </a:p>
      </dgm:t>
    </dgm:pt>
    <dgm:pt modelId="{43655202-B3A0-4FFF-9CB1-8FE4DDBF754B}" type="pres">
      <dgm:prSet presAssocID="{57587710-2440-4CA0-AF03-C87EF5857D64}" presName="outerComposite" presStyleCnt="0">
        <dgm:presLayoutVars>
          <dgm:chMax val="5"/>
          <dgm:dir/>
          <dgm:resizeHandles val="exact"/>
        </dgm:presLayoutVars>
      </dgm:prSet>
      <dgm:spPr/>
    </dgm:pt>
    <dgm:pt modelId="{8F212415-F731-4E4E-A560-DC07C69EEA93}" type="pres">
      <dgm:prSet presAssocID="{57587710-2440-4CA0-AF03-C87EF5857D64}" presName="dummyMaxCanvas" presStyleCnt="0">
        <dgm:presLayoutVars/>
      </dgm:prSet>
      <dgm:spPr/>
    </dgm:pt>
    <dgm:pt modelId="{A26B954B-085B-4501-B12D-FEF995A784D3}" type="pres">
      <dgm:prSet presAssocID="{57587710-2440-4CA0-AF03-C87EF5857D64}" presName="FiveNodes_1" presStyleLbl="node1" presStyleIdx="0" presStyleCnt="5">
        <dgm:presLayoutVars>
          <dgm:bulletEnabled val="1"/>
        </dgm:presLayoutVars>
      </dgm:prSet>
      <dgm:spPr/>
    </dgm:pt>
    <dgm:pt modelId="{232F8327-A078-4C04-8AAA-EE53DDEBFE4A}" type="pres">
      <dgm:prSet presAssocID="{57587710-2440-4CA0-AF03-C87EF5857D64}" presName="FiveNodes_2" presStyleLbl="node1" presStyleIdx="1" presStyleCnt="5">
        <dgm:presLayoutVars>
          <dgm:bulletEnabled val="1"/>
        </dgm:presLayoutVars>
      </dgm:prSet>
      <dgm:spPr/>
    </dgm:pt>
    <dgm:pt modelId="{E25869F8-4C52-4DCD-80C7-FFE629A99D6F}" type="pres">
      <dgm:prSet presAssocID="{57587710-2440-4CA0-AF03-C87EF5857D64}" presName="FiveNodes_3" presStyleLbl="node1" presStyleIdx="2" presStyleCnt="5">
        <dgm:presLayoutVars>
          <dgm:bulletEnabled val="1"/>
        </dgm:presLayoutVars>
      </dgm:prSet>
      <dgm:spPr/>
    </dgm:pt>
    <dgm:pt modelId="{D1DB8C6A-951B-4CA9-B8F4-AAA6C040A817}" type="pres">
      <dgm:prSet presAssocID="{57587710-2440-4CA0-AF03-C87EF5857D64}" presName="FiveNodes_4" presStyleLbl="node1" presStyleIdx="3" presStyleCnt="5">
        <dgm:presLayoutVars>
          <dgm:bulletEnabled val="1"/>
        </dgm:presLayoutVars>
      </dgm:prSet>
      <dgm:spPr/>
    </dgm:pt>
    <dgm:pt modelId="{8934A2B2-3AAA-4342-9668-FDDBD81C7D37}" type="pres">
      <dgm:prSet presAssocID="{57587710-2440-4CA0-AF03-C87EF5857D64}" presName="FiveNodes_5" presStyleLbl="node1" presStyleIdx="4" presStyleCnt="5">
        <dgm:presLayoutVars>
          <dgm:bulletEnabled val="1"/>
        </dgm:presLayoutVars>
      </dgm:prSet>
      <dgm:spPr/>
    </dgm:pt>
    <dgm:pt modelId="{9BEA6015-6EA0-44B6-9E19-5D88A135987F}" type="pres">
      <dgm:prSet presAssocID="{57587710-2440-4CA0-AF03-C87EF5857D64}" presName="FiveConn_1-2" presStyleLbl="fgAccFollowNode1" presStyleIdx="0" presStyleCnt="4">
        <dgm:presLayoutVars>
          <dgm:bulletEnabled val="1"/>
        </dgm:presLayoutVars>
      </dgm:prSet>
      <dgm:spPr/>
    </dgm:pt>
    <dgm:pt modelId="{A44D0F83-465F-413C-B063-297F279447B4}" type="pres">
      <dgm:prSet presAssocID="{57587710-2440-4CA0-AF03-C87EF5857D64}" presName="FiveConn_2-3" presStyleLbl="fgAccFollowNode1" presStyleIdx="1" presStyleCnt="4">
        <dgm:presLayoutVars>
          <dgm:bulletEnabled val="1"/>
        </dgm:presLayoutVars>
      </dgm:prSet>
      <dgm:spPr/>
    </dgm:pt>
    <dgm:pt modelId="{E688A398-5382-4EFB-A84D-FD450C6576BA}" type="pres">
      <dgm:prSet presAssocID="{57587710-2440-4CA0-AF03-C87EF5857D64}" presName="FiveConn_3-4" presStyleLbl="fgAccFollowNode1" presStyleIdx="2" presStyleCnt="4">
        <dgm:presLayoutVars>
          <dgm:bulletEnabled val="1"/>
        </dgm:presLayoutVars>
      </dgm:prSet>
      <dgm:spPr/>
    </dgm:pt>
    <dgm:pt modelId="{7C67819E-21F7-479F-84E2-C1E51B72BC69}" type="pres">
      <dgm:prSet presAssocID="{57587710-2440-4CA0-AF03-C87EF5857D64}" presName="FiveConn_4-5" presStyleLbl="fgAccFollowNode1" presStyleIdx="3" presStyleCnt="4">
        <dgm:presLayoutVars>
          <dgm:bulletEnabled val="1"/>
        </dgm:presLayoutVars>
      </dgm:prSet>
      <dgm:spPr/>
    </dgm:pt>
    <dgm:pt modelId="{BF7870A8-9975-406E-9FE6-1ABE5B7D92F0}" type="pres">
      <dgm:prSet presAssocID="{57587710-2440-4CA0-AF03-C87EF5857D64}" presName="FiveNodes_1_text" presStyleLbl="node1" presStyleIdx="4" presStyleCnt="5">
        <dgm:presLayoutVars>
          <dgm:bulletEnabled val="1"/>
        </dgm:presLayoutVars>
      </dgm:prSet>
      <dgm:spPr/>
    </dgm:pt>
    <dgm:pt modelId="{3FEE8E44-AD92-42EB-A96B-2826E6C1D145}" type="pres">
      <dgm:prSet presAssocID="{57587710-2440-4CA0-AF03-C87EF5857D64}" presName="FiveNodes_2_text" presStyleLbl="node1" presStyleIdx="4" presStyleCnt="5">
        <dgm:presLayoutVars>
          <dgm:bulletEnabled val="1"/>
        </dgm:presLayoutVars>
      </dgm:prSet>
      <dgm:spPr/>
    </dgm:pt>
    <dgm:pt modelId="{60C753E9-0247-41BD-BC36-D2DCD314E8B7}" type="pres">
      <dgm:prSet presAssocID="{57587710-2440-4CA0-AF03-C87EF5857D64}" presName="FiveNodes_3_text" presStyleLbl="node1" presStyleIdx="4" presStyleCnt="5">
        <dgm:presLayoutVars>
          <dgm:bulletEnabled val="1"/>
        </dgm:presLayoutVars>
      </dgm:prSet>
      <dgm:spPr/>
    </dgm:pt>
    <dgm:pt modelId="{B194A446-FBF1-482F-853E-052078A64B3A}" type="pres">
      <dgm:prSet presAssocID="{57587710-2440-4CA0-AF03-C87EF5857D64}" presName="FiveNodes_4_text" presStyleLbl="node1" presStyleIdx="4" presStyleCnt="5">
        <dgm:presLayoutVars>
          <dgm:bulletEnabled val="1"/>
        </dgm:presLayoutVars>
      </dgm:prSet>
      <dgm:spPr/>
    </dgm:pt>
    <dgm:pt modelId="{EDCFD7BE-4B04-422C-99F4-70F605B837AE}" type="pres">
      <dgm:prSet presAssocID="{57587710-2440-4CA0-AF03-C87EF5857D64}" presName="FiveNodes_5_text" presStyleLbl="node1" presStyleIdx="4" presStyleCnt="5">
        <dgm:presLayoutVars>
          <dgm:bulletEnabled val="1"/>
        </dgm:presLayoutVars>
      </dgm:prSet>
      <dgm:spPr/>
    </dgm:pt>
  </dgm:ptLst>
  <dgm:cxnLst>
    <dgm:cxn modelId="{B2A41700-2D0C-43FE-9684-A93C55202538}" srcId="{57587710-2440-4CA0-AF03-C87EF5857D64}" destId="{06C45131-CF1A-4BDF-8B58-42EAB21B54FB}" srcOrd="0" destOrd="0" parTransId="{96585C77-55C1-4BB0-AA04-49BEE325464B}" sibTransId="{864BE3AE-B16B-489F-A2D2-6042388D0009}"/>
    <dgm:cxn modelId="{B2460815-7CF7-4C67-808D-333E87682611}" type="presOf" srcId="{721EF194-8F4D-42EE-869D-8FA0A79820BC}" destId="{7C67819E-21F7-479F-84E2-C1E51B72BC69}" srcOrd="0" destOrd="0" presId="urn:microsoft.com/office/officeart/2005/8/layout/vProcess5"/>
    <dgm:cxn modelId="{05785D1D-AA4A-4832-8CCE-619BD5C6E425}" type="presOf" srcId="{2C6CD6FD-8993-4ED1-8CF4-63FFD3B3D5D9}" destId="{8934A2B2-3AAA-4342-9668-FDDBD81C7D37}" srcOrd="0" destOrd="0" presId="urn:microsoft.com/office/officeart/2005/8/layout/vProcess5"/>
    <dgm:cxn modelId="{01637E21-D8ED-47F1-8C5B-F3BB3BBFAB6A}" type="presOf" srcId="{2C6CD6FD-8993-4ED1-8CF4-63FFD3B3D5D9}" destId="{EDCFD7BE-4B04-422C-99F4-70F605B837AE}" srcOrd="1" destOrd="0" presId="urn:microsoft.com/office/officeart/2005/8/layout/vProcess5"/>
    <dgm:cxn modelId="{68EE1A3E-5A09-4E55-A6E1-29810F97FEE5}" type="presOf" srcId="{57587710-2440-4CA0-AF03-C87EF5857D64}" destId="{43655202-B3A0-4FFF-9CB1-8FE4DDBF754B}" srcOrd="0" destOrd="0" presId="urn:microsoft.com/office/officeart/2005/8/layout/vProcess5"/>
    <dgm:cxn modelId="{0D1F023F-2786-4D7B-A53B-ADC883971CDC}" type="presOf" srcId="{864BE3AE-B16B-489F-A2D2-6042388D0009}" destId="{9BEA6015-6EA0-44B6-9E19-5D88A135987F}" srcOrd="0" destOrd="0" presId="urn:microsoft.com/office/officeart/2005/8/layout/vProcess5"/>
    <dgm:cxn modelId="{C80F1041-964C-49E7-AE06-BBF9E0B73749}" srcId="{57587710-2440-4CA0-AF03-C87EF5857D64}" destId="{51396332-52C5-4EEB-9CA6-7F1A322C0388}" srcOrd="2" destOrd="0" parTransId="{CFCBCEA5-A861-49F2-9D03-851C75CA9593}" sibTransId="{695DF167-FE31-4B68-8547-15B18B853FE8}"/>
    <dgm:cxn modelId="{3DE9AE62-6DD4-494D-BD5E-05CCE5B5DD62}" type="presOf" srcId="{06C45131-CF1A-4BDF-8B58-42EAB21B54FB}" destId="{A26B954B-085B-4501-B12D-FEF995A784D3}" srcOrd="0" destOrd="0" presId="urn:microsoft.com/office/officeart/2005/8/layout/vProcess5"/>
    <dgm:cxn modelId="{3A5BCD52-9ABC-41E7-B8A8-1193B0C9E1EC}" type="presOf" srcId="{33CC1EF1-E657-4932-AA48-5BB66F206909}" destId="{B194A446-FBF1-482F-853E-052078A64B3A}" srcOrd="1" destOrd="0" presId="urn:microsoft.com/office/officeart/2005/8/layout/vProcess5"/>
    <dgm:cxn modelId="{9A2B7374-69F7-48BC-92ED-62768DA6EEC9}" type="presOf" srcId="{51396332-52C5-4EEB-9CA6-7F1A322C0388}" destId="{E25869F8-4C52-4DCD-80C7-FFE629A99D6F}" srcOrd="0" destOrd="0" presId="urn:microsoft.com/office/officeart/2005/8/layout/vProcess5"/>
    <dgm:cxn modelId="{B01FE454-0157-4D2F-B038-1FB3219E1386}" srcId="{57587710-2440-4CA0-AF03-C87EF5857D64}" destId="{EBB6BC8E-56ED-40F9-933E-CBE8299DBB0E}" srcOrd="5" destOrd="0" parTransId="{69386F47-3EBC-4B9D-965E-37398E3881C7}" sibTransId="{57988CA9-3B71-4D12-840A-F76E9124DF3C}"/>
    <dgm:cxn modelId="{95000658-C7A0-4706-A016-C09F14DC7315}" srcId="{57587710-2440-4CA0-AF03-C87EF5857D64}" destId="{0E7BA45E-6D67-4394-85CD-C2667256C47D}" srcOrd="1" destOrd="0" parTransId="{FF8AB7C0-9A4B-4090-9879-EC7E29782B63}" sibTransId="{D308EBC6-530A-41CF-8BAD-CEAAC229A408}"/>
    <dgm:cxn modelId="{3C42EE96-861F-421A-9CAD-82896F97F586}" type="presOf" srcId="{06C45131-CF1A-4BDF-8B58-42EAB21B54FB}" destId="{BF7870A8-9975-406E-9FE6-1ABE5B7D92F0}" srcOrd="1" destOrd="0" presId="urn:microsoft.com/office/officeart/2005/8/layout/vProcess5"/>
    <dgm:cxn modelId="{57717AAA-E9FB-4127-9902-4AF4C231CAF8}" srcId="{57587710-2440-4CA0-AF03-C87EF5857D64}" destId="{2C6CD6FD-8993-4ED1-8CF4-63FFD3B3D5D9}" srcOrd="4" destOrd="0" parTransId="{A8941A96-7D39-4AC7-9918-D68BC76F675E}" sibTransId="{12FBD1B6-F6C7-48C5-88AE-2A0FFA8BD7AB}"/>
    <dgm:cxn modelId="{7205F9BB-AF85-493F-BF03-8B8CA2635716}" type="presOf" srcId="{0E7BA45E-6D67-4394-85CD-C2667256C47D}" destId="{232F8327-A078-4C04-8AAA-EE53DDEBFE4A}" srcOrd="0" destOrd="0" presId="urn:microsoft.com/office/officeart/2005/8/layout/vProcess5"/>
    <dgm:cxn modelId="{6CD590BF-D093-4A23-8321-A4CB773FACF2}" type="presOf" srcId="{51396332-52C5-4EEB-9CA6-7F1A322C0388}" destId="{60C753E9-0247-41BD-BC36-D2DCD314E8B7}" srcOrd="1" destOrd="0" presId="urn:microsoft.com/office/officeart/2005/8/layout/vProcess5"/>
    <dgm:cxn modelId="{66A1A0C8-AF83-4ADA-AB67-B9DA8983C90D}" type="presOf" srcId="{D308EBC6-530A-41CF-8BAD-CEAAC229A408}" destId="{A44D0F83-465F-413C-B063-297F279447B4}" srcOrd="0" destOrd="0" presId="urn:microsoft.com/office/officeart/2005/8/layout/vProcess5"/>
    <dgm:cxn modelId="{3CBEEEC8-4A66-4E49-8B0C-36C12774A04E}" srcId="{57587710-2440-4CA0-AF03-C87EF5857D64}" destId="{33CC1EF1-E657-4932-AA48-5BB66F206909}" srcOrd="3" destOrd="0" parTransId="{BD698186-BF42-4470-BB3F-FF2B09393435}" sibTransId="{721EF194-8F4D-42EE-869D-8FA0A79820BC}"/>
    <dgm:cxn modelId="{8F902ADB-855F-4DD0-8B1C-0CE86B12B2BE}" type="presOf" srcId="{33CC1EF1-E657-4932-AA48-5BB66F206909}" destId="{D1DB8C6A-951B-4CA9-B8F4-AAA6C040A817}" srcOrd="0" destOrd="0" presId="urn:microsoft.com/office/officeart/2005/8/layout/vProcess5"/>
    <dgm:cxn modelId="{8A8E99EF-ED7D-43F4-B5CB-E66546E937FE}" type="presOf" srcId="{0E7BA45E-6D67-4394-85CD-C2667256C47D}" destId="{3FEE8E44-AD92-42EB-A96B-2826E6C1D145}" srcOrd="1" destOrd="0" presId="urn:microsoft.com/office/officeart/2005/8/layout/vProcess5"/>
    <dgm:cxn modelId="{37B426F4-650C-4BDC-ABDE-DDDCC4C1406F}" type="presOf" srcId="{695DF167-FE31-4B68-8547-15B18B853FE8}" destId="{E688A398-5382-4EFB-A84D-FD450C6576BA}" srcOrd="0" destOrd="0" presId="urn:microsoft.com/office/officeart/2005/8/layout/vProcess5"/>
    <dgm:cxn modelId="{B17535A9-B316-4675-B2C8-27AADFF029D8}" type="presParOf" srcId="{43655202-B3A0-4FFF-9CB1-8FE4DDBF754B}" destId="{8F212415-F731-4E4E-A560-DC07C69EEA93}" srcOrd="0" destOrd="0" presId="urn:microsoft.com/office/officeart/2005/8/layout/vProcess5"/>
    <dgm:cxn modelId="{9855B608-C248-4312-BC85-54B2166B4E90}" type="presParOf" srcId="{43655202-B3A0-4FFF-9CB1-8FE4DDBF754B}" destId="{A26B954B-085B-4501-B12D-FEF995A784D3}" srcOrd="1" destOrd="0" presId="urn:microsoft.com/office/officeart/2005/8/layout/vProcess5"/>
    <dgm:cxn modelId="{78336308-6030-4B59-A62D-5503F3F06144}" type="presParOf" srcId="{43655202-B3A0-4FFF-9CB1-8FE4DDBF754B}" destId="{232F8327-A078-4C04-8AAA-EE53DDEBFE4A}" srcOrd="2" destOrd="0" presId="urn:microsoft.com/office/officeart/2005/8/layout/vProcess5"/>
    <dgm:cxn modelId="{985E80B7-8E10-40FA-99F9-E12A520C00D7}" type="presParOf" srcId="{43655202-B3A0-4FFF-9CB1-8FE4DDBF754B}" destId="{E25869F8-4C52-4DCD-80C7-FFE629A99D6F}" srcOrd="3" destOrd="0" presId="urn:microsoft.com/office/officeart/2005/8/layout/vProcess5"/>
    <dgm:cxn modelId="{8A8F5888-0019-4E74-8D61-871D94387D16}" type="presParOf" srcId="{43655202-B3A0-4FFF-9CB1-8FE4DDBF754B}" destId="{D1DB8C6A-951B-4CA9-B8F4-AAA6C040A817}" srcOrd="4" destOrd="0" presId="urn:microsoft.com/office/officeart/2005/8/layout/vProcess5"/>
    <dgm:cxn modelId="{9953009B-EC4C-463D-A894-15D6FC987F2D}" type="presParOf" srcId="{43655202-B3A0-4FFF-9CB1-8FE4DDBF754B}" destId="{8934A2B2-3AAA-4342-9668-FDDBD81C7D37}" srcOrd="5" destOrd="0" presId="urn:microsoft.com/office/officeart/2005/8/layout/vProcess5"/>
    <dgm:cxn modelId="{7ABDA94C-F1E6-4589-977F-2E051421698A}" type="presParOf" srcId="{43655202-B3A0-4FFF-9CB1-8FE4DDBF754B}" destId="{9BEA6015-6EA0-44B6-9E19-5D88A135987F}" srcOrd="6" destOrd="0" presId="urn:microsoft.com/office/officeart/2005/8/layout/vProcess5"/>
    <dgm:cxn modelId="{470421C3-FBF4-46D2-A83F-F255A6001D8B}" type="presParOf" srcId="{43655202-B3A0-4FFF-9CB1-8FE4DDBF754B}" destId="{A44D0F83-465F-413C-B063-297F279447B4}" srcOrd="7" destOrd="0" presId="urn:microsoft.com/office/officeart/2005/8/layout/vProcess5"/>
    <dgm:cxn modelId="{8DCE7D8A-003F-4D87-B19E-D855AC80D118}" type="presParOf" srcId="{43655202-B3A0-4FFF-9CB1-8FE4DDBF754B}" destId="{E688A398-5382-4EFB-A84D-FD450C6576BA}" srcOrd="8" destOrd="0" presId="urn:microsoft.com/office/officeart/2005/8/layout/vProcess5"/>
    <dgm:cxn modelId="{3D205A69-1BF4-403E-A6B3-DB718E94E526}" type="presParOf" srcId="{43655202-B3A0-4FFF-9CB1-8FE4DDBF754B}" destId="{7C67819E-21F7-479F-84E2-C1E51B72BC69}" srcOrd="9" destOrd="0" presId="urn:microsoft.com/office/officeart/2005/8/layout/vProcess5"/>
    <dgm:cxn modelId="{FA0CEBE5-C23B-4148-90A2-09B6D1566DC5}" type="presParOf" srcId="{43655202-B3A0-4FFF-9CB1-8FE4DDBF754B}" destId="{BF7870A8-9975-406E-9FE6-1ABE5B7D92F0}" srcOrd="10" destOrd="0" presId="urn:microsoft.com/office/officeart/2005/8/layout/vProcess5"/>
    <dgm:cxn modelId="{FA3B340D-41B3-4008-B994-A6F99E8745AB}" type="presParOf" srcId="{43655202-B3A0-4FFF-9CB1-8FE4DDBF754B}" destId="{3FEE8E44-AD92-42EB-A96B-2826E6C1D145}" srcOrd="11" destOrd="0" presId="urn:microsoft.com/office/officeart/2005/8/layout/vProcess5"/>
    <dgm:cxn modelId="{49485FEC-F4E3-4340-A879-D2E40B81D8AB}" type="presParOf" srcId="{43655202-B3A0-4FFF-9CB1-8FE4DDBF754B}" destId="{60C753E9-0247-41BD-BC36-D2DCD314E8B7}" srcOrd="12" destOrd="0" presId="urn:microsoft.com/office/officeart/2005/8/layout/vProcess5"/>
    <dgm:cxn modelId="{6FE0711B-16CA-4639-B976-A945B630CF6F}" type="presParOf" srcId="{43655202-B3A0-4FFF-9CB1-8FE4DDBF754B}" destId="{B194A446-FBF1-482F-853E-052078A64B3A}" srcOrd="13" destOrd="0" presId="urn:microsoft.com/office/officeart/2005/8/layout/vProcess5"/>
    <dgm:cxn modelId="{E8809C29-6B24-4222-8F72-91581796E9CB}" type="presParOf" srcId="{43655202-B3A0-4FFF-9CB1-8FE4DDBF754B}" destId="{EDCFD7BE-4B04-422C-99F4-70F605B837A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CD9E84-E66F-44F3-B348-7001EDA785B5}" type="doc">
      <dgm:prSet loTypeId="urn:microsoft.com/office/officeart/2005/8/layout/process5" loCatId="process" qsTypeId="urn:microsoft.com/office/officeart/2005/8/quickstyle/simple5" qsCatId="simple" csTypeId="urn:microsoft.com/office/officeart/2005/8/colors/accent5_2" csCatId="accent5" phldr="1"/>
      <dgm:spPr/>
      <dgm:t>
        <a:bodyPr/>
        <a:lstStyle/>
        <a:p>
          <a:endParaRPr lang="en-US"/>
        </a:p>
      </dgm:t>
    </dgm:pt>
    <dgm:pt modelId="{9182BAEA-7CBE-403B-93B7-2035D92CE717}">
      <dgm:prSet phldrT="[Text]" custT="1"/>
      <dgm:spPr/>
      <dgm:t>
        <a:bodyPr/>
        <a:lstStyle/>
        <a:p>
          <a:r>
            <a:rPr lang="en-US" sz="2000"/>
            <a:t>Confirm scope with stakeholders</a:t>
          </a:r>
        </a:p>
      </dgm:t>
    </dgm:pt>
    <dgm:pt modelId="{FC65ACAE-C2FB-4E0D-A502-21D5EEFBCE1F}" type="parTrans" cxnId="{949F922A-6E98-4578-A09E-297ACF215F7A}">
      <dgm:prSet/>
      <dgm:spPr/>
      <dgm:t>
        <a:bodyPr/>
        <a:lstStyle/>
        <a:p>
          <a:endParaRPr lang="en-US"/>
        </a:p>
      </dgm:t>
    </dgm:pt>
    <dgm:pt modelId="{F8A68AB1-CE1E-49A0-A928-18A54D05A807}" type="sibTrans" cxnId="{949F922A-6E98-4578-A09E-297ACF215F7A}">
      <dgm:prSet/>
      <dgm:spPr/>
      <dgm:t>
        <a:bodyPr/>
        <a:lstStyle/>
        <a:p>
          <a:endParaRPr lang="en-US"/>
        </a:p>
      </dgm:t>
    </dgm:pt>
    <dgm:pt modelId="{3744240A-B6C4-4354-BA5D-2D92BD77C556}">
      <dgm:prSet phldrT="[Text]" custT="1"/>
      <dgm:spPr/>
      <dgm:t>
        <a:bodyPr/>
        <a:lstStyle/>
        <a:p>
          <a:r>
            <a:rPr lang="en-US" sz="2000" dirty="0"/>
            <a:t>Support rationale for writing of standards</a:t>
          </a:r>
        </a:p>
      </dgm:t>
    </dgm:pt>
    <dgm:pt modelId="{EFC233F2-12D6-41FC-B213-1C717FEF7E4D}" type="parTrans" cxnId="{3FFAEEDF-F542-4BCF-B9E8-163B137FD327}">
      <dgm:prSet/>
      <dgm:spPr/>
      <dgm:t>
        <a:bodyPr/>
        <a:lstStyle/>
        <a:p>
          <a:endParaRPr lang="en-US"/>
        </a:p>
      </dgm:t>
    </dgm:pt>
    <dgm:pt modelId="{70F2A74E-DF7E-4193-BEA5-3C10A323A8DB}" type="sibTrans" cxnId="{3FFAEEDF-F542-4BCF-B9E8-163B137FD327}">
      <dgm:prSet/>
      <dgm:spPr/>
      <dgm:t>
        <a:bodyPr/>
        <a:lstStyle/>
        <a:p>
          <a:endParaRPr lang="en-US"/>
        </a:p>
      </dgm:t>
    </dgm:pt>
    <dgm:pt modelId="{9368F82E-9215-4EDB-8895-D96ACD507D32}">
      <dgm:prSet phldrT="[Text]" custT="1"/>
      <dgm:spPr/>
      <dgm:t>
        <a:bodyPr/>
        <a:lstStyle/>
        <a:p>
          <a:r>
            <a:rPr lang="en-US" sz="2000"/>
            <a:t>Identify Sources</a:t>
          </a:r>
        </a:p>
      </dgm:t>
    </dgm:pt>
    <dgm:pt modelId="{84663BFF-1A90-485B-9EF9-491C071E0DF3}" type="parTrans" cxnId="{F6EDEBF0-8CBF-46CF-884B-C020592EBFFC}">
      <dgm:prSet/>
      <dgm:spPr/>
      <dgm:t>
        <a:bodyPr/>
        <a:lstStyle/>
        <a:p>
          <a:endParaRPr lang="en-US"/>
        </a:p>
      </dgm:t>
    </dgm:pt>
    <dgm:pt modelId="{89590091-EBFA-4829-93EE-BD08513506D8}" type="sibTrans" cxnId="{F6EDEBF0-8CBF-46CF-884B-C020592EBFFC}">
      <dgm:prSet/>
      <dgm:spPr/>
      <dgm:t>
        <a:bodyPr/>
        <a:lstStyle/>
        <a:p>
          <a:endParaRPr lang="en-US"/>
        </a:p>
      </dgm:t>
    </dgm:pt>
    <dgm:pt modelId="{3570AE04-28DF-4976-9119-BB09894E58DE}">
      <dgm:prSet phldrT="[Text]" custT="1"/>
      <dgm:spPr/>
      <dgm:t>
        <a:bodyPr/>
        <a:lstStyle/>
        <a:p>
          <a:r>
            <a:rPr lang="en-US" sz="2000" dirty="0"/>
            <a:t>Identify participants in the writing process </a:t>
          </a:r>
        </a:p>
      </dgm:t>
    </dgm:pt>
    <dgm:pt modelId="{AE3B8CFA-445F-4A70-9D2F-1EBBBD962B53}" type="parTrans" cxnId="{DEE1AB49-3B9D-48F1-A44B-B28E0E7911BB}">
      <dgm:prSet/>
      <dgm:spPr/>
      <dgm:t>
        <a:bodyPr/>
        <a:lstStyle/>
        <a:p>
          <a:endParaRPr lang="en-US"/>
        </a:p>
      </dgm:t>
    </dgm:pt>
    <dgm:pt modelId="{27848E3B-57A3-4CBA-AFB8-F1A4A86F01F3}" type="sibTrans" cxnId="{DEE1AB49-3B9D-48F1-A44B-B28E0E7911BB}">
      <dgm:prSet/>
      <dgm:spPr/>
      <dgm:t>
        <a:bodyPr/>
        <a:lstStyle/>
        <a:p>
          <a:endParaRPr lang="en-US"/>
        </a:p>
      </dgm:t>
    </dgm:pt>
    <dgm:pt modelId="{26661D06-8D31-4FEF-AFF0-ACF71A89AD68}">
      <dgm:prSet phldrT="[Text]" custT="1"/>
      <dgm:spPr/>
      <dgm:t>
        <a:bodyPr/>
        <a:lstStyle/>
        <a:p>
          <a:r>
            <a:rPr lang="en-US" sz="2000"/>
            <a:t>Ensure resources are available and ready</a:t>
          </a:r>
        </a:p>
      </dgm:t>
    </dgm:pt>
    <dgm:pt modelId="{13AA099C-2DBB-49ED-A80D-42B00B3C01AC}" type="parTrans" cxnId="{FF7BBE49-E014-4957-ABF6-8DF47B5BF03C}">
      <dgm:prSet/>
      <dgm:spPr/>
      <dgm:t>
        <a:bodyPr/>
        <a:lstStyle/>
        <a:p>
          <a:endParaRPr lang="en-US"/>
        </a:p>
      </dgm:t>
    </dgm:pt>
    <dgm:pt modelId="{37A6D77E-E62D-40C8-8A5F-339674ABEA0A}" type="sibTrans" cxnId="{FF7BBE49-E014-4957-ABF6-8DF47B5BF03C}">
      <dgm:prSet/>
      <dgm:spPr/>
      <dgm:t>
        <a:bodyPr/>
        <a:lstStyle/>
        <a:p>
          <a:endParaRPr lang="en-US"/>
        </a:p>
      </dgm:t>
    </dgm:pt>
    <dgm:pt modelId="{51F9B9AF-5DD6-4B0E-B1C2-02EEED2ADDD9}">
      <dgm:prSet custT="1"/>
      <dgm:spPr/>
      <dgm:t>
        <a:bodyPr/>
        <a:lstStyle/>
        <a:p>
          <a:r>
            <a:rPr lang="en-US" sz="2000"/>
            <a:t>Planning and preparation</a:t>
          </a:r>
        </a:p>
      </dgm:t>
    </dgm:pt>
    <dgm:pt modelId="{E0E20E20-DFBF-432C-9C7F-9FC79D41AFF2}" type="parTrans" cxnId="{36C648E6-231A-48DE-A7E7-0E86D5A0B0C2}">
      <dgm:prSet/>
      <dgm:spPr/>
      <dgm:t>
        <a:bodyPr/>
        <a:lstStyle/>
        <a:p>
          <a:endParaRPr lang="en-US"/>
        </a:p>
      </dgm:t>
    </dgm:pt>
    <dgm:pt modelId="{1D6ADDFD-0DDF-4952-8F4F-32F0418B4B50}" type="sibTrans" cxnId="{36C648E6-231A-48DE-A7E7-0E86D5A0B0C2}">
      <dgm:prSet/>
      <dgm:spPr/>
      <dgm:t>
        <a:bodyPr/>
        <a:lstStyle/>
        <a:p>
          <a:endParaRPr lang="en-US"/>
        </a:p>
      </dgm:t>
    </dgm:pt>
    <dgm:pt modelId="{F75638FE-762A-428C-9767-9B81F3017A23}" type="pres">
      <dgm:prSet presAssocID="{71CD9E84-E66F-44F3-B348-7001EDA785B5}" presName="diagram" presStyleCnt="0">
        <dgm:presLayoutVars>
          <dgm:dir/>
          <dgm:resizeHandles val="exact"/>
        </dgm:presLayoutVars>
      </dgm:prSet>
      <dgm:spPr/>
    </dgm:pt>
    <dgm:pt modelId="{0FD41472-2E85-4626-B9C1-B4848F4FBB86}" type="pres">
      <dgm:prSet presAssocID="{9182BAEA-7CBE-403B-93B7-2035D92CE717}" presName="node" presStyleLbl="node1" presStyleIdx="0" presStyleCnt="6">
        <dgm:presLayoutVars>
          <dgm:bulletEnabled val="1"/>
        </dgm:presLayoutVars>
      </dgm:prSet>
      <dgm:spPr/>
    </dgm:pt>
    <dgm:pt modelId="{3F5F2EC3-A52B-4275-BE27-8E5D38395A22}" type="pres">
      <dgm:prSet presAssocID="{F8A68AB1-CE1E-49A0-A928-18A54D05A807}" presName="sibTrans" presStyleLbl="sibTrans2D1" presStyleIdx="0" presStyleCnt="5"/>
      <dgm:spPr/>
    </dgm:pt>
    <dgm:pt modelId="{2B6743A9-FA33-45A1-A7B8-6EE3C3AFA640}" type="pres">
      <dgm:prSet presAssocID="{F8A68AB1-CE1E-49A0-A928-18A54D05A807}" presName="connectorText" presStyleLbl="sibTrans2D1" presStyleIdx="0" presStyleCnt="5"/>
      <dgm:spPr/>
    </dgm:pt>
    <dgm:pt modelId="{3D641126-5493-429D-85C3-E8AE3E2C626A}" type="pres">
      <dgm:prSet presAssocID="{3744240A-B6C4-4354-BA5D-2D92BD77C556}" presName="node" presStyleLbl="node1" presStyleIdx="1" presStyleCnt="6">
        <dgm:presLayoutVars>
          <dgm:bulletEnabled val="1"/>
        </dgm:presLayoutVars>
      </dgm:prSet>
      <dgm:spPr/>
    </dgm:pt>
    <dgm:pt modelId="{C7F345F0-3CCE-43F7-9AD9-8427E031BD93}" type="pres">
      <dgm:prSet presAssocID="{70F2A74E-DF7E-4193-BEA5-3C10A323A8DB}" presName="sibTrans" presStyleLbl="sibTrans2D1" presStyleIdx="1" presStyleCnt="5"/>
      <dgm:spPr/>
    </dgm:pt>
    <dgm:pt modelId="{F74C9948-C441-4575-9AEE-B861B871C702}" type="pres">
      <dgm:prSet presAssocID="{70F2A74E-DF7E-4193-BEA5-3C10A323A8DB}" presName="connectorText" presStyleLbl="sibTrans2D1" presStyleIdx="1" presStyleCnt="5"/>
      <dgm:spPr/>
    </dgm:pt>
    <dgm:pt modelId="{4515F1EB-2FF7-4257-9148-11E4B477A38A}" type="pres">
      <dgm:prSet presAssocID="{9368F82E-9215-4EDB-8895-D96ACD507D32}" presName="node" presStyleLbl="node1" presStyleIdx="2" presStyleCnt="6">
        <dgm:presLayoutVars>
          <dgm:bulletEnabled val="1"/>
        </dgm:presLayoutVars>
      </dgm:prSet>
      <dgm:spPr/>
    </dgm:pt>
    <dgm:pt modelId="{AF691DD9-B565-4386-AA3E-8DF63E041C8F}" type="pres">
      <dgm:prSet presAssocID="{89590091-EBFA-4829-93EE-BD08513506D8}" presName="sibTrans" presStyleLbl="sibTrans2D1" presStyleIdx="2" presStyleCnt="5"/>
      <dgm:spPr/>
    </dgm:pt>
    <dgm:pt modelId="{6037A246-BE1F-4860-99F5-AF113AB2B842}" type="pres">
      <dgm:prSet presAssocID="{89590091-EBFA-4829-93EE-BD08513506D8}" presName="connectorText" presStyleLbl="sibTrans2D1" presStyleIdx="2" presStyleCnt="5"/>
      <dgm:spPr/>
    </dgm:pt>
    <dgm:pt modelId="{2415C50C-593D-48E1-A3CD-5F6D49A42187}" type="pres">
      <dgm:prSet presAssocID="{3570AE04-28DF-4976-9119-BB09894E58DE}" presName="node" presStyleLbl="node1" presStyleIdx="3" presStyleCnt="6">
        <dgm:presLayoutVars>
          <dgm:bulletEnabled val="1"/>
        </dgm:presLayoutVars>
      </dgm:prSet>
      <dgm:spPr/>
    </dgm:pt>
    <dgm:pt modelId="{C06D26F3-3A1A-42D8-A75B-A2755DD03A14}" type="pres">
      <dgm:prSet presAssocID="{27848E3B-57A3-4CBA-AFB8-F1A4A86F01F3}" presName="sibTrans" presStyleLbl="sibTrans2D1" presStyleIdx="3" presStyleCnt="5"/>
      <dgm:spPr/>
    </dgm:pt>
    <dgm:pt modelId="{44C9A5E0-7296-4F4C-A39E-2A1639121A6A}" type="pres">
      <dgm:prSet presAssocID="{27848E3B-57A3-4CBA-AFB8-F1A4A86F01F3}" presName="connectorText" presStyleLbl="sibTrans2D1" presStyleIdx="3" presStyleCnt="5"/>
      <dgm:spPr/>
    </dgm:pt>
    <dgm:pt modelId="{43E0AAF0-FF36-493C-A79C-4DDA6E7D1172}" type="pres">
      <dgm:prSet presAssocID="{26661D06-8D31-4FEF-AFF0-ACF71A89AD68}" presName="node" presStyleLbl="node1" presStyleIdx="4" presStyleCnt="6">
        <dgm:presLayoutVars>
          <dgm:bulletEnabled val="1"/>
        </dgm:presLayoutVars>
      </dgm:prSet>
      <dgm:spPr/>
    </dgm:pt>
    <dgm:pt modelId="{B5B957C1-FFA0-460F-B1E0-F4A7E9F0D932}" type="pres">
      <dgm:prSet presAssocID="{37A6D77E-E62D-40C8-8A5F-339674ABEA0A}" presName="sibTrans" presStyleLbl="sibTrans2D1" presStyleIdx="4" presStyleCnt="5"/>
      <dgm:spPr/>
    </dgm:pt>
    <dgm:pt modelId="{CD568707-7085-4059-9B5E-23FFB6A16E98}" type="pres">
      <dgm:prSet presAssocID="{37A6D77E-E62D-40C8-8A5F-339674ABEA0A}" presName="connectorText" presStyleLbl="sibTrans2D1" presStyleIdx="4" presStyleCnt="5"/>
      <dgm:spPr/>
    </dgm:pt>
    <dgm:pt modelId="{582942A5-A25F-451C-823D-B95E61A508D2}" type="pres">
      <dgm:prSet presAssocID="{51F9B9AF-5DD6-4B0E-B1C2-02EEED2ADDD9}" presName="node" presStyleLbl="node1" presStyleIdx="5" presStyleCnt="6">
        <dgm:presLayoutVars>
          <dgm:bulletEnabled val="1"/>
        </dgm:presLayoutVars>
      </dgm:prSet>
      <dgm:spPr/>
    </dgm:pt>
  </dgm:ptLst>
  <dgm:cxnLst>
    <dgm:cxn modelId="{5D8E0505-F7DB-4F12-866A-2453C5B38E83}" type="presOf" srcId="{37A6D77E-E62D-40C8-8A5F-339674ABEA0A}" destId="{B5B957C1-FFA0-460F-B1E0-F4A7E9F0D932}" srcOrd="0" destOrd="0" presId="urn:microsoft.com/office/officeart/2005/8/layout/process5"/>
    <dgm:cxn modelId="{4369C307-8AD7-4386-8F9B-A9B5838A64E8}" type="presOf" srcId="{70F2A74E-DF7E-4193-BEA5-3C10A323A8DB}" destId="{C7F345F0-3CCE-43F7-9AD9-8427E031BD93}" srcOrd="0" destOrd="0" presId="urn:microsoft.com/office/officeart/2005/8/layout/process5"/>
    <dgm:cxn modelId="{8FA5BC0E-52C0-44D6-B652-8FAF4A7DB640}" type="presOf" srcId="{89590091-EBFA-4829-93EE-BD08513506D8}" destId="{6037A246-BE1F-4860-99F5-AF113AB2B842}" srcOrd="1" destOrd="0" presId="urn:microsoft.com/office/officeart/2005/8/layout/process5"/>
    <dgm:cxn modelId="{949F922A-6E98-4578-A09E-297ACF215F7A}" srcId="{71CD9E84-E66F-44F3-B348-7001EDA785B5}" destId="{9182BAEA-7CBE-403B-93B7-2035D92CE717}" srcOrd="0" destOrd="0" parTransId="{FC65ACAE-C2FB-4E0D-A502-21D5EEFBCE1F}" sibTransId="{F8A68AB1-CE1E-49A0-A928-18A54D05A807}"/>
    <dgm:cxn modelId="{164B4B5E-58AD-462C-98BF-29036BED0D2B}" type="presOf" srcId="{70F2A74E-DF7E-4193-BEA5-3C10A323A8DB}" destId="{F74C9948-C441-4575-9AEE-B861B871C702}" srcOrd="1" destOrd="0" presId="urn:microsoft.com/office/officeart/2005/8/layout/process5"/>
    <dgm:cxn modelId="{BEA28841-BAD2-40DD-9B6A-D113A6D87234}" type="presOf" srcId="{9182BAEA-7CBE-403B-93B7-2035D92CE717}" destId="{0FD41472-2E85-4626-B9C1-B4848F4FBB86}" srcOrd="0" destOrd="0" presId="urn:microsoft.com/office/officeart/2005/8/layout/process5"/>
    <dgm:cxn modelId="{590CF441-F0DC-4E1F-B1FE-39481BA75FE9}" type="presOf" srcId="{37A6D77E-E62D-40C8-8A5F-339674ABEA0A}" destId="{CD568707-7085-4059-9B5E-23FFB6A16E98}" srcOrd="1" destOrd="0" presId="urn:microsoft.com/office/officeart/2005/8/layout/process5"/>
    <dgm:cxn modelId="{DEE1AB49-3B9D-48F1-A44B-B28E0E7911BB}" srcId="{71CD9E84-E66F-44F3-B348-7001EDA785B5}" destId="{3570AE04-28DF-4976-9119-BB09894E58DE}" srcOrd="3" destOrd="0" parTransId="{AE3B8CFA-445F-4A70-9D2F-1EBBBD962B53}" sibTransId="{27848E3B-57A3-4CBA-AFB8-F1A4A86F01F3}"/>
    <dgm:cxn modelId="{FF7BBE49-E014-4957-ABF6-8DF47B5BF03C}" srcId="{71CD9E84-E66F-44F3-B348-7001EDA785B5}" destId="{26661D06-8D31-4FEF-AFF0-ACF71A89AD68}" srcOrd="4" destOrd="0" parTransId="{13AA099C-2DBB-49ED-A80D-42B00B3C01AC}" sibTransId="{37A6D77E-E62D-40C8-8A5F-339674ABEA0A}"/>
    <dgm:cxn modelId="{0BFA2B80-04EB-4061-8366-41281FEF1FC5}" type="presOf" srcId="{89590091-EBFA-4829-93EE-BD08513506D8}" destId="{AF691DD9-B565-4386-AA3E-8DF63E041C8F}" srcOrd="0" destOrd="0" presId="urn:microsoft.com/office/officeart/2005/8/layout/process5"/>
    <dgm:cxn modelId="{EEA90483-8DF1-4587-AEB6-C22ABB252FA8}" type="presOf" srcId="{27848E3B-57A3-4CBA-AFB8-F1A4A86F01F3}" destId="{C06D26F3-3A1A-42D8-A75B-A2755DD03A14}" srcOrd="0" destOrd="0" presId="urn:microsoft.com/office/officeart/2005/8/layout/process5"/>
    <dgm:cxn modelId="{7C1579A4-E7F9-48C0-A193-4E47F45D1A41}" type="presOf" srcId="{27848E3B-57A3-4CBA-AFB8-F1A4A86F01F3}" destId="{44C9A5E0-7296-4F4C-A39E-2A1639121A6A}" srcOrd="1" destOrd="0" presId="urn:microsoft.com/office/officeart/2005/8/layout/process5"/>
    <dgm:cxn modelId="{777603A5-7125-49B9-B28A-F7E4FC23A122}" type="presOf" srcId="{51F9B9AF-5DD6-4B0E-B1C2-02EEED2ADDD9}" destId="{582942A5-A25F-451C-823D-B95E61A508D2}" srcOrd="0" destOrd="0" presId="urn:microsoft.com/office/officeart/2005/8/layout/process5"/>
    <dgm:cxn modelId="{5EE4D8AD-4801-4C71-B219-02243033E128}" type="presOf" srcId="{26661D06-8D31-4FEF-AFF0-ACF71A89AD68}" destId="{43E0AAF0-FF36-493C-A79C-4DDA6E7D1172}" srcOrd="0" destOrd="0" presId="urn:microsoft.com/office/officeart/2005/8/layout/process5"/>
    <dgm:cxn modelId="{4E7233BB-45F3-40AB-BF90-310973C7617A}" type="presOf" srcId="{9368F82E-9215-4EDB-8895-D96ACD507D32}" destId="{4515F1EB-2FF7-4257-9148-11E4B477A38A}" srcOrd="0" destOrd="0" presId="urn:microsoft.com/office/officeart/2005/8/layout/process5"/>
    <dgm:cxn modelId="{D5C5A0BB-F2A9-4EE7-9549-B0E8ADD8A1A0}" type="presOf" srcId="{71CD9E84-E66F-44F3-B348-7001EDA785B5}" destId="{F75638FE-762A-428C-9767-9B81F3017A23}" srcOrd="0" destOrd="0" presId="urn:microsoft.com/office/officeart/2005/8/layout/process5"/>
    <dgm:cxn modelId="{2A06CCCB-8137-4E47-81D2-A3A20F4C16FF}" type="presOf" srcId="{F8A68AB1-CE1E-49A0-A928-18A54D05A807}" destId="{2B6743A9-FA33-45A1-A7B8-6EE3C3AFA640}" srcOrd="1" destOrd="0" presId="urn:microsoft.com/office/officeart/2005/8/layout/process5"/>
    <dgm:cxn modelId="{3FFAEEDF-F542-4BCF-B9E8-163B137FD327}" srcId="{71CD9E84-E66F-44F3-B348-7001EDA785B5}" destId="{3744240A-B6C4-4354-BA5D-2D92BD77C556}" srcOrd="1" destOrd="0" parTransId="{EFC233F2-12D6-41FC-B213-1C717FEF7E4D}" sibTransId="{70F2A74E-DF7E-4193-BEA5-3C10A323A8DB}"/>
    <dgm:cxn modelId="{36C648E6-231A-48DE-A7E7-0E86D5A0B0C2}" srcId="{71CD9E84-E66F-44F3-B348-7001EDA785B5}" destId="{51F9B9AF-5DD6-4B0E-B1C2-02EEED2ADDD9}" srcOrd="5" destOrd="0" parTransId="{E0E20E20-DFBF-432C-9C7F-9FC79D41AFF2}" sibTransId="{1D6ADDFD-0DDF-4952-8F4F-32F0418B4B50}"/>
    <dgm:cxn modelId="{5C2D20EE-F3EA-4BD7-A30B-2F4FFFB844C7}" type="presOf" srcId="{F8A68AB1-CE1E-49A0-A928-18A54D05A807}" destId="{3F5F2EC3-A52B-4275-BE27-8E5D38395A22}" srcOrd="0" destOrd="0" presId="urn:microsoft.com/office/officeart/2005/8/layout/process5"/>
    <dgm:cxn modelId="{F6EDEBF0-8CBF-46CF-884B-C020592EBFFC}" srcId="{71CD9E84-E66F-44F3-B348-7001EDA785B5}" destId="{9368F82E-9215-4EDB-8895-D96ACD507D32}" srcOrd="2" destOrd="0" parTransId="{84663BFF-1A90-485B-9EF9-491C071E0DF3}" sibTransId="{89590091-EBFA-4829-93EE-BD08513506D8}"/>
    <dgm:cxn modelId="{D86D0CF8-8BEA-492B-BC35-5BCC46419581}" type="presOf" srcId="{3570AE04-28DF-4976-9119-BB09894E58DE}" destId="{2415C50C-593D-48E1-A3CD-5F6D49A42187}" srcOrd="0" destOrd="0" presId="urn:microsoft.com/office/officeart/2005/8/layout/process5"/>
    <dgm:cxn modelId="{437971FA-B19A-45CD-8478-6EB571393B01}" type="presOf" srcId="{3744240A-B6C4-4354-BA5D-2D92BD77C556}" destId="{3D641126-5493-429D-85C3-E8AE3E2C626A}" srcOrd="0" destOrd="0" presId="urn:microsoft.com/office/officeart/2005/8/layout/process5"/>
    <dgm:cxn modelId="{F0BA69F7-7E78-41CF-8D80-EC3DFAEE2072}" type="presParOf" srcId="{F75638FE-762A-428C-9767-9B81F3017A23}" destId="{0FD41472-2E85-4626-B9C1-B4848F4FBB86}" srcOrd="0" destOrd="0" presId="urn:microsoft.com/office/officeart/2005/8/layout/process5"/>
    <dgm:cxn modelId="{5B2414AE-E7F1-469B-990D-C6769B50578A}" type="presParOf" srcId="{F75638FE-762A-428C-9767-9B81F3017A23}" destId="{3F5F2EC3-A52B-4275-BE27-8E5D38395A22}" srcOrd="1" destOrd="0" presId="urn:microsoft.com/office/officeart/2005/8/layout/process5"/>
    <dgm:cxn modelId="{ED17AA55-DF8E-4BA8-B070-DAABFC161BCA}" type="presParOf" srcId="{3F5F2EC3-A52B-4275-BE27-8E5D38395A22}" destId="{2B6743A9-FA33-45A1-A7B8-6EE3C3AFA640}" srcOrd="0" destOrd="0" presId="urn:microsoft.com/office/officeart/2005/8/layout/process5"/>
    <dgm:cxn modelId="{3B99B2FB-444A-4003-862D-B981F82183F6}" type="presParOf" srcId="{F75638FE-762A-428C-9767-9B81F3017A23}" destId="{3D641126-5493-429D-85C3-E8AE3E2C626A}" srcOrd="2" destOrd="0" presId="urn:microsoft.com/office/officeart/2005/8/layout/process5"/>
    <dgm:cxn modelId="{0A432C17-41BE-43CD-AAFC-0C082268FDE5}" type="presParOf" srcId="{F75638FE-762A-428C-9767-9B81F3017A23}" destId="{C7F345F0-3CCE-43F7-9AD9-8427E031BD93}" srcOrd="3" destOrd="0" presId="urn:microsoft.com/office/officeart/2005/8/layout/process5"/>
    <dgm:cxn modelId="{D05EAEF0-2AEA-41F1-ACA3-2ED68F6C86BC}" type="presParOf" srcId="{C7F345F0-3CCE-43F7-9AD9-8427E031BD93}" destId="{F74C9948-C441-4575-9AEE-B861B871C702}" srcOrd="0" destOrd="0" presId="urn:microsoft.com/office/officeart/2005/8/layout/process5"/>
    <dgm:cxn modelId="{EF0CF7E4-B2D3-47F5-8CAD-B30C9BD26425}" type="presParOf" srcId="{F75638FE-762A-428C-9767-9B81F3017A23}" destId="{4515F1EB-2FF7-4257-9148-11E4B477A38A}" srcOrd="4" destOrd="0" presId="urn:microsoft.com/office/officeart/2005/8/layout/process5"/>
    <dgm:cxn modelId="{469D160D-7B94-4C3E-8F97-ED68CFE8F62B}" type="presParOf" srcId="{F75638FE-762A-428C-9767-9B81F3017A23}" destId="{AF691DD9-B565-4386-AA3E-8DF63E041C8F}" srcOrd="5" destOrd="0" presId="urn:microsoft.com/office/officeart/2005/8/layout/process5"/>
    <dgm:cxn modelId="{B1176C55-6700-4753-A3F8-CA98008E6B51}" type="presParOf" srcId="{AF691DD9-B565-4386-AA3E-8DF63E041C8F}" destId="{6037A246-BE1F-4860-99F5-AF113AB2B842}" srcOrd="0" destOrd="0" presId="urn:microsoft.com/office/officeart/2005/8/layout/process5"/>
    <dgm:cxn modelId="{A46259B1-9DF6-40AC-A76F-F063DA3A3495}" type="presParOf" srcId="{F75638FE-762A-428C-9767-9B81F3017A23}" destId="{2415C50C-593D-48E1-A3CD-5F6D49A42187}" srcOrd="6" destOrd="0" presId="urn:microsoft.com/office/officeart/2005/8/layout/process5"/>
    <dgm:cxn modelId="{B838E62A-A73D-4E77-A1D3-4A854F18D5A6}" type="presParOf" srcId="{F75638FE-762A-428C-9767-9B81F3017A23}" destId="{C06D26F3-3A1A-42D8-A75B-A2755DD03A14}" srcOrd="7" destOrd="0" presId="urn:microsoft.com/office/officeart/2005/8/layout/process5"/>
    <dgm:cxn modelId="{2D0A9B38-DECF-4780-AE62-674B914F8BFB}" type="presParOf" srcId="{C06D26F3-3A1A-42D8-A75B-A2755DD03A14}" destId="{44C9A5E0-7296-4F4C-A39E-2A1639121A6A}" srcOrd="0" destOrd="0" presId="urn:microsoft.com/office/officeart/2005/8/layout/process5"/>
    <dgm:cxn modelId="{F24372D8-818D-40F0-8FC9-B65088080392}" type="presParOf" srcId="{F75638FE-762A-428C-9767-9B81F3017A23}" destId="{43E0AAF0-FF36-493C-A79C-4DDA6E7D1172}" srcOrd="8" destOrd="0" presId="urn:microsoft.com/office/officeart/2005/8/layout/process5"/>
    <dgm:cxn modelId="{FBC919D3-2BA7-4436-93B6-C9D521D2BBBC}" type="presParOf" srcId="{F75638FE-762A-428C-9767-9B81F3017A23}" destId="{B5B957C1-FFA0-460F-B1E0-F4A7E9F0D932}" srcOrd="9" destOrd="0" presId="urn:microsoft.com/office/officeart/2005/8/layout/process5"/>
    <dgm:cxn modelId="{8DF8446E-E1BC-48B1-90A2-E1401C8C9B67}" type="presParOf" srcId="{B5B957C1-FFA0-460F-B1E0-F4A7E9F0D932}" destId="{CD568707-7085-4059-9B5E-23FFB6A16E98}" srcOrd="0" destOrd="0" presId="urn:microsoft.com/office/officeart/2005/8/layout/process5"/>
    <dgm:cxn modelId="{D5DB4341-CAF9-4D49-8375-3D66D51A906D}" type="presParOf" srcId="{F75638FE-762A-428C-9767-9B81F3017A23}" destId="{582942A5-A25F-451C-823D-B95E61A508D2}"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FA3CD2-9DFC-4E0F-98A6-3725779EA54A}" type="doc">
      <dgm:prSet loTypeId="urn:microsoft.com/office/officeart/2009/3/layout/CircleRelationship" loCatId="relationship" qsTypeId="urn:microsoft.com/office/officeart/2005/8/quickstyle/simple2" qsCatId="simple" csTypeId="urn:microsoft.com/office/officeart/2005/8/colors/accent4_2" csCatId="accent4" phldr="1"/>
      <dgm:spPr/>
      <dgm:t>
        <a:bodyPr/>
        <a:lstStyle/>
        <a:p>
          <a:endParaRPr lang="en-US"/>
        </a:p>
      </dgm:t>
    </dgm:pt>
    <dgm:pt modelId="{948A805F-6A68-4D0B-800B-CACFF8B08500}">
      <dgm:prSet phldrT="[Text]" custT="1"/>
      <dgm:spPr>
        <a:solidFill>
          <a:schemeClr val="tx1"/>
        </a:solidFill>
      </dgm:spPr>
      <dgm:t>
        <a:bodyPr/>
        <a:lstStyle/>
        <a:p>
          <a:r>
            <a:rPr lang="en-US" sz="2400" b="1" dirty="0"/>
            <a:t>Rationale</a:t>
          </a:r>
        </a:p>
      </dgm:t>
    </dgm:pt>
    <dgm:pt modelId="{E2316F6A-8511-45EC-9D80-4C95D3BBE340}" type="parTrans" cxnId="{78ED7F26-C8E5-40CD-B788-953AB1041792}">
      <dgm:prSet/>
      <dgm:spPr/>
      <dgm:t>
        <a:bodyPr/>
        <a:lstStyle/>
        <a:p>
          <a:endParaRPr lang="en-US" b="1"/>
        </a:p>
      </dgm:t>
    </dgm:pt>
    <dgm:pt modelId="{0D8B160F-174E-4229-97C1-5387F68A6855}" type="sibTrans" cxnId="{78ED7F26-C8E5-40CD-B788-953AB1041792}">
      <dgm:prSet/>
      <dgm:spPr/>
      <dgm:t>
        <a:bodyPr/>
        <a:lstStyle/>
        <a:p>
          <a:endParaRPr lang="en-US" b="1"/>
        </a:p>
      </dgm:t>
    </dgm:pt>
    <dgm:pt modelId="{2CABF6A6-FA11-4653-9DD5-B164071317F5}">
      <dgm:prSet phldrT="[Text]" custT="1"/>
      <dgm:spPr/>
      <dgm:t>
        <a:bodyPr/>
        <a:lstStyle/>
        <a:p>
          <a:r>
            <a:rPr lang="en-US" sz="1600" b="1" dirty="0"/>
            <a:t>Learners</a:t>
          </a:r>
        </a:p>
      </dgm:t>
    </dgm:pt>
    <dgm:pt modelId="{D66221F7-6BE7-4282-9E68-E417522384C8}" type="parTrans" cxnId="{A0F4343E-ECB9-421B-82C7-7F8A9D56C90A}">
      <dgm:prSet/>
      <dgm:spPr/>
      <dgm:t>
        <a:bodyPr/>
        <a:lstStyle/>
        <a:p>
          <a:endParaRPr lang="en-US" b="1"/>
        </a:p>
      </dgm:t>
    </dgm:pt>
    <dgm:pt modelId="{46023FE8-5046-4F08-AD4A-EEE432F9B4D4}" type="sibTrans" cxnId="{A0F4343E-ECB9-421B-82C7-7F8A9D56C90A}">
      <dgm:prSet/>
      <dgm:spPr/>
      <dgm:t>
        <a:bodyPr/>
        <a:lstStyle/>
        <a:p>
          <a:endParaRPr lang="en-US" b="1"/>
        </a:p>
      </dgm:t>
    </dgm:pt>
    <dgm:pt modelId="{D40CBDEB-840E-4870-AF2B-D767AAAB5C83}">
      <dgm:prSet phldrT="[Text]" custT="1"/>
      <dgm:spPr/>
      <dgm:t>
        <a:bodyPr/>
        <a:lstStyle/>
        <a:p>
          <a:r>
            <a:rPr lang="en-US" sz="1600" b="1"/>
            <a:t>Learning pathway</a:t>
          </a:r>
        </a:p>
      </dgm:t>
    </dgm:pt>
    <dgm:pt modelId="{77042F03-9A6B-4B21-B05A-4C74C61711AD}" type="parTrans" cxnId="{53ED4268-6193-45B2-A229-2E1736887267}">
      <dgm:prSet/>
      <dgm:spPr/>
      <dgm:t>
        <a:bodyPr/>
        <a:lstStyle/>
        <a:p>
          <a:endParaRPr lang="en-US" b="1"/>
        </a:p>
      </dgm:t>
    </dgm:pt>
    <dgm:pt modelId="{6ACB2E43-1E8D-468E-9512-18E6AB0790B6}" type="sibTrans" cxnId="{53ED4268-6193-45B2-A229-2E1736887267}">
      <dgm:prSet/>
      <dgm:spPr/>
      <dgm:t>
        <a:bodyPr/>
        <a:lstStyle/>
        <a:p>
          <a:endParaRPr lang="en-US" b="1"/>
        </a:p>
      </dgm:t>
    </dgm:pt>
    <dgm:pt modelId="{20A407D8-6484-411B-8CDF-812294798FFE}">
      <dgm:prSet custT="1"/>
      <dgm:spPr/>
      <dgm:t>
        <a:bodyPr/>
        <a:lstStyle/>
        <a:p>
          <a:r>
            <a:rPr lang="en-US" sz="1600" b="1" dirty="0"/>
            <a:t>Purpose and outcomes</a:t>
          </a:r>
        </a:p>
      </dgm:t>
    </dgm:pt>
    <dgm:pt modelId="{8C363010-9969-408A-90D4-488FF2744235}" type="parTrans" cxnId="{88BCD5D2-0C08-4EEF-BBD0-B950BC05F647}">
      <dgm:prSet/>
      <dgm:spPr/>
      <dgm:t>
        <a:bodyPr/>
        <a:lstStyle/>
        <a:p>
          <a:endParaRPr lang="en-US" b="1"/>
        </a:p>
      </dgm:t>
    </dgm:pt>
    <dgm:pt modelId="{F1B82486-2D4E-4C7A-8D62-F6F22F191DAF}" type="sibTrans" cxnId="{88BCD5D2-0C08-4EEF-BBD0-B950BC05F647}">
      <dgm:prSet/>
      <dgm:spPr/>
      <dgm:t>
        <a:bodyPr/>
        <a:lstStyle/>
        <a:p>
          <a:endParaRPr lang="en-US" b="1"/>
        </a:p>
      </dgm:t>
    </dgm:pt>
    <dgm:pt modelId="{BDCDB83A-E0FA-4062-A777-AA3FD095780C}">
      <dgm:prSet custT="1"/>
      <dgm:spPr/>
      <dgm:t>
        <a:bodyPr/>
        <a:lstStyle/>
        <a:p>
          <a:r>
            <a:rPr lang="en-US" sz="1600" b="1" dirty="0"/>
            <a:t>Benefits</a:t>
          </a:r>
        </a:p>
      </dgm:t>
    </dgm:pt>
    <dgm:pt modelId="{2359AACF-9A71-40C2-896B-241CD7B45475}" type="parTrans" cxnId="{74DC8318-A3A9-4FA8-9874-888198F42C38}">
      <dgm:prSet/>
      <dgm:spPr/>
      <dgm:t>
        <a:bodyPr/>
        <a:lstStyle/>
        <a:p>
          <a:endParaRPr lang="en-US" b="1"/>
        </a:p>
      </dgm:t>
    </dgm:pt>
    <dgm:pt modelId="{AE2BB1AC-F27B-4BDC-96FF-8BD7B75FBCAA}" type="sibTrans" cxnId="{74DC8318-A3A9-4FA8-9874-888198F42C38}">
      <dgm:prSet/>
      <dgm:spPr/>
      <dgm:t>
        <a:bodyPr/>
        <a:lstStyle/>
        <a:p>
          <a:endParaRPr lang="en-US" b="1"/>
        </a:p>
      </dgm:t>
    </dgm:pt>
    <dgm:pt modelId="{87696F53-C142-4DC3-B0C1-C049021C3A77}">
      <dgm:prSet custT="1"/>
      <dgm:spPr/>
      <dgm:t>
        <a:bodyPr/>
        <a:lstStyle/>
        <a:p>
          <a:r>
            <a:rPr lang="en-US" sz="1400" b="1" dirty="0"/>
            <a:t>Objectives of NQF</a:t>
          </a:r>
        </a:p>
      </dgm:t>
    </dgm:pt>
    <dgm:pt modelId="{55E33D5F-617B-4134-9C6B-0F3F88BD0EF3}" type="parTrans" cxnId="{74715226-B8E6-499F-8AB4-708213DE3D9E}">
      <dgm:prSet/>
      <dgm:spPr/>
      <dgm:t>
        <a:bodyPr/>
        <a:lstStyle/>
        <a:p>
          <a:endParaRPr lang="en-US" b="1"/>
        </a:p>
      </dgm:t>
    </dgm:pt>
    <dgm:pt modelId="{BE8046F3-A34C-499E-BDFB-C7263AFC0A61}" type="sibTrans" cxnId="{74715226-B8E6-499F-8AB4-708213DE3D9E}">
      <dgm:prSet/>
      <dgm:spPr/>
      <dgm:t>
        <a:bodyPr/>
        <a:lstStyle/>
        <a:p>
          <a:endParaRPr lang="en-US" b="1"/>
        </a:p>
      </dgm:t>
    </dgm:pt>
    <dgm:pt modelId="{94D7DF0B-B290-4315-85A2-E98119E7959D}" type="pres">
      <dgm:prSet presAssocID="{88FA3CD2-9DFC-4E0F-98A6-3725779EA54A}" presName="Name0" presStyleCnt="0">
        <dgm:presLayoutVars>
          <dgm:chMax val="1"/>
          <dgm:chPref val="1"/>
        </dgm:presLayoutVars>
      </dgm:prSet>
      <dgm:spPr/>
    </dgm:pt>
    <dgm:pt modelId="{F68A99F1-8417-452A-993E-59568EA26F6F}" type="pres">
      <dgm:prSet presAssocID="{948A805F-6A68-4D0B-800B-CACFF8B08500}" presName="Parent" presStyleLbl="node0" presStyleIdx="0" presStyleCnt="1">
        <dgm:presLayoutVars>
          <dgm:chMax val="5"/>
          <dgm:chPref val="5"/>
        </dgm:presLayoutVars>
      </dgm:prSet>
      <dgm:spPr/>
    </dgm:pt>
    <dgm:pt modelId="{98EC9693-88B3-472C-8DF1-EA78DB63D51F}" type="pres">
      <dgm:prSet presAssocID="{948A805F-6A68-4D0B-800B-CACFF8B08500}" presName="Accent2" presStyleLbl="node1" presStyleIdx="0" presStyleCnt="19"/>
      <dgm:spPr/>
    </dgm:pt>
    <dgm:pt modelId="{E231C79A-06A5-447A-A4AA-48977B551DD5}" type="pres">
      <dgm:prSet presAssocID="{948A805F-6A68-4D0B-800B-CACFF8B08500}" presName="Accent3" presStyleLbl="node1" presStyleIdx="1" presStyleCnt="19"/>
      <dgm:spPr/>
    </dgm:pt>
    <dgm:pt modelId="{04DC792E-61B5-4187-8874-77B6EC88F577}" type="pres">
      <dgm:prSet presAssocID="{948A805F-6A68-4D0B-800B-CACFF8B08500}" presName="Accent4" presStyleLbl="node1" presStyleIdx="2" presStyleCnt="19"/>
      <dgm:spPr/>
    </dgm:pt>
    <dgm:pt modelId="{2D7E89DF-1E2F-4548-AB6A-8E44D88F270E}" type="pres">
      <dgm:prSet presAssocID="{948A805F-6A68-4D0B-800B-CACFF8B08500}" presName="Accent5" presStyleLbl="node1" presStyleIdx="3" presStyleCnt="19"/>
      <dgm:spPr/>
    </dgm:pt>
    <dgm:pt modelId="{A7DDC1F8-C24F-4E30-8BCA-D68968A46F3E}" type="pres">
      <dgm:prSet presAssocID="{948A805F-6A68-4D0B-800B-CACFF8B08500}" presName="Accent6" presStyleLbl="node1" presStyleIdx="4" presStyleCnt="19"/>
      <dgm:spPr/>
    </dgm:pt>
    <dgm:pt modelId="{E141FB42-B9EA-450B-AC26-276A23F8590C}" type="pres">
      <dgm:prSet presAssocID="{2CABF6A6-FA11-4653-9DD5-B164071317F5}" presName="Child1" presStyleLbl="node1" presStyleIdx="5" presStyleCnt="19" custScaleX="110000" custScaleY="110000">
        <dgm:presLayoutVars>
          <dgm:chMax val="0"/>
          <dgm:chPref val="0"/>
        </dgm:presLayoutVars>
      </dgm:prSet>
      <dgm:spPr/>
    </dgm:pt>
    <dgm:pt modelId="{786C45CF-709B-46F8-A516-89A7F4C418D1}" type="pres">
      <dgm:prSet presAssocID="{2CABF6A6-FA11-4653-9DD5-B164071317F5}" presName="Accent7" presStyleCnt="0"/>
      <dgm:spPr/>
    </dgm:pt>
    <dgm:pt modelId="{C575197B-DC90-49EE-B9CB-E2150563F1F2}" type="pres">
      <dgm:prSet presAssocID="{2CABF6A6-FA11-4653-9DD5-B164071317F5}" presName="AccentHold1" presStyleLbl="node1" presStyleIdx="6" presStyleCnt="19"/>
      <dgm:spPr/>
    </dgm:pt>
    <dgm:pt modelId="{27EF3FA3-0733-4E29-B6F4-9D7D647C0298}" type="pres">
      <dgm:prSet presAssocID="{2CABF6A6-FA11-4653-9DD5-B164071317F5}" presName="Accent8" presStyleCnt="0"/>
      <dgm:spPr/>
    </dgm:pt>
    <dgm:pt modelId="{D8B33758-58E6-4C65-908D-53F5C56DF4FA}" type="pres">
      <dgm:prSet presAssocID="{2CABF6A6-FA11-4653-9DD5-B164071317F5}" presName="AccentHold2" presStyleLbl="node1" presStyleIdx="7" presStyleCnt="19"/>
      <dgm:spPr/>
    </dgm:pt>
    <dgm:pt modelId="{9848BAF6-AC44-4C3B-A1E2-8828708D4446}" type="pres">
      <dgm:prSet presAssocID="{D40CBDEB-840E-4870-AF2B-D767AAAB5C83}" presName="Child2" presStyleLbl="node1" presStyleIdx="8" presStyleCnt="19" custScaleX="110000" custScaleY="110000">
        <dgm:presLayoutVars>
          <dgm:chMax val="0"/>
          <dgm:chPref val="0"/>
        </dgm:presLayoutVars>
      </dgm:prSet>
      <dgm:spPr/>
    </dgm:pt>
    <dgm:pt modelId="{FCF9A015-F73D-44B8-AD87-9E1D93313F94}" type="pres">
      <dgm:prSet presAssocID="{D40CBDEB-840E-4870-AF2B-D767AAAB5C83}" presName="Accent9" presStyleCnt="0"/>
      <dgm:spPr/>
    </dgm:pt>
    <dgm:pt modelId="{2C4084B0-35E8-4507-941F-6C103CA18601}" type="pres">
      <dgm:prSet presAssocID="{D40CBDEB-840E-4870-AF2B-D767AAAB5C83}" presName="AccentHold1" presStyleLbl="node1" presStyleIdx="9" presStyleCnt="19"/>
      <dgm:spPr/>
    </dgm:pt>
    <dgm:pt modelId="{CB02C7E2-9FBF-4C66-B5E7-37DEA11676F1}" type="pres">
      <dgm:prSet presAssocID="{D40CBDEB-840E-4870-AF2B-D767AAAB5C83}" presName="Accent10" presStyleCnt="0"/>
      <dgm:spPr/>
    </dgm:pt>
    <dgm:pt modelId="{2309A1D2-EEFC-4A39-960E-057EF82D57A7}" type="pres">
      <dgm:prSet presAssocID="{D40CBDEB-840E-4870-AF2B-D767AAAB5C83}" presName="AccentHold2" presStyleLbl="node1" presStyleIdx="10" presStyleCnt="19"/>
      <dgm:spPr/>
    </dgm:pt>
    <dgm:pt modelId="{631B47BB-0F25-468C-AC0F-7A7C7922EC64}" type="pres">
      <dgm:prSet presAssocID="{D40CBDEB-840E-4870-AF2B-D767AAAB5C83}" presName="Accent11" presStyleCnt="0"/>
      <dgm:spPr/>
    </dgm:pt>
    <dgm:pt modelId="{04CCFDEA-D950-47DA-9FAD-375984B4BBCC}" type="pres">
      <dgm:prSet presAssocID="{D40CBDEB-840E-4870-AF2B-D767AAAB5C83}" presName="AccentHold3" presStyleLbl="node1" presStyleIdx="11" presStyleCnt="19"/>
      <dgm:spPr/>
    </dgm:pt>
    <dgm:pt modelId="{6199A236-E50E-4FFD-B49E-26487CB10966}" type="pres">
      <dgm:prSet presAssocID="{20A407D8-6484-411B-8CDF-812294798FFE}" presName="Child3" presStyleLbl="node1" presStyleIdx="12" presStyleCnt="19" custScaleX="142421" custScaleY="133100" custLinFactNeighborX="-7850" custLinFactNeighborY="1308">
        <dgm:presLayoutVars>
          <dgm:chMax val="0"/>
          <dgm:chPref val="0"/>
        </dgm:presLayoutVars>
      </dgm:prSet>
      <dgm:spPr/>
    </dgm:pt>
    <dgm:pt modelId="{EEEC4CF6-D46D-4519-8ADD-F71F0711B45F}" type="pres">
      <dgm:prSet presAssocID="{20A407D8-6484-411B-8CDF-812294798FFE}" presName="Accent12" presStyleCnt="0"/>
      <dgm:spPr/>
    </dgm:pt>
    <dgm:pt modelId="{7CB05180-419F-4DA2-99BA-6B2220A23569}" type="pres">
      <dgm:prSet presAssocID="{20A407D8-6484-411B-8CDF-812294798FFE}" presName="AccentHold1" presStyleLbl="node1" presStyleIdx="13" presStyleCnt="19"/>
      <dgm:spPr/>
    </dgm:pt>
    <dgm:pt modelId="{B694A9D7-4F5F-4043-A85A-0F9229DD1419}" type="pres">
      <dgm:prSet presAssocID="{BDCDB83A-E0FA-4062-A777-AA3FD095780C}" presName="Child4" presStyleLbl="node1" presStyleIdx="14" presStyleCnt="19">
        <dgm:presLayoutVars>
          <dgm:chMax val="0"/>
          <dgm:chPref val="0"/>
        </dgm:presLayoutVars>
      </dgm:prSet>
      <dgm:spPr/>
    </dgm:pt>
    <dgm:pt modelId="{942A4BBF-B253-4312-8FB2-4BEA7C118C1E}" type="pres">
      <dgm:prSet presAssocID="{BDCDB83A-E0FA-4062-A777-AA3FD095780C}" presName="Accent13" presStyleCnt="0"/>
      <dgm:spPr/>
    </dgm:pt>
    <dgm:pt modelId="{AB6DB5E3-071D-49F7-A7A6-AF9D6B378A94}" type="pres">
      <dgm:prSet presAssocID="{BDCDB83A-E0FA-4062-A777-AA3FD095780C}" presName="AccentHold1" presStyleLbl="node1" presStyleIdx="15" presStyleCnt="19"/>
      <dgm:spPr/>
    </dgm:pt>
    <dgm:pt modelId="{7D2B4A86-CDAB-4A20-B96A-5025995FE810}" type="pres">
      <dgm:prSet presAssocID="{87696F53-C142-4DC3-B0C1-C049021C3A77}" presName="Child5" presStyleLbl="node1" presStyleIdx="16" presStyleCnt="19" custScaleX="110000" custScaleY="110000">
        <dgm:presLayoutVars>
          <dgm:chMax val="0"/>
          <dgm:chPref val="0"/>
        </dgm:presLayoutVars>
      </dgm:prSet>
      <dgm:spPr/>
    </dgm:pt>
    <dgm:pt modelId="{30F736B8-721B-4B3A-A413-5D85E1E301DD}" type="pres">
      <dgm:prSet presAssocID="{87696F53-C142-4DC3-B0C1-C049021C3A77}" presName="Accent15" presStyleCnt="0"/>
      <dgm:spPr/>
    </dgm:pt>
    <dgm:pt modelId="{C1ACB204-0DD3-4740-ADFD-968576867FFE}" type="pres">
      <dgm:prSet presAssocID="{87696F53-C142-4DC3-B0C1-C049021C3A77}" presName="AccentHold2" presStyleLbl="node1" presStyleIdx="17" presStyleCnt="19"/>
      <dgm:spPr/>
    </dgm:pt>
    <dgm:pt modelId="{4BA3AE03-AAA0-4DC4-A677-97450CBA2B96}" type="pres">
      <dgm:prSet presAssocID="{87696F53-C142-4DC3-B0C1-C049021C3A77}" presName="Accent16" presStyleCnt="0"/>
      <dgm:spPr/>
    </dgm:pt>
    <dgm:pt modelId="{CFCD6F70-C2A8-4474-8105-3E2F18A0D6C1}" type="pres">
      <dgm:prSet presAssocID="{87696F53-C142-4DC3-B0C1-C049021C3A77}" presName="AccentHold3" presStyleLbl="node1" presStyleIdx="18" presStyleCnt="19"/>
      <dgm:spPr/>
    </dgm:pt>
  </dgm:ptLst>
  <dgm:cxnLst>
    <dgm:cxn modelId="{933A9602-2BB3-414C-85A5-2BD75F75700D}" type="presOf" srcId="{20A407D8-6484-411B-8CDF-812294798FFE}" destId="{6199A236-E50E-4FFD-B49E-26487CB10966}" srcOrd="0" destOrd="0" presId="urn:microsoft.com/office/officeart/2009/3/layout/CircleRelationship"/>
    <dgm:cxn modelId="{97C38318-1155-42BF-BE0D-CAC7B0F7DDA2}" type="presOf" srcId="{948A805F-6A68-4D0B-800B-CACFF8B08500}" destId="{F68A99F1-8417-452A-993E-59568EA26F6F}" srcOrd="0" destOrd="0" presId="urn:microsoft.com/office/officeart/2009/3/layout/CircleRelationship"/>
    <dgm:cxn modelId="{74DC8318-A3A9-4FA8-9874-888198F42C38}" srcId="{948A805F-6A68-4D0B-800B-CACFF8B08500}" destId="{BDCDB83A-E0FA-4062-A777-AA3FD095780C}" srcOrd="3" destOrd="0" parTransId="{2359AACF-9A71-40C2-896B-241CD7B45475}" sibTransId="{AE2BB1AC-F27B-4BDC-96FF-8BD7B75FBCAA}"/>
    <dgm:cxn modelId="{74715226-B8E6-499F-8AB4-708213DE3D9E}" srcId="{948A805F-6A68-4D0B-800B-CACFF8B08500}" destId="{87696F53-C142-4DC3-B0C1-C049021C3A77}" srcOrd="4" destOrd="0" parTransId="{55E33D5F-617B-4134-9C6B-0F3F88BD0EF3}" sibTransId="{BE8046F3-A34C-499E-BDFB-C7263AFC0A61}"/>
    <dgm:cxn modelId="{78ED7F26-C8E5-40CD-B788-953AB1041792}" srcId="{88FA3CD2-9DFC-4E0F-98A6-3725779EA54A}" destId="{948A805F-6A68-4D0B-800B-CACFF8B08500}" srcOrd="0" destOrd="0" parTransId="{E2316F6A-8511-45EC-9D80-4C95D3BBE340}" sibTransId="{0D8B160F-174E-4229-97C1-5387F68A6855}"/>
    <dgm:cxn modelId="{5EE94436-4551-415C-8A00-99BE1C00A010}" type="presOf" srcId="{87696F53-C142-4DC3-B0C1-C049021C3A77}" destId="{7D2B4A86-CDAB-4A20-B96A-5025995FE810}" srcOrd="0" destOrd="0" presId="urn:microsoft.com/office/officeart/2009/3/layout/CircleRelationship"/>
    <dgm:cxn modelId="{A0F4343E-ECB9-421B-82C7-7F8A9D56C90A}" srcId="{948A805F-6A68-4D0B-800B-CACFF8B08500}" destId="{2CABF6A6-FA11-4653-9DD5-B164071317F5}" srcOrd="0" destOrd="0" parTransId="{D66221F7-6BE7-4282-9E68-E417522384C8}" sibTransId="{46023FE8-5046-4F08-AD4A-EEE432F9B4D4}"/>
    <dgm:cxn modelId="{4272CB5D-E3C7-499A-A841-913112B016B4}" type="presOf" srcId="{88FA3CD2-9DFC-4E0F-98A6-3725779EA54A}" destId="{94D7DF0B-B290-4315-85A2-E98119E7959D}" srcOrd="0" destOrd="0" presId="urn:microsoft.com/office/officeart/2009/3/layout/CircleRelationship"/>
    <dgm:cxn modelId="{53ED4268-6193-45B2-A229-2E1736887267}" srcId="{948A805F-6A68-4D0B-800B-CACFF8B08500}" destId="{D40CBDEB-840E-4870-AF2B-D767AAAB5C83}" srcOrd="1" destOrd="0" parTransId="{77042F03-9A6B-4B21-B05A-4C74C61711AD}" sibTransId="{6ACB2E43-1E8D-468E-9512-18E6AB0790B6}"/>
    <dgm:cxn modelId="{1F9E2884-7822-4D7B-9286-0E70E79467B0}" type="presOf" srcId="{D40CBDEB-840E-4870-AF2B-D767AAAB5C83}" destId="{9848BAF6-AC44-4C3B-A1E2-8828708D4446}" srcOrd="0" destOrd="0" presId="urn:microsoft.com/office/officeart/2009/3/layout/CircleRelationship"/>
    <dgm:cxn modelId="{33F45084-AE88-47B6-A9E2-1A8CBAEFE897}" type="presOf" srcId="{2CABF6A6-FA11-4653-9DD5-B164071317F5}" destId="{E141FB42-B9EA-450B-AC26-276A23F8590C}" srcOrd="0" destOrd="0" presId="urn:microsoft.com/office/officeart/2009/3/layout/CircleRelationship"/>
    <dgm:cxn modelId="{A35F9697-9FC0-4BA7-A0C5-89CA15EECC3A}" type="presOf" srcId="{BDCDB83A-E0FA-4062-A777-AA3FD095780C}" destId="{B694A9D7-4F5F-4043-A85A-0F9229DD1419}" srcOrd="0" destOrd="0" presId="urn:microsoft.com/office/officeart/2009/3/layout/CircleRelationship"/>
    <dgm:cxn modelId="{88BCD5D2-0C08-4EEF-BBD0-B950BC05F647}" srcId="{948A805F-6A68-4D0B-800B-CACFF8B08500}" destId="{20A407D8-6484-411B-8CDF-812294798FFE}" srcOrd="2" destOrd="0" parTransId="{8C363010-9969-408A-90D4-488FF2744235}" sibTransId="{F1B82486-2D4E-4C7A-8D62-F6F22F191DAF}"/>
    <dgm:cxn modelId="{19DA1015-FA11-4FB3-8510-BE669A75740A}" type="presParOf" srcId="{94D7DF0B-B290-4315-85A2-E98119E7959D}" destId="{F68A99F1-8417-452A-993E-59568EA26F6F}" srcOrd="0" destOrd="0" presId="urn:microsoft.com/office/officeart/2009/3/layout/CircleRelationship"/>
    <dgm:cxn modelId="{041B5F40-BAF3-4F20-9C19-1139F3ADFAA1}" type="presParOf" srcId="{94D7DF0B-B290-4315-85A2-E98119E7959D}" destId="{98EC9693-88B3-472C-8DF1-EA78DB63D51F}" srcOrd="1" destOrd="0" presId="urn:microsoft.com/office/officeart/2009/3/layout/CircleRelationship"/>
    <dgm:cxn modelId="{4B1DB7A8-8AFE-45E5-92FE-B25D5B080C8C}" type="presParOf" srcId="{94D7DF0B-B290-4315-85A2-E98119E7959D}" destId="{E231C79A-06A5-447A-A4AA-48977B551DD5}" srcOrd="2" destOrd="0" presId="urn:microsoft.com/office/officeart/2009/3/layout/CircleRelationship"/>
    <dgm:cxn modelId="{B126C17A-C186-4B2F-9C8F-37F57F79973B}" type="presParOf" srcId="{94D7DF0B-B290-4315-85A2-E98119E7959D}" destId="{04DC792E-61B5-4187-8874-77B6EC88F577}" srcOrd="3" destOrd="0" presId="urn:microsoft.com/office/officeart/2009/3/layout/CircleRelationship"/>
    <dgm:cxn modelId="{3F80E9E5-461F-4F45-8A80-39B6B0966CC6}" type="presParOf" srcId="{94D7DF0B-B290-4315-85A2-E98119E7959D}" destId="{2D7E89DF-1E2F-4548-AB6A-8E44D88F270E}" srcOrd="4" destOrd="0" presId="urn:microsoft.com/office/officeart/2009/3/layout/CircleRelationship"/>
    <dgm:cxn modelId="{62EE524F-F2DE-4497-9728-ECF80AA2195E}" type="presParOf" srcId="{94D7DF0B-B290-4315-85A2-E98119E7959D}" destId="{A7DDC1F8-C24F-4E30-8BCA-D68968A46F3E}" srcOrd="5" destOrd="0" presId="urn:microsoft.com/office/officeart/2009/3/layout/CircleRelationship"/>
    <dgm:cxn modelId="{D8D0006E-E58F-4193-965B-776764B6BB56}" type="presParOf" srcId="{94D7DF0B-B290-4315-85A2-E98119E7959D}" destId="{E141FB42-B9EA-450B-AC26-276A23F8590C}" srcOrd="6" destOrd="0" presId="urn:microsoft.com/office/officeart/2009/3/layout/CircleRelationship"/>
    <dgm:cxn modelId="{A53C043F-68AD-45E1-BA36-FB4328E4E18B}" type="presParOf" srcId="{94D7DF0B-B290-4315-85A2-E98119E7959D}" destId="{786C45CF-709B-46F8-A516-89A7F4C418D1}" srcOrd="7" destOrd="0" presId="urn:microsoft.com/office/officeart/2009/3/layout/CircleRelationship"/>
    <dgm:cxn modelId="{2C1A98F5-2141-455C-9173-E7852CEEED30}" type="presParOf" srcId="{786C45CF-709B-46F8-A516-89A7F4C418D1}" destId="{C575197B-DC90-49EE-B9CB-E2150563F1F2}" srcOrd="0" destOrd="0" presId="urn:microsoft.com/office/officeart/2009/3/layout/CircleRelationship"/>
    <dgm:cxn modelId="{062C24CF-F417-4C27-BE96-0A1AACD83706}" type="presParOf" srcId="{94D7DF0B-B290-4315-85A2-E98119E7959D}" destId="{27EF3FA3-0733-4E29-B6F4-9D7D647C0298}" srcOrd="8" destOrd="0" presId="urn:microsoft.com/office/officeart/2009/3/layout/CircleRelationship"/>
    <dgm:cxn modelId="{21B8F523-8761-4C37-AA9F-ED354E49624E}" type="presParOf" srcId="{27EF3FA3-0733-4E29-B6F4-9D7D647C0298}" destId="{D8B33758-58E6-4C65-908D-53F5C56DF4FA}" srcOrd="0" destOrd="0" presId="urn:microsoft.com/office/officeart/2009/3/layout/CircleRelationship"/>
    <dgm:cxn modelId="{918DE1F6-04DD-4EB4-962F-EBF858CABD90}" type="presParOf" srcId="{94D7DF0B-B290-4315-85A2-E98119E7959D}" destId="{9848BAF6-AC44-4C3B-A1E2-8828708D4446}" srcOrd="9" destOrd="0" presId="urn:microsoft.com/office/officeart/2009/3/layout/CircleRelationship"/>
    <dgm:cxn modelId="{85BA5A23-6CDA-4D82-911B-3E27BA0604BB}" type="presParOf" srcId="{94D7DF0B-B290-4315-85A2-E98119E7959D}" destId="{FCF9A015-F73D-44B8-AD87-9E1D93313F94}" srcOrd="10" destOrd="0" presId="urn:microsoft.com/office/officeart/2009/3/layout/CircleRelationship"/>
    <dgm:cxn modelId="{000F8388-53D1-42FF-90E8-4B213CE06A64}" type="presParOf" srcId="{FCF9A015-F73D-44B8-AD87-9E1D93313F94}" destId="{2C4084B0-35E8-4507-941F-6C103CA18601}" srcOrd="0" destOrd="0" presId="urn:microsoft.com/office/officeart/2009/3/layout/CircleRelationship"/>
    <dgm:cxn modelId="{EFFABFCD-5216-403F-8A6E-A2BB1FFCA33F}" type="presParOf" srcId="{94D7DF0B-B290-4315-85A2-E98119E7959D}" destId="{CB02C7E2-9FBF-4C66-B5E7-37DEA11676F1}" srcOrd="11" destOrd="0" presId="urn:microsoft.com/office/officeart/2009/3/layout/CircleRelationship"/>
    <dgm:cxn modelId="{38DBA2F1-BD28-43CC-B45B-854D31800174}" type="presParOf" srcId="{CB02C7E2-9FBF-4C66-B5E7-37DEA11676F1}" destId="{2309A1D2-EEFC-4A39-960E-057EF82D57A7}" srcOrd="0" destOrd="0" presId="urn:microsoft.com/office/officeart/2009/3/layout/CircleRelationship"/>
    <dgm:cxn modelId="{C1B4F5F1-D886-43A1-999C-52F5945D0C1F}" type="presParOf" srcId="{94D7DF0B-B290-4315-85A2-E98119E7959D}" destId="{631B47BB-0F25-468C-AC0F-7A7C7922EC64}" srcOrd="12" destOrd="0" presId="urn:microsoft.com/office/officeart/2009/3/layout/CircleRelationship"/>
    <dgm:cxn modelId="{E742864D-41EB-44E5-9526-E8837127C487}" type="presParOf" srcId="{631B47BB-0F25-468C-AC0F-7A7C7922EC64}" destId="{04CCFDEA-D950-47DA-9FAD-375984B4BBCC}" srcOrd="0" destOrd="0" presId="urn:microsoft.com/office/officeart/2009/3/layout/CircleRelationship"/>
    <dgm:cxn modelId="{627916A7-7D89-4F57-BC98-38B885BA5E4E}" type="presParOf" srcId="{94D7DF0B-B290-4315-85A2-E98119E7959D}" destId="{6199A236-E50E-4FFD-B49E-26487CB10966}" srcOrd="13" destOrd="0" presId="urn:microsoft.com/office/officeart/2009/3/layout/CircleRelationship"/>
    <dgm:cxn modelId="{48025148-117D-4D4C-8BC6-5F19250E03FD}" type="presParOf" srcId="{94D7DF0B-B290-4315-85A2-E98119E7959D}" destId="{EEEC4CF6-D46D-4519-8ADD-F71F0711B45F}" srcOrd="14" destOrd="0" presId="urn:microsoft.com/office/officeart/2009/3/layout/CircleRelationship"/>
    <dgm:cxn modelId="{0996421D-8F83-4FDA-A087-BBDB8D805134}" type="presParOf" srcId="{EEEC4CF6-D46D-4519-8ADD-F71F0711B45F}" destId="{7CB05180-419F-4DA2-99BA-6B2220A23569}" srcOrd="0" destOrd="0" presId="urn:microsoft.com/office/officeart/2009/3/layout/CircleRelationship"/>
    <dgm:cxn modelId="{DDE854DB-4B85-48BF-BFC6-79F6106DEC3A}" type="presParOf" srcId="{94D7DF0B-B290-4315-85A2-E98119E7959D}" destId="{B694A9D7-4F5F-4043-A85A-0F9229DD1419}" srcOrd="15" destOrd="0" presId="urn:microsoft.com/office/officeart/2009/3/layout/CircleRelationship"/>
    <dgm:cxn modelId="{A4A6B04E-44F4-4F2B-99F5-4A164158E56F}" type="presParOf" srcId="{94D7DF0B-B290-4315-85A2-E98119E7959D}" destId="{942A4BBF-B253-4312-8FB2-4BEA7C118C1E}" srcOrd="16" destOrd="0" presId="urn:microsoft.com/office/officeart/2009/3/layout/CircleRelationship"/>
    <dgm:cxn modelId="{7A953208-1136-4ABD-A666-E4E0717624C0}" type="presParOf" srcId="{942A4BBF-B253-4312-8FB2-4BEA7C118C1E}" destId="{AB6DB5E3-071D-49F7-A7A6-AF9D6B378A94}" srcOrd="0" destOrd="0" presId="urn:microsoft.com/office/officeart/2009/3/layout/CircleRelationship"/>
    <dgm:cxn modelId="{2A58C4AB-9308-4D53-8724-E34F5E69CC20}" type="presParOf" srcId="{94D7DF0B-B290-4315-85A2-E98119E7959D}" destId="{7D2B4A86-CDAB-4A20-B96A-5025995FE810}" srcOrd="17" destOrd="0" presId="urn:microsoft.com/office/officeart/2009/3/layout/CircleRelationship"/>
    <dgm:cxn modelId="{A2460B03-4D6C-4209-A53A-BE5F39488E10}" type="presParOf" srcId="{94D7DF0B-B290-4315-85A2-E98119E7959D}" destId="{30F736B8-721B-4B3A-A413-5D85E1E301DD}" srcOrd="18" destOrd="0" presId="urn:microsoft.com/office/officeart/2009/3/layout/CircleRelationship"/>
    <dgm:cxn modelId="{70039A7D-3C36-4842-B7A0-42D3EB4286AF}" type="presParOf" srcId="{30F736B8-721B-4B3A-A413-5D85E1E301DD}" destId="{C1ACB204-0DD3-4740-ADFD-968576867FFE}" srcOrd="0" destOrd="0" presId="urn:microsoft.com/office/officeart/2009/3/layout/CircleRelationship"/>
    <dgm:cxn modelId="{808D468A-102B-4EE4-9230-F6AD2CA9F829}" type="presParOf" srcId="{94D7DF0B-B290-4315-85A2-E98119E7959D}" destId="{4BA3AE03-AAA0-4DC4-A677-97450CBA2B96}" srcOrd="19" destOrd="0" presId="urn:microsoft.com/office/officeart/2009/3/layout/CircleRelationship"/>
    <dgm:cxn modelId="{160147C4-57A1-4429-8B68-B69B772BBC47}" type="presParOf" srcId="{4BA3AE03-AAA0-4DC4-A677-97450CBA2B96}" destId="{CFCD6F70-C2A8-4474-8105-3E2F18A0D6C1}"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587710-2440-4CA0-AF03-C87EF5857D64}" type="doc">
      <dgm:prSet loTypeId="urn:microsoft.com/office/officeart/2005/8/layout/vProcess5" loCatId="process" qsTypeId="urn:microsoft.com/office/officeart/2005/8/quickstyle/simple2" qsCatId="simple" csTypeId="urn:microsoft.com/office/officeart/2005/8/colors/accent4_2" csCatId="accent4" phldr="1"/>
      <dgm:spPr/>
      <dgm:t>
        <a:bodyPr/>
        <a:lstStyle/>
        <a:p>
          <a:endParaRPr lang="en-US"/>
        </a:p>
      </dgm:t>
    </dgm:pt>
    <dgm:pt modelId="{06C45131-CF1A-4BDF-8B58-42EAB21B54FB}">
      <dgm:prSet phldrT="[Text]"/>
      <dgm:spPr/>
      <dgm:t>
        <a:bodyPr/>
        <a:lstStyle/>
        <a:p>
          <a:r>
            <a:rPr lang="en-US" dirty="0"/>
            <a:t>Plan and prepare for standards writing</a:t>
          </a:r>
        </a:p>
      </dgm:t>
    </dgm:pt>
    <dgm:pt modelId="{96585C77-55C1-4BB0-AA04-49BEE325464B}" type="parTrans" cxnId="{B2A41700-2D0C-43FE-9684-A93C55202538}">
      <dgm:prSet/>
      <dgm:spPr/>
      <dgm:t>
        <a:bodyPr/>
        <a:lstStyle/>
        <a:p>
          <a:endParaRPr lang="en-US"/>
        </a:p>
      </dgm:t>
    </dgm:pt>
    <dgm:pt modelId="{864BE3AE-B16B-489F-A2D2-6042388D0009}" type="sibTrans" cxnId="{B2A41700-2D0C-43FE-9684-A93C55202538}">
      <dgm:prSet/>
      <dgm:spPr/>
      <dgm:t>
        <a:bodyPr/>
        <a:lstStyle/>
        <a:p>
          <a:endParaRPr lang="en-US"/>
        </a:p>
      </dgm:t>
    </dgm:pt>
    <dgm:pt modelId="{0E7BA45E-6D67-4394-85CD-C2667256C47D}">
      <dgm:prSet phldrT="[Text]"/>
      <dgm:spPr>
        <a:solidFill>
          <a:schemeClr val="tx1"/>
        </a:solidFill>
      </dgm:spPr>
      <dgm:t>
        <a:bodyPr/>
        <a:lstStyle/>
        <a:p>
          <a:r>
            <a:rPr lang="en-US" dirty="0"/>
            <a:t>Draft outcomes and range statements</a:t>
          </a:r>
        </a:p>
      </dgm:t>
    </dgm:pt>
    <dgm:pt modelId="{FF8AB7C0-9A4B-4090-9879-EC7E29782B63}" type="parTrans" cxnId="{95000658-C7A0-4706-A016-C09F14DC7315}">
      <dgm:prSet/>
      <dgm:spPr/>
      <dgm:t>
        <a:bodyPr/>
        <a:lstStyle/>
        <a:p>
          <a:endParaRPr lang="en-US"/>
        </a:p>
      </dgm:t>
    </dgm:pt>
    <dgm:pt modelId="{D308EBC6-530A-41CF-8BAD-CEAAC229A408}" type="sibTrans" cxnId="{95000658-C7A0-4706-A016-C09F14DC7315}">
      <dgm:prSet/>
      <dgm:spPr/>
      <dgm:t>
        <a:bodyPr/>
        <a:lstStyle/>
        <a:p>
          <a:endParaRPr lang="en-US"/>
        </a:p>
      </dgm:t>
    </dgm:pt>
    <dgm:pt modelId="{51396332-52C5-4EEB-9CA6-7F1A322C0388}">
      <dgm:prSet phldrT="[Text]"/>
      <dgm:spPr/>
      <dgm:t>
        <a:bodyPr/>
        <a:lstStyle/>
        <a:p>
          <a:r>
            <a:rPr lang="en-US"/>
            <a:t>Define assessment criteria</a:t>
          </a:r>
        </a:p>
      </dgm:t>
    </dgm:pt>
    <dgm:pt modelId="{CFCBCEA5-A861-49F2-9D03-851C75CA9593}" type="parTrans" cxnId="{C80F1041-964C-49E7-AE06-BBF9E0B73749}">
      <dgm:prSet/>
      <dgm:spPr/>
      <dgm:t>
        <a:bodyPr/>
        <a:lstStyle/>
        <a:p>
          <a:endParaRPr lang="en-US"/>
        </a:p>
      </dgm:t>
    </dgm:pt>
    <dgm:pt modelId="{695DF167-FE31-4B68-8547-15B18B853FE8}" type="sibTrans" cxnId="{C80F1041-964C-49E7-AE06-BBF9E0B73749}">
      <dgm:prSet/>
      <dgm:spPr/>
      <dgm:t>
        <a:bodyPr/>
        <a:lstStyle/>
        <a:p>
          <a:endParaRPr lang="en-US"/>
        </a:p>
      </dgm:t>
    </dgm:pt>
    <dgm:pt modelId="{33CC1EF1-E657-4932-AA48-5BB66F206909}">
      <dgm:prSet/>
      <dgm:spPr/>
      <dgm:t>
        <a:bodyPr/>
        <a:lstStyle/>
        <a:p>
          <a:r>
            <a:rPr lang="en-US"/>
            <a:t>Complete and review the standards</a:t>
          </a:r>
        </a:p>
      </dgm:t>
    </dgm:pt>
    <dgm:pt modelId="{BD698186-BF42-4470-BB3F-FF2B09393435}" type="parTrans" cxnId="{3CBEEEC8-4A66-4E49-8B0C-36C12774A04E}">
      <dgm:prSet/>
      <dgm:spPr/>
      <dgm:t>
        <a:bodyPr/>
        <a:lstStyle/>
        <a:p>
          <a:endParaRPr lang="en-US"/>
        </a:p>
      </dgm:t>
    </dgm:pt>
    <dgm:pt modelId="{721EF194-8F4D-42EE-869D-8FA0A79820BC}" type="sibTrans" cxnId="{3CBEEEC8-4A66-4E49-8B0C-36C12774A04E}">
      <dgm:prSet/>
      <dgm:spPr/>
      <dgm:t>
        <a:bodyPr/>
        <a:lstStyle/>
        <a:p>
          <a:endParaRPr lang="en-US"/>
        </a:p>
      </dgm:t>
    </dgm:pt>
    <dgm:pt modelId="{2C6CD6FD-8993-4ED1-8CF4-63FFD3B3D5D9}">
      <dgm:prSet/>
      <dgm:spPr/>
      <dgm:t>
        <a:bodyPr/>
        <a:lstStyle/>
        <a:p>
          <a:r>
            <a:rPr lang="en-US"/>
            <a:t>Facilitate the validation of standards with stakeholders</a:t>
          </a:r>
        </a:p>
      </dgm:t>
    </dgm:pt>
    <dgm:pt modelId="{A8941A96-7D39-4AC7-9918-D68BC76F675E}" type="parTrans" cxnId="{57717AAA-E9FB-4127-9902-4AF4C231CAF8}">
      <dgm:prSet/>
      <dgm:spPr/>
      <dgm:t>
        <a:bodyPr/>
        <a:lstStyle/>
        <a:p>
          <a:endParaRPr lang="en-US"/>
        </a:p>
      </dgm:t>
    </dgm:pt>
    <dgm:pt modelId="{12FBD1B6-F6C7-48C5-88AE-2A0FFA8BD7AB}" type="sibTrans" cxnId="{57717AAA-E9FB-4127-9902-4AF4C231CAF8}">
      <dgm:prSet/>
      <dgm:spPr/>
      <dgm:t>
        <a:bodyPr/>
        <a:lstStyle/>
        <a:p>
          <a:endParaRPr lang="en-US"/>
        </a:p>
      </dgm:t>
    </dgm:pt>
    <dgm:pt modelId="{EBB6BC8E-56ED-40F9-933E-CBE8299DBB0E}">
      <dgm:prSet/>
      <dgm:spPr/>
      <dgm:t>
        <a:bodyPr/>
        <a:lstStyle/>
        <a:p>
          <a:endParaRPr lang="en-US"/>
        </a:p>
      </dgm:t>
    </dgm:pt>
    <dgm:pt modelId="{69386F47-3EBC-4B9D-965E-37398E3881C7}" type="parTrans" cxnId="{B01FE454-0157-4D2F-B038-1FB3219E1386}">
      <dgm:prSet/>
      <dgm:spPr/>
      <dgm:t>
        <a:bodyPr/>
        <a:lstStyle/>
        <a:p>
          <a:endParaRPr lang="en-US"/>
        </a:p>
      </dgm:t>
    </dgm:pt>
    <dgm:pt modelId="{57988CA9-3B71-4D12-840A-F76E9124DF3C}" type="sibTrans" cxnId="{B01FE454-0157-4D2F-B038-1FB3219E1386}">
      <dgm:prSet/>
      <dgm:spPr/>
      <dgm:t>
        <a:bodyPr/>
        <a:lstStyle/>
        <a:p>
          <a:endParaRPr lang="en-US"/>
        </a:p>
      </dgm:t>
    </dgm:pt>
    <dgm:pt modelId="{43655202-B3A0-4FFF-9CB1-8FE4DDBF754B}" type="pres">
      <dgm:prSet presAssocID="{57587710-2440-4CA0-AF03-C87EF5857D64}" presName="outerComposite" presStyleCnt="0">
        <dgm:presLayoutVars>
          <dgm:chMax val="5"/>
          <dgm:dir/>
          <dgm:resizeHandles val="exact"/>
        </dgm:presLayoutVars>
      </dgm:prSet>
      <dgm:spPr/>
    </dgm:pt>
    <dgm:pt modelId="{8F212415-F731-4E4E-A560-DC07C69EEA93}" type="pres">
      <dgm:prSet presAssocID="{57587710-2440-4CA0-AF03-C87EF5857D64}" presName="dummyMaxCanvas" presStyleCnt="0">
        <dgm:presLayoutVars/>
      </dgm:prSet>
      <dgm:spPr/>
    </dgm:pt>
    <dgm:pt modelId="{A26B954B-085B-4501-B12D-FEF995A784D3}" type="pres">
      <dgm:prSet presAssocID="{57587710-2440-4CA0-AF03-C87EF5857D64}" presName="FiveNodes_1" presStyleLbl="node1" presStyleIdx="0" presStyleCnt="5">
        <dgm:presLayoutVars>
          <dgm:bulletEnabled val="1"/>
        </dgm:presLayoutVars>
      </dgm:prSet>
      <dgm:spPr/>
    </dgm:pt>
    <dgm:pt modelId="{232F8327-A078-4C04-8AAA-EE53DDEBFE4A}" type="pres">
      <dgm:prSet presAssocID="{57587710-2440-4CA0-AF03-C87EF5857D64}" presName="FiveNodes_2" presStyleLbl="node1" presStyleIdx="1" presStyleCnt="5">
        <dgm:presLayoutVars>
          <dgm:bulletEnabled val="1"/>
        </dgm:presLayoutVars>
      </dgm:prSet>
      <dgm:spPr/>
    </dgm:pt>
    <dgm:pt modelId="{E25869F8-4C52-4DCD-80C7-FFE629A99D6F}" type="pres">
      <dgm:prSet presAssocID="{57587710-2440-4CA0-AF03-C87EF5857D64}" presName="FiveNodes_3" presStyleLbl="node1" presStyleIdx="2" presStyleCnt="5">
        <dgm:presLayoutVars>
          <dgm:bulletEnabled val="1"/>
        </dgm:presLayoutVars>
      </dgm:prSet>
      <dgm:spPr/>
    </dgm:pt>
    <dgm:pt modelId="{D1DB8C6A-951B-4CA9-B8F4-AAA6C040A817}" type="pres">
      <dgm:prSet presAssocID="{57587710-2440-4CA0-AF03-C87EF5857D64}" presName="FiveNodes_4" presStyleLbl="node1" presStyleIdx="3" presStyleCnt="5">
        <dgm:presLayoutVars>
          <dgm:bulletEnabled val="1"/>
        </dgm:presLayoutVars>
      </dgm:prSet>
      <dgm:spPr/>
    </dgm:pt>
    <dgm:pt modelId="{8934A2B2-3AAA-4342-9668-FDDBD81C7D37}" type="pres">
      <dgm:prSet presAssocID="{57587710-2440-4CA0-AF03-C87EF5857D64}" presName="FiveNodes_5" presStyleLbl="node1" presStyleIdx="4" presStyleCnt="5">
        <dgm:presLayoutVars>
          <dgm:bulletEnabled val="1"/>
        </dgm:presLayoutVars>
      </dgm:prSet>
      <dgm:spPr/>
    </dgm:pt>
    <dgm:pt modelId="{9BEA6015-6EA0-44B6-9E19-5D88A135987F}" type="pres">
      <dgm:prSet presAssocID="{57587710-2440-4CA0-AF03-C87EF5857D64}" presName="FiveConn_1-2" presStyleLbl="fgAccFollowNode1" presStyleIdx="0" presStyleCnt="4">
        <dgm:presLayoutVars>
          <dgm:bulletEnabled val="1"/>
        </dgm:presLayoutVars>
      </dgm:prSet>
      <dgm:spPr/>
    </dgm:pt>
    <dgm:pt modelId="{A44D0F83-465F-413C-B063-297F279447B4}" type="pres">
      <dgm:prSet presAssocID="{57587710-2440-4CA0-AF03-C87EF5857D64}" presName="FiveConn_2-3" presStyleLbl="fgAccFollowNode1" presStyleIdx="1" presStyleCnt="4">
        <dgm:presLayoutVars>
          <dgm:bulletEnabled val="1"/>
        </dgm:presLayoutVars>
      </dgm:prSet>
      <dgm:spPr/>
    </dgm:pt>
    <dgm:pt modelId="{E688A398-5382-4EFB-A84D-FD450C6576BA}" type="pres">
      <dgm:prSet presAssocID="{57587710-2440-4CA0-AF03-C87EF5857D64}" presName="FiveConn_3-4" presStyleLbl="fgAccFollowNode1" presStyleIdx="2" presStyleCnt="4">
        <dgm:presLayoutVars>
          <dgm:bulletEnabled val="1"/>
        </dgm:presLayoutVars>
      </dgm:prSet>
      <dgm:spPr/>
    </dgm:pt>
    <dgm:pt modelId="{7C67819E-21F7-479F-84E2-C1E51B72BC69}" type="pres">
      <dgm:prSet presAssocID="{57587710-2440-4CA0-AF03-C87EF5857D64}" presName="FiveConn_4-5" presStyleLbl="fgAccFollowNode1" presStyleIdx="3" presStyleCnt="4">
        <dgm:presLayoutVars>
          <dgm:bulletEnabled val="1"/>
        </dgm:presLayoutVars>
      </dgm:prSet>
      <dgm:spPr/>
    </dgm:pt>
    <dgm:pt modelId="{BF7870A8-9975-406E-9FE6-1ABE5B7D92F0}" type="pres">
      <dgm:prSet presAssocID="{57587710-2440-4CA0-AF03-C87EF5857D64}" presName="FiveNodes_1_text" presStyleLbl="node1" presStyleIdx="4" presStyleCnt="5">
        <dgm:presLayoutVars>
          <dgm:bulletEnabled val="1"/>
        </dgm:presLayoutVars>
      </dgm:prSet>
      <dgm:spPr/>
    </dgm:pt>
    <dgm:pt modelId="{3FEE8E44-AD92-42EB-A96B-2826E6C1D145}" type="pres">
      <dgm:prSet presAssocID="{57587710-2440-4CA0-AF03-C87EF5857D64}" presName="FiveNodes_2_text" presStyleLbl="node1" presStyleIdx="4" presStyleCnt="5">
        <dgm:presLayoutVars>
          <dgm:bulletEnabled val="1"/>
        </dgm:presLayoutVars>
      </dgm:prSet>
      <dgm:spPr/>
    </dgm:pt>
    <dgm:pt modelId="{60C753E9-0247-41BD-BC36-D2DCD314E8B7}" type="pres">
      <dgm:prSet presAssocID="{57587710-2440-4CA0-AF03-C87EF5857D64}" presName="FiveNodes_3_text" presStyleLbl="node1" presStyleIdx="4" presStyleCnt="5">
        <dgm:presLayoutVars>
          <dgm:bulletEnabled val="1"/>
        </dgm:presLayoutVars>
      </dgm:prSet>
      <dgm:spPr/>
    </dgm:pt>
    <dgm:pt modelId="{B194A446-FBF1-482F-853E-052078A64B3A}" type="pres">
      <dgm:prSet presAssocID="{57587710-2440-4CA0-AF03-C87EF5857D64}" presName="FiveNodes_4_text" presStyleLbl="node1" presStyleIdx="4" presStyleCnt="5">
        <dgm:presLayoutVars>
          <dgm:bulletEnabled val="1"/>
        </dgm:presLayoutVars>
      </dgm:prSet>
      <dgm:spPr/>
    </dgm:pt>
    <dgm:pt modelId="{EDCFD7BE-4B04-422C-99F4-70F605B837AE}" type="pres">
      <dgm:prSet presAssocID="{57587710-2440-4CA0-AF03-C87EF5857D64}" presName="FiveNodes_5_text" presStyleLbl="node1" presStyleIdx="4" presStyleCnt="5">
        <dgm:presLayoutVars>
          <dgm:bulletEnabled val="1"/>
        </dgm:presLayoutVars>
      </dgm:prSet>
      <dgm:spPr/>
    </dgm:pt>
  </dgm:ptLst>
  <dgm:cxnLst>
    <dgm:cxn modelId="{B2A41700-2D0C-43FE-9684-A93C55202538}" srcId="{57587710-2440-4CA0-AF03-C87EF5857D64}" destId="{06C45131-CF1A-4BDF-8B58-42EAB21B54FB}" srcOrd="0" destOrd="0" parTransId="{96585C77-55C1-4BB0-AA04-49BEE325464B}" sibTransId="{864BE3AE-B16B-489F-A2D2-6042388D0009}"/>
    <dgm:cxn modelId="{B2460815-7CF7-4C67-808D-333E87682611}" type="presOf" srcId="{721EF194-8F4D-42EE-869D-8FA0A79820BC}" destId="{7C67819E-21F7-479F-84E2-C1E51B72BC69}" srcOrd="0" destOrd="0" presId="urn:microsoft.com/office/officeart/2005/8/layout/vProcess5"/>
    <dgm:cxn modelId="{05785D1D-AA4A-4832-8CCE-619BD5C6E425}" type="presOf" srcId="{2C6CD6FD-8993-4ED1-8CF4-63FFD3B3D5D9}" destId="{8934A2B2-3AAA-4342-9668-FDDBD81C7D37}" srcOrd="0" destOrd="0" presId="urn:microsoft.com/office/officeart/2005/8/layout/vProcess5"/>
    <dgm:cxn modelId="{01637E21-D8ED-47F1-8C5B-F3BB3BBFAB6A}" type="presOf" srcId="{2C6CD6FD-8993-4ED1-8CF4-63FFD3B3D5D9}" destId="{EDCFD7BE-4B04-422C-99F4-70F605B837AE}" srcOrd="1" destOrd="0" presId="urn:microsoft.com/office/officeart/2005/8/layout/vProcess5"/>
    <dgm:cxn modelId="{68EE1A3E-5A09-4E55-A6E1-29810F97FEE5}" type="presOf" srcId="{57587710-2440-4CA0-AF03-C87EF5857D64}" destId="{43655202-B3A0-4FFF-9CB1-8FE4DDBF754B}" srcOrd="0" destOrd="0" presId="urn:microsoft.com/office/officeart/2005/8/layout/vProcess5"/>
    <dgm:cxn modelId="{0D1F023F-2786-4D7B-A53B-ADC883971CDC}" type="presOf" srcId="{864BE3AE-B16B-489F-A2D2-6042388D0009}" destId="{9BEA6015-6EA0-44B6-9E19-5D88A135987F}" srcOrd="0" destOrd="0" presId="urn:microsoft.com/office/officeart/2005/8/layout/vProcess5"/>
    <dgm:cxn modelId="{C80F1041-964C-49E7-AE06-BBF9E0B73749}" srcId="{57587710-2440-4CA0-AF03-C87EF5857D64}" destId="{51396332-52C5-4EEB-9CA6-7F1A322C0388}" srcOrd="2" destOrd="0" parTransId="{CFCBCEA5-A861-49F2-9D03-851C75CA9593}" sibTransId="{695DF167-FE31-4B68-8547-15B18B853FE8}"/>
    <dgm:cxn modelId="{3DE9AE62-6DD4-494D-BD5E-05CCE5B5DD62}" type="presOf" srcId="{06C45131-CF1A-4BDF-8B58-42EAB21B54FB}" destId="{A26B954B-085B-4501-B12D-FEF995A784D3}" srcOrd="0" destOrd="0" presId="urn:microsoft.com/office/officeart/2005/8/layout/vProcess5"/>
    <dgm:cxn modelId="{3A5BCD52-9ABC-41E7-B8A8-1193B0C9E1EC}" type="presOf" srcId="{33CC1EF1-E657-4932-AA48-5BB66F206909}" destId="{B194A446-FBF1-482F-853E-052078A64B3A}" srcOrd="1" destOrd="0" presId="urn:microsoft.com/office/officeart/2005/8/layout/vProcess5"/>
    <dgm:cxn modelId="{9A2B7374-69F7-48BC-92ED-62768DA6EEC9}" type="presOf" srcId="{51396332-52C5-4EEB-9CA6-7F1A322C0388}" destId="{E25869F8-4C52-4DCD-80C7-FFE629A99D6F}" srcOrd="0" destOrd="0" presId="urn:microsoft.com/office/officeart/2005/8/layout/vProcess5"/>
    <dgm:cxn modelId="{B01FE454-0157-4D2F-B038-1FB3219E1386}" srcId="{57587710-2440-4CA0-AF03-C87EF5857D64}" destId="{EBB6BC8E-56ED-40F9-933E-CBE8299DBB0E}" srcOrd="5" destOrd="0" parTransId="{69386F47-3EBC-4B9D-965E-37398E3881C7}" sibTransId="{57988CA9-3B71-4D12-840A-F76E9124DF3C}"/>
    <dgm:cxn modelId="{95000658-C7A0-4706-A016-C09F14DC7315}" srcId="{57587710-2440-4CA0-AF03-C87EF5857D64}" destId="{0E7BA45E-6D67-4394-85CD-C2667256C47D}" srcOrd="1" destOrd="0" parTransId="{FF8AB7C0-9A4B-4090-9879-EC7E29782B63}" sibTransId="{D308EBC6-530A-41CF-8BAD-CEAAC229A408}"/>
    <dgm:cxn modelId="{3C42EE96-861F-421A-9CAD-82896F97F586}" type="presOf" srcId="{06C45131-CF1A-4BDF-8B58-42EAB21B54FB}" destId="{BF7870A8-9975-406E-9FE6-1ABE5B7D92F0}" srcOrd="1" destOrd="0" presId="urn:microsoft.com/office/officeart/2005/8/layout/vProcess5"/>
    <dgm:cxn modelId="{57717AAA-E9FB-4127-9902-4AF4C231CAF8}" srcId="{57587710-2440-4CA0-AF03-C87EF5857D64}" destId="{2C6CD6FD-8993-4ED1-8CF4-63FFD3B3D5D9}" srcOrd="4" destOrd="0" parTransId="{A8941A96-7D39-4AC7-9918-D68BC76F675E}" sibTransId="{12FBD1B6-F6C7-48C5-88AE-2A0FFA8BD7AB}"/>
    <dgm:cxn modelId="{7205F9BB-AF85-493F-BF03-8B8CA2635716}" type="presOf" srcId="{0E7BA45E-6D67-4394-85CD-C2667256C47D}" destId="{232F8327-A078-4C04-8AAA-EE53DDEBFE4A}" srcOrd="0" destOrd="0" presId="urn:microsoft.com/office/officeart/2005/8/layout/vProcess5"/>
    <dgm:cxn modelId="{6CD590BF-D093-4A23-8321-A4CB773FACF2}" type="presOf" srcId="{51396332-52C5-4EEB-9CA6-7F1A322C0388}" destId="{60C753E9-0247-41BD-BC36-D2DCD314E8B7}" srcOrd="1" destOrd="0" presId="urn:microsoft.com/office/officeart/2005/8/layout/vProcess5"/>
    <dgm:cxn modelId="{66A1A0C8-AF83-4ADA-AB67-B9DA8983C90D}" type="presOf" srcId="{D308EBC6-530A-41CF-8BAD-CEAAC229A408}" destId="{A44D0F83-465F-413C-B063-297F279447B4}" srcOrd="0" destOrd="0" presId="urn:microsoft.com/office/officeart/2005/8/layout/vProcess5"/>
    <dgm:cxn modelId="{3CBEEEC8-4A66-4E49-8B0C-36C12774A04E}" srcId="{57587710-2440-4CA0-AF03-C87EF5857D64}" destId="{33CC1EF1-E657-4932-AA48-5BB66F206909}" srcOrd="3" destOrd="0" parTransId="{BD698186-BF42-4470-BB3F-FF2B09393435}" sibTransId="{721EF194-8F4D-42EE-869D-8FA0A79820BC}"/>
    <dgm:cxn modelId="{8F902ADB-855F-4DD0-8B1C-0CE86B12B2BE}" type="presOf" srcId="{33CC1EF1-E657-4932-AA48-5BB66F206909}" destId="{D1DB8C6A-951B-4CA9-B8F4-AAA6C040A817}" srcOrd="0" destOrd="0" presId="urn:microsoft.com/office/officeart/2005/8/layout/vProcess5"/>
    <dgm:cxn modelId="{8A8E99EF-ED7D-43F4-B5CB-E66546E937FE}" type="presOf" srcId="{0E7BA45E-6D67-4394-85CD-C2667256C47D}" destId="{3FEE8E44-AD92-42EB-A96B-2826E6C1D145}" srcOrd="1" destOrd="0" presId="urn:microsoft.com/office/officeart/2005/8/layout/vProcess5"/>
    <dgm:cxn modelId="{37B426F4-650C-4BDC-ABDE-DDDCC4C1406F}" type="presOf" srcId="{695DF167-FE31-4B68-8547-15B18B853FE8}" destId="{E688A398-5382-4EFB-A84D-FD450C6576BA}" srcOrd="0" destOrd="0" presId="urn:microsoft.com/office/officeart/2005/8/layout/vProcess5"/>
    <dgm:cxn modelId="{B17535A9-B316-4675-B2C8-27AADFF029D8}" type="presParOf" srcId="{43655202-B3A0-4FFF-9CB1-8FE4DDBF754B}" destId="{8F212415-F731-4E4E-A560-DC07C69EEA93}" srcOrd="0" destOrd="0" presId="urn:microsoft.com/office/officeart/2005/8/layout/vProcess5"/>
    <dgm:cxn modelId="{9855B608-C248-4312-BC85-54B2166B4E90}" type="presParOf" srcId="{43655202-B3A0-4FFF-9CB1-8FE4DDBF754B}" destId="{A26B954B-085B-4501-B12D-FEF995A784D3}" srcOrd="1" destOrd="0" presId="urn:microsoft.com/office/officeart/2005/8/layout/vProcess5"/>
    <dgm:cxn modelId="{78336308-6030-4B59-A62D-5503F3F06144}" type="presParOf" srcId="{43655202-B3A0-4FFF-9CB1-8FE4DDBF754B}" destId="{232F8327-A078-4C04-8AAA-EE53DDEBFE4A}" srcOrd="2" destOrd="0" presId="urn:microsoft.com/office/officeart/2005/8/layout/vProcess5"/>
    <dgm:cxn modelId="{985E80B7-8E10-40FA-99F9-E12A520C00D7}" type="presParOf" srcId="{43655202-B3A0-4FFF-9CB1-8FE4DDBF754B}" destId="{E25869F8-4C52-4DCD-80C7-FFE629A99D6F}" srcOrd="3" destOrd="0" presId="urn:microsoft.com/office/officeart/2005/8/layout/vProcess5"/>
    <dgm:cxn modelId="{8A8F5888-0019-4E74-8D61-871D94387D16}" type="presParOf" srcId="{43655202-B3A0-4FFF-9CB1-8FE4DDBF754B}" destId="{D1DB8C6A-951B-4CA9-B8F4-AAA6C040A817}" srcOrd="4" destOrd="0" presId="urn:microsoft.com/office/officeart/2005/8/layout/vProcess5"/>
    <dgm:cxn modelId="{9953009B-EC4C-463D-A894-15D6FC987F2D}" type="presParOf" srcId="{43655202-B3A0-4FFF-9CB1-8FE4DDBF754B}" destId="{8934A2B2-3AAA-4342-9668-FDDBD81C7D37}" srcOrd="5" destOrd="0" presId="urn:microsoft.com/office/officeart/2005/8/layout/vProcess5"/>
    <dgm:cxn modelId="{7ABDA94C-F1E6-4589-977F-2E051421698A}" type="presParOf" srcId="{43655202-B3A0-4FFF-9CB1-8FE4DDBF754B}" destId="{9BEA6015-6EA0-44B6-9E19-5D88A135987F}" srcOrd="6" destOrd="0" presId="urn:microsoft.com/office/officeart/2005/8/layout/vProcess5"/>
    <dgm:cxn modelId="{470421C3-FBF4-46D2-A83F-F255A6001D8B}" type="presParOf" srcId="{43655202-B3A0-4FFF-9CB1-8FE4DDBF754B}" destId="{A44D0F83-465F-413C-B063-297F279447B4}" srcOrd="7" destOrd="0" presId="urn:microsoft.com/office/officeart/2005/8/layout/vProcess5"/>
    <dgm:cxn modelId="{8DCE7D8A-003F-4D87-B19E-D855AC80D118}" type="presParOf" srcId="{43655202-B3A0-4FFF-9CB1-8FE4DDBF754B}" destId="{E688A398-5382-4EFB-A84D-FD450C6576BA}" srcOrd="8" destOrd="0" presId="urn:microsoft.com/office/officeart/2005/8/layout/vProcess5"/>
    <dgm:cxn modelId="{3D205A69-1BF4-403E-A6B3-DB718E94E526}" type="presParOf" srcId="{43655202-B3A0-4FFF-9CB1-8FE4DDBF754B}" destId="{7C67819E-21F7-479F-84E2-C1E51B72BC69}" srcOrd="9" destOrd="0" presId="urn:microsoft.com/office/officeart/2005/8/layout/vProcess5"/>
    <dgm:cxn modelId="{FA0CEBE5-C23B-4148-90A2-09B6D1566DC5}" type="presParOf" srcId="{43655202-B3A0-4FFF-9CB1-8FE4DDBF754B}" destId="{BF7870A8-9975-406E-9FE6-1ABE5B7D92F0}" srcOrd="10" destOrd="0" presId="urn:microsoft.com/office/officeart/2005/8/layout/vProcess5"/>
    <dgm:cxn modelId="{FA3B340D-41B3-4008-B994-A6F99E8745AB}" type="presParOf" srcId="{43655202-B3A0-4FFF-9CB1-8FE4DDBF754B}" destId="{3FEE8E44-AD92-42EB-A96B-2826E6C1D145}" srcOrd="11" destOrd="0" presId="urn:microsoft.com/office/officeart/2005/8/layout/vProcess5"/>
    <dgm:cxn modelId="{49485FEC-F4E3-4340-A879-D2E40B81D8AB}" type="presParOf" srcId="{43655202-B3A0-4FFF-9CB1-8FE4DDBF754B}" destId="{60C753E9-0247-41BD-BC36-D2DCD314E8B7}" srcOrd="12" destOrd="0" presId="urn:microsoft.com/office/officeart/2005/8/layout/vProcess5"/>
    <dgm:cxn modelId="{6FE0711B-16CA-4639-B976-A945B630CF6F}" type="presParOf" srcId="{43655202-B3A0-4FFF-9CB1-8FE4DDBF754B}" destId="{B194A446-FBF1-482F-853E-052078A64B3A}" srcOrd="13" destOrd="0" presId="urn:microsoft.com/office/officeart/2005/8/layout/vProcess5"/>
    <dgm:cxn modelId="{E8809C29-6B24-4222-8F72-91581796E9CB}" type="presParOf" srcId="{43655202-B3A0-4FFF-9CB1-8FE4DDBF754B}" destId="{EDCFD7BE-4B04-422C-99F4-70F605B837A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9B8BFE7-5772-4701-8E0F-A3FB8607A516}" type="doc">
      <dgm:prSet loTypeId="urn:microsoft.com/office/officeart/2005/8/layout/orgChart1" loCatId="hierarchy" qsTypeId="urn:microsoft.com/office/officeart/2005/8/quickstyle/simple2" qsCatId="simple" csTypeId="urn:microsoft.com/office/officeart/2005/8/colors/accent5_2" csCatId="accent5" phldr="1"/>
      <dgm:spPr/>
      <dgm:t>
        <a:bodyPr/>
        <a:lstStyle/>
        <a:p>
          <a:endParaRPr lang="en-US"/>
        </a:p>
      </dgm:t>
    </dgm:pt>
    <dgm:pt modelId="{5C8BB0D5-E844-4387-A902-1795B102B300}">
      <dgm:prSet phldrT="[Text]"/>
      <dgm:spPr>
        <a:solidFill>
          <a:schemeClr val="tx1"/>
        </a:solidFill>
      </dgm:spPr>
      <dgm:t>
        <a:bodyPr/>
        <a:lstStyle/>
        <a:p>
          <a:r>
            <a:rPr lang="en-US" dirty="0"/>
            <a:t>Outcomes</a:t>
          </a:r>
        </a:p>
      </dgm:t>
    </dgm:pt>
    <dgm:pt modelId="{9940CA1D-D2E2-428C-8D01-40C34DC165D0}" type="parTrans" cxnId="{EED1E000-7352-47AE-8325-4809239C5F9E}">
      <dgm:prSet/>
      <dgm:spPr/>
      <dgm:t>
        <a:bodyPr/>
        <a:lstStyle/>
        <a:p>
          <a:endParaRPr lang="en-US"/>
        </a:p>
      </dgm:t>
    </dgm:pt>
    <dgm:pt modelId="{371B126F-1CCF-4C79-84ED-386CE15C2BAD}" type="sibTrans" cxnId="{EED1E000-7352-47AE-8325-4809239C5F9E}">
      <dgm:prSet/>
      <dgm:spPr/>
      <dgm:t>
        <a:bodyPr/>
        <a:lstStyle/>
        <a:p>
          <a:endParaRPr lang="en-US"/>
        </a:p>
      </dgm:t>
    </dgm:pt>
    <dgm:pt modelId="{8C0943AE-0564-4A83-BFF1-024FDCB2AC47}">
      <dgm:prSet phldrT="[Text]"/>
      <dgm:spPr/>
      <dgm:t>
        <a:bodyPr/>
        <a:lstStyle/>
        <a:p>
          <a:r>
            <a:rPr lang="en-US"/>
            <a:t>Critical Cross-field outcomes</a:t>
          </a:r>
        </a:p>
      </dgm:t>
    </dgm:pt>
    <dgm:pt modelId="{E240E664-6DA4-4F9B-992E-C67C2F110218}" type="parTrans" cxnId="{8DC0B86B-8385-41F6-839E-3DCD077C4E1D}">
      <dgm:prSet/>
      <dgm:spPr/>
      <dgm:t>
        <a:bodyPr/>
        <a:lstStyle/>
        <a:p>
          <a:endParaRPr lang="en-US"/>
        </a:p>
      </dgm:t>
    </dgm:pt>
    <dgm:pt modelId="{FF2BC968-28A7-4FCF-BCF0-A4F97D5DA5CD}" type="sibTrans" cxnId="{8DC0B86B-8385-41F6-839E-3DCD077C4E1D}">
      <dgm:prSet/>
      <dgm:spPr/>
      <dgm:t>
        <a:bodyPr/>
        <a:lstStyle/>
        <a:p>
          <a:endParaRPr lang="en-US"/>
        </a:p>
      </dgm:t>
    </dgm:pt>
    <dgm:pt modelId="{E81FE6C7-9413-450A-A82F-45428800520C}">
      <dgm:prSet phldrT="[Text]"/>
      <dgm:spPr/>
      <dgm:t>
        <a:bodyPr/>
        <a:lstStyle/>
        <a:p>
          <a:r>
            <a:rPr lang="en-US"/>
            <a:t>Specific outcomes</a:t>
          </a:r>
        </a:p>
      </dgm:t>
    </dgm:pt>
    <dgm:pt modelId="{B5665157-8A49-4060-A8CA-C400DB6985AA}" type="parTrans" cxnId="{C58D7603-53D0-40A8-8AD5-8C8015AE1B37}">
      <dgm:prSet/>
      <dgm:spPr/>
      <dgm:t>
        <a:bodyPr/>
        <a:lstStyle/>
        <a:p>
          <a:endParaRPr lang="en-US"/>
        </a:p>
      </dgm:t>
    </dgm:pt>
    <dgm:pt modelId="{E3C73754-1869-42A8-A85C-733C0429F654}" type="sibTrans" cxnId="{C58D7603-53D0-40A8-8AD5-8C8015AE1B37}">
      <dgm:prSet/>
      <dgm:spPr/>
      <dgm:t>
        <a:bodyPr/>
        <a:lstStyle/>
        <a:p>
          <a:endParaRPr lang="en-US"/>
        </a:p>
      </dgm:t>
    </dgm:pt>
    <dgm:pt modelId="{5AA49BAC-3479-47DA-9882-A3E029CFFD78}">
      <dgm:prSet phldrT="[Text]"/>
      <dgm:spPr/>
      <dgm:t>
        <a:bodyPr/>
        <a:lstStyle/>
        <a:p>
          <a:r>
            <a:rPr lang="en-US"/>
            <a:t>Exit level outcomes</a:t>
          </a:r>
        </a:p>
      </dgm:t>
    </dgm:pt>
    <dgm:pt modelId="{5ED5EC2B-145A-4F8C-9634-F2FB12A85ED8}" type="parTrans" cxnId="{164EFD55-2352-4822-8450-E1488637D5BD}">
      <dgm:prSet/>
      <dgm:spPr/>
      <dgm:t>
        <a:bodyPr/>
        <a:lstStyle/>
        <a:p>
          <a:endParaRPr lang="en-US"/>
        </a:p>
      </dgm:t>
    </dgm:pt>
    <dgm:pt modelId="{C4755FFA-9CFC-449E-9E9C-5CFCC18A37AA}" type="sibTrans" cxnId="{164EFD55-2352-4822-8450-E1488637D5BD}">
      <dgm:prSet/>
      <dgm:spPr/>
      <dgm:t>
        <a:bodyPr/>
        <a:lstStyle/>
        <a:p>
          <a:endParaRPr lang="en-US"/>
        </a:p>
      </dgm:t>
    </dgm:pt>
    <dgm:pt modelId="{7F2A1821-E274-4DEE-BA5C-8E2E2DAFB667}" type="pres">
      <dgm:prSet presAssocID="{49B8BFE7-5772-4701-8E0F-A3FB8607A516}" presName="hierChild1" presStyleCnt="0">
        <dgm:presLayoutVars>
          <dgm:orgChart val="1"/>
          <dgm:chPref val="1"/>
          <dgm:dir/>
          <dgm:animOne val="branch"/>
          <dgm:animLvl val="lvl"/>
          <dgm:resizeHandles/>
        </dgm:presLayoutVars>
      </dgm:prSet>
      <dgm:spPr/>
    </dgm:pt>
    <dgm:pt modelId="{2EB1F679-57EB-46F7-A069-224B9B0F14EA}" type="pres">
      <dgm:prSet presAssocID="{5C8BB0D5-E844-4387-A902-1795B102B300}" presName="hierRoot1" presStyleCnt="0">
        <dgm:presLayoutVars>
          <dgm:hierBranch val="init"/>
        </dgm:presLayoutVars>
      </dgm:prSet>
      <dgm:spPr/>
    </dgm:pt>
    <dgm:pt modelId="{B06133EA-58F8-40A0-B2B4-41AA0FB694A1}" type="pres">
      <dgm:prSet presAssocID="{5C8BB0D5-E844-4387-A902-1795B102B300}" presName="rootComposite1" presStyleCnt="0"/>
      <dgm:spPr/>
    </dgm:pt>
    <dgm:pt modelId="{70B6C5A6-92BE-4049-9037-C5E3F3B881C5}" type="pres">
      <dgm:prSet presAssocID="{5C8BB0D5-E844-4387-A902-1795B102B300}" presName="rootText1" presStyleLbl="node0" presStyleIdx="0" presStyleCnt="1">
        <dgm:presLayoutVars>
          <dgm:chPref val="3"/>
        </dgm:presLayoutVars>
      </dgm:prSet>
      <dgm:spPr/>
    </dgm:pt>
    <dgm:pt modelId="{7831654A-0D18-485E-B730-C02C9FA467E2}" type="pres">
      <dgm:prSet presAssocID="{5C8BB0D5-E844-4387-A902-1795B102B300}" presName="rootConnector1" presStyleLbl="node1" presStyleIdx="0" presStyleCnt="0"/>
      <dgm:spPr/>
    </dgm:pt>
    <dgm:pt modelId="{A50CF641-1E22-42FA-A068-BEAE79BD65C3}" type="pres">
      <dgm:prSet presAssocID="{5C8BB0D5-E844-4387-A902-1795B102B300}" presName="hierChild2" presStyleCnt="0"/>
      <dgm:spPr/>
    </dgm:pt>
    <dgm:pt modelId="{31C87C83-5013-44C8-8113-CFE7793935B8}" type="pres">
      <dgm:prSet presAssocID="{E240E664-6DA4-4F9B-992E-C67C2F110218}" presName="Name37" presStyleLbl="parChTrans1D2" presStyleIdx="0" presStyleCnt="3"/>
      <dgm:spPr/>
    </dgm:pt>
    <dgm:pt modelId="{B2F1B834-FF6E-4966-B1B7-5D2F2609AC8D}" type="pres">
      <dgm:prSet presAssocID="{8C0943AE-0564-4A83-BFF1-024FDCB2AC47}" presName="hierRoot2" presStyleCnt="0">
        <dgm:presLayoutVars>
          <dgm:hierBranch val="init"/>
        </dgm:presLayoutVars>
      </dgm:prSet>
      <dgm:spPr/>
    </dgm:pt>
    <dgm:pt modelId="{194E9C60-734D-4071-83FB-FB6CE8207836}" type="pres">
      <dgm:prSet presAssocID="{8C0943AE-0564-4A83-BFF1-024FDCB2AC47}" presName="rootComposite" presStyleCnt="0"/>
      <dgm:spPr/>
    </dgm:pt>
    <dgm:pt modelId="{4F2F736E-58CB-49F9-B144-B24F2828A9BF}" type="pres">
      <dgm:prSet presAssocID="{8C0943AE-0564-4A83-BFF1-024FDCB2AC47}" presName="rootText" presStyleLbl="node2" presStyleIdx="0" presStyleCnt="3">
        <dgm:presLayoutVars>
          <dgm:chPref val="3"/>
        </dgm:presLayoutVars>
      </dgm:prSet>
      <dgm:spPr/>
    </dgm:pt>
    <dgm:pt modelId="{7141ED11-5AAB-4B16-91B2-686DAF2AB94C}" type="pres">
      <dgm:prSet presAssocID="{8C0943AE-0564-4A83-BFF1-024FDCB2AC47}" presName="rootConnector" presStyleLbl="node2" presStyleIdx="0" presStyleCnt="3"/>
      <dgm:spPr/>
    </dgm:pt>
    <dgm:pt modelId="{6CB2EC3A-0FAF-4E41-97FF-E6F6D89BDDBE}" type="pres">
      <dgm:prSet presAssocID="{8C0943AE-0564-4A83-BFF1-024FDCB2AC47}" presName="hierChild4" presStyleCnt="0"/>
      <dgm:spPr/>
    </dgm:pt>
    <dgm:pt modelId="{291080E7-A92C-4723-BC82-E11A9DAC0941}" type="pres">
      <dgm:prSet presAssocID="{8C0943AE-0564-4A83-BFF1-024FDCB2AC47}" presName="hierChild5" presStyleCnt="0"/>
      <dgm:spPr/>
    </dgm:pt>
    <dgm:pt modelId="{CD88E352-D380-418A-A0DB-61D7C8956146}" type="pres">
      <dgm:prSet presAssocID="{B5665157-8A49-4060-A8CA-C400DB6985AA}" presName="Name37" presStyleLbl="parChTrans1D2" presStyleIdx="1" presStyleCnt="3"/>
      <dgm:spPr/>
    </dgm:pt>
    <dgm:pt modelId="{32878F5F-9078-4FF4-B683-F8EB2CF12394}" type="pres">
      <dgm:prSet presAssocID="{E81FE6C7-9413-450A-A82F-45428800520C}" presName="hierRoot2" presStyleCnt="0">
        <dgm:presLayoutVars>
          <dgm:hierBranch val="init"/>
        </dgm:presLayoutVars>
      </dgm:prSet>
      <dgm:spPr/>
    </dgm:pt>
    <dgm:pt modelId="{2298E36E-6EEB-450F-8311-B94689313BC1}" type="pres">
      <dgm:prSet presAssocID="{E81FE6C7-9413-450A-A82F-45428800520C}" presName="rootComposite" presStyleCnt="0"/>
      <dgm:spPr/>
    </dgm:pt>
    <dgm:pt modelId="{ED365DE9-D469-4121-B074-3DB727699ADD}" type="pres">
      <dgm:prSet presAssocID="{E81FE6C7-9413-450A-A82F-45428800520C}" presName="rootText" presStyleLbl="node2" presStyleIdx="1" presStyleCnt="3">
        <dgm:presLayoutVars>
          <dgm:chPref val="3"/>
        </dgm:presLayoutVars>
      </dgm:prSet>
      <dgm:spPr/>
    </dgm:pt>
    <dgm:pt modelId="{52C13468-1F87-44E7-B352-9540D6BFEA08}" type="pres">
      <dgm:prSet presAssocID="{E81FE6C7-9413-450A-A82F-45428800520C}" presName="rootConnector" presStyleLbl="node2" presStyleIdx="1" presStyleCnt="3"/>
      <dgm:spPr/>
    </dgm:pt>
    <dgm:pt modelId="{57578104-E8E9-48E3-BC63-64412C0ED44E}" type="pres">
      <dgm:prSet presAssocID="{E81FE6C7-9413-450A-A82F-45428800520C}" presName="hierChild4" presStyleCnt="0"/>
      <dgm:spPr/>
    </dgm:pt>
    <dgm:pt modelId="{19AD1DFE-1D38-489B-95AA-5D9AE6A2EABF}" type="pres">
      <dgm:prSet presAssocID="{E81FE6C7-9413-450A-A82F-45428800520C}" presName="hierChild5" presStyleCnt="0"/>
      <dgm:spPr/>
    </dgm:pt>
    <dgm:pt modelId="{EFEA78C4-2DD0-45EC-8E27-B758A9B42642}" type="pres">
      <dgm:prSet presAssocID="{5ED5EC2B-145A-4F8C-9634-F2FB12A85ED8}" presName="Name37" presStyleLbl="parChTrans1D2" presStyleIdx="2" presStyleCnt="3"/>
      <dgm:spPr/>
    </dgm:pt>
    <dgm:pt modelId="{4469FF25-60A7-479C-AE28-539AC3497D74}" type="pres">
      <dgm:prSet presAssocID="{5AA49BAC-3479-47DA-9882-A3E029CFFD78}" presName="hierRoot2" presStyleCnt="0">
        <dgm:presLayoutVars>
          <dgm:hierBranch val="init"/>
        </dgm:presLayoutVars>
      </dgm:prSet>
      <dgm:spPr/>
    </dgm:pt>
    <dgm:pt modelId="{E1BB3C5D-120F-47E9-B9D8-E2E09305AED0}" type="pres">
      <dgm:prSet presAssocID="{5AA49BAC-3479-47DA-9882-A3E029CFFD78}" presName="rootComposite" presStyleCnt="0"/>
      <dgm:spPr/>
    </dgm:pt>
    <dgm:pt modelId="{87781657-2A67-469D-B923-6ED2E120B6E6}" type="pres">
      <dgm:prSet presAssocID="{5AA49BAC-3479-47DA-9882-A3E029CFFD78}" presName="rootText" presStyleLbl="node2" presStyleIdx="2" presStyleCnt="3">
        <dgm:presLayoutVars>
          <dgm:chPref val="3"/>
        </dgm:presLayoutVars>
      </dgm:prSet>
      <dgm:spPr/>
    </dgm:pt>
    <dgm:pt modelId="{3CF0ADFD-5CB7-4BF2-8928-7A0113792CE6}" type="pres">
      <dgm:prSet presAssocID="{5AA49BAC-3479-47DA-9882-A3E029CFFD78}" presName="rootConnector" presStyleLbl="node2" presStyleIdx="2" presStyleCnt="3"/>
      <dgm:spPr/>
    </dgm:pt>
    <dgm:pt modelId="{E5338E6B-3106-497B-A5D2-F9B96E04C2F2}" type="pres">
      <dgm:prSet presAssocID="{5AA49BAC-3479-47DA-9882-A3E029CFFD78}" presName="hierChild4" presStyleCnt="0"/>
      <dgm:spPr/>
    </dgm:pt>
    <dgm:pt modelId="{A7EDDB60-DBD1-412D-BBD5-CF978A5E9A40}" type="pres">
      <dgm:prSet presAssocID="{5AA49BAC-3479-47DA-9882-A3E029CFFD78}" presName="hierChild5" presStyleCnt="0"/>
      <dgm:spPr/>
    </dgm:pt>
    <dgm:pt modelId="{3EE91BD1-A501-4FDD-A6F3-5B1E2A8F1B18}" type="pres">
      <dgm:prSet presAssocID="{5C8BB0D5-E844-4387-A902-1795B102B300}" presName="hierChild3" presStyleCnt="0"/>
      <dgm:spPr/>
    </dgm:pt>
  </dgm:ptLst>
  <dgm:cxnLst>
    <dgm:cxn modelId="{EED1E000-7352-47AE-8325-4809239C5F9E}" srcId="{49B8BFE7-5772-4701-8E0F-A3FB8607A516}" destId="{5C8BB0D5-E844-4387-A902-1795B102B300}" srcOrd="0" destOrd="0" parTransId="{9940CA1D-D2E2-428C-8D01-40C34DC165D0}" sibTransId="{371B126F-1CCF-4C79-84ED-386CE15C2BAD}"/>
    <dgm:cxn modelId="{BE54E902-FD7E-4796-8B71-30F17AB93866}" type="presOf" srcId="{B5665157-8A49-4060-A8CA-C400DB6985AA}" destId="{CD88E352-D380-418A-A0DB-61D7C8956146}" srcOrd="0" destOrd="0" presId="urn:microsoft.com/office/officeart/2005/8/layout/orgChart1"/>
    <dgm:cxn modelId="{C58D7603-53D0-40A8-8AD5-8C8015AE1B37}" srcId="{5C8BB0D5-E844-4387-A902-1795B102B300}" destId="{E81FE6C7-9413-450A-A82F-45428800520C}" srcOrd="1" destOrd="0" parTransId="{B5665157-8A49-4060-A8CA-C400DB6985AA}" sibTransId="{E3C73754-1869-42A8-A85C-733C0429F654}"/>
    <dgm:cxn modelId="{9E993133-7E85-490B-8B4A-1B4D020D74C5}" type="presOf" srcId="{8C0943AE-0564-4A83-BFF1-024FDCB2AC47}" destId="{4F2F736E-58CB-49F9-B144-B24F2828A9BF}" srcOrd="0" destOrd="0" presId="urn:microsoft.com/office/officeart/2005/8/layout/orgChart1"/>
    <dgm:cxn modelId="{2DFDD635-8BF8-4A56-8982-0A87CC0C6AA9}" type="presOf" srcId="{5C8BB0D5-E844-4387-A902-1795B102B300}" destId="{7831654A-0D18-485E-B730-C02C9FA467E2}" srcOrd="1" destOrd="0" presId="urn:microsoft.com/office/officeart/2005/8/layout/orgChart1"/>
    <dgm:cxn modelId="{500E143B-9654-44B7-B454-81ACE044D45C}" type="presOf" srcId="{E81FE6C7-9413-450A-A82F-45428800520C}" destId="{ED365DE9-D469-4121-B074-3DB727699ADD}" srcOrd="0" destOrd="0" presId="urn:microsoft.com/office/officeart/2005/8/layout/orgChart1"/>
    <dgm:cxn modelId="{74D5253D-29FE-4FE7-86D6-4B7053369E7B}" type="presOf" srcId="{E240E664-6DA4-4F9B-992E-C67C2F110218}" destId="{31C87C83-5013-44C8-8113-CFE7793935B8}" srcOrd="0" destOrd="0" presId="urn:microsoft.com/office/officeart/2005/8/layout/orgChart1"/>
    <dgm:cxn modelId="{1C81A345-BE56-47E0-B5BA-3B06E97FFBF5}" type="presOf" srcId="{8C0943AE-0564-4A83-BFF1-024FDCB2AC47}" destId="{7141ED11-5AAB-4B16-91B2-686DAF2AB94C}" srcOrd="1" destOrd="0" presId="urn:microsoft.com/office/officeart/2005/8/layout/orgChart1"/>
    <dgm:cxn modelId="{8DC0B86B-8385-41F6-839E-3DCD077C4E1D}" srcId="{5C8BB0D5-E844-4387-A902-1795B102B300}" destId="{8C0943AE-0564-4A83-BFF1-024FDCB2AC47}" srcOrd="0" destOrd="0" parTransId="{E240E664-6DA4-4F9B-992E-C67C2F110218}" sibTransId="{FF2BC968-28A7-4FCF-BCF0-A4F97D5DA5CD}"/>
    <dgm:cxn modelId="{164EFD55-2352-4822-8450-E1488637D5BD}" srcId="{5C8BB0D5-E844-4387-A902-1795B102B300}" destId="{5AA49BAC-3479-47DA-9882-A3E029CFFD78}" srcOrd="2" destOrd="0" parTransId="{5ED5EC2B-145A-4F8C-9634-F2FB12A85ED8}" sibTransId="{C4755FFA-9CFC-449E-9E9C-5CFCC18A37AA}"/>
    <dgm:cxn modelId="{4F064F56-5C5D-4A95-9E83-9900B7B324B7}" type="presOf" srcId="{5AA49BAC-3479-47DA-9882-A3E029CFFD78}" destId="{87781657-2A67-469D-B923-6ED2E120B6E6}" srcOrd="0" destOrd="0" presId="urn:microsoft.com/office/officeart/2005/8/layout/orgChart1"/>
    <dgm:cxn modelId="{95667A7A-96F8-4E34-AD2D-36E8C22937FB}" type="presOf" srcId="{5ED5EC2B-145A-4F8C-9634-F2FB12A85ED8}" destId="{EFEA78C4-2DD0-45EC-8E27-B758A9B42642}" srcOrd="0" destOrd="0" presId="urn:microsoft.com/office/officeart/2005/8/layout/orgChart1"/>
    <dgm:cxn modelId="{3A943C7E-D480-40E8-8DBE-FABB6F60B541}" type="presOf" srcId="{5C8BB0D5-E844-4387-A902-1795B102B300}" destId="{70B6C5A6-92BE-4049-9037-C5E3F3B881C5}" srcOrd="0" destOrd="0" presId="urn:microsoft.com/office/officeart/2005/8/layout/orgChart1"/>
    <dgm:cxn modelId="{8D586C84-6D88-4BE6-9889-2DE43F4122B7}" type="presOf" srcId="{E81FE6C7-9413-450A-A82F-45428800520C}" destId="{52C13468-1F87-44E7-B352-9540D6BFEA08}" srcOrd="1" destOrd="0" presId="urn:microsoft.com/office/officeart/2005/8/layout/orgChart1"/>
    <dgm:cxn modelId="{5D662CD8-D68E-4D8E-AE51-822D82A21B2A}" type="presOf" srcId="{5AA49BAC-3479-47DA-9882-A3E029CFFD78}" destId="{3CF0ADFD-5CB7-4BF2-8928-7A0113792CE6}" srcOrd="1" destOrd="0" presId="urn:microsoft.com/office/officeart/2005/8/layout/orgChart1"/>
    <dgm:cxn modelId="{E35469FC-E05F-42A6-9BC3-A5BBB217A97A}" type="presOf" srcId="{49B8BFE7-5772-4701-8E0F-A3FB8607A516}" destId="{7F2A1821-E274-4DEE-BA5C-8E2E2DAFB667}" srcOrd="0" destOrd="0" presId="urn:microsoft.com/office/officeart/2005/8/layout/orgChart1"/>
    <dgm:cxn modelId="{39696175-A8AB-48D2-B61C-68E930C20E83}" type="presParOf" srcId="{7F2A1821-E274-4DEE-BA5C-8E2E2DAFB667}" destId="{2EB1F679-57EB-46F7-A069-224B9B0F14EA}" srcOrd="0" destOrd="0" presId="urn:microsoft.com/office/officeart/2005/8/layout/orgChart1"/>
    <dgm:cxn modelId="{CF006098-E85F-4832-AB3C-F36B665CCF24}" type="presParOf" srcId="{2EB1F679-57EB-46F7-A069-224B9B0F14EA}" destId="{B06133EA-58F8-40A0-B2B4-41AA0FB694A1}" srcOrd="0" destOrd="0" presId="urn:microsoft.com/office/officeart/2005/8/layout/orgChart1"/>
    <dgm:cxn modelId="{CE6F61E7-B7F7-493F-9C89-65C71BFA175C}" type="presParOf" srcId="{B06133EA-58F8-40A0-B2B4-41AA0FB694A1}" destId="{70B6C5A6-92BE-4049-9037-C5E3F3B881C5}" srcOrd="0" destOrd="0" presId="urn:microsoft.com/office/officeart/2005/8/layout/orgChart1"/>
    <dgm:cxn modelId="{A4BD72E4-1B6D-405B-B1FA-9E02D30213B3}" type="presParOf" srcId="{B06133EA-58F8-40A0-B2B4-41AA0FB694A1}" destId="{7831654A-0D18-485E-B730-C02C9FA467E2}" srcOrd="1" destOrd="0" presId="urn:microsoft.com/office/officeart/2005/8/layout/orgChart1"/>
    <dgm:cxn modelId="{41282F8C-47F9-4896-8916-68494CB456F7}" type="presParOf" srcId="{2EB1F679-57EB-46F7-A069-224B9B0F14EA}" destId="{A50CF641-1E22-42FA-A068-BEAE79BD65C3}" srcOrd="1" destOrd="0" presId="urn:microsoft.com/office/officeart/2005/8/layout/orgChart1"/>
    <dgm:cxn modelId="{5FB29BD2-F03B-49A5-8166-54C0E165F1A4}" type="presParOf" srcId="{A50CF641-1E22-42FA-A068-BEAE79BD65C3}" destId="{31C87C83-5013-44C8-8113-CFE7793935B8}" srcOrd="0" destOrd="0" presId="urn:microsoft.com/office/officeart/2005/8/layout/orgChart1"/>
    <dgm:cxn modelId="{400EB068-37CB-4E3F-9E4E-5C104E71F601}" type="presParOf" srcId="{A50CF641-1E22-42FA-A068-BEAE79BD65C3}" destId="{B2F1B834-FF6E-4966-B1B7-5D2F2609AC8D}" srcOrd="1" destOrd="0" presId="urn:microsoft.com/office/officeart/2005/8/layout/orgChart1"/>
    <dgm:cxn modelId="{D187907A-ECF6-4B31-8211-F860DD764E9A}" type="presParOf" srcId="{B2F1B834-FF6E-4966-B1B7-5D2F2609AC8D}" destId="{194E9C60-734D-4071-83FB-FB6CE8207836}" srcOrd="0" destOrd="0" presId="urn:microsoft.com/office/officeart/2005/8/layout/orgChart1"/>
    <dgm:cxn modelId="{2AE2F5BA-0448-4146-B031-AE0F9EF1C76E}" type="presParOf" srcId="{194E9C60-734D-4071-83FB-FB6CE8207836}" destId="{4F2F736E-58CB-49F9-B144-B24F2828A9BF}" srcOrd="0" destOrd="0" presId="urn:microsoft.com/office/officeart/2005/8/layout/orgChart1"/>
    <dgm:cxn modelId="{3E70A362-16D4-46A1-8B8D-A1036F752794}" type="presParOf" srcId="{194E9C60-734D-4071-83FB-FB6CE8207836}" destId="{7141ED11-5AAB-4B16-91B2-686DAF2AB94C}" srcOrd="1" destOrd="0" presId="urn:microsoft.com/office/officeart/2005/8/layout/orgChart1"/>
    <dgm:cxn modelId="{08492B97-3539-4B9E-8889-01E855D431FD}" type="presParOf" srcId="{B2F1B834-FF6E-4966-B1B7-5D2F2609AC8D}" destId="{6CB2EC3A-0FAF-4E41-97FF-E6F6D89BDDBE}" srcOrd="1" destOrd="0" presId="urn:microsoft.com/office/officeart/2005/8/layout/orgChart1"/>
    <dgm:cxn modelId="{4C9AF5C5-EFD2-499F-8568-8AE5193DC9F9}" type="presParOf" srcId="{B2F1B834-FF6E-4966-B1B7-5D2F2609AC8D}" destId="{291080E7-A92C-4723-BC82-E11A9DAC0941}" srcOrd="2" destOrd="0" presId="urn:microsoft.com/office/officeart/2005/8/layout/orgChart1"/>
    <dgm:cxn modelId="{BE220527-104D-4C56-8D8A-97FB876B5963}" type="presParOf" srcId="{A50CF641-1E22-42FA-A068-BEAE79BD65C3}" destId="{CD88E352-D380-418A-A0DB-61D7C8956146}" srcOrd="2" destOrd="0" presId="urn:microsoft.com/office/officeart/2005/8/layout/orgChart1"/>
    <dgm:cxn modelId="{432CC812-BA84-4877-8891-D7858E919F69}" type="presParOf" srcId="{A50CF641-1E22-42FA-A068-BEAE79BD65C3}" destId="{32878F5F-9078-4FF4-B683-F8EB2CF12394}" srcOrd="3" destOrd="0" presId="urn:microsoft.com/office/officeart/2005/8/layout/orgChart1"/>
    <dgm:cxn modelId="{5E1357E1-8E93-4487-9A78-2CEABA004F24}" type="presParOf" srcId="{32878F5F-9078-4FF4-B683-F8EB2CF12394}" destId="{2298E36E-6EEB-450F-8311-B94689313BC1}" srcOrd="0" destOrd="0" presId="urn:microsoft.com/office/officeart/2005/8/layout/orgChart1"/>
    <dgm:cxn modelId="{1B46CAD0-4C69-4DD6-9DCA-B8892765052D}" type="presParOf" srcId="{2298E36E-6EEB-450F-8311-B94689313BC1}" destId="{ED365DE9-D469-4121-B074-3DB727699ADD}" srcOrd="0" destOrd="0" presId="urn:microsoft.com/office/officeart/2005/8/layout/orgChart1"/>
    <dgm:cxn modelId="{E628364D-1330-4D8A-B619-060C747EAD4A}" type="presParOf" srcId="{2298E36E-6EEB-450F-8311-B94689313BC1}" destId="{52C13468-1F87-44E7-B352-9540D6BFEA08}" srcOrd="1" destOrd="0" presId="urn:microsoft.com/office/officeart/2005/8/layout/orgChart1"/>
    <dgm:cxn modelId="{FF3C6057-6050-4205-A0DD-2063D18EC448}" type="presParOf" srcId="{32878F5F-9078-4FF4-B683-F8EB2CF12394}" destId="{57578104-E8E9-48E3-BC63-64412C0ED44E}" srcOrd="1" destOrd="0" presId="urn:microsoft.com/office/officeart/2005/8/layout/orgChart1"/>
    <dgm:cxn modelId="{7C56FFB1-8A45-434B-80D5-FBFD9EB56180}" type="presParOf" srcId="{32878F5F-9078-4FF4-B683-F8EB2CF12394}" destId="{19AD1DFE-1D38-489B-95AA-5D9AE6A2EABF}" srcOrd="2" destOrd="0" presId="urn:microsoft.com/office/officeart/2005/8/layout/orgChart1"/>
    <dgm:cxn modelId="{672697D4-FE67-4282-B6C5-A750C0D93C15}" type="presParOf" srcId="{A50CF641-1E22-42FA-A068-BEAE79BD65C3}" destId="{EFEA78C4-2DD0-45EC-8E27-B758A9B42642}" srcOrd="4" destOrd="0" presId="urn:microsoft.com/office/officeart/2005/8/layout/orgChart1"/>
    <dgm:cxn modelId="{9D34CF03-D15A-48E3-8DD3-85D69DFA7216}" type="presParOf" srcId="{A50CF641-1E22-42FA-A068-BEAE79BD65C3}" destId="{4469FF25-60A7-479C-AE28-539AC3497D74}" srcOrd="5" destOrd="0" presId="urn:microsoft.com/office/officeart/2005/8/layout/orgChart1"/>
    <dgm:cxn modelId="{8B0BFD46-A294-4BDF-967C-C91062157916}" type="presParOf" srcId="{4469FF25-60A7-479C-AE28-539AC3497D74}" destId="{E1BB3C5D-120F-47E9-B9D8-E2E09305AED0}" srcOrd="0" destOrd="0" presId="urn:microsoft.com/office/officeart/2005/8/layout/orgChart1"/>
    <dgm:cxn modelId="{CAA44BD0-4671-4CE2-B673-E5A4ED017532}" type="presParOf" srcId="{E1BB3C5D-120F-47E9-B9D8-E2E09305AED0}" destId="{87781657-2A67-469D-B923-6ED2E120B6E6}" srcOrd="0" destOrd="0" presId="urn:microsoft.com/office/officeart/2005/8/layout/orgChart1"/>
    <dgm:cxn modelId="{533AAF1B-135D-4893-A827-E4F5C82E8D22}" type="presParOf" srcId="{E1BB3C5D-120F-47E9-B9D8-E2E09305AED0}" destId="{3CF0ADFD-5CB7-4BF2-8928-7A0113792CE6}" srcOrd="1" destOrd="0" presId="urn:microsoft.com/office/officeart/2005/8/layout/orgChart1"/>
    <dgm:cxn modelId="{33655362-9B43-47F0-934D-BB94E7B88C16}" type="presParOf" srcId="{4469FF25-60A7-479C-AE28-539AC3497D74}" destId="{E5338E6B-3106-497B-A5D2-F9B96E04C2F2}" srcOrd="1" destOrd="0" presId="urn:microsoft.com/office/officeart/2005/8/layout/orgChart1"/>
    <dgm:cxn modelId="{0E496086-68E0-4E53-84B0-CAF534A08102}" type="presParOf" srcId="{4469FF25-60A7-479C-AE28-539AC3497D74}" destId="{A7EDDB60-DBD1-412D-BBD5-CF978A5E9A40}" srcOrd="2" destOrd="0" presId="urn:microsoft.com/office/officeart/2005/8/layout/orgChart1"/>
    <dgm:cxn modelId="{883CDB06-28A0-413B-9E3C-216C66172A31}" type="presParOf" srcId="{2EB1F679-57EB-46F7-A069-224B9B0F14EA}" destId="{3EE91BD1-A501-4FDD-A6F3-5B1E2A8F1B1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E4A824D-CBC6-44C3-AF7B-7F966B20F332}" type="doc">
      <dgm:prSet loTypeId="urn:microsoft.com/office/officeart/2005/8/layout/process1" loCatId="process" qsTypeId="urn:microsoft.com/office/officeart/2005/8/quickstyle/simple2" qsCatId="simple" csTypeId="urn:microsoft.com/office/officeart/2005/8/colors/accent4_2" csCatId="accent4" phldr="1"/>
      <dgm:spPr/>
    </dgm:pt>
    <dgm:pt modelId="{D3D3203A-05FC-4158-9EED-DA6D3807BE52}">
      <dgm:prSet phldrT="[Text]"/>
      <dgm:spPr/>
      <dgm:t>
        <a:bodyPr/>
        <a:lstStyle/>
        <a:p>
          <a:r>
            <a:rPr lang="en-US" dirty="0"/>
            <a:t>Verb</a:t>
          </a:r>
        </a:p>
      </dgm:t>
    </dgm:pt>
    <dgm:pt modelId="{977597F5-02A4-4134-B49A-51D4AEE42F24}" type="parTrans" cxnId="{573708ED-8EC6-4B52-8F34-63AFF96A1469}">
      <dgm:prSet/>
      <dgm:spPr/>
      <dgm:t>
        <a:bodyPr/>
        <a:lstStyle/>
        <a:p>
          <a:endParaRPr lang="en-US"/>
        </a:p>
      </dgm:t>
    </dgm:pt>
    <dgm:pt modelId="{D056B80D-47A5-4BDF-9134-83D76D44308D}" type="sibTrans" cxnId="{573708ED-8EC6-4B52-8F34-63AFF96A1469}">
      <dgm:prSet/>
      <dgm:spPr/>
      <dgm:t>
        <a:bodyPr/>
        <a:lstStyle/>
        <a:p>
          <a:endParaRPr lang="en-US"/>
        </a:p>
      </dgm:t>
    </dgm:pt>
    <dgm:pt modelId="{F5626D5A-452D-4219-AEEA-F524FC729D6D}">
      <dgm:prSet phldrT="[Text]"/>
      <dgm:spPr/>
      <dgm:t>
        <a:bodyPr/>
        <a:lstStyle/>
        <a:p>
          <a:r>
            <a:rPr lang="en-US" dirty="0"/>
            <a:t>Noun</a:t>
          </a:r>
        </a:p>
      </dgm:t>
    </dgm:pt>
    <dgm:pt modelId="{AF1C1905-76E9-45A1-A4B0-5A918578EFED}" type="parTrans" cxnId="{66A372BF-A4AA-4498-928A-401ADACC8008}">
      <dgm:prSet/>
      <dgm:spPr/>
      <dgm:t>
        <a:bodyPr/>
        <a:lstStyle/>
        <a:p>
          <a:endParaRPr lang="en-US"/>
        </a:p>
      </dgm:t>
    </dgm:pt>
    <dgm:pt modelId="{DA49BF2D-190A-4811-9123-3A0F7DE493C1}" type="sibTrans" cxnId="{66A372BF-A4AA-4498-928A-401ADACC8008}">
      <dgm:prSet/>
      <dgm:spPr/>
      <dgm:t>
        <a:bodyPr/>
        <a:lstStyle/>
        <a:p>
          <a:endParaRPr lang="en-US"/>
        </a:p>
      </dgm:t>
    </dgm:pt>
    <dgm:pt modelId="{535AF347-153A-402C-84D7-43F306752948}">
      <dgm:prSet phldrT="[Text]"/>
      <dgm:spPr/>
      <dgm:t>
        <a:bodyPr/>
        <a:lstStyle/>
        <a:p>
          <a:r>
            <a:rPr lang="en-US" dirty="0"/>
            <a:t>Qualifying phrase</a:t>
          </a:r>
        </a:p>
      </dgm:t>
    </dgm:pt>
    <dgm:pt modelId="{8DF599C0-61A4-4D40-BF0A-98F63F66F650}" type="parTrans" cxnId="{3D59E6FB-66F6-420A-A907-69DD37ADBE6D}">
      <dgm:prSet/>
      <dgm:spPr/>
      <dgm:t>
        <a:bodyPr/>
        <a:lstStyle/>
        <a:p>
          <a:endParaRPr lang="en-US"/>
        </a:p>
      </dgm:t>
    </dgm:pt>
    <dgm:pt modelId="{D54EC77C-7B92-4042-9165-4F87B286F04B}" type="sibTrans" cxnId="{3D59E6FB-66F6-420A-A907-69DD37ADBE6D}">
      <dgm:prSet/>
      <dgm:spPr/>
      <dgm:t>
        <a:bodyPr/>
        <a:lstStyle/>
        <a:p>
          <a:endParaRPr lang="en-US"/>
        </a:p>
      </dgm:t>
    </dgm:pt>
    <dgm:pt modelId="{0CD28EC6-C06C-4D5A-8E16-FB2763DEB67B}" type="pres">
      <dgm:prSet presAssocID="{FE4A824D-CBC6-44C3-AF7B-7F966B20F332}" presName="Name0" presStyleCnt="0">
        <dgm:presLayoutVars>
          <dgm:dir/>
          <dgm:resizeHandles val="exact"/>
        </dgm:presLayoutVars>
      </dgm:prSet>
      <dgm:spPr/>
    </dgm:pt>
    <dgm:pt modelId="{A29A3C7D-FE4D-4580-9A51-3DB628B20052}" type="pres">
      <dgm:prSet presAssocID="{D3D3203A-05FC-4158-9EED-DA6D3807BE52}" presName="node" presStyleLbl="node1" presStyleIdx="0" presStyleCnt="3">
        <dgm:presLayoutVars>
          <dgm:bulletEnabled val="1"/>
        </dgm:presLayoutVars>
      </dgm:prSet>
      <dgm:spPr/>
    </dgm:pt>
    <dgm:pt modelId="{F2DE6ADD-705C-4DAB-BCA3-E5BB22E159B4}" type="pres">
      <dgm:prSet presAssocID="{D056B80D-47A5-4BDF-9134-83D76D44308D}" presName="sibTrans" presStyleLbl="sibTrans2D1" presStyleIdx="0" presStyleCnt="2"/>
      <dgm:spPr/>
    </dgm:pt>
    <dgm:pt modelId="{90F77D1F-334F-4CB3-BB19-C52558FD19B6}" type="pres">
      <dgm:prSet presAssocID="{D056B80D-47A5-4BDF-9134-83D76D44308D}" presName="connectorText" presStyleLbl="sibTrans2D1" presStyleIdx="0" presStyleCnt="2"/>
      <dgm:spPr/>
    </dgm:pt>
    <dgm:pt modelId="{792D68DE-BD74-4C63-9D84-CAB5DB3E86D0}" type="pres">
      <dgm:prSet presAssocID="{F5626D5A-452D-4219-AEEA-F524FC729D6D}" presName="node" presStyleLbl="node1" presStyleIdx="1" presStyleCnt="3">
        <dgm:presLayoutVars>
          <dgm:bulletEnabled val="1"/>
        </dgm:presLayoutVars>
      </dgm:prSet>
      <dgm:spPr/>
    </dgm:pt>
    <dgm:pt modelId="{6C3F2A4D-BD4F-46DB-8C9B-9C9992D7CE8A}" type="pres">
      <dgm:prSet presAssocID="{DA49BF2D-190A-4811-9123-3A0F7DE493C1}" presName="sibTrans" presStyleLbl="sibTrans2D1" presStyleIdx="1" presStyleCnt="2"/>
      <dgm:spPr/>
    </dgm:pt>
    <dgm:pt modelId="{B4CE2006-18A2-4C2A-9A2D-15CB43149F2E}" type="pres">
      <dgm:prSet presAssocID="{DA49BF2D-190A-4811-9123-3A0F7DE493C1}" presName="connectorText" presStyleLbl="sibTrans2D1" presStyleIdx="1" presStyleCnt="2"/>
      <dgm:spPr/>
    </dgm:pt>
    <dgm:pt modelId="{5D7337A0-C969-4062-B767-4B51855BE0D1}" type="pres">
      <dgm:prSet presAssocID="{535AF347-153A-402C-84D7-43F306752948}" presName="node" presStyleLbl="node1" presStyleIdx="2" presStyleCnt="3">
        <dgm:presLayoutVars>
          <dgm:bulletEnabled val="1"/>
        </dgm:presLayoutVars>
      </dgm:prSet>
      <dgm:spPr/>
    </dgm:pt>
  </dgm:ptLst>
  <dgm:cxnLst>
    <dgm:cxn modelId="{5D051823-FD27-4B5F-AF25-0BA807A7E932}" type="presOf" srcId="{D3D3203A-05FC-4158-9EED-DA6D3807BE52}" destId="{A29A3C7D-FE4D-4580-9A51-3DB628B20052}" srcOrd="0" destOrd="0" presId="urn:microsoft.com/office/officeart/2005/8/layout/process1"/>
    <dgm:cxn modelId="{67143661-89EC-4ECB-AC33-E4933805EF74}" type="presOf" srcId="{D056B80D-47A5-4BDF-9134-83D76D44308D}" destId="{F2DE6ADD-705C-4DAB-BCA3-E5BB22E159B4}" srcOrd="0" destOrd="0" presId="urn:microsoft.com/office/officeart/2005/8/layout/process1"/>
    <dgm:cxn modelId="{863A9163-C77A-4FE4-9089-D1441B6955E5}" type="presOf" srcId="{DA49BF2D-190A-4811-9123-3A0F7DE493C1}" destId="{6C3F2A4D-BD4F-46DB-8C9B-9C9992D7CE8A}" srcOrd="0" destOrd="0" presId="urn:microsoft.com/office/officeart/2005/8/layout/process1"/>
    <dgm:cxn modelId="{39FF9B71-4D1D-48A8-8D02-8C28B5E2DE5C}" type="presOf" srcId="{535AF347-153A-402C-84D7-43F306752948}" destId="{5D7337A0-C969-4062-B767-4B51855BE0D1}" srcOrd="0" destOrd="0" presId="urn:microsoft.com/office/officeart/2005/8/layout/process1"/>
    <dgm:cxn modelId="{1A0B5077-06BA-4A11-84B5-59028ADAF33C}" type="presOf" srcId="{FE4A824D-CBC6-44C3-AF7B-7F966B20F332}" destId="{0CD28EC6-C06C-4D5A-8E16-FB2763DEB67B}" srcOrd="0" destOrd="0" presId="urn:microsoft.com/office/officeart/2005/8/layout/process1"/>
    <dgm:cxn modelId="{BFC4D859-76A7-40B3-8CB7-C67C759C864B}" type="presOf" srcId="{F5626D5A-452D-4219-AEEA-F524FC729D6D}" destId="{792D68DE-BD74-4C63-9D84-CAB5DB3E86D0}" srcOrd="0" destOrd="0" presId="urn:microsoft.com/office/officeart/2005/8/layout/process1"/>
    <dgm:cxn modelId="{8A612B86-AEA9-4E76-8A5B-E681E479BCF8}" type="presOf" srcId="{DA49BF2D-190A-4811-9123-3A0F7DE493C1}" destId="{B4CE2006-18A2-4C2A-9A2D-15CB43149F2E}" srcOrd="1" destOrd="0" presId="urn:microsoft.com/office/officeart/2005/8/layout/process1"/>
    <dgm:cxn modelId="{66A372BF-A4AA-4498-928A-401ADACC8008}" srcId="{FE4A824D-CBC6-44C3-AF7B-7F966B20F332}" destId="{F5626D5A-452D-4219-AEEA-F524FC729D6D}" srcOrd="1" destOrd="0" parTransId="{AF1C1905-76E9-45A1-A4B0-5A918578EFED}" sibTransId="{DA49BF2D-190A-4811-9123-3A0F7DE493C1}"/>
    <dgm:cxn modelId="{784E99DA-AD23-447F-8528-F8303D2C1A4E}" type="presOf" srcId="{D056B80D-47A5-4BDF-9134-83D76D44308D}" destId="{90F77D1F-334F-4CB3-BB19-C52558FD19B6}" srcOrd="1" destOrd="0" presId="urn:microsoft.com/office/officeart/2005/8/layout/process1"/>
    <dgm:cxn modelId="{573708ED-8EC6-4B52-8F34-63AFF96A1469}" srcId="{FE4A824D-CBC6-44C3-AF7B-7F966B20F332}" destId="{D3D3203A-05FC-4158-9EED-DA6D3807BE52}" srcOrd="0" destOrd="0" parTransId="{977597F5-02A4-4134-B49A-51D4AEE42F24}" sibTransId="{D056B80D-47A5-4BDF-9134-83D76D44308D}"/>
    <dgm:cxn modelId="{3D59E6FB-66F6-420A-A907-69DD37ADBE6D}" srcId="{FE4A824D-CBC6-44C3-AF7B-7F966B20F332}" destId="{535AF347-153A-402C-84D7-43F306752948}" srcOrd="2" destOrd="0" parTransId="{8DF599C0-61A4-4D40-BF0A-98F63F66F650}" sibTransId="{D54EC77C-7B92-4042-9165-4F87B286F04B}"/>
    <dgm:cxn modelId="{31C448BA-433E-41D4-BAF2-C635E8B721EE}" type="presParOf" srcId="{0CD28EC6-C06C-4D5A-8E16-FB2763DEB67B}" destId="{A29A3C7D-FE4D-4580-9A51-3DB628B20052}" srcOrd="0" destOrd="0" presId="urn:microsoft.com/office/officeart/2005/8/layout/process1"/>
    <dgm:cxn modelId="{4F813CD2-F8C7-43D1-A3D0-400A98A2DB5F}" type="presParOf" srcId="{0CD28EC6-C06C-4D5A-8E16-FB2763DEB67B}" destId="{F2DE6ADD-705C-4DAB-BCA3-E5BB22E159B4}" srcOrd="1" destOrd="0" presId="urn:microsoft.com/office/officeart/2005/8/layout/process1"/>
    <dgm:cxn modelId="{F4CE6D5F-5F2F-4CFD-A3BD-F87DB392C83A}" type="presParOf" srcId="{F2DE6ADD-705C-4DAB-BCA3-E5BB22E159B4}" destId="{90F77D1F-334F-4CB3-BB19-C52558FD19B6}" srcOrd="0" destOrd="0" presId="urn:microsoft.com/office/officeart/2005/8/layout/process1"/>
    <dgm:cxn modelId="{D32307CD-EE59-41B4-B55E-8E46EC4C4070}" type="presParOf" srcId="{0CD28EC6-C06C-4D5A-8E16-FB2763DEB67B}" destId="{792D68DE-BD74-4C63-9D84-CAB5DB3E86D0}" srcOrd="2" destOrd="0" presId="urn:microsoft.com/office/officeart/2005/8/layout/process1"/>
    <dgm:cxn modelId="{13CDB122-BA20-440B-9028-3A5FF3B1D156}" type="presParOf" srcId="{0CD28EC6-C06C-4D5A-8E16-FB2763DEB67B}" destId="{6C3F2A4D-BD4F-46DB-8C9B-9C9992D7CE8A}" srcOrd="3" destOrd="0" presId="urn:microsoft.com/office/officeart/2005/8/layout/process1"/>
    <dgm:cxn modelId="{7459E61C-38EF-49EF-8B7D-863D2C2D8351}" type="presParOf" srcId="{6C3F2A4D-BD4F-46DB-8C9B-9C9992D7CE8A}" destId="{B4CE2006-18A2-4C2A-9A2D-15CB43149F2E}" srcOrd="0" destOrd="0" presId="urn:microsoft.com/office/officeart/2005/8/layout/process1"/>
    <dgm:cxn modelId="{B4C96E92-8809-40E1-9386-9EC49D579CB0}" type="presParOf" srcId="{0CD28EC6-C06C-4D5A-8E16-FB2763DEB67B}" destId="{5D7337A0-C969-4062-B767-4B51855BE0D1}" srcOrd="4" destOrd="0" presId="urn:microsoft.com/office/officeart/2005/8/layout/process1"/>
  </dgm:cxnLst>
  <dgm:bg/>
  <dgm:whole>
    <a:ln>
      <a:solidFill>
        <a:schemeClr val="bg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728014-11EC-4DE7-8BC8-519FA1BA1F67}" type="doc">
      <dgm:prSet loTypeId="urn:microsoft.com/office/officeart/2005/8/layout/pyramid2" loCatId="pyramid" qsTypeId="urn:microsoft.com/office/officeart/2005/8/quickstyle/simple1" qsCatId="simple" csTypeId="urn:microsoft.com/office/officeart/2005/8/colors/colorful4" csCatId="colorful" phldr="1"/>
      <dgm:spPr/>
    </dgm:pt>
    <dgm:pt modelId="{482B45E0-7981-4762-9FF9-2471CF74ED91}">
      <dgm:prSet phldrT="[Text]" custT="1"/>
      <dgm:spPr/>
      <dgm:t>
        <a:bodyPr/>
        <a:lstStyle/>
        <a:p>
          <a:r>
            <a:rPr lang="en-US" sz="1800"/>
            <a:t>Creating </a:t>
          </a:r>
          <a:endParaRPr lang="en-US" sz="1800" dirty="0"/>
        </a:p>
      </dgm:t>
    </dgm:pt>
    <dgm:pt modelId="{5B2DA837-51E0-43A5-B501-35C75F7F95E4}" type="parTrans" cxnId="{2E2F9E22-E826-4C56-A1CC-39E12FAED2B5}">
      <dgm:prSet/>
      <dgm:spPr/>
      <dgm:t>
        <a:bodyPr/>
        <a:lstStyle/>
        <a:p>
          <a:endParaRPr lang="en-US"/>
        </a:p>
      </dgm:t>
    </dgm:pt>
    <dgm:pt modelId="{34CAB8ED-E803-4BDD-979C-A81D908A1349}" type="sibTrans" cxnId="{2E2F9E22-E826-4C56-A1CC-39E12FAED2B5}">
      <dgm:prSet/>
      <dgm:spPr/>
      <dgm:t>
        <a:bodyPr/>
        <a:lstStyle/>
        <a:p>
          <a:endParaRPr lang="en-US"/>
        </a:p>
      </dgm:t>
    </dgm:pt>
    <dgm:pt modelId="{7BB639F4-31FB-428A-888F-2BDAD14F9FF8}">
      <dgm:prSet phldrT="[Text]"/>
      <dgm:spPr/>
      <dgm:t>
        <a:bodyPr/>
        <a:lstStyle/>
        <a:p>
          <a:r>
            <a:rPr lang="en-US"/>
            <a:t>Evaluating</a:t>
          </a:r>
          <a:endParaRPr lang="en-US" dirty="0"/>
        </a:p>
      </dgm:t>
    </dgm:pt>
    <dgm:pt modelId="{5D5620E9-0BAD-434C-B76A-CBFA450D10FB}" type="parTrans" cxnId="{4CF7C3E1-1477-4377-94F3-5BF6D44E7A9F}">
      <dgm:prSet/>
      <dgm:spPr/>
      <dgm:t>
        <a:bodyPr/>
        <a:lstStyle/>
        <a:p>
          <a:endParaRPr lang="en-US"/>
        </a:p>
      </dgm:t>
    </dgm:pt>
    <dgm:pt modelId="{2AEDA256-0186-40BB-AD6B-16AF18559417}" type="sibTrans" cxnId="{4CF7C3E1-1477-4377-94F3-5BF6D44E7A9F}">
      <dgm:prSet/>
      <dgm:spPr/>
      <dgm:t>
        <a:bodyPr/>
        <a:lstStyle/>
        <a:p>
          <a:endParaRPr lang="en-US"/>
        </a:p>
      </dgm:t>
    </dgm:pt>
    <dgm:pt modelId="{9E6466A5-E2B3-4963-8FF2-7590C87C8FFC}">
      <dgm:prSet phldrT="[Text]"/>
      <dgm:spPr/>
      <dgm:t>
        <a:bodyPr/>
        <a:lstStyle/>
        <a:p>
          <a:r>
            <a:rPr lang="en-US"/>
            <a:t>Analysing</a:t>
          </a:r>
          <a:endParaRPr lang="en-US" dirty="0"/>
        </a:p>
      </dgm:t>
    </dgm:pt>
    <dgm:pt modelId="{E56516E4-CCE3-41E7-B963-75CCD933463B}" type="parTrans" cxnId="{B17E4093-E39F-4745-8547-7F069A8E2663}">
      <dgm:prSet/>
      <dgm:spPr/>
      <dgm:t>
        <a:bodyPr/>
        <a:lstStyle/>
        <a:p>
          <a:endParaRPr lang="en-US"/>
        </a:p>
      </dgm:t>
    </dgm:pt>
    <dgm:pt modelId="{A07DE8BA-7E19-4CC1-AEF9-D8A532C0A5DC}" type="sibTrans" cxnId="{B17E4093-E39F-4745-8547-7F069A8E2663}">
      <dgm:prSet/>
      <dgm:spPr/>
      <dgm:t>
        <a:bodyPr/>
        <a:lstStyle/>
        <a:p>
          <a:endParaRPr lang="en-US"/>
        </a:p>
      </dgm:t>
    </dgm:pt>
    <dgm:pt modelId="{78072CEA-7995-4CBF-93E5-1A47E3AA1780}">
      <dgm:prSet/>
      <dgm:spPr/>
      <dgm:t>
        <a:bodyPr/>
        <a:lstStyle/>
        <a:p>
          <a:r>
            <a:rPr lang="en-US"/>
            <a:t>Applying</a:t>
          </a:r>
          <a:endParaRPr lang="en-US" dirty="0"/>
        </a:p>
      </dgm:t>
    </dgm:pt>
    <dgm:pt modelId="{FC4FF360-4BAA-4A6A-9898-92B34EAF5EF3}" type="parTrans" cxnId="{9F27752E-0EB8-4C1F-8338-DC12375910BF}">
      <dgm:prSet/>
      <dgm:spPr/>
      <dgm:t>
        <a:bodyPr/>
        <a:lstStyle/>
        <a:p>
          <a:endParaRPr lang="en-US"/>
        </a:p>
      </dgm:t>
    </dgm:pt>
    <dgm:pt modelId="{0FC5AFA1-595F-4918-8BD7-27580882D08E}" type="sibTrans" cxnId="{9F27752E-0EB8-4C1F-8338-DC12375910BF}">
      <dgm:prSet/>
      <dgm:spPr/>
      <dgm:t>
        <a:bodyPr/>
        <a:lstStyle/>
        <a:p>
          <a:endParaRPr lang="en-US"/>
        </a:p>
      </dgm:t>
    </dgm:pt>
    <dgm:pt modelId="{0D21AA02-8DEE-4415-8D46-7A1174E3F869}">
      <dgm:prSet/>
      <dgm:spPr/>
      <dgm:t>
        <a:bodyPr/>
        <a:lstStyle/>
        <a:p>
          <a:r>
            <a:rPr lang="en-US"/>
            <a:t>Understanding</a:t>
          </a:r>
          <a:endParaRPr lang="en-US" dirty="0"/>
        </a:p>
      </dgm:t>
    </dgm:pt>
    <dgm:pt modelId="{4C3A8B22-60FF-4D60-878D-1F7C5C2AFCC9}" type="parTrans" cxnId="{F68326BD-508D-422A-92D5-A5A7C427E774}">
      <dgm:prSet/>
      <dgm:spPr/>
      <dgm:t>
        <a:bodyPr/>
        <a:lstStyle/>
        <a:p>
          <a:endParaRPr lang="en-US"/>
        </a:p>
      </dgm:t>
    </dgm:pt>
    <dgm:pt modelId="{47C7BCE2-F623-4F01-B4A5-1FB27822256C}" type="sibTrans" cxnId="{F68326BD-508D-422A-92D5-A5A7C427E774}">
      <dgm:prSet/>
      <dgm:spPr/>
      <dgm:t>
        <a:bodyPr/>
        <a:lstStyle/>
        <a:p>
          <a:endParaRPr lang="en-US"/>
        </a:p>
      </dgm:t>
    </dgm:pt>
    <dgm:pt modelId="{F230E63C-EED1-4EC1-A72D-2DC712F3581F}">
      <dgm:prSet/>
      <dgm:spPr/>
      <dgm:t>
        <a:bodyPr/>
        <a:lstStyle/>
        <a:p>
          <a:r>
            <a:rPr lang="en-US"/>
            <a:t>Remembering</a:t>
          </a:r>
          <a:endParaRPr lang="en-US" dirty="0"/>
        </a:p>
      </dgm:t>
    </dgm:pt>
    <dgm:pt modelId="{A154AD9B-9151-4E45-A8BE-7E597AEE2698}" type="parTrans" cxnId="{F31D40BF-B6D5-49A2-A6E2-C46F8F90FC0C}">
      <dgm:prSet/>
      <dgm:spPr/>
      <dgm:t>
        <a:bodyPr/>
        <a:lstStyle/>
        <a:p>
          <a:endParaRPr lang="en-US"/>
        </a:p>
      </dgm:t>
    </dgm:pt>
    <dgm:pt modelId="{31288306-23B0-4744-B935-D721E8656C64}" type="sibTrans" cxnId="{F31D40BF-B6D5-49A2-A6E2-C46F8F90FC0C}">
      <dgm:prSet/>
      <dgm:spPr/>
      <dgm:t>
        <a:bodyPr/>
        <a:lstStyle/>
        <a:p>
          <a:endParaRPr lang="en-US"/>
        </a:p>
      </dgm:t>
    </dgm:pt>
    <dgm:pt modelId="{CA07D781-2789-42D5-B25F-8CA50D66822E}" type="pres">
      <dgm:prSet presAssocID="{46728014-11EC-4DE7-8BC8-519FA1BA1F67}" presName="compositeShape" presStyleCnt="0">
        <dgm:presLayoutVars>
          <dgm:dir/>
          <dgm:resizeHandles/>
        </dgm:presLayoutVars>
      </dgm:prSet>
      <dgm:spPr/>
    </dgm:pt>
    <dgm:pt modelId="{06760D71-EDA9-4B96-9E9F-2F40242820A7}" type="pres">
      <dgm:prSet presAssocID="{46728014-11EC-4DE7-8BC8-519FA1BA1F67}" presName="pyramid" presStyleLbl="node1" presStyleIdx="0" presStyleCnt="1" custLinFactNeighborX="6071" custLinFactNeighborY="15100"/>
      <dgm:spPr/>
    </dgm:pt>
    <dgm:pt modelId="{72EACD95-A11B-48DF-AA8F-CD4DAB87D66F}" type="pres">
      <dgm:prSet presAssocID="{46728014-11EC-4DE7-8BC8-519FA1BA1F67}" presName="theList" presStyleCnt="0"/>
      <dgm:spPr/>
    </dgm:pt>
    <dgm:pt modelId="{4F507B46-DA14-4562-BE76-EA6755E92B75}" type="pres">
      <dgm:prSet presAssocID="{482B45E0-7981-4762-9FF9-2471CF74ED91}" presName="aNode" presStyleLbl="fgAcc1" presStyleIdx="0" presStyleCnt="6">
        <dgm:presLayoutVars>
          <dgm:bulletEnabled val="1"/>
        </dgm:presLayoutVars>
      </dgm:prSet>
      <dgm:spPr/>
    </dgm:pt>
    <dgm:pt modelId="{BD20731C-B301-4810-B3D6-D7D3FAD77BBE}" type="pres">
      <dgm:prSet presAssocID="{482B45E0-7981-4762-9FF9-2471CF74ED91}" presName="aSpace" presStyleCnt="0"/>
      <dgm:spPr/>
    </dgm:pt>
    <dgm:pt modelId="{043A36D6-034B-4440-B5A8-194623E1DD12}" type="pres">
      <dgm:prSet presAssocID="{7BB639F4-31FB-428A-888F-2BDAD14F9FF8}" presName="aNode" presStyleLbl="fgAcc1" presStyleIdx="1" presStyleCnt="6">
        <dgm:presLayoutVars>
          <dgm:bulletEnabled val="1"/>
        </dgm:presLayoutVars>
      </dgm:prSet>
      <dgm:spPr/>
    </dgm:pt>
    <dgm:pt modelId="{1CC2F252-3BBE-4522-B892-1B2F492EFACB}" type="pres">
      <dgm:prSet presAssocID="{7BB639F4-31FB-428A-888F-2BDAD14F9FF8}" presName="aSpace" presStyleCnt="0"/>
      <dgm:spPr/>
    </dgm:pt>
    <dgm:pt modelId="{FD11182A-6687-417A-882F-516A42CDC77F}" type="pres">
      <dgm:prSet presAssocID="{9E6466A5-E2B3-4963-8FF2-7590C87C8FFC}" presName="aNode" presStyleLbl="fgAcc1" presStyleIdx="2" presStyleCnt="6">
        <dgm:presLayoutVars>
          <dgm:bulletEnabled val="1"/>
        </dgm:presLayoutVars>
      </dgm:prSet>
      <dgm:spPr/>
    </dgm:pt>
    <dgm:pt modelId="{8D75E66F-B6CD-4221-A1E5-B0D50A05CB8A}" type="pres">
      <dgm:prSet presAssocID="{9E6466A5-E2B3-4963-8FF2-7590C87C8FFC}" presName="aSpace" presStyleCnt="0"/>
      <dgm:spPr/>
    </dgm:pt>
    <dgm:pt modelId="{B4CB517C-B645-44D3-A82B-385BCBEEC573}" type="pres">
      <dgm:prSet presAssocID="{78072CEA-7995-4CBF-93E5-1A47E3AA1780}" presName="aNode" presStyleLbl="fgAcc1" presStyleIdx="3" presStyleCnt="6">
        <dgm:presLayoutVars>
          <dgm:bulletEnabled val="1"/>
        </dgm:presLayoutVars>
      </dgm:prSet>
      <dgm:spPr/>
    </dgm:pt>
    <dgm:pt modelId="{F101BA1B-3FFA-4753-AB98-76E9EDA211DE}" type="pres">
      <dgm:prSet presAssocID="{78072CEA-7995-4CBF-93E5-1A47E3AA1780}" presName="aSpace" presStyleCnt="0"/>
      <dgm:spPr/>
    </dgm:pt>
    <dgm:pt modelId="{D61F6556-0918-4B2B-B731-D4425CB1B3E7}" type="pres">
      <dgm:prSet presAssocID="{0D21AA02-8DEE-4415-8D46-7A1174E3F869}" presName="aNode" presStyleLbl="fgAcc1" presStyleIdx="4" presStyleCnt="6">
        <dgm:presLayoutVars>
          <dgm:bulletEnabled val="1"/>
        </dgm:presLayoutVars>
      </dgm:prSet>
      <dgm:spPr/>
    </dgm:pt>
    <dgm:pt modelId="{BAC8A933-ACDA-4FE6-91F0-F73321D86C22}" type="pres">
      <dgm:prSet presAssocID="{0D21AA02-8DEE-4415-8D46-7A1174E3F869}" presName="aSpace" presStyleCnt="0"/>
      <dgm:spPr/>
    </dgm:pt>
    <dgm:pt modelId="{19B66B50-B5C2-4D93-A4B0-53D565478D29}" type="pres">
      <dgm:prSet presAssocID="{F230E63C-EED1-4EC1-A72D-2DC712F3581F}" presName="aNode" presStyleLbl="fgAcc1" presStyleIdx="5" presStyleCnt="6">
        <dgm:presLayoutVars>
          <dgm:bulletEnabled val="1"/>
        </dgm:presLayoutVars>
      </dgm:prSet>
      <dgm:spPr/>
    </dgm:pt>
    <dgm:pt modelId="{59B16AC3-51ED-49A4-BF9F-AC01BC7A9280}" type="pres">
      <dgm:prSet presAssocID="{F230E63C-EED1-4EC1-A72D-2DC712F3581F}" presName="aSpace" presStyleCnt="0"/>
      <dgm:spPr/>
    </dgm:pt>
  </dgm:ptLst>
  <dgm:cxnLst>
    <dgm:cxn modelId="{2E2F9E22-E826-4C56-A1CC-39E12FAED2B5}" srcId="{46728014-11EC-4DE7-8BC8-519FA1BA1F67}" destId="{482B45E0-7981-4762-9FF9-2471CF74ED91}" srcOrd="0" destOrd="0" parTransId="{5B2DA837-51E0-43A5-B501-35C75F7F95E4}" sibTransId="{34CAB8ED-E803-4BDD-979C-A81D908A1349}"/>
    <dgm:cxn modelId="{9F27752E-0EB8-4C1F-8338-DC12375910BF}" srcId="{46728014-11EC-4DE7-8BC8-519FA1BA1F67}" destId="{78072CEA-7995-4CBF-93E5-1A47E3AA1780}" srcOrd="3" destOrd="0" parTransId="{FC4FF360-4BAA-4A6A-9898-92B34EAF5EF3}" sibTransId="{0FC5AFA1-595F-4918-8BD7-27580882D08E}"/>
    <dgm:cxn modelId="{FDF46034-CFD8-4974-97C6-5D1D442982E1}" type="presOf" srcId="{482B45E0-7981-4762-9FF9-2471CF74ED91}" destId="{4F507B46-DA14-4562-BE76-EA6755E92B75}" srcOrd="0" destOrd="0" presId="urn:microsoft.com/office/officeart/2005/8/layout/pyramid2"/>
    <dgm:cxn modelId="{60FEAE5C-3BC4-4ABB-BEEE-4112CFF9E760}" type="presOf" srcId="{7BB639F4-31FB-428A-888F-2BDAD14F9FF8}" destId="{043A36D6-034B-4440-B5A8-194623E1DD12}" srcOrd="0" destOrd="0" presId="urn:microsoft.com/office/officeart/2005/8/layout/pyramid2"/>
    <dgm:cxn modelId="{63C8AF87-DA64-4B6F-87E6-DB8E2A0F9FB1}" type="presOf" srcId="{0D21AA02-8DEE-4415-8D46-7A1174E3F869}" destId="{D61F6556-0918-4B2B-B731-D4425CB1B3E7}" srcOrd="0" destOrd="0" presId="urn:microsoft.com/office/officeart/2005/8/layout/pyramid2"/>
    <dgm:cxn modelId="{B17E4093-E39F-4745-8547-7F069A8E2663}" srcId="{46728014-11EC-4DE7-8BC8-519FA1BA1F67}" destId="{9E6466A5-E2B3-4963-8FF2-7590C87C8FFC}" srcOrd="2" destOrd="0" parTransId="{E56516E4-CCE3-41E7-B963-75CCD933463B}" sibTransId="{A07DE8BA-7E19-4CC1-AEF9-D8A532C0A5DC}"/>
    <dgm:cxn modelId="{934892AB-5F61-491E-9054-3962B57CDF8F}" type="presOf" srcId="{78072CEA-7995-4CBF-93E5-1A47E3AA1780}" destId="{B4CB517C-B645-44D3-A82B-385BCBEEC573}" srcOrd="0" destOrd="0" presId="urn:microsoft.com/office/officeart/2005/8/layout/pyramid2"/>
    <dgm:cxn modelId="{F68326BD-508D-422A-92D5-A5A7C427E774}" srcId="{46728014-11EC-4DE7-8BC8-519FA1BA1F67}" destId="{0D21AA02-8DEE-4415-8D46-7A1174E3F869}" srcOrd="4" destOrd="0" parTransId="{4C3A8B22-60FF-4D60-878D-1F7C5C2AFCC9}" sibTransId="{47C7BCE2-F623-4F01-B4A5-1FB27822256C}"/>
    <dgm:cxn modelId="{F31D40BF-B6D5-49A2-A6E2-C46F8F90FC0C}" srcId="{46728014-11EC-4DE7-8BC8-519FA1BA1F67}" destId="{F230E63C-EED1-4EC1-A72D-2DC712F3581F}" srcOrd="5" destOrd="0" parTransId="{A154AD9B-9151-4E45-A8BE-7E597AEE2698}" sibTransId="{31288306-23B0-4744-B935-D721E8656C64}"/>
    <dgm:cxn modelId="{918ED6CB-8B5D-4496-82A7-30DB56B96B05}" type="presOf" srcId="{46728014-11EC-4DE7-8BC8-519FA1BA1F67}" destId="{CA07D781-2789-42D5-B25F-8CA50D66822E}" srcOrd="0" destOrd="0" presId="urn:microsoft.com/office/officeart/2005/8/layout/pyramid2"/>
    <dgm:cxn modelId="{4CF7C3E1-1477-4377-94F3-5BF6D44E7A9F}" srcId="{46728014-11EC-4DE7-8BC8-519FA1BA1F67}" destId="{7BB639F4-31FB-428A-888F-2BDAD14F9FF8}" srcOrd="1" destOrd="0" parTransId="{5D5620E9-0BAD-434C-B76A-CBFA450D10FB}" sibTransId="{2AEDA256-0186-40BB-AD6B-16AF18559417}"/>
    <dgm:cxn modelId="{9A65CDF3-788A-43F5-9DEB-A996B47C8D9E}" type="presOf" srcId="{F230E63C-EED1-4EC1-A72D-2DC712F3581F}" destId="{19B66B50-B5C2-4D93-A4B0-53D565478D29}" srcOrd="0" destOrd="0" presId="urn:microsoft.com/office/officeart/2005/8/layout/pyramid2"/>
    <dgm:cxn modelId="{E38827FE-89B3-4BB7-947F-9BA7396BBFFE}" type="presOf" srcId="{9E6466A5-E2B3-4963-8FF2-7590C87C8FFC}" destId="{FD11182A-6687-417A-882F-516A42CDC77F}" srcOrd="0" destOrd="0" presId="urn:microsoft.com/office/officeart/2005/8/layout/pyramid2"/>
    <dgm:cxn modelId="{2BFDFA2C-DCED-44DA-ABFA-869546E2B8CB}" type="presParOf" srcId="{CA07D781-2789-42D5-B25F-8CA50D66822E}" destId="{06760D71-EDA9-4B96-9E9F-2F40242820A7}" srcOrd="0" destOrd="0" presId="urn:microsoft.com/office/officeart/2005/8/layout/pyramid2"/>
    <dgm:cxn modelId="{EA48BA52-1050-475F-8793-59156E066CAF}" type="presParOf" srcId="{CA07D781-2789-42D5-B25F-8CA50D66822E}" destId="{72EACD95-A11B-48DF-AA8F-CD4DAB87D66F}" srcOrd="1" destOrd="0" presId="urn:microsoft.com/office/officeart/2005/8/layout/pyramid2"/>
    <dgm:cxn modelId="{850A938F-CCD3-42A1-B87E-16C5C2ED4321}" type="presParOf" srcId="{72EACD95-A11B-48DF-AA8F-CD4DAB87D66F}" destId="{4F507B46-DA14-4562-BE76-EA6755E92B75}" srcOrd="0" destOrd="0" presId="urn:microsoft.com/office/officeart/2005/8/layout/pyramid2"/>
    <dgm:cxn modelId="{E7CB93D6-4D92-4346-9D2F-CD019A893484}" type="presParOf" srcId="{72EACD95-A11B-48DF-AA8F-CD4DAB87D66F}" destId="{BD20731C-B301-4810-B3D6-D7D3FAD77BBE}" srcOrd="1" destOrd="0" presId="urn:microsoft.com/office/officeart/2005/8/layout/pyramid2"/>
    <dgm:cxn modelId="{3DE95ED1-056A-4E43-8DEB-579AA3483742}" type="presParOf" srcId="{72EACD95-A11B-48DF-AA8F-CD4DAB87D66F}" destId="{043A36D6-034B-4440-B5A8-194623E1DD12}" srcOrd="2" destOrd="0" presId="urn:microsoft.com/office/officeart/2005/8/layout/pyramid2"/>
    <dgm:cxn modelId="{17F2DFBE-3875-4CF6-9EC5-60778879DA22}" type="presParOf" srcId="{72EACD95-A11B-48DF-AA8F-CD4DAB87D66F}" destId="{1CC2F252-3BBE-4522-B892-1B2F492EFACB}" srcOrd="3" destOrd="0" presId="urn:microsoft.com/office/officeart/2005/8/layout/pyramid2"/>
    <dgm:cxn modelId="{A72F2657-A87C-4EFF-9EF3-B5DC2D6162A0}" type="presParOf" srcId="{72EACD95-A11B-48DF-AA8F-CD4DAB87D66F}" destId="{FD11182A-6687-417A-882F-516A42CDC77F}" srcOrd="4" destOrd="0" presId="urn:microsoft.com/office/officeart/2005/8/layout/pyramid2"/>
    <dgm:cxn modelId="{42D793AE-20A4-4175-85FF-19613FE37BD6}" type="presParOf" srcId="{72EACD95-A11B-48DF-AA8F-CD4DAB87D66F}" destId="{8D75E66F-B6CD-4221-A1E5-B0D50A05CB8A}" srcOrd="5" destOrd="0" presId="urn:microsoft.com/office/officeart/2005/8/layout/pyramid2"/>
    <dgm:cxn modelId="{3196440D-827C-424D-9237-9D34963275F0}" type="presParOf" srcId="{72EACD95-A11B-48DF-AA8F-CD4DAB87D66F}" destId="{B4CB517C-B645-44D3-A82B-385BCBEEC573}" srcOrd="6" destOrd="0" presId="urn:microsoft.com/office/officeart/2005/8/layout/pyramid2"/>
    <dgm:cxn modelId="{560EEDBB-7F6E-43F9-8D28-A3E6FBE07FD2}" type="presParOf" srcId="{72EACD95-A11B-48DF-AA8F-CD4DAB87D66F}" destId="{F101BA1B-3FFA-4753-AB98-76E9EDA211DE}" srcOrd="7" destOrd="0" presId="urn:microsoft.com/office/officeart/2005/8/layout/pyramid2"/>
    <dgm:cxn modelId="{6823C827-0A75-462A-9064-DD7E3C1E387D}" type="presParOf" srcId="{72EACD95-A11B-48DF-AA8F-CD4DAB87D66F}" destId="{D61F6556-0918-4B2B-B731-D4425CB1B3E7}" srcOrd="8" destOrd="0" presId="urn:microsoft.com/office/officeart/2005/8/layout/pyramid2"/>
    <dgm:cxn modelId="{F57AF71F-D3B0-4480-847B-3BA286FFD03F}" type="presParOf" srcId="{72EACD95-A11B-48DF-AA8F-CD4DAB87D66F}" destId="{BAC8A933-ACDA-4FE6-91F0-F73321D86C22}" srcOrd="9" destOrd="0" presId="urn:microsoft.com/office/officeart/2005/8/layout/pyramid2"/>
    <dgm:cxn modelId="{EB28ABF3-8676-4CF4-BA24-CDBE866BFA8D}" type="presParOf" srcId="{72EACD95-A11B-48DF-AA8F-CD4DAB87D66F}" destId="{19B66B50-B5C2-4D93-A4B0-53D565478D29}" srcOrd="10" destOrd="0" presId="urn:microsoft.com/office/officeart/2005/8/layout/pyramid2"/>
    <dgm:cxn modelId="{9B9389FB-6680-4FC7-AD4D-4BD9B32A3D9E}" type="presParOf" srcId="{72EACD95-A11B-48DF-AA8F-CD4DAB87D66F}" destId="{59B16AC3-51ED-49A4-BF9F-AC01BC7A9280}"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75696A1-0A6B-44D2-B193-70022A2F71AA}"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n-US"/>
        </a:p>
      </dgm:t>
    </dgm:pt>
    <dgm:pt modelId="{DC43A741-5453-4D6E-81FF-8BDDE9B8DAF7}">
      <dgm:prSet phldrT="[Text]"/>
      <dgm:spPr/>
      <dgm:t>
        <a:bodyPr/>
        <a:lstStyle/>
        <a:p>
          <a:r>
            <a:rPr lang="en-US" dirty="0"/>
            <a:t>Unit Standard</a:t>
          </a:r>
        </a:p>
      </dgm:t>
    </dgm:pt>
    <dgm:pt modelId="{AA14CB9C-02A2-437C-9B5D-50879E15CD0F}" type="parTrans" cxnId="{2B154EE7-0380-42FC-8BB1-C0E2558409B2}">
      <dgm:prSet/>
      <dgm:spPr/>
      <dgm:t>
        <a:bodyPr/>
        <a:lstStyle/>
        <a:p>
          <a:endParaRPr lang="en-US"/>
        </a:p>
      </dgm:t>
    </dgm:pt>
    <dgm:pt modelId="{DD28561D-AE9F-43B9-B891-788174FC2CE9}" type="sibTrans" cxnId="{2B154EE7-0380-42FC-8BB1-C0E2558409B2}">
      <dgm:prSet/>
      <dgm:spPr/>
      <dgm:t>
        <a:bodyPr/>
        <a:lstStyle/>
        <a:p>
          <a:endParaRPr lang="en-US"/>
        </a:p>
      </dgm:t>
    </dgm:pt>
    <dgm:pt modelId="{9D2D5330-14DF-4ED6-A93E-8A84B2FFE645}">
      <dgm:prSet phldrT="[Text]"/>
      <dgm:spPr>
        <a:solidFill>
          <a:srgbClr val="008383"/>
        </a:solidFill>
      </dgm:spPr>
      <dgm:t>
        <a:bodyPr/>
        <a:lstStyle/>
        <a:p>
          <a:r>
            <a:rPr lang="en-US" dirty="0"/>
            <a:t>Purpose Statement</a:t>
          </a:r>
        </a:p>
      </dgm:t>
    </dgm:pt>
    <dgm:pt modelId="{BF712388-8EB9-40D9-B238-985557E7C94F}" type="parTrans" cxnId="{09F3153E-AC56-4EF0-9324-0ED1B42B6C7C}">
      <dgm:prSet/>
      <dgm:spPr/>
      <dgm:t>
        <a:bodyPr/>
        <a:lstStyle/>
        <a:p>
          <a:endParaRPr lang="en-US"/>
        </a:p>
      </dgm:t>
    </dgm:pt>
    <dgm:pt modelId="{AB522D43-C79F-4434-9539-D0C858FE9AF2}" type="sibTrans" cxnId="{09F3153E-AC56-4EF0-9324-0ED1B42B6C7C}">
      <dgm:prSet/>
      <dgm:spPr/>
      <dgm:t>
        <a:bodyPr/>
        <a:lstStyle/>
        <a:p>
          <a:endParaRPr lang="en-US"/>
        </a:p>
      </dgm:t>
    </dgm:pt>
    <dgm:pt modelId="{312DDFE6-5B2B-4B0B-BDCF-67C9C48BA2F8}">
      <dgm:prSet phldrT="[Text]" custT="1"/>
      <dgm:spPr>
        <a:solidFill>
          <a:schemeClr val="bg1">
            <a:lumMod val="50000"/>
          </a:schemeClr>
        </a:solidFill>
      </dgm:spPr>
      <dgm:t>
        <a:bodyPr/>
        <a:lstStyle/>
        <a:p>
          <a:r>
            <a:rPr lang="en-US" sz="2400" dirty="0"/>
            <a:t>Specific Outcome</a:t>
          </a:r>
        </a:p>
      </dgm:t>
    </dgm:pt>
    <dgm:pt modelId="{7765A65A-1017-447F-AC53-661FAACA0365}" type="parTrans" cxnId="{4F6ED439-D427-46D1-8D81-06733927EDBC}">
      <dgm:prSet/>
      <dgm:spPr/>
      <dgm:t>
        <a:bodyPr/>
        <a:lstStyle/>
        <a:p>
          <a:endParaRPr lang="en-US"/>
        </a:p>
      </dgm:t>
    </dgm:pt>
    <dgm:pt modelId="{5671B141-4A3B-4EE0-A004-1386440DC0DC}" type="sibTrans" cxnId="{4F6ED439-D427-46D1-8D81-06733927EDBC}">
      <dgm:prSet/>
      <dgm:spPr/>
      <dgm:t>
        <a:bodyPr/>
        <a:lstStyle/>
        <a:p>
          <a:endParaRPr lang="en-US"/>
        </a:p>
      </dgm:t>
    </dgm:pt>
    <dgm:pt modelId="{3CE20CF1-F38E-495B-A993-5ED3D6012A74}">
      <dgm:prSet phldrT="[Text]" custT="1"/>
      <dgm:spPr>
        <a:solidFill>
          <a:schemeClr val="bg1">
            <a:lumMod val="50000"/>
          </a:schemeClr>
        </a:solidFill>
      </dgm:spPr>
      <dgm:t>
        <a:bodyPr/>
        <a:lstStyle/>
        <a:p>
          <a:r>
            <a:rPr lang="en-US" sz="2400" dirty="0"/>
            <a:t>Specific Outcome</a:t>
          </a:r>
        </a:p>
      </dgm:t>
    </dgm:pt>
    <dgm:pt modelId="{D932889C-AC84-41E1-BB35-F739DF98C0E0}" type="parTrans" cxnId="{AD0E573D-E099-415D-8187-13C0D95B395D}">
      <dgm:prSet/>
      <dgm:spPr/>
      <dgm:t>
        <a:bodyPr/>
        <a:lstStyle/>
        <a:p>
          <a:endParaRPr lang="en-US"/>
        </a:p>
      </dgm:t>
    </dgm:pt>
    <dgm:pt modelId="{DB82B7A7-2777-475B-B4DD-BC3AAF16C7E4}" type="sibTrans" cxnId="{AD0E573D-E099-415D-8187-13C0D95B395D}">
      <dgm:prSet/>
      <dgm:spPr/>
      <dgm:t>
        <a:bodyPr/>
        <a:lstStyle/>
        <a:p>
          <a:endParaRPr lang="en-US"/>
        </a:p>
      </dgm:t>
    </dgm:pt>
    <dgm:pt modelId="{AFD06992-C2C3-422C-8F83-DBFE24AEEEF4}">
      <dgm:prSet phldrT="[Text]" custT="1"/>
      <dgm:spPr>
        <a:solidFill>
          <a:schemeClr val="bg1">
            <a:lumMod val="50000"/>
          </a:schemeClr>
        </a:solidFill>
      </dgm:spPr>
      <dgm:t>
        <a:bodyPr/>
        <a:lstStyle/>
        <a:p>
          <a:r>
            <a:rPr lang="en-US" sz="2400" dirty="0"/>
            <a:t>Specific Outcome</a:t>
          </a:r>
        </a:p>
      </dgm:t>
    </dgm:pt>
    <dgm:pt modelId="{319A079B-D0B2-489D-B568-428C6F39EA07}" type="parTrans" cxnId="{220F13D8-174B-4AB4-9622-FBF941FEE574}">
      <dgm:prSet/>
      <dgm:spPr/>
      <dgm:t>
        <a:bodyPr/>
        <a:lstStyle/>
        <a:p>
          <a:endParaRPr lang="en-US"/>
        </a:p>
      </dgm:t>
    </dgm:pt>
    <dgm:pt modelId="{7E0C985D-69EF-403A-B5BD-08E754FC6371}" type="sibTrans" cxnId="{220F13D8-174B-4AB4-9622-FBF941FEE574}">
      <dgm:prSet/>
      <dgm:spPr/>
      <dgm:t>
        <a:bodyPr/>
        <a:lstStyle/>
        <a:p>
          <a:endParaRPr lang="en-US"/>
        </a:p>
      </dgm:t>
    </dgm:pt>
    <dgm:pt modelId="{297ACE82-AB40-4C08-8962-FA6F2A5F39BB}">
      <dgm:prSet custT="1"/>
      <dgm:spPr>
        <a:solidFill>
          <a:schemeClr val="bg1">
            <a:lumMod val="50000"/>
          </a:schemeClr>
        </a:solidFill>
      </dgm:spPr>
      <dgm:t>
        <a:bodyPr/>
        <a:lstStyle/>
        <a:p>
          <a:r>
            <a:rPr lang="en-US" sz="2400" dirty="0"/>
            <a:t>Specific Outcome </a:t>
          </a:r>
        </a:p>
      </dgm:t>
    </dgm:pt>
    <dgm:pt modelId="{1AFD7BEE-BFD5-4BBA-A9A2-A50560745561}" type="parTrans" cxnId="{135D55A1-268C-4E39-BC97-AA9FE478F8C7}">
      <dgm:prSet/>
      <dgm:spPr/>
      <dgm:t>
        <a:bodyPr/>
        <a:lstStyle/>
        <a:p>
          <a:endParaRPr lang="en-US"/>
        </a:p>
      </dgm:t>
    </dgm:pt>
    <dgm:pt modelId="{BA8FDAD1-432D-490A-A86A-95E5402591BA}" type="sibTrans" cxnId="{135D55A1-268C-4E39-BC97-AA9FE478F8C7}">
      <dgm:prSet/>
      <dgm:spPr/>
      <dgm:t>
        <a:bodyPr/>
        <a:lstStyle/>
        <a:p>
          <a:endParaRPr lang="en-US"/>
        </a:p>
      </dgm:t>
    </dgm:pt>
    <dgm:pt modelId="{D4A1A32F-5A37-4AF0-BA58-AC8724481DCB}" type="pres">
      <dgm:prSet presAssocID="{075696A1-0A6B-44D2-B193-70022A2F71AA}" presName="diagram" presStyleCnt="0">
        <dgm:presLayoutVars>
          <dgm:chPref val="1"/>
          <dgm:dir/>
          <dgm:animOne val="branch"/>
          <dgm:animLvl val="lvl"/>
          <dgm:resizeHandles val="exact"/>
        </dgm:presLayoutVars>
      </dgm:prSet>
      <dgm:spPr/>
    </dgm:pt>
    <dgm:pt modelId="{52FD93B0-9D6F-49B5-BEA9-66EFB33F5886}" type="pres">
      <dgm:prSet presAssocID="{DC43A741-5453-4D6E-81FF-8BDDE9B8DAF7}" presName="root1" presStyleCnt="0"/>
      <dgm:spPr/>
    </dgm:pt>
    <dgm:pt modelId="{259A64D2-A992-4834-B29B-E551E45B00EA}" type="pres">
      <dgm:prSet presAssocID="{DC43A741-5453-4D6E-81FF-8BDDE9B8DAF7}" presName="LevelOneTextNode" presStyleLbl="node0" presStyleIdx="0" presStyleCnt="1" custLinFactNeighborX="-48513">
        <dgm:presLayoutVars>
          <dgm:chPref val="3"/>
        </dgm:presLayoutVars>
      </dgm:prSet>
      <dgm:spPr/>
    </dgm:pt>
    <dgm:pt modelId="{E042B3F1-52CD-417B-885B-BE559DFF425D}" type="pres">
      <dgm:prSet presAssocID="{DC43A741-5453-4D6E-81FF-8BDDE9B8DAF7}" presName="level2hierChild" presStyleCnt="0"/>
      <dgm:spPr/>
    </dgm:pt>
    <dgm:pt modelId="{AD0C954B-1799-4087-9FCB-DA0D691031A3}" type="pres">
      <dgm:prSet presAssocID="{BF712388-8EB9-40D9-B238-985557E7C94F}" presName="conn2-1" presStyleLbl="parChTrans1D2" presStyleIdx="0" presStyleCnt="1"/>
      <dgm:spPr/>
    </dgm:pt>
    <dgm:pt modelId="{CD2CDF0F-DCB9-4AED-86AB-C37DCEEAD144}" type="pres">
      <dgm:prSet presAssocID="{BF712388-8EB9-40D9-B238-985557E7C94F}" presName="connTx" presStyleLbl="parChTrans1D2" presStyleIdx="0" presStyleCnt="1"/>
      <dgm:spPr/>
    </dgm:pt>
    <dgm:pt modelId="{E63ABB09-D2C0-486D-8B93-868BCC111509}" type="pres">
      <dgm:prSet presAssocID="{9D2D5330-14DF-4ED6-A93E-8A84B2FFE645}" presName="root2" presStyleCnt="0"/>
      <dgm:spPr/>
    </dgm:pt>
    <dgm:pt modelId="{65B48805-D5B5-4A73-AE05-100E4D74EBE3}" type="pres">
      <dgm:prSet presAssocID="{9D2D5330-14DF-4ED6-A93E-8A84B2FFE645}" presName="LevelTwoTextNode" presStyleLbl="node2" presStyleIdx="0" presStyleCnt="1" custLinFactNeighborX="-49608">
        <dgm:presLayoutVars>
          <dgm:chPref val="3"/>
        </dgm:presLayoutVars>
      </dgm:prSet>
      <dgm:spPr/>
    </dgm:pt>
    <dgm:pt modelId="{364A024C-7E90-4A15-8D49-735944E07D5E}" type="pres">
      <dgm:prSet presAssocID="{9D2D5330-14DF-4ED6-A93E-8A84B2FFE645}" presName="level3hierChild" presStyleCnt="0"/>
      <dgm:spPr/>
    </dgm:pt>
    <dgm:pt modelId="{5BFE52F7-9CCF-4810-90CF-D4C2E146464A}" type="pres">
      <dgm:prSet presAssocID="{7765A65A-1017-447F-AC53-661FAACA0365}" presName="conn2-1" presStyleLbl="parChTrans1D3" presStyleIdx="0" presStyleCnt="4"/>
      <dgm:spPr/>
    </dgm:pt>
    <dgm:pt modelId="{259AB3D5-6C97-4467-9F91-4BD64F87534E}" type="pres">
      <dgm:prSet presAssocID="{7765A65A-1017-447F-AC53-661FAACA0365}" presName="connTx" presStyleLbl="parChTrans1D3" presStyleIdx="0" presStyleCnt="4"/>
      <dgm:spPr/>
    </dgm:pt>
    <dgm:pt modelId="{FF5E57B5-907F-47EB-85A7-D4509835F3EC}" type="pres">
      <dgm:prSet presAssocID="{312DDFE6-5B2B-4B0B-BDCF-67C9C48BA2F8}" presName="root2" presStyleCnt="0"/>
      <dgm:spPr/>
    </dgm:pt>
    <dgm:pt modelId="{B7E1E9BC-2114-4C0E-81BD-261DEDEA59AC}" type="pres">
      <dgm:prSet presAssocID="{312DDFE6-5B2B-4B0B-BDCF-67C9C48BA2F8}" presName="LevelTwoTextNode" presStyleLbl="node3" presStyleIdx="0" presStyleCnt="4">
        <dgm:presLayoutVars>
          <dgm:chPref val="3"/>
        </dgm:presLayoutVars>
      </dgm:prSet>
      <dgm:spPr/>
    </dgm:pt>
    <dgm:pt modelId="{61E7AAEE-5FA8-44DA-A989-057517B9CB49}" type="pres">
      <dgm:prSet presAssocID="{312DDFE6-5B2B-4B0B-BDCF-67C9C48BA2F8}" presName="level3hierChild" presStyleCnt="0"/>
      <dgm:spPr/>
    </dgm:pt>
    <dgm:pt modelId="{E91B292D-54F3-406C-8BB4-97D0C5441B00}" type="pres">
      <dgm:prSet presAssocID="{D932889C-AC84-41E1-BB35-F739DF98C0E0}" presName="conn2-1" presStyleLbl="parChTrans1D3" presStyleIdx="1" presStyleCnt="4"/>
      <dgm:spPr/>
    </dgm:pt>
    <dgm:pt modelId="{674AE112-E7C1-425A-B91F-2BFC7395E2D2}" type="pres">
      <dgm:prSet presAssocID="{D932889C-AC84-41E1-BB35-F739DF98C0E0}" presName="connTx" presStyleLbl="parChTrans1D3" presStyleIdx="1" presStyleCnt="4"/>
      <dgm:spPr/>
    </dgm:pt>
    <dgm:pt modelId="{3381523E-E322-453C-B5D9-004007B86EA3}" type="pres">
      <dgm:prSet presAssocID="{3CE20CF1-F38E-495B-A993-5ED3D6012A74}" presName="root2" presStyleCnt="0"/>
      <dgm:spPr/>
    </dgm:pt>
    <dgm:pt modelId="{7768EB6A-EF9F-40DA-8A44-C0826C96076E}" type="pres">
      <dgm:prSet presAssocID="{3CE20CF1-F38E-495B-A993-5ED3D6012A74}" presName="LevelTwoTextNode" presStyleLbl="node3" presStyleIdx="1" presStyleCnt="4">
        <dgm:presLayoutVars>
          <dgm:chPref val="3"/>
        </dgm:presLayoutVars>
      </dgm:prSet>
      <dgm:spPr/>
    </dgm:pt>
    <dgm:pt modelId="{2D5437BA-652D-4475-BFC4-52A85372BE66}" type="pres">
      <dgm:prSet presAssocID="{3CE20CF1-F38E-495B-A993-5ED3D6012A74}" presName="level3hierChild" presStyleCnt="0"/>
      <dgm:spPr/>
    </dgm:pt>
    <dgm:pt modelId="{1F7B9972-F0F8-451C-836C-703C54F6AA9E}" type="pres">
      <dgm:prSet presAssocID="{319A079B-D0B2-489D-B568-428C6F39EA07}" presName="conn2-1" presStyleLbl="parChTrans1D3" presStyleIdx="2" presStyleCnt="4"/>
      <dgm:spPr/>
    </dgm:pt>
    <dgm:pt modelId="{39E623E6-1122-4D9F-A619-89505540FB52}" type="pres">
      <dgm:prSet presAssocID="{319A079B-D0B2-489D-B568-428C6F39EA07}" presName="connTx" presStyleLbl="parChTrans1D3" presStyleIdx="2" presStyleCnt="4"/>
      <dgm:spPr/>
    </dgm:pt>
    <dgm:pt modelId="{265C5342-73B1-4BA3-813B-87BD75CA8C86}" type="pres">
      <dgm:prSet presAssocID="{AFD06992-C2C3-422C-8F83-DBFE24AEEEF4}" presName="root2" presStyleCnt="0"/>
      <dgm:spPr/>
    </dgm:pt>
    <dgm:pt modelId="{BA019F59-D62D-42F9-AA41-CC11E94C59F8}" type="pres">
      <dgm:prSet presAssocID="{AFD06992-C2C3-422C-8F83-DBFE24AEEEF4}" presName="LevelTwoTextNode" presStyleLbl="node3" presStyleIdx="2" presStyleCnt="4">
        <dgm:presLayoutVars>
          <dgm:chPref val="3"/>
        </dgm:presLayoutVars>
      </dgm:prSet>
      <dgm:spPr/>
    </dgm:pt>
    <dgm:pt modelId="{9B3FB22D-F28E-40E2-97ED-673D508C0803}" type="pres">
      <dgm:prSet presAssocID="{AFD06992-C2C3-422C-8F83-DBFE24AEEEF4}" presName="level3hierChild" presStyleCnt="0"/>
      <dgm:spPr/>
    </dgm:pt>
    <dgm:pt modelId="{C68D28A2-7E5C-4073-9079-1B407FB7703B}" type="pres">
      <dgm:prSet presAssocID="{1AFD7BEE-BFD5-4BBA-A9A2-A50560745561}" presName="conn2-1" presStyleLbl="parChTrans1D3" presStyleIdx="3" presStyleCnt="4"/>
      <dgm:spPr/>
    </dgm:pt>
    <dgm:pt modelId="{947E71F5-F78A-40F0-8503-750887736E76}" type="pres">
      <dgm:prSet presAssocID="{1AFD7BEE-BFD5-4BBA-A9A2-A50560745561}" presName="connTx" presStyleLbl="parChTrans1D3" presStyleIdx="3" presStyleCnt="4"/>
      <dgm:spPr/>
    </dgm:pt>
    <dgm:pt modelId="{42440975-F690-4A80-B5A6-C28F4AAD5348}" type="pres">
      <dgm:prSet presAssocID="{297ACE82-AB40-4C08-8962-FA6F2A5F39BB}" presName="root2" presStyleCnt="0"/>
      <dgm:spPr/>
    </dgm:pt>
    <dgm:pt modelId="{51FD787B-8905-414A-AA1A-2CA7FECCEF1D}" type="pres">
      <dgm:prSet presAssocID="{297ACE82-AB40-4C08-8962-FA6F2A5F39BB}" presName="LevelTwoTextNode" presStyleLbl="node3" presStyleIdx="3" presStyleCnt="4">
        <dgm:presLayoutVars>
          <dgm:chPref val="3"/>
        </dgm:presLayoutVars>
      </dgm:prSet>
      <dgm:spPr/>
    </dgm:pt>
    <dgm:pt modelId="{C91200B8-7480-4D00-A3A1-111CF33F7661}" type="pres">
      <dgm:prSet presAssocID="{297ACE82-AB40-4C08-8962-FA6F2A5F39BB}" presName="level3hierChild" presStyleCnt="0"/>
      <dgm:spPr/>
    </dgm:pt>
  </dgm:ptLst>
  <dgm:cxnLst>
    <dgm:cxn modelId="{CFC2AA12-CE8C-447A-AA65-D524C65FE274}" type="presOf" srcId="{075696A1-0A6B-44D2-B193-70022A2F71AA}" destId="{D4A1A32F-5A37-4AF0-BA58-AC8724481DCB}" srcOrd="0" destOrd="0" presId="urn:microsoft.com/office/officeart/2005/8/layout/hierarchy2"/>
    <dgm:cxn modelId="{3EF0CC12-E404-4BC0-BE6D-D03D47320A68}" type="presOf" srcId="{312DDFE6-5B2B-4B0B-BDCF-67C9C48BA2F8}" destId="{B7E1E9BC-2114-4C0E-81BD-261DEDEA59AC}" srcOrd="0" destOrd="0" presId="urn:microsoft.com/office/officeart/2005/8/layout/hierarchy2"/>
    <dgm:cxn modelId="{3C306E2C-F4D4-4BF0-A0A5-441D00462C59}" type="presOf" srcId="{1AFD7BEE-BFD5-4BBA-A9A2-A50560745561}" destId="{C68D28A2-7E5C-4073-9079-1B407FB7703B}" srcOrd="0" destOrd="0" presId="urn:microsoft.com/office/officeart/2005/8/layout/hierarchy2"/>
    <dgm:cxn modelId="{4F6ED439-D427-46D1-8D81-06733927EDBC}" srcId="{9D2D5330-14DF-4ED6-A93E-8A84B2FFE645}" destId="{312DDFE6-5B2B-4B0B-BDCF-67C9C48BA2F8}" srcOrd="0" destOrd="0" parTransId="{7765A65A-1017-447F-AC53-661FAACA0365}" sibTransId="{5671B141-4A3B-4EE0-A004-1386440DC0DC}"/>
    <dgm:cxn modelId="{AD0E573D-E099-415D-8187-13C0D95B395D}" srcId="{9D2D5330-14DF-4ED6-A93E-8A84B2FFE645}" destId="{3CE20CF1-F38E-495B-A993-5ED3D6012A74}" srcOrd="1" destOrd="0" parTransId="{D932889C-AC84-41E1-BB35-F739DF98C0E0}" sibTransId="{DB82B7A7-2777-475B-B4DD-BC3AAF16C7E4}"/>
    <dgm:cxn modelId="{09F3153E-AC56-4EF0-9324-0ED1B42B6C7C}" srcId="{DC43A741-5453-4D6E-81FF-8BDDE9B8DAF7}" destId="{9D2D5330-14DF-4ED6-A93E-8A84B2FFE645}" srcOrd="0" destOrd="0" parTransId="{BF712388-8EB9-40D9-B238-985557E7C94F}" sibTransId="{AB522D43-C79F-4434-9539-D0C858FE9AF2}"/>
    <dgm:cxn modelId="{310A6161-6706-45C4-BCA4-BCCB5C69A5C4}" type="presOf" srcId="{BF712388-8EB9-40D9-B238-985557E7C94F}" destId="{CD2CDF0F-DCB9-4AED-86AB-C37DCEEAD144}" srcOrd="1" destOrd="0" presId="urn:microsoft.com/office/officeart/2005/8/layout/hierarchy2"/>
    <dgm:cxn modelId="{68879268-C412-4B83-8675-3E90706E61F4}" type="presOf" srcId="{297ACE82-AB40-4C08-8962-FA6F2A5F39BB}" destId="{51FD787B-8905-414A-AA1A-2CA7FECCEF1D}" srcOrd="0" destOrd="0" presId="urn:microsoft.com/office/officeart/2005/8/layout/hierarchy2"/>
    <dgm:cxn modelId="{17A78C6A-97E8-4265-BC3C-E21FAE6C1731}" type="presOf" srcId="{D932889C-AC84-41E1-BB35-F739DF98C0E0}" destId="{E91B292D-54F3-406C-8BB4-97D0C5441B00}" srcOrd="0" destOrd="0" presId="urn:microsoft.com/office/officeart/2005/8/layout/hierarchy2"/>
    <dgm:cxn modelId="{C8DF3681-31DE-4E1C-8775-5D7F52BFC3E7}" type="presOf" srcId="{1AFD7BEE-BFD5-4BBA-A9A2-A50560745561}" destId="{947E71F5-F78A-40F0-8503-750887736E76}" srcOrd="1" destOrd="0" presId="urn:microsoft.com/office/officeart/2005/8/layout/hierarchy2"/>
    <dgm:cxn modelId="{9523998C-C3A2-4AFB-B500-46AF54BE4F60}" type="presOf" srcId="{7765A65A-1017-447F-AC53-661FAACA0365}" destId="{5BFE52F7-9CCF-4810-90CF-D4C2E146464A}" srcOrd="0" destOrd="0" presId="urn:microsoft.com/office/officeart/2005/8/layout/hierarchy2"/>
    <dgm:cxn modelId="{A43CE292-D81B-4903-8B90-F728A6E48F64}" type="presOf" srcId="{7765A65A-1017-447F-AC53-661FAACA0365}" destId="{259AB3D5-6C97-4467-9F91-4BD64F87534E}" srcOrd="1" destOrd="0" presId="urn:microsoft.com/office/officeart/2005/8/layout/hierarchy2"/>
    <dgm:cxn modelId="{135D55A1-268C-4E39-BC97-AA9FE478F8C7}" srcId="{9D2D5330-14DF-4ED6-A93E-8A84B2FFE645}" destId="{297ACE82-AB40-4C08-8962-FA6F2A5F39BB}" srcOrd="3" destOrd="0" parTransId="{1AFD7BEE-BFD5-4BBA-A9A2-A50560745561}" sibTransId="{BA8FDAD1-432D-490A-A86A-95E5402591BA}"/>
    <dgm:cxn modelId="{B65EA4B9-9DB0-4940-A97D-6F6643543DF4}" type="presOf" srcId="{D932889C-AC84-41E1-BB35-F739DF98C0E0}" destId="{674AE112-E7C1-425A-B91F-2BFC7395E2D2}" srcOrd="1" destOrd="0" presId="urn:microsoft.com/office/officeart/2005/8/layout/hierarchy2"/>
    <dgm:cxn modelId="{D9B83DC6-9DE1-4525-95F0-6624F589319F}" type="presOf" srcId="{9D2D5330-14DF-4ED6-A93E-8A84B2FFE645}" destId="{65B48805-D5B5-4A73-AE05-100E4D74EBE3}" srcOrd="0" destOrd="0" presId="urn:microsoft.com/office/officeart/2005/8/layout/hierarchy2"/>
    <dgm:cxn modelId="{3E141BD5-91CC-445E-B7D2-F7AB3F4AE99F}" type="presOf" srcId="{BF712388-8EB9-40D9-B238-985557E7C94F}" destId="{AD0C954B-1799-4087-9FCB-DA0D691031A3}" srcOrd="0" destOrd="0" presId="urn:microsoft.com/office/officeart/2005/8/layout/hierarchy2"/>
    <dgm:cxn modelId="{220F13D8-174B-4AB4-9622-FBF941FEE574}" srcId="{9D2D5330-14DF-4ED6-A93E-8A84B2FFE645}" destId="{AFD06992-C2C3-422C-8F83-DBFE24AEEEF4}" srcOrd="2" destOrd="0" parTransId="{319A079B-D0B2-489D-B568-428C6F39EA07}" sibTransId="{7E0C985D-69EF-403A-B5BD-08E754FC6371}"/>
    <dgm:cxn modelId="{3FA1C0D9-2457-43EC-A712-9CDDBB4374DC}" type="presOf" srcId="{DC43A741-5453-4D6E-81FF-8BDDE9B8DAF7}" destId="{259A64D2-A992-4834-B29B-E551E45B00EA}" srcOrd="0" destOrd="0" presId="urn:microsoft.com/office/officeart/2005/8/layout/hierarchy2"/>
    <dgm:cxn modelId="{BA9C2DDD-AEDD-44EA-A77A-31A1B88FB49B}" type="presOf" srcId="{319A079B-D0B2-489D-B568-428C6F39EA07}" destId="{1F7B9972-F0F8-451C-836C-703C54F6AA9E}" srcOrd="0" destOrd="0" presId="urn:microsoft.com/office/officeart/2005/8/layout/hierarchy2"/>
    <dgm:cxn modelId="{55D33CDD-5096-44C4-8B28-8D6B681C78E2}" type="presOf" srcId="{3CE20CF1-F38E-495B-A993-5ED3D6012A74}" destId="{7768EB6A-EF9F-40DA-8A44-C0826C96076E}" srcOrd="0" destOrd="0" presId="urn:microsoft.com/office/officeart/2005/8/layout/hierarchy2"/>
    <dgm:cxn modelId="{F3C47FE0-CF3E-43D8-837C-7DE31F449F9D}" type="presOf" srcId="{AFD06992-C2C3-422C-8F83-DBFE24AEEEF4}" destId="{BA019F59-D62D-42F9-AA41-CC11E94C59F8}" srcOrd="0" destOrd="0" presId="urn:microsoft.com/office/officeart/2005/8/layout/hierarchy2"/>
    <dgm:cxn modelId="{2B154EE7-0380-42FC-8BB1-C0E2558409B2}" srcId="{075696A1-0A6B-44D2-B193-70022A2F71AA}" destId="{DC43A741-5453-4D6E-81FF-8BDDE9B8DAF7}" srcOrd="0" destOrd="0" parTransId="{AA14CB9C-02A2-437C-9B5D-50879E15CD0F}" sibTransId="{DD28561D-AE9F-43B9-B891-788174FC2CE9}"/>
    <dgm:cxn modelId="{C3D163FD-A701-448E-8BFC-ED1DB08E65B9}" type="presOf" srcId="{319A079B-D0B2-489D-B568-428C6F39EA07}" destId="{39E623E6-1122-4D9F-A619-89505540FB52}" srcOrd="1" destOrd="0" presId="urn:microsoft.com/office/officeart/2005/8/layout/hierarchy2"/>
    <dgm:cxn modelId="{8371DA8F-CBC3-4219-B858-293CAD620027}" type="presParOf" srcId="{D4A1A32F-5A37-4AF0-BA58-AC8724481DCB}" destId="{52FD93B0-9D6F-49B5-BEA9-66EFB33F5886}" srcOrd="0" destOrd="0" presId="urn:microsoft.com/office/officeart/2005/8/layout/hierarchy2"/>
    <dgm:cxn modelId="{56200D8B-ABD2-4160-8800-2917572F0A20}" type="presParOf" srcId="{52FD93B0-9D6F-49B5-BEA9-66EFB33F5886}" destId="{259A64D2-A992-4834-B29B-E551E45B00EA}" srcOrd="0" destOrd="0" presId="urn:microsoft.com/office/officeart/2005/8/layout/hierarchy2"/>
    <dgm:cxn modelId="{628D3D92-6B49-41A9-9607-F81BD3EFB5C3}" type="presParOf" srcId="{52FD93B0-9D6F-49B5-BEA9-66EFB33F5886}" destId="{E042B3F1-52CD-417B-885B-BE559DFF425D}" srcOrd="1" destOrd="0" presId="urn:microsoft.com/office/officeart/2005/8/layout/hierarchy2"/>
    <dgm:cxn modelId="{44068020-1693-4535-9117-9E71BD5853B4}" type="presParOf" srcId="{E042B3F1-52CD-417B-885B-BE559DFF425D}" destId="{AD0C954B-1799-4087-9FCB-DA0D691031A3}" srcOrd="0" destOrd="0" presId="urn:microsoft.com/office/officeart/2005/8/layout/hierarchy2"/>
    <dgm:cxn modelId="{A03E5F51-D6BB-4135-AF65-8708D4E32604}" type="presParOf" srcId="{AD0C954B-1799-4087-9FCB-DA0D691031A3}" destId="{CD2CDF0F-DCB9-4AED-86AB-C37DCEEAD144}" srcOrd="0" destOrd="0" presId="urn:microsoft.com/office/officeart/2005/8/layout/hierarchy2"/>
    <dgm:cxn modelId="{F95A5209-09D4-4F18-9AD1-61D74F0A5E32}" type="presParOf" srcId="{E042B3F1-52CD-417B-885B-BE559DFF425D}" destId="{E63ABB09-D2C0-486D-8B93-868BCC111509}" srcOrd="1" destOrd="0" presId="urn:microsoft.com/office/officeart/2005/8/layout/hierarchy2"/>
    <dgm:cxn modelId="{8E713242-67EE-4A3D-8EAF-7215D2A5E743}" type="presParOf" srcId="{E63ABB09-D2C0-486D-8B93-868BCC111509}" destId="{65B48805-D5B5-4A73-AE05-100E4D74EBE3}" srcOrd="0" destOrd="0" presId="urn:microsoft.com/office/officeart/2005/8/layout/hierarchy2"/>
    <dgm:cxn modelId="{7EEC4CAC-9E2F-49BE-82D2-49FA5C5DC280}" type="presParOf" srcId="{E63ABB09-D2C0-486D-8B93-868BCC111509}" destId="{364A024C-7E90-4A15-8D49-735944E07D5E}" srcOrd="1" destOrd="0" presId="urn:microsoft.com/office/officeart/2005/8/layout/hierarchy2"/>
    <dgm:cxn modelId="{B6F42159-941B-4B91-B584-E5AF82259F5C}" type="presParOf" srcId="{364A024C-7E90-4A15-8D49-735944E07D5E}" destId="{5BFE52F7-9CCF-4810-90CF-D4C2E146464A}" srcOrd="0" destOrd="0" presId="urn:microsoft.com/office/officeart/2005/8/layout/hierarchy2"/>
    <dgm:cxn modelId="{8A702FFE-54A3-4475-AA91-F82AFF2DD813}" type="presParOf" srcId="{5BFE52F7-9CCF-4810-90CF-D4C2E146464A}" destId="{259AB3D5-6C97-4467-9F91-4BD64F87534E}" srcOrd="0" destOrd="0" presId="urn:microsoft.com/office/officeart/2005/8/layout/hierarchy2"/>
    <dgm:cxn modelId="{7EC58741-C2AA-46DB-BF65-9F1A188A7661}" type="presParOf" srcId="{364A024C-7E90-4A15-8D49-735944E07D5E}" destId="{FF5E57B5-907F-47EB-85A7-D4509835F3EC}" srcOrd="1" destOrd="0" presId="urn:microsoft.com/office/officeart/2005/8/layout/hierarchy2"/>
    <dgm:cxn modelId="{6F48283B-7967-40EF-BC51-296CB84FDD83}" type="presParOf" srcId="{FF5E57B5-907F-47EB-85A7-D4509835F3EC}" destId="{B7E1E9BC-2114-4C0E-81BD-261DEDEA59AC}" srcOrd="0" destOrd="0" presId="urn:microsoft.com/office/officeart/2005/8/layout/hierarchy2"/>
    <dgm:cxn modelId="{A4BBE339-FE09-46BB-B967-0430B5D7701B}" type="presParOf" srcId="{FF5E57B5-907F-47EB-85A7-D4509835F3EC}" destId="{61E7AAEE-5FA8-44DA-A989-057517B9CB49}" srcOrd="1" destOrd="0" presId="urn:microsoft.com/office/officeart/2005/8/layout/hierarchy2"/>
    <dgm:cxn modelId="{C8B497D5-1C7E-40E5-81C6-AA1F95B2C065}" type="presParOf" srcId="{364A024C-7E90-4A15-8D49-735944E07D5E}" destId="{E91B292D-54F3-406C-8BB4-97D0C5441B00}" srcOrd="2" destOrd="0" presId="urn:microsoft.com/office/officeart/2005/8/layout/hierarchy2"/>
    <dgm:cxn modelId="{026DFCC6-D12B-4E4A-B375-678C287478D6}" type="presParOf" srcId="{E91B292D-54F3-406C-8BB4-97D0C5441B00}" destId="{674AE112-E7C1-425A-B91F-2BFC7395E2D2}" srcOrd="0" destOrd="0" presId="urn:microsoft.com/office/officeart/2005/8/layout/hierarchy2"/>
    <dgm:cxn modelId="{1BE1F6D2-DFF0-4A81-A1F0-FA84E9F12446}" type="presParOf" srcId="{364A024C-7E90-4A15-8D49-735944E07D5E}" destId="{3381523E-E322-453C-B5D9-004007B86EA3}" srcOrd="3" destOrd="0" presId="urn:microsoft.com/office/officeart/2005/8/layout/hierarchy2"/>
    <dgm:cxn modelId="{6095719C-D8E6-4870-8BFC-53BDF900FD3B}" type="presParOf" srcId="{3381523E-E322-453C-B5D9-004007B86EA3}" destId="{7768EB6A-EF9F-40DA-8A44-C0826C96076E}" srcOrd="0" destOrd="0" presId="urn:microsoft.com/office/officeart/2005/8/layout/hierarchy2"/>
    <dgm:cxn modelId="{5801FF83-8E7B-4ED5-8DD4-B77E0D2719AD}" type="presParOf" srcId="{3381523E-E322-453C-B5D9-004007B86EA3}" destId="{2D5437BA-652D-4475-BFC4-52A85372BE66}" srcOrd="1" destOrd="0" presId="urn:microsoft.com/office/officeart/2005/8/layout/hierarchy2"/>
    <dgm:cxn modelId="{9668EA72-78A3-46C3-9930-85C186316191}" type="presParOf" srcId="{364A024C-7E90-4A15-8D49-735944E07D5E}" destId="{1F7B9972-F0F8-451C-836C-703C54F6AA9E}" srcOrd="4" destOrd="0" presId="urn:microsoft.com/office/officeart/2005/8/layout/hierarchy2"/>
    <dgm:cxn modelId="{7114A0E4-5BE5-48C7-9F64-900BE1AF247C}" type="presParOf" srcId="{1F7B9972-F0F8-451C-836C-703C54F6AA9E}" destId="{39E623E6-1122-4D9F-A619-89505540FB52}" srcOrd="0" destOrd="0" presId="urn:microsoft.com/office/officeart/2005/8/layout/hierarchy2"/>
    <dgm:cxn modelId="{4FFE84B2-6883-497A-AA33-F6BF4514F3C1}" type="presParOf" srcId="{364A024C-7E90-4A15-8D49-735944E07D5E}" destId="{265C5342-73B1-4BA3-813B-87BD75CA8C86}" srcOrd="5" destOrd="0" presId="urn:microsoft.com/office/officeart/2005/8/layout/hierarchy2"/>
    <dgm:cxn modelId="{11559DCC-7D30-40BC-8F8C-BE7E6FBB0F42}" type="presParOf" srcId="{265C5342-73B1-4BA3-813B-87BD75CA8C86}" destId="{BA019F59-D62D-42F9-AA41-CC11E94C59F8}" srcOrd="0" destOrd="0" presId="urn:microsoft.com/office/officeart/2005/8/layout/hierarchy2"/>
    <dgm:cxn modelId="{25061C25-70F2-4049-9708-D366E922FB49}" type="presParOf" srcId="{265C5342-73B1-4BA3-813B-87BD75CA8C86}" destId="{9B3FB22D-F28E-40E2-97ED-673D508C0803}" srcOrd="1" destOrd="0" presId="urn:microsoft.com/office/officeart/2005/8/layout/hierarchy2"/>
    <dgm:cxn modelId="{A227BDE0-21C5-476F-8000-1ABEB373D0A9}" type="presParOf" srcId="{364A024C-7E90-4A15-8D49-735944E07D5E}" destId="{C68D28A2-7E5C-4073-9079-1B407FB7703B}" srcOrd="6" destOrd="0" presId="urn:microsoft.com/office/officeart/2005/8/layout/hierarchy2"/>
    <dgm:cxn modelId="{8A64E59C-2F43-4B97-A54B-CB682FE5775B}" type="presParOf" srcId="{C68D28A2-7E5C-4073-9079-1B407FB7703B}" destId="{947E71F5-F78A-40F0-8503-750887736E76}" srcOrd="0" destOrd="0" presId="urn:microsoft.com/office/officeart/2005/8/layout/hierarchy2"/>
    <dgm:cxn modelId="{60B03628-6CE1-47B1-AA11-B85DE0E47C34}" type="presParOf" srcId="{364A024C-7E90-4A15-8D49-735944E07D5E}" destId="{42440975-F690-4A80-B5A6-C28F4AAD5348}" srcOrd="7" destOrd="0" presId="urn:microsoft.com/office/officeart/2005/8/layout/hierarchy2"/>
    <dgm:cxn modelId="{AA89BBF8-8144-48BF-BF13-916A1BA5F81D}" type="presParOf" srcId="{42440975-F690-4A80-B5A6-C28F4AAD5348}" destId="{51FD787B-8905-414A-AA1A-2CA7FECCEF1D}" srcOrd="0" destOrd="0" presId="urn:microsoft.com/office/officeart/2005/8/layout/hierarchy2"/>
    <dgm:cxn modelId="{7891F526-1FE5-448A-A59D-B9C9E9FD6A0B}" type="presParOf" srcId="{42440975-F690-4A80-B5A6-C28F4AAD5348}" destId="{C91200B8-7480-4D00-A3A1-111CF33F766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7587710-2440-4CA0-AF03-C87EF5857D64}" type="doc">
      <dgm:prSet loTypeId="urn:microsoft.com/office/officeart/2005/8/layout/vProcess5" loCatId="process" qsTypeId="urn:microsoft.com/office/officeart/2005/8/quickstyle/simple2" qsCatId="simple" csTypeId="urn:microsoft.com/office/officeart/2005/8/colors/accent4_2" csCatId="accent4" phldr="1"/>
      <dgm:spPr/>
      <dgm:t>
        <a:bodyPr/>
        <a:lstStyle/>
        <a:p>
          <a:endParaRPr lang="en-US"/>
        </a:p>
      </dgm:t>
    </dgm:pt>
    <dgm:pt modelId="{06C45131-CF1A-4BDF-8B58-42EAB21B54FB}">
      <dgm:prSet phldrT="[Text]"/>
      <dgm:spPr/>
      <dgm:t>
        <a:bodyPr/>
        <a:lstStyle/>
        <a:p>
          <a:r>
            <a:rPr lang="en-US" dirty="0"/>
            <a:t>Plan and prepare for standards writing</a:t>
          </a:r>
        </a:p>
      </dgm:t>
    </dgm:pt>
    <dgm:pt modelId="{96585C77-55C1-4BB0-AA04-49BEE325464B}" type="parTrans" cxnId="{B2A41700-2D0C-43FE-9684-A93C55202538}">
      <dgm:prSet/>
      <dgm:spPr/>
      <dgm:t>
        <a:bodyPr/>
        <a:lstStyle/>
        <a:p>
          <a:endParaRPr lang="en-US"/>
        </a:p>
      </dgm:t>
    </dgm:pt>
    <dgm:pt modelId="{864BE3AE-B16B-489F-A2D2-6042388D0009}" type="sibTrans" cxnId="{B2A41700-2D0C-43FE-9684-A93C55202538}">
      <dgm:prSet/>
      <dgm:spPr/>
      <dgm:t>
        <a:bodyPr/>
        <a:lstStyle/>
        <a:p>
          <a:endParaRPr lang="en-US"/>
        </a:p>
      </dgm:t>
    </dgm:pt>
    <dgm:pt modelId="{0E7BA45E-6D67-4394-85CD-C2667256C47D}">
      <dgm:prSet phldrT="[Text]"/>
      <dgm:spPr/>
      <dgm:t>
        <a:bodyPr/>
        <a:lstStyle/>
        <a:p>
          <a:r>
            <a:rPr lang="en-US" dirty="0"/>
            <a:t>Draft outcomes and range statements</a:t>
          </a:r>
        </a:p>
      </dgm:t>
    </dgm:pt>
    <dgm:pt modelId="{FF8AB7C0-9A4B-4090-9879-EC7E29782B63}" type="parTrans" cxnId="{95000658-C7A0-4706-A016-C09F14DC7315}">
      <dgm:prSet/>
      <dgm:spPr/>
      <dgm:t>
        <a:bodyPr/>
        <a:lstStyle/>
        <a:p>
          <a:endParaRPr lang="en-US"/>
        </a:p>
      </dgm:t>
    </dgm:pt>
    <dgm:pt modelId="{D308EBC6-530A-41CF-8BAD-CEAAC229A408}" type="sibTrans" cxnId="{95000658-C7A0-4706-A016-C09F14DC7315}">
      <dgm:prSet/>
      <dgm:spPr/>
      <dgm:t>
        <a:bodyPr/>
        <a:lstStyle/>
        <a:p>
          <a:endParaRPr lang="en-US"/>
        </a:p>
      </dgm:t>
    </dgm:pt>
    <dgm:pt modelId="{51396332-52C5-4EEB-9CA6-7F1A322C0388}">
      <dgm:prSet phldrT="[Text]"/>
      <dgm:spPr>
        <a:solidFill>
          <a:schemeClr val="tx1"/>
        </a:solidFill>
      </dgm:spPr>
      <dgm:t>
        <a:bodyPr/>
        <a:lstStyle/>
        <a:p>
          <a:r>
            <a:rPr lang="en-US" dirty="0"/>
            <a:t>Define assessment criteria</a:t>
          </a:r>
        </a:p>
      </dgm:t>
    </dgm:pt>
    <dgm:pt modelId="{CFCBCEA5-A861-49F2-9D03-851C75CA9593}" type="parTrans" cxnId="{C80F1041-964C-49E7-AE06-BBF9E0B73749}">
      <dgm:prSet/>
      <dgm:spPr/>
      <dgm:t>
        <a:bodyPr/>
        <a:lstStyle/>
        <a:p>
          <a:endParaRPr lang="en-US"/>
        </a:p>
      </dgm:t>
    </dgm:pt>
    <dgm:pt modelId="{695DF167-FE31-4B68-8547-15B18B853FE8}" type="sibTrans" cxnId="{C80F1041-964C-49E7-AE06-BBF9E0B73749}">
      <dgm:prSet/>
      <dgm:spPr/>
      <dgm:t>
        <a:bodyPr/>
        <a:lstStyle/>
        <a:p>
          <a:endParaRPr lang="en-US"/>
        </a:p>
      </dgm:t>
    </dgm:pt>
    <dgm:pt modelId="{33CC1EF1-E657-4932-AA48-5BB66F206909}">
      <dgm:prSet/>
      <dgm:spPr/>
      <dgm:t>
        <a:bodyPr/>
        <a:lstStyle/>
        <a:p>
          <a:r>
            <a:rPr lang="en-US"/>
            <a:t>Complete and review the standards</a:t>
          </a:r>
        </a:p>
      </dgm:t>
    </dgm:pt>
    <dgm:pt modelId="{BD698186-BF42-4470-BB3F-FF2B09393435}" type="parTrans" cxnId="{3CBEEEC8-4A66-4E49-8B0C-36C12774A04E}">
      <dgm:prSet/>
      <dgm:spPr/>
      <dgm:t>
        <a:bodyPr/>
        <a:lstStyle/>
        <a:p>
          <a:endParaRPr lang="en-US"/>
        </a:p>
      </dgm:t>
    </dgm:pt>
    <dgm:pt modelId="{721EF194-8F4D-42EE-869D-8FA0A79820BC}" type="sibTrans" cxnId="{3CBEEEC8-4A66-4E49-8B0C-36C12774A04E}">
      <dgm:prSet/>
      <dgm:spPr/>
      <dgm:t>
        <a:bodyPr/>
        <a:lstStyle/>
        <a:p>
          <a:endParaRPr lang="en-US"/>
        </a:p>
      </dgm:t>
    </dgm:pt>
    <dgm:pt modelId="{2C6CD6FD-8993-4ED1-8CF4-63FFD3B3D5D9}">
      <dgm:prSet/>
      <dgm:spPr/>
      <dgm:t>
        <a:bodyPr/>
        <a:lstStyle/>
        <a:p>
          <a:r>
            <a:rPr lang="en-US"/>
            <a:t>Facilitate the validation of standards with stakeholders</a:t>
          </a:r>
        </a:p>
      </dgm:t>
    </dgm:pt>
    <dgm:pt modelId="{A8941A96-7D39-4AC7-9918-D68BC76F675E}" type="parTrans" cxnId="{57717AAA-E9FB-4127-9902-4AF4C231CAF8}">
      <dgm:prSet/>
      <dgm:spPr/>
      <dgm:t>
        <a:bodyPr/>
        <a:lstStyle/>
        <a:p>
          <a:endParaRPr lang="en-US"/>
        </a:p>
      </dgm:t>
    </dgm:pt>
    <dgm:pt modelId="{12FBD1B6-F6C7-48C5-88AE-2A0FFA8BD7AB}" type="sibTrans" cxnId="{57717AAA-E9FB-4127-9902-4AF4C231CAF8}">
      <dgm:prSet/>
      <dgm:spPr/>
      <dgm:t>
        <a:bodyPr/>
        <a:lstStyle/>
        <a:p>
          <a:endParaRPr lang="en-US"/>
        </a:p>
      </dgm:t>
    </dgm:pt>
    <dgm:pt modelId="{EBB6BC8E-56ED-40F9-933E-CBE8299DBB0E}">
      <dgm:prSet/>
      <dgm:spPr/>
      <dgm:t>
        <a:bodyPr/>
        <a:lstStyle/>
        <a:p>
          <a:endParaRPr lang="en-US"/>
        </a:p>
      </dgm:t>
    </dgm:pt>
    <dgm:pt modelId="{69386F47-3EBC-4B9D-965E-37398E3881C7}" type="parTrans" cxnId="{B01FE454-0157-4D2F-B038-1FB3219E1386}">
      <dgm:prSet/>
      <dgm:spPr/>
      <dgm:t>
        <a:bodyPr/>
        <a:lstStyle/>
        <a:p>
          <a:endParaRPr lang="en-US"/>
        </a:p>
      </dgm:t>
    </dgm:pt>
    <dgm:pt modelId="{57988CA9-3B71-4D12-840A-F76E9124DF3C}" type="sibTrans" cxnId="{B01FE454-0157-4D2F-B038-1FB3219E1386}">
      <dgm:prSet/>
      <dgm:spPr/>
      <dgm:t>
        <a:bodyPr/>
        <a:lstStyle/>
        <a:p>
          <a:endParaRPr lang="en-US"/>
        </a:p>
      </dgm:t>
    </dgm:pt>
    <dgm:pt modelId="{43655202-B3A0-4FFF-9CB1-8FE4DDBF754B}" type="pres">
      <dgm:prSet presAssocID="{57587710-2440-4CA0-AF03-C87EF5857D64}" presName="outerComposite" presStyleCnt="0">
        <dgm:presLayoutVars>
          <dgm:chMax val="5"/>
          <dgm:dir/>
          <dgm:resizeHandles val="exact"/>
        </dgm:presLayoutVars>
      </dgm:prSet>
      <dgm:spPr/>
    </dgm:pt>
    <dgm:pt modelId="{8F212415-F731-4E4E-A560-DC07C69EEA93}" type="pres">
      <dgm:prSet presAssocID="{57587710-2440-4CA0-AF03-C87EF5857D64}" presName="dummyMaxCanvas" presStyleCnt="0">
        <dgm:presLayoutVars/>
      </dgm:prSet>
      <dgm:spPr/>
    </dgm:pt>
    <dgm:pt modelId="{A26B954B-085B-4501-B12D-FEF995A784D3}" type="pres">
      <dgm:prSet presAssocID="{57587710-2440-4CA0-AF03-C87EF5857D64}" presName="FiveNodes_1" presStyleLbl="node1" presStyleIdx="0" presStyleCnt="5">
        <dgm:presLayoutVars>
          <dgm:bulletEnabled val="1"/>
        </dgm:presLayoutVars>
      </dgm:prSet>
      <dgm:spPr/>
    </dgm:pt>
    <dgm:pt modelId="{232F8327-A078-4C04-8AAA-EE53DDEBFE4A}" type="pres">
      <dgm:prSet presAssocID="{57587710-2440-4CA0-AF03-C87EF5857D64}" presName="FiveNodes_2" presStyleLbl="node1" presStyleIdx="1" presStyleCnt="5">
        <dgm:presLayoutVars>
          <dgm:bulletEnabled val="1"/>
        </dgm:presLayoutVars>
      </dgm:prSet>
      <dgm:spPr/>
    </dgm:pt>
    <dgm:pt modelId="{E25869F8-4C52-4DCD-80C7-FFE629A99D6F}" type="pres">
      <dgm:prSet presAssocID="{57587710-2440-4CA0-AF03-C87EF5857D64}" presName="FiveNodes_3" presStyleLbl="node1" presStyleIdx="2" presStyleCnt="5">
        <dgm:presLayoutVars>
          <dgm:bulletEnabled val="1"/>
        </dgm:presLayoutVars>
      </dgm:prSet>
      <dgm:spPr/>
    </dgm:pt>
    <dgm:pt modelId="{D1DB8C6A-951B-4CA9-B8F4-AAA6C040A817}" type="pres">
      <dgm:prSet presAssocID="{57587710-2440-4CA0-AF03-C87EF5857D64}" presName="FiveNodes_4" presStyleLbl="node1" presStyleIdx="3" presStyleCnt="5">
        <dgm:presLayoutVars>
          <dgm:bulletEnabled val="1"/>
        </dgm:presLayoutVars>
      </dgm:prSet>
      <dgm:spPr/>
    </dgm:pt>
    <dgm:pt modelId="{8934A2B2-3AAA-4342-9668-FDDBD81C7D37}" type="pres">
      <dgm:prSet presAssocID="{57587710-2440-4CA0-AF03-C87EF5857D64}" presName="FiveNodes_5" presStyleLbl="node1" presStyleIdx="4" presStyleCnt="5">
        <dgm:presLayoutVars>
          <dgm:bulletEnabled val="1"/>
        </dgm:presLayoutVars>
      </dgm:prSet>
      <dgm:spPr/>
    </dgm:pt>
    <dgm:pt modelId="{9BEA6015-6EA0-44B6-9E19-5D88A135987F}" type="pres">
      <dgm:prSet presAssocID="{57587710-2440-4CA0-AF03-C87EF5857D64}" presName="FiveConn_1-2" presStyleLbl="fgAccFollowNode1" presStyleIdx="0" presStyleCnt="4">
        <dgm:presLayoutVars>
          <dgm:bulletEnabled val="1"/>
        </dgm:presLayoutVars>
      </dgm:prSet>
      <dgm:spPr/>
    </dgm:pt>
    <dgm:pt modelId="{A44D0F83-465F-413C-B063-297F279447B4}" type="pres">
      <dgm:prSet presAssocID="{57587710-2440-4CA0-AF03-C87EF5857D64}" presName="FiveConn_2-3" presStyleLbl="fgAccFollowNode1" presStyleIdx="1" presStyleCnt="4">
        <dgm:presLayoutVars>
          <dgm:bulletEnabled val="1"/>
        </dgm:presLayoutVars>
      </dgm:prSet>
      <dgm:spPr/>
    </dgm:pt>
    <dgm:pt modelId="{E688A398-5382-4EFB-A84D-FD450C6576BA}" type="pres">
      <dgm:prSet presAssocID="{57587710-2440-4CA0-AF03-C87EF5857D64}" presName="FiveConn_3-4" presStyleLbl="fgAccFollowNode1" presStyleIdx="2" presStyleCnt="4">
        <dgm:presLayoutVars>
          <dgm:bulletEnabled val="1"/>
        </dgm:presLayoutVars>
      </dgm:prSet>
      <dgm:spPr/>
    </dgm:pt>
    <dgm:pt modelId="{7C67819E-21F7-479F-84E2-C1E51B72BC69}" type="pres">
      <dgm:prSet presAssocID="{57587710-2440-4CA0-AF03-C87EF5857D64}" presName="FiveConn_4-5" presStyleLbl="fgAccFollowNode1" presStyleIdx="3" presStyleCnt="4">
        <dgm:presLayoutVars>
          <dgm:bulletEnabled val="1"/>
        </dgm:presLayoutVars>
      </dgm:prSet>
      <dgm:spPr/>
    </dgm:pt>
    <dgm:pt modelId="{BF7870A8-9975-406E-9FE6-1ABE5B7D92F0}" type="pres">
      <dgm:prSet presAssocID="{57587710-2440-4CA0-AF03-C87EF5857D64}" presName="FiveNodes_1_text" presStyleLbl="node1" presStyleIdx="4" presStyleCnt="5">
        <dgm:presLayoutVars>
          <dgm:bulletEnabled val="1"/>
        </dgm:presLayoutVars>
      </dgm:prSet>
      <dgm:spPr/>
    </dgm:pt>
    <dgm:pt modelId="{3FEE8E44-AD92-42EB-A96B-2826E6C1D145}" type="pres">
      <dgm:prSet presAssocID="{57587710-2440-4CA0-AF03-C87EF5857D64}" presName="FiveNodes_2_text" presStyleLbl="node1" presStyleIdx="4" presStyleCnt="5">
        <dgm:presLayoutVars>
          <dgm:bulletEnabled val="1"/>
        </dgm:presLayoutVars>
      </dgm:prSet>
      <dgm:spPr/>
    </dgm:pt>
    <dgm:pt modelId="{60C753E9-0247-41BD-BC36-D2DCD314E8B7}" type="pres">
      <dgm:prSet presAssocID="{57587710-2440-4CA0-AF03-C87EF5857D64}" presName="FiveNodes_3_text" presStyleLbl="node1" presStyleIdx="4" presStyleCnt="5">
        <dgm:presLayoutVars>
          <dgm:bulletEnabled val="1"/>
        </dgm:presLayoutVars>
      </dgm:prSet>
      <dgm:spPr/>
    </dgm:pt>
    <dgm:pt modelId="{B194A446-FBF1-482F-853E-052078A64B3A}" type="pres">
      <dgm:prSet presAssocID="{57587710-2440-4CA0-AF03-C87EF5857D64}" presName="FiveNodes_4_text" presStyleLbl="node1" presStyleIdx="4" presStyleCnt="5">
        <dgm:presLayoutVars>
          <dgm:bulletEnabled val="1"/>
        </dgm:presLayoutVars>
      </dgm:prSet>
      <dgm:spPr/>
    </dgm:pt>
    <dgm:pt modelId="{EDCFD7BE-4B04-422C-99F4-70F605B837AE}" type="pres">
      <dgm:prSet presAssocID="{57587710-2440-4CA0-AF03-C87EF5857D64}" presName="FiveNodes_5_text" presStyleLbl="node1" presStyleIdx="4" presStyleCnt="5">
        <dgm:presLayoutVars>
          <dgm:bulletEnabled val="1"/>
        </dgm:presLayoutVars>
      </dgm:prSet>
      <dgm:spPr/>
    </dgm:pt>
  </dgm:ptLst>
  <dgm:cxnLst>
    <dgm:cxn modelId="{B2A41700-2D0C-43FE-9684-A93C55202538}" srcId="{57587710-2440-4CA0-AF03-C87EF5857D64}" destId="{06C45131-CF1A-4BDF-8B58-42EAB21B54FB}" srcOrd="0" destOrd="0" parTransId="{96585C77-55C1-4BB0-AA04-49BEE325464B}" sibTransId="{864BE3AE-B16B-489F-A2D2-6042388D0009}"/>
    <dgm:cxn modelId="{B2460815-7CF7-4C67-808D-333E87682611}" type="presOf" srcId="{721EF194-8F4D-42EE-869D-8FA0A79820BC}" destId="{7C67819E-21F7-479F-84E2-C1E51B72BC69}" srcOrd="0" destOrd="0" presId="urn:microsoft.com/office/officeart/2005/8/layout/vProcess5"/>
    <dgm:cxn modelId="{05785D1D-AA4A-4832-8CCE-619BD5C6E425}" type="presOf" srcId="{2C6CD6FD-8993-4ED1-8CF4-63FFD3B3D5D9}" destId="{8934A2B2-3AAA-4342-9668-FDDBD81C7D37}" srcOrd="0" destOrd="0" presId="urn:microsoft.com/office/officeart/2005/8/layout/vProcess5"/>
    <dgm:cxn modelId="{01637E21-D8ED-47F1-8C5B-F3BB3BBFAB6A}" type="presOf" srcId="{2C6CD6FD-8993-4ED1-8CF4-63FFD3B3D5D9}" destId="{EDCFD7BE-4B04-422C-99F4-70F605B837AE}" srcOrd="1" destOrd="0" presId="urn:microsoft.com/office/officeart/2005/8/layout/vProcess5"/>
    <dgm:cxn modelId="{68EE1A3E-5A09-4E55-A6E1-29810F97FEE5}" type="presOf" srcId="{57587710-2440-4CA0-AF03-C87EF5857D64}" destId="{43655202-B3A0-4FFF-9CB1-8FE4DDBF754B}" srcOrd="0" destOrd="0" presId="urn:microsoft.com/office/officeart/2005/8/layout/vProcess5"/>
    <dgm:cxn modelId="{0D1F023F-2786-4D7B-A53B-ADC883971CDC}" type="presOf" srcId="{864BE3AE-B16B-489F-A2D2-6042388D0009}" destId="{9BEA6015-6EA0-44B6-9E19-5D88A135987F}" srcOrd="0" destOrd="0" presId="urn:microsoft.com/office/officeart/2005/8/layout/vProcess5"/>
    <dgm:cxn modelId="{C80F1041-964C-49E7-AE06-BBF9E0B73749}" srcId="{57587710-2440-4CA0-AF03-C87EF5857D64}" destId="{51396332-52C5-4EEB-9CA6-7F1A322C0388}" srcOrd="2" destOrd="0" parTransId="{CFCBCEA5-A861-49F2-9D03-851C75CA9593}" sibTransId="{695DF167-FE31-4B68-8547-15B18B853FE8}"/>
    <dgm:cxn modelId="{3DE9AE62-6DD4-494D-BD5E-05CCE5B5DD62}" type="presOf" srcId="{06C45131-CF1A-4BDF-8B58-42EAB21B54FB}" destId="{A26B954B-085B-4501-B12D-FEF995A784D3}" srcOrd="0" destOrd="0" presId="urn:microsoft.com/office/officeart/2005/8/layout/vProcess5"/>
    <dgm:cxn modelId="{3A5BCD52-9ABC-41E7-B8A8-1193B0C9E1EC}" type="presOf" srcId="{33CC1EF1-E657-4932-AA48-5BB66F206909}" destId="{B194A446-FBF1-482F-853E-052078A64B3A}" srcOrd="1" destOrd="0" presId="urn:microsoft.com/office/officeart/2005/8/layout/vProcess5"/>
    <dgm:cxn modelId="{9A2B7374-69F7-48BC-92ED-62768DA6EEC9}" type="presOf" srcId="{51396332-52C5-4EEB-9CA6-7F1A322C0388}" destId="{E25869F8-4C52-4DCD-80C7-FFE629A99D6F}" srcOrd="0" destOrd="0" presId="urn:microsoft.com/office/officeart/2005/8/layout/vProcess5"/>
    <dgm:cxn modelId="{B01FE454-0157-4D2F-B038-1FB3219E1386}" srcId="{57587710-2440-4CA0-AF03-C87EF5857D64}" destId="{EBB6BC8E-56ED-40F9-933E-CBE8299DBB0E}" srcOrd="5" destOrd="0" parTransId="{69386F47-3EBC-4B9D-965E-37398E3881C7}" sibTransId="{57988CA9-3B71-4D12-840A-F76E9124DF3C}"/>
    <dgm:cxn modelId="{95000658-C7A0-4706-A016-C09F14DC7315}" srcId="{57587710-2440-4CA0-AF03-C87EF5857D64}" destId="{0E7BA45E-6D67-4394-85CD-C2667256C47D}" srcOrd="1" destOrd="0" parTransId="{FF8AB7C0-9A4B-4090-9879-EC7E29782B63}" sibTransId="{D308EBC6-530A-41CF-8BAD-CEAAC229A408}"/>
    <dgm:cxn modelId="{3C42EE96-861F-421A-9CAD-82896F97F586}" type="presOf" srcId="{06C45131-CF1A-4BDF-8B58-42EAB21B54FB}" destId="{BF7870A8-9975-406E-9FE6-1ABE5B7D92F0}" srcOrd="1" destOrd="0" presId="urn:microsoft.com/office/officeart/2005/8/layout/vProcess5"/>
    <dgm:cxn modelId="{57717AAA-E9FB-4127-9902-4AF4C231CAF8}" srcId="{57587710-2440-4CA0-AF03-C87EF5857D64}" destId="{2C6CD6FD-8993-4ED1-8CF4-63FFD3B3D5D9}" srcOrd="4" destOrd="0" parTransId="{A8941A96-7D39-4AC7-9918-D68BC76F675E}" sibTransId="{12FBD1B6-F6C7-48C5-88AE-2A0FFA8BD7AB}"/>
    <dgm:cxn modelId="{7205F9BB-AF85-493F-BF03-8B8CA2635716}" type="presOf" srcId="{0E7BA45E-6D67-4394-85CD-C2667256C47D}" destId="{232F8327-A078-4C04-8AAA-EE53DDEBFE4A}" srcOrd="0" destOrd="0" presId="urn:microsoft.com/office/officeart/2005/8/layout/vProcess5"/>
    <dgm:cxn modelId="{6CD590BF-D093-4A23-8321-A4CB773FACF2}" type="presOf" srcId="{51396332-52C5-4EEB-9CA6-7F1A322C0388}" destId="{60C753E9-0247-41BD-BC36-D2DCD314E8B7}" srcOrd="1" destOrd="0" presId="urn:microsoft.com/office/officeart/2005/8/layout/vProcess5"/>
    <dgm:cxn modelId="{66A1A0C8-AF83-4ADA-AB67-B9DA8983C90D}" type="presOf" srcId="{D308EBC6-530A-41CF-8BAD-CEAAC229A408}" destId="{A44D0F83-465F-413C-B063-297F279447B4}" srcOrd="0" destOrd="0" presId="urn:microsoft.com/office/officeart/2005/8/layout/vProcess5"/>
    <dgm:cxn modelId="{3CBEEEC8-4A66-4E49-8B0C-36C12774A04E}" srcId="{57587710-2440-4CA0-AF03-C87EF5857D64}" destId="{33CC1EF1-E657-4932-AA48-5BB66F206909}" srcOrd="3" destOrd="0" parTransId="{BD698186-BF42-4470-BB3F-FF2B09393435}" sibTransId="{721EF194-8F4D-42EE-869D-8FA0A79820BC}"/>
    <dgm:cxn modelId="{8F902ADB-855F-4DD0-8B1C-0CE86B12B2BE}" type="presOf" srcId="{33CC1EF1-E657-4932-AA48-5BB66F206909}" destId="{D1DB8C6A-951B-4CA9-B8F4-AAA6C040A817}" srcOrd="0" destOrd="0" presId="urn:microsoft.com/office/officeart/2005/8/layout/vProcess5"/>
    <dgm:cxn modelId="{8A8E99EF-ED7D-43F4-B5CB-E66546E937FE}" type="presOf" srcId="{0E7BA45E-6D67-4394-85CD-C2667256C47D}" destId="{3FEE8E44-AD92-42EB-A96B-2826E6C1D145}" srcOrd="1" destOrd="0" presId="urn:microsoft.com/office/officeart/2005/8/layout/vProcess5"/>
    <dgm:cxn modelId="{37B426F4-650C-4BDC-ABDE-DDDCC4C1406F}" type="presOf" srcId="{695DF167-FE31-4B68-8547-15B18B853FE8}" destId="{E688A398-5382-4EFB-A84D-FD450C6576BA}" srcOrd="0" destOrd="0" presId="urn:microsoft.com/office/officeart/2005/8/layout/vProcess5"/>
    <dgm:cxn modelId="{B17535A9-B316-4675-B2C8-27AADFF029D8}" type="presParOf" srcId="{43655202-B3A0-4FFF-9CB1-8FE4DDBF754B}" destId="{8F212415-F731-4E4E-A560-DC07C69EEA93}" srcOrd="0" destOrd="0" presId="urn:microsoft.com/office/officeart/2005/8/layout/vProcess5"/>
    <dgm:cxn modelId="{9855B608-C248-4312-BC85-54B2166B4E90}" type="presParOf" srcId="{43655202-B3A0-4FFF-9CB1-8FE4DDBF754B}" destId="{A26B954B-085B-4501-B12D-FEF995A784D3}" srcOrd="1" destOrd="0" presId="urn:microsoft.com/office/officeart/2005/8/layout/vProcess5"/>
    <dgm:cxn modelId="{78336308-6030-4B59-A62D-5503F3F06144}" type="presParOf" srcId="{43655202-B3A0-4FFF-9CB1-8FE4DDBF754B}" destId="{232F8327-A078-4C04-8AAA-EE53DDEBFE4A}" srcOrd="2" destOrd="0" presId="urn:microsoft.com/office/officeart/2005/8/layout/vProcess5"/>
    <dgm:cxn modelId="{985E80B7-8E10-40FA-99F9-E12A520C00D7}" type="presParOf" srcId="{43655202-B3A0-4FFF-9CB1-8FE4DDBF754B}" destId="{E25869F8-4C52-4DCD-80C7-FFE629A99D6F}" srcOrd="3" destOrd="0" presId="urn:microsoft.com/office/officeart/2005/8/layout/vProcess5"/>
    <dgm:cxn modelId="{8A8F5888-0019-4E74-8D61-871D94387D16}" type="presParOf" srcId="{43655202-B3A0-4FFF-9CB1-8FE4DDBF754B}" destId="{D1DB8C6A-951B-4CA9-B8F4-AAA6C040A817}" srcOrd="4" destOrd="0" presId="urn:microsoft.com/office/officeart/2005/8/layout/vProcess5"/>
    <dgm:cxn modelId="{9953009B-EC4C-463D-A894-15D6FC987F2D}" type="presParOf" srcId="{43655202-B3A0-4FFF-9CB1-8FE4DDBF754B}" destId="{8934A2B2-3AAA-4342-9668-FDDBD81C7D37}" srcOrd="5" destOrd="0" presId="urn:microsoft.com/office/officeart/2005/8/layout/vProcess5"/>
    <dgm:cxn modelId="{7ABDA94C-F1E6-4589-977F-2E051421698A}" type="presParOf" srcId="{43655202-B3A0-4FFF-9CB1-8FE4DDBF754B}" destId="{9BEA6015-6EA0-44B6-9E19-5D88A135987F}" srcOrd="6" destOrd="0" presId="urn:microsoft.com/office/officeart/2005/8/layout/vProcess5"/>
    <dgm:cxn modelId="{470421C3-FBF4-46D2-A83F-F255A6001D8B}" type="presParOf" srcId="{43655202-B3A0-4FFF-9CB1-8FE4DDBF754B}" destId="{A44D0F83-465F-413C-B063-297F279447B4}" srcOrd="7" destOrd="0" presId="urn:microsoft.com/office/officeart/2005/8/layout/vProcess5"/>
    <dgm:cxn modelId="{8DCE7D8A-003F-4D87-B19E-D855AC80D118}" type="presParOf" srcId="{43655202-B3A0-4FFF-9CB1-8FE4DDBF754B}" destId="{E688A398-5382-4EFB-A84D-FD450C6576BA}" srcOrd="8" destOrd="0" presId="urn:microsoft.com/office/officeart/2005/8/layout/vProcess5"/>
    <dgm:cxn modelId="{3D205A69-1BF4-403E-A6B3-DB718E94E526}" type="presParOf" srcId="{43655202-B3A0-4FFF-9CB1-8FE4DDBF754B}" destId="{7C67819E-21F7-479F-84E2-C1E51B72BC69}" srcOrd="9" destOrd="0" presId="urn:microsoft.com/office/officeart/2005/8/layout/vProcess5"/>
    <dgm:cxn modelId="{FA0CEBE5-C23B-4148-90A2-09B6D1566DC5}" type="presParOf" srcId="{43655202-B3A0-4FFF-9CB1-8FE4DDBF754B}" destId="{BF7870A8-9975-406E-9FE6-1ABE5B7D92F0}" srcOrd="10" destOrd="0" presId="urn:microsoft.com/office/officeart/2005/8/layout/vProcess5"/>
    <dgm:cxn modelId="{FA3B340D-41B3-4008-B994-A6F99E8745AB}" type="presParOf" srcId="{43655202-B3A0-4FFF-9CB1-8FE4DDBF754B}" destId="{3FEE8E44-AD92-42EB-A96B-2826E6C1D145}" srcOrd="11" destOrd="0" presId="urn:microsoft.com/office/officeart/2005/8/layout/vProcess5"/>
    <dgm:cxn modelId="{49485FEC-F4E3-4340-A879-D2E40B81D8AB}" type="presParOf" srcId="{43655202-B3A0-4FFF-9CB1-8FE4DDBF754B}" destId="{60C753E9-0247-41BD-BC36-D2DCD314E8B7}" srcOrd="12" destOrd="0" presId="urn:microsoft.com/office/officeart/2005/8/layout/vProcess5"/>
    <dgm:cxn modelId="{6FE0711B-16CA-4639-B976-A945B630CF6F}" type="presParOf" srcId="{43655202-B3A0-4FFF-9CB1-8FE4DDBF754B}" destId="{B194A446-FBF1-482F-853E-052078A64B3A}" srcOrd="13" destOrd="0" presId="urn:microsoft.com/office/officeart/2005/8/layout/vProcess5"/>
    <dgm:cxn modelId="{E8809C29-6B24-4222-8F72-91581796E9CB}" type="presParOf" srcId="{43655202-B3A0-4FFF-9CB1-8FE4DDBF754B}" destId="{EDCFD7BE-4B04-422C-99F4-70F605B837A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DFD2B76-1D3B-4836-9384-C262A6236D88}" type="doc">
      <dgm:prSet loTypeId="urn:microsoft.com/office/officeart/2005/8/layout/radial4" loCatId="relationship" qsTypeId="urn:microsoft.com/office/officeart/2005/8/quickstyle/simple2" qsCatId="simple" csTypeId="urn:microsoft.com/office/officeart/2005/8/colors/accent4_2" csCatId="accent4" phldr="1"/>
      <dgm:spPr/>
      <dgm:t>
        <a:bodyPr/>
        <a:lstStyle/>
        <a:p>
          <a:endParaRPr lang="en-US"/>
        </a:p>
      </dgm:t>
    </dgm:pt>
    <dgm:pt modelId="{544E3EF9-6F44-4299-815E-4EE3545BA47D}">
      <dgm:prSet phldrT="[Text]"/>
      <dgm:spPr>
        <a:solidFill>
          <a:schemeClr val="tx1"/>
        </a:solidFill>
      </dgm:spPr>
      <dgm:t>
        <a:bodyPr/>
        <a:lstStyle/>
        <a:p>
          <a:r>
            <a:rPr lang="en-US" dirty="0"/>
            <a:t>Principles of Assessment</a:t>
          </a:r>
        </a:p>
      </dgm:t>
    </dgm:pt>
    <dgm:pt modelId="{7F821CC4-EF97-4C8A-A4CB-2307822C0D81}" type="parTrans" cxnId="{5EB66AFB-3FE5-4EAF-AAEB-3BF28D7DFF89}">
      <dgm:prSet/>
      <dgm:spPr/>
      <dgm:t>
        <a:bodyPr/>
        <a:lstStyle/>
        <a:p>
          <a:endParaRPr lang="en-US"/>
        </a:p>
      </dgm:t>
    </dgm:pt>
    <dgm:pt modelId="{0694E6E2-09AC-4C2D-979B-2B9290FBEB05}" type="sibTrans" cxnId="{5EB66AFB-3FE5-4EAF-AAEB-3BF28D7DFF89}">
      <dgm:prSet/>
      <dgm:spPr/>
      <dgm:t>
        <a:bodyPr/>
        <a:lstStyle/>
        <a:p>
          <a:endParaRPr lang="en-US"/>
        </a:p>
      </dgm:t>
    </dgm:pt>
    <dgm:pt modelId="{63DD687B-5B7E-465D-84D8-2DF536747810}">
      <dgm:prSet phldrT="[Text]"/>
      <dgm:spPr/>
      <dgm:t>
        <a:bodyPr/>
        <a:lstStyle/>
        <a:p>
          <a:r>
            <a:rPr lang="en-US" dirty="0"/>
            <a:t>Fairness</a:t>
          </a:r>
        </a:p>
      </dgm:t>
    </dgm:pt>
    <dgm:pt modelId="{6FC0FD05-2711-4F43-888B-AA8697DC3343}" type="parTrans" cxnId="{7B5C40EF-CD03-4DFD-A780-60D2EE59187A}">
      <dgm:prSet/>
      <dgm:spPr/>
      <dgm:t>
        <a:bodyPr/>
        <a:lstStyle/>
        <a:p>
          <a:endParaRPr lang="en-US"/>
        </a:p>
      </dgm:t>
    </dgm:pt>
    <dgm:pt modelId="{CE0AEAD0-E83A-46AE-A7BD-8F8C27320E22}" type="sibTrans" cxnId="{7B5C40EF-CD03-4DFD-A780-60D2EE59187A}">
      <dgm:prSet/>
      <dgm:spPr/>
      <dgm:t>
        <a:bodyPr/>
        <a:lstStyle/>
        <a:p>
          <a:endParaRPr lang="en-US"/>
        </a:p>
      </dgm:t>
    </dgm:pt>
    <dgm:pt modelId="{6C6406DB-FD28-4A11-92AC-A8B60E11C26B}">
      <dgm:prSet phldrT="[Text]"/>
      <dgm:spPr/>
      <dgm:t>
        <a:bodyPr/>
        <a:lstStyle/>
        <a:p>
          <a:r>
            <a:rPr lang="en-US" dirty="0"/>
            <a:t>Validity</a:t>
          </a:r>
        </a:p>
      </dgm:t>
    </dgm:pt>
    <dgm:pt modelId="{2F6FE6B6-441F-451E-ABFE-B98DC23DEAE4}" type="parTrans" cxnId="{2DD86B1E-F6F5-493B-90D5-6D27ADC3512B}">
      <dgm:prSet/>
      <dgm:spPr/>
      <dgm:t>
        <a:bodyPr/>
        <a:lstStyle/>
        <a:p>
          <a:endParaRPr lang="en-US"/>
        </a:p>
      </dgm:t>
    </dgm:pt>
    <dgm:pt modelId="{7A5A9A32-5AEF-4346-92F5-2DA96DF8684A}" type="sibTrans" cxnId="{2DD86B1E-F6F5-493B-90D5-6D27ADC3512B}">
      <dgm:prSet/>
      <dgm:spPr/>
      <dgm:t>
        <a:bodyPr/>
        <a:lstStyle/>
        <a:p>
          <a:endParaRPr lang="en-US"/>
        </a:p>
      </dgm:t>
    </dgm:pt>
    <dgm:pt modelId="{BEC3DB42-77D4-47DD-A012-DA5EE6D8B78C}">
      <dgm:prSet phldrT="[Text]"/>
      <dgm:spPr/>
      <dgm:t>
        <a:bodyPr/>
        <a:lstStyle/>
        <a:p>
          <a:r>
            <a:rPr lang="en-US" dirty="0"/>
            <a:t>Reliability</a:t>
          </a:r>
        </a:p>
      </dgm:t>
    </dgm:pt>
    <dgm:pt modelId="{963B0310-7D4B-4158-8B67-BAEEF7E3B70D}" type="parTrans" cxnId="{3D615BBE-A244-482B-B398-782030FF0CBC}">
      <dgm:prSet/>
      <dgm:spPr/>
      <dgm:t>
        <a:bodyPr/>
        <a:lstStyle/>
        <a:p>
          <a:endParaRPr lang="en-US"/>
        </a:p>
      </dgm:t>
    </dgm:pt>
    <dgm:pt modelId="{8F923194-9A51-4C0E-9B1F-664C799903FA}" type="sibTrans" cxnId="{3D615BBE-A244-482B-B398-782030FF0CBC}">
      <dgm:prSet/>
      <dgm:spPr/>
      <dgm:t>
        <a:bodyPr/>
        <a:lstStyle/>
        <a:p>
          <a:endParaRPr lang="en-US"/>
        </a:p>
      </dgm:t>
    </dgm:pt>
    <dgm:pt modelId="{05F47452-02A8-4DAE-A974-6920E1351DBB}">
      <dgm:prSet/>
      <dgm:spPr/>
      <dgm:t>
        <a:bodyPr/>
        <a:lstStyle/>
        <a:p>
          <a:r>
            <a:rPr lang="en-US" dirty="0"/>
            <a:t>Practicability</a:t>
          </a:r>
        </a:p>
      </dgm:t>
    </dgm:pt>
    <dgm:pt modelId="{438BB7DA-BEB6-4685-A5AD-A244DADD87A4}" type="parTrans" cxnId="{9F982450-B39E-4923-9519-E9C37940B0C6}">
      <dgm:prSet/>
      <dgm:spPr/>
      <dgm:t>
        <a:bodyPr/>
        <a:lstStyle/>
        <a:p>
          <a:endParaRPr lang="en-US"/>
        </a:p>
      </dgm:t>
    </dgm:pt>
    <dgm:pt modelId="{4DA1A24E-FB91-49BE-B207-E5DEEC990F55}" type="sibTrans" cxnId="{9F982450-B39E-4923-9519-E9C37940B0C6}">
      <dgm:prSet/>
      <dgm:spPr/>
      <dgm:t>
        <a:bodyPr/>
        <a:lstStyle/>
        <a:p>
          <a:endParaRPr lang="en-US"/>
        </a:p>
      </dgm:t>
    </dgm:pt>
    <dgm:pt modelId="{75CBCBA7-3FC4-4D83-849F-02FFCDE0233D}" type="pres">
      <dgm:prSet presAssocID="{CDFD2B76-1D3B-4836-9384-C262A6236D88}" presName="cycle" presStyleCnt="0">
        <dgm:presLayoutVars>
          <dgm:chMax val="1"/>
          <dgm:dir/>
          <dgm:animLvl val="ctr"/>
          <dgm:resizeHandles val="exact"/>
        </dgm:presLayoutVars>
      </dgm:prSet>
      <dgm:spPr/>
    </dgm:pt>
    <dgm:pt modelId="{BFD4AEB9-B3BC-4B51-AE68-0F932D6D1E8E}" type="pres">
      <dgm:prSet presAssocID="{544E3EF9-6F44-4299-815E-4EE3545BA47D}" presName="centerShape" presStyleLbl="node0" presStyleIdx="0" presStyleCnt="1"/>
      <dgm:spPr/>
    </dgm:pt>
    <dgm:pt modelId="{51496526-B0B7-44D6-8860-232363B20892}" type="pres">
      <dgm:prSet presAssocID="{6FC0FD05-2711-4F43-888B-AA8697DC3343}" presName="parTrans" presStyleLbl="bgSibTrans2D1" presStyleIdx="0" presStyleCnt="4"/>
      <dgm:spPr/>
    </dgm:pt>
    <dgm:pt modelId="{4638B53F-2AB6-45D3-A00D-FF83CCA64E42}" type="pres">
      <dgm:prSet presAssocID="{63DD687B-5B7E-465D-84D8-2DF536747810}" presName="node" presStyleLbl="node1" presStyleIdx="0" presStyleCnt="4">
        <dgm:presLayoutVars>
          <dgm:bulletEnabled val="1"/>
        </dgm:presLayoutVars>
      </dgm:prSet>
      <dgm:spPr/>
    </dgm:pt>
    <dgm:pt modelId="{319902AF-D4B7-4F5C-9579-C0DD2F6505FC}" type="pres">
      <dgm:prSet presAssocID="{2F6FE6B6-441F-451E-ABFE-B98DC23DEAE4}" presName="parTrans" presStyleLbl="bgSibTrans2D1" presStyleIdx="1" presStyleCnt="4"/>
      <dgm:spPr/>
    </dgm:pt>
    <dgm:pt modelId="{52E84247-4712-486E-BB6D-8421BA7D54D3}" type="pres">
      <dgm:prSet presAssocID="{6C6406DB-FD28-4A11-92AC-A8B60E11C26B}" presName="node" presStyleLbl="node1" presStyleIdx="1" presStyleCnt="4">
        <dgm:presLayoutVars>
          <dgm:bulletEnabled val="1"/>
        </dgm:presLayoutVars>
      </dgm:prSet>
      <dgm:spPr/>
    </dgm:pt>
    <dgm:pt modelId="{DAC4F323-7A6C-473C-B921-2CC8602E17FD}" type="pres">
      <dgm:prSet presAssocID="{963B0310-7D4B-4158-8B67-BAEEF7E3B70D}" presName="parTrans" presStyleLbl="bgSibTrans2D1" presStyleIdx="2" presStyleCnt="4"/>
      <dgm:spPr/>
    </dgm:pt>
    <dgm:pt modelId="{F68248A9-35B2-426A-9F69-891B23CE8178}" type="pres">
      <dgm:prSet presAssocID="{BEC3DB42-77D4-47DD-A012-DA5EE6D8B78C}" presName="node" presStyleLbl="node1" presStyleIdx="2" presStyleCnt="4">
        <dgm:presLayoutVars>
          <dgm:bulletEnabled val="1"/>
        </dgm:presLayoutVars>
      </dgm:prSet>
      <dgm:spPr/>
    </dgm:pt>
    <dgm:pt modelId="{CCBB6604-0447-489F-ACF0-BD53249C3AB5}" type="pres">
      <dgm:prSet presAssocID="{438BB7DA-BEB6-4685-A5AD-A244DADD87A4}" presName="parTrans" presStyleLbl="bgSibTrans2D1" presStyleIdx="3" presStyleCnt="4"/>
      <dgm:spPr/>
    </dgm:pt>
    <dgm:pt modelId="{AEB9A1E0-B2B1-49BB-AD1E-DA667863ED7E}" type="pres">
      <dgm:prSet presAssocID="{05F47452-02A8-4DAE-A974-6920E1351DBB}" presName="node" presStyleLbl="node1" presStyleIdx="3" presStyleCnt="4">
        <dgm:presLayoutVars>
          <dgm:bulletEnabled val="1"/>
        </dgm:presLayoutVars>
      </dgm:prSet>
      <dgm:spPr/>
    </dgm:pt>
  </dgm:ptLst>
  <dgm:cxnLst>
    <dgm:cxn modelId="{BCABC606-34C2-45C2-B526-FC6102CB79D9}" type="presOf" srcId="{6C6406DB-FD28-4A11-92AC-A8B60E11C26B}" destId="{52E84247-4712-486E-BB6D-8421BA7D54D3}" srcOrd="0" destOrd="0" presId="urn:microsoft.com/office/officeart/2005/8/layout/radial4"/>
    <dgm:cxn modelId="{E6A17D11-6C5C-4F3A-B6A9-BD79B5CA937D}" type="presOf" srcId="{BEC3DB42-77D4-47DD-A012-DA5EE6D8B78C}" destId="{F68248A9-35B2-426A-9F69-891B23CE8178}" srcOrd="0" destOrd="0" presId="urn:microsoft.com/office/officeart/2005/8/layout/radial4"/>
    <dgm:cxn modelId="{83A21B19-38AA-43E6-A294-CA6A7397F47B}" type="presOf" srcId="{544E3EF9-6F44-4299-815E-4EE3545BA47D}" destId="{BFD4AEB9-B3BC-4B51-AE68-0F932D6D1E8E}" srcOrd="0" destOrd="0" presId="urn:microsoft.com/office/officeart/2005/8/layout/radial4"/>
    <dgm:cxn modelId="{2DD86B1E-F6F5-493B-90D5-6D27ADC3512B}" srcId="{544E3EF9-6F44-4299-815E-4EE3545BA47D}" destId="{6C6406DB-FD28-4A11-92AC-A8B60E11C26B}" srcOrd="1" destOrd="0" parTransId="{2F6FE6B6-441F-451E-ABFE-B98DC23DEAE4}" sibTransId="{7A5A9A32-5AEF-4346-92F5-2DA96DF8684A}"/>
    <dgm:cxn modelId="{9F982450-B39E-4923-9519-E9C37940B0C6}" srcId="{544E3EF9-6F44-4299-815E-4EE3545BA47D}" destId="{05F47452-02A8-4DAE-A974-6920E1351DBB}" srcOrd="3" destOrd="0" parTransId="{438BB7DA-BEB6-4685-A5AD-A244DADD87A4}" sibTransId="{4DA1A24E-FB91-49BE-B207-E5DEEC990F55}"/>
    <dgm:cxn modelId="{42C2E473-0408-44AA-8017-D5D2C591D20E}" type="presOf" srcId="{2F6FE6B6-441F-451E-ABFE-B98DC23DEAE4}" destId="{319902AF-D4B7-4F5C-9579-C0DD2F6505FC}" srcOrd="0" destOrd="0" presId="urn:microsoft.com/office/officeart/2005/8/layout/radial4"/>
    <dgm:cxn modelId="{023BF886-2A24-424B-A83B-D6DD95A459BD}" type="presOf" srcId="{963B0310-7D4B-4158-8B67-BAEEF7E3B70D}" destId="{DAC4F323-7A6C-473C-B921-2CC8602E17FD}" srcOrd="0" destOrd="0" presId="urn:microsoft.com/office/officeart/2005/8/layout/radial4"/>
    <dgm:cxn modelId="{B9F2D099-C426-4504-B8D9-CB31044B882C}" type="presOf" srcId="{63DD687B-5B7E-465D-84D8-2DF536747810}" destId="{4638B53F-2AB6-45D3-A00D-FF83CCA64E42}" srcOrd="0" destOrd="0" presId="urn:microsoft.com/office/officeart/2005/8/layout/radial4"/>
    <dgm:cxn modelId="{AC13BEAD-6215-42FA-9475-ADF843F5F519}" type="presOf" srcId="{05F47452-02A8-4DAE-A974-6920E1351DBB}" destId="{AEB9A1E0-B2B1-49BB-AD1E-DA667863ED7E}" srcOrd="0" destOrd="0" presId="urn:microsoft.com/office/officeart/2005/8/layout/radial4"/>
    <dgm:cxn modelId="{3D615BBE-A244-482B-B398-782030FF0CBC}" srcId="{544E3EF9-6F44-4299-815E-4EE3545BA47D}" destId="{BEC3DB42-77D4-47DD-A012-DA5EE6D8B78C}" srcOrd="2" destOrd="0" parTransId="{963B0310-7D4B-4158-8B67-BAEEF7E3B70D}" sibTransId="{8F923194-9A51-4C0E-9B1F-664C799903FA}"/>
    <dgm:cxn modelId="{701D93D9-DD05-45D2-BF5E-622E70C1CD53}" type="presOf" srcId="{438BB7DA-BEB6-4685-A5AD-A244DADD87A4}" destId="{CCBB6604-0447-489F-ACF0-BD53249C3AB5}" srcOrd="0" destOrd="0" presId="urn:microsoft.com/office/officeart/2005/8/layout/radial4"/>
    <dgm:cxn modelId="{77F542E8-4692-4103-864A-6C3E43BAB557}" type="presOf" srcId="{6FC0FD05-2711-4F43-888B-AA8697DC3343}" destId="{51496526-B0B7-44D6-8860-232363B20892}" srcOrd="0" destOrd="0" presId="urn:microsoft.com/office/officeart/2005/8/layout/radial4"/>
    <dgm:cxn modelId="{7B5C40EF-CD03-4DFD-A780-60D2EE59187A}" srcId="{544E3EF9-6F44-4299-815E-4EE3545BA47D}" destId="{63DD687B-5B7E-465D-84D8-2DF536747810}" srcOrd="0" destOrd="0" parTransId="{6FC0FD05-2711-4F43-888B-AA8697DC3343}" sibTransId="{CE0AEAD0-E83A-46AE-A7BD-8F8C27320E22}"/>
    <dgm:cxn modelId="{5EB66AFB-3FE5-4EAF-AAEB-3BF28D7DFF89}" srcId="{CDFD2B76-1D3B-4836-9384-C262A6236D88}" destId="{544E3EF9-6F44-4299-815E-4EE3545BA47D}" srcOrd="0" destOrd="0" parTransId="{7F821CC4-EF97-4C8A-A4CB-2307822C0D81}" sibTransId="{0694E6E2-09AC-4C2D-979B-2B9290FBEB05}"/>
    <dgm:cxn modelId="{F3CFF1FB-728B-498C-8633-8D87174F8554}" type="presOf" srcId="{CDFD2B76-1D3B-4836-9384-C262A6236D88}" destId="{75CBCBA7-3FC4-4D83-849F-02FFCDE0233D}" srcOrd="0" destOrd="0" presId="urn:microsoft.com/office/officeart/2005/8/layout/radial4"/>
    <dgm:cxn modelId="{87E05908-0F1F-4D74-B384-87D95C427682}" type="presParOf" srcId="{75CBCBA7-3FC4-4D83-849F-02FFCDE0233D}" destId="{BFD4AEB9-B3BC-4B51-AE68-0F932D6D1E8E}" srcOrd="0" destOrd="0" presId="urn:microsoft.com/office/officeart/2005/8/layout/radial4"/>
    <dgm:cxn modelId="{4F2FCABA-8F61-41FA-A8D1-193DD5B9BCA0}" type="presParOf" srcId="{75CBCBA7-3FC4-4D83-849F-02FFCDE0233D}" destId="{51496526-B0B7-44D6-8860-232363B20892}" srcOrd="1" destOrd="0" presId="urn:microsoft.com/office/officeart/2005/8/layout/radial4"/>
    <dgm:cxn modelId="{E49113E3-2BDE-45A4-9877-479E471FF5BD}" type="presParOf" srcId="{75CBCBA7-3FC4-4D83-849F-02FFCDE0233D}" destId="{4638B53F-2AB6-45D3-A00D-FF83CCA64E42}" srcOrd="2" destOrd="0" presId="urn:microsoft.com/office/officeart/2005/8/layout/radial4"/>
    <dgm:cxn modelId="{BC1963EE-EBB8-4B4F-BF3E-4DCB681B5812}" type="presParOf" srcId="{75CBCBA7-3FC4-4D83-849F-02FFCDE0233D}" destId="{319902AF-D4B7-4F5C-9579-C0DD2F6505FC}" srcOrd="3" destOrd="0" presId="urn:microsoft.com/office/officeart/2005/8/layout/radial4"/>
    <dgm:cxn modelId="{2838CC2A-3AB0-488E-9F7D-224ED5EFED96}" type="presParOf" srcId="{75CBCBA7-3FC4-4D83-849F-02FFCDE0233D}" destId="{52E84247-4712-486E-BB6D-8421BA7D54D3}" srcOrd="4" destOrd="0" presId="urn:microsoft.com/office/officeart/2005/8/layout/radial4"/>
    <dgm:cxn modelId="{DFE5182A-1C36-4032-B912-C2224DD24D03}" type="presParOf" srcId="{75CBCBA7-3FC4-4D83-849F-02FFCDE0233D}" destId="{DAC4F323-7A6C-473C-B921-2CC8602E17FD}" srcOrd="5" destOrd="0" presId="urn:microsoft.com/office/officeart/2005/8/layout/radial4"/>
    <dgm:cxn modelId="{A4F2B3F8-8435-438E-B71A-1FF6555CAA55}" type="presParOf" srcId="{75CBCBA7-3FC4-4D83-849F-02FFCDE0233D}" destId="{F68248A9-35B2-426A-9F69-891B23CE8178}" srcOrd="6" destOrd="0" presId="urn:microsoft.com/office/officeart/2005/8/layout/radial4"/>
    <dgm:cxn modelId="{A1D62D69-4124-4415-A2F6-D548BBBBE7E8}" type="presParOf" srcId="{75CBCBA7-3FC4-4D83-849F-02FFCDE0233D}" destId="{CCBB6604-0447-489F-ACF0-BD53249C3AB5}" srcOrd="7" destOrd="0" presId="urn:microsoft.com/office/officeart/2005/8/layout/radial4"/>
    <dgm:cxn modelId="{3C87CD98-C9EA-4B16-92EB-E20CCD854FF6}" type="presParOf" srcId="{75CBCBA7-3FC4-4D83-849F-02FFCDE0233D}" destId="{AEB9A1E0-B2B1-49BB-AD1E-DA667863ED7E}"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7264D3-7275-46DC-803D-B1276C4128B9}" type="doc">
      <dgm:prSet loTypeId="urn:microsoft.com/office/officeart/2005/8/layout/vList6" loCatId="list" qsTypeId="urn:microsoft.com/office/officeart/2005/8/quickstyle/simple2" qsCatId="simple" csTypeId="urn:microsoft.com/office/officeart/2005/8/colors/accent4_2" csCatId="accent4" phldr="1"/>
      <dgm:spPr/>
      <dgm:t>
        <a:bodyPr/>
        <a:lstStyle/>
        <a:p>
          <a:endParaRPr lang="en-US"/>
        </a:p>
      </dgm:t>
    </dgm:pt>
    <dgm:pt modelId="{9EADDFD9-AA01-4011-9395-6320DCEE3720}">
      <dgm:prSet phldrT="[Text]" custT="1"/>
      <dgm:spPr/>
      <dgm:t>
        <a:bodyPr/>
        <a:lstStyle/>
        <a:p>
          <a:r>
            <a:rPr lang="en-US" sz="2800" dirty="0"/>
            <a:t>Valid</a:t>
          </a:r>
        </a:p>
      </dgm:t>
    </dgm:pt>
    <dgm:pt modelId="{447DDC07-7BE6-428E-962C-470D9C6940B2}" type="parTrans" cxnId="{D19E8541-1595-4E28-8C37-C2D6F6D08938}">
      <dgm:prSet/>
      <dgm:spPr/>
      <dgm:t>
        <a:bodyPr/>
        <a:lstStyle/>
        <a:p>
          <a:endParaRPr lang="en-US"/>
        </a:p>
      </dgm:t>
    </dgm:pt>
    <dgm:pt modelId="{12FFEB19-D93C-493A-88A5-4DBD8C5EFC9E}" type="sibTrans" cxnId="{D19E8541-1595-4E28-8C37-C2D6F6D08938}">
      <dgm:prSet/>
      <dgm:spPr/>
      <dgm:t>
        <a:bodyPr/>
        <a:lstStyle/>
        <a:p>
          <a:endParaRPr lang="en-US"/>
        </a:p>
      </dgm:t>
    </dgm:pt>
    <dgm:pt modelId="{2E8EA3FD-34A4-4728-A9A1-146A948AA85D}">
      <dgm:prSet phldrT="[Text]" custT="1"/>
      <dgm:spPr/>
      <dgm:t>
        <a:bodyPr anchor="ctr"/>
        <a:lstStyle/>
        <a:p>
          <a:r>
            <a:rPr lang="en-US" sz="2000" dirty="0"/>
            <a:t>Should relate to what is being assessed</a:t>
          </a:r>
        </a:p>
      </dgm:t>
    </dgm:pt>
    <dgm:pt modelId="{1A19B986-2E81-4772-9340-B37E4C709791}" type="parTrans" cxnId="{47609980-62E3-4973-8253-111DB5D39A6B}">
      <dgm:prSet/>
      <dgm:spPr/>
      <dgm:t>
        <a:bodyPr/>
        <a:lstStyle/>
        <a:p>
          <a:endParaRPr lang="en-US"/>
        </a:p>
      </dgm:t>
    </dgm:pt>
    <dgm:pt modelId="{56D93636-CFC7-4C28-A467-E097D9C0BFA7}" type="sibTrans" cxnId="{47609980-62E3-4973-8253-111DB5D39A6B}">
      <dgm:prSet/>
      <dgm:spPr/>
      <dgm:t>
        <a:bodyPr/>
        <a:lstStyle/>
        <a:p>
          <a:endParaRPr lang="en-US"/>
        </a:p>
      </dgm:t>
    </dgm:pt>
    <dgm:pt modelId="{A05F419E-BC04-415E-8E7F-3994465A3381}">
      <dgm:prSet phldrT="[Text]" custT="1"/>
      <dgm:spPr/>
      <dgm:t>
        <a:bodyPr/>
        <a:lstStyle/>
        <a:p>
          <a:r>
            <a:rPr lang="en-US" sz="2800" dirty="0"/>
            <a:t>Current	</a:t>
          </a:r>
        </a:p>
      </dgm:t>
    </dgm:pt>
    <dgm:pt modelId="{5FCB5D0A-81DF-4ECA-8AF1-3166A1793E89}" type="parTrans" cxnId="{0FA05532-F003-4646-B621-FC7016A7D5E2}">
      <dgm:prSet/>
      <dgm:spPr/>
      <dgm:t>
        <a:bodyPr/>
        <a:lstStyle/>
        <a:p>
          <a:endParaRPr lang="en-US"/>
        </a:p>
      </dgm:t>
    </dgm:pt>
    <dgm:pt modelId="{0AE591F6-8590-490E-9D00-5A76DCEBBD5C}" type="sibTrans" cxnId="{0FA05532-F003-4646-B621-FC7016A7D5E2}">
      <dgm:prSet/>
      <dgm:spPr/>
      <dgm:t>
        <a:bodyPr/>
        <a:lstStyle/>
        <a:p>
          <a:endParaRPr lang="en-US"/>
        </a:p>
      </dgm:t>
    </dgm:pt>
    <dgm:pt modelId="{DAE19BE7-CFD8-464F-BA55-4E21E66CD1AA}">
      <dgm:prSet phldrT="[Text]" custT="1"/>
      <dgm:spPr/>
      <dgm:t>
        <a:bodyPr anchor="ctr"/>
        <a:lstStyle/>
        <a:p>
          <a:r>
            <a:rPr lang="en-US" sz="2000" dirty="0"/>
            <a:t>As recent as possible</a:t>
          </a:r>
        </a:p>
      </dgm:t>
    </dgm:pt>
    <dgm:pt modelId="{D30559B2-F8EE-4325-8D29-9BBACCEBF22E}" type="parTrans" cxnId="{B4CF0C32-07AC-49C7-828F-67F36642EA0F}">
      <dgm:prSet/>
      <dgm:spPr/>
      <dgm:t>
        <a:bodyPr/>
        <a:lstStyle/>
        <a:p>
          <a:endParaRPr lang="en-US"/>
        </a:p>
      </dgm:t>
    </dgm:pt>
    <dgm:pt modelId="{C2E60907-ACB8-4745-A7D9-A587693A776D}" type="sibTrans" cxnId="{B4CF0C32-07AC-49C7-828F-67F36642EA0F}">
      <dgm:prSet/>
      <dgm:spPr/>
      <dgm:t>
        <a:bodyPr/>
        <a:lstStyle/>
        <a:p>
          <a:endParaRPr lang="en-US"/>
        </a:p>
      </dgm:t>
    </dgm:pt>
    <dgm:pt modelId="{7388D64E-E2E7-402F-B865-6A34D69AF8FC}">
      <dgm:prSet custT="1"/>
      <dgm:spPr/>
      <dgm:t>
        <a:bodyPr/>
        <a:lstStyle/>
        <a:p>
          <a:r>
            <a:rPr lang="en-US" sz="2800" dirty="0"/>
            <a:t>Sufficient</a:t>
          </a:r>
        </a:p>
      </dgm:t>
    </dgm:pt>
    <dgm:pt modelId="{EAFF89AD-04F1-4953-A476-D2F20835EA84}" type="parTrans" cxnId="{76911EA3-E8C0-4C81-9CA8-81D51ADDED56}">
      <dgm:prSet/>
      <dgm:spPr/>
      <dgm:t>
        <a:bodyPr/>
        <a:lstStyle/>
        <a:p>
          <a:endParaRPr lang="en-US"/>
        </a:p>
      </dgm:t>
    </dgm:pt>
    <dgm:pt modelId="{EBCE337D-998D-4518-861A-C2B0E4901E75}" type="sibTrans" cxnId="{76911EA3-E8C0-4C81-9CA8-81D51ADDED56}">
      <dgm:prSet/>
      <dgm:spPr/>
      <dgm:t>
        <a:bodyPr/>
        <a:lstStyle/>
        <a:p>
          <a:endParaRPr lang="en-US"/>
        </a:p>
      </dgm:t>
    </dgm:pt>
    <dgm:pt modelId="{68DC0C5D-D8AD-4DFE-8B6E-A658A9784A95}">
      <dgm:prSet custT="1"/>
      <dgm:spPr/>
      <dgm:t>
        <a:bodyPr anchor="ctr"/>
        <a:lstStyle/>
        <a:p>
          <a:r>
            <a:rPr lang="en-US" sz="2000" dirty="0"/>
            <a:t>Enough evidence</a:t>
          </a:r>
        </a:p>
      </dgm:t>
    </dgm:pt>
    <dgm:pt modelId="{D00D2EE6-2EC2-4BF7-87C7-B0919965D9DD}" type="parTrans" cxnId="{F6BE2799-C784-44FE-9973-90FF0428294E}">
      <dgm:prSet/>
      <dgm:spPr/>
      <dgm:t>
        <a:bodyPr/>
        <a:lstStyle/>
        <a:p>
          <a:endParaRPr lang="en-US"/>
        </a:p>
      </dgm:t>
    </dgm:pt>
    <dgm:pt modelId="{AF429080-E4D2-43F1-9167-D94EE1153169}" type="sibTrans" cxnId="{F6BE2799-C784-44FE-9973-90FF0428294E}">
      <dgm:prSet/>
      <dgm:spPr/>
      <dgm:t>
        <a:bodyPr/>
        <a:lstStyle/>
        <a:p>
          <a:endParaRPr lang="en-US"/>
        </a:p>
      </dgm:t>
    </dgm:pt>
    <dgm:pt modelId="{758C52DF-8474-44B4-ABDD-2BAE8CB2B987}">
      <dgm:prSet custT="1"/>
      <dgm:spPr/>
      <dgm:t>
        <a:bodyPr/>
        <a:lstStyle/>
        <a:p>
          <a:r>
            <a:rPr lang="en-US" sz="2800" dirty="0"/>
            <a:t>Authentic</a:t>
          </a:r>
        </a:p>
      </dgm:t>
    </dgm:pt>
    <dgm:pt modelId="{7EBEA261-38C9-4A05-B8D2-0B056A713DED}" type="parTrans" cxnId="{E3AC6F96-3271-4426-A98C-C5CBD53979E6}">
      <dgm:prSet/>
      <dgm:spPr/>
      <dgm:t>
        <a:bodyPr/>
        <a:lstStyle/>
        <a:p>
          <a:endParaRPr lang="en-US"/>
        </a:p>
      </dgm:t>
    </dgm:pt>
    <dgm:pt modelId="{0FC6B859-35F6-4D8F-8E58-C6BB315ADBB4}" type="sibTrans" cxnId="{E3AC6F96-3271-4426-A98C-C5CBD53979E6}">
      <dgm:prSet/>
      <dgm:spPr/>
      <dgm:t>
        <a:bodyPr/>
        <a:lstStyle/>
        <a:p>
          <a:endParaRPr lang="en-US"/>
        </a:p>
      </dgm:t>
    </dgm:pt>
    <dgm:pt modelId="{A9B08399-B953-450B-93C6-1BF0937E4307}">
      <dgm:prSet custT="1"/>
      <dgm:spPr/>
      <dgm:t>
        <a:bodyPr anchor="ctr"/>
        <a:lstStyle/>
        <a:p>
          <a:r>
            <a:rPr lang="en-US" sz="2000" dirty="0"/>
            <a:t>Own evidence</a:t>
          </a:r>
        </a:p>
      </dgm:t>
    </dgm:pt>
    <dgm:pt modelId="{1550331F-F88A-4B0D-9452-4AEC1F22B9DE}" type="parTrans" cxnId="{34038E36-B282-47F3-B690-54D89C41E077}">
      <dgm:prSet/>
      <dgm:spPr/>
      <dgm:t>
        <a:bodyPr/>
        <a:lstStyle/>
        <a:p>
          <a:endParaRPr lang="en-US"/>
        </a:p>
      </dgm:t>
    </dgm:pt>
    <dgm:pt modelId="{D7B2849F-21AC-4862-86E6-E145290BF638}" type="sibTrans" cxnId="{34038E36-B282-47F3-B690-54D89C41E077}">
      <dgm:prSet/>
      <dgm:spPr/>
      <dgm:t>
        <a:bodyPr/>
        <a:lstStyle/>
        <a:p>
          <a:endParaRPr lang="en-US"/>
        </a:p>
      </dgm:t>
    </dgm:pt>
    <dgm:pt modelId="{6E33C701-968D-4DB9-8C1C-D1D804389EED}" type="pres">
      <dgm:prSet presAssocID="{A87264D3-7275-46DC-803D-B1276C4128B9}" presName="Name0" presStyleCnt="0">
        <dgm:presLayoutVars>
          <dgm:dir/>
          <dgm:animLvl val="lvl"/>
          <dgm:resizeHandles/>
        </dgm:presLayoutVars>
      </dgm:prSet>
      <dgm:spPr/>
    </dgm:pt>
    <dgm:pt modelId="{F40E9E4F-BF33-448C-B324-902D1C7A56DE}" type="pres">
      <dgm:prSet presAssocID="{9EADDFD9-AA01-4011-9395-6320DCEE3720}" presName="linNode" presStyleCnt="0"/>
      <dgm:spPr/>
    </dgm:pt>
    <dgm:pt modelId="{3C162D69-259C-4FA4-87B9-42194EABC0D6}" type="pres">
      <dgm:prSet presAssocID="{9EADDFD9-AA01-4011-9395-6320DCEE3720}" presName="parentShp" presStyleLbl="node1" presStyleIdx="0" presStyleCnt="4" custLinFactNeighborX="-303" custLinFactNeighborY="-1677">
        <dgm:presLayoutVars>
          <dgm:bulletEnabled val="1"/>
        </dgm:presLayoutVars>
      </dgm:prSet>
      <dgm:spPr/>
    </dgm:pt>
    <dgm:pt modelId="{A0D0FB77-711D-47AB-87A4-8BD69C2FDE5E}" type="pres">
      <dgm:prSet presAssocID="{9EADDFD9-AA01-4011-9395-6320DCEE3720}" presName="childShp" presStyleLbl="bgAccFollowNode1" presStyleIdx="0" presStyleCnt="4">
        <dgm:presLayoutVars>
          <dgm:bulletEnabled val="1"/>
        </dgm:presLayoutVars>
      </dgm:prSet>
      <dgm:spPr/>
    </dgm:pt>
    <dgm:pt modelId="{3B2DED53-289B-442D-8739-1E0C869F4EBB}" type="pres">
      <dgm:prSet presAssocID="{12FFEB19-D93C-493A-88A5-4DBD8C5EFC9E}" presName="spacing" presStyleCnt="0"/>
      <dgm:spPr/>
    </dgm:pt>
    <dgm:pt modelId="{C9AAD7F8-C672-4901-A33E-FB4CAA2DA6DF}" type="pres">
      <dgm:prSet presAssocID="{A05F419E-BC04-415E-8E7F-3994465A3381}" presName="linNode" presStyleCnt="0"/>
      <dgm:spPr/>
    </dgm:pt>
    <dgm:pt modelId="{5B43F77E-267A-44F8-B3C9-730F46656DF9}" type="pres">
      <dgm:prSet presAssocID="{A05F419E-BC04-415E-8E7F-3994465A3381}" presName="parentShp" presStyleLbl="node1" presStyleIdx="1" presStyleCnt="4">
        <dgm:presLayoutVars>
          <dgm:bulletEnabled val="1"/>
        </dgm:presLayoutVars>
      </dgm:prSet>
      <dgm:spPr/>
    </dgm:pt>
    <dgm:pt modelId="{2A751B2B-2BB1-4E6A-9A30-8724804776B0}" type="pres">
      <dgm:prSet presAssocID="{A05F419E-BC04-415E-8E7F-3994465A3381}" presName="childShp" presStyleLbl="bgAccFollowNode1" presStyleIdx="1" presStyleCnt="4">
        <dgm:presLayoutVars>
          <dgm:bulletEnabled val="1"/>
        </dgm:presLayoutVars>
      </dgm:prSet>
      <dgm:spPr/>
    </dgm:pt>
    <dgm:pt modelId="{36083B3B-258A-454D-8FBE-9AD2DFAE7D3A}" type="pres">
      <dgm:prSet presAssocID="{0AE591F6-8590-490E-9D00-5A76DCEBBD5C}" presName="spacing" presStyleCnt="0"/>
      <dgm:spPr/>
    </dgm:pt>
    <dgm:pt modelId="{76C3B9A5-864E-41E4-A58A-AA58588682E3}" type="pres">
      <dgm:prSet presAssocID="{7388D64E-E2E7-402F-B865-6A34D69AF8FC}" presName="linNode" presStyleCnt="0"/>
      <dgm:spPr/>
    </dgm:pt>
    <dgm:pt modelId="{08C37D2D-4167-422E-B3C1-2C94D2115B77}" type="pres">
      <dgm:prSet presAssocID="{7388D64E-E2E7-402F-B865-6A34D69AF8FC}" presName="parentShp" presStyleLbl="node1" presStyleIdx="2" presStyleCnt="4">
        <dgm:presLayoutVars>
          <dgm:bulletEnabled val="1"/>
        </dgm:presLayoutVars>
      </dgm:prSet>
      <dgm:spPr/>
    </dgm:pt>
    <dgm:pt modelId="{76CC1C05-6FA9-46BF-8FDA-6E77E7180A81}" type="pres">
      <dgm:prSet presAssocID="{7388D64E-E2E7-402F-B865-6A34D69AF8FC}" presName="childShp" presStyleLbl="bgAccFollowNode1" presStyleIdx="2" presStyleCnt="4">
        <dgm:presLayoutVars>
          <dgm:bulletEnabled val="1"/>
        </dgm:presLayoutVars>
      </dgm:prSet>
      <dgm:spPr/>
    </dgm:pt>
    <dgm:pt modelId="{796A4C29-9DB1-47FD-A03B-6E7826E8676A}" type="pres">
      <dgm:prSet presAssocID="{EBCE337D-998D-4518-861A-C2B0E4901E75}" presName="spacing" presStyleCnt="0"/>
      <dgm:spPr/>
    </dgm:pt>
    <dgm:pt modelId="{4A0226DD-15E8-46A3-8402-21697A3CF357}" type="pres">
      <dgm:prSet presAssocID="{758C52DF-8474-44B4-ABDD-2BAE8CB2B987}" presName="linNode" presStyleCnt="0"/>
      <dgm:spPr/>
    </dgm:pt>
    <dgm:pt modelId="{E62C5472-EA2B-4FF8-BF2F-0746492AC728}" type="pres">
      <dgm:prSet presAssocID="{758C52DF-8474-44B4-ABDD-2BAE8CB2B987}" presName="parentShp" presStyleLbl="node1" presStyleIdx="3" presStyleCnt="4">
        <dgm:presLayoutVars>
          <dgm:bulletEnabled val="1"/>
        </dgm:presLayoutVars>
      </dgm:prSet>
      <dgm:spPr/>
    </dgm:pt>
    <dgm:pt modelId="{5C518404-3F9C-4AEE-8E60-908EDFC1D1C1}" type="pres">
      <dgm:prSet presAssocID="{758C52DF-8474-44B4-ABDD-2BAE8CB2B987}" presName="childShp" presStyleLbl="bgAccFollowNode1" presStyleIdx="3" presStyleCnt="4">
        <dgm:presLayoutVars>
          <dgm:bulletEnabled val="1"/>
        </dgm:presLayoutVars>
      </dgm:prSet>
      <dgm:spPr/>
    </dgm:pt>
  </dgm:ptLst>
  <dgm:cxnLst>
    <dgm:cxn modelId="{E43B592C-8B4D-4F74-9171-06D6B1C2CA94}" type="presOf" srcId="{A9B08399-B953-450B-93C6-1BF0937E4307}" destId="{5C518404-3F9C-4AEE-8E60-908EDFC1D1C1}" srcOrd="0" destOrd="0" presId="urn:microsoft.com/office/officeart/2005/8/layout/vList6"/>
    <dgm:cxn modelId="{B4CF0C32-07AC-49C7-828F-67F36642EA0F}" srcId="{A05F419E-BC04-415E-8E7F-3994465A3381}" destId="{DAE19BE7-CFD8-464F-BA55-4E21E66CD1AA}" srcOrd="0" destOrd="0" parTransId="{D30559B2-F8EE-4325-8D29-9BBACCEBF22E}" sibTransId="{C2E60907-ACB8-4745-A7D9-A587693A776D}"/>
    <dgm:cxn modelId="{0FA05532-F003-4646-B621-FC7016A7D5E2}" srcId="{A87264D3-7275-46DC-803D-B1276C4128B9}" destId="{A05F419E-BC04-415E-8E7F-3994465A3381}" srcOrd="1" destOrd="0" parTransId="{5FCB5D0A-81DF-4ECA-8AF1-3166A1793E89}" sibTransId="{0AE591F6-8590-490E-9D00-5A76DCEBBD5C}"/>
    <dgm:cxn modelId="{34038E36-B282-47F3-B690-54D89C41E077}" srcId="{758C52DF-8474-44B4-ABDD-2BAE8CB2B987}" destId="{A9B08399-B953-450B-93C6-1BF0937E4307}" srcOrd="0" destOrd="0" parTransId="{1550331F-F88A-4B0D-9452-4AEC1F22B9DE}" sibTransId="{D7B2849F-21AC-4862-86E6-E145290BF638}"/>
    <dgm:cxn modelId="{4B89BE60-1266-4388-ADE3-90023A891F9F}" type="presOf" srcId="{DAE19BE7-CFD8-464F-BA55-4E21E66CD1AA}" destId="{2A751B2B-2BB1-4E6A-9A30-8724804776B0}" srcOrd="0" destOrd="0" presId="urn:microsoft.com/office/officeart/2005/8/layout/vList6"/>
    <dgm:cxn modelId="{D19E8541-1595-4E28-8C37-C2D6F6D08938}" srcId="{A87264D3-7275-46DC-803D-B1276C4128B9}" destId="{9EADDFD9-AA01-4011-9395-6320DCEE3720}" srcOrd="0" destOrd="0" parTransId="{447DDC07-7BE6-428E-962C-470D9C6940B2}" sibTransId="{12FFEB19-D93C-493A-88A5-4DBD8C5EFC9E}"/>
    <dgm:cxn modelId="{0837EB43-C178-40DA-AB3C-4B5F94B1BDF3}" type="presOf" srcId="{9EADDFD9-AA01-4011-9395-6320DCEE3720}" destId="{3C162D69-259C-4FA4-87B9-42194EABC0D6}" srcOrd="0" destOrd="0" presId="urn:microsoft.com/office/officeart/2005/8/layout/vList6"/>
    <dgm:cxn modelId="{F8FB9E4D-A54E-4227-BC57-E32625753600}" type="presOf" srcId="{2E8EA3FD-34A4-4728-A9A1-146A948AA85D}" destId="{A0D0FB77-711D-47AB-87A4-8BD69C2FDE5E}" srcOrd="0" destOrd="0" presId="urn:microsoft.com/office/officeart/2005/8/layout/vList6"/>
    <dgm:cxn modelId="{6196F658-28E7-420E-80FA-40B3F124756C}" type="presOf" srcId="{68DC0C5D-D8AD-4DFE-8B6E-A658A9784A95}" destId="{76CC1C05-6FA9-46BF-8FDA-6E77E7180A81}" srcOrd="0" destOrd="0" presId="urn:microsoft.com/office/officeart/2005/8/layout/vList6"/>
    <dgm:cxn modelId="{6383037E-6580-40A6-AB31-E9EAD24CBF79}" type="presOf" srcId="{758C52DF-8474-44B4-ABDD-2BAE8CB2B987}" destId="{E62C5472-EA2B-4FF8-BF2F-0746492AC728}" srcOrd="0" destOrd="0" presId="urn:microsoft.com/office/officeart/2005/8/layout/vList6"/>
    <dgm:cxn modelId="{47609980-62E3-4973-8253-111DB5D39A6B}" srcId="{9EADDFD9-AA01-4011-9395-6320DCEE3720}" destId="{2E8EA3FD-34A4-4728-A9A1-146A948AA85D}" srcOrd="0" destOrd="0" parTransId="{1A19B986-2E81-4772-9340-B37E4C709791}" sibTransId="{56D93636-CFC7-4C28-A467-E097D9C0BFA7}"/>
    <dgm:cxn modelId="{682C7C88-C61E-4E36-B382-A0AFFE5F8340}" type="presOf" srcId="{A87264D3-7275-46DC-803D-B1276C4128B9}" destId="{6E33C701-968D-4DB9-8C1C-D1D804389EED}" srcOrd="0" destOrd="0" presId="urn:microsoft.com/office/officeart/2005/8/layout/vList6"/>
    <dgm:cxn modelId="{DA0BEF8F-BC12-4631-AF1C-64755EC37909}" type="presOf" srcId="{A05F419E-BC04-415E-8E7F-3994465A3381}" destId="{5B43F77E-267A-44F8-B3C9-730F46656DF9}" srcOrd="0" destOrd="0" presId="urn:microsoft.com/office/officeart/2005/8/layout/vList6"/>
    <dgm:cxn modelId="{E3AC6F96-3271-4426-A98C-C5CBD53979E6}" srcId="{A87264D3-7275-46DC-803D-B1276C4128B9}" destId="{758C52DF-8474-44B4-ABDD-2BAE8CB2B987}" srcOrd="3" destOrd="0" parTransId="{7EBEA261-38C9-4A05-B8D2-0B056A713DED}" sibTransId="{0FC6B859-35F6-4D8F-8E58-C6BB315ADBB4}"/>
    <dgm:cxn modelId="{F6BE2799-C784-44FE-9973-90FF0428294E}" srcId="{7388D64E-E2E7-402F-B865-6A34D69AF8FC}" destId="{68DC0C5D-D8AD-4DFE-8B6E-A658A9784A95}" srcOrd="0" destOrd="0" parTransId="{D00D2EE6-2EC2-4BF7-87C7-B0919965D9DD}" sibTransId="{AF429080-E4D2-43F1-9167-D94EE1153169}"/>
    <dgm:cxn modelId="{76911EA3-E8C0-4C81-9CA8-81D51ADDED56}" srcId="{A87264D3-7275-46DC-803D-B1276C4128B9}" destId="{7388D64E-E2E7-402F-B865-6A34D69AF8FC}" srcOrd="2" destOrd="0" parTransId="{EAFF89AD-04F1-4953-A476-D2F20835EA84}" sibTransId="{EBCE337D-998D-4518-861A-C2B0E4901E75}"/>
    <dgm:cxn modelId="{D2D486A3-C722-42A4-B524-833D38E7AF7E}" type="presOf" srcId="{7388D64E-E2E7-402F-B865-6A34D69AF8FC}" destId="{08C37D2D-4167-422E-B3C1-2C94D2115B77}" srcOrd="0" destOrd="0" presId="urn:microsoft.com/office/officeart/2005/8/layout/vList6"/>
    <dgm:cxn modelId="{43BAE6C0-29A3-4A96-8F1D-7804E7D9DCCD}" type="presParOf" srcId="{6E33C701-968D-4DB9-8C1C-D1D804389EED}" destId="{F40E9E4F-BF33-448C-B324-902D1C7A56DE}" srcOrd="0" destOrd="0" presId="urn:microsoft.com/office/officeart/2005/8/layout/vList6"/>
    <dgm:cxn modelId="{85A49ECA-3AFC-4C7E-B66A-BD78C59FB613}" type="presParOf" srcId="{F40E9E4F-BF33-448C-B324-902D1C7A56DE}" destId="{3C162D69-259C-4FA4-87B9-42194EABC0D6}" srcOrd="0" destOrd="0" presId="urn:microsoft.com/office/officeart/2005/8/layout/vList6"/>
    <dgm:cxn modelId="{9697142B-C49F-4DE2-B01F-DC0CBA56C38B}" type="presParOf" srcId="{F40E9E4F-BF33-448C-B324-902D1C7A56DE}" destId="{A0D0FB77-711D-47AB-87A4-8BD69C2FDE5E}" srcOrd="1" destOrd="0" presId="urn:microsoft.com/office/officeart/2005/8/layout/vList6"/>
    <dgm:cxn modelId="{1666CC32-4DC3-405D-9F5B-6986F638C9EE}" type="presParOf" srcId="{6E33C701-968D-4DB9-8C1C-D1D804389EED}" destId="{3B2DED53-289B-442D-8739-1E0C869F4EBB}" srcOrd="1" destOrd="0" presId="urn:microsoft.com/office/officeart/2005/8/layout/vList6"/>
    <dgm:cxn modelId="{B2656A7A-0743-421B-B482-14A8AA276292}" type="presParOf" srcId="{6E33C701-968D-4DB9-8C1C-D1D804389EED}" destId="{C9AAD7F8-C672-4901-A33E-FB4CAA2DA6DF}" srcOrd="2" destOrd="0" presId="urn:microsoft.com/office/officeart/2005/8/layout/vList6"/>
    <dgm:cxn modelId="{65918E78-F983-4B41-8162-72EB6D090AE9}" type="presParOf" srcId="{C9AAD7F8-C672-4901-A33E-FB4CAA2DA6DF}" destId="{5B43F77E-267A-44F8-B3C9-730F46656DF9}" srcOrd="0" destOrd="0" presId="urn:microsoft.com/office/officeart/2005/8/layout/vList6"/>
    <dgm:cxn modelId="{87C99EF9-5248-4778-BA6F-2645804A2F1C}" type="presParOf" srcId="{C9AAD7F8-C672-4901-A33E-FB4CAA2DA6DF}" destId="{2A751B2B-2BB1-4E6A-9A30-8724804776B0}" srcOrd="1" destOrd="0" presId="urn:microsoft.com/office/officeart/2005/8/layout/vList6"/>
    <dgm:cxn modelId="{47083804-5D73-4D2A-B469-6672891090BF}" type="presParOf" srcId="{6E33C701-968D-4DB9-8C1C-D1D804389EED}" destId="{36083B3B-258A-454D-8FBE-9AD2DFAE7D3A}" srcOrd="3" destOrd="0" presId="urn:microsoft.com/office/officeart/2005/8/layout/vList6"/>
    <dgm:cxn modelId="{305997A8-26AA-445E-918E-EB673840B47D}" type="presParOf" srcId="{6E33C701-968D-4DB9-8C1C-D1D804389EED}" destId="{76C3B9A5-864E-41E4-A58A-AA58588682E3}" srcOrd="4" destOrd="0" presId="urn:microsoft.com/office/officeart/2005/8/layout/vList6"/>
    <dgm:cxn modelId="{80052B08-55D7-4EE9-954F-2E8F6AE6A83A}" type="presParOf" srcId="{76C3B9A5-864E-41E4-A58A-AA58588682E3}" destId="{08C37D2D-4167-422E-B3C1-2C94D2115B77}" srcOrd="0" destOrd="0" presId="urn:microsoft.com/office/officeart/2005/8/layout/vList6"/>
    <dgm:cxn modelId="{2EDEDC41-A8DA-443E-8E9F-288313DCE850}" type="presParOf" srcId="{76C3B9A5-864E-41E4-A58A-AA58588682E3}" destId="{76CC1C05-6FA9-46BF-8FDA-6E77E7180A81}" srcOrd="1" destOrd="0" presId="urn:microsoft.com/office/officeart/2005/8/layout/vList6"/>
    <dgm:cxn modelId="{ECCEA088-35CB-43A0-AA11-2E97F2998B2E}" type="presParOf" srcId="{6E33C701-968D-4DB9-8C1C-D1D804389EED}" destId="{796A4C29-9DB1-47FD-A03B-6E7826E8676A}" srcOrd="5" destOrd="0" presId="urn:microsoft.com/office/officeart/2005/8/layout/vList6"/>
    <dgm:cxn modelId="{93E64099-938C-40FE-91A6-DB2BE9F91F30}" type="presParOf" srcId="{6E33C701-968D-4DB9-8C1C-D1D804389EED}" destId="{4A0226DD-15E8-46A3-8402-21697A3CF357}" srcOrd="6" destOrd="0" presId="urn:microsoft.com/office/officeart/2005/8/layout/vList6"/>
    <dgm:cxn modelId="{17F55F23-1607-4F8F-A14A-FD3FDE686CA7}" type="presParOf" srcId="{4A0226DD-15E8-46A3-8402-21697A3CF357}" destId="{E62C5472-EA2B-4FF8-BF2F-0746492AC728}" srcOrd="0" destOrd="0" presId="urn:microsoft.com/office/officeart/2005/8/layout/vList6"/>
    <dgm:cxn modelId="{CD8ADA54-358E-4F8E-92DE-F8FA3053FDC2}" type="presParOf" srcId="{4A0226DD-15E8-46A3-8402-21697A3CF357}" destId="{5C518404-3F9C-4AEE-8E60-908EDFC1D1C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CC200A7-E997-4050-89E6-7317187E40AC}" type="doc">
      <dgm:prSet loTypeId="urn:microsoft.com/office/officeart/2005/8/layout/equation1" loCatId="relationship" qsTypeId="urn:microsoft.com/office/officeart/2005/8/quickstyle/simple1" qsCatId="simple" csTypeId="urn:microsoft.com/office/officeart/2005/8/colors/accent4_2" csCatId="accent4" phldr="1"/>
      <dgm:spPr/>
    </dgm:pt>
    <dgm:pt modelId="{14BF4F62-0327-463E-8A75-36ED897259BA}">
      <dgm:prSet phldrT="[Text]" custT="1"/>
      <dgm:spPr/>
      <dgm:t>
        <a:bodyPr/>
        <a:lstStyle/>
        <a:p>
          <a:r>
            <a:rPr lang="en-US" sz="1800" b="1" dirty="0"/>
            <a:t>Fairness</a:t>
          </a:r>
        </a:p>
      </dgm:t>
    </dgm:pt>
    <dgm:pt modelId="{2F38F6C4-402C-48A7-A1C0-D13759C3C52B}" type="parTrans" cxnId="{F20DFBAF-2DC6-429D-81CC-D3C55CB7583E}">
      <dgm:prSet/>
      <dgm:spPr/>
      <dgm:t>
        <a:bodyPr/>
        <a:lstStyle/>
        <a:p>
          <a:endParaRPr lang="en-US"/>
        </a:p>
      </dgm:t>
    </dgm:pt>
    <dgm:pt modelId="{A555E386-878D-4034-8F79-1CB1181A2806}" type="sibTrans" cxnId="{F20DFBAF-2DC6-429D-81CC-D3C55CB7583E}">
      <dgm:prSet/>
      <dgm:spPr/>
      <dgm:t>
        <a:bodyPr/>
        <a:lstStyle/>
        <a:p>
          <a:endParaRPr lang="en-US"/>
        </a:p>
      </dgm:t>
    </dgm:pt>
    <dgm:pt modelId="{2622C57B-309D-4D04-89C4-774C9C6230AF}">
      <dgm:prSet phldrT="[Text]" custT="1"/>
      <dgm:spPr/>
      <dgm:t>
        <a:bodyPr/>
        <a:lstStyle/>
        <a:p>
          <a:r>
            <a:rPr lang="en-US" sz="1800" b="1" dirty="0"/>
            <a:t>Validity</a:t>
          </a:r>
        </a:p>
      </dgm:t>
    </dgm:pt>
    <dgm:pt modelId="{43A97678-0DF9-4E35-B210-1B075591C5ED}" type="parTrans" cxnId="{640EC619-8CBC-4617-8C11-8CD41391A4E1}">
      <dgm:prSet/>
      <dgm:spPr/>
      <dgm:t>
        <a:bodyPr/>
        <a:lstStyle/>
        <a:p>
          <a:endParaRPr lang="en-US"/>
        </a:p>
      </dgm:t>
    </dgm:pt>
    <dgm:pt modelId="{5831ADA2-8083-456C-A0F9-15537C2CA518}" type="sibTrans" cxnId="{640EC619-8CBC-4617-8C11-8CD41391A4E1}">
      <dgm:prSet/>
      <dgm:spPr/>
      <dgm:t>
        <a:bodyPr/>
        <a:lstStyle/>
        <a:p>
          <a:endParaRPr lang="en-US"/>
        </a:p>
      </dgm:t>
    </dgm:pt>
    <dgm:pt modelId="{426F10AA-CA38-49B0-8B93-967B94A089BB}">
      <dgm:prSet phldrT="[Text]"/>
      <dgm:spPr>
        <a:solidFill>
          <a:schemeClr val="tx2"/>
        </a:solidFill>
      </dgm:spPr>
      <dgm:t>
        <a:bodyPr/>
        <a:lstStyle/>
        <a:p>
          <a:r>
            <a:rPr lang="en-US" b="1" dirty="0"/>
            <a:t>Credibility</a:t>
          </a:r>
        </a:p>
      </dgm:t>
    </dgm:pt>
    <dgm:pt modelId="{3F36AC80-4E26-4CD8-82D6-AF305958FB52}" type="parTrans" cxnId="{4C143DAB-92F1-4E1B-9299-FCB4885AA710}">
      <dgm:prSet/>
      <dgm:spPr/>
      <dgm:t>
        <a:bodyPr/>
        <a:lstStyle/>
        <a:p>
          <a:endParaRPr lang="en-US"/>
        </a:p>
      </dgm:t>
    </dgm:pt>
    <dgm:pt modelId="{33FBE340-8EE4-4A06-A65E-81EA99B90881}" type="sibTrans" cxnId="{4C143DAB-92F1-4E1B-9299-FCB4885AA710}">
      <dgm:prSet/>
      <dgm:spPr/>
      <dgm:t>
        <a:bodyPr/>
        <a:lstStyle/>
        <a:p>
          <a:endParaRPr lang="en-US"/>
        </a:p>
      </dgm:t>
    </dgm:pt>
    <dgm:pt modelId="{1004B0BF-B772-45D4-915A-608F1429C2B8}">
      <dgm:prSet custT="1"/>
      <dgm:spPr/>
      <dgm:t>
        <a:bodyPr/>
        <a:lstStyle/>
        <a:p>
          <a:r>
            <a:rPr lang="en-US" sz="1800" b="1" dirty="0"/>
            <a:t>Reliability</a:t>
          </a:r>
        </a:p>
      </dgm:t>
    </dgm:pt>
    <dgm:pt modelId="{77200BB8-37E8-4AF5-A2E9-6E375C679B82}" type="parTrans" cxnId="{6E79ED09-D8F6-4E61-9510-F46FE99ECC27}">
      <dgm:prSet/>
      <dgm:spPr/>
      <dgm:t>
        <a:bodyPr/>
        <a:lstStyle/>
        <a:p>
          <a:endParaRPr lang="en-US"/>
        </a:p>
      </dgm:t>
    </dgm:pt>
    <dgm:pt modelId="{B044DE97-B226-4D52-9B21-9826851A3542}" type="sibTrans" cxnId="{6E79ED09-D8F6-4E61-9510-F46FE99ECC27}">
      <dgm:prSet/>
      <dgm:spPr/>
      <dgm:t>
        <a:bodyPr/>
        <a:lstStyle/>
        <a:p>
          <a:endParaRPr lang="en-US"/>
        </a:p>
      </dgm:t>
    </dgm:pt>
    <dgm:pt modelId="{2F6C987C-3358-46F6-B397-EDBDF1D936EB}">
      <dgm:prSet custT="1"/>
      <dgm:spPr/>
      <dgm:t>
        <a:bodyPr/>
        <a:lstStyle/>
        <a:p>
          <a:r>
            <a:rPr lang="en-US" sz="1400" b="1" dirty="0"/>
            <a:t>Practicability</a:t>
          </a:r>
        </a:p>
      </dgm:t>
    </dgm:pt>
    <dgm:pt modelId="{4164692F-ADF1-44EF-9D90-B114EC07DEF0}" type="parTrans" cxnId="{343F1EFC-995E-40C4-BDC2-BC10E373BDA3}">
      <dgm:prSet/>
      <dgm:spPr/>
      <dgm:t>
        <a:bodyPr/>
        <a:lstStyle/>
        <a:p>
          <a:endParaRPr lang="en-US"/>
        </a:p>
      </dgm:t>
    </dgm:pt>
    <dgm:pt modelId="{70054634-D3C3-4A67-BB9C-C96507B259C5}" type="sibTrans" cxnId="{343F1EFC-995E-40C4-BDC2-BC10E373BDA3}">
      <dgm:prSet/>
      <dgm:spPr/>
      <dgm:t>
        <a:bodyPr/>
        <a:lstStyle/>
        <a:p>
          <a:endParaRPr lang="en-US"/>
        </a:p>
      </dgm:t>
    </dgm:pt>
    <dgm:pt modelId="{0E673981-8438-4BF1-A0AB-53739DB9BB65}" type="pres">
      <dgm:prSet presAssocID="{6CC200A7-E997-4050-89E6-7317187E40AC}" presName="linearFlow" presStyleCnt="0">
        <dgm:presLayoutVars>
          <dgm:dir/>
          <dgm:resizeHandles val="exact"/>
        </dgm:presLayoutVars>
      </dgm:prSet>
      <dgm:spPr/>
    </dgm:pt>
    <dgm:pt modelId="{800530EB-6773-4B0D-930D-1C6B3B7716A4}" type="pres">
      <dgm:prSet presAssocID="{14BF4F62-0327-463E-8A75-36ED897259BA}" presName="node" presStyleLbl="node1" presStyleIdx="0" presStyleCnt="5">
        <dgm:presLayoutVars>
          <dgm:bulletEnabled val="1"/>
        </dgm:presLayoutVars>
      </dgm:prSet>
      <dgm:spPr>
        <a:prstGeom prst="roundRect">
          <a:avLst/>
        </a:prstGeom>
      </dgm:spPr>
    </dgm:pt>
    <dgm:pt modelId="{9F946782-F2B1-4B61-B852-935E1CC373CF}" type="pres">
      <dgm:prSet presAssocID="{A555E386-878D-4034-8F79-1CB1181A2806}" presName="spacerL" presStyleCnt="0"/>
      <dgm:spPr/>
    </dgm:pt>
    <dgm:pt modelId="{2874B617-EE25-4C95-A8F6-D710A9D41BAC}" type="pres">
      <dgm:prSet presAssocID="{A555E386-878D-4034-8F79-1CB1181A2806}" presName="sibTrans" presStyleLbl="sibTrans2D1" presStyleIdx="0" presStyleCnt="4" custScaleX="82645" custScaleY="82645"/>
      <dgm:spPr/>
    </dgm:pt>
    <dgm:pt modelId="{AEF43102-08C9-440E-8FC8-C27DEE88E363}" type="pres">
      <dgm:prSet presAssocID="{A555E386-878D-4034-8F79-1CB1181A2806}" presName="spacerR" presStyleCnt="0"/>
      <dgm:spPr/>
    </dgm:pt>
    <dgm:pt modelId="{0ABE6AB1-52C3-454E-AC05-5BD0361E0C4E}" type="pres">
      <dgm:prSet presAssocID="{2622C57B-309D-4D04-89C4-774C9C6230AF}" presName="node" presStyleLbl="node1" presStyleIdx="1" presStyleCnt="5">
        <dgm:presLayoutVars>
          <dgm:bulletEnabled val="1"/>
        </dgm:presLayoutVars>
      </dgm:prSet>
      <dgm:spPr>
        <a:prstGeom prst="roundRect">
          <a:avLst/>
        </a:prstGeom>
      </dgm:spPr>
    </dgm:pt>
    <dgm:pt modelId="{4AC946C2-CDB3-481A-B8AD-E75155F001AE}" type="pres">
      <dgm:prSet presAssocID="{5831ADA2-8083-456C-A0F9-15537C2CA518}" presName="spacerL" presStyleCnt="0"/>
      <dgm:spPr/>
    </dgm:pt>
    <dgm:pt modelId="{12445FCA-5E17-426B-8DEC-52552382CD4A}" type="pres">
      <dgm:prSet presAssocID="{5831ADA2-8083-456C-A0F9-15537C2CA518}" presName="sibTrans" presStyleLbl="sibTrans2D1" presStyleIdx="1" presStyleCnt="4" custScaleX="82645" custScaleY="82645"/>
      <dgm:spPr/>
    </dgm:pt>
    <dgm:pt modelId="{87DC82FB-2282-4E06-B04F-C5034C4611C9}" type="pres">
      <dgm:prSet presAssocID="{5831ADA2-8083-456C-A0F9-15537C2CA518}" presName="spacerR" presStyleCnt="0"/>
      <dgm:spPr/>
    </dgm:pt>
    <dgm:pt modelId="{DB85C478-1083-4388-B60A-A35A27281699}" type="pres">
      <dgm:prSet presAssocID="{1004B0BF-B772-45D4-915A-608F1429C2B8}" presName="node" presStyleLbl="node1" presStyleIdx="2" presStyleCnt="5">
        <dgm:presLayoutVars>
          <dgm:bulletEnabled val="1"/>
        </dgm:presLayoutVars>
      </dgm:prSet>
      <dgm:spPr>
        <a:prstGeom prst="roundRect">
          <a:avLst/>
        </a:prstGeom>
      </dgm:spPr>
    </dgm:pt>
    <dgm:pt modelId="{819063C3-5721-44DF-BEBD-74D0DDEE5BFC}" type="pres">
      <dgm:prSet presAssocID="{B044DE97-B226-4D52-9B21-9826851A3542}" presName="spacerL" presStyleCnt="0"/>
      <dgm:spPr/>
    </dgm:pt>
    <dgm:pt modelId="{43D7ABB7-E3B1-4957-A81D-54FC6DD662D2}" type="pres">
      <dgm:prSet presAssocID="{B044DE97-B226-4D52-9B21-9826851A3542}" presName="sibTrans" presStyleLbl="sibTrans2D1" presStyleIdx="2" presStyleCnt="4" custScaleX="82645" custScaleY="82645"/>
      <dgm:spPr/>
    </dgm:pt>
    <dgm:pt modelId="{181F73B0-0698-420F-9928-22819BA6EF81}" type="pres">
      <dgm:prSet presAssocID="{B044DE97-B226-4D52-9B21-9826851A3542}" presName="spacerR" presStyleCnt="0"/>
      <dgm:spPr/>
    </dgm:pt>
    <dgm:pt modelId="{0E03883B-8F3D-4D6B-883D-499D7AC4A382}" type="pres">
      <dgm:prSet presAssocID="{2F6C987C-3358-46F6-B397-EDBDF1D936EB}" presName="node" presStyleLbl="node1" presStyleIdx="3" presStyleCnt="5">
        <dgm:presLayoutVars>
          <dgm:bulletEnabled val="1"/>
        </dgm:presLayoutVars>
      </dgm:prSet>
      <dgm:spPr>
        <a:prstGeom prst="roundRect">
          <a:avLst/>
        </a:prstGeom>
      </dgm:spPr>
    </dgm:pt>
    <dgm:pt modelId="{E34C8547-FCB0-47E9-B0BB-7E8876C635A6}" type="pres">
      <dgm:prSet presAssocID="{70054634-D3C3-4A67-BB9C-C96507B259C5}" presName="spacerL" presStyleCnt="0"/>
      <dgm:spPr/>
    </dgm:pt>
    <dgm:pt modelId="{B3778C12-D778-479F-B8B7-0A72B486C9C3}" type="pres">
      <dgm:prSet presAssocID="{70054634-D3C3-4A67-BB9C-C96507B259C5}" presName="sibTrans" presStyleLbl="sibTrans2D1" presStyleIdx="3" presStyleCnt="4" custScaleX="75132" custScaleY="75132"/>
      <dgm:spPr/>
    </dgm:pt>
    <dgm:pt modelId="{07AAFB05-A740-452D-A925-5CC6DC45FE7B}" type="pres">
      <dgm:prSet presAssocID="{70054634-D3C3-4A67-BB9C-C96507B259C5}" presName="spacerR" presStyleCnt="0"/>
      <dgm:spPr/>
    </dgm:pt>
    <dgm:pt modelId="{8D09B12B-C8B6-42A0-8E7D-E15204856157}" type="pres">
      <dgm:prSet presAssocID="{426F10AA-CA38-49B0-8B93-967B94A089BB}" presName="node" presStyleLbl="node1" presStyleIdx="4" presStyleCnt="5">
        <dgm:presLayoutVars>
          <dgm:bulletEnabled val="1"/>
        </dgm:presLayoutVars>
      </dgm:prSet>
      <dgm:spPr>
        <a:prstGeom prst="roundRect">
          <a:avLst/>
        </a:prstGeom>
      </dgm:spPr>
    </dgm:pt>
  </dgm:ptLst>
  <dgm:cxnLst>
    <dgm:cxn modelId="{6A567706-81B4-4451-815F-9FB15829C393}" type="presOf" srcId="{2622C57B-309D-4D04-89C4-774C9C6230AF}" destId="{0ABE6AB1-52C3-454E-AC05-5BD0361E0C4E}" srcOrd="0" destOrd="0" presId="urn:microsoft.com/office/officeart/2005/8/layout/equation1"/>
    <dgm:cxn modelId="{6E79ED09-D8F6-4E61-9510-F46FE99ECC27}" srcId="{6CC200A7-E997-4050-89E6-7317187E40AC}" destId="{1004B0BF-B772-45D4-915A-608F1429C2B8}" srcOrd="2" destOrd="0" parTransId="{77200BB8-37E8-4AF5-A2E9-6E375C679B82}" sibTransId="{B044DE97-B226-4D52-9B21-9826851A3542}"/>
    <dgm:cxn modelId="{640EC619-8CBC-4617-8C11-8CD41391A4E1}" srcId="{6CC200A7-E997-4050-89E6-7317187E40AC}" destId="{2622C57B-309D-4D04-89C4-774C9C6230AF}" srcOrd="1" destOrd="0" parTransId="{43A97678-0DF9-4E35-B210-1B075591C5ED}" sibTransId="{5831ADA2-8083-456C-A0F9-15537C2CA518}"/>
    <dgm:cxn modelId="{1707E042-BD75-4369-9415-1105DC6AD638}" type="presOf" srcId="{426F10AA-CA38-49B0-8B93-967B94A089BB}" destId="{8D09B12B-C8B6-42A0-8E7D-E15204856157}" srcOrd="0" destOrd="0" presId="urn:microsoft.com/office/officeart/2005/8/layout/equation1"/>
    <dgm:cxn modelId="{D92B6E66-2BB7-44A4-9224-B7CB87743ED5}" type="presOf" srcId="{2F6C987C-3358-46F6-B397-EDBDF1D936EB}" destId="{0E03883B-8F3D-4D6B-883D-499D7AC4A382}" srcOrd="0" destOrd="0" presId="urn:microsoft.com/office/officeart/2005/8/layout/equation1"/>
    <dgm:cxn modelId="{23923F6D-A83D-4F3D-B904-4A6D1F84A093}" type="presOf" srcId="{1004B0BF-B772-45D4-915A-608F1429C2B8}" destId="{DB85C478-1083-4388-B60A-A35A27281699}" srcOrd="0" destOrd="0" presId="urn:microsoft.com/office/officeart/2005/8/layout/equation1"/>
    <dgm:cxn modelId="{87D9A24E-5ED0-4390-8672-78A685C32EE8}" type="presOf" srcId="{5831ADA2-8083-456C-A0F9-15537C2CA518}" destId="{12445FCA-5E17-426B-8DEC-52552382CD4A}" srcOrd="0" destOrd="0" presId="urn:microsoft.com/office/officeart/2005/8/layout/equation1"/>
    <dgm:cxn modelId="{DB61BB74-704B-46DE-98A0-D01B04258F96}" type="presOf" srcId="{14BF4F62-0327-463E-8A75-36ED897259BA}" destId="{800530EB-6773-4B0D-930D-1C6B3B7716A4}" srcOrd="0" destOrd="0" presId="urn:microsoft.com/office/officeart/2005/8/layout/equation1"/>
    <dgm:cxn modelId="{E9E0D277-D81C-476A-BF73-B69302E1F8AD}" type="presOf" srcId="{A555E386-878D-4034-8F79-1CB1181A2806}" destId="{2874B617-EE25-4C95-A8F6-D710A9D41BAC}" srcOrd="0" destOrd="0" presId="urn:microsoft.com/office/officeart/2005/8/layout/equation1"/>
    <dgm:cxn modelId="{01259E95-6EFA-42D3-B785-E7F284AB0C0E}" type="presOf" srcId="{70054634-D3C3-4A67-BB9C-C96507B259C5}" destId="{B3778C12-D778-479F-B8B7-0A72B486C9C3}" srcOrd="0" destOrd="0" presId="urn:microsoft.com/office/officeart/2005/8/layout/equation1"/>
    <dgm:cxn modelId="{C54B7EA9-B4D9-4538-9C88-42B4B42761AF}" type="presOf" srcId="{6CC200A7-E997-4050-89E6-7317187E40AC}" destId="{0E673981-8438-4BF1-A0AB-53739DB9BB65}" srcOrd="0" destOrd="0" presId="urn:microsoft.com/office/officeart/2005/8/layout/equation1"/>
    <dgm:cxn modelId="{4C143DAB-92F1-4E1B-9299-FCB4885AA710}" srcId="{6CC200A7-E997-4050-89E6-7317187E40AC}" destId="{426F10AA-CA38-49B0-8B93-967B94A089BB}" srcOrd="4" destOrd="0" parTransId="{3F36AC80-4E26-4CD8-82D6-AF305958FB52}" sibTransId="{33FBE340-8EE4-4A06-A65E-81EA99B90881}"/>
    <dgm:cxn modelId="{F20DFBAF-2DC6-429D-81CC-D3C55CB7583E}" srcId="{6CC200A7-E997-4050-89E6-7317187E40AC}" destId="{14BF4F62-0327-463E-8A75-36ED897259BA}" srcOrd="0" destOrd="0" parTransId="{2F38F6C4-402C-48A7-A1C0-D13759C3C52B}" sibTransId="{A555E386-878D-4034-8F79-1CB1181A2806}"/>
    <dgm:cxn modelId="{C4150FDE-AB3B-45D5-A2AB-B035AF92CBAB}" type="presOf" srcId="{B044DE97-B226-4D52-9B21-9826851A3542}" destId="{43D7ABB7-E3B1-4957-A81D-54FC6DD662D2}" srcOrd="0" destOrd="0" presId="urn:microsoft.com/office/officeart/2005/8/layout/equation1"/>
    <dgm:cxn modelId="{343F1EFC-995E-40C4-BDC2-BC10E373BDA3}" srcId="{6CC200A7-E997-4050-89E6-7317187E40AC}" destId="{2F6C987C-3358-46F6-B397-EDBDF1D936EB}" srcOrd="3" destOrd="0" parTransId="{4164692F-ADF1-44EF-9D90-B114EC07DEF0}" sibTransId="{70054634-D3C3-4A67-BB9C-C96507B259C5}"/>
    <dgm:cxn modelId="{11572B5A-B0DD-45FC-9848-5818D2EE8A72}" type="presParOf" srcId="{0E673981-8438-4BF1-A0AB-53739DB9BB65}" destId="{800530EB-6773-4B0D-930D-1C6B3B7716A4}" srcOrd="0" destOrd="0" presId="urn:microsoft.com/office/officeart/2005/8/layout/equation1"/>
    <dgm:cxn modelId="{280569CB-D541-4481-A346-00DF4D048DB3}" type="presParOf" srcId="{0E673981-8438-4BF1-A0AB-53739DB9BB65}" destId="{9F946782-F2B1-4B61-B852-935E1CC373CF}" srcOrd="1" destOrd="0" presId="urn:microsoft.com/office/officeart/2005/8/layout/equation1"/>
    <dgm:cxn modelId="{C6418A0E-FC94-475F-918B-653991B2557C}" type="presParOf" srcId="{0E673981-8438-4BF1-A0AB-53739DB9BB65}" destId="{2874B617-EE25-4C95-A8F6-D710A9D41BAC}" srcOrd="2" destOrd="0" presId="urn:microsoft.com/office/officeart/2005/8/layout/equation1"/>
    <dgm:cxn modelId="{327FDBA0-566D-4EC5-BB10-9B5D0A3F180B}" type="presParOf" srcId="{0E673981-8438-4BF1-A0AB-53739DB9BB65}" destId="{AEF43102-08C9-440E-8FC8-C27DEE88E363}" srcOrd="3" destOrd="0" presId="urn:microsoft.com/office/officeart/2005/8/layout/equation1"/>
    <dgm:cxn modelId="{85FF634B-D5A3-4111-ADAF-A9F098B9895C}" type="presParOf" srcId="{0E673981-8438-4BF1-A0AB-53739DB9BB65}" destId="{0ABE6AB1-52C3-454E-AC05-5BD0361E0C4E}" srcOrd="4" destOrd="0" presId="urn:microsoft.com/office/officeart/2005/8/layout/equation1"/>
    <dgm:cxn modelId="{CA87C85D-0C5A-461E-8595-3661A70FDA3C}" type="presParOf" srcId="{0E673981-8438-4BF1-A0AB-53739DB9BB65}" destId="{4AC946C2-CDB3-481A-B8AD-E75155F001AE}" srcOrd="5" destOrd="0" presId="urn:microsoft.com/office/officeart/2005/8/layout/equation1"/>
    <dgm:cxn modelId="{B0CAA262-880B-464C-A0AB-17FAFE5F38C5}" type="presParOf" srcId="{0E673981-8438-4BF1-A0AB-53739DB9BB65}" destId="{12445FCA-5E17-426B-8DEC-52552382CD4A}" srcOrd="6" destOrd="0" presId="urn:microsoft.com/office/officeart/2005/8/layout/equation1"/>
    <dgm:cxn modelId="{1D04A735-0B7D-4013-8ACF-8AB48AB60383}" type="presParOf" srcId="{0E673981-8438-4BF1-A0AB-53739DB9BB65}" destId="{87DC82FB-2282-4E06-B04F-C5034C4611C9}" srcOrd="7" destOrd="0" presId="urn:microsoft.com/office/officeart/2005/8/layout/equation1"/>
    <dgm:cxn modelId="{537C5BDE-C030-44EE-878A-536F6DBBAA68}" type="presParOf" srcId="{0E673981-8438-4BF1-A0AB-53739DB9BB65}" destId="{DB85C478-1083-4388-B60A-A35A27281699}" srcOrd="8" destOrd="0" presId="urn:microsoft.com/office/officeart/2005/8/layout/equation1"/>
    <dgm:cxn modelId="{AB249979-0827-487C-AE6A-17ECF67F99AB}" type="presParOf" srcId="{0E673981-8438-4BF1-A0AB-53739DB9BB65}" destId="{819063C3-5721-44DF-BEBD-74D0DDEE5BFC}" srcOrd="9" destOrd="0" presId="urn:microsoft.com/office/officeart/2005/8/layout/equation1"/>
    <dgm:cxn modelId="{BE8F6105-77CA-4357-BA02-1EF0E11EC15D}" type="presParOf" srcId="{0E673981-8438-4BF1-A0AB-53739DB9BB65}" destId="{43D7ABB7-E3B1-4957-A81D-54FC6DD662D2}" srcOrd="10" destOrd="0" presId="urn:microsoft.com/office/officeart/2005/8/layout/equation1"/>
    <dgm:cxn modelId="{2CF2BA78-DC60-40C4-91C8-E3234763F914}" type="presParOf" srcId="{0E673981-8438-4BF1-A0AB-53739DB9BB65}" destId="{181F73B0-0698-420F-9928-22819BA6EF81}" srcOrd="11" destOrd="0" presId="urn:microsoft.com/office/officeart/2005/8/layout/equation1"/>
    <dgm:cxn modelId="{F9F4D2FD-426A-43AF-8E39-4604F6809508}" type="presParOf" srcId="{0E673981-8438-4BF1-A0AB-53739DB9BB65}" destId="{0E03883B-8F3D-4D6B-883D-499D7AC4A382}" srcOrd="12" destOrd="0" presId="urn:microsoft.com/office/officeart/2005/8/layout/equation1"/>
    <dgm:cxn modelId="{562F3A94-60AD-492F-AE39-921752026FC8}" type="presParOf" srcId="{0E673981-8438-4BF1-A0AB-53739DB9BB65}" destId="{E34C8547-FCB0-47E9-B0BB-7E8876C635A6}" srcOrd="13" destOrd="0" presId="urn:microsoft.com/office/officeart/2005/8/layout/equation1"/>
    <dgm:cxn modelId="{DE56035B-293D-4F63-93CD-90BADCE15C15}" type="presParOf" srcId="{0E673981-8438-4BF1-A0AB-53739DB9BB65}" destId="{B3778C12-D778-479F-B8B7-0A72B486C9C3}" srcOrd="14" destOrd="0" presId="urn:microsoft.com/office/officeart/2005/8/layout/equation1"/>
    <dgm:cxn modelId="{044F058E-192A-4D75-9EA6-1160F8EB8A4B}" type="presParOf" srcId="{0E673981-8438-4BF1-A0AB-53739DB9BB65}" destId="{07AAFB05-A740-452D-A925-5CC6DC45FE7B}" srcOrd="15" destOrd="0" presId="urn:microsoft.com/office/officeart/2005/8/layout/equation1"/>
    <dgm:cxn modelId="{E9AB67B4-B7B6-46AE-87F4-F81D593C9B19}" type="presParOf" srcId="{0E673981-8438-4BF1-A0AB-53739DB9BB65}" destId="{8D09B12B-C8B6-42A0-8E7D-E15204856157}" srcOrd="16"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E4A824D-CBC6-44C3-AF7B-7F966B20F332}" type="doc">
      <dgm:prSet loTypeId="urn:microsoft.com/office/officeart/2005/8/layout/process1" loCatId="process" qsTypeId="urn:microsoft.com/office/officeart/2005/8/quickstyle/3d1" qsCatId="3D" csTypeId="urn:microsoft.com/office/officeart/2005/8/colors/accent4_2" csCatId="accent4" phldr="1"/>
      <dgm:spPr/>
    </dgm:pt>
    <dgm:pt modelId="{F5626D5A-452D-4219-AEEA-F524FC729D6D}">
      <dgm:prSet phldrT="[Text]"/>
      <dgm:spPr/>
      <dgm:t>
        <a:bodyPr/>
        <a:lstStyle/>
        <a:p>
          <a:r>
            <a:rPr lang="en-US" dirty="0"/>
            <a:t>Verb</a:t>
          </a:r>
        </a:p>
      </dgm:t>
    </dgm:pt>
    <dgm:pt modelId="{AF1C1905-76E9-45A1-A4B0-5A918578EFED}" type="parTrans" cxnId="{66A372BF-A4AA-4498-928A-401ADACC8008}">
      <dgm:prSet/>
      <dgm:spPr/>
      <dgm:t>
        <a:bodyPr/>
        <a:lstStyle/>
        <a:p>
          <a:endParaRPr lang="en-US"/>
        </a:p>
      </dgm:t>
    </dgm:pt>
    <dgm:pt modelId="{DA49BF2D-190A-4811-9123-3A0F7DE493C1}" type="sibTrans" cxnId="{66A372BF-A4AA-4498-928A-401ADACC8008}">
      <dgm:prSet/>
      <dgm:spPr/>
      <dgm:t>
        <a:bodyPr/>
        <a:lstStyle/>
        <a:p>
          <a:endParaRPr lang="en-US"/>
        </a:p>
      </dgm:t>
    </dgm:pt>
    <dgm:pt modelId="{535AF347-153A-402C-84D7-43F306752948}">
      <dgm:prSet phldrT="[Text]"/>
      <dgm:spPr/>
      <dgm:t>
        <a:bodyPr/>
        <a:lstStyle/>
        <a:p>
          <a:r>
            <a:rPr lang="en-US" dirty="0"/>
            <a:t>Qualifying phrase</a:t>
          </a:r>
        </a:p>
      </dgm:t>
    </dgm:pt>
    <dgm:pt modelId="{8DF599C0-61A4-4D40-BF0A-98F63F66F650}" type="parTrans" cxnId="{3D59E6FB-66F6-420A-A907-69DD37ADBE6D}">
      <dgm:prSet/>
      <dgm:spPr/>
      <dgm:t>
        <a:bodyPr/>
        <a:lstStyle/>
        <a:p>
          <a:endParaRPr lang="en-US"/>
        </a:p>
      </dgm:t>
    </dgm:pt>
    <dgm:pt modelId="{D54EC77C-7B92-4042-9165-4F87B286F04B}" type="sibTrans" cxnId="{3D59E6FB-66F6-420A-A907-69DD37ADBE6D}">
      <dgm:prSet/>
      <dgm:spPr/>
      <dgm:t>
        <a:bodyPr/>
        <a:lstStyle/>
        <a:p>
          <a:endParaRPr lang="en-US"/>
        </a:p>
      </dgm:t>
    </dgm:pt>
    <dgm:pt modelId="{CDDA53D6-2F20-4BFC-A1AC-781466B9D436}">
      <dgm:prSet/>
      <dgm:spPr/>
      <dgm:t>
        <a:bodyPr/>
        <a:lstStyle/>
        <a:p>
          <a:r>
            <a:rPr lang="en-US"/>
            <a:t>Noun</a:t>
          </a:r>
          <a:endParaRPr lang="en-US" dirty="0"/>
        </a:p>
      </dgm:t>
    </dgm:pt>
    <dgm:pt modelId="{21678FA3-1CC2-4456-B207-A7BE9500B53A}" type="parTrans" cxnId="{F1B14B16-961B-4CC2-9312-37EC38274FF0}">
      <dgm:prSet/>
      <dgm:spPr/>
      <dgm:t>
        <a:bodyPr/>
        <a:lstStyle/>
        <a:p>
          <a:endParaRPr lang="en-US"/>
        </a:p>
      </dgm:t>
    </dgm:pt>
    <dgm:pt modelId="{2EF4F9AF-E180-4ECA-8F41-517871382669}" type="sibTrans" cxnId="{F1B14B16-961B-4CC2-9312-37EC38274FF0}">
      <dgm:prSet/>
      <dgm:spPr/>
      <dgm:t>
        <a:bodyPr/>
        <a:lstStyle/>
        <a:p>
          <a:endParaRPr lang="en-US"/>
        </a:p>
      </dgm:t>
    </dgm:pt>
    <dgm:pt modelId="{0CD28EC6-C06C-4D5A-8E16-FB2763DEB67B}" type="pres">
      <dgm:prSet presAssocID="{FE4A824D-CBC6-44C3-AF7B-7F966B20F332}" presName="Name0" presStyleCnt="0">
        <dgm:presLayoutVars>
          <dgm:dir/>
          <dgm:resizeHandles val="exact"/>
        </dgm:presLayoutVars>
      </dgm:prSet>
      <dgm:spPr/>
    </dgm:pt>
    <dgm:pt modelId="{160A3B56-622C-45F7-8A0B-D06ABDE5C4F4}" type="pres">
      <dgm:prSet presAssocID="{CDDA53D6-2F20-4BFC-A1AC-781466B9D436}" presName="node" presStyleLbl="node1" presStyleIdx="0" presStyleCnt="3">
        <dgm:presLayoutVars>
          <dgm:bulletEnabled val="1"/>
        </dgm:presLayoutVars>
      </dgm:prSet>
      <dgm:spPr/>
    </dgm:pt>
    <dgm:pt modelId="{CC367AD5-A2F4-48A1-8115-238116914BBD}" type="pres">
      <dgm:prSet presAssocID="{2EF4F9AF-E180-4ECA-8F41-517871382669}" presName="sibTrans" presStyleLbl="sibTrans2D1" presStyleIdx="0" presStyleCnt="2"/>
      <dgm:spPr/>
    </dgm:pt>
    <dgm:pt modelId="{63EEEFCE-7A8C-4C81-8722-85B3A84170AF}" type="pres">
      <dgm:prSet presAssocID="{2EF4F9AF-E180-4ECA-8F41-517871382669}" presName="connectorText" presStyleLbl="sibTrans2D1" presStyleIdx="0" presStyleCnt="2"/>
      <dgm:spPr/>
    </dgm:pt>
    <dgm:pt modelId="{792D68DE-BD74-4C63-9D84-CAB5DB3E86D0}" type="pres">
      <dgm:prSet presAssocID="{F5626D5A-452D-4219-AEEA-F524FC729D6D}" presName="node" presStyleLbl="node1" presStyleIdx="1" presStyleCnt="3">
        <dgm:presLayoutVars>
          <dgm:bulletEnabled val="1"/>
        </dgm:presLayoutVars>
      </dgm:prSet>
      <dgm:spPr/>
    </dgm:pt>
    <dgm:pt modelId="{6C3F2A4D-BD4F-46DB-8C9B-9C9992D7CE8A}" type="pres">
      <dgm:prSet presAssocID="{DA49BF2D-190A-4811-9123-3A0F7DE493C1}" presName="sibTrans" presStyleLbl="sibTrans2D1" presStyleIdx="1" presStyleCnt="2"/>
      <dgm:spPr/>
    </dgm:pt>
    <dgm:pt modelId="{B4CE2006-18A2-4C2A-9A2D-15CB43149F2E}" type="pres">
      <dgm:prSet presAssocID="{DA49BF2D-190A-4811-9123-3A0F7DE493C1}" presName="connectorText" presStyleLbl="sibTrans2D1" presStyleIdx="1" presStyleCnt="2"/>
      <dgm:spPr/>
    </dgm:pt>
    <dgm:pt modelId="{5D7337A0-C969-4062-B767-4B51855BE0D1}" type="pres">
      <dgm:prSet presAssocID="{535AF347-153A-402C-84D7-43F306752948}" presName="node" presStyleLbl="node1" presStyleIdx="2" presStyleCnt="3">
        <dgm:presLayoutVars>
          <dgm:bulletEnabled val="1"/>
        </dgm:presLayoutVars>
      </dgm:prSet>
      <dgm:spPr/>
    </dgm:pt>
  </dgm:ptLst>
  <dgm:cxnLst>
    <dgm:cxn modelId="{F1B14B16-961B-4CC2-9312-37EC38274FF0}" srcId="{FE4A824D-CBC6-44C3-AF7B-7F966B20F332}" destId="{CDDA53D6-2F20-4BFC-A1AC-781466B9D436}" srcOrd="0" destOrd="0" parTransId="{21678FA3-1CC2-4456-B207-A7BE9500B53A}" sibTransId="{2EF4F9AF-E180-4ECA-8F41-517871382669}"/>
    <dgm:cxn modelId="{8667E719-BF9D-41D4-9320-B3E164075929}" type="presOf" srcId="{2EF4F9AF-E180-4ECA-8F41-517871382669}" destId="{63EEEFCE-7A8C-4C81-8722-85B3A84170AF}" srcOrd="1" destOrd="0" presId="urn:microsoft.com/office/officeart/2005/8/layout/process1"/>
    <dgm:cxn modelId="{06586142-1025-4AA2-A453-CF5FBCA1DA1A}" type="presOf" srcId="{2EF4F9AF-E180-4ECA-8F41-517871382669}" destId="{CC367AD5-A2F4-48A1-8115-238116914BBD}" srcOrd="0" destOrd="0" presId="urn:microsoft.com/office/officeart/2005/8/layout/process1"/>
    <dgm:cxn modelId="{863A9163-C77A-4FE4-9089-D1441B6955E5}" type="presOf" srcId="{DA49BF2D-190A-4811-9123-3A0F7DE493C1}" destId="{6C3F2A4D-BD4F-46DB-8C9B-9C9992D7CE8A}" srcOrd="0" destOrd="0" presId="urn:microsoft.com/office/officeart/2005/8/layout/process1"/>
    <dgm:cxn modelId="{FA18C666-D6E4-4930-969D-D886A4F068E1}" type="presOf" srcId="{CDDA53D6-2F20-4BFC-A1AC-781466B9D436}" destId="{160A3B56-622C-45F7-8A0B-D06ABDE5C4F4}" srcOrd="0" destOrd="0" presId="urn:microsoft.com/office/officeart/2005/8/layout/process1"/>
    <dgm:cxn modelId="{39FF9B71-4D1D-48A8-8D02-8C28B5E2DE5C}" type="presOf" srcId="{535AF347-153A-402C-84D7-43F306752948}" destId="{5D7337A0-C969-4062-B767-4B51855BE0D1}" srcOrd="0" destOrd="0" presId="urn:microsoft.com/office/officeart/2005/8/layout/process1"/>
    <dgm:cxn modelId="{1A0B5077-06BA-4A11-84B5-59028ADAF33C}" type="presOf" srcId="{FE4A824D-CBC6-44C3-AF7B-7F966B20F332}" destId="{0CD28EC6-C06C-4D5A-8E16-FB2763DEB67B}" srcOrd="0" destOrd="0" presId="urn:microsoft.com/office/officeart/2005/8/layout/process1"/>
    <dgm:cxn modelId="{BFC4D859-76A7-40B3-8CB7-C67C759C864B}" type="presOf" srcId="{F5626D5A-452D-4219-AEEA-F524FC729D6D}" destId="{792D68DE-BD74-4C63-9D84-CAB5DB3E86D0}" srcOrd="0" destOrd="0" presId="urn:microsoft.com/office/officeart/2005/8/layout/process1"/>
    <dgm:cxn modelId="{8A612B86-AEA9-4E76-8A5B-E681E479BCF8}" type="presOf" srcId="{DA49BF2D-190A-4811-9123-3A0F7DE493C1}" destId="{B4CE2006-18A2-4C2A-9A2D-15CB43149F2E}" srcOrd="1" destOrd="0" presId="urn:microsoft.com/office/officeart/2005/8/layout/process1"/>
    <dgm:cxn modelId="{66A372BF-A4AA-4498-928A-401ADACC8008}" srcId="{FE4A824D-CBC6-44C3-AF7B-7F966B20F332}" destId="{F5626D5A-452D-4219-AEEA-F524FC729D6D}" srcOrd="1" destOrd="0" parTransId="{AF1C1905-76E9-45A1-A4B0-5A918578EFED}" sibTransId="{DA49BF2D-190A-4811-9123-3A0F7DE493C1}"/>
    <dgm:cxn modelId="{3D59E6FB-66F6-420A-A907-69DD37ADBE6D}" srcId="{FE4A824D-CBC6-44C3-AF7B-7F966B20F332}" destId="{535AF347-153A-402C-84D7-43F306752948}" srcOrd="2" destOrd="0" parTransId="{8DF599C0-61A4-4D40-BF0A-98F63F66F650}" sibTransId="{D54EC77C-7B92-4042-9165-4F87B286F04B}"/>
    <dgm:cxn modelId="{F3282D9E-8405-4871-A21C-B7CE803C6C92}" type="presParOf" srcId="{0CD28EC6-C06C-4D5A-8E16-FB2763DEB67B}" destId="{160A3B56-622C-45F7-8A0B-D06ABDE5C4F4}" srcOrd="0" destOrd="0" presId="urn:microsoft.com/office/officeart/2005/8/layout/process1"/>
    <dgm:cxn modelId="{26D7793D-7CC3-4C39-B185-5017791E1FB0}" type="presParOf" srcId="{0CD28EC6-C06C-4D5A-8E16-FB2763DEB67B}" destId="{CC367AD5-A2F4-48A1-8115-238116914BBD}" srcOrd="1" destOrd="0" presId="urn:microsoft.com/office/officeart/2005/8/layout/process1"/>
    <dgm:cxn modelId="{3865193D-5B6E-4F2F-A6E4-2EDEDBFE34E4}" type="presParOf" srcId="{CC367AD5-A2F4-48A1-8115-238116914BBD}" destId="{63EEEFCE-7A8C-4C81-8722-85B3A84170AF}" srcOrd="0" destOrd="0" presId="urn:microsoft.com/office/officeart/2005/8/layout/process1"/>
    <dgm:cxn modelId="{D32307CD-EE59-41B4-B55E-8E46EC4C4070}" type="presParOf" srcId="{0CD28EC6-C06C-4D5A-8E16-FB2763DEB67B}" destId="{792D68DE-BD74-4C63-9D84-CAB5DB3E86D0}" srcOrd="2" destOrd="0" presId="urn:microsoft.com/office/officeart/2005/8/layout/process1"/>
    <dgm:cxn modelId="{13CDB122-BA20-440B-9028-3A5FF3B1D156}" type="presParOf" srcId="{0CD28EC6-C06C-4D5A-8E16-FB2763DEB67B}" destId="{6C3F2A4D-BD4F-46DB-8C9B-9C9992D7CE8A}" srcOrd="3" destOrd="0" presId="urn:microsoft.com/office/officeart/2005/8/layout/process1"/>
    <dgm:cxn modelId="{7459E61C-38EF-49EF-8B7D-863D2C2D8351}" type="presParOf" srcId="{6C3F2A4D-BD4F-46DB-8C9B-9C9992D7CE8A}" destId="{B4CE2006-18A2-4C2A-9A2D-15CB43149F2E}" srcOrd="0" destOrd="0" presId="urn:microsoft.com/office/officeart/2005/8/layout/process1"/>
    <dgm:cxn modelId="{B4C96E92-8809-40E1-9386-9EC49D579CB0}" type="presParOf" srcId="{0CD28EC6-C06C-4D5A-8E16-FB2763DEB67B}" destId="{5D7337A0-C969-4062-B767-4B51855BE0D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7587710-2440-4CA0-AF03-C87EF5857D64}" type="doc">
      <dgm:prSet loTypeId="urn:microsoft.com/office/officeart/2005/8/layout/vProcess5" loCatId="process" qsTypeId="urn:microsoft.com/office/officeart/2005/8/quickstyle/simple1" qsCatId="simple" csTypeId="urn:microsoft.com/office/officeart/2005/8/colors/accent4_2" csCatId="accent4" phldr="1"/>
      <dgm:spPr/>
      <dgm:t>
        <a:bodyPr/>
        <a:lstStyle/>
        <a:p>
          <a:endParaRPr lang="en-US"/>
        </a:p>
      </dgm:t>
    </dgm:pt>
    <dgm:pt modelId="{06C45131-CF1A-4BDF-8B58-42EAB21B54FB}">
      <dgm:prSet phldrT="[Text]"/>
      <dgm:spPr/>
      <dgm:t>
        <a:bodyPr/>
        <a:lstStyle/>
        <a:p>
          <a:r>
            <a:rPr lang="en-US" dirty="0"/>
            <a:t>Plan and prepare for standards writing</a:t>
          </a:r>
        </a:p>
      </dgm:t>
    </dgm:pt>
    <dgm:pt modelId="{96585C77-55C1-4BB0-AA04-49BEE325464B}" type="parTrans" cxnId="{B2A41700-2D0C-43FE-9684-A93C55202538}">
      <dgm:prSet/>
      <dgm:spPr/>
      <dgm:t>
        <a:bodyPr/>
        <a:lstStyle/>
        <a:p>
          <a:endParaRPr lang="en-US"/>
        </a:p>
      </dgm:t>
    </dgm:pt>
    <dgm:pt modelId="{864BE3AE-B16B-489F-A2D2-6042388D0009}" type="sibTrans" cxnId="{B2A41700-2D0C-43FE-9684-A93C55202538}">
      <dgm:prSet/>
      <dgm:spPr/>
      <dgm:t>
        <a:bodyPr/>
        <a:lstStyle/>
        <a:p>
          <a:endParaRPr lang="en-US"/>
        </a:p>
      </dgm:t>
    </dgm:pt>
    <dgm:pt modelId="{0E7BA45E-6D67-4394-85CD-C2667256C47D}">
      <dgm:prSet phldrT="[Text]"/>
      <dgm:spPr/>
      <dgm:t>
        <a:bodyPr/>
        <a:lstStyle/>
        <a:p>
          <a:r>
            <a:rPr lang="en-US" dirty="0"/>
            <a:t>Draft outcomes and range statements</a:t>
          </a:r>
        </a:p>
      </dgm:t>
    </dgm:pt>
    <dgm:pt modelId="{FF8AB7C0-9A4B-4090-9879-EC7E29782B63}" type="parTrans" cxnId="{95000658-C7A0-4706-A016-C09F14DC7315}">
      <dgm:prSet/>
      <dgm:spPr/>
      <dgm:t>
        <a:bodyPr/>
        <a:lstStyle/>
        <a:p>
          <a:endParaRPr lang="en-US"/>
        </a:p>
      </dgm:t>
    </dgm:pt>
    <dgm:pt modelId="{D308EBC6-530A-41CF-8BAD-CEAAC229A408}" type="sibTrans" cxnId="{95000658-C7A0-4706-A016-C09F14DC7315}">
      <dgm:prSet/>
      <dgm:spPr/>
      <dgm:t>
        <a:bodyPr/>
        <a:lstStyle/>
        <a:p>
          <a:endParaRPr lang="en-US"/>
        </a:p>
      </dgm:t>
    </dgm:pt>
    <dgm:pt modelId="{51396332-52C5-4EEB-9CA6-7F1A322C0388}">
      <dgm:prSet phldrT="[Text]"/>
      <dgm:spPr/>
      <dgm:t>
        <a:bodyPr/>
        <a:lstStyle/>
        <a:p>
          <a:r>
            <a:rPr lang="en-US" dirty="0"/>
            <a:t>Define assessment criteria</a:t>
          </a:r>
        </a:p>
      </dgm:t>
    </dgm:pt>
    <dgm:pt modelId="{CFCBCEA5-A861-49F2-9D03-851C75CA9593}" type="parTrans" cxnId="{C80F1041-964C-49E7-AE06-BBF9E0B73749}">
      <dgm:prSet/>
      <dgm:spPr/>
      <dgm:t>
        <a:bodyPr/>
        <a:lstStyle/>
        <a:p>
          <a:endParaRPr lang="en-US"/>
        </a:p>
      </dgm:t>
    </dgm:pt>
    <dgm:pt modelId="{695DF167-FE31-4B68-8547-15B18B853FE8}" type="sibTrans" cxnId="{C80F1041-964C-49E7-AE06-BBF9E0B73749}">
      <dgm:prSet/>
      <dgm:spPr/>
      <dgm:t>
        <a:bodyPr/>
        <a:lstStyle/>
        <a:p>
          <a:endParaRPr lang="en-US"/>
        </a:p>
      </dgm:t>
    </dgm:pt>
    <dgm:pt modelId="{33CC1EF1-E657-4932-AA48-5BB66F206909}">
      <dgm:prSet/>
      <dgm:spPr>
        <a:solidFill>
          <a:schemeClr val="tx1"/>
        </a:solidFill>
      </dgm:spPr>
      <dgm:t>
        <a:bodyPr/>
        <a:lstStyle/>
        <a:p>
          <a:r>
            <a:rPr lang="en-US" dirty="0"/>
            <a:t>Complete and review the standards</a:t>
          </a:r>
        </a:p>
      </dgm:t>
    </dgm:pt>
    <dgm:pt modelId="{BD698186-BF42-4470-BB3F-FF2B09393435}" type="parTrans" cxnId="{3CBEEEC8-4A66-4E49-8B0C-36C12774A04E}">
      <dgm:prSet/>
      <dgm:spPr/>
      <dgm:t>
        <a:bodyPr/>
        <a:lstStyle/>
        <a:p>
          <a:endParaRPr lang="en-US"/>
        </a:p>
      </dgm:t>
    </dgm:pt>
    <dgm:pt modelId="{721EF194-8F4D-42EE-869D-8FA0A79820BC}" type="sibTrans" cxnId="{3CBEEEC8-4A66-4E49-8B0C-36C12774A04E}">
      <dgm:prSet/>
      <dgm:spPr/>
      <dgm:t>
        <a:bodyPr/>
        <a:lstStyle/>
        <a:p>
          <a:endParaRPr lang="en-US"/>
        </a:p>
      </dgm:t>
    </dgm:pt>
    <dgm:pt modelId="{2C6CD6FD-8993-4ED1-8CF4-63FFD3B3D5D9}">
      <dgm:prSet/>
      <dgm:spPr>
        <a:solidFill>
          <a:schemeClr val="tx1"/>
        </a:solidFill>
      </dgm:spPr>
      <dgm:t>
        <a:bodyPr/>
        <a:lstStyle/>
        <a:p>
          <a:r>
            <a:rPr lang="en-US"/>
            <a:t>Facilitate the validation of standards with stakeholders</a:t>
          </a:r>
        </a:p>
      </dgm:t>
    </dgm:pt>
    <dgm:pt modelId="{A8941A96-7D39-4AC7-9918-D68BC76F675E}" type="parTrans" cxnId="{57717AAA-E9FB-4127-9902-4AF4C231CAF8}">
      <dgm:prSet/>
      <dgm:spPr/>
      <dgm:t>
        <a:bodyPr/>
        <a:lstStyle/>
        <a:p>
          <a:endParaRPr lang="en-US"/>
        </a:p>
      </dgm:t>
    </dgm:pt>
    <dgm:pt modelId="{12FBD1B6-F6C7-48C5-88AE-2A0FFA8BD7AB}" type="sibTrans" cxnId="{57717AAA-E9FB-4127-9902-4AF4C231CAF8}">
      <dgm:prSet/>
      <dgm:spPr/>
      <dgm:t>
        <a:bodyPr/>
        <a:lstStyle/>
        <a:p>
          <a:endParaRPr lang="en-US"/>
        </a:p>
      </dgm:t>
    </dgm:pt>
    <dgm:pt modelId="{EBB6BC8E-56ED-40F9-933E-CBE8299DBB0E}">
      <dgm:prSet/>
      <dgm:spPr/>
      <dgm:t>
        <a:bodyPr/>
        <a:lstStyle/>
        <a:p>
          <a:endParaRPr lang="en-US"/>
        </a:p>
      </dgm:t>
    </dgm:pt>
    <dgm:pt modelId="{69386F47-3EBC-4B9D-965E-37398E3881C7}" type="parTrans" cxnId="{B01FE454-0157-4D2F-B038-1FB3219E1386}">
      <dgm:prSet/>
      <dgm:spPr/>
      <dgm:t>
        <a:bodyPr/>
        <a:lstStyle/>
        <a:p>
          <a:endParaRPr lang="en-US"/>
        </a:p>
      </dgm:t>
    </dgm:pt>
    <dgm:pt modelId="{57988CA9-3B71-4D12-840A-F76E9124DF3C}" type="sibTrans" cxnId="{B01FE454-0157-4D2F-B038-1FB3219E1386}">
      <dgm:prSet/>
      <dgm:spPr/>
      <dgm:t>
        <a:bodyPr/>
        <a:lstStyle/>
        <a:p>
          <a:endParaRPr lang="en-US"/>
        </a:p>
      </dgm:t>
    </dgm:pt>
    <dgm:pt modelId="{43655202-B3A0-4FFF-9CB1-8FE4DDBF754B}" type="pres">
      <dgm:prSet presAssocID="{57587710-2440-4CA0-AF03-C87EF5857D64}" presName="outerComposite" presStyleCnt="0">
        <dgm:presLayoutVars>
          <dgm:chMax val="5"/>
          <dgm:dir/>
          <dgm:resizeHandles val="exact"/>
        </dgm:presLayoutVars>
      </dgm:prSet>
      <dgm:spPr/>
    </dgm:pt>
    <dgm:pt modelId="{8F212415-F731-4E4E-A560-DC07C69EEA93}" type="pres">
      <dgm:prSet presAssocID="{57587710-2440-4CA0-AF03-C87EF5857D64}" presName="dummyMaxCanvas" presStyleCnt="0">
        <dgm:presLayoutVars/>
      </dgm:prSet>
      <dgm:spPr/>
    </dgm:pt>
    <dgm:pt modelId="{A26B954B-085B-4501-B12D-FEF995A784D3}" type="pres">
      <dgm:prSet presAssocID="{57587710-2440-4CA0-AF03-C87EF5857D64}" presName="FiveNodes_1" presStyleLbl="node1" presStyleIdx="0" presStyleCnt="5">
        <dgm:presLayoutVars>
          <dgm:bulletEnabled val="1"/>
        </dgm:presLayoutVars>
      </dgm:prSet>
      <dgm:spPr/>
    </dgm:pt>
    <dgm:pt modelId="{232F8327-A078-4C04-8AAA-EE53DDEBFE4A}" type="pres">
      <dgm:prSet presAssocID="{57587710-2440-4CA0-AF03-C87EF5857D64}" presName="FiveNodes_2" presStyleLbl="node1" presStyleIdx="1" presStyleCnt="5">
        <dgm:presLayoutVars>
          <dgm:bulletEnabled val="1"/>
        </dgm:presLayoutVars>
      </dgm:prSet>
      <dgm:spPr/>
    </dgm:pt>
    <dgm:pt modelId="{E25869F8-4C52-4DCD-80C7-FFE629A99D6F}" type="pres">
      <dgm:prSet presAssocID="{57587710-2440-4CA0-AF03-C87EF5857D64}" presName="FiveNodes_3" presStyleLbl="node1" presStyleIdx="2" presStyleCnt="5">
        <dgm:presLayoutVars>
          <dgm:bulletEnabled val="1"/>
        </dgm:presLayoutVars>
      </dgm:prSet>
      <dgm:spPr/>
    </dgm:pt>
    <dgm:pt modelId="{D1DB8C6A-951B-4CA9-B8F4-AAA6C040A817}" type="pres">
      <dgm:prSet presAssocID="{57587710-2440-4CA0-AF03-C87EF5857D64}" presName="FiveNodes_4" presStyleLbl="node1" presStyleIdx="3" presStyleCnt="5">
        <dgm:presLayoutVars>
          <dgm:bulletEnabled val="1"/>
        </dgm:presLayoutVars>
      </dgm:prSet>
      <dgm:spPr/>
    </dgm:pt>
    <dgm:pt modelId="{8934A2B2-3AAA-4342-9668-FDDBD81C7D37}" type="pres">
      <dgm:prSet presAssocID="{57587710-2440-4CA0-AF03-C87EF5857D64}" presName="FiveNodes_5" presStyleLbl="node1" presStyleIdx="4" presStyleCnt="5">
        <dgm:presLayoutVars>
          <dgm:bulletEnabled val="1"/>
        </dgm:presLayoutVars>
      </dgm:prSet>
      <dgm:spPr/>
    </dgm:pt>
    <dgm:pt modelId="{9BEA6015-6EA0-44B6-9E19-5D88A135987F}" type="pres">
      <dgm:prSet presAssocID="{57587710-2440-4CA0-AF03-C87EF5857D64}" presName="FiveConn_1-2" presStyleLbl="fgAccFollowNode1" presStyleIdx="0" presStyleCnt="4">
        <dgm:presLayoutVars>
          <dgm:bulletEnabled val="1"/>
        </dgm:presLayoutVars>
      </dgm:prSet>
      <dgm:spPr/>
    </dgm:pt>
    <dgm:pt modelId="{A44D0F83-465F-413C-B063-297F279447B4}" type="pres">
      <dgm:prSet presAssocID="{57587710-2440-4CA0-AF03-C87EF5857D64}" presName="FiveConn_2-3" presStyleLbl="fgAccFollowNode1" presStyleIdx="1" presStyleCnt="4">
        <dgm:presLayoutVars>
          <dgm:bulletEnabled val="1"/>
        </dgm:presLayoutVars>
      </dgm:prSet>
      <dgm:spPr/>
    </dgm:pt>
    <dgm:pt modelId="{E688A398-5382-4EFB-A84D-FD450C6576BA}" type="pres">
      <dgm:prSet presAssocID="{57587710-2440-4CA0-AF03-C87EF5857D64}" presName="FiveConn_3-4" presStyleLbl="fgAccFollowNode1" presStyleIdx="2" presStyleCnt="4">
        <dgm:presLayoutVars>
          <dgm:bulletEnabled val="1"/>
        </dgm:presLayoutVars>
      </dgm:prSet>
      <dgm:spPr/>
    </dgm:pt>
    <dgm:pt modelId="{7C67819E-21F7-479F-84E2-C1E51B72BC69}" type="pres">
      <dgm:prSet presAssocID="{57587710-2440-4CA0-AF03-C87EF5857D64}" presName="FiveConn_4-5" presStyleLbl="fgAccFollowNode1" presStyleIdx="3" presStyleCnt="4">
        <dgm:presLayoutVars>
          <dgm:bulletEnabled val="1"/>
        </dgm:presLayoutVars>
      </dgm:prSet>
      <dgm:spPr/>
    </dgm:pt>
    <dgm:pt modelId="{BF7870A8-9975-406E-9FE6-1ABE5B7D92F0}" type="pres">
      <dgm:prSet presAssocID="{57587710-2440-4CA0-AF03-C87EF5857D64}" presName="FiveNodes_1_text" presStyleLbl="node1" presStyleIdx="4" presStyleCnt="5">
        <dgm:presLayoutVars>
          <dgm:bulletEnabled val="1"/>
        </dgm:presLayoutVars>
      </dgm:prSet>
      <dgm:spPr/>
    </dgm:pt>
    <dgm:pt modelId="{3FEE8E44-AD92-42EB-A96B-2826E6C1D145}" type="pres">
      <dgm:prSet presAssocID="{57587710-2440-4CA0-AF03-C87EF5857D64}" presName="FiveNodes_2_text" presStyleLbl="node1" presStyleIdx="4" presStyleCnt="5">
        <dgm:presLayoutVars>
          <dgm:bulletEnabled val="1"/>
        </dgm:presLayoutVars>
      </dgm:prSet>
      <dgm:spPr/>
    </dgm:pt>
    <dgm:pt modelId="{60C753E9-0247-41BD-BC36-D2DCD314E8B7}" type="pres">
      <dgm:prSet presAssocID="{57587710-2440-4CA0-AF03-C87EF5857D64}" presName="FiveNodes_3_text" presStyleLbl="node1" presStyleIdx="4" presStyleCnt="5">
        <dgm:presLayoutVars>
          <dgm:bulletEnabled val="1"/>
        </dgm:presLayoutVars>
      </dgm:prSet>
      <dgm:spPr/>
    </dgm:pt>
    <dgm:pt modelId="{B194A446-FBF1-482F-853E-052078A64B3A}" type="pres">
      <dgm:prSet presAssocID="{57587710-2440-4CA0-AF03-C87EF5857D64}" presName="FiveNodes_4_text" presStyleLbl="node1" presStyleIdx="4" presStyleCnt="5">
        <dgm:presLayoutVars>
          <dgm:bulletEnabled val="1"/>
        </dgm:presLayoutVars>
      </dgm:prSet>
      <dgm:spPr/>
    </dgm:pt>
    <dgm:pt modelId="{EDCFD7BE-4B04-422C-99F4-70F605B837AE}" type="pres">
      <dgm:prSet presAssocID="{57587710-2440-4CA0-AF03-C87EF5857D64}" presName="FiveNodes_5_text" presStyleLbl="node1" presStyleIdx="4" presStyleCnt="5">
        <dgm:presLayoutVars>
          <dgm:bulletEnabled val="1"/>
        </dgm:presLayoutVars>
      </dgm:prSet>
      <dgm:spPr/>
    </dgm:pt>
  </dgm:ptLst>
  <dgm:cxnLst>
    <dgm:cxn modelId="{B2A41700-2D0C-43FE-9684-A93C55202538}" srcId="{57587710-2440-4CA0-AF03-C87EF5857D64}" destId="{06C45131-CF1A-4BDF-8B58-42EAB21B54FB}" srcOrd="0" destOrd="0" parTransId="{96585C77-55C1-4BB0-AA04-49BEE325464B}" sibTransId="{864BE3AE-B16B-489F-A2D2-6042388D0009}"/>
    <dgm:cxn modelId="{B2460815-7CF7-4C67-808D-333E87682611}" type="presOf" srcId="{721EF194-8F4D-42EE-869D-8FA0A79820BC}" destId="{7C67819E-21F7-479F-84E2-C1E51B72BC69}" srcOrd="0" destOrd="0" presId="urn:microsoft.com/office/officeart/2005/8/layout/vProcess5"/>
    <dgm:cxn modelId="{05785D1D-AA4A-4832-8CCE-619BD5C6E425}" type="presOf" srcId="{2C6CD6FD-8993-4ED1-8CF4-63FFD3B3D5D9}" destId="{8934A2B2-3AAA-4342-9668-FDDBD81C7D37}" srcOrd="0" destOrd="0" presId="urn:microsoft.com/office/officeart/2005/8/layout/vProcess5"/>
    <dgm:cxn modelId="{01637E21-D8ED-47F1-8C5B-F3BB3BBFAB6A}" type="presOf" srcId="{2C6CD6FD-8993-4ED1-8CF4-63FFD3B3D5D9}" destId="{EDCFD7BE-4B04-422C-99F4-70F605B837AE}" srcOrd="1" destOrd="0" presId="urn:microsoft.com/office/officeart/2005/8/layout/vProcess5"/>
    <dgm:cxn modelId="{68EE1A3E-5A09-4E55-A6E1-29810F97FEE5}" type="presOf" srcId="{57587710-2440-4CA0-AF03-C87EF5857D64}" destId="{43655202-B3A0-4FFF-9CB1-8FE4DDBF754B}" srcOrd="0" destOrd="0" presId="urn:microsoft.com/office/officeart/2005/8/layout/vProcess5"/>
    <dgm:cxn modelId="{0D1F023F-2786-4D7B-A53B-ADC883971CDC}" type="presOf" srcId="{864BE3AE-B16B-489F-A2D2-6042388D0009}" destId="{9BEA6015-6EA0-44B6-9E19-5D88A135987F}" srcOrd="0" destOrd="0" presId="urn:microsoft.com/office/officeart/2005/8/layout/vProcess5"/>
    <dgm:cxn modelId="{C80F1041-964C-49E7-AE06-BBF9E0B73749}" srcId="{57587710-2440-4CA0-AF03-C87EF5857D64}" destId="{51396332-52C5-4EEB-9CA6-7F1A322C0388}" srcOrd="2" destOrd="0" parTransId="{CFCBCEA5-A861-49F2-9D03-851C75CA9593}" sibTransId="{695DF167-FE31-4B68-8547-15B18B853FE8}"/>
    <dgm:cxn modelId="{3DE9AE62-6DD4-494D-BD5E-05CCE5B5DD62}" type="presOf" srcId="{06C45131-CF1A-4BDF-8B58-42EAB21B54FB}" destId="{A26B954B-085B-4501-B12D-FEF995A784D3}" srcOrd="0" destOrd="0" presId="urn:microsoft.com/office/officeart/2005/8/layout/vProcess5"/>
    <dgm:cxn modelId="{3A5BCD52-9ABC-41E7-B8A8-1193B0C9E1EC}" type="presOf" srcId="{33CC1EF1-E657-4932-AA48-5BB66F206909}" destId="{B194A446-FBF1-482F-853E-052078A64B3A}" srcOrd="1" destOrd="0" presId="urn:microsoft.com/office/officeart/2005/8/layout/vProcess5"/>
    <dgm:cxn modelId="{9A2B7374-69F7-48BC-92ED-62768DA6EEC9}" type="presOf" srcId="{51396332-52C5-4EEB-9CA6-7F1A322C0388}" destId="{E25869F8-4C52-4DCD-80C7-FFE629A99D6F}" srcOrd="0" destOrd="0" presId="urn:microsoft.com/office/officeart/2005/8/layout/vProcess5"/>
    <dgm:cxn modelId="{B01FE454-0157-4D2F-B038-1FB3219E1386}" srcId="{57587710-2440-4CA0-AF03-C87EF5857D64}" destId="{EBB6BC8E-56ED-40F9-933E-CBE8299DBB0E}" srcOrd="5" destOrd="0" parTransId="{69386F47-3EBC-4B9D-965E-37398E3881C7}" sibTransId="{57988CA9-3B71-4D12-840A-F76E9124DF3C}"/>
    <dgm:cxn modelId="{95000658-C7A0-4706-A016-C09F14DC7315}" srcId="{57587710-2440-4CA0-AF03-C87EF5857D64}" destId="{0E7BA45E-6D67-4394-85CD-C2667256C47D}" srcOrd="1" destOrd="0" parTransId="{FF8AB7C0-9A4B-4090-9879-EC7E29782B63}" sibTransId="{D308EBC6-530A-41CF-8BAD-CEAAC229A408}"/>
    <dgm:cxn modelId="{3C42EE96-861F-421A-9CAD-82896F97F586}" type="presOf" srcId="{06C45131-CF1A-4BDF-8B58-42EAB21B54FB}" destId="{BF7870A8-9975-406E-9FE6-1ABE5B7D92F0}" srcOrd="1" destOrd="0" presId="urn:microsoft.com/office/officeart/2005/8/layout/vProcess5"/>
    <dgm:cxn modelId="{57717AAA-E9FB-4127-9902-4AF4C231CAF8}" srcId="{57587710-2440-4CA0-AF03-C87EF5857D64}" destId="{2C6CD6FD-8993-4ED1-8CF4-63FFD3B3D5D9}" srcOrd="4" destOrd="0" parTransId="{A8941A96-7D39-4AC7-9918-D68BC76F675E}" sibTransId="{12FBD1B6-F6C7-48C5-88AE-2A0FFA8BD7AB}"/>
    <dgm:cxn modelId="{7205F9BB-AF85-493F-BF03-8B8CA2635716}" type="presOf" srcId="{0E7BA45E-6D67-4394-85CD-C2667256C47D}" destId="{232F8327-A078-4C04-8AAA-EE53DDEBFE4A}" srcOrd="0" destOrd="0" presId="urn:microsoft.com/office/officeart/2005/8/layout/vProcess5"/>
    <dgm:cxn modelId="{6CD590BF-D093-4A23-8321-A4CB773FACF2}" type="presOf" srcId="{51396332-52C5-4EEB-9CA6-7F1A322C0388}" destId="{60C753E9-0247-41BD-BC36-D2DCD314E8B7}" srcOrd="1" destOrd="0" presId="urn:microsoft.com/office/officeart/2005/8/layout/vProcess5"/>
    <dgm:cxn modelId="{66A1A0C8-AF83-4ADA-AB67-B9DA8983C90D}" type="presOf" srcId="{D308EBC6-530A-41CF-8BAD-CEAAC229A408}" destId="{A44D0F83-465F-413C-B063-297F279447B4}" srcOrd="0" destOrd="0" presId="urn:microsoft.com/office/officeart/2005/8/layout/vProcess5"/>
    <dgm:cxn modelId="{3CBEEEC8-4A66-4E49-8B0C-36C12774A04E}" srcId="{57587710-2440-4CA0-AF03-C87EF5857D64}" destId="{33CC1EF1-E657-4932-AA48-5BB66F206909}" srcOrd="3" destOrd="0" parTransId="{BD698186-BF42-4470-BB3F-FF2B09393435}" sibTransId="{721EF194-8F4D-42EE-869D-8FA0A79820BC}"/>
    <dgm:cxn modelId="{8F902ADB-855F-4DD0-8B1C-0CE86B12B2BE}" type="presOf" srcId="{33CC1EF1-E657-4932-AA48-5BB66F206909}" destId="{D1DB8C6A-951B-4CA9-B8F4-AAA6C040A817}" srcOrd="0" destOrd="0" presId="urn:microsoft.com/office/officeart/2005/8/layout/vProcess5"/>
    <dgm:cxn modelId="{8A8E99EF-ED7D-43F4-B5CB-E66546E937FE}" type="presOf" srcId="{0E7BA45E-6D67-4394-85CD-C2667256C47D}" destId="{3FEE8E44-AD92-42EB-A96B-2826E6C1D145}" srcOrd="1" destOrd="0" presId="urn:microsoft.com/office/officeart/2005/8/layout/vProcess5"/>
    <dgm:cxn modelId="{37B426F4-650C-4BDC-ABDE-DDDCC4C1406F}" type="presOf" srcId="{695DF167-FE31-4B68-8547-15B18B853FE8}" destId="{E688A398-5382-4EFB-A84D-FD450C6576BA}" srcOrd="0" destOrd="0" presId="urn:microsoft.com/office/officeart/2005/8/layout/vProcess5"/>
    <dgm:cxn modelId="{B17535A9-B316-4675-B2C8-27AADFF029D8}" type="presParOf" srcId="{43655202-B3A0-4FFF-9CB1-8FE4DDBF754B}" destId="{8F212415-F731-4E4E-A560-DC07C69EEA93}" srcOrd="0" destOrd="0" presId="urn:microsoft.com/office/officeart/2005/8/layout/vProcess5"/>
    <dgm:cxn modelId="{9855B608-C248-4312-BC85-54B2166B4E90}" type="presParOf" srcId="{43655202-B3A0-4FFF-9CB1-8FE4DDBF754B}" destId="{A26B954B-085B-4501-B12D-FEF995A784D3}" srcOrd="1" destOrd="0" presId="urn:microsoft.com/office/officeart/2005/8/layout/vProcess5"/>
    <dgm:cxn modelId="{78336308-6030-4B59-A62D-5503F3F06144}" type="presParOf" srcId="{43655202-B3A0-4FFF-9CB1-8FE4DDBF754B}" destId="{232F8327-A078-4C04-8AAA-EE53DDEBFE4A}" srcOrd="2" destOrd="0" presId="urn:microsoft.com/office/officeart/2005/8/layout/vProcess5"/>
    <dgm:cxn modelId="{985E80B7-8E10-40FA-99F9-E12A520C00D7}" type="presParOf" srcId="{43655202-B3A0-4FFF-9CB1-8FE4DDBF754B}" destId="{E25869F8-4C52-4DCD-80C7-FFE629A99D6F}" srcOrd="3" destOrd="0" presId="urn:microsoft.com/office/officeart/2005/8/layout/vProcess5"/>
    <dgm:cxn modelId="{8A8F5888-0019-4E74-8D61-871D94387D16}" type="presParOf" srcId="{43655202-B3A0-4FFF-9CB1-8FE4DDBF754B}" destId="{D1DB8C6A-951B-4CA9-B8F4-AAA6C040A817}" srcOrd="4" destOrd="0" presId="urn:microsoft.com/office/officeart/2005/8/layout/vProcess5"/>
    <dgm:cxn modelId="{9953009B-EC4C-463D-A894-15D6FC987F2D}" type="presParOf" srcId="{43655202-B3A0-4FFF-9CB1-8FE4DDBF754B}" destId="{8934A2B2-3AAA-4342-9668-FDDBD81C7D37}" srcOrd="5" destOrd="0" presId="urn:microsoft.com/office/officeart/2005/8/layout/vProcess5"/>
    <dgm:cxn modelId="{7ABDA94C-F1E6-4589-977F-2E051421698A}" type="presParOf" srcId="{43655202-B3A0-4FFF-9CB1-8FE4DDBF754B}" destId="{9BEA6015-6EA0-44B6-9E19-5D88A135987F}" srcOrd="6" destOrd="0" presId="urn:microsoft.com/office/officeart/2005/8/layout/vProcess5"/>
    <dgm:cxn modelId="{470421C3-FBF4-46D2-A83F-F255A6001D8B}" type="presParOf" srcId="{43655202-B3A0-4FFF-9CB1-8FE4DDBF754B}" destId="{A44D0F83-465F-413C-B063-297F279447B4}" srcOrd="7" destOrd="0" presId="urn:microsoft.com/office/officeart/2005/8/layout/vProcess5"/>
    <dgm:cxn modelId="{8DCE7D8A-003F-4D87-B19E-D855AC80D118}" type="presParOf" srcId="{43655202-B3A0-4FFF-9CB1-8FE4DDBF754B}" destId="{E688A398-5382-4EFB-A84D-FD450C6576BA}" srcOrd="8" destOrd="0" presId="urn:microsoft.com/office/officeart/2005/8/layout/vProcess5"/>
    <dgm:cxn modelId="{3D205A69-1BF4-403E-A6B3-DB718E94E526}" type="presParOf" srcId="{43655202-B3A0-4FFF-9CB1-8FE4DDBF754B}" destId="{7C67819E-21F7-479F-84E2-C1E51B72BC69}" srcOrd="9" destOrd="0" presId="urn:microsoft.com/office/officeart/2005/8/layout/vProcess5"/>
    <dgm:cxn modelId="{FA0CEBE5-C23B-4148-90A2-09B6D1566DC5}" type="presParOf" srcId="{43655202-B3A0-4FFF-9CB1-8FE4DDBF754B}" destId="{BF7870A8-9975-406E-9FE6-1ABE5B7D92F0}" srcOrd="10" destOrd="0" presId="urn:microsoft.com/office/officeart/2005/8/layout/vProcess5"/>
    <dgm:cxn modelId="{FA3B340D-41B3-4008-B994-A6F99E8745AB}" type="presParOf" srcId="{43655202-B3A0-4FFF-9CB1-8FE4DDBF754B}" destId="{3FEE8E44-AD92-42EB-A96B-2826E6C1D145}" srcOrd="11" destOrd="0" presId="urn:microsoft.com/office/officeart/2005/8/layout/vProcess5"/>
    <dgm:cxn modelId="{49485FEC-F4E3-4340-A879-D2E40B81D8AB}" type="presParOf" srcId="{43655202-B3A0-4FFF-9CB1-8FE4DDBF754B}" destId="{60C753E9-0247-41BD-BC36-D2DCD314E8B7}" srcOrd="12" destOrd="0" presId="urn:microsoft.com/office/officeart/2005/8/layout/vProcess5"/>
    <dgm:cxn modelId="{6FE0711B-16CA-4639-B976-A945B630CF6F}" type="presParOf" srcId="{43655202-B3A0-4FFF-9CB1-8FE4DDBF754B}" destId="{B194A446-FBF1-482F-853E-052078A64B3A}" srcOrd="13" destOrd="0" presId="urn:microsoft.com/office/officeart/2005/8/layout/vProcess5"/>
    <dgm:cxn modelId="{E8809C29-6B24-4222-8F72-91581796E9CB}" type="presParOf" srcId="{43655202-B3A0-4FFF-9CB1-8FE4DDBF754B}" destId="{EDCFD7BE-4B04-422C-99F4-70F605B837A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E2E41BA-304C-4407-8E37-453533D792C9}" type="doc">
      <dgm:prSet loTypeId="urn:microsoft.com/office/officeart/2005/8/layout/process5" loCatId="process" qsTypeId="urn:microsoft.com/office/officeart/2005/8/quickstyle/3d1" qsCatId="3D" csTypeId="urn:microsoft.com/office/officeart/2005/8/colors/accent4_2" csCatId="accent4" phldr="1"/>
      <dgm:spPr/>
      <dgm:t>
        <a:bodyPr/>
        <a:lstStyle/>
        <a:p>
          <a:endParaRPr lang="en-US"/>
        </a:p>
      </dgm:t>
    </dgm:pt>
    <dgm:pt modelId="{A8F1B3AB-B807-425D-87EA-3E35398398B4}">
      <dgm:prSet phldrT="[Text]"/>
      <dgm:spPr/>
      <dgm:t>
        <a:bodyPr/>
        <a:lstStyle/>
        <a:p>
          <a:r>
            <a:rPr lang="en-US"/>
            <a:t>Systems analysis</a:t>
          </a:r>
        </a:p>
      </dgm:t>
    </dgm:pt>
    <dgm:pt modelId="{121A1FD8-F532-469E-ADD8-3509112DCBF7}" type="parTrans" cxnId="{6B3F1801-01C4-4857-9CE2-46821B175C00}">
      <dgm:prSet/>
      <dgm:spPr/>
      <dgm:t>
        <a:bodyPr/>
        <a:lstStyle/>
        <a:p>
          <a:endParaRPr lang="en-US"/>
        </a:p>
      </dgm:t>
    </dgm:pt>
    <dgm:pt modelId="{1464357E-3328-4BF5-9C16-208E4D08C11D}" type="sibTrans" cxnId="{6B3F1801-01C4-4857-9CE2-46821B175C00}">
      <dgm:prSet/>
      <dgm:spPr/>
      <dgm:t>
        <a:bodyPr/>
        <a:lstStyle/>
        <a:p>
          <a:endParaRPr lang="en-US"/>
        </a:p>
      </dgm:t>
    </dgm:pt>
    <dgm:pt modelId="{25C08BC0-3D14-4ED6-BCD8-7E34AC04CC8A}">
      <dgm:prSet phldrT="[Text]"/>
      <dgm:spPr/>
      <dgm:t>
        <a:bodyPr/>
        <a:lstStyle/>
        <a:p>
          <a:r>
            <a:rPr lang="en-US" dirty="0"/>
            <a:t>Outcomes analysis</a:t>
          </a:r>
        </a:p>
      </dgm:t>
    </dgm:pt>
    <dgm:pt modelId="{A2A588BF-DEFA-4A94-A097-F59C79881BCB}" type="parTrans" cxnId="{13F2583D-0BC7-4880-A560-006DC65058E4}">
      <dgm:prSet/>
      <dgm:spPr/>
      <dgm:t>
        <a:bodyPr/>
        <a:lstStyle/>
        <a:p>
          <a:endParaRPr lang="en-US"/>
        </a:p>
      </dgm:t>
    </dgm:pt>
    <dgm:pt modelId="{1D015C7F-81AF-40D6-8D67-4795FA23B719}" type="sibTrans" cxnId="{13F2583D-0BC7-4880-A560-006DC65058E4}">
      <dgm:prSet/>
      <dgm:spPr/>
      <dgm:t>
        <a:bodyPr/>
        <a:lstStyle/>
        <a:p>
          <a:endParaRPr lang="en-US"/>
        </a:p>
      </dgm:t>
    </dgm:pt>
    <dgm:pt modelId="{5510E3C0-378E-42AB-B6A7-932221E0D58B}">
      <dgm:prSet phldrT="[Text]"/>
      <dgm:spPr/>
      <dgm:t>
        <a:bodyPr/>
        <a:lstStyle/>
        <a:p>
          <a:r>
            <a:rPr lang="en-US"/>
            <a:t>Narrow consultation</a:t>
          </a:r>
        </a:p>
      </dgm:t>
    </dgm:pt>
    <dgm:pt modelId="{DBB7A7E4-0997-4B20-8202-58024A104172}" type="parTrans" cxnId="{E99F267A-744C-47AC-8980-E145EFD8056B}">
      <dgm:prSet/>
      <dgm:spPr/>
      <dgm:t>
        <a:bodyPr/>
        <a:lstStyle/>
        <a:p>
          <a:endParaRPr lang="en-US"/>
        </a:p>
      </dgm:t>
    </dgm:pt>
    <dgm:pt modelId="{8B13B307-CBAE-42DF-BFF7-C8939208108B}" type="sibTrans" cxnId="{E99F267A-744C-47AC-8980-E145EFD8056B}">
      <dgm:prSet/>
      <dgm:spPr/>
      <dgm:t>
        <a:bodyPr/>
        <a:lstStyle/>
        <a:p>
          <a:endParaRPr lang="en-US"/>
        </a:p>
      </dgm:t>
    </dgm:pt>
    <dgm:pt modelId="{83DF9859-FF78-45ED-A17D-D0846E1EF10E}">
      <dgm:prSet phldrT="[Text]"/>
      <dgm:spPr/>
      <dgm:t>
        <a:bodyPr/>
        <a:lstStyle/>
        <a:p>
          <a:r>
            <a:rPr lang="en-US"/>
            <a:t>Standards generation</a:t>
          </a:r>
        </a:p>
      </dgm:t>
    </dgm:pt>
    <dgm:pt modelId="{791AD6FB-776C-4D51-9815-3D47DF90564B}" type="parTrans" cxnId="{E091E9E3-0A61-43F6-86BD-A1C0EC2E7119}">
      <dgm:prSet/>
      <dgm:spPr/>
      <dgm:t>
        <a:bodyPr/>
        <a:lstStyle/>
        <a:p>
          <a:endParaRPr lang="en-US"/>
        </a:p>
      </dgm:t>
    </dgm:pt>
    <dgm:pt modelId="{59271B1C-B0D3-4218-8807-45B48210E3DE}" type="sibTrans" cxnId="{E091E9E3-0A61-43F6-86BD-A1C0EC2E7119}">
      <dgm:prSet/>
      <dgm:spPr/>
      <dgm:t>
        <a:bodyPr/>
        <a:lstStyle/>
        <a:p>
          <a:endParaRPr lang="en-US"/>
        </a:p>
      </dgm:t>
    </dgm:pt>
    <dgm:pt modelId="{0FC8829C-ABC1-4325-A68C-73C7443A2963}">
      <dgm:prSet phldrT="[Text]"/>
      <dgm:spPr/>
      <dgm:t>
        <a:bodyPr/>
        <a:lstStyle/>
        <a:p>
          <a:r>
            <a:rPr lang="en-US"/>
            <a:t>Wide consultation</a:t>
          </a:r>
        </a:p>
      </dgm:t>
    </dgm:pt>
    <dgm:pt modelId="{83547F4F-4413-42BB-9DC0-3CF1C19955EC}" type="parTrans" cxnId="{BE2EFBEA-5331-414B-AF1E-700E78149B87}">
      <dgm:prSet/>
      <dgm:spPr/>
      <dgm:t>
        <a:bodyPr/>
        <a:lstStyle/>
        <a:p>
          <a:endParaRPr lang="en-US"/>
        </a:p>
      </dgm:t>
    </dgm:pt>
    <dgm:pt modelId="{4F60CA8F-1948-46D1-9D63-74692F6F0791}" type="sibTrans" cxnId="{BE2EFBEA-5331-414B-AF1E-700E78149B87}">
      <dgm:prSet/>
      <dgm:spPr/>
      <dgm:t>
        <a:bodyPr/>
        <a:lstStyle/>
        <a:p>
          <a:endParaRPr lang="en-US"/>
        </a:p>
      </dgm:t>
    </dgm:pt>
    <dgm:pt modelId="{03709F23-ABB8-4340-91FF-34F8BF6F282A}">
      <dgm:prSet/>
      <dgm:spPr/>
      <dgm:t>
        <a:bodyPr/>
        <a:lstStyle/>
        <a:p>
          <a:r>
            <a:rPr lang="en-US"/>
            <a:t>Revision </a:t>
          </a:r>
        </a:p>
      </dgm:t>
    </dgm:pt>
    <dgm:pt modelId="{2248B7CA-64C0-478C-84BE-54E69561E39F}" type="parTrans" cxnId="{BE6067B5-84BA-457A-ADBF-0F5236E5DF41}">
      <dgm:prSet/>
      <dgm:spPr/>
      <dgm:t>
        <a:bodyPr/>
        <a:lstStyle/>
        <a:p>
          <a:endParaRPr lang="en-US"/>
        </a:p>
      </dgm:t>
    </dgm:pt>
    <dgm:pt modelId="{33EDDF84-0310-49CF-9FD7-7045AACD7FCF}" type="sibTrans" cxnId="{BE6067B5-84BA-457A-ADBF-0F5236E5DF41}">
      <dgm:prSet/>
      <dgm:spPr/>
      <dgm:t>
        <a:bodyPr/>
        <a:lstStyle/>
        <a:p>
          <a:endParaRPr lang="en-US"/>
        </a:p>
      </dgm:t>
    </dgm:pt>
    <dgm:pt modelId="{9B237F38-98B0-48DE-BD47-1C50AAC231B5}">
      <dgm:prSet/>
      <dgm:spPr/>
      <dgm:t>
        <a:bodyPr/>
        <a:lstStyle/>
        <a:p>
          <a:r>
            <a:rPr lang="en-US"/>
            <a:t>Submission to SGB </a:t>
          </a:r>
        </a:p>
      </dgm:t>
    </dgm:pt>
    <dgm:pt modelId="{0F072645-58CA-4AF8-9A23-55FD26A7D646}" type="parTrans" cxnId="{39F728AC-BF02-4D2A-9740-828E5270B7E1}">
      <dgm:prSet/>
      <dgm:spPr/>
      <dgm:t>
        <a:bodyPr/>
        <a:lstStyle/>
        <a:p>
          <a:endParaRPr lang="en-US"/>
        </a:p>
      </dgm:t>
    </dgm:pt>
    <dgm:pt modelId="{B02DAE36-35AF-465E-A86A-43E13558890D}" type="sibTrans" cxnId="{39F728AC-BF02-4D2A-9740-828E5270B7E1}">
      <dgm:prSet/>
      <dgm:spPr/>
      <dgm:t>
        <a:bodyPr/>
        <a:lstStyle/>
        <a:p>
          <a:endParaRPr lang="en-US"/>
        </a:p>
      </dgm:t>
    </dgm:pt>
    <dgm:pt modelId="{5F00F485-554C-4FFB-BF1D-0757CA98CA44}">
      <dgm:prSet/>
      <dgm:spPr/>
      <dgm:t>
        <a:bodyPr/>
        <a:lstStyle/>
        <a:p>
          <a:r>
            <a:rPr lang="en-US"/>
            <a:t>Follow Up on Registration</a:t>
          </a:r>
        </a:p>
      </dgm:t>
    </dgm:pt>
    <dgm:pt modelId="{13C3DD8E-3147-4673-88AD-C5FC8418E4B6}" type="parTrans" cxnId="{3633BE82-7F98-4332-82D7-A27A9CBB6D8D}">
      <dgm:prSet/>
      <dgm:spPr/>
      <dgm:t>
        <a:bodyPr/>
        <a:lstStyle/>
        <a:p>
          <a:endParaRPr lang="en-US"/>
        </a:p>
      </dgm:t>
    </dgm:pt>
    <dgm:pt modelId="{77AAA665-7A6B-48A2-A69B-A2F944222E58}" type="sibTrans" cxnId="{3633BE82-7F98-4332-82D7-A27A9CBB6D8D}">
      <dgm:prSet/>
      <dgm:spPr/>
      <dgm:t>
        <a:bodyPr/>
        <a:lstStyle/>
        <a:p>
          <a:endParaRPr lang="en-US"/>
        </a:p>
      </dgm:t>
    </dgm:pt>
    <dgm:pt modelId="{490A690B-8851-4FCD-B0C2-DE0A61A8CBA2}">
      <dgm:prSet/>
      <dgm:spPr/>
      <dgm:t>
        <a:bodyPr/>
        <a:lstStyle/>
        <a:p>
          <a:r>
            <a:rPr lang="en-US"/>
            <a:t>Registration</a:t>
          </a:r>
        </a:p>
      </dgm:t>
    </dgm:pt>
    <dgm:pt modelId="{8CAFC9CB-CD2B-471D-B501-3BD688ABD440}" type="parTrans" cxnId="{2B47C5EE-D455-4202-98BE-3B36960B79E1}">
      <dgm:prSet/>
      <dgm:spPr/>
      <dgm:t>
        <a:bodyPr/>
        <a:lstStyle/>
        <a:p>
          <a:endParaRPr lang="en-US"/>
        </a:p>
      </dgm:t>
    </dgm:pt>
    <dgm:pt modelId="{1E5BFD4C-1B8F-4C2F-A6C6-74D459CA19D4}" type="sibTrans" cxnId="{2B47C5EE-D455-4202-98BE-3B36960B79E1}">
      <dgm:prSet/>
      <dgm:spPr/>
      <dgm:t>
        <a:bodyPr/>
        <a:lstStyle/>
        <a:p>
          <a:endParaRPr lang="en-US"/>
        </a:p>
      </dgm:t>
    </dgm:pt>
    <dgm:pt modelId="{1E661C55-1FFC-4682-9325-B2E6972F6AA2}" type="pres">
      <dgm:prSet presAssocID="{CE2E41BA-304C-4407-8E37-453533D792C9}" presName="diagram" presStyleCnt="0">
        <dgm:presLayoutVars>
          <dgm:dir/>
          <dgm:resizeHandles val="exact"/>
        </dgm:presLayoutVars>
      </dgm:prSet>
      <dgm:spPr/>
    </dgm:pt>
    <dgm:pt modelId="{280E78EA-1471-43A5-8622-39C0C7E4C4C3}" type="pres">
      <dgm:prSet presAssocID="{A8F1B3AB-B807-425D-87EA-3E35398398B4}" presName="node" presStyleLbl="node1" presStyleIdx="0" presStyleCnt="9">
        <dgm:presLayoutVars>
          <dgm:bulletEnabled val="1"/>
        </dgm:presLayoutVars>
      </dgm:prSet>
      <dgm:spPr/>
    </dgm:pt>
    <dgm:pt modelId="{B9941A23-CA68-450A-A922-6A4149D89283}" type="pres">
      <dgm:prSet presAssocID="{1464357E-3328-4BF5-9C16-208E4D08C11D}" presName="sibTrans" presStyleLbl="sibTrans2D1" presStyleIdx="0" presStyleCnt="8"/>
      <dgm:spPr/>
    </dgm:pt>
    <dgm:pt modelId="{17EDB8C7-3371-4B53-8BB9-22461EFF454B}" type="pres">
      <dgm:prSet presAssocID="{1464357E-3328-4BF5-9C16-208E4D08C11D}" presName="connectorText" presStyleLbl="sibTrans2D1" presStyleIdx="0" presStyleCnt="8"/>
      <dgm:spPr/>
    </dgm:pt>
    <dgm:pt modelId="{2D7424EB-4773-4DEC-82A0-4F5AFE61D342}" type="pres">
      <dgm:prSet presAssocID="{25C08BC0-3D14-4ED6-BCD8-7E34AC04CC8A}" presName="node" presStyleLbl="node1" presStyleIdx="1" presStyleCnt="9">
        <dgm:presLayoutVars>
          <dgm:bulletEnabled val="1"/>
        </dgm:presLayoutVars>
      </dgm:prSet>
      <dgm:spPr/>
    </dgm:pt>
    <dgm:pt modelId="{3E45B3F7-D458-4556-A680-6BB1346D0E8C}" type="pres">
      <dgm:prSet presAssocID="{1D015C7F-81AF-40D6-8D67-4795FA23B719}" presName="sibTrans" presStyleLbl="sibTrans2D1" presStyleIdx="1" presStyleCnt="8"/>
      <dgm:spPr/>
    </dgm:pt>
    <dgm:pt modelId="{F4A98C09-E221-44DF-9343-37CE2E85E241}" type="pres">
      <dgm:prSet presAssocID="{1D015C7F-81AF-40D6-8D67-4795FA23B719}" presName="connectorText" presStyleLbl="sibTrans2D1" presStyleIdx="1" presStyleCnt="8"/>
      <dgm:spPr/>
    </dgm:pt>
    <dgm:pt modelId="{4F8A4267-4978-4AB7-8A09-7796A4A60127}" type="pres">
      <dgm:prSet presAssocID="{5510E3C0-378E-42AB-B6A7-932221E0D58B}" presName="node" presStyleLbl="node1" presStyleIdx="2" presStyleCnt="9">
        <dgm:presLayoutVars>
          <dgm:bulletEnabled val="1"/>
        </dgm:presLayoutVars>
      </dgm:prSet>
      <dgm:spPr/>
    </dgm:pt>
    <dgm:pt modelId="{825E374E-9FCB-4384-AFB2-6D86023664F4}" type="pres">
      <dgm:prSet presAssocID="{8B13B307-CBAE-42DF-BFF7-C8939208108B}" presName="sibTrans" presStyleLbl="sibTrans2D1" presStyleIdx="2" presStyleCnt="8"/>
      <dgm:spPr/>
    </dgm:pt>
    <dgm:pt modelId="{EC33FC50-8BE2-47C3-B3F0-6B79004B3262}" type="pres">
      <dgm:prSet presAssocID="{8B13B307-CBAE-42DF-BFF7-C8939208108B}" presName="connectorText" presStyleLbl="sibTrans2D1" presStyleIdx="2" presStyleCnt="8"/>
      <dgm:spPr/>
    </dgm:pt>
    <dgm:pt modelId="{7037822F-CFEE-4931-845E-7C1CD020876F}" type="pres">
      <dgm:prSet presAssocID="{83DF9859-FF78-45ED-A17D-D0846E1EF10E}" presName="node" presStyleLbl="node1" presStyleIdx="3" presStyleCnt="9">
        <dgm:presLayoutVars>
          <dgm:bulletEnabled val="1"/>
        </dgm:presLayoutVars>
      </dgm:prSet>
      <dgm:spPr/>
    </dgm:pt>
    <dgm:pt modelId="{F1396358-3FBB-4B99-AAD3-27E87B9F8B06}" type="pres">
      <dgm:prSet presAssocID="{59271B1C-B0D3-4218-8807-45B48210E3DE}" presName="sibTrans" presStyleLbl="sibTrans2D1" presStyleIdx="3" presStyleCnt="8"/>
      <dgm:spPr/>
    </dgm:pt>
    <dgm:pt modelId="{1D69AB32-8419-40CD-8BA6-FEB602AC4F9A}" type="pres">
      <dgm:prSet presAssocID="{59271B1C-B0D3-4218-8807-45B48210E3DE}" presName="connectorText" presStyleLbl="sibTrans2D1" presStyleIdx="3" presStyleCnt="8"/>
      <dgm:spPr/>
    </dgm:pt>
    <dgm:pt modelId="{57FE9E4B-04C4-4B1F-A620-72C53594D83C}" type="pres">
      <dgm:prSet presAssocID="{0FC8829C-ABC1-4325-A68C-73C7443A2963}" presName="node" presStyleLbl="node1" presStyleIdx="4" presStyleCnt="9">
        <dgm:presLayoutVars>
          <dgm:bulletEnabled val="1"/>
        </dgm:presLayoutVars>
      </dgm:prSet>
      <dgm:spPr/>
    </dgm:pt>
    <dgm:pt modelId="{60D2E2DB-06E0-4BD2-A484-06D506948799}" type="pres">
      <dgm:prSet presAssocID="{4F60CA8F-1948-46D1-9D63-74692F6F0791}" presName="sibTrans" presStyleLbl="sibTrans2D1" presStyleIdx="4" presStyleCnt="8"/>
      <dgm:spPr/>
    </dgm:pt>
    <dgm:pt modelId="{E4D9381F-A73A-4F08-9391-AB97C5977B4F}" type="pres">
      <dgm:prSet presAssocID="{4F60CA8F-1948-46D1-9D63-74692F6F0791}" presName="connectorText" presStyleLbl="sibTrans2D1" presStyleIdx="4" presStyleCnt="8"/>
      <dgm:spPr/>
    </dgm:pt>
    <dgm:pt modelId="{FE524A0B-CE2B-4F72-8B88-C71EFCD6A226}" type="pres">
      <dgm:prSet presAssocID="{03709F23-ABB8-4340-91FF-34F8BF6F282A}" presName="node" presStyleLbl="node1" presStyleIdx="5" presStyleCnt="9">
        <dgm:presLayoutVars>
          <dgm:bulletEnabled val="1"/>
        </dgm:presLayoutVars>
      </dgm:prSet>
      <dgm:spPr/>
    </dgm:pt>
    <dgm:pt modelId="{4E6FC838-3E45-4E7E-84DF-DDF4E49EE079}" type="pres">
      <dgm:prSet presAssocID="{33EDDF84-0310-49CF-9FD7-7045AACD7FCF}" presName="sibTrans" presStyleLbl="sibTrans2D1" presStyleIdx="5" presStyleCnt="8"/>
      <dgm:spPr/>
    </dgm:pt>
    <dgm:pt modelId="{CA16C135-0C0B-44E2-B183-68F174FF1A7A}" type="pres">
      <dgm:prSet presAssocID="{33EDDF84-0310-49CF-9FD7-7045AACD7FCF}" presName="connectorText" presStyleLbl="sibTrans2D1" presStyleIdx="5" presStyleCnt="8"/>
      <dgm:spPr/>
    </dgm:pt>
    <dgm:pt modelId="{53CE7595-3D20-4D8C-BA88-D37810D2798B}" type="pres">
      <dgm:prSet presAssocID="{9B237F38-98B0-48DE-BD47-1C50AAC231B5}" presName="node" presStyleLbl="node1" presStyleIdx="6" presStyleCnt="9">
        <dgm:presLayoutVars>
          <dgm:bulletEnabled val="1"/>
        </dgm:presLayoutVars>
      </dgm:prSet>
      <dgm:spPr/>
    </dgm:pt>
    <dgm:pt modelId="{C90F571E-5982-464C-8C8D-D9E77D85BB99}" type="pres">
      <dgm:prSet presAssocID="{B02DAE36-35AF-465E-A86A-43E13558890D}" presName="sibTrans" presStyleLbl="sibTrans2D1" presStyleIdx="6" presStyleCnt="8"/>
      <dgm:spPr/>
    </dgm:pt>
    <dgm:pt modelId="{4436CF33-515E-496F-AEBA-0D8C2E7262BC}" type="pres">
      <dgm:prSet presAssocID="{B02DAE36-35AF-465E-A86A-43E13558890D}" presName="connectorText" presStyleLbl="sibTrans2D1" presStyleIdx="6" presStyleCnt="8"/>
      <dgm:spPr/>
    </dgm:pt>
    <dgm:pt modelId="{60C484AF-7823-48A9-A450-CA24CD6FA8FD}" type="pres">
      <dgm:prSet presAssocID="{5F00F485-554C-4FFB-BF1D-0757CA98CA44}" presName="node" presStyleLbl="node1" presStyleIdx="7" presStyleCnt="9">
        <dgm:presLayoutVars>
          <dgm:bulletEnabled val="1"/>
        </dgm:presLayoutVars>
      </dgm:prSet>
      <dgm:spPr/>
    </dgm:pt>
    <dgm:pt modelId="{5FA5C1ED-6B6A-4C35-9F0B-5D3CBC563968}" type="pres">
      <dgm:prSet presAssocID="{77AAA665-7A6B-48A2-A69B-A2F944222E58}" presName="sibTrans" presStyleLbl="sibTrans2D1" presStyleIdx="7" presStyleCnt="8"/>
      <dgm:spPr/>
    </dgm:pt>
    <dgm:pt modelId="{EDF78C5B-6DB2-45DC-A4E2-50A612090E29}" type="pres">
      <dgm:prSet presAssocID="{77AAA665-7A6B-48A2-A69B-A2F944222E58}" presName="connectorText" presStyleLbl="sibTrans2D1" presStyleIdx="7" presStyleCnt="8"/>
      <dgm:spPr/>
    </dgm:pt>
    <dgm:pt modelId="{C2BF8E07-91F8-4619-9C0D-CDD0793350C1}" type="pres">
      <dgm:prSet presAssocID="{490A690B-8851-4FCD-B0C2-DE0A61A8CBA2}" presName="node" presStyleLbl="node1" presStyleIdx="8" presStyleCnt="9">
        <dgm:presLayoutVars>
          <dgm:bulletEnabled val="1"/>
        </dgm:presLayoutVars>
      </dgm:prSet>
      <dgm:spPr/>
    </dgm:pt>
  </dgm:ptLst>
  <dgm:cxnLst>
    <dgm:cxn modelId="{F5987D00-69FB-43C2-A252-E69E3A61F6A3}" type="presOf" srcId="{0FC8829C-ABC1-4325-A68C-73C7443A2963}" destId="{57FE9E4B-04C4-4B1F-A620-72C53594D83C}" srcOrd="0" destOrd="0" presId="urn:microsoft.com/office/officeart/2005/8/layout/process5"/>
    <dgm:cxn modelId="{6B3F1801-01C4-4857-9CE2-46821B175C00}" srcId="{CE2E41BA-304C-4407-8E37-453533D792C9}" destId="{A8F1B3AB-B807-425D-87EA-3E35398398B4}" srcOrd="0" destOrd="0" parTransId="{121A1FD8-F532-469E-ADD8-3509112DCBF7}" sibTransId="{1464357E-3328-4BF5-9C16-208E4D08C11D}"/>
    <dgm:cxn modelId="{DA428219-9D8C-4F82-9D2D-4BECCCBC6410}" type="presOf" srcId="{33EDDF84-0310-49CF-9FD7-7045AACD7FCF}" destId="{4E6FC838-3E45-4E7E-84DF-DDF4E49EE079}" srcOrd="0" destOrd="0" presId="urn:microsoft.com/office/officeart/2005/8/layout/process5"/>
    <dgm:cxn modelId="{9D377E21-CE7C-4BF3-9959-DE94AA6FC239}" type="presOf" srcId="{A8F1B3AB-B807-425D-87EA-3E35398398B4}" destId="{280E78EA-1471-43A5-8622-39C0C7E4C4C3}" srcOrd="0" destOrd="0" presId="urn:microsoft.com/office/officeart/2005/8/layout/process5"/>
    <dgm:cxn modelId="{E786B731-E563-48F6-BE64-51ED90DEE225}" type="presOf" srcId="{33EDDF84-0310-49CF-9FD7-7045AACD7FCF}" destId="{CA16C135-0C0B-44E2-B183-68F174FF1A7A}" srcOrd="1" destOrd="0" presId="urn:microsoft.com/office/officeart/2005/8/layout/process5"/>
    <dgm:cxn modelId="{13F2583D-0BC7-4880-A560-006DC65058E4}" srcId="{CE2E41BA-304C-4407-8E37-453533D792C9}" destId="{25C08BC0-3D14-4ED6-BCD8-7E34AC04CC8A}" srcOrd="1" destOrd="0" parTransId="{A2A588BF-DEFA-4A94-A097-F59C79881BCB}" sibTransId="{1D015C7F-81AF-40D6-8D67-4795FA23B719}"/>
    <dgm:cxn modelId="{5D024A5D-C42A-4D4E-83CA-8D161A735A16}" type="presOf" srcId="{B02DAE36-35AF-465E-A86A-43E13558890D}" destId="{4436CF33-515E-496F-AEBA-0D8C2E7262BC}" srcOrd="1" destOrd="0" presId="urn:microsoft.com/office/officeart/2005/8/layout/process5"/>
    <dgm:cxn modelId="{A7416C62-78C8-4EE9-B22C-7B8B76DC0362}" type="presOf" srcId="{83DF9859-FF78-45ED-A17D-D0846E1EF10E}" destId="{7037822F-CFEE-4931-845E-7C1CD020876F}" srcOrd="0" destOrd="0" presId="urn:microsoft.com/office/officeart/2005/8/layout/process5"/>
    <dgm:cxn modelId="{0D07A164-CF40-4E10-BEA4-DD81847B23E8}" type="presOf" srcId="{77AAA665-7A6B-48A2-A69B-A2F944222E58}" destId="{5FA5C1ED-6B6A-4C35-9F0B-5D3CBC563968}" srcOrd="0" destOrd="0" presId="urn:microsoft.com/office/officeart/2005/8/layout/process5"/>
    <dgm:cxn modelId="{E040DB6D-B842-4A4D-9288-23101ABB5D92}" type="presOf" srcId="{5510E3C0-378E-42AB-B6A7-932221E0D58B}" destId="{4F8A4267-4978-4AB7-8A09-7796A4A60127}" srcOrd="0" destOrd="0" presId="urn:microsoft.com/office/officeart/2005/8/layout/process5"/>
    <dgm:cxn modelId="{85A6AA50-E6D0-45F1-9FFC-320A455B0259}" type="presOf" srcId="{4F60CA8F-1948-46D1-9D63-74692F6F0791}" destId="{60D2E2DB-06E0-4BD2-A484-06D506948799}" srcOrd="0" destOrd="0" presId="urn:microsoft.com/office/officeart/2005/8/layout/process5"/>
    <dgm:cxn modelId="{8D8CCE70-9CE6-4C33-8089-7F695FB03103}" type="presOf" srcId="{59271B1C-B0D3-4218-8807-45B48210E3DE}" destId="{F1396358-3FBB-4B99-AAD3-27E87B9F8B06}" srcOrd="0" destOrd="0" presId="urn:microsoft.com/office/officeart/2005/8/layout/process5"/>
    <dgm:cxn modelId="{1485EF52-F21C-483D-8A90-83D738EF7573}" type="presOf" srcId="{4F60CA8F-1948-46D1-9D63-74692F6F0791}" destId="{E4D9381F-A73A-4F08-9391-AB97C5977B4F}" srcOrd="1" destOrd="0" presId="urn:microsoft.com/office/officeart/2005/8/layout/process5"/>
    <dgm:cxn modelId="{E99F267A-744C-47AC-8980-E145EFD8056B}" srcId="{CE2E41BA-304C-4407-8E37-453533D792C9}" destId="{5510E3C0-378E-42AB-B6A7-932221E0D58B}" srcOrd="2" destOrd="0" parTransId="{DBB7A7E4-0997-4B20-8202-58024A104172}" sibTransId="{8B13B307-CBAE-42DF-BFF7-C8939208108B}"/>
    <dgm:cxn modelId="{B03B527B-1BE7-45B5-998A-E391C9516539}" type="presOf" srcId="{1464357E-3328-4BF5-9C16-208E4D08C11D}" destId="{17EDB8C7-3371-4B53-8BB9-22461EFF454B}" srcOrd="1" destOrd="0" presId="urn:microsoft.com/office/officeart/2005/8/layout/process5"/>
    <dgm:cxn modelId="{3633BE82-7F98-4332-82D7-A27A9CBB6D8D}" srcId="{CE2E41BA-304C-4407-8E37-453533D792C9}" destId="{5F00F485-554C-4FFB-BF1D-0757CA98CA44}" srcOrd="7" destOrd="0" parTransId="{13C3DD8E-3147-4673-88AD-C5FC8418E4B6}" sibTransId="{77AAA665-7A6B-48A2-A69B-A2F944222E58}"/>
    <dgm:cxn modelId="{92DA8E84-B400-45F8-B2FD-4E020E154CBC}" type="presOf" srcId="{5F00F485-554C-4FFB-BF1D-0757CA98CA44}" destId="{60C484AF-7823-48A9-A450-CA24CD6FA8FD}" srcOrd="0" destOrd="0" presId="urn:microsoft.com/office/officeart/2005/8/layout/process5"/>
    <dgm:cxn modelId="{436AB68C-2D3B-4176-A048-07A6F6B3A2B2}" type="presOf" srcId="{1464357E-3328-4BF5-9C16-208E4D08C11D}" destId="{B9941A23-CA68-450A-A922-6A4149D89283}" srcOrd="0" destOrd="0" presId="urn:microsoft.com/office/officeart/2005/8/layout/process5"/>
    <dgm:cxn modelId="{39F728AC-BF02-4D2A-9740-828E5270B7E1}" srcId="{CE2E41BA-304C-4407-8E37-453533D792C9}" destId="{9B237F38-98B0-48DE-BD47-1C50AAC231B5}" srcOrd="6" destOrd="0" parTransId="{0F072645-58CA-4AF8-9A23-55FD26A7D646}" sibTransId="{B02DAE36-35AF-465E-A86A-43E13558890D}"/>
    <dgm:cxn modelId="{F6CFF5AC-2900-47A9-85D4-D62E2EB34E8A}" type="presOf" srcId="{8B13B307-CBAE-42DF-BFF7-C8939208108B}" destId="{EC33FC50-8BE2-47C3-B3F0-6B79004B3262}" srcOrd="1" destOrd="0" presId="urn:microsoft.com/office/officeart/2005/8/layout/process5"/>
    <dgm:cxn modelId="{C63E1DB0-BA3F-499B-BB45-1A01459629C8}" type="presOf" srcId="{1D015C7F-81AF-40D6-8D67-4795FA23B719}" destId="{F4A98C09-E221-44DF-9343-37CE2E85E241}" srcOrd="1" destOrd="0" presId="urn:microsoft.com/office/officeart/2005/8/layout/process5"/>
    <dgm:cxn modelId="{BE6067B5-84BA-457A-ADBF-0F5236E5DF41}" srcId="{CE2E41BA-304C-4407-8E37-453533D792C9}" destId="{03709F23-ABB8-4340-91FF-34F8BF6F282A}" srcOrd="5" destOrd="0" parTransId="{2248B7CA-64C0-478C-84BE-54E69561E39F}" sibTransId="{33EDDF84-0310-49CF-9FD7-7045AACD7FCF}"/>
    <dgm:cxn modelId="{274A18B8-5DD6-40A7-AD0C-688D20D3606D}" type="presOf" srcId="{B02DAE36-35AF-465E-A86A-43E13558890D}" destId="{C90F571E-5982-464C-8C8D-D9E77D85BB99}" srcOrd="0" destOrd="0" presId="urn:microsoft.com/office/officeart/2005/8/layout/process5"/>
    <dgm:cxn modelId="{A0B288C2-8842-4648-B1CF-A9A2B9F9F2A6}" type="presOf" srcId="{59271B1C-B0D3-4218-8807-45B48210E3DE}" destId="{1D69AB32-8419-40CD-8BA6-FEB602AC4F9A}" srcOrd="1" destOrd="0" presId="urn:microsoft.com/office/officeart/2005/8/layout/process5"/>
    <dgm:cxn modelId="{CB9A7CC4-3505-4465-8E97-FD0B934649FB}" type="presOf" srcId="{1D015C7F-81AF-40D6-8D67-4795FA23B719}" destId="{3E45B3F7-D458-4556-A680-6BB1346D0E8C}" srcOrd="0" destOrd="0" presId="urn:microsoft.com/office/officeart/2005/8/layout/process5"/>
    <dgm:cxn modelId="{B0FFFEC6-3395-47E2-9119-9CEC0C518FA8}" type="presOf" srcId="{03709F23-ABB8-4340-91FF-34F8BF6F282A}" destId="{FE524A0B-CE2B-4F72-8B88-C71EFCD6A226}" srcOrd="0" destOrd="0" presId="urn:microsoft.com/office/officeart/2005/8/layout/process5"/>
    <dgm:cxn modelId="{1BD7FCD3-5C6D-4FB4-91CB-00735DEA51F1}" type="presOf" srcId="{8B13B307-CBAE-42DF-BFF7-C8939208108B}" destId="{825E374E-9FCB-4384-AFB2-6D86023664F4}" srcOrd="0" destOrd="0" presId="urn:microsoft.com/office/officeart/2005/8/layout/process5"/>
    <dgm:cxn modelId="{CDA99EE0-2D97-4383-B88F-1A3631EC4FF8}" type="presOf" srcId="{77AAA665-7A6B-48A2-A69B-A2F944222E58}" destId="{EDF78C5B-6DB2-45DC-A4E2-50A612090E29}" srcOrd="1" destOrd="0" presId="urn:microsoft.com/office/officeart/2005/8/layout/process5"/>
    <dgm:cxn modelId="{BE9C72E1-AC34-4CBD-82FE-D174CDB7B69B}" type="presOf" srcId="{CE2E41BA-304C-4407-8E37-453533D792C9}" destId="{1E661C55-1FFC-4682-9325-B2E6972F6AA2}" srcOrd="0" destOrd="0" presId="urn:microsoft.com/office/officeart/2005/8/layout/process5"/>
    <dgm:cxn modelId="{E091E9E3-0A61-43F6-86BD-A1C0EC2E7119}" srcId="{CE2E41BA-304C-4407-8E37-453533D792C9}" destId="{83DF9859-FF78-45ED-A17D-D0846E1EF10E}" srcOrd="3" destOrd="0" parTransId="{791AD6FB-776C-4D51-9815-3D47DF90564B}" sibTransId="{59271B1C-B0D3-4218-8807-45B48210E3DE}"/>
    <dgm:cxn modelId="{6DA665E5-53A2-4F11-9A7E-926DCF36B061}" type="presOf" srcId="{25C08BC0-3D14-4ED6-BCD8-7E34AC04CC8A}" destId="{2D7424EB-4773-4DEC-82A0-4F5AFE61D342}" srcOrd="0" destOrd="0" presId="urn:microsoft.com/office/officeart/2005/8/layout/process5"/>
    <dgm:cxn modelId="{184EF7E8-6507-4395-A2E4-96D732E548FB}" type="presOf" srcId="{490A690B-8851-4FCD-B0C2-DE0A61A8CBA2}" destId="{C2BF8E07-91F8-4619-9C0D-CDD0793350C1}" srcOrd="0" destOrd="0" presId="urn:microsoft.com/office/officeart/2005/8/layout/process5"/>
    <dgm:cxn modelId="{5BE5FAE8-6082-45FC-94AB-ADC2193C126B}" type="presOf" srcId="{9B237F38-98B0-48DE-BD47-1C50AAC231B5}" destId="{53CE7595-3D20-4D8C-BA88-D37810D2798B}" srcOrd="0" destOrd="0" presId="urn:microsoft.com/office/officeart/2005/8/layout/process5"/>
    <dgm:cxn modelId="{BE2EFBEA-5331-414B-AF1E-700E78149B87}" srcId="{CE2E41BA-304C-4407-8E37-453533D792C9}" destId="{0FC8829C-ABC1-4325-A68C-73C7443A2963}" srcOrd="4" destOrd="0" parTransId="{83547F4F-4413-42BB-9DC0-3CF1C19955EC}" sibTransId="{4F60CA8F-1948-46D1-9D63-74692F6F0791}"/>
    <dgm:cxn modelId="{2B47C5EE-D455-4202-98BE-3B36960B79E1}" srcId="{CE2E41BA-304C-4407-8E37-453533D792C9}" destId="{490A690B-8851-4FCD-B0C2-DE0A61A8CBA2}" srcOrd="8" destOrd="0" parTransId="{8CAFC9CB-CD2B-471D-B501-3BD688ABD440}" sibTransId="{1E5BFD4C-1B8F-4C2F-A6C6-74D459CA19D4}"/>
    <dgm:cxn modelId="{F89DB33B-589F-45BA-B044-83B6FEA076E4}" type="presParOf" srcId="{1E661C55-1FFC-4682-9325-B2E6972F6AA2}" destId="{280E78EA-1471-43A5-8622-39C0C7E4C4C3}" srcOrd="0" destOrd="0" presId="urn:microsoft.com/office/officeart/2005/8/layout/process5"/>
    <dgm:cxn modelId="{40D0E6CA-9B22-4279-9855-B3F50D54B539}" type="presParOf" srcId="{1E661C55-1FFC-4682-9325-B2E6972F6AA2}" destId="{B9941A23-CA68-450A-A922-6A4149D89283}" srcOrd="1" destOrd="0" presId="urn:microsoft.com/office/officeart/2005/8/layout/process5"/>
    <dgm:cxn modelId="{9AD8381A-EFEA-44A3-A590-FF76AAB77655}" type="presParOf" srcId="{B9941A23-CA68-450A-A922-6A4149D89283}" destId="{17EDB8C7-3371-4B53-8BB9-22461EFF454B}" srcOrd="0" destOrd="0" presId="urn:microsoft.com/office/officeart/2005/8/layout/process5"/>
    <dgm:cxn modelId="{55791D20-2E1E-493C-B166-4BEE2FD2D8F1}" type="presParOf" srcId="{1E661C55-1FFC-4682-9325-B2E6972F6AA2}" destId="{2D7424EB-4773-4DEC-82A0-4F5AFE61D342}" srcOrd="2" destOrd="0" presId="urn:microsoft.com/office/officeart/2005/8/layout/process5"/>
    <dgm:cxn modelId="{6E209F6D-0B2C-4907-A275-875D6986C073}" type="presParOf" srcId="{1E661C55-1FFC-4682-9325-B2E6972F6AA2}" destId="{3E45B3F7-D458-4556-A680-6BB1346D0E8C}" srcOrd="3" destOrd="0" presId="urn:microsoft.com/office/officeart/2005/8/layout/process5"/>
    <dgm:cxn modelId="{5F5A6B49-52E0-4FD9-A71E-CA4774BAF331}" type="presParOf" srcId="{3E45B3F7-D458-4556-A680-6BB1346D0E8C}" destId="{F4A98C09-E221-44DF-9343-37CE2E85E241}" srcOrd="0" destOrd="0" presId="urn:microsoft.com/office/officeart/2005/8/layout/process5"/>
    <dgm:cxn modelId="{9D946D7C-A4D9-4BF4-9ED2-74205A4F0A9A}" type="presParOf" srcId="{1E661C55-1FFC-4682-9325-B2E6972F6AA2}" destId="{4F8A4267-4978-4AB7-8A09-7796A4A60127}" srcOrd="4" destOrd="0" presId="urn:microsoft.com/office/officeart/2005/8/layout/process5"/>
    <dgm:cxn modelId="{5EC2A185-225E-4E20-A6E2-41A851419E78}" type="presParOf" srcId="{1E661C55-1FFC-4682-9325-B2E6972F6AA2}" destId="{825E374E-9FCB-4384-AFB2-6D86023664F4}" srcOrd="5" destOrd="0" presId="urn:microsoft.com/office/officeart/2005/8/layout/process5"/>
    <dgm:cxn modelId="{A10451B0-844B-4445-A5DC-6AD6353D2FEE}" type="presParOf" srcId="{825E374E-9FCB-4384-AFB2-6D86023664F4}" destId="{EC33FC50-8BE2-47C3-B3F0-6B79004B3262}" srcOrd="0" destOrd="0" presId="urn:microsoft.com/office/officeart/2005/8/layout/process5"/>
    <dgm:cxn modelId="{440CE5A1-6E66-4659-9D81-FE47284F3ED8}" type="presParOf" srcId="{1E661C55-1FFC-4682-9325-B2E6972F6AA2}" destId="{7037822F-CFEE-4931-845E-7C1CD020876F}" srcOrd="6" destOrd="0" presId="urn:microsoft.com/office/officeart/2005/8/layout/process5"/>
    <dgm:cxn modelId="{4C671A5A-0E75-4277-AA8E-EEBBCE78BDAD}" type="presParOf" srcId="{1E661C55-1FFC-4682-9325-B2E6972F6AA2}" destId="{F1396358-3FBB-4B99-AAD3-27E87B9F8B06}" srcOrd="7" destOrd="0" presId="urn:microsoft.com/office/officeart/2005/8/layout/process5"/>
    <dgm:cxn modelId="{DE37BBAE-59E5-4E13-B07E-B8907A9FC851}" type="presParOf" srcId="{F1396358-3FBB-4B99-AAD3-27E87B9F8B06}" destId="{1D69AB32-8419-40CD-8BA6-FEB602AC4F9A}" srcOrd="0" destOrd="0" presId="urn:microsoft.com/office/officeart/2005/8/layout/process5"/>
    <dgm:cxn modelId="{3EDD0A31-76FB-4358-B10A-16A1E4062457}" type="presParOf" srcId="{1E661C55-1FFC-4682-9325-B2E6972F6AA2}" destId="{57FE9E4B-04C4-4B1F-A620-72C53594D83C}" srcOrd="8" destOrd="0" presId="urn:microsoft.com/office/officeart/2005/8/layout/process5"/>
    <dgm:cxn modelId="{A04AC9F2-A84B-4CAE-ADEB-0BFA4EC6B523}" type="presParOf" srcId="{1E661C55-1FFC-4682-9325-B2E6972F6AA2}" destId="{60D2E2DB-06E0-4BD2-A484-06D506948799}" srcOrd="9" destOrd="0" presId="urn:microsoft.com/office/officeart/2005/8/layout/process5"/>
    <dgm:cxn modelId="{5A5CFD91-A217-45B3-9BE2-7F4E40406406}" type="presParOf" srcId="{60D2E2DB-06E0-4BD2-A484-06D506948799}" destId="{E4D9381F-A73A-4F08-9391-AB97C5977B4F}" srcOrd="0" destOrd="0" presId="urn:microsoft.com/office/officeart/2005/8/layout/process5"/>
    <dgm:cxn modelId="{6E16B781-DF98-4C55-9A7B-F68F997933B2}" type="presParOf" srcId="{1E661C55-1FFC-4682-9325-B2E6972F6AA2}" destId="{FE524A0B-CE2B-4F72-8B88-C71EFCD6A226}" srcOrd="10" destOrd="0" presId="urn:microsoft.com/office/officeart/2005/8/layout/process5"/>
    <dgm:cxn modelId="{B86C053F-0384-42AA-AD58-BBED7F569D77}" type="presParOf" srcId="{1E661C55-1FFC-4682-9325-B2E6972F6AA2}" destId="{4E6FC838-3E45-4E7E-84DF-DDF4E49EE079}" srcOrd="11" destOrd="0" presId="urn:microsoft.com/office/officeart/2005/8/layout/process5"/>
    <dgm:cxn modelId="{02D4CBBE-D1D0-4C65-9A75-E77E9B31240F}" type="presParOf" srcId="{4E6FC838-3E45-4E7E-84DF-DDF4E49EE079}" destId="{CA16C135-0C0B-44E2-B183-68F174FF1A7A}" srcOrd="0" destOrd="0" presId="urn:microsoft.com/office/officeart/2005/8/layout/process5"/>
    <dgm:cxn modelId="{376ED0AF-1F15-4D4B-B689-D1AEF60D205B}" type="presParOf" srcId="{1E661C55-1FFC-4682-9325-B2E6972F6AA2}" destId="{53CE7595-3D20-4D8C-BA88-D37810D2798B}" srcOrd="12" destOrd="0" presId="urn:microsoft.com/office/officeart/2005/8/layout/process5"/>
    <dgm:cxn modelId="{0ED51832-7FAA-45C0-AFD8-4661D01CD3C8}" type="presParOf" srcId="{1E661C55-1FFC-4682-9325-B2E6972F6AA2}" destId="{C90F571E-5982-464C-8C8D-D9E77D85BB99}" srcOrd="13" destOrd="0" presId="urn:microsoft.com/office/officeart/2005/8/layout/process5"/>
    <dgm:cxn modelId="{AC45F864-F82C-4D63-AE7D-B334924C77B6}" type="presParOf" srcId="{C90F571E-5982-464C-8C8D-D9E77D85BB99}" destId="{4436CF33-515E-496F-AEBA-0D8C2E7262BC}" srcOrd="0" destOrd="0" presId="urn:microsoft.com/office/officeart/2005/8/layout/process5"/>
    <dgm:cxn modelId="{E948AACB-651E-4627-9A79-3A945B3F0766}" type="presParOf" srcId="{1E661C55-1FFC-4682-9325-B2E6972F6AA2}" destId="{60C484AF-7823-48A9-A450-CA24CD6FA8FD}" srcOrd="14" destOrd="0" presId="urn:microsoft.com/office/officeart/2005/8/layout/process5"/>
    <dgm:cxn modelId="{732269BB-F4C3-4B60-ABA0-3B2A1AD2E502}" type="presParOf" srcId="{1E661C55-1FFC-4682-9325-B2E6972F6AA2}" destId="{5FA5C1ED-6B6A-4C35-9F0B-5D3CBC563968}" srcOrd="15" destOrd="0" presId="urn:microsoft.com/office/officeart/2005/8/layout/process5"/>
    <dgm:cxn modelId="{33A5A132-4739-40A7-B644-33AD2C4E1B10}" type="presParOf" srcId="{5FA5C1ED-6B6A-4C35-9F0B-5D3CBC563968}" destId="{EDF78C5B-6DB2-45DC-A4E2-50A612090E29}" srcOrd="0" destOrd="0" presId="urn:microsoft.com/office/officeart/2005/8/layout/process5"/>
    <dgm:cxn modelId="{71162209-6A46-4309-947F-789835015D2D}" type="presParOf" srcId="{1E661C55-1FFC-4682-9325-B2E6972F6AA2}" destId="{C2BF8E07-91F8-4619-9C0D-CDD0793350C1}"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custLinFactNeighborY="-52818">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Lst>
  <dgm:cxnLst>
    <dgm:cxn modelId="{26CBD26D-32C3-44CF-832F-5BE754681AC8}" type="presOf" srcId="{E82240EE-AA92-4ED4-8AD9-9B9FB566383A}" destId="{924D2391-0E92-4FED-9C83-BF3AA5750AE1}"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F789A8-3B9A-4AF2-BBC8-58F28DCC6140}" type="doc">
      <dgm:prSet loTypeId="urn:microsoft.com/office/officeart/2005/8/layout/radial4" loCatId="relationship" qsTypeId="urn:microsoft.com/office/officeart/2005/8/quickstyle/simple2" qsCatId="simple" csTypeId="urn:microsoft.com/office/officeart/2005/8/colors/accent5_2" csCatId="accent5" phldr="1"/>
      <dgm:spPr/>
      <dgm:t>
        <a:bodyPr/>
        <a:lstStyle/>
        <a:p>
          <a:endParaRPr lang="en-US"/>
        </a:p>
      </dgm:t>
    </dgm:pt>
    <dgm:pt modelId="{131BFB43-E395-4A7D-9A81-AB246E977C42}">
      <dgm:prSet phldrT="[Text]"/>
      <dgm:spPr/>
      <dgm:t>
        <a:bodyPr/>
        <a:lstStyle/>
        <a:p>
          <a:r>
            <a:rPr lang="en-US" dirty="0"/>
            <a:t>VARCS</a:t>
          </a:r>
        </a:p>
        <a:p>
          <a:r>
            <a:rPr lang="en-US" dirty="0"/>
            <a:t>Principles</a:t>
          </a:r>
        </a:p>
      </dgm:t>
    </dgm:pt>
    <dgm:pt modelId="{EEABFB2F-D41B-4D59-B968-4ACB3D45D4A6}" type="parTrans" cxnId="{E3AE0661-B97B-4E5F-8867-040030A59C5C}">
      <dgm:prSet/>
      <dgm:spPr/>
      <dgm:t>
        <a:bodyPr/>
        <a:lstStyle/>
        <a:p>
          <a:endParaRPr lang="en-US"/>
        </a:p>
      </dgm:t>
    </dgm:pt>
    <dgm:pt modelId="{B6852F0A-2A89-4ADB-887A-35CEB0464F90}" type="sibTrans" cxnId="{E3AE0661-B97B-4E5F-8867-040030A59C5C}">
      <dgm:prSet/>
      <dgm:spPr/>
      <dgm:t>
        <a:bodyPr/>
        <a:lstStyle/>
        <a:p>
          <a:endParaRPr lang="en-US"/>
        </a:p>
      </dgm:t>
    </dgm:pt>
    <dgm:pt modelId="{A68E8BF2-F2E2-4E56-AA22-3BEE2694EECC}">
      <dgm:prSet phldrT="[Text]" custT="1"/>
      <dgm:spPr>
        <a:solidFill>
          <a:schemeClr val="accent6"/>
        </a:solidFill>
      </dgm:spPr>
      <dgm:t>
        <a:bodyPr/>
        <a:lstStyle/>
        <a:p>
          <a:r>
            <a:rPr lang="en-US" sz="2400" dirty="0">
              <a:solidFill>
                <a:schemeClr val="accent1"/>
              </a:solidFill>
            </a:rPr>
            <a:t>Valid</a:t>
          </a:r>
        </a:p>
      </dgm:t>
    </dgm:pt>
    <dgm:pt modelId="{4BEAEE1C-71D7-4585-9BCF-31D89E7AB801}" type="parTrans" cxnId="{9344EFF4-8F6F-4D5B-9F07-809288296215}">
      <dgm:prSet/>
      <dgm:spPr/>
      <dgm:t>
        <a:bodyPr/>
        <a:lstStyle/>
        <a:p>
          <a:endParaRPr lang="en-US"/>
        </a:p>
      </dgm:t>
    </dgm:pt>
    <dgm:pt modelId="{EE7CA2AD-85ED-4C52-9A7E-705D42848F3C}" type="sibTrans" cxnId="{9344EFF4-8F6F-4D5B-9F07-809288296215}">
      <dgm:prSet/>
      <dgm:spPr/>
      <dgm:t>
        <a:bodyPr/>
        <a:lstStyle/>
        <a:p>
          <a:endParaRPr lang="en-US"/>
        </a:p>
      </dgm:t>
    </dgm:pt>
    <dgm:pt modelId="{EE4C1C26-4327-4348-91CF-490F1A9E7EEA}">
      <dgm:prSet phldrT="[Text]" custT="1"/>
      <dgm:spPr>
        <a:solidFill>
          <a:schemeClr val="accent6"/>
        </a:solidFill>
      </dgm:spPr>
      <dgm:t>
        <a:bodyPr/>
        <a:lstStyle/>
        <a:p>
          <a:r>
            <a:rPr lang="en-US" sz="2400" dirty="0">
              <a:solidFill>
                <a:schemeClr val="accent1"/>
              </a:solidFill>
            </a:rPr>
            <a:t>Authentic</a:t>
          </a:r>
        </a:p>
      </dgm:t>
    </dgm:pt>
    <dgm:pt modelId="{D40B0C9D-2855-4FF5-9990-FFD53103C784}" type="parTrans" cxnId="{4907494B-6D72-4E37-8CC7-04B9101A1EAF}">
      <dgm:prSet/>
      <dgm:spPr/>
      <dgm:t>
        <a:bodyPr/>
        <a:lstStyle/>
        <a:p>
          <a:endParaRPr lang="en-US"/>
        </a:p>
      </dgm:t>
    </dgm:pt>
    <dgm:pt modelId="{1DDE1FA8-A465-41F1-9C1B-8B9660B26954}" type="sibTrans" cxnId="{4907494B-6D72-4E37-8CC7-04B9101A1EAF}">
      <dgm:prSet/>
      <dgm:spPr/>
      <dgm:t>
        <a:bodyPr/>
        <a:lstStyle/>
        <a:p>
          <a:endParaRPr lang="en-US"/>
        </a:p>
      </dgm:t>
    </dgm:pt>
    <dgm:pt modelId="{78D73B5C-7611-4981-BBDA-44076DA35E5D}">
      <dgm:prSet phldrT="[Text]" custT="1"/>
      <dgm:spPr>
        <a:solidFill>
          <a:schemeClr val="accent6"/>
        </a:solidFill>
      </dgm:spPr>
      <dgm:t>
        <a:bodyPr/>
        <a:lstStyle/>
        <a:p>
          <a:r>
            <a:rPr lang="en-US" sz="2400" dirty="0">
              <a:solidFill>
                <a:schemeClr val="accent1"/>
              </a:solidFill>
            </a:rPr>
            <a:t>Reliable</a:t>
          </a:r>
        </a:p>
      </dgm:t>
    </dgm:pt>
    <dgm:pt modelId="{7B1F7B80-AA17-4954-85DA-78914F470B97}" type="parTrans" cxnId="{2D7B4C7C-4481-4336-BC02-A4BB2D071C66}">
      <dgm:prSet/>
      <dgm:spPr/>
      <dgm:t>
        <a:bodyPr/>
        <a:lstStyle/>
        <a:p>
          <a:endParaRPr lang="en-US"/>
        </a:p>
      </dgm:t>
    </dgm:pt>
    <dgm:pt modelId="{17D6B41E-226D-4584-BD56-93DF7C805D6A}" type="sibTrans" cxnId="{2D7B4C7C-4481-4336-BC02-A4BB2D071C66}">
      <dgm:prSet/>
      <dgm:spPr/>
      <dgm:t>
        <a:bodyPr/>
        <a:lstStyle/>
        <a:p>
          <a:endParaRPr lang="en-US"/>
        </a:p>
      </dgm:t>
    </dgm:pt>
    <dgm:pt modelId="{2AD3E247-7159-42FE-99ED-FF12106B55E8}">
      <dgm:prSet custT="1"/>
      <dgm:spPr>
        <a:solidFill>
          <a:schemeClr val="accent6"/>
        </a:solidFill>
      </dgm:spPr>
      <dgm:t>
        <a:bodyPr/>
        <a:lstStyle/>
        <a:p>
          <a:r>
            <a:rPr lang="en-US" sz="2400" dirty="0">
              <a:solidFill>
                <a:schemeClr val="accent1"/>
              </a:solidFill>
            </a:rPr>
            <a:t>Current</a:t>
          </a:r>
        </a:p>
      </dgm:t>
    </dgm:pt>
    <dgm:pt modelId="{527B9EF7-E3EF-48F0-A58C-089992582950}" type="parTrans" cxnId="{28D2C7C2-E9B2-4D46-8558-0E1772E6850C}">
      <dgm:prSet/>
      <dgm:spPr/>
      <dgm:t>
        <a:bodyPr/>
        <a:lstStyle/>
        <a:p>
          <a:endParaRPr lang="en-US"/>
        </a:p>
      </dgm:t>
    </dgm:pt>
    <dgm:pt modelId="{701BBC47-BEFA-40B4-BCFF-339B2F73C22A}" type="sibTrans" cxnId="{28D2C7C2-E9B2-4D46-8558-0E1772E6850C}">
      <dgm:prSet/>
      <dgm:spPr/>
      <dgm:t>
        <a:bodyPr/>
        <a:lstStyle/>
        <a:p>
          <a:endParaRPr lang="en-US"/>
        </a:p>
      </dgm:t>
    </dgm:pt>
    <dgm:pt modelId="{CA4AA770-4098-48A4-BEC5-8F31B0B21B76}">
      <dgm:prSet custT="1"/>
      <dgm:spPr>
        <a:solidFill>
          <a:schemeClr val="accent6"/>
        </a:solidFill>
      </dgm:spPr>
      <dgm:t>
        <a:bodyPr/>
        <a:lstStyle/>
        <a:p>
          <a:r>
            <a:rPr lang="en-US" sz="2400" dirty="0">
              <a:solidFill>
                <a:schemeClr val="accent1"/>
              </a:solidFill>
            </a:rPr>
            <a:t>Sufficient</a:t>
          </a:r>
        </a:p>
      </dgm:t>
    </dgm:pt>
    <dgm:pt modelId="{580ED750-73E5-4BBF-89FE-27860C8565B7}" type="parTrans" cxnId="{6C6CB281-F2DC-4280-BA7E-FBC1C55C00F5}">
      <dgm:prSet/>
      <dgm:spPr/>
      <dgm:t>
        <a:bodyPr/>
        <a:lstStyle/>
        <a:p>
          <a:endParaRPr lang="en-US"/>
        </a:p>
      </dgm:t>
    </dgm:pt>
    <dgm:pt modelId="{7474C7E0-5174-4690-9ED0-E2FF28532CE2}" type="sibTrans" cxnId="{6C6CB281-F2DC-4280-BA7E-FBC1C55C00F5}">
      <dgm:prSet/>
      <dgm:spPr/>
      <dgm:t>
        <a:bodyPr/>
        <a:lstStyle/>
        <a:p>
          <a:endParaRPr lang="en-US"/>
        </a:p>
      </dgm:t>
    </dgm:pt>
    <dgm:pt modelId="{B455EE88-B418-4E53-9F7F-87AFCE5134D4}" type="pres">
      <dgm:prSet presAssocID="{00F789A8-3B9A-4AF2-BBC8-58F28DCC6140}" presName="cycle" presStyleCnt="0">
        <dgm:presLayoutVars>
          <dgm:chMax val="1"/>
          <dgm:dir/>
          <dgm:animLvl val="ctr"/>
          <dgm:resizeHandles val="exact"/>
        </dgm:presLayoutVars>
      </dgm:prSet>
      <dgm:spPr/>
    </dgm:pt>
    <dgm:pt modelId="{C1CB19CC-D974-4B03-9472-1E4599047C49}" type="pres">
      <dgm:prSet presAssocID="{131BFB43-E395-4A7D-9A81-AB246E977C42}" presName="centerShape" presStyleLbl="node0" presStyleIdx="0" presStyleCnt="1" custScaleX="133100" custScaleY="133100"/>
      <dgm:spPr/>
    </dgm:pt>
    <dgm:pt modelId="{430419BC-E13E-4596-B99A-C731BB4C15A7}" type="pres">
      <dgm:prSet presAssocID="{4BEAEE1C-71D7-4585-9BCF-31D89E7AB801}" presName="parTrans" presStyleLbl="bgSibTrans2D1" presStyleIdx="0" presStyleCnt="5"/>
      <dgm:spPr/>
    </dgm:pt>
    <dgm:pt modelId="{E1E57402-64A4-4258-84E5-248EBAFA8659}" type="pres">
      <dgm:prSet presAssocID="{A68E8BF2-F2E2-4E56-AA22-3BEE2694EECC}" presName="node" presStyleLbl="node1" presStyleIdx="0" presStyleCnt="5">
        <dgm:presLayoutVars>
          <dgm:bulletEnabled val="1"/>
        </dgm:presLayoutVars>
      </dgm:prSet>
      <dgm:spPr/>
    </dgm:pt>
    <dgm:pt modelId="{7BA2B360-E282-4154-9638-5140C01E8BA2}" type="pres">
      <dgm:prSet presAssocID="{D40B0C9D-2855-4FF5-9990-FFD53103C784}" presName="parTrans" presStyleLbl="bgSibTrans2D1" presStyleIdx="1" presStyleCnt="5"/>
      <dgm:spPr/>
    </dgm:pt>
    <dgm:pt modelId="{63049209-6FB5-4E55-A8C3-E27750FDE20B}" type="pres">
      <dgm:prSet presAssocID="{EE4C1C26-4327-4348-91CF-490F1A9E7EEA}" presName="node" presStyleLbl="node1" presStyleIdx="1" presStyleCnt="5">
        <dgm:presLayoutVars>
          <dgm:bulletEnabled val="1"/>
        </dgm:presLayoutVars>
      </dgm:prSet>
      <dgm:spPr/>
    </dgm:pt>
    <dgm:pt modelId="{B8A5AAE8-64CC-4321-80EF-AEE0786E7749}" type="pres">
      <dgm:prSet presAssocID="{7B1F7B80-AA17-4954-85DA-78914F470B97}" presName="parTrans" presStyleLbl="bgSibTrans2D1" presStyleIdx="2" presStyleCnt="5"/>
      <dgm:spPr/>
    </dgm:pt>
    <dgm:pt modelId="{71AFE5B5-C1F2-4C4C-B2F1-0444C65DC64B}" type="pres">
      <dgm:prSet presAssocID="{78D73B5C-7611-4981-BBDA-44076DA35E5D}" presName="node" presStyleLbl="node1" presStyleIdx="2" presStyleCnt="5">
        <dgm:presLayoutVars>
          <dgm:bulletEnabled val="1"/>
        </dgm:presLayoutVars>
      </dgm:prSet>
      <dgm:spPr/>
    </dgm:pt>
    <dgm:pt modelId="{8FB0B2CC-FFFB-445A-9478-BA916BEC6968}" type="pres">
      <dgm:prSet presAssocID="{527B9EF7-E3EF-48F0-A58C-089992582950}" presName="parTrans" presStyleLbl="bgSibTrans2D1" presStyleIdx="3" presStyleCnt="5"/>
      <dgm:spPr/>
    </dgm:pt>
    <dgm:pt modelId="{D4EF4A1A-7B48-465F-938D-CD8DC442CF8F}" type="pres">
      <dgm:prSet presAssocID="{2AD3E247-7159-42FE-99ED-FF12106B55E8}" presName="node" presStyleLbl="node1" presStyleIdx="3" presStyleCnt="5">
        <dgm:presLayoutVars>
          <dgm:bulletEnabled val="1"/>
        </dgm:presLayoutVars>
      </dgm:prSet>
      <dgm:spPr/>
    </dgm:pt>
    <dgm:pt modelId="{BEDDD612-89CD-45E9-845A-631BB1C2C544}" type="pres">
      <dgm:prSet presAssocID="{580ED750-73E5-4BBF-89FE-27860C8565B7}" presName="parTrans" presStyleLbl="bgSibTrans2D1" presStyleIdx="4" presStyleCnt="5"/>
      <dgm:spPr/>
    </dgm:pt>
    <dgm:pt modelId="{19B5807E-B312-4B53-A0F2-82DD4D151C30}" type="pres">
      <dgm:prSet presAssocID="{CA4AA770-4098-48A4-BEC5-8F31B0B21B76}" presName="node" presStyleLbl="node1" presStyleIdx="4" presStyleCnt="5">
        <dgm:presLayoutVars>
          <dgm:bulletEnabled val="1"/>
        </dgm:presLayoutVars>
      </dgm:prSet>
      <dgm:spPr/>
    </dgm:pt>
  </dgm:ptLst>
  <dgm:cxnLst>
    <dgm:cxn modelId="{569DC225-1201-415A-831C-E2C3CD3D044E}" type="presOf" srcId="{131BFB43-E395-4A7D-9A81-AB246E977C42}" destId="{C1CB19CC-D974-4B03-9472-1E4599047C49}" srcOrd="0" destOrd="0" presId="urn:microsoft.com/office/officeart/2005/8/layout/radial4"/>
    <dgm:cxn modelId="{A807595B-A0F5-4C4A-A1F5-A1C10841521D}" type="presOf" srcId="{7B1F7B80-AA17-4954-85DA-78914F470B97}" destId="{B8A5AAE8-64CC-4321-80EF-AEE0786E7749}" srcOrd="0" destOrd="0" presId="urn:microsoft.com/office/officeart/2005/8/layout/radial4"/>
    <dgm:cxn modelId="{E3AE0661-B97B-4E5F-8867-040030A59C5C}" srcId="{00F789A8-3B9A-4AF2-BBC8-58F28DCC6140}" destId="{131BFB43-E395-4A7D-9A81-AB246E977C42}" srcOrd="0" destOrd="0" parTransId="{EEABFB2F-D41B-4D59-B968-4ACB3D45D4A6}" sibTransId="{B6852F0A-2A89-4ADB-887A-35CEB0464F90}"/>
    <dgm:cxn modelId="{41ABCE44-925B-4738-8823-0EB85E20FA45}" type="presOf" srcId="{527B9EF7-E3EF-48F0-A58C-089992582950}" destId="{8FB0B2CC-FFFB-445A-9478-BA916BEC6968}" srcOrd="0" destOrd="0" presId="urn:microsoft.com/office/officeart/2005/8/layout/radial4"/>
    <dgm:cxn modelId="{D39B7267-16A3-4575-B73B-90CB57BA478A}" type="presOf" srcId="{2AD3E247-7159-42FE-99ED-FF12106B55E8}" destId="{D4EF4A1A-7B48-465F-938D-CD8DC442CF8F}" srcOrd="0" destOrd="0" presId="urn:microsoft.com/office/officeart/2005/8/layout/radial4"/>
    <dgm:cxn modelId="{4907494B-6D72-4E37-8CC7-04B9101A1EAF}" srcId="{131BFB43-E395-4A7D-9A81-AB246E977C42}" destId="{EE4C1C26-4327-4348-91CF-490F1A9E7EEA}" srcOrd="1" destOrd="0" parTransId="{D40B0C9D-2855-4FF5-9990-FFD53103C784}" sibTransId="{1DDE1FA8-A465-41F1-9C1B-8B9660B26954}"/>
    <dgm:cxn modelId="{57B87870-DBC7-42C6-AF33-A3D381CB0E13}" type="presOf" srcId="{CA4AA770-4098-48A4-BEC5-8F31B0B21B76}" destId="{19B5807E-B312-4B53-A0F2-82DD4D151C30}" srcOrd="0" destOrd="0" presId="urn:microsoft.com/office/officeart/2005/8/layout/radial4"/>
    <dgm:cxn modelId="{A3441653-F72A-45C6-BB53-88DE4E1C8070}" type="presOf" srcId="{00F789A8-3B9A-4AF2-BBC8-58F28DCC6140}" destId="{B455EE88-B418-4E53-9F7F-87AFCE5134D4}" srcOrd="0" destOrd="0" presId="urn:microsoft.com/office/officeart/2005/8/layout/radial4"/>
    <dgm:cxn modelId="{2D7B4C7C-4481-4336-BC02-A4BB2D071C66}" srcId="{131BFB43-E395-4A7D-9A81-AB246E977C42}" destId="{78D73B5C-7611-4981-BBDA-44076DA35E5D}" srcOrd="2" destOrd="0" parTransId="{7B1F7B80-AA17-4954-85DA-78914F470B97}" sibTransId="{17D6B41E-226D-4584-BD56-93DF7C805D6A}"/>
    <dgm:cxn modelId="{6C6CB281-F2DC-4280-BA7E-FBC1C55C00F5}" srcId="{131BFB43-E395-4A7D-9A81-AB246E977C42}" destId="{CA4AA770-4098-48A4-BEC5-8F31B0B21B76}" srcOrd="4" destOrd="0" parTransId="{580ED750-73E5-4BBF-89FE-27860C8565B7}" sibTransId="{7474C7E0-5174-4690-9ED0-E2FF28532CE2}"/>
    <dgm:cxn modelId="{C35EA983-FFD6-469B-A1B7-0FD11EC8B3A9}" type="presOf" srcId="{A68E8BF2-F2E2-4E56-AA22-3BEE2694EECC}" destId="{E1E57402-64A4-4258-84E5-248EBAFA8659}" srcOrd="0" destOrd="0" presId="urn:microsoft.com/office/officeart/2005/8/layout/radial4"/>
    <dgm:cxn modelId="{0A9580B7-743C-4D94-88F6-A7ACAE5E1D16}" type="presOf" srcId="{D40B0C9D-2855-4FF5-9990-FFD53103C784}" destId="{7BA2B360-E282-4154-9638-5140C01E8BA2}" srcOrd="0" destOrd="0" presId="urn:microsoft.com/office/officeart/2005/8/layout/radial4"/>
    <dgm:cxn modelId="{28D2C7C2-E9B2-4D46-8558-0E1772E6850C}" srcId="{131BFB43-E395-4A7D-9A81-AB246E977C42}" destId="{2AD3E247-7159-42FE-99ED-FF12106B55E8}" srcOrd="3" destOrd="0" parTransId="{527B9EF7-E3EF-48F0-A58C-089992582950}" sibTransId="{701BBC47-BEFA-40B4-BCFF-339B2F73C22A}"/>
    <dgm:cxn modelId="{D9BA3BC7-77A6-4B2C-AFF9-2665A87F8FAF}" type="presOf" srcId="{EE4C1C26-4327-4348-91CF-490F1A9E7EEA}" destId="{63049209-6FB5-4E55-A8C3-E27750FDE20B}" srcOrd="0" destOrd="0" presId="urn:microsoft.com/office/officeart/2005/8/layout/radial4"/>
    <dgm:cxn modelId="{074645DB-57F9-44F0-A3A5-81F20EB6CCCC}" type="presOf" srcId="{78D73B5C-7611-4981-BBDA-44076DA35E5D}" destId="{71AFE5B5-C1F2-4C4C-B2F1-0444C65DC64B}" srcOrd="0" destOrd="0" presId="urn:microsoft.com/office/officeart/2005/8/layout/radial4"/>
    <dgm:cxn modelId="{9D2D40DE-CF5C-452A-AF38-2A913A3D5C0C}" type="presOf" srcId="{4BEAEE1C-71D7-4585-9BCF-31D89E7AB801}" destId="{430419BC-E13E-4596-B99A-C731BB4C15A7}" srcOrd="0" destOrd="0" presId="urn:microsoft.com/office/officeart/2005/8/layout/radial4"/>
    <dgm:cxn modelId="{A3E480F2-D2AB-40E6-AE4B-8A895DF7F763}" type="presOf" srcId="{580ED750-73E5-4BBF-89FE-27860C8565B7}" destId="{BEDDD612-89CD-45E9-845A-631BB1C2C544}" srcOrd="0" destOrd="0" presId="urn:microsoft.com/office/officeart/2005/8/layout/radial4"/>
    <dgm:cxn modelId="{9344EFF4-8F6F-4D5B-9F07-809288296215}" srcId="{131BFB43-E395-4A7D-9A81-AB246E977C42}" destId="{A68E8BF2-F2E2-4E56-AA22-3BEE2694EECC}" srcOrd="0" destOrd="0" parTransId="{4BEAEE1C-71D7-4585-9BCF-31D89E7AB801}" sibTransId="{EE7CA2AD-85ED-4C52-9A7E-705D42848F3C}"/>
    <dgm:cxn modelId="{0E5E4877-3717-46A7-A060-5E874C1566CF}" type="presParOf" srcId="{B455EE88-B418-4E53-9F7F-87AFCE5134D4}" destId="{C1CB19CC-D974-4B03-9472-1E4599047C49}" srcOrd="0" destOrd="0" presId="urn:microsoft.com/office/officeart/2005/8/layout/radial4"/>
    <dgm:cxn modelId="{DA6A29CD-6721-4227-BD8B-3069405D032E}" type="presParOf" srcId="{B455EE88-B418-4E53-9F7F-87AFCE5134D4}" destId="{430419BC-E13E-4596-B99A-C731BB4C15A7}" srcOrd="1" destOrd="0" presId="urn:microsoft.com/office/officeart/2005/8/layout/radial4"/>
    <dgm:cxn modelId="{930EF26B-AB4A-4B38-AE27-DEF135DAB285}" type="presParOf" srcId="{B455EE88-B418-4E53-9F7F-87AFCE5134D4}" destId="{E1E57402-64A4-4258-84E5-248EBAFA8659}" srcOrd="2" destOrd="0" presId="urn:microsoft.com/office/officeart/2005/8/layout/radial4"/>
    <dgm:cxn modelId="{89FDB6A4-6B6A-43D3-B61E-FF8707613401}" type="presParOf" srcId="{B455EE88-B418-4E53-9F7F-87AFCE5134D4}" destId="{7BA2B360-E282-4154-9638-5140C01E8BA2}" srcOrd="3" destOrd="0" presId="urn:microsoft.com/office/officeart/2005/8/layout/radial4"/>
    <dgm:cxn modelId="{65EDD81B-D9C1-41B2-B7D2-D073115F0412}" type="presParOf" srcId="{B455EE88-B418-4E53-9F7F-87AFCE5134D4}" destId="{63049209-6FB5-4E55-A8C3-E27750FDE20B}" srcOrd="4" destOrd="0" presId="urn:microsoft.com/office/officeart/2005/8/layout/radial4"/>
    <dgm:cxn modelId="{FCFDE897-FE00-48EA-864E-FB5920F33FAE}" type="presParOf" srcId="{B455EE88-B418-4E53-9F7F-87AFCE5134D4}" destId="{B8A5AAE8-64CC-4321-80EF-AEE0786E7749}" srcOrd="5" destOrd="0" presId="urn:microsoft.com/office/officeart/2005/8/layout/radial4"/>
    <dgm:cxn modelId="{FDE6AECD-6EC9-4073-8A18-885D3D087D75}" type="presParOf" srcId="{B455EE88-B418-4E53-9F7F-87AFCE5134D4}" destId="{71AFE5B5-C1F2-4C4C-B2F1-0444C65DC64B}" srcOrd="6" destOrd="0" presId="urn:microsoft.com/office/officeart/2005/8/layout/radial4"/>
    <dgm:cxn modelId="{A15EA8E2-F652-417D-938F-F839E6DAE99A}" type="presParOf" srcId="{B455EE88-B418-4E53-9F7F-87AFCE5134D4}" destId="{8FB0B2CC-FFFB-445A-9478-BA916BEC6968}" srcOrd="7" destOrd="0" presId="urn:microsoft.com/office/officeart/2005/8/layout/radial4"/>
    <dgm:cxn modelId="{1C3806D2-9083-48D9-A33E-52556F54CA88}" type="presParOf" srcId="{B455EE88-B418-4E53-9F7F-87AFCE5134D4}" destId="{D4EF4A1A-7B48-465F-938D-CD8DC442CF8F}" srcOrd="8" destOrd="0" presId="urn:microsoft.com/office/officeart/2005/8/layout/radial4"/>
    <dgm:cxn modelId="{1A0ED801-B072-43C6-A12B-E4B74B77D4AC}" type="presParOf" srcId="{B455EE88-B418-4E53-9F7F-87AFCE5134D4}" destId="{BEDDD612-89CD-45E9-845A-631BB1C2C544}" srcOrd="9" destOrd="0" presId="urn:microsoft.com/office/officeart/2005/8/layout/radial4"/>
    <dgm:cxn modelId="{078AE570-D2B9-406F-96EE-47A276B2734C}" type="presParOf" srcId="{B455EE88-B418-4E53-9F7F-87AFCE5134D4}" destId="{19B5807E-B312-4B53-A0F2-82DD4D151C30}" srcOrd="10"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2B4B-1667-408C-B6F5-9466E1B0C4EF}">
      <dsp:nvSpPr>
        <dsp:cNvPr id="0" name=""/>
        <dsp:cNvSpPr/>
      </dsp:nvSpPr>
      <dsp:spPr>
        <a:xfrm>
          <a:off x="2800927" y="402"/>
          <a:ext cx="4201392" cy="1569016"/>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Against the outcomes of the unit standard</a:t>
          </a:r>
        </a:p>
      </dsp:txBody>
      <dsp:txXfrm>
        <a:off x="2800927" y="196529"/>
        <a:ext cx="3613011" cy="1176762"/>
      </dsp:txXfrm>
    </dsp:sp>
    <dsp:sp modelId="{2928C8F3-FFC7-496E-A24A-032E1CA26663}">
      <dsp:nvSpPr>
        <dsp:cNvPr id="0" name=""/>
        <dsp:cNvSpPr/>
      </dsp:nvSpPr>
      <dsp:spPr>
        <a:xfrm>
          <a:off x="0" y="12185"/>
          <a:ext cx="2800928" cy="1569016"/>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Competency</a:t>
          </a:r>
        </a:p>
      </dsp:txBody>
      <dsp:txXfrm>
        <a:off x="76593" y="88778"/>
        <a:ext cx="2647742" cy="1415830"/>
      </dsp:txXfrm>
    </dsp:sp>
    <dsp:sp modelId="{75609905-63A5-458A-AAE6-088C3D8852CF}">
      <dsp:nvSpPr>
        <dsp:cNvPr id="0" name=""/>
        <dsp:cNvSpPr/>
      </dsp:nvSpPr>
      <dsp:spPr>
        <a:xfrm>
          <a:off x="2800927" y="1726320"/>
          <a:ext cx="4201392" cy="1569016"/>
        </a:xfrm>
        <a:prstGeom prst="rightArrow">
          <a:avLst>
            <a:gd name="adj1" fmla="val 75000"/>
            <a:gd name="adj2" fmla="val 50000"/>
          </a:avLst>
        </a:prstGeom>
        <a:solidFill>
          <a:schemeClr val="accent4">
            <a:tint val="40000"/>
            <a:alpha val="90000"/>
            <a:hueOff val="149262"/>
            <a:satOff val="-6175"/>
            <a:lumOff val="-915"/>
            <a:alphaOff val="0"/>
          </a:schemeClr>
        </a:solidFill>
        <a:ln w="12700" cap="flat" cmpd="sng" algn="ctr">
          <a:solidFill>
            <a:schemeClr val="accent4">
              <a:tint val="40000"/>
              <a:alpha val="90000"/>
              <a:hueOff val="149262"/>
              <a:satOff val="-6175"/>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Ability to interpret outcomes in relation to the workplace </a:t>
          </a:r>
        </a:p>
      </dsp:txBody>
      <dsp:txXfrm>
        <a:off x="2800927" y="1922447"/>
        <a:ext cx="3613011" cy="1176762"/>
      </dsp:txXfrm>
    </dsp:sp>
    <dsp:sp modelId="{0D4711F8-F4E2-4CE5-8445-4A98F6622B72}">
      <dsp:nvSpPr>
        <dsp:cNvPr id="0" name=""/>
        <dsp:cNvSpPr/>
      </dsp:nvSpPr>
      <dsp:spPr>
        <a:xfrm>
          <a:off x="0" y="1726320"/>
          <a:ext cx="2800928" cy="1569016"/>
        </a:xfrm>
        <a:prstGeom prst="roundRect">
          <a:avLst/>
        </a:prstGeom>
        <a:solidFill>
          <a:srgbClr val="008383"/>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Application</a:t>
          </a:r>
        </a:p>
      </dsp:txBody>
      <dsp:txXfrm>
        <a:off x="76593" y="1802913"/>
        <a:ext cx="2647742" cy="14158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B954B-085B-4501-B12D-FEF995A784D3}">
      <dsp:nvSpPr>
        <dsp:cNvPr id="0" name=""/>
        <dsp:cNvSpPr/>
      </dsp:nvSpPr>
      <dsp:spPr>
        <a:xfrm>
          <a:off x="0" y="0"/>
          <a:ext cx="6137810" cy="85357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Plan and prepare for standards writing</a:t>
          </a:r>
        </a:p>
      </dsp:txBody>
      <dsp:txXfrm>
        <a:off x="25000" y="25000"/>
        <a:ext cx="5116866" cy="803577"/>
      </dsp:txXfrm>
    </dsp:sp>
    <dsp:sp modelId="{232F8327-A078-4C04-8AAA-EE53DDEBFE4A}">
      <dsp:nvSpPr>
        <dsp:cNvPr id="0" name=""/>
        <dsp:cNvSpPr/>
      </dsp:nvSpPr>
      <dsp:spPr>
        <a:xfrm>
          <a:off x="458343" y="972130"/>
          <a:ext cx="6137810" cy="853577"/>
        </a:xfrm>
        <a:prstGeom prst="roundRect">
          <a:avLst>
            <a:gd name="adj" fmla="val 10000"/>
          </a:avLst>
        </a:prstGeom>
        <a:solidFill>
          <a:srgbClr val="008383"/>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Draft outcomes and range statements</a:t>
          </a:r>
        </a:p>
      </dsp:txBody>
      <dsp:txXfrm>
        <a:off x="483343" y="997130"/>
        <a:ext cx="5074642" cy="803577"/>
      </dsp:txXfrm>
    </dsp:sp>
    <dsp:sp modelId="{E25869F8-4C52-4DCD-80C7-FFE629A99D6F}">
      <dsp:nvSpPr>
        <dsp:cNvPr id="0" name=""/>
        <dsp:cNvSpPr/>
      </dsp:nvSpPr>
      <dsp:spPr>
        <a:xfrm>
          <a:off x="916686" y="1944260"/>
          <a:ext cx="6137810" cy="853577"/>
        </a:xfrm>
        <a:prstGeom prst="roundRect">
          <a:avLst>
            <a:gd name="adj" fmla="val 10000"/>
          </a:avLst>
        </a:prstGeom>
        <a:solidFill>
          <a:srgbClr val="008383"/>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Define assessment criteria</a:t>
          </a:r>
        </a:p>
      </dsp:txBody>
      <dsp:txXfrm>
        <a:off x="941686" y="1969260"/>
        <a:ext cx="5074642" cy="803577"/>
      </dsp:txXfrm>
    </dsp:sp>
    <dsp:sp modelId="{D1DB8C6A-951B-4CA9-B8F4-AAA6C040A817}">
      <dsp:nvSpPr>
        <dsp:cNvPr id="0" name=""/>
        <dsp:cNvSpPr/>
      </dsp:nvSpPr>
      <dsp:spPr>
        <a:xfrm>
          <a:off x="1375029" y="2916390"/>
          <a:ext cx="6137810" cy="853577"/>
        </a:xfrm>
        <a:prstGeom prst="roundRect">
          <a:avLst>
            <a:gd name="adj" fmla="val 10000"/>
          </a:avLst>
        </a:prstGeom>
        <a:solidFill>
          <a:srgbClr val="008383"/>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Complete and review the standards</a:t>
          </a:r>
        </a:p>
      </dsp:txBody>
      <dsp:txXfrm>
        <a:off x="1400029" y="2941390"/>
        <a:ext cx="5074642" cy="803577"/>
      </dsp:txXfrm>
    </dsp:sp>
    <dsp:sp modelId="{8934A2B2-3AAA-4342-9668-FDDBD81C7D37}">
      <dsp:nvSpPr>
        <dsp:cNvPr id="0" name=""/>
        <dsp:cNvSpPr/>
      </dsp:nvSpPr>
      <dsp:spPr>
        <a:xfrm>
          <a:off x="1833372" y="3888521"/>
          <a:ext cx="6137810" cy="853577"/>
        </a:xfrm>
        <a:prstGeom prst="roundRect">
          <a:avLst>
            <a:gd name="adj" fmla="val 10000"/>
          </a:avLst>
        </a:prstGeom>
        <a:solidFill>
          <a:srgbClr val="008383"/>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Facilitate the validation of standards with stakeholders</a:t>
          </a:r>
        </a:p>
      </dsp:txBody>
      <dsp:txXfrm>
        <a:off x="1858372" y="3913521"/>
        <a:ext cx="5074642" cy="803577"/>
      </dsp:txXfrm>
    </dsp:sp>
    <dsp:sp modelId="{9BEA6015-6EA0-44B6-9E19-5D88A135987F}">
      <dsp:nvSpPr>
        <dsp:cNvPr id="0" name=""/>
        <dsp:cNvSpPr/>
      </dsp:nvSpPr>
      <dsp:spPr>
        <a:xfrm>
          <a:off x="5582985" y="623586"/>
          <a:ext cx="554825" cy="5548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707821" y="623586"/>
        <a:ext cx="305153" cy="417506"/>
      </dsp:txXfrm>
    </dsp:sp>
    <dsp:sp modelId="{A44D0F83-465F-413C-B063-297F279447B4}">
      <dsp:nvSpPr>
        <dsp:cNvPr id="0" name=""/>
        <dsp:cNvSpPr/>
      </dsp:nvSpPr>
      <dsp:spPr>
        <a:xfrm>
          <a:off x="6041328" y="1595716"/>
          <a:ext cx="554825" cy="5548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166164" y="1595716"/>
        <a:ext cx="305153" cy="417506"/>
      </dsp:txXfrm>
    </dsp:sp>
    <dsp:sp modelId="{E688A398-5382-4EFB-A84D-FD450C6576BA}">
      <dsp:nvSpPr>
        <dsp:cNvPr id="0" name=""/>
        <dsp:cNvSpPr/>
      </dsp:nvSpPr>
      <dsp:spPr>
        <a:xfrm>
          <a:off x="6499671" y="2553620"/>
          <a:ext cx="554825" cy="5548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624507" y="2553620"/>
        <a:ext cx="305153" cy="417506"/>
      </dsp:txXfrm>
    </dsp:sp>
    <dsp:sp modelId="{7C67819E-21F7-479F-84E2-C1E51B72BC69}">
      <dsp:nvSpPr>
        <dsp:cNvPr id="0" name=""/>
        <dsp:cNvSpPr/>
      </dsp:nvSpPr>
      <dsp:spPr>
        <a:xfrm>
          <a:off x="6958014" y="3535234"/>
          <a:ext cx="554825" cy="5548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082850" y="3535234"/>
        <a:ext cx="305153" cy="4175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41472-2E85-4626-B9C1-B4848F4FBB86}">
      <dsp:nvSpPr>
        <dsp:cNvPr id="0" name=""/>
        <dsp:cNvSpPr/>
      </dsp:nvSpPr>
      <dsp:spPr>
        <a:xfrm>
          <a:off x="7223" y="668991"/>
          <a:ext cx="2158958" cy="1295374"/>
        </a:xfrm>
        <a:prstGeom prst="roundRect">
          <a:avLst>
            <a:gd name="adj" fmla="val 10000"/>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5">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Confirm scope with stakeholders</a:t>
          </a:r>
        </a:p>
      </dsp:txBody>
      <dsp:txXfrm>
        <a:off x="45163" y="706931"/>
        <a:ext cx="2083078" cy="1219494"/>
      </dsp:txXfrm>
    </dsp:sp>
    <dsp:sp modelId="{3F5F2EC3-A52B-4275-BE27-8E5D38395A22}">
      <dsp:nvSpPr>
        <dsp:cNvPr id="0" name=""/>
        <dsp:cNvSpPr/>
      </dsp:nvSpPr>
      <dsp:spPr>
        <a:xfrm>
          <a:off x="2356169" y="1048968"/>
          <a:ext cx="457699" cy="535421"/>
        </a:xfrm>
        <a:prstGeom prst="rightArrow">
          <a:avLst>
            <a:gd name="adj1" fmla="val 60000"/>
            <a:gd name="adj2" fmla="val 50000"/>
          </a:avLst>
        </a:prstGeom>
        <a:blipFill>
          <a:blip xmlns:r="http://schemas.openxmlformats.org/officeDocument/2006/relationships" r:embed="rId1">
            <a:duotone>
              <a:schemeClr val="accent5">
                <a:tint val="60000"/>
                <a:hueOff val="0"/>
                <a:satOff val="0"/>
                <a:lumOff val="0"/>
                <a:alphaOff val="0"/>
                <a:shade val="22000"/>
                <a:satMod val="160000"/>
              </a:schemeClr>
              <a:schemeClr val="accent5">
                <a:tint val="60000"/>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5">
              <a:tint val="6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56169" y="1156052"/>
        <a:ext cx="320389" cy="321253"/>
      </dsp:txXfrm>
    </dsp:sp>
    <dsp:sp modelId="{3D641126-5493-429D-85C3-E8AE3E2C626A}">
      <dsp:nvSpPr>
        <dsp:cNvPr id="0" name=""/>
        <dsp:cNvSpPr/>
      </dsp:nvSpPr>
      <dsp:spPr>
        <a:xfrm>
          <a:off x="3029764" y="668991"/>
          <a:ext cx="2158958" cy="1295374"/>
        </a:xfrm>
        <a:prstGeom prst="roundRect">
          <a:avLst>
            <a:gd name="adj" fmla="val 10000"/>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5">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Support rationale for writing of standards</a:t>
          </a:r>
        </a:p>
      </dsp:txBody>
      <dsp:txXfrm>
        <a:off x="3067704" y="706931"/>
        <a:ext cx="2083078" cy="1219494"/>
      </dsp:txXfrm>
    </dsp:sp>
    <dsp:sp modelId="{C7F345F0-3CCE-43F7-9AD9-8427E031BD93}">
      <dsp:nvSpPr>
        <dsp:cNvPr id="0" name=""/>
        <dsp:cNvSpPr/>
      </dsp:nvSpPr>
      <dsp:spPr>
        <a:xfrm>
          <a:off x="5378710" y="1048968"/>
          <a:ext cx="457699" cy="535421"/>
        </a:xfrm>
        <a:prstGeom prst="rightArrow">
          <a:avLst>
            <a:gd name="adj1" fmla="val 60000"/>
            <a:gd name="adj2" fmla="val 50000"/>
          </a:avLst>
        </a:prstGeom>
        <a:blipFill>
          <a:blip xmlns:r="http://schemas.openxmlformats.org/officeDocument/2006/relationships" r:embed="rId1">
            <a:duotone>
              <a:schemeClr val="accent5">
                <a:tint val="60000"/>
                <a:hueOff val="0"/>
                <a:satOff val="0"/>
                <a:lumOff val="0"/>
                <a:alphaOff val="0"/>
                <a:shade val="22000"/>
                <a:satMod val="160000"/>
              </a:schemeClr>
              <a:schemeClr val="accent5">
                <a:tint val="60000"/>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5">
              <a:tint val="6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378710" y="1156052"/>
        <a:ext cx="320389" cy="321253"/>
      </dsp:txXfrm>
    </dsp:sp>
    <dsp:sp modelId="{4515F1EB-2FF7-4257-9148-11E4B477A38A}">
      <dsp:nvSpPr>
        <dsp:cNvPr id="0" name=""/>
        <dsp:cNvSpPr/>
      </dsp:nvSpPr>
      <dsp:spPr>
        <a:xfrm>
          <a:off x="6052305" y="668991"/>
          <a:ext cx="2158958" cy="1295374"/>
        </a:xfrm>
        <a:prstGeom prst="roundRect">
          <a:avLst>
            <a:gd name="adj" fmla="val 10000"/>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5">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Identify Sources</a:t>
          </a:r>
        </a:p>
      </dsp:txBody>
      <dsp:txXfrm>
        <a:off x="6090245" y="706931"/>
        <a:ext cx="2083078" cy="1219494"/>
      </dsp:txXfrm>
    </dsp:sp>
    <dsp:sp modelId="{AF691DD9-B565-4386-AA3E-8DF63E041C8F}">
      <dsp:nvSpPr>
        <dsp:cNvPr id="0" name=""/>
        <dsp:cNvSpPr/>
      </dsp:nvSpPr>
      <dsp:spPr>
        <a:xfrm rot="5400000">
          <a:off x="6902935" y="2115493"/>
          <a:ext cx="457699" cy="535421"/>
        </a:xfrm>
        <a:prstGeom prst="rightArrow">
          <a:avLst>
            <a:gd name="adj1" fmla="val 60000"/>
            <a:gd name="adj2" fmla="val 50000"/>
          </a:avLst>
        </a:prstGeom>
        <a:blipFill>
          <a:blip xmlns:r="http://schemas.openxmlformats.org/officeDocument/2006/relationships" r:embed="rId1">
            <a:duotone>
              <a:schemeClr val="accent5">
                <a:tint val="60000"/>
                <a:hueOff val="0"/>
                <a:satOff val="0"/>
                <a:lumOff val="0"/>
                <a:alphaOff val="0"/>
                <a:shade val="22000"/>
                <a:satMod val="160000"/>
              </a:schemeClr>
              <a:schemeClr val="accent5">
                <a:tint val="60000"/>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5">
              <a:tint val="6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6971158" y="2154354"/>
        <a:ext cx="321253" cy="320389"/>
      </dsp:txXfrm>
    </dsp:sp>
    <dsp:sp modelId="{2415C50C-593D-48E1-A3CD-5F6D49A42187}">
      <dsp:nvSpPr>
        <dsp:cNvPr id="0" name=""/>
        <dsp:cNvSpPr/>
      </dsp:nvSpPr>
      <dsp:spPr>
        <a:xfrm>
          <a:off x="6052305" y="2827949"/>
          <a:ext cx="2158958" cy="1295374"/>
        </a:xfrm>
        <a:prstGeom prst="roundRect">
          <a:avLst>
            <a:gd name="adj" fmla="val 10000"/>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5">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Identify participants in the writing process </a:t>
          </a:r>
        </a:p>
      </dsp:txBody>
      <dsp:txXfrm>
        <a:off x="6090245" y="2865889"/>
        <a:ext cx="2083078" cy="1219494"/>
      </dsp:txXfrm>
    </dsp:sp>
    <dsp:sp modelId="{C06D26F3-3A1A-42D8-A75B-A2755DD03A14}">
      <dsp:nvSpPr>
        <dsp:cNvPr id="0" name=""/>
        <dsp:cNvSpPr/>
      </dsp:nvSpPr>
      <dsp:spPr>
        <a:xfrm rot="10800000">
          <a:off x="5404618" y="3207926"/>
          <a:ext cx="457699" cy="535421"/>
        </a:xfrm>
        <a:prstGeom prst="rightArrow">
          <a:avLst>
            <a:gd name="adj1" fmla="val 60000"/>
            <a:gd name="adj2" fmla="val 50000"/>
          </a:avLst>
        </a:prstGeom>
        <a:blipFill>
          <a:blip xmlns:r="http://schemas.openxmlformats.org/officeDocument/2006/relationships" r:embed="rId1">
            <a:duotone>
              <a:schemeClr val="accent5">
                <a:tint val="60000"/>
                <a:hueOff val="0"/>
                <a:satOff val="0"/>
                <a:lumOff val="0"/>
                <a:alphaOff val="0"/>
                <a:shade val="22000"/>
                <a:satMod val="160000"/>
              </a:schemeClr>
              <a:schemeClr val="accent5">
                <a:tint val="60000"/>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5">
              <a:tint val="6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5541928" y="3315010"/>
        <a:ext cx="320389" cy="321253"/>
      </dsp:txXfrm>
    </dsp:sp>
    <dsp:sp modelId="{43E0AAF0-FF36-493C-A79C-4DDA6E7D1172}">
      <dsp:nvSpPr>
        <dsp:cNvPr id="0" name=""/>
        <dsp:cNvSpPr/>
      </dsp:nvSpPr>
      <dsp:spPr>
        <a:xfrm>
          <a:off x="3029764" y="2827949"/>
          <a:ext cx="2158958" cy="1295374"/>
        </a:xfrm>
        <a:prstGeom prst="roundRect">
          <a:avLst>
            <a:gd name="adj" fmla="val 10000"/>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5">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Ensure resources are available and ready</a:t>
          </a:r>
        </a:p>
      </dsp:txBody>
      <dsp:txXfrm>
        <a:off x="3067704" y="2865889"/>
        <a:ext cx="2083078" cy="1219494"/>
      </dsp:txXfrm>
    </dsp:sp>
    <dsp:sp modelId="{B5B957C1-FFA0-460F-B1E0-F4A7E9F0D932}">
      <dsp:nvSpPr>
        <dsp:cNvPr id="0" name=""/>
        <dsp:cNvSpPr/>
      </dsp:nvSpPr>
      <dsp:spPr>
        <a:xfrm rot="10800000">
          <a:off x="2382077" y="3207926"/>
          <a:ext cx="457699" cy="535421"/>
        </a:xfrm>
        <a:prstGeom prst="rightArrow">
          <a:avLst>
            <a:gd name="adj1" fmla="val 60000"/>
            <a:gd name="adj2" fmla="val 50000"/>
          </a:avLst>
        </a:prstGeom>
        <a:blipFill>
          <a:blip xmlns:r="http://schemas.openxmlformats.org/officeDocument/2006/relationships" r:embed="rId1">
            <a:duotone>
              <a:schemeClr val="accent5">
                <a:tint val="60000"/>
                <a:hueOff val="0"/>
                <a:satOff val="0"/>
                <a:lumOff val="0"/>
                <a:alphaOff val="0"/>
                <a:shade val="22000"/>
                <a:satMod val="160000"/>
              </a:schemeClr>
              <a:schemeClr val="accent5">
                <a:tint val="60000"/>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5">
              <a:tint val="6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2519387" y="3315010"/>
        <a:ext cx="320389" cy="321253"/>
      </dsp:txXfrm>
    </dsp:sp>
    <dsp:sp modelId="{582942A5-A25F-451C-823D-B95E61A508D2}">
      <dsp:nvSpPr>
        <dsp:cNvPr id="0" name=""/>
        <dsp:cNvSpPr/>
      </dsp:nvSpPr>
      <dsp:spPr>
        <a:xfrm>
          <a:off x="7223" y="2827949"/>
          <a:ext cx="2158958" cy="1295374"/>
        </a:xfrm>
        <a:prstGeom prst="roundRect">
          <a:avLst>
            <a:gd name="adj" fmla="val 10000"/>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5">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Planning and preparation</a:t>
          </a:r>
        </a:p>
      </dsp:txBody>
      <dsp:txXfrm>
        <a:off x="45163" y="2865889"/>
        <a:ext cx="2083078" cy="12194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A99F1-8417-452A-993E-59568EA26F6F}">
      <dsp:nvSpPr>
        <dsp:cNvPr id="0" name=""/>
        <dsp:cNvSpPr/>
      </dsp:nvSpPr>
      <dsp:spPr>
        <a:xfrm>
          <a:off x="1942526" y="1059242"/>
          <a:ext cx="3017758" cy="3018277"/>
        </a:xfrm>
        <a:prstGeom prst="ellipse">
          <a:avLst/>
        </a:prstGeom>
        <a:solidFill>
          <a:schemeClr val="tx1"/>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Rationale</a:t>
          </a:r>
        </a:p>
      </dsp:txBody>
      <dsp:txXfrm>
        <a:off x="2384466" y="1501258"/>
        <a:ext cx="2133878" cy="2134245"/>
      </dsp:txXfrm>
    </dsp:sp>
    <dsp:sp modelId="{98EC9693-88B3-472C-8DF1-EA78DB63D51F}">
      <dsp:nvSpPr>
        <dsp:cNvPr id="0" name=""/>
        <dsp:cNvSpPr/>
      </dsp:nvSpPr>
      <dsp:spPr>
        <a:xfrm>
          <a:off x="2870448" y="3853144"/>
          <a:ext cx="243277" cy="24325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E231C79A-06A5-447A-A4AA-48977B551DD5}">
      <dsp:nvSpPr>
        <dsp:cNvPr id="0" name=""/>
        <dsp:cNvSpPr/>
      </dsp:nvSpPr>
      <dsp:spPr>
        <a:xfrm>
          <a:off x="5154659" y="2284136"/>
          <a:ext cx="243277" cy="24325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04DC792E-61B5-4187-8874-77B6EC88F577}">
      <dsp:nvSpPr>
        <dsp:cNvPr id="0" name=""/>
        <dsp:cNvSpPr/>
      </dsp:nvSpPr>
      <dsp:spPr>
        <a:xfrm>
          <a:off x="3992125" y="4112039"/>
          <a:ext cx="335512" cy="336023"/>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2D7E89DF-1E2F-4548-AB6A-8E44D88F270E}">
      <dsp:nvSpPr>
        <dsp:cNvPr id="0" name=""/>
        <dsp:cNvSpPr/>
      </dsp:nvSpPr>
      <dsp:spPr>
        <a:xfrm>
          <a:off x="2938541" y="1398501"/>
          <a:ext cx="243277" cy="24325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A7DDC1F8-C24F-4E30-8BCA-D68968A46F3E}">
      <dsp:nvSpPr>
        <dsp:cNvPr id="0" name=""/>
        <dsp:cNvSpPr/>
      </dsp:nvSpPr>
      <dsp:spPr>
        <a:xfrm>
          <a:off x="2172804" y="2790598"/>
          <a:ext cx="243277" cy="24325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E141FB42-B9EA-450B-AC26-276A23F8590C}">
      <dsp:nvSpPr>
        <dsp:cNvPr id="0" name=""/>
        <dsp:cNvSpPr/>
      </dsp:nvSpPr>
      <dsp:spPr>
        <a:xfrm>
          <a:off x="937782" y="1542646"/>
          <a:ext cx="1349603" cy="1349756"/>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Learners</a:t>
          </a:r>
        </a:p>
      </dsp:txBody>
      <dsp:txXfrm>
        <a:off x="1135427" y="1740313"/>
        <a:ext cx="954313" cy="954422"/>
      </dsp:txXfrm>
    </dsp:sp>
    <dsp:sp modelId="{C575197B-DC90-49EE-B9CB-E2150563F1F2}">
      <dsp:nvSpPr>
        <dsp:cNvPr id="0" name=""/>
        <dsp:cNvSpPr/>
      </dsp:nvSpPr>
      <dsp:spPr>
        <a:xfrm>
          <a:off x="3325433" y="1409289"/>
          <a:ext cx="335512" cy="336023"/>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D8B33758-58E6-4C65-908D-53F5C56DF4FA}">
      <dsp:nvSpPr>
        <dsp:cNvPr id="0" name=""/>
        <dsp:cNvSpPr/>
      </dsp:nvSpPr>
      <dsp:spPr>
        <a:xfrm>
          <a:off x="1114886" y="3190267"/>
          <a:ext cx="606646" cy="606783"/>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9848BAF6-AC44-4C3B-A1E2-8828708D4446}">
      <dsp:nvSpPr>
        <dsp:cNvPr id="0" name=""/>
        <dsp:cNvSpPr/>
      </dsp:nvSpPr>
      <dsp:spPr>
        <a:xfrm>
          <a:off x="5209071" y="965527"/>
          <a:ext cx="1349603" cy="1349756"/>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Learning pathway</a:t>
          </a:r>
        </a:p>
      </dsp:txBody>
      <dsp:txXfrm>
        <a:off x="5406716" y="1163194"/>
        <a:ext cx="954313" cy="954422"/>
      </dsp:txXfrm>
    </dsp:sp>
    <dsp:sp modelId="{2C4084B0-35E8-4507-941F-6C103CA18601}">
      <dsp:nvSpPr>
        <dsp:cNvPr id="0" name=""/>
        <dsp:cNvSpPr/>
      </dsp:nvSpPr>
      <dsp:spPr>
        <a:xfrm>
          <a:off x="4722578" y="1873681"/>
          <a:ext cx="335512" cy="336023"/>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2309A1D2-EEFC-4A39-960E-057EF82D57A7}">
      <dsp:nvSpPr>
        <dsp:cNvPr id="0" name=""/>
        <dsp:cNvSpPr/>
      </dsp:nvSpPr>
      <dsp:spPr>
        <a:xfrm>
          <a:off x="883989" y="3912474"/>
          <a:ext cx="243277" cy="24325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04CCFDEA-D950-47DA-9FAD-375984B4BBCC}">
      <dsp:nvSpPr>
        <dsp:cNvPr id="0" name=""/>
        <dsp:cNvSpPr/>
      </dsp:nvSpPr>
      <dsp:spPr>
        <a:xfrm>
          <a:off x="3308100" y="3566203"/>
          <a:ext cx="243277" cy="24325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6199A236-E50E-4FFD-B49E-26487CB10966}">
      <dsp:nvSpPr>
        <dsp:cNvPr id="0" name=""/>
        <dsp:cNvSpPr/>
      </dsp:nvSpPr>
      <dsp:spPr>
        <a:xfrm>
          <a:off x="5490804" y="2960090"/>
          <a:ext cx="1747380" cy="1633205"/>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Purpose and outcomes</a:t>
          </a:r>
        </a:p>
      </dsp:txBody>
      <dsp:txXfrm>
        <a:off x="5746702" y="3199267"/>
        <a:ext cx="1235584" cy="1154851"/>
      </dsp:txXfrm>
    </dsp:sp>
    <dsp:sp modelId="{7CB05180-419F-4DA2-99BA-6B2220A23569}">
      <dsp:nvSpPr>
        <dsp:cNvPr id="0" name=""/>
        <dsp:cNvSpPr/>
      </dsp:nvSpPr>
      <dsp:spPr>
        <a:xfrm>
          <a:off x="5501314" y="3104508"/>
          <a:ext cx="243277" cy="24325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B694A9D7-4F5F-4043-A85A-0F9229DD1419}">
      <dsp:nvSpPr>
        <dsp:cNvPr id="0" name=""/>
        <dsp:cNvSpPr/>
      </dsp:nvSpPr>
      <dsp:spPr>
        <a:xfrm>
          <a:off x="2325704" y="4197258"/>
          <a:ext cx="1226912" cy="1227051"/>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Benefits</a:t>
          </a:r>
        </a:p>
      </dsp:txBody>
      <dsp:txXfrm>
        <a:off x="2505381" y="4376955"/>
        <a:ext cx="867558" cy="867657"/>
      </dsp:txXfrm>
    </dsp:sp>
    <dsp:sp modelId="{AB6DB5E3-071D-49F7-A7A6-AF9D6B378A94}">
      <dsp:nvSpPr>
        <dsp:cNvPr id="0" name=""/>
        <dsp:cNvSpPr/>
      </dsp:nvSpPr>
      <dsp:spPr>
        <a:xfrm>
          <a:off x="3421382" y="4155727"/>
          <a:ext cx="243277" cy="24325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7D2B4A86-CDAB-4A20-B96A-5025995FE810}">
      <dsp:nvSpPr>
        <dsp:cNvPr id="0" name=""/>
        <dsp:cNvSpPr/>
      </dsp:nvSpPr>
      <dsp:spPr>
        <a:xfrm>
          <a:off x="3434320" y="-30676"/>
          <a:ext cx="1349603" cy="1349756"/>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Objectives of NQF</a:t>
          </a:r>
        </a:p>
      </dsp:txBody>
      <dsp:txXfrm>
        <a:off x="3631965" y="166991"/>
        <a:ext cx="954313" cy="954422"/>
      </dsp:txXfrm>
    </dsp:sp>
    <dsp:sp modelId="{C1ACB204-0DD3-4740-ADFD-968576867FFE}">
      <dsp:nvSpPr>
        <dsp:cNvPr id="0" name=""/>
        <dsp:cNvSpPr/>
      </dsp:nvSpPr>
      <dsp:spPr>
        <a:xfrm>
          <a:off x="1982763" y="1360746"/>
          <a:ext cx="243277" cy="24325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CFCD6F70-C2A8-4474-8105-3E2F18A0D6C1}">
      <dsp:nvSpPr>
        <dsp:cNvPr id="0" name=""/>
        <dsp:cNvSpPr/>
      </dsp:nvSpPr>
      <dsp:spPr>
        <a:xfrm>
          <a:off x="4815432" y="332719"/>
          <a:ext cx="243277" cy="24325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B954B-085B-4501-B12D-FEF995A784D3}">
      <dsp:nvSpPr>
        <dsp:cNvPr id="0" name=""/>
        <dsp:cNvSpPr/>
      </dsp:nvSpPr>
      <dsp:spPr>
        <a:xfrm>
          <a:off x="0" y="0"/>
          <a:ext cx="6137810" cy="85357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Plan and prepare for standards writing</a:t>
          </a:r>
        </a:p>
      </dsp:txBody>
      <dsp:txXfrm>
        <a:off x="25000" y="25000"/>
        <a:ext cx="5116866" cy="803577"/>
      </dsp:txXfrm>
    </dsp:sp>
    <dsp:sp modelId="{232F8327-A078-4C04-8AAA-EE53DDEBFE4A}">
      <dsp:nvSpPr>
        <dsp:cNvPr id="0" name=""/>
        <dsp:cNvSpPr/>
      </dsp:nvSpPr>
      <dsp:spPr>
        <a:xfrm>
          <a:off x="458343" y="972130"/>
          <a:ext cx="6137810" cy="853577"/>
        </a:xfrm>
        <a:prstGeom prst="roundRect">
          <a:avLst>
            <a:gd name="adj" fmla="val 10000"/>
          </a:avLst>
        </a:prstGeom>
        <a:solidFill>
          <a:schemeClr val="tx1"/>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Draft outcomes and range statements</a:t>
          </a:r>
        </a:p>
      </dsp:txBody>
      <dsp:txXfrm>
        <a:off x="483343" y="997130"/>
        <a:ext cx="5074642" cy="803577"/>
      </dsp:txXfrm>
    </dsp:sp>
    <dsp:sp modelId="{E25869F8-4C52-4DCD-80C7-FFE629A99D6F}">
      <dsp:nvSpPr>
        <dsp:cNvPr id="0" name=""/>
        <dsp:cNvSpPr/>
      </dsp:nvSpPr>
      <dsp:spPr>
        <a:xfrm>
          <a:off x="916686" y="1944260"/>
          <a:ext cx="6137810" cy="85357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Define assessment criteria</a:t>
          </a:r>
        </a:p>
      </dsp:txBody>
      <dsp:txXfrm>
        <a:off x="941686" y="1969260"/>
        <a:ext cx="5074642" cy="803577"/>
      </dsp:txXfrm>
    </dsp:sp>
    <dsp:sp modelId="{D1DB8C6A-951B-4CA9-B8F4-AAA6C040A817}">
      <dsp:nvSpPr>
        <dsp:cNvPr id="0" name=""/>
        <dsp:cNvSpPr/>
      </dsp:nvSpPr>
      <dsp:spPr>
        <a:xfrm>
          <a:off x="1375029" y="2916390"/>
          <a:ext cx="6137810" cy="85357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Complete and review the standards</a:t>
          </a:r>
        </a:p>
      </dsp:txBody>
      <dsp:txXfrm>
        <a:off x="1400029" y="2941390"/>
        <a:ext cx="5074642" cy="803577"/>
      </dsp:txXfrm>
    </dsp:sp>
    <dsp:sp modelId="{8934A2B2-3AAA-4342-9668-FDDBD81C7D37}">
      <dsp:nvSpPr>
        <dsp:cNvPr id="0" name=""/>
        <dsp:cNvSpPr/>
      </dsp:nvSpPr>
      <dsp:spPr>
        <a:xfrm>
          <a:off x="1833372" y="3888521"/>
          <a:ext cx="6137810" cy="85357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Facilitate the validation of standards with stakeholders</a:t>
          </a:r>
        </a:p>
      </dsp:txBody>
      <dsp:txXfrm>
        <a:off x="1858372" y="3913521"/>
        <a:ext cx="5074642" cy="803577"/>
      </dsp:txXfrm>
    </dsp:sp>
    <dsp:sp modelId="{9BEA6015-6EA0-44B6-9E19-5D88A135987F}">
      <dsp:nvSpPr>
        <dsp:cNvPr id="0" name=""/>
        <dsp:cNvSpPr/>
      </dsp:nvSpPr>
      <dsp:spPr>
        <a:xfrm>
          <a:off x="5582985" y="623586"/>
          <a:ext cx="554825" cy="55482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707821" y="623586"/>
        <a:ext cx="305153" cy="417506"/>
      </dsp:txXfrm>
    </dsp:sp>
    <dsp:sp modelId="{A44D0F83-465F-413C-B063-297F279447B4}">
      <dsp:nvSpPr>
        <dsp:cNvPr id="0" name=""/>
        <dsp:cNvSpPr/>
      </dsp:nvSpPr>
      <dsp:spPr>
        <a:xfrm>
          <a:off x="6041328" y="1595716"/>
          <a:ext cx="554825" cy="55482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166164" y="1595716"/>
        <a:ext cx="305153" cy="417506"/>
      </dsp:txXfrm>
    </dsp:sp>
    <dsp:sp modelId="{E688A398-5382-4EFB-A84D-FD450C6576BA}">
      <dsp:nvSpPr>
        <dsp:cNvPr id="0" name=""/>
        <dsp:cNvSpPr/>
      </dsp:nvSpPr>
      <dsp:spPr>
        <a:xfrm>
          <a:off x="6499671" y="2553620"/>
          <a:ext cx="554825" cy="55482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624507" y="2553620"/>
        <a:ext cx="305153" cy="417506"/>
      </dsp:txXfrm>
    </dsp:sp>
    <dsp:sp modelId="{7C67819E-21F7-479F-84E2-C1E51B72BC69}">
      <dsp:nvSpPr>
        <dsp:cNvPr id="0" name=""/>
        <dsp:cNvSpPr/>
      </dsp:nvSpPr>
      <dsp:spPr>
        <a:xfrm>
          <a:off x="6958014" y="3535234"/>
          <a:ext cx="554825" cy="55482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082850" y="3535234"/>
        <a:ext cx="305153" cy="4175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A78C4-2DD0-45EC-8E27-B758A9B42642}">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88E352-D380-418A-A0DB-61D7C8956146}">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C87C83-5013-44C8-8113-CFE7793935B8}">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B6C5A6-92BE-4049-9037-C5E3F3B881C5}">
      <dsp:nvSpPr>
        <dsp:cNvPr id="0" name=""/>
        <dsp:cNvSpPr/>
      </dsp:nvSpPr>
      <dsp:spPr>
        <a:xfrm>
          <a:off x="2907871" y="886315"/>
          <a:ext cx="2402743" cy="1201371"/>
        </a:xfrm>
        <a:prstGeom prst="rect">
          <a:avLst/>
        </a:prstGeom>
        <a:solidFill>
          <a:schemeClr val="tx1"/>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Outcomes</a:t>
          </a:r>
        </a:p>
      </dsp:txBody>
      <dsp:txXfrm>
        <a:off x="2907871" y="886315"/>
        <a:ext cx="2402743" cy="1201371"/>
      </dsp:txXfrm>
    </dsp:sp>
    <dsp:sp modelId="{4F2F736E-58CB-49F9-B144-B24F2828A9BF}">
      <dsp:nvSpPr>
        <dsp:cNvPr id="0" name=""/>
        <dsp:cNvSpPr/>
      </dsp:nvSpPr>
      <dsp:spPr>
        <a:xfrm>
          <a:off x="551" y="2592263"/>
          <a:ext cx="2402743" cy="120137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Critical Cross-field outcomes</a:t>
          </a:r>
        </a:p>
      </dsp:txBody>
      <dsp:txXfrm>
        <a:off x="551" y="2592263"/>
        <a:ext cx="2402743" cy="1201371"/>
      </dsp:txXfrm>
    </dsp:sp>
    <dsp:sp modelId="{ED365DE9-D469-4121-B074-3DB727699ADD}">
      <dsp:nvSpPr>
        <dsp:cNvPr id="0" name=""/>
        <dsp:cNvSpPr/>
      </dsp:nvSpPr>
      <dsp:spPr>
        <a:xfrm>
          <a:off x="2907871" y="2592263"/>
          <a:ext cx="2402743" cy="120137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Specific outcomes</a:t>
          </a:r>
        </a:p>
      </dsp:txBody>
      <dsp:txXfrm>
        <a:off x="2907871" y="2592263"/>
        <a:ext cx="2402743" cy="1201371"/>
      </dsp:txXfrm>
    </dsp:sp>
    <dsp:sp modelId="{87781657-2A67-469D-B923-6ED2E120B6E6}">
      <dsp:nvSpPr>
        <dsp:cNvPr id="0" name=""/>
        <dsp:cNvSpPr/>
      </dsp:nvSpPr>
      <dsp:spPr>
        <a:xfrm>
          <a:off x="5815191" y="2592263"/>
          <a:ext cx="2402743" cy="120137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Exit level outcomes</a:t>
          </a:r>
        </a:p>
      </dsp:txBody>
      <dsp:txXfrm>
        <a:off x="5815191" y="2592263"/>
        <a:ext cx="2402743" cy="12013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A3C7D-FE4D-4580-9A51-3DB628B20052}">
      <dsp:nvSpPr>
        <dsp:cNvPr id="0" name=""/>
        <dsp:cNvSpPr/>
      </dsp:nvSpPr>
      <dsp:spPr>
        <a:xfrm>
          <a:off x="5206" y="652968"/>
          <a:ext cx="1556133" cy="933680"/>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Verb</a:t>
          </a:r>
        </a:p>
      </dsp:txBody>
      <dsp:txXfrm>
        <a:off x="32553" y="680315"/>
        <a:ext cx="1501439" cy="878986"/>
      </dsp:txXfrm>
    </dsp:sp>
    <dsp:sp modelId="{F2DE6ADD-705C-4DAB-BCA3-E5BB22E159B4}">
      <dsp:nvSpPr>
        <dsp:cNvPr id="0" name=""/>
        <dsp:cNvSpPr/>
      </dsp:nvSpPr>
      <dsp:spPr>
        <a:xfrm>
          <a:off x="1716953" y="926847"/>
          <a:ext cx="329900" cy="385921"/>
        </a:xfrm>
        <a:prstGeom prst="rightArrow">
          <a:avLst>
            <a:gd name="adj1" fmla="val 60000"/>
            <a:gd name="adj2" fmla="val 50000"/>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16953" y="1004031"/>
        <a:ext cx="230930" cy="231553"/>
      </dsp:txXfrm>
    </dsp:sp>
    <dsp:sp modelId="{792D68DE-BD74-4C63-9D84-CAB5DB3E86D0}">
      <dsp:nvSpPr>
        <dsp:cNvPr id="0" name=""/>
        <dsp:cNvSpPr/>
      </dsp:nvSpPr>
      <dsp:spPr>
        <a:xfrm>
          <a:off x="2183793" y="652968"/>
          <a:ext cx="1556133" cy="933680"/>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Noun</a:t>
          </a:r>
        </a:p>
      </dsp:txBody>
      <dsp:txXfrm>
        <a:off x="2211140" y="680315"/>
        <a:ext cx="1501439" cy="878986"/>
      </dsp:txXfrm>
    </dsp:sp>
    <dsp:sp modelId="{6C3F2A4D-BD4F-46DB-8C9B-9C9992D7CE8A}">
      <dsp:nvSpPr>
        <dsp:cNvPr id="0" name=""/>
        <dsp:cNvSpPr/>
      </dsp:nvSpPr>
      <dsp:spPr>
        <a:xfrm>
          <a:off x="3895540" y="926847"/>
          <a:ext cx="329900" cy="385921"/>
        </a:xfrm>
        <a:prstGeom prst="rightArrow">
          <a:avLst>
            <a:gd name="adj1" fmla="val 60000"/>
            <a:gd name="adj2" fmla="val 50000"/>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95540" y="1004031"/>
        <a:ext cx="230930" cy="231553"/>
      </dsp:txXfrm>
    </dsp:sp>
    <dsp:sp modelId="{5D7337A0-C969-4062-B767-4B51855BE0D1}">
      <dsp:nvSpPr>
        <dsp:cNvPr id="0" name=""/>
        <dsp:cNvSpPr/>
      </dsp:nvSpPr>
      <dsp:spPr>
        <a:xfrm>
          <a:off x="4362380" y="652968"/>
          <a:ext cx="1556133" cy="933680"/>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Qualifying phrase</a:t>
          </a:r>
        </a:p>
      </dsp:txBody>
      <dsp:txXfrm>
        <a:off x="4389727" y="680315"/>
        <a:ext cx="1501439" cy="8789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60D71-EDA9-4B96-9E9F-2F40242820A7}">
      <dsp:nvSpPr>
        <dsp:cNvPr id="0" name=""/>
        <dsp:cNvSpPr/>
      </dsp:nvSpPr>
      <dsp:spPr>
        <a:xfrm>
          <a:off x="225271" y="0"/>
          <a:ext cx="3710608" cy="3798435"/>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07B46-DA14-4562-BE76-EA6755E92B75}">
      <dsp:nvSpPr>
        <dsp:cNvPr id="0" name=""/>
        <dsp:cNvSpPr/>
      </dsp:nvSpPr>
      <dsp:spPr>
        <a:xfrm>
          <a:off x="1855304" y="381883"/>
          <a:ext cx="2411895" cy="449580"/>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Creating </a:t>
          </a:r>
          <a:endParaRPr lang="en-US" sz="1800" kern="1200" dirty="0"/>
        </a:p>
      </dsp:txBody>
      <dsp:txXfrm>
        <a:off x="1877251" y="403830"/>
        <a:ext cx="2368001" cy="405686"/>
      </dsp:txXfrm>
    </dsp:sp>
    <dsp:sp modelId="{043A36D6-034B-4440-B5A8-194623E1DD12}">
      <dsp:nvSpPr>
        <dsp:cNvPr id="0" name=""/>
        <dsp:cNvSpPr/>
      </dsp:nvSpPr>
      <dsp:spPr>
        <a:xfrm>
          <a:off x="1855304" y="887661"/>
          <a:ext cx="2411895" cy="449580"/>
        </a:xfrm>
        <a:prstGeom prst="roundRect">
          <a:avLst/>
        </a:prstGeom>
        <a:solidFill>
          <a:schemeClr val="lt1">
            <a:alpha val="90000"/>
            <a:hueOff val="0"/>
            <a:satOff val="0"/>
            <a:lumOff val="0"/>
            <a:alphaOff val="0"/>
          </a:schemeClr>
        </a:solidFill>
        <a:ln w="12700" cap="flat" cmpd="sng" algn="ctr">
          <a:solidFill>
            <a:schemeClr val="accent4">
              <a:hueOff val="14494"/>
              <a:satOff val="0"/>
              <a:lumOff val="-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Evaluating</a:t>
          </a:r>
          <a:endParaRPr lang="en-US" sz="1800" kern="1200" dirty="0"/>
        </a:p>
      </dsp:txBody>
      <dsp:txXfrm>
        <a:off x="1877251" y="909608"/>
        <a:ext cx="2368001" cy="405686"/>
      </dsp:txXfrm>
    </dsp:sp>
    <dsp:sp modelId="{FD11182A-6687-417A-882F-516A42CDC77F}">
      <dsp:nvSpPr>
        <dsp:cNvPr id="0" name=""/>
        <dsp:cNvSpPr/>
      </dsp:nvSpPr>
      <dsp:spPr>
        <a:xfrm>
          <a:off x="1855304" y="1393439"/>
          <a:ext cx="2411895" cy="449580"/>
        </a:xfrm>
        <a:prstGeom prst="roundRect">
          <a:avLst/>
        </a:prstGeom>
        <a:solidFill>
          <a:schemeClr val="lt1">
            <a:alpha val="90000"/>
            <a:hueOff val="0"/>
            <a:satOff val="0"/>
            <a:lumOff val="0"/>
            <a:alphaOff val="0"/>
          </a:schemeClr>
        </a:solidFill>
        <a:ln w="12700" cap="flat" cmpd="sng" algn="ctr">
          <a:solidFill>
            <a:schemeClr val="accent4">
              <a:hueOff val="28987"/>
              <a:satOff val="0"/>
              <a:lumOff val="-1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Analysing</a:t>
          </a:r>
          <a:endParaRPr lang="en-US" sz="1800" kern="1200" dirty="0"/>
        </a:p>
      </dsp:txBody>
      <dsp:txXfrm>
        <a:off x="1877251" y="1415386"/>
        <a:ext cx="2368001" cy="405686"/>
      </dsp:txXfrm>
    </dsp:sp>
    <dsp:sp modelId="{B4CB517C-B645-44D3-A82B-385BCBEEC573}">
      <dsp:nvSpPr>
        <dsp:cNvPr id="0" name=""/>
        <dsp:cNvSpPr/>
      </dsp:nvSpPr>
      <dsp:spPr>
        <a:xfrm>
          <a:off x="1855304" y="1899217"/>
          <a:ext cx="2411895" cy="449580"/>
        </a:xfrm>
        <a:prstGeom prst="roundRect">
          <a:avLst/>
        </a:prstGeom>
        <a:solidFill>
          <a:schemeClr val="lt1">
            <a:alpha val="90000"/>
            <a:hueOff val="0"/>
            <a:satOff val="0"/>
            <a:lumOff val="0"/>
            <a:alphaOff val="0"/>
          </a:schemeClr>
        </a:solidFill>
        <a:ln w="12700" cap="flat" cmpd="sng" algn="ctr">
          <a:solidFill>
            <a:schemeClr val="accent4">
              <a:hueOff val="43481"/>
              <a:satOff val="0"/>
              <a:lumOff val="-2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Applying</a:t>
          </a:r>
          <a:endParaRPr lang="en-US" sz="1800" kern="1200" dirty="0"/>
        </a:p>
      </dsp:txBody>
      <dsp:txXfrm>
        <a:off x="1877251" y="1921164"/>
        <a:ext cx="2368001" cy="405686"/>
      </dsp:txXfrm>
    </dsp:sp>
    <dsp:sp modelId="{D61F6556-0918-4B2B-B731-D4425CB1B3E7}">
      <dsp:nvSpPr>
        <dsp:cNvPr id="0" name=""/>
        <dsp:cNvSpPr/>
      </dsp:nvSpPr>
      <dsp:spPr>
        <a:xfrm>
          <a:off x="1855304" y="2404995"/>
          <a:ext cx="2411895" cy="449580"/>
        </a:xfrm>
        <a:prstGeom prst="roundRect">
          <a:avLst/>
        </a:prstGeom>
        <a:solidFill>
          <a:schemeClr val="lt1">
            <a:alpha val="90000"/>
            <a:hueOff val="0"/>
            <a:satOff val="0"/>
            <a:lumOff val="0"/>
            <a:alphaOff val="0"/>
          </a:schemeClr>
        </a:solidFill>
        <a:ln w="12700" cap="flat" cmpd="sng" algn="ctr">
          <a:solidFill>
            <a:schemeClr val="accent4">
              <a:hueOff val="57974"/>
              <a:satOff val="0"/>
              <a:lumOff val="-3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Understanding</a:t>
          </a:r>
          <a:endParaRPr lang="en-US" sz="1800" kern="1200" dirty="0"/>
        </a:p>
      </dsp:txBody>
      <dsp:txXfrm>
        <a:off x="1877251" y="2426942"/>
        <a:ext cx="2368001" cy="405686"/>
      </dsp:txXfrm>
    </dsp:sp>
    <dsp:sp modelId="{19B66B50-B5C2-4D93-A4B0-53D565478D29}">
      <dsp:nvSpPr>
        <dsp:cNvPr id="0" name=""/>
        <dsp:cNvSpPr/>
      </dsp:nvSpPr>
      <dsp:spPr>
        <a:xfrm>
          <a:off x="1855304" y="2910773"/>
          <a:ext cx="2411895" cy="449580"/>
        </a:xfrm>
        <a:prstGeom prst="roundRect">
          <a:avLst/>
        </a:prstGeom>
        <a:solidFill>
          <a:schemeClr val="lt1">
            <a:alpha val="90000"/>
            <a:hueOff val="0"/>
            <a:satOff val="0"/>
            <a:lumOff val="0"/>
            <a:alphaOff val="0"/>
          </a:schemeClr>
        </a:solidFill>
        <a:ln w="12700" cap="flat" cmpd="sng" algn="ctr">
          <a:solidFill>
            <a:schemeClr val="accent4">
              <a:hueOff val="72468"/>
              <a:satOff val="0"/>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Remembering</a:t>
          </a:r>
          <a:endParaRPr lang="en-US" sz="1800" kern="1200" dirty="0"/>
        </a:p>
      </dsp:txBody>
      <dsp:txXfrm>
        <a:off x="1877251" y="2932720"/>
        <a:ext cx="2368001" cy="40568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A64D2-A992-4834-B29B-E551E45B00EA}">
      <dsp:nvSpPr>
        <dsp:cNvPr id="0" name=""/>
        <dsp:cNvSpPr/>
      </dsp:nvSpPr>
      <dsp:spPr>
        <a:xfrm>
          <a:off x="0" y="1617734"/>
          <a:ext cx="1874453" cy="93722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Unit Standard</a:t>
          </a:r>
        </a:p>
      </dsp:txBody>
      <dsp:txXfrm>
        <a:off x="27450" y="1645184"/>
        <a:ext cx="1819553" cy="882326"/>
      </dsp:txXfrm>
    </dsp:sp>
    <dsp:sp modelId="{AD0C954B-1799-4087-9FCB-DA0D691031A3}">
      <dsp:nvSpPr>
        <dsp:cNvPr id="0" name=""/>
        <dsp:cNvSpPr/>
      </dsp:nvSpPr>
      <dsp:spPr>
        <a:xfrm>
          <a:off x="1874453" y="2066133"/>
          <a:ext cx="204010" cy="40429"/>
        </a:xfrm>
        <a:custGeom>
          <a:avLst/>
          <a:gdLst/>
          <a:ahLst/>
          <a:cxnLst/>
          <a:rect l="0" t="0" r="0" b="0"/>
          <a:pathLst>
            <a:path>
              <a:moveTo>
                <a:pt x="0" y="20214"/>
              </a:moveTo>
              <a:lnTo>
                <a:pt x="204010" y="202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71358" y="2081247"/>
        <a:ext cx="10200" cy="10200"/>
      </dsp:txXfrm>
    </dsp:sp>
    <dsp:sp modelId="{65B48805-D5B5-4A73-AE05-100E4D74EBE3}">
      <dsp:nvSpPr>
        <dsp:cNvPr id="0" name=""/>
        <dsp:cNvSpPr/>
      </dsp:nvSpPr>
      <dsp:spPr>
        <a:xfrm>
          <a:off x="2078464" y="1617734"/>
          <a:ext cx="1874453" cy="937226"/>
        </a:xfrm>
        <a:prstGeom prst="roundRect">
          <a:avLst>
            <a:gd name="adj" fmla="val 10000"/>
          </a:avLst>
        </a:prstGeom>
        <a:solidFill>
          <a:srgbClr val="008383"/>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Purpose Statement</a:t>
          </a:r>
        </a:p>
      </dsp:txBody>
      <dsp:txXfrm>
        <a:off x="2105914" y="1645184"/>
        <a:ext cx="1819553" cy="882326"/>
      </dsp:txXfrm>
    </dsp:sp>
    <dsp:sp modelId="{5BFE52F7-9CCF-4810-90CF-D4C2E146464A}">
      <dsp:nvSpPr>
        <dsp:cNvPr id="0" name=""/>
        <dsp:cNvSpPr/>
      </dsp:nvSpPr>
      <dsp:spPr>
        <a:xfrm rot="18965636">
          <a:off x="3627090" y="1257775"/>
          <a:ext cx="2331314" cy="40429"/>
        </a:xfrm>
        <a:custGeom>
          <a:avLst/>
          <a:gdLst/>
          <a:ahLst/>
          <a:cxnLst/>
          <a:rect l="0" t="0" r="0" b="0"/>
          <a:pathLst>
            <a:path>
              <a:moveTo>
                <a:pt x="0" y="20214"/>
              </a:moveTo>
              <a:lnTo>
                <a:pt x="2331314" y="2021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734464" y="1219707"/>
        <a:ext cx="116565" cy="116565"/>
      </dsp:txXfrm>
    </dsp:sp>
    <dsp:sp modelId="{B7E1E9BC-2114-4C0E-81BD-261DEDEA59AC}">
      <dsp:nvSpPr>
        <dsp:cNvPr id="0" name=""/>
        <dsp:cNvSpPr/>
      </dsp:nvSpPr>
      <dsp:spPr>
        <a:xfrm>
          <a:off x="5632577" y="1018"/>
          <a:ext cx="1874453" cy="937226"/>
        </a:xfrm>
        <a:prstGeom prst="roundRect">
          <a:avLst>
            <a:gd name="adj" fmla="val 10000"/>
          </a:avLst>
        </a:prstGeom>
        <a:solidFill>
          <a:schemeClr val="bg1">
            <a:lumMod val="50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Specific Outcome</a:t>
          </a:r>
        </a:p>
      </dsp:txBody>
      <dsp:txXfrm>
        <a:off x="5660027" y="28468"/>
        <a:ext cx="1819553" cy="882326"/>
      </dsp:txXfrm>
    </dsp:sp>
    <dsp:sp modelId="{E91B292D-54F3-406C-8BB4-97D0C5441B00}">
      <dsp:nvSpPr>
        <dsp:cNvPr id="0" name=""/>
        <dsp:cNvSpPr/>
      </dsp:nvSpPr>
      <dsp:spPr>
        <a:xfrm rot="20532695">
          <a:off x="3910750" y="1796680"/>
          <a:ext cx="1763994" cy="40429"/>
        </a:xfrm>
        <a:custGeom>
          <a:avLst/>
          <a:gdLst/>
          <a:ahLst/>
          <a:cxnLst/>
          <a:rect l="0" t="0" r="0" b="0"/>
          <a:pathLst>
            <a:path>
              <a:moveTo>
                <a:pt x="0" y="20214"/>
              </a:moveTo>
              <a:lnTo>
                <a:pt x="1763994" y="2021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748647" y="1772795"/>
        <a:ext cx="88199" cy="88199"/>
      </dsp:txXfrm>
    </dsp:sp>
    <dsp:sp modelId="{7768EB6A-EF9F-40DA-8A44-C0826C96076E}">
      <dsp:nvSpPr>
        <dsp:cNvPr id="0" name=""/>
        <dsp:cNvSpPr/>
      </dsp:nvSpPr>
      <dsp:spPr>
        <a:xfrm>
          <a:off x="5632577" y="1078829"/>
          <a:ext cx="1874453" cy="937226"/>
        </a:xfrm>
        <a:prstGeom prst="roundRect">
          <a:avLst>
            <a:gd name="adj" fmla="val 10000"/>
          </a:avLst>
        </a:prstGeom>
        <a:solidFill>
          <a:schemeClr val="bg1">
            <a:lumMod val="50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Specific Outcome</a:t>
          </a:r>
        </a:p>
      </dsp:txBody>
      <dsp:txXfrm>
        <a:off x="5660027" y="1106279"/>
        <a:ext cx="1819553" cy="882326"/>
      </dsp:txXfrm>
    </dsp:sp>
    <dsp:sp modelId="{1F7B9972-F0F8-451C-836C-703C54F6AA9E}">
      <dsp:nvSpPr>
        <dsp:cNvPr id="0" name=""/>
        <dsp:cNvSpPr/>
      </dsp:nvSpPr>
      <dsp:spPr>
        <a:xfrm rot="1067305">
          <a:off x="3910750" y="2335585"/>
          <a:ext cx="1763994" cy="40429"/>
        </a:xfrm>
        <a:custGeom>
          <a:avLst/>
          <a:gdLst/>
          <a:ahLst/>
          <a:cxnLst/>
          <a:rect l="0" t="0" r="0" b="0"/>
          <a:pathLst>
            <a:path>
              <a:moveTo>
                <a:pt x="0" y="20214"/>
              </a:moveTo>
              <a:lnTo>
                <a:pt x="1763994" y="2021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748647" y="2311700"/>
        <a:ext cx="88199" cy="88199"/>
      </dsp:txXfrm>
    </dsp:sp>
    <dsp:sp modelId="{BA019F59-D62D-42F9-AA41-CC11E94C59F8}">
      <dsp:nvSpPr>
        <dsp:cNvPr id="0" name=""/>
        <dsp:cNvSpPr/>
      </dsp:nvSpPr>
      <dsp:spPr>
        <a:xfrm>
          <a:off x="5632577" y="2156639"/>
          <a:ext cx="1874453" cy="937226"/>
        </a:xfrm>
        <a:prstGeom prst="roundRect">
          <a:avLst>
            <a:gd name="adj" fmla="val 10000"/>
          </a:avLst>
        </a:prstGeom>
        <a:solidFill>
          <a:schemeClr val="bg1">
            <a:lumMod val="50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Specific Outcome</a:t>
          </a:r>
        </a:p>
      </dsp:txBody>
      <dsp:txXfrm>
        <a:off x="5660027" y="2184089"/>
        <a:ext cx="1819553" cy="882326"/>
      </dsp:txXfrm>
    </dsp:sp>
    <dsp:sp modelId="{C68D28A2-7E5C-4073-9079-1B407FB7703B}">
      <dsp:nvSpPr>
        <dsp:cNvPr id="0" name=""/>
        <dsp:cNvSpPr/>
      </dsp:nvSpPr>
      <dsp:spPr>
        <a:xfrm rot="2634364">
          <a:off x="3627090" y="2874491"/>
          <a:ext cx="2331314" cy="40429"/>
        </a:xfrm>
        <a:custGeom>
          <a:avLst/>
          <a:gdLst/>
          <a:ahLst/>
          <a:cxnLst/>
          <a:rect l="0" t="0" r="0" b="0"/>
          <a:pathLst>
            <a:path>
              <a:moveTo>
                <a:pt x="0" y="20214"/>
              </a:moveTo>
              <a:lnTo>
                <a:pt x="2331314" y="2021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734464" y="2836423"/>
        <a:ext cx="116565" cy="116565"/>
      </dsp:txXfrm>
    </dsp:sp>
    <dsp:sp modelId="{51FD787B-8905-414A-AA1A-2CA7FECCEF1D}">
      <dsp:nvSpPr>
        <dsp:cNvPr id="0" name=""/>
        <dsp:cNvSpPr/>
      </dsp:nvSpPr>
      <dsp:spPr>
        <a:xfrm>
          <a:off x="5632577" y="3234450"/>
          <a:ext cx="1874453" cy="937226"/>
        </a:xfrm>
        <a:prstGeom prst="roundRect">
          <a:avLst>
            <a:gd name="adj" fmla="val 10000"/>
          </a:avLst>
        </a:prstGeom>
        <a:solidFill>
          <a:schemeClr val="bg1">
            <a:lumMod val="50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Specific Outcome </a:t>
          </a:r>
        </a:p>
      </dsp:txBody>
      <dsp:txXfrm>
        <a:off x="5660027" y="3261900"/>
        <a:ext cx="1819553" cy="8823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B954B-085B-4501-B12D-FEF995A784D3}">
      <dsp:nvSpPr>
        <dsp:cNvPr id="0" name=""/>
        <dsp:cNvSpPr/>
      </dsp:nvSpPr>
      <dsp:spPr>
        <a:xfrm>
          <a:off x="0" y="0"/>
          <a:ext cx="6137810" cy="85357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Plan and prepare for standards writing</a:t>
          </a:r>
        </a:p>
      </dsp:txBody>
      <dsp:txXfrm>
        <a:off x="25000" y="25000"/>
        <a:ext cx="5116866" cy="803577"/>
      </dsp:txXfrm>
    </dsp:sp>
    <dsp:sp modelId="{232F8327-A078-4C04-8AAA-EE53DDEBFE4A}">
      <dsp:nvSpPr>
        <dsp:cNvPr id="0" name=""/>
        <dsp:cNvSpPr/>
      </dsp:nvSpPr>
      <dsp:spPr>
        <a:xfrm>
          <a:off x="458343" y="972130"/>
          <a:ext cx="6137810" cy="85357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Draft outcomes and range statements</a:t>
          </a:r>
        </a:p>
      </dsp:txBody>
      <dsp:txXfrm>
        <a:off x="483343" y="997130"/>
        <a:ext cx="5074642" cy="803577"/>
      </dsp:txXfrm>
    </dsp:sp>
    <dsp:sp modelId="{E25869F8-4C52-4DCD-80C7-FFE629A99D6F}">
      <dsp:nvSpPr>
        <dsp:cNvPr id="0" name=""/>
        <dsp:cNvSpPr/>
      </dsp:nvSpPr>
      <dsp:spPr>
        <a:xfrm>
          <a:off x="916686" y="1944260"/>
          <a:ext cx="6137810" cy="853577"/>
        </a:xfrm>
        <a:prstGeom prst="roundRect">
          <a:avLst>
            <a:gd name="adj" fmla="val 10000"/>
          </a:avLst>
        </a:prstGeom>
        <a:solidFill>
          <a:schemeClr val="tx1"/>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Define assessment criteria</a:t>
          </a:r>
        </a:p>
      </dsp:txBody>
      <dsp:txXfrm>
        <a:off x="941686" y="1969260"/>
        <a:ext cx="5074642" cy="803577"/>
      </dsp:txXfrm>
    </dsp:sp>
    <dsp:sp modelId="{D1DB8C6A-951B-4CA9-B8F4-AAA6C040A817}">
      <dsp:nvSpPr>
        <dsp:cNvPr id="0" name=""/>
        <dsp:cNvSpPr/>
      </dsp:nvSpPr>
      <dsp:spPr>
        <a:xfrm>
          <a:off x="1375029" y="2916390"/>
          <a:ext cx="6137810" cy="85357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Complete and review the standards</a:t>
          </a:r>
        </a:p>
      </dsp:txBody>
      <dsp:txXfrm>
        <a:off x="1400029" y="2941390"/>
        <a:ext cx="5074642" cy="803577"/>
      </dsp:txXfrm>
    </dsp:sp>
    <dsp:sp modelId="{8934A2B2-3AAA-4342-9668-FDDBD81C7D37}">
      <dsp:nvSpPr>
        <dsp:cNvPr id="0" name=""/>
        <dsp:cNvSpPr/>
      </dsp:nvSpPr>
      <dsp:spPr>
        <a:xfrm>
          <a:off x="1833372" y="3888521"/>
          <a:ext cx="6137810" cy="85357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Facilitate the validation of standards with stakeholders</a:t>
          </a:r>
        </a:p>
      </dsp:txBody>
      <dsp:txXfrm>
        <a:off x="1858372" y="3913521"/>
        <a:ext cx="5074642" cy="803577"/>
      </dsp:txXfrm>
    </dsp:sp>
    <dsp:sp modelId="{9BEA6015-6EA0-44B6-9E19-5D88A135987F}">
      <dsp:nvSpPr>
        <dsp:cNvPr id="0" name=""/>
        <dsp:cNvSpPr/>
      </dsp:nvSpPr>
      <dsp:spPr>
        <a:xfrm>
          <a:off x="5582985" y="623586"/>
          <a:ext cx="554825" cy="55482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707821" y="623586"/>
        <a:ext cx="305153" cy="417506"/>
      </dsp:txXfrm>
    </dsp:sp>
    <dsp:sp modelId="{A44D0F83-465F-413C-B063-297F279447B4}">
      <dsp:nvSpPr>
        <dsp:cNvPr id="0" name=""/>
        <dsp:cNvSpPr/>
      </dsp:nvSpPr>
      <dsp:spPr>
        <a:xfrm>
          <a:off x="6041328" y="1595716"/>
          <a:ext cx="554825" cy="55482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166164" y="1595716"/>
        <a:ext cx="305153" cy="417506"/>
      </dsp:txXfrm>
    </dsp:sp>
    <dsp:sp modelId="{E688A398-5382-4EFB-A84D-FD450C6576BA}">
      <dsp:nvSpPr>
        <dsp:cNvPr id="0" name=""/>
        <dsp:cNvSpPr/>
      </dsp:nvSpPr>
      <dsp:spPr>
        <a:xfrm>
          <a:off x="6499671" y="2553620"/>
          <a:ext cx="554825" cy="55482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624507" y="2553620"/>
        <a:ext cx="305153" cy="417506"/>
      </dsp:txXfrm>
    </dsp:sp>
    <dsp:sp modelId="{7C67819E-21F7-479F-84E2-C1E51B72BC69}">
      <dsp:nvSpPr>
        <dsp:cNvPr id="0" name=""/>
        <dsp:cNvSpPr/>
      </dsp:nvSpPr>
      <dsp:spPr>
        <a:xfrm>
          <a:off x="6958014" y="3535234"/>
          <a:ext cx="554825" cy="55482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082850" y="3535234"/>
        <a:ext cx="305153" cy="4175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4AEB9-B3BC-4B51-AE68-0F932D6D1E8E}">
      <dsp:nvSpPr>
        <dsp:cNvPr id="0" name=""/>
        <dsp:cNvSpPr/>
      </dsp:nvSpPr>
      <dsp:spPr>
        <a:xfrm>
          <a:off x="2999747" y="2460360"/>
          <a:ext cx="2218991" cy="2218991"/>
        </a:xfrm>
        <a:prstGeom prst="ellipse">
          <a:avLst/>
        </a:prstGeom>
        <a:solidFill>
          <a:schemeClr val="tx1"/>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Principles of Assessment</a:t>
          </a:r>
        </a:p>
      </dsp:txBody>
      <dsp:txXfrm>
        <a:off x="3324711" y="2785324"/>
        <a:ext cx="1569063" cy="1569063"/>
      </dsp:txXfrm>
    </dsp:sp>
    <dsp:sp modelId="{51496526-B0B7-44D6-8860-232363B20892}">
      <dsp:nvSpPr>
        <dsp:cNvPr id="0" name=""/>
        <dsp:cNvSpPr/>
      </dsp:nvSpPr>
      <dsp:spPr>
        <a:xfrm rot="11700000">
          <a:off x="1173316" y="2707314"/>
          <a:ext cx="1793948" cy="632412"/>
        </a:xfrm>
        <a:prstGeom prst="leftArrow">
          <a:avLst>
            <a:gd name="adj1" fmla="val 60000"/>
            <a:gd name="adj2" fmla="val 50000"/>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4638B53F-2AB6-45D3-A00D-FF83CCA64E42}">
      <dsp:nvSpPr>
        <dsp:cNvPr id="0" name=""/>
        <dsp:cNvSpPr/>
      </dsp:nvSpPr>
      <dsp:spPr>
        <a:xfrm>
          <a:off x="149858" y="1948149"/>
          <a:ext cx="2108041" cy="168643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Fairness</a:t>
          </a:r>
        </a:p>
      </dsp:txBody>
      <dsp:txXfrm>
        <a:off x="199252" y="1997543"/>
        <a:ext cx="2009253" cy="1587645"/>
      </dsp:txXfrm>
    </dsp:sp>
    <dsp:sp modelId="{319902AF-D4B7-4F5C-9579-C0DD2F6505FC}">
      <dsp:nvSpPr>
        <dsp:cNvPr id="0" name=""/>
        <dsp:cNvSpPr/>
      </dsp:nvSpPr>
      <dsp:spPr>
        <a:xfrm rot="14700000">
          <a:off x="2320173" y="1340543"/>
          <a:ext cx="1793948" cy="632412"/>
        </a:xfrm>
        <a:prstGeom prst="leftArrow">
          <a:avLst>
            <a:gd name="adj1" fmla="val 60000"/>
            <a:gd name="adj2" fmla="val 50000"/>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52E84247-4712-486E-BB6D-8421BA7D54D3}">
      <dsp:nvSpPr>
        <dsp:cNvPr id="0" name=""/>
        <dsp:cNvSpPr/>
      </dsp:nvSpPr>
      <dsp:spPr>
        <a:xfrm>
          <a:off x="1784048" y="598"/>
          <a:ext cx="2108041" cy="168643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Validity</a:t>
          </a:r>
        </a:p>
      </dsp:txBody>
      <dsp:txXfrm>
        <a:off x="1833442" y="49992"/>
        <a:ext cx="2009253" cy="1587645"/>
      </dsp:txXfrm>
    </dsp:sp>
    <dsp:sp modelId="{DAC4F323-7A6C-473C-B921-2CC8602E17FD}">
      <dsp:nvSpPr>
        <dsp:cNvPr id="0" name=""/>
        <dsp:cNvSpPr/>
      </dsp:nvSpPr>
      <dsp:spPr>
        <a:xfrm rot="17700000">
          <a:off x="4104365" y="1340543"/>
          <a:ext cx="1793948" cy="632412"/>
        </a:xfrm>
        <a:prstGeom prst="leftArrow">
          <a:avLst>
            <a:gd name="adj1" fmla="val 60000"/>
            <a:gd name="adj2" fmla="val 50000"/>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F68248A9-35B2-426A-9F69-891B23CE8178}">
      <dsp:nvSpPr>
        <dsp:cNvPr id="0" name=""/>
        <dsp:cNvSpPr/>
      </dsp:nvSpPr>
      <dsp:spPr>
        <a:xfrm>
          <a:off x="4326396" y="598"/>
          <a:ext cx="2108041" cy="168643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Reliability</a:t>
          </a:r>
        </a:p>
      </dsp:txBody>
      <dsp:txXfrm>
        <a:off x="4375790" y="49992"/>
        <a:ext cx="2009253" cy="1587645"/>
      </dsp:txXfrm>
    </dsp:sp>
    <dsp:sp modelId="{CCBB6604-0447-489F-ACF0-BD53249C3AB5}">
      <dsp:nvSpPr>
        <dsp:cNvPr id="0" name=""/>
        <dsp:cNvSpPr/>
      </dsp:nvSpPr>
      <dsp:spPr>
        <a:xfrm rot="20700000">
          <a:off x="5251222" y="2707314"/>
          <a:ext cx="1793948" cy="632412"/>
        </a:xfrm>
        <a:prstGeom prst="leftArrow">
          <a:avLst>
            <a:gd name="adj1" fmla="val 60000"/>
            <a:gd name="adj2" fmla="val 50000"/>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AEB9A1E0-B2B1-49BB-AD1E-DA667863ED7E}">
      <dsp:nvSpPr>
        <dsp:cNvPr id="0" name=""/>
        <dsp:cNvSpPr/>
      </dsp:nvSpPr>
      <dsp:spPr>
        <a:xfrm>
          <a:off x="5960586" y="1948149"/>
          <a:ext cx="2108041" cy="168643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Practicability</a:t>
          </a:r>
        </a:p>
      </dsp:txBody>
      <dsp:txXfrm>
        <a:off x="6009980" y="1997543"/>
        <a:ext cx="2009253" cy="1587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0FB77-711D-47AB-87A4-8BD69C2FDE5E}">
      <dsp:nvSpPr>
        <dsp:cNvPr id="0" name=""/>
        <dsp:cNvSpPr/>
      </dsp:nvSpPr>
      <dsp:spPr>
        <a:xfrm>
          <a:off x="3095707" y="996"/>
          <a:ext cx="4643562" cy="790436"/>
        </a:xfrm>
        <a:prstGeom prst="rightArrow">
          <a:avLst>
            <a:gd name="adj1" fmla="val 75000"/>
            <a:gd name="adj2" fmla="val 50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Should relate to what is being assessed</a:t>
          </a:r>
        </a:p>
      </dsp:txBody>
      <dsp:txXfrm>
        <a:off x="3095707" y="99801"/>
        <a:ext cx="4347149" cy="592827"/>
      </dsp:txXfrm>
    </dsp:sp>
    <dsp:sp modelId="{3C162D69-259C-4FA4-87B9-42194EABC0D6}">
      <dsp:nvSpPr>
        <dsp:cNvPr id="0" name=""/>
        <dsp:cNvSpPr/>
      </dsp:nvSpPr>
      <dsp:spPr>
        <a:xfrm>
          <a:off x="0" y="0"/>
          <a:ext cx="3095708" cy="790436"/>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Valid</a:t>
          </a:r>
        </a:p>
      </dsp:txBody>
      <dsp:txXfrm>
        <a:off x="38586" y="38586"/>
        <a:ext cx="3018536" cy="713264"/>
      </dsp:txXfrm>
    </dsp:sp>
    <dsp:sp modelId="{2A751B2B-2BB1-4E6A-9A30-8724804776B0}">
      <dsp:nvSpPr>
        <dsp:cNvPr id="0" name=""/>
        <dsp:cNvSpPr/>
      </dsp:nvSpPr>
      <dsp:spPr>
        <a:xfrm>
          <a:off x="3095707" y="870476"/>
          <a:ext cx="4643562" cy="790436"/>
        </a:xfrm>
        <a:prstGeom prst="rightArrow">
          <a:avLst>
            <a:gd name="adj1" fmla="val 75000"/>
            <a:gd name="adj2" fmla="val 50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As recent as possible</a:t>
          </a:r>
        </a:p>
      </dsp:txBody>
      <dsp:txXfrm>
        <a:off x="3095707" y="969281"/>
        <a:ext cx="4347149" cy="592827"/>
      </dsp:txXfrm>
    </dsp:sp>
    <dsp:sp modelId="{5B43F77E-267A-44F8-B3C9-730F46656DF9}">
      <dsp:nvSpPr>
        <dsp:cNvPr id="0" name=""/>
        <dsp:cNvSpPr/>
      </dsp:nvSpPr>
      <dsp:spPr>
        <a:xfrm>
          <a:off x="0" y="870476"/>
          <a:ext cx="3095708" cy="790436"/>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Current	</a:t>
          </a:r>
        </a:p>
      </dsp:txBody>
      <dsp:txXfrm>
        <a:off x="38586" y="909062"/>
        <a:ext cx="3018536" cy="713264"/>
      </dsp:txXfrm>
    </dsp:sp>
    <dsp:sp modelId="{76CC1C05-6FA9-46BF-8FDA-6E77E7180A81}">
      <dsp:nvSpPr>
        <dsp:cNvPr id="0" name=""/>
        <dsp:cNvSpPr/>
      </dsp:nvSpPr>
      <dsp:spPr>
        <a:xfrm>
          <a:off x="3095707" y="1739956"/>
          <a:ext cx="4643562" cy="790436"/>
        </a:xfrm>
        <a:prstGeom prst="rightArrow">
          <a:avLst>
            <a:gd name="adj1" fmla="val 75000"/>
            <a:gd name="adj2" fmla="val 50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Enough evidence</a:t>
          </a:r>
        </a:p>
      </dsp:txBody>
      <dsp:txXfrm>
        <a:off x="3095707" y="1838761"/>
        <a:ext cx="4347149" cy="592827"/>
      </dsp:txXfrm>
    </dsp:sp>
    <dsp:sp modelId="{08C37D2D-4167-422E-B3C1-2C94D2115B77}">
      <dsp:nvSpPr>
        <dsp:cNvPr id="0" name=""/>
        <dsp:cNvSpPr/>
      </dsp:nvSpPr>
      <dsp:spPr>
        <a:xfrm>
          <a:off x="0" y="1739956"/>
          <a:ext cx="3095708" cy="790436"/>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Sufficient</a:t>
          </a:r>
        </a:p>
      </dsp:txBody>
      <dsp:txXfrm>
        <a:off x="38586" y="1778542"/>
        <a:ext cx="3018536" cy="713264"/>
      </dsp:txXfrm>
    </dsp:sp>
    <dsp:sp modelId="{5C518404-3F9C-4AEE-8E60-908EDFC1D1C1}">
      <dsp:nvSpPr>
        <dsp:cNvPr id="0" name=""/>
        <dsp:cNvSpPr/>
      </dsp:nvSpPr>
      <dsp:spPr>
        <a:xfrm>
          <a:off x="3095707" y="2609437"/>
          <a:ext cx="4643562" cy="790436"/>
        </a:xfrm>
        <a:prstGeom prst="rightArrow">
          <a:avLst>
            <a:gd name="adj1" fmla="val 75000"/>
            <a:gd name="adj2" fmla="val 50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Own evidence</a:t>
          </a:r>
        </a:p>
      </dsp:txBody>
      <dsp:txXfrm>
        <a:off x="3095707" y="2708242"/>
        <a:ext cx="4347149" cy="592827"/>
      </dsp:txXfrm>
    </dsp:sp>
    <dsp:sp modelId="{E62C5472-EA2B-4FF8-BF2F-0746492AC728}">
      <dsp:nvSpPr>
        <dsp:cNvPr id="0" name=""/>
        <dsp:cNvSpPr/>
      </dsp:nvSpPr>
      <dsp:spPr>
        <a:xfrm>
          <a:off x="0" y="2609437"/>
          <a:ext cx="3095708" cy="790436"/>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Authentic</a:t>
          </a:r>
        </a:p>
      </dsp:txBody>
      <dsp:txXfrm>
        <a:off x="38586" y="2648023"/>
        <a:ext cx="3018536" cy="7132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530EB-6773-4B0D-930D-1C6B3B7716A4}">
      <dsp:nvSpPr>
        <dsp:cNvPr id="0" name=""/>
        <dsp:cNvSpPr/>
      </dsp:nvSpPr>
      <dsp:spPr>
        <a:xfrm>
          <a:off x="3424" y="1189969"/>
          <a:ext cx="1136995" cy="11369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Fairness</a:t>
          </a:r>
        </a:p>
      </dsp:txBody>
      <dsp:txXfrm>
        <a:off x="58928" y="1245473"/>
        <a:ext cx="1025987" cy="1025987"/>
      </dsp:txXfrm>
    </dsp:sp>
    <dsp:sp modelId="{2874B617-EE25-4C95-A8F6-D710A9D41BAC}">
      <dsp:nvSpPr>
        <dsp:cNvPr id="0" name=""/>
        <dsp:cNvSpPr/>
      </dsp:nvSpPr>
      <dsp:spPr>
        <a:xfrm>
          <a:off x="1232743" y="1485962"/>
          <a:ext cx="545008" cy="545008"/>
        </a:xfrm>
        <a:prstGeom prst="mathPlus">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304984" y="1694373"/>
        <a:ext cx="400526" cy="128186"/>
      </dsp:txXfrm>
    </dsp:sp>
    <dsp:sp modelId="{0ABE6AB1-52C3-454E-AC05-5BD0361E0C4E}">
      <dsp:nvSpPr>
        <dsp:cNvPr id="0" name=""/>
        <dsp:cNvSpPr/>
      </dsp:nvSpPr>
      <dsp:spPr>
        <a:xfrm>
          <a:off x="1870075" y="1189969"/>
          <a:ext cx="1136995" cy="11369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Validity</a:t>
          </a:r>
        </a:p>
      </dsp:txBody>
      <dsp:txXfrm>
        <a:off x="1925579" y="1245473"/>
        <a:ext cx="1025987" cy="1025987"/>
      </dsp:txXfrm>
    </dsp:sp>
    <dsp:sp modelId="{12445FCA-5E17-426B-8DEC-52552382CD4A}">
      <dsp:nvSpPr>
        <dsp:cNvPr id="0" name=""/>
        <dsp:cNvSpPr/>
      </dsp:nvSpPr>
      <dsp:spPr>
        <a:xfrm>
          <a:off x="3099394" y="1485962"/>
          <a:ext cx="545008" cy="545008"/>
        </a:xfrm>
        <a:prstGeom prst="mathPlus">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171635" y="1694373"/>
        <a:ext cx="400526" cy="128186"/>
      </dsp:txXfrm>
    </dsp:sp>
    <dsp:sp modelId="{DB85C478-1083-4388-B60A-A35A27281699}">
      <dsp:nvSpPr>
        <dsp:cNvPr id="0" name=""/>
        <dsp:cNvSpPr/>
      </dsp:nvSpPr>
      <dsp:spPr>
        <a:xfrm>
          <a:off x="3736727" y="1189969"/>
          <a:ext cx="1136995" cy="11369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Reliability</a:t>
          </a:r>
        </a:p>
      </dsp:txBody>
      <dsp:txXfrm>
        <a:off x="3792231" y="1245473"/>
        <a:ext cx="1025987" cy="1025987"/>
      </dsp:txXfrm>
    </dsp:sp>
    <dsp:sp modelId="{43D7ABB7-E3B1-4957-A81D-54FC6DD662D2}">
      <dsp:nvSpPr>
        <dsp:cNvPr id="0" name=""/>
        <dsp:cNvSpPr/>
      </dsp:nvSpPr>
      <dsp:spPr>
        <a:xfrm>
          <a:off x="4966046" y="1485962"/>
          <a:ext cx="545008" cy="545008"/>
        </a:xfrm>
        <a:prstGeom prst="mathPlus">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038287" y="1694373"/>
        <a:ext cx="400526" cy="128186"/>
      </dsp:txXfrm>
    </dsp:sp>
    <dsp:sp modelId="{0E03883B-8F3D-4D6B-883D-499D7AC4A382}">
      <dsp:nvSpPr>
        <dsp:cNvPr id="0" name=""/>
        <dsp:cNvSpPr/>
      </dsp:nvSpPr>
      <dsp:spPr>
        <a:xfrm>
          <a:off x="5603379" y="1189969"/>
          <a:ext cx="1136995" cy="11369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Practicability</a:t>
          </a:r>
        </a:p>
      </dsp:txBody>
      <dsp:txXfrm>
        <a:off x="5658883" y="1245473"/>
        <a:ext cx="1025987" cy="1025987"/>
      </dsp:txXfrm>
    </dsp:sp>
    <dsp:sp modelId="{B3778C12-D778-479F-B8B7-0A72B486C9C3}">
      <dsp:nvSpPr>
        <dsp:cNvPr id="0" name=""/>
        <dsp:cNvSpPr/>
      </dsp:nvSpPr>
      <dsp:spPr>
        <a:xfrm>
          <a:off x="6832698" y="1510735"/>
          <a:ext cx="495463" cy="495463"/>
        </a:xfrm>
        <a:prstGeom prst="mathEqual">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898372" y="1612800"/>
        <a:ext cx="364115" cy="291333"/>
      </dsp:txXfrm>
    </dsp:sp>
    <dsp:sp modelId="{8D09B12B-C8B6-42A0-8E7D-E15204856157}">
      <dsp:nvSpPr>
        <dsp:cNvPr id="0" name=""/>
        <dsp:cNvSpPr/>
      </dsp:nvSpPr>
      <dsp:spPr>
        <a:xfrm>
          <a:off x="7420485" y="1189969"/>
          <a:ext cx="1136995" cy="1136995"/>
        </a:xfrm>
        <a:prstGeom prst="roundRect">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Credibility</a:t>
          </a:r>
        </a:p>
      </dsp:txBody>
      <dsp:txXfrm>
        <a:off x="7475989" y="1245473"/>
        <a:ext cx="1025987" cy="102598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A3B56-622C-45F7-8A0B-D06ABDE5C4F4}">
      <dsp:nvSpPr>
        <dsp:cNvPr id="0" name=""/>
        <dsp:cNvSpPr/>
      </dsp:nvSpPr>
      <dsp:spPr>
        <a:xfrm>
          <a:off x="6865" y="1416376"/>
          <a:ext cx="2052077" cy="123124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Noun</a:t>
          </a:r>
          <a:endParaRPr lang="en-US" sz="3200" kern="1200" dirty="0"/>
        </a:p>
      </dsp:txBody>
      <dsp:txXfrm>
        <a:off x="42927" y="1452438"/>
        <a:ext cx="1979953" cy="1159122"/>
      </dsp:txXfrm>
    </dsp:sp>
    <dsp:sp modelId="{CC367AD5-A2F4-48A1-8115-238116914BBD}">
      <dsp:nvSpPr>
        <dsp:cNvPr id="0" name=""/>
        <dsp:cNvSpPr/>
      </dsp:nvSpPr>
      <dsp:spPr>
        <a:xfrm>
          <a:off x="2264150" y="1777542"/>
          <a:ext cx="435040" cy="508915"/>
        </a:xfrm>
        <a:prstGeom prst="righ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264150" y="1879325"/>
        <a:ext cx="304528" cy="305349"/>
      </dsp:txXfrm>
    </dsp:sp>
    <dsp:sp modelId="{792D68DE-BD74-4C63-9D84-CAB5DB3E86D0}">
      <dsp:nvSpPr>
        <dsp:cNvPr id="0" name=""/>
        <dsp:cNvSpPr/>
      </dsp:nvSpPr>
      <dsp:spPr>
        <a:xfrm>
          <a:off x="2879774" y="1416376"/>
          <a:ext cx="2052077" cy="123124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Verb</a:t>
          </a:r>
        </a:p>
      </dsp:txBody>
      <dsp:txXfrm>
        <a:off x="2915836" y="1452438"/>
        <a:ext cx="1979953" cy="1159122"/>
      </dsp:txXfrm>
    </dsp:sp>
    <dsp:sp modelId="{6C3F2A4D-BD4F-46DB-8C9B-9C9992D7CE8A}">
      <dsp:nvSpPr>
        <dsp:cNvPr id="0" name=""/>
        <dsp:cNvSpPr/>
      </dsp:nvSpPr>
      <dsp:spPr>
        <a:xfrm>
          <a:off x="5137059" y="1777542"/>
          <a:ext cx="435040" cy="508915"/>
        </a:xfrm>
        <a:prstGeom prst="righ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137059" y="1879325"/>
        <a:ext cx="304528" cy="305349"/>
      </dsp:txXfrm>
    </dsp:sp>
    <dsp:sp modelId="{5D7337A0-C969-4062-B767-4B51855BE0D1}">
      <dsp:nvSpPr>
        <dsp:cNvPr id="0" name=""/>
        <dsp:cNvSpPr/>
      </dsp:nvSpPr>
      <dsp:spPr>
        <a:xfrm>
          <a:off x="5752682" y="1416376"/>
          <a:ext cx="2052077" cy="123124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Qualifying phrase</a:t>
          </a:r>
        </a:p>
      </dsp:txBody>
      <dsp:txXfrm>
        <a:off x="5788744" y="1452438"/>
        <a:ext cx="1979953" cy="115912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B954B-085B-4501-B12D-FEF995A784D3}">
      <dsp:nvSpPr>
        <dsp:cNvPr id="0" name=""/>
        <dsp:cNvSpPr/>
      </dsp:nvSpPr>
      <dsp:spPr>
        <a:xfrm>
          <a:off x="0" y="0"/>
          <a:ext cx="6137810" cy="85357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Plan and prepare for standards writing</a:t>
          </a:r>
        </a:p>
      </dsp:txBody>
      <dsp:txXfrm>
        <a:off x="25000" y="25000"/>
        <a:ext cx="5116866" cy="803577"/>
      </dsp:txXfrm>
    </dsp:sp>
    <dsp:sp modelId="{232F8327-A078-4C04-8AAA-EE53DDEBFE4A}">
      <dsp:nvSpPr>
        <dsp:cNvPr id="0" name=""/>
        <dsp:cNvSpPr/>
      </dsp:nvSpPr>
      <dsp:spPr>
        <a:xfrm>
          <a:off x="458343" y="972130"/>
          <a:ext cx="6137810" cy="85357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Draft outcomes and range statements</a:t>
          </a:r>
        </a:p>
      </dsp:txBody>
      <dsp:txXfrm>
        <a:off x="483343" y="997130"/>
        <a:ext cx="5074642" cy="803577"/>
      </dsp:txXfrm>
    </dsp:sp>
    <dsp:sp modelId="{E25869F8-4C52-4DCD-80C7-FFE629A99D6F}">
      <dsp:nvSpPr>
        <dsp:cNvPr id="0" name=""/>
        <dsp:cNvSpPr/>
      </dsp:nvSpPr>
      <dsp:spPr>
        <a:xfrm>
          <a:off x="916686" y="1944260"/>
          <a:ext cx="6137810" cy="85357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Define assessment criteria</a:t>
          </a:r>
        </a:p>
      </dsp:txBody>
      <dsp:txXfrm>
        <a:off x="941686" y="1969260"/>
        <a:ext cx="5074642" cy="803577"/>
      </dsp:txXfrm>
    </dsp:sp>
    <dsp:sp modelId="{D1DB8C6A-951B-4CA9-B8F4-AAA6C040A817}">
      <dsp:nvSpPr>
        <dsp:cNvPr id="0" name=""/>
        <dsp:cNvSpPr/>
      </dsp:nvSpPr>
      <dsp:spPr>
        <a:xfrm>
          <a:off x="1375029" y="2916390"/>
          <a:ext cx="6137810" cy="853577"/>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Complete and review the standards</a:t>
          </a:r>
        </a:p>
      </dsp:txBody>
      <dsp:txXfrm>
        <a:off x="1400029" y="2941390"/>
        <a:ext cx="5074642" cy="803577"/>
      </dsp:txXfrm>
    </dsp:sp>
    <dsp:sp modelId="{8934A2B2-3AAA-4342-9668-FDDBD81C7D37}">
      <dsp:nvSpPr>
        <dsp:cNvPr id="0" name=""/>
        <dsp:cNvSpPr/>
      </dsp:nvSpPr>
      <dsp:spPr>
        <a:xfrm>
          <a:off x="1833372" y="3888521"/>
          <a:ext cx="6137810" cy="853577"/>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Facilitate the validation of standards with stakeholders</a:t>
          </a:r>
        </a:p>
      </dsp:txBody>
      <dsp:txXfrm>
        <a:off x="1858372" y="3913521"/>
        <a:ext cx="5074642" cy="803577"/>
      </dsp:txXfrm>
    </dsp:sp>
    <dsp:sp modelId="{9BEA6015-6EA0-44B6-9E19-5D88A135987F}">
      <dsp:nvSpPr>
        <dsp:cNvPr id="0" name=""/>
        <dsp:cNvSpPr/>
      </dsp:nvSpPr>
      <dsp:spPr>
        <a:xfrm>
          <a:off x="5582985" y="623586"/>
          <a:ext cx="554825" cy="55482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707821" y="623586"/>
        <a:ext cx="305153" cy="417506"/>
      </dsp:txXfrm>
    </dsp:sp>
    <dsp:sp modelId="{A44D0F83-465F-413C-B063-297F279447B4}">
      <dsp:nvSpPr>
        <dsp:cNvPr id="0" name=""/>
        <dsp:cNvSpPr/>
      </dsp:nvSpPr>
      <dsp:spPr>
        <a:xfrm>
          <a:off x="6041328" y="1595716"/>
          <a:ext cx="554825" cy="55482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166164" y="1595716"/>
        <a:ext cx="305153" cy="417506"/>
      </dsp:txXfrm>
    </dsp:sp>
    <dsp:sp modelId="{E688A398-5382-4EFB-A84D-FD450C6576BA}">
      <dsp:nvSpPr>
        <dsp:cNvPr id="0" name=""/>
        <dsp:cNvSpPr/>
      </dsp:nvSpPr>
      <dsp:spPr>
        <a:xfrm>
          <a:off x="6499671" y="2553620"/>
          <a:ext cx="554825" cy="55482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624507" y="2553620"/>
        <a:ext cx="305153" cy="417506"/>
      </dsp:txXfrm>
    </dsp:sp>
    <dsp:sp modelId="{7C67819E-21F7-479F-84E2-C1E51B72BC69}">
      <dsp:nvSpPr>
        <dsp:cNvPr id="0" name=""/>
        <dsp:cNvSpPr/>
      </dsp:nvSpPr>
      <dsp:spPr>
        <a:xfrm>
          <a:off x="6958014" y="3535234"/>
          <a:ext cx="554825" cy="55482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082850" y="3535234"/>
        <a:ext cx="305153" cy="41750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E78EA-1471-43A5-8622-39C0C7E4C4C3}">
      <dsp:nvSpPr>
        <dsp:cNvPr id="0" name=""/>
        <dsp:cNvSpPr/>
      </dsp:nvSpPr>
      <dsp:spPr>
        <a:xfrm>
          <a:off x="762203" y="933"/>
          <a:ext cx="1762018" cy="1057210"/>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Systems analysis</a:t>
          </a:r>
        </a:p>
      </dsp:txBody>
      <dsp:txXfrm>
        <a:off x="793168" y="31898"/>
        <a:ext cx="1700088" cy="995280"/>
      </dsp:txXfrm>
    </dsp:sp>
    <dsp:sp modelId="{B9941A23-CA68-450A-A922-6A4149D89283}">
      <dsp:nvSpPr>
        <dsp:cNvPr id="0" name=""/>
        <dsp:cNvSpPr/>
      </dsp:nvSpPr>
      <dsp:spPr>
        <a:xfrm>
          <a:off x="2679278" y="311048"/>
          <a:ext cx="373547" cy="436980"/>
        </a:xfrm>
        <a:prstGeom prst="righ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679278" y="398444"/>
        <a:ext cx="261483" cy="262188"/>
      </dsp:txXfrm>
    </dsp:sp>
    <dsp:sp modelId="{2D7424EB-4773-4DEC-82A0-4F5AFE61D342}">
      <dsp:nvSpPr>
        <dsp:cNvPr id="0" name=""/>
        <dsp:cNvSpPr/>
      </dsp:nvSpPr>
      <dsp:spPr>
        <a:xfrm>
          <a:off x="3229028" y="933"/>
          <a:ext cx="1762018" cy="1057210"/>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Outcomes analysis</a:t>
          </a:r>
        </a:p>
      </dsp:txBody>
      <dsp:txXfrm>
        <a:off x="3259993" y="31898"/>
        <a:ext cx="1700088" cy="995280"/>
      </dsp:txXfrm>
    </dsp:sp>
    <dsp:sp modelId="{3E45B3F7-D458-4556-A680-6BB1346D0E8C}">
      <dsp:nvSpPr>
        <dsp:cNvPr id="0" name=""/>
        <dsp:cNvSpPr/>
      </dsp:nvSpPr>
      <dsp:spPr>
        <a:xfrm>
          <a:off x="5146104" y="311048"/>
          <a:ext cx="373547" cy="436980"/>
        </a:xfrm>
        <a:prstGeom prst="righ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146104" y="398444"/>
        <a:ext cx="261483" cy="262188"/>
      </dsp:txXfrm>
    </dsp:sp>
    <dsp:sp modelId="{4F8A4267-4978-4AB7-8A09-7796A4A60127}">
      <dsp:nvSpPr>
        <dsp:cNvPr id="0" name=""/>
        <dsp:cNvSpPr/>
      </dsp:nvSpPr>
      <dsp:spPr>
        <a:xfrm>
          <a:off x="5695853" y="933"/>
          <a:ext cx="1762018" cy="1057210"/>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Narrow consultation</a:t>
          </a:r>
        </a:p>
      </dsp:txBody>
      <dsp:txXfrm>
        <a:off x="5726818" y="31898"/>
        <a:ext cx="1700088" cy="995280"/>
      </dsp:txXfrm>
    </dsp:sp>
    <dsp:sp modelId="{825E374E-9FCB-4384-AFB2-6D86023664F4}">
      <dsp:nvSpPr>
        <dsp:cNvPr id="0" name=""/>
        <dsp:cNvSpPr/>
      </dsp:nvSpPr>
      <dsp:spPr>
        <a:xfrm rot="5400000">
          <a:off x="6390088" y="1181485"/>
          <a:ext cx="373547" cy="436980"/>
        </a:xfrm>
        <a:prstGeom prst="righ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6445768" y="1213201"/>
        <a:ext cx="262188" cy="261483"/>
      </dsp:txXfrm>
    </dsp:sp>
    <dsp:sp modelId="{7037822F-CFEE-4931-845E-7C1CD020876F}">
      <dsp:nvSpPr>
        <dsp:cNvPr id="0" name=""/>
        <dsp:cNvSpPr/>
      </dsp:nvSpPr>
      <dsp:spPr>
        <a:xfrm>
          <a:off x="5695853" y="1762951"/>
          <a:ext cx="1762018" cy="1057210"/>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Standards generation</a:t>
          </a:r>
        </a:p>
      </dsp:txBody>
      <dsp:txXfrm>
        <a:off x="5726818" y="1793916"/>
        <a:ext cx="1700088" cy="995280"/>
      </dsp:txXfrm>
    </dsp:sp>
    <dsp:sp modelId="{F1396358-3FBB-4B99-AAD3-27E87B9F8B06}">
      <dsp:nvSpPr>
        <dsp:cNvPr id="0" name=""/>
        <dsp:cNvSpPr/>
      </dsp:nvSpPr>
      <dsp:spPr>
        <a:xfrm rot="10800000">
          <a:off x="5167248" y="2073066"/>
          <a:ext cx="373547" cy="436980"/>
        </a:xfrm>
        <a:prstGeom prst="righ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279312" y="2160462"/>
        <a:ext cx="261483" cy="262188"/>
      </dsp:txXfrm>
    </dsp:sp>
    <dsp:sp modelId="{57FE9E4B-04C4-4B1F-A620-72C53594D83C}">
      <dsp:nvSpPr>
        <dsp:cNvPr id="0" name=""/>
        <dsp:cNvSpPr/>
      </dsp:nvSpPr>
      <dsp:spPr>
        <a:xfrm>
          <a:off x="3229028" y="1762951"/>
          <a:ext cx="1762018" cy="1057210"/>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Wide consultation</a:t>
          </a:r>
        </a:p>
      </dsp:txBody>
      <dsp:txXfrm>
        <a:off x="3259993" y="1793916"/>
        <a:ext cx="1700088" cy="995280"/>
      </dsp:txXfrm>
    </dsp:sp>
    <dsp:sp modelId="{60D2E2DB-06E0-4BD2-A484-06D506948799}">
      <dsp:nvSpPr>
        <dsp:cNvPr id="0" name=""/>
        <dsp:cNvSpPr/>
      </dsp:nvSpPr>
      <dsp:spPr>
        <a:xfrm rot="10800000">
          <a:off x="2700423" y="2073066"/>
          <a:ext cx="373547" cy="436980"/>
        </a:xfrm>
        <a:prstGeom prst="righ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812487" y="2160462"/>
        <a:ext cx="261483" cy="262188"/>
      </dsp:txXfrm>
    </dsp:sp>
    <dsp:sp modelId="{FE524A0B-CE2B-4F72-8B88-C71EFCD6A226}">
      <dsp:nvSpPr>
        <dsp:cNvPr id="0" name=""/>
        <dsp:cNvSpPr/>
      </dsp:nvSpPr>
      <dsp:spPr>
        <a:xfrm>
          <a:off x="762203" y="1762951"/>
          <a:ext cx="1762018" cy="1057210"/>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Revision </a:t>
          </a:r>
        </a:p>
      </dsp:txBody>
      <dsp:txXfrm>
        <a:off x="793168" y="1793916"/>
        <a:ext cx="1700088" cy="995280"/>
      </dsp:txXfrm>
    </dsp:sp>
    <dsp:sp modelId="{4E6FC838-3E45-4E7E-84DF-DDF4E49EE079}">
      <dsp:nvSpPr>
        <dsp:cNvPr id="0" name=""/>
        <dsp:cNvSpPr/>
      </dsp:nvSpPr>
      <dsp:spPr>
        <a:xfrm rot="5400000">
          <a:off x="1456438" y="2943503"/>
          <a:ext cx="373547" cy="436980"/>
        </a:xfrm>
        <a:prstGeom prst="righ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512118" y="2975219"/>
        <a:ext cx="262188" cy="261483"/>
      </dsp:txXfrm>
    </dsp:sp>
    <dsp:sp modelId="{53CE7595-3D20-4D8C-BA88-D37810D2798B}">
      <dsp:nvSpPr>
        <dsp:cNvPr id="0" name=""/>
        <dsp:cNvSpPr/>
      </dsp:nvSpPr>
      <dsp:spPr>
        <a:xfrm>
          <a:off x="762203" y="3524969"/>
          <a:ext cx="1762018" cy="1057210"/>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Submission to SGB </a:t>
          </a:r>
        </a:p>
      </dsp:txBody>
      <dsp:txXfrm>
        <a:off x="793168" y="3555934"/>
        <a:ext cx="1700088" cy="995280"/>
      </dsp:txXfrm>
    </dsp:sp>
    <dsp:sp modelId="{C90F571E-5982-464C-8C8D-D9E77D85BB99}">
      <dsp:nvSpPr>
        <dsp:cNvPr id="0" name=""/>
        <dsp:cNvSpPr/>
      </dsp:nvSpPr>
      <dsp:spPr>
        <a:xfrm>
          <a:off x="2679278" y="3835084"/>
          <a:ext cx="373547" cy="436980"/>
        </a:xfrm>
        <a:prstGeom prst="righ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679278" y="3922480"/>
        <a:ext cx="261483" cy="262188"/>
      </dsp:txXfrm>
    </dsp:sp>
    <dsp:sp modelId="{60C484AF-7823-48A9-A450-CA24CD6FA8FD}">
      <dsp:nvSpPr>
        <dsp:cNvPr id="0" name=""/>
        <dsp:cNvSpPr/>
      </dsp:nvSpPr>
      <dsp:spPr>
        <a:xfrm>
          <a:off x="3229028" y="3524969"/>
          <a:ext cx="1762018" cy="1057210"/>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Follow Up on Registration</a:t>
          </a:r>
        </a:p>
      </dsp:txBody>
      <dsp:txXfrm>
        <a:off x="3259993" y="3555934"/>
        <a:ext cx="1700088" cy="995280"/>
      </dsp:txXfrm>
    </dsp:sp>
    <dsp:sp modelId="{5FA5C1ED-6B6A-4C35-9F0B-5D3CBC563968}">
      <dsp:nvSpPr>
        <dsp:cNvPr id="0" name=""/>
        <dsp:cNvSpPr/>
      </dsp:nvSpPr>
      <dsp:spPr>
        <a:xfrm>
          <a:off x="5146104" y="3835084"/>
          <a:ext cx="373547" cy="436980"/>
        </a:xfrm>
        <a:prstGeom prst="righ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146104" y="3922480"/>
        <a:ext cx="261483" cy="262188"/>
      </dsp:txXfrm>
    </dsp:sp>
    <dsp:sp modelId="{C2BF8E07-91F8-4619-9C0D-CDD0793350C1}">
      <dsp:nvSpPr>
        <dsp:cNvPr id="0" name=""/>
        <dsp:cNvSpPr/>
      </dsp:nvSpPr>
      <dsp:spPr>
        <a:xfrm>
          <a:off x="5695853" y="3524969"/>
          <a:ext cx="1762018" cy="1057210"/>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Registration</a:t>
          </a:r>
        </a:p>
      </dsp:txBody>
      <dsp:txXfrm>
        <a:off x="5726818" y="3555934"/>
        <a:ext cx="1700088" cy="995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1453146"/>
          <a:ext cx="2907319" cy="1139116"/>
        </a:xfrm>
        <a:custGeom>
          <a:avLst/>
          <a:gdLst/>
          <a:ahLst/>
          <a:cxnLst/>
          <a:rect l="0" t="0" r="0" b="0"/>
          <a:pathLst>
            <a:path>
              <a:moveTo>
                <a:pt x="0" y="0"/>
              </a:moveTo>
              <a:lnTo>
                <a:pt x="0" y="886828"/>
              </a:lnTo>
              <a:lnTo>
                <a:pt x="2907319" y="886828"/>
              </a:lnTo>
              <a:lnTo>
                <a:pt x="2907319" y="113911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1453146"/>
          <a:ext cx="91440" cy="1139116"/>
        </a:xfrm>
        <a:custGeom>
          <a:avLst/>
          <a:gdLst/>
          <a:ahLst/>
          <a:cxnLst/>
          <a:rect l="0" t="0" r="0" b="0"/>
          <a:pathLst>
            <a:path>
              <a:moveTo>
                <a:pt x="45720" y="0"/>
              </a:moveTo>
              <a:lnTo>
                <a:pt x="45720" y="113911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1453146"/>
          <a:ext cx="2907319" cy="1139116"/>
        </a:xfrm>
        <a:custGeom>
          <a:avLst/>
          <a:gdLst/>
          <a:ahLst/>
          <a:cxnLst/>
          <a:rect l="0" t="0" r="0" b="0"/>
          <a:pathLst>
            <a:path>
              <a:moveTo>
                <a:pt x="2907319" y="0"/>
              </a:moveTo>
              <a:lnTo>
                <a:pt x="2907319" y="886828"/>
              </a:lnTo>
              <a:lnTo>
                <a:pt x="0" y="886828"/>
              </a:lnTo>
              <a:lnTo>
                <a:pt x="0" y="113911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251774"/>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251774"/>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kern="1200" dirty="0"/>
        </a:p>
        <a:p>
          <a:pPr marL="0" lvl="0" indent="0" algn="ctr" defTabSz="889000">
            <a:lnSpc>
              <a:spcPct val="100000"/>
            </a:lnSpc>
            <a:spcBef>
              <a:spcPct val="0"/>
            </a:spcBef>
            <a:spcAft>
              <a:spcPct val="35000"/>
            </a:spcAft>
            <a:buNone/>
          </a:pPr>
          <a:r>
            <a:rPr lang="en-US" sz="2000" b="1" kern="1200" dirty="0"/>
            <a:t>Evidence </a:t>
          </a:r>
          <a:r>
            <a:rPr lang="en-US" sz="2000" b="1" i="1" kern="1200" dirty="0"/>
            <a:t>during </a:t>
          </a:r>
        </a:p>
        <a:p>
          <a:pPr marL="0" lvl="0" indent="0" algn="ctr" defTabSz="889000">
            <a:lnSpc>
              <a:spcPct val="100000"/>
            </a:lnSpc>
            <a:spcBef>
              <a:spcPct val="0"/>
            </a:spcBef>
            <a:spcAft>
              <a:spcPct val="35000"/>
            </a:spcAft>
            <a:buNone/>
          </a:pPr>
          <a:r>
            <a:rPr lang="en-US" sz="2000" b="1" kern="1200" dirty="0"/>
            <a:t>facilitation</a:t>
          </a:r>
        </a:p>
        <a:p>
          <a:pPr marL="0" lvl="0" indent="0" algn="ctr" defTabSz="889000">
            <a:lnSpc>
              <a:spcPct val="100000"/>
            </a:lnSpc>
            <a:spcBef>
              <a:spcPct val="0"/>
            </a:spcBef>
            <a:spcAft>
              <a:spcPct val="35000"/>
            </a:spcAft>
            <a:buNone/>
          </a:pPr>
          <a:r>
            <a:rPr lang="en-US" sz="2000" b="1" kern="1200" dirty="0"/>
            <a:t>Self Assessment</a:t>
          </a:r>
        </a:p>
        <a:p>
          <a:pPr marL="0" lvl="0" indent="0" algn="ctr" defTabSz="889000">
            <a:lnSpc>
              <a:spcPct val="100000"/>
            </a:lnSpc>
            <a:spcBef>
              <a:spcPct val="0"/>
            </a:spcBef>
            <a:spcAft>
              <a:spcPct val="35000"/>
            </a:spcAft>
            <a:buNone/>
          </a:pPr>
          <a:endParaRPr lang="en-US" sz="2000" b="1"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B19CC-D974-4B03-9472-1E4599047C49}">
      <dsp:nvSpPr>
        <dsp:cNvPr id="0" name=""/>
        <dsp:cNvSpPr/>
      </dsp:nvSpPr>
      <dsp:spPr>
        <a:xfrm>
          <a:off x="2387356" y="2208801"/>
          <a:ext cx="2487478" cy="248747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VARCS</a:t>
          </a:r>
        </a:p>
        <a:p>
          <a:pPr marL="0" lvl="0" indent="0" algn="ctr" defTabSz="1511300">
            <a:lnSpc>
              <a:spcPct val="90000"/>
            </a:lnSpc>
            <a:spcBef>
              <a:spcPct val="0"/>
            </a:spcBef>
            <a:spcAft>
              <a:spcPct val="35000"/>
            </a:spcAft>
            <a:buNone/>
          </a:pPr>
          <a:r>
            <a:rPr lang="en-US" sz="3400" kern="1200" dirty="0"/>
            <a:t>Principles</a:t>
          </a:r>
        </a:p>
      </dsp:txBody>
      <dsp:txXfrm>
        <a:off x="2751639" y="2573084"/>
        <a:ext cx="1758912" cy="1758912"/>
      </dsp:txXfrm>
    </dsp:sp>
    <dsp:sp modelId="{430419BC-E13E-4596-B99A-C731BB4C15A7}">
      <dsp:nvSpPr>
        <dsp:cNvPr id="0" name=""/>
        <dsp:cNvSpPr/>
      </dsp:nvSpPr>
      <dsp:spPr>
        <a:xfrm rot="10800000">
          <a:off x="888273" y="3186225"/>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E1E57402-64A4-4258-84E5-248EBAFA8659}">
      <dsp:nvSpPr>
        <dsp:cNvPr id="0" name=""/>
        <dsp:cNvSpPr/>
      </dsp:nvSpPr>
      <dsp:spPr>
        <a:xfrm>
          <a:off x="555" y="2742366"/>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solidFill>
            </a:rPr>
            <a:t>Valid</a:t>
          </a:r>
        </a:p>
      </dsp:txBody>
      <dsp:txXfrm>
        <a:off x="42156" y="2783967"/>
        <a:ext cx="1692233" cy="1337146"/>
      </dsp:txXfrm>
    </dsp:sp>
    <dsp:sp modelId="{7BA2B360-E282-4154-9638-5140C01E8BA2}">
      <dsp:nvSpPr>
        <dsp:cNvPr id="0" name=""/>
        <dsp:cNvSpPr/>
      </dsp:nvSpPr>
      <dsp:spPr>
        <a:xfrm rot="13500000">
          <a:off x="1484166" y="1747613"/>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63049209-6FB5-4E55-A8C3-E27750FDE20B}">
      <dsp:nvSpPr>
        <dsp:cNvPr id="0" name=""/>
        <dsp:cNvSpPr/>
      </dsp:nvSpPr>
      <dsp:spPr>
        <a:xfrm>
          <a:off x="803909" y="802898"/>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solidFill>
            </a:rPr>
            <a:t>Authentic</a:t>
          </a:r>
        </a:p>
      </dsp:txBody>
      <dsp:txXfrm>
        <a:off x="845510" y="844499"/>
        <a:ext cx="1692233" cy="1337146"/>
      </dsp:txXfrm>
    </dsp:sp>
    <dsp:sp modelId="{B8A5AAE8-64CC-4321-80EF-AEE0786E7749}">
      <dsp:nvSpPr>
        <dsp:cNvPr id="0" name=""/>
        <dsp:cNvSpPr/>
      </dsp:nvSpPr>
      <dsp:spPr>
        <a:xfrm rot="16200000">
          <a:off x="2922779" y="1151720"/>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71AFE5B5-C1F2-4C4C-B2F1-0444C65DC64B}">
      <dsp:nvSpPr>
        <dsp:cNvPr id="0" name=""/>
        <dsp:cNvSpPr/>
      </dsp:nvSpPr>
      <dsp:spPr>
        <a:xfrm>
          <a:off x="2743377" y="-455"/>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solidFill>
            </a:rPr>
            <a:t>Reliable</a:t>
          </a:r>
        </a:p>
      </dsp:txBody>
      <dsp:txXfrm>
        <a:off x="2784978" y="41146"/>
        <a:ext cx="1692233" cy="1337146"/>
      </dsp:txXfrm>
    </dsp:sp>
    <dsp:sp modelId="{8FB0B2CC-FFFB-445A-9478-BA916BEC6968}">
      <dsp:nvSpPr>
        <dsp:cNvPr id="0" name=""/>
        <dsp:cNvSpPr/>
      </dsp:nvSpPr>
      <dsp:spPr>
        <a:xfrm rot="18900000">
          <a:off x="4361391" y="1747613"/>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D4EF4A1A-7B48-465F-938D-CD8DC442CF8F}">
      <dsp:nvSpPr>
        <dsp:cNvPr id="0" name=""/>
        <dsp:cNvSpPr/>
      </dsp:nvSpPr>
      <dsp:spPr>
        <a:xfrm>
          <a:off x="4682845" y="802898"/>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solidFill>
            </a:rPr>
            <a:t>Current</a:t>
          </a:r>
        </a:p>
      </dsp:txBody>
      <dsp:txXfrm>
        <a:off x="4724446" y="844499"/>
        <a:ext cx="1692233" cy="1337146"/>
      </dsp:txXfrm>
    </dsp:sp>
    <dsp:sp modelId="{BEDDD612-89CD-45E9-845A-631BB1C2C544}">
      <dsp:nvSpPr>
        <dsp:cNvPr id="0" name=""/>
        <dsp:cNvSpPr/>
      </dsp:nvSpPr>
      <dsp:spPr>
        <a:xfrm>
          <a:off x="4957284" y="3186225"/>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19B5807E-B312-4B53-A0F2-82DD4D151C30}">
      <dsp:nvSpPr>
        <dsp:cNvPr id="0" name=""/>
        <dsp:cNvSpPr/>
      </dsp:nvSpPr>
      <dsp:spPr>
        <a:xfrm>
          <a:off x="5486199" y="2742366"/>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solidFill>
            </a:rPr>
            <a:t>Sufficient</a:t>
          </a:r>
        </a:p>
      </dsp:txBody>
      <dsp:txXfrm>
        <a:off x="5527800" y="2783967"/>
        <a:ext cx="1692233" cy="13371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userDrawn="1"/>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7333" y="6523441"/>
            <a:ext cx="1725318" cy="286537"/>
          </a:xfrm>
          <a:prstGeom prst="rect">
            <a:avLst/>
          </a:prstGeom>
        </p:spPr>
      </p:pic>
      <p:pic>
        <p:nvPicPr>
          <p:cNvPr id="3" name="Picture 2"/>
          <p:cNvPicPr>
            <a:picLocks noChangeAspect="1"/>
          </p:cNvPicPr>
          <p:nvPr userDrawn="1"/>
        </p:nvPicPr>
        <p:blipFill>
          <a:blip r:embed="rId3"/>
          <a:stretch>
            <a:fillRect/>
          </a:stretch>
        </p:blipFill>
        <p:spPr>
          <a:xfrm>
            <a:off x="7668286" y="6042566"/>
            <a:ext cx="1152244" cy="71939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7686956" y="6017660"/>
            <a:ext cx="1152244" cy="719390"/>
          </a:xfrm>
          <a:prstGeom prst="rect">
            <a:avLst/>
          </a:prstGeom>
        </p:spPr>
      </p:pic>
      <p:pic>
        <p:nvPicPr>
          <p:cNvPr id="5" name="Picture 4"/>
          <p:cNvPicPr>
            <a:picLocks noChangeAspect="1"/>
          </p:cNvPicPr>
          <p:nvPr userDrawn="1"/>
        </p:nvPicPr>
        <p:blipFill>
          <a:blip r:embed="rId3"/>
          <a:stretch>
            <a:fillRect/>
          </a:stretch>
        </p:blipFill>
        <p:spPr>
          <a:xfrm>
            <a:off x="3704987" y="6546381"/>
            <a:ext cx="1731414" cy="28653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2021/02/15</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2021/02/15</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2021/02/15</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2021/02/15</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2021/02/15</a:t>
            </a:fld>
            <a:endParaRPr lang="en-ZA"/>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4" name="Picture 3"/>
          <p:cNvPicPr>
            <a:picLocks noChangeAspect="1"/>
          </p:cNvPicPr>
          <p:nvPr userDrawn="1"/>
        </p:nvPicPr>
        <p:blipFill>
          <a:blip r:embed="rId2"/>
          <a:stretch>
            <a:fillRect/>
          </a:stretch>
        </p:blipFill>
        <p:spPr>
          <a:xfrm>
            <a:off x="7689573" y="6042566"/>
            <a:ext cx="1152244" cy="719390"/>
          </a:xfrm>
          <a:prstGeom prst="rect">
            <a:avLst/>
          </a:prstGeom>
        </p:spPr>
      </p:pic>
      <p:pic>
        <p:nvPicPr>
          <p:cNvPr id="13" name="Picture 12"/>
          <p:cNvPicPr>
            <a:picLocks noChangeAspect="1"/>
          </p:cNvPicPr>
          <p:nvPr userDrawn="1"/>
        </p:nvPicPr>
        <p:blipFill>
          <a:blip r:embed="rId3"/>
          <a:stretch>
            <a:fillRect/>
          </a:stretch>
        </p:blipFill>
        <p:spPr>
          <a:xfrm>
            <a:off x="3706293" y="6522707"/>
            <a:ext cx="1731414" cy="28653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userDrawn="1"/>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2021/02/15</a:t>
            </a:fld>
            <a:endParaRPr lang="en-Z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2" name="Picture 1"/>
          <p:cNvPicPr>
            <a:picLocks noChangeAspect="1"/>
          </p:cNvPicPr>
          <p:nvPr userDrawn="1"/>
        </p:nvPicPr>
        <p:blipFill>
          <a:blip r:embed="rId16"/>
          <a:stretch>
            <a:fillRect/>
          </a:stretch>
        </p:blipFill>
        <p:spPr>
          <a:xfrm>
            <a:off x="7659984" y="6019012"/>
            <a:ext cx="1152244" cy="719390"/>
          </a:xfrm>
          <a:prstGeom prst="rect">
            <a:avLst/>
          </a:prstGeom>
        </p:spPr>
      </p:pic>
      <p:pic>
        <p:nvPicPr>
          <p:cNvPr id="4" name="Picture 3"/>
          <p:cNvPicPr>
            <a:picLocks noChangeAspect="1"/>
          </p:cNvPicPr>
          <p:nvPr userDrawn="1"/>
        </p:nvPicPr>
        <p:blipFill>
          <a:blip r:embed="rId17"/>
          <a:stretch>
            <a:fillRect/>
          </a:stretch>
        </p:blipFill>
        <p:spPr>
          <a:xfrm>
            <a:off x="3709341" y="6546381"/>
            <a:ext cx="1725318" cy="286537"/>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0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5.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9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a:p>
        </p:txBody>
      </p:sp>
      <p:sp>
        <p:nvSpPr>
          <p:cNvPr id="4" name="Title 3"/>
          <p:cNvSpPr>
            <a:spLocks noGrp="1"/>
          </p:cNvSpPr>
          <p:nvPr>
            <p:ph type="ctrTitle"/>
          </p:nvPr>
        </p:nvSpPr>
        <p:spPr/>
        <p:txBody>
          <a:bodyPr/>
          <a:lstStyle/>
          <a:p>
            <a:r>
              <a:rPr lang="en-ZA" dirty="0"/>
              <a:t>Define Standards</a:t>
            </a:r>
          </a:p>
        </p:txBody>
      </p:sp>
      <p:sp>
        <p:nvSpPr>
          <p:cNvPr id="5" name="Subtitle 4"/>
          <p:cNvSpPr>
            <a:spLocks noGrp="1"/>
          </p:cNvSpPr>
          <p:nvPr>
            <p:ph type="subTitle" idx="1"/>
          </p:nvPr>
        </p:nvSpPr>
        <p:spPr/>
        <p:txBody>
          <a:bodyPr/>
          <a:lstStyle/>
          <a:p>
            <a:r>
              <a:rPr lang="en-ZA" dirty="0"/>
              <a:t>Unit Standard ID 117856  |  NQF Level 6 |  Credits 8</a:t>
            </a:r>
          </a:p>
          <a:p>
            <a:endParaRPr lang="en-ZA" dirty="0"/>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8 credits = 80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pPr marL="0" indent="0">
              <a:buNone/>
            </a:pPr>
            <a:endParaRPr lang="en-ZA" dirty="0"/>
          </a:p>
        </p:txBody>
      </p:sp>
    </p:spTree>
    <p:extLst>
      <p:ext uri="{BB962C8B-B14F-4D97-AF65-F5344CB8AC3E}">
        <p14:creationId xmlns:p14="http://schemas.microsoft.com/office/powerpoint/2010/main" val="18685729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4</a:t>
            </a:r>
          </a:p>
        </p:txBody>
      </p:sp>
      <p:sp>
        <p:nvSpPr>
          <p:cNvPr id="3" name="Text Placeholder 2"/>
          <p:cNvSpPr>
            <a:spLocks noGrp="1"/>
          </p:cNvSpPr>
          <p:nvPr>
            <p:ph type="body" idx="1"/>
          </p:nvPr>
        </p:nvSpPr>
        <p:spPr/>
        <p:txBody>
          <a:bodyPr>
            <a:normAutofit/>
          </a:bodyPr>
          <a:lstStyle/>
          <a:p>
            <a:r>
              <a:rPr lang="en-ZA" dirty="0"/>
              <a:t>Complete, review and validate the standards (SO4 SO5)</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100</a:t>
            </a:fld>
            <a:endParaRPr lang="en-ZA"/>
          </a:p>
        </p:txBody>
      </p:sp>
    </p:spTree>
    <p:extLst>
      <p:ext uri="{BB962C8B-B14F-4D97-AF65-F5344CB8AC3E}">
        <p14:creationId xmlns:p14="http://schemas.microsoft.com/office/powerpoint/2010/main" val="14784297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 (SO4)</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5" name="Content Placeholder 4"/>
          <p:cNvSpPr>
            <a:spLocks noGrp="1"/>
          </p:cNvSpPr>
          <p:nvPr>
            <p:ph sz="quarter" idx="1"/>
          </p:nvPr>
        </p:nvSpPr>
        <p:spPr>
          <a:xfrm>
            <a:off x="467544" y="1282638"/>
            <a:ext cx="8219256" cy="4810658"/>
          </a:xfrm>
        </p:spPr>
        <p:txBody>
          <a:bodyPr>
            <a:normAutofit fontScale="92500" lnSpcReduction="20000"/>
          </a:bodyPr>
          <a:lstStyle/>
          <a:p>
            <a:pPr marL="0" lvl="0" indent="0" fontAlgn="base">
              <a:buNone/>
            </a:pPr>
            <a:r>
              <a:rPr lang="en-ZA" b="1" dirty="0">
                <a:effectLst>
                  <a:outerShdw sx="0" sy="0">
                    <a:srgbClr val="000000"/>
                  </a:outerShdw>
                </a:effectLst>
              </a:rPr>
              <a:t>ASSESSMENT CRITERION 1</a:t>
            </a:r>
            <a:r>
              <a:rPr lang="en-ZA" dirty="0">
                <a:effectLst>
                  <a:outerShdw sx="0" sy="0">
                    <a:srgbClr val="000000"/>
                  </a:outerShdw>
                </a:effectLst>
              </a:rPr>
              <a:t> </a:t>
            </a:r>
          </a:p>
          <a:p>
            <a:r>
              <a:rPr lang="en-ZA" dirty="0"/>
              <a:t>All supporting information is completed to meet national requirements for registration or other approval requirements that may apply. </a:t>
            </a:r>
          </a:p>
          <a:p>
            <a:pPr marL="0" lvl="0" indent="0" fontAlgn="base">
              <a:buNone/>
            </a:pPr>
            <a:r>
              <a:rPr lang="en-ZA" b="1" dirty="0">
                <a:effectLst>
                  <a:outerShdw sx="0" sy="0">
                    <a:srgbClr val="000000"/>
                  </a:outerShdw>
                </a:effectLst>
              </a:rPr>
              <a:t>ASSESSMENT CRITERION 2</a:t>
            </a:r>
            <a:r>
              <a:rPr lang="en-ZA" dirty="0">
                <a:effectLst>
                  <a:outerShdw sx="0" sy="0">
                    <a:srgbClr val="000000"/>
                  </a:outerShdw>
                </a:effectLst>
              </a:rPr>
              <a:t> </a:t>
            </a:r>
          </a:p>
          <a:p>
            <a:r>
              <a:rPr lang="en-ZA" dirty="0"/>
              <a:t>Standards are checked for fitness-for-purpose, coherence, internal consistency and clarity of communication, and changes are made as required. </a:t>
            </a:r>
          </a:p>
          <a:p>
            <a:pPr marL="0" lvl="0" indent="0" fontAlgn="base">
              <a:buNone/>
            </a:pPr>
            <a:r>
              <a:rPr lang="en-ZA" b="1" dirty="0">
                <a:effectLst>
                  <a:outerShdw sx="0" sy="0">
                    <a:srgbClr val="000000"/>
                  </a:outerShdw>
                </a:effectLst>
              </a:rPr>
              <a:t>ASSESSMENT CRITERION 3</a:t>
            </a:r>
            <a:r>
              <a:rPr lang="en-ZA" dirty="0">
                <a:effectLst>
                  <a:outerShdw sx="0" sy="0">
                    <a:srgbClr val="000000"/>
                  </a:outerShdw>
                </a:effectLst>
              </a:rPr>
              <a:t> </a:t>
            </a:r>
          </a:p>
          <a:p>
            <a:r>
              <a:rPr lang="en-ZA" dirty="0"/>
              <a:t>Standards are presented in a consistent, well-structured, and easily accessible format.</a:t>
            </a:r>
          </a:p>
          <a:p>
            <a:pPr marL="0" lvl="0" indent="0" fontAlgn="base">
              <a:buNone/>
            </a:pPr>
            <a:r>
              <a:rPr lang="en-ZA" b="1" dirty="0">
                <a:effectLst>
                  <a:outerShdw sx="0" sy="0">
                    <a:srgbClr val="000000"/>
                  </a:outerShdw>
                </a:effectLst>
              </a:rPr>
              <a:t>ASSESSMENT CRITERION 4</a:t>
            </a:r>
            <a:endParaRPr lang="en-ZA" dirty="0">
              <a:effectLst>
                <a:outerShdw sx="0" sy="0">
                  <a:srgbClr val="000000"/>
                </a:outerShdw>
              </a:effectLst>
            </a:endParaRPr>
          </a:p>
          <a:p>
            <a:r>
              <a:rPr lang="en-ZA" dirty="0"/>
              <a:t>Standards are checked to ensure they contribute to the transformative and developmental aims of relevant legislation. </a:t>
            </a:r>
          </a:p>
          <a:p>
            <a:pPr marL="0" lvl="0" indent="0" fontAlgn="base">
              <a:buNone/>
            </a:pPr>
            <a:endParaRPr lang="en-ZA" dirty="0"/>
          </a:p>
        </p:txBody>
      </p:sp>
    </p:spTree>
    <p:extLst>
      <p:ext uri="{BB962C8B-B14F-4D97-AF65-F5344CB8AC3E}">
        <p14:creationId xmlns:p14="http://schemas.microsoft.com/office/powerpoint/2010/main" val="1363148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 (SO5)</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5" name="Content Placeholder 4"/>
          <p:cNvSpPr>
            <a:spLocks noGrp="1"/>
          </p:cNvSpPr>
          <p:nvPr>
            <p:ph sz="quarter" idx="1"/>
          </p:nvPr>
        </p:nvSpPr>
        <p:spPr>
          <a:xfrm>
            <a:off x="467544" y="1282638"/>
            <a:ext cx="8219256" cy="4810658"/>
          </a:xfrm>
        </p:spPr>
        <p:txBody>
          <a:bodyPr>
            <a:normAutofit/>
          </a:bodyPr>
          <a:lstStyle/>
          <a:p>
            <a:pPr marL="0" lvl="0" indent="0" fontAlgn="base">
              <a:buNone/>
            </a:pPr>
            <a:r>
              <a:rPr lang="en-ZA" b="1" dirty="0">
                <a:effectLst>
                  <a:outerShdw sx="0" sy="0">
                    <a:srgbClr val="000000"/>
                  </a:outerShdw>
                </a:effectLst>
              </a:rPr>
              <a:t>ASSESMENT CRITERION 1</a:t>
            </a:r>
            <a:endParaRPr lang="en-ZA" dirty="0">
              <a:effectLst>
                <a:outerShdw sx="0" sy="0">
                  <a:srgbClr val="000000"/>
                </a:outerShdw>
              </a:effectLst>
            </a:endParaRPr>
          </a:p>
          <a:p>
            <a:r>
              <a:rPr lang="en-ZA" dirty="0"/>
              <a:t>Standards are provided to relevant stakeholders for comment according to planned consultation mechanisms, including narrow and broad consultation as required.</a:t>
            </a:r>
          </a:p>
          <a:p>
            <a:pPr marL="0" lvl="0" indent="0" fontAlgn="base">
              <a:buNone/>
            </a:pPr>
            <a:r>
              <a:rPr lang="en-ZA" b="1" dirty="0">
                <a:effectLst>
                  <a:outerShdw sx="0" sy="0">
                    <a:srgbClr val="000000"/>
                  </a:outerShdw>
                </a:effectLst>
              </a:rPr>
              <a:t>ASSESSMENT CRITERION 2</a:t>
            </a:r>
            <a:endParaRPr lang="en-ZA" dirty="0">
              <a:effectLst>
                <a:outerShdw sx="0" sy="0">
                  <a:srgbClr val="000000"/>
                </a:outerShdw>
              </a:effectLst>
            </a:endParaRPr>
          </a:p>
          <a:p>
            <a:r>
              <a:rPr lang="en-ZA" dirty="0"/>
              <a:t>Stakeholders are given sufficient opportunity and guidance to enable thorough and critical comment. </a:t>
            </a:r>
          </a:p>
          <a:p>
            <a:pPr marL="0" indent="0">
              <a:buNone/>
            </a:pPr>
            <a:r>
              <a:rPr lang="en-ZA" b="1" dirty="0">
                <a:effectLst>
                  <a:outerShdw sx="0" sy="0">
                    <a:srgbClr val="000000"/>
                  </a:outerShdw>
                </a:effectLst>
              </a:rPr>
              <a:t>ASSESSMENT CRITERION 3</a:t>
            </a:r>
            <a:endParaRPr lang="en-ZA" dirty="0">
              <a:effectLst>
                <a:outerShdw sx="0" sy="0">
                  <a:srgbClr val="000000"/>
                </a:outerShdw>
              </a:effectLst>
            </a:endParaRPr>
          </a:p>
          <a:p>
            <a:r>
              <a:rPr lang="en-ZA" dirty="0"/>
              <a:t>Feedback is considered methodically and resulting actions taken are justified in terms of fitness-for-purpose. </a:t>
            </a:r>
          </a:p>
          <a:p>
            <a:pPr marL="0" lvl="0" indent="0" fontAlgn="base">
              <a:buNone/>
            </a:pPr>
            <a:endParaRPr lang="en-ZA" dirty="0"/>
          </a:p>
          <a:p>
            <a:pPr marL="0" lvl="0" indent="0" fontAlgn="base">
              <a:buNone/>
            </a:pPr>
            <a:endParaRPr lang="en-ZA" dirty="0"/>
          </a:p>
        </p:txBody>
      </p:sp>
    </p:spTree>
    <p:extLst>
      <p:ext uri="{BB962C8B-B14F-4D97-AF65-F5344CB8AC3E}">
        <p14:creationId xmlns:p14="http://schemas.microsoft.com/office/powerpoint/2010/main" val="32788492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 (SO5)</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5" name="Content Placeholder 4"/>
          <p:cNvSpPr>
            <a:spLocks noGrp="1"/>
          </p:cNvSpPr>
          <p:nvPr>
            <p:ph sz="quarter" idx="1"/>
          </p:nvPr>
        </p:nvSpPr>
        <p:spPr>
          <a:xfrm>
            <a:off x="467544" y="1282638"/>
            <a:ext cx="8219256" cy="4810658"/>
          </a:xfrm>
        </p:spPr>
        <p:txBody>
          <a:bodyPr>
            <a:normAutofit/>
          </a:bodyPr>
          <a:lstStyle/>
          <a:p>
            <a:pPr marL="0" lvl="0" indent="0" fontAlgn="base">
              <a:buNone/>
            </a:pPr>
            <a:r>
              <a:rPr lang="en-ZA" b="1" dirty="0">
                <a:effectLst>
                  <a:outerShdw sx="0" sy="0">
                    <a:srgbClr val="000000"/>
                  </a:outerShdw>
                </a:effectLst>
              </a:rPr>
              <a:t>ASSESSMENT CRITERION 4</a:t>
            </a:r>
            <a:r>
              <a:rPr lang="en-ZA" dirty="0">
                <a:effectLst>
                  <a:outerShdw sx="0" sy="0">
                    <a:srgbClr val="000000"/>
                  </a:outerShdw>
                </a:effectLst>
              </a:rPr>
              <a:t> </a:t>
            </a:r>
          </a:p>
          <a:p>
            <a:r>
              <a:rPr lang="en-ZA" dirty="0"/>
              <a:t>Final drafts are distributed to relevant stakeholders for validation according to planned verification mechanisms.</a:t>
            </a:r>
          </a:p>
          <a:p>
            <a:pPr marL="0" lvl="0" indent="0" fontAlgn="base">
              <a:buNone/>
            </a:pPr>
            <a:r>
              <a:rPr lang="en-ZA" b="1" dirty="0">
                <a:effectLst>
                  <a:outerShdw sx="0" sy="0">
                    <a:srgbClr val="000000"/>
                  </a:outerShdw>
                </a:effectLst>
              </a:rPr>
              <a:t>ASSESSMENT CRITERION 5</a:t>
            </a:r>
            <a:endParaRPr lang="en-ZA" dirty="0">
              <a:effectLst>
                <a:outerShdw sx="0" sy="0">
                  <a:srgbClr val="000000"/>
                </a:outerShdw>
              </a:effectLst>
            </a:endParaRPr>
          </a:p>
          <a:p>
            <a:r>
              <a:rPr lang="en-ZA" dirty="0"/>
              <a:t>Evidence of consultation and validation is documented according to planned reporting mechanisms and is stored securely for future reference.</a:t>
            </a:r>
          </a:p>
          <a:p>
            <a:pPr marL="0" lvl="0" indent="0" fontAlgn="base">
              <a:buNone/>
            </a:pPr>
            <a:endParaRPr lang="en-ZA" dirty="0"/>
          </a:p>
        </p:txBody>
      </p:sp>
    </p:spTree>
    <p:extLst>
      <p:ext uri="{BB962C8B-B14F-4D97-AF65-F5344CB8AC3E}">
        <p14:creationId xmlns:p14="http://schemas.microsoft.com/office/powerpoint/2010/main" val="29426077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5" name="Content Placeholder 4"/>
          <p:cNvSpPr>
            <a:spLocks noGrp="1"/>
          </p:cNvSpPr>
          <p:nvPr>
            <p:ph sz="quarter" idx="1"/>
          </p:nvPr>
        </p:nvSpPr>
        <p:spPr/>
        <p:txBody>
          <a:bodyPr>
            <a:normAutofit/>
          </a:bodyPr>
          <a:lstStyle/>
          <a:p>
            <a:pPr marL="354012" lvl="1" indent="0">
              <a:buClr>
                <a:srgbClr val="000066"/>
              </a:buClr>
              <a:buNone/>
            </a:pPr>
            <a:endParaRPr lang="en-US" dirty="0">
              <a:solidFill>
                <a:srgbClr val="000066"/>
              </a:solidFill>
            </a:endParaRPr>
          </a:p>
        </p:txBody>
      </p:sp>
      <p:sp>
        <p:nvSpPr>
          <p:cNvPr id="3" name="Rectangle 2">
            <a:extLst>
              <a:ext uri="{FF2B5EF4-FFF2-40B4-BE49-F238E27FC236}">
                <a16:creationId xmlns:a16="http://schemas.microsoft.com/office/drawing/2014/main" id="{AD3AF779-39DF-4CC4-BDA5-B9F091B7DE4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7" name="Diagram 6">
            <a:extLst>
              <a:ext uri="{FF2B5EF4-FFF2-40B4-BE49-F238E27FC236}">
                <a16:creationId xmlns:a16="http://schemas.microsoft.com/office/drawing/2014/main" id="{3675FBA6-3A2E-43C1-A019-51EB1A5DA475}"/>
              </a:ext>
            </a:extLst>
          </p:cNvPr>
          <p:cNvGraphicFramePr/>
          <p:nvPr>
            <p:extLst>
              <p:ext uri="{D42A27DB-BD31-4B8C-83A1-F6EECF244321}">
                <p14:modId xmlns:p14="http://schemas.microsoft.com/office/powerpoint/2010/main" val="1618032921"/>
              </p:ext>
            </p:extLst>
          </p:nvPr>
        </p:nvGraphicFramePr>
        <p:xfrm>
          <a:off x="715617" y="1351197"/>
          <a:ext cx="7971183" cy="474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a:extLst>
              <a:ext uri="{FF2B5EF4-FFF2-40B4-BE49-F238E27FC236}">
                <a16:creationId xmlns:a16="http://schemas.microsoft.com/office/drawing/2014/main" id="{5886E013-861E-4230-A817-9A5D683963BE}"/>
              </a:ext>
            </a:extLst>
          </p:cNvPr>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41879655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dirty="0"/>
            </a:br>
            <a:r>
              <a:rPr lang="en-ZA" dirty="0"/>
              <a:t>Supporting information</a:t>
            </a:r>
            <a:br>
              <a:rPr lang="en-ZA"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105</a:t>
            </a:fld>
            <a:endParaRPr lang="en-ZA" dirty="0"/>
          </a:p>
        </p:txBody>
      </p:sp>
      <p:pic>
        <p:nvPicPr>
          <p:cNvPr id="7" name="Picture 6" descr="C:\Users\Hannetjie Nortje\AppData\Local\Microsoft\Windows\INetCache\Content.Word\shutterstock_80788615 LR.JPG">
            <a:extLst>
              <a:ext uri="{FF2B5EF4-FFF2-40B4-BE49-F238E27FC236}">
                <a16:creationId xmlns:a16="http://schemas.microsoft.com/office/drawing/2014/main" id="{F383DE55-A77D-4994-B4BB-247E84BF79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53878" y="2184621"/>
            <a:ext cx="3670852" cy="3432314"/>
          </a:xfrm>
          <a:prstGeom prst="rect">
            <a:avLst/>
          </a:prstGeom>
          <a:noFill/>
          <a:ln>
            <a:noFill/>
          </a:ln>
        </p:spPr>
      </p:pic>
      <p:sp>
        <p:nvSpPr>
          <p:cNvPr id="5" name="Content Placeholder 4"/>
          <p:cNvSpPr>
            <a:spLocks noGrp="1"/>
          </p:cNvSpPr>
          <p:nvPr>
            <p:ph sz="quarter" idx="1"/>
          </p:nvPr>
        </p:nvSpPr>
        <p:spPr>
          <a:xfrm>
            <a:off x="467543" y="1282638"/>
            <a:ext cx="6489847" cy="4810658"/>
          </a:xfrm>
        </p:spPr>
        <p:txBody>
          <a:bodyPr>
            <a:normAutofit/>
          </a:bodyPr>
          <a:lstStyle/>
          <a:p>
            <a:r>
              <a:rPr lang="en-ZA" dirty="0"/>
              <a:t>Documents and records that should be prepared include:</a:t>
            </a:r>
          </a:p>
          <a:p>
            <a:pPr lvl="0" fontAlgn="base"/>
            <a:r>
              <a:rPr lang="en-GB" dirty="0">
                <a:effectLst>
                  <a:outerShdw sx="0" sy="0">
                    <a:srgbClr val="000000"/>
                  </a:outerShdw>
                </a:effectLst>
              </a:rPr>
              <a:t>Evidence of the research process where the need for the standard was determined and confirmed with stakeholders.</a:t>
            </a:r>
            <a:endParaRPr lang="en-ZA" dirty="0">
              <a:effectLst>
                <a:outerShdw sx="0" sy="0">
                  <a:srgbClr val="000000"/>
                </a:outerShdw>
              </a:effectLst>
            </a:endParaRPr>
          </a:p>
          <a:p>
            <a:pPr lvl="0" fontAlgn="base"/>
            <a:r>
              <a:rPr lang="en-GB" dirty="0">
                <a:effectLst>
                  <a:outerShdw sx="0" sy="0">
                    <a:srgbClr val="000000"/>
                  </a:outerShdw>
                </a:effectLst>
              </a:rPr>
              <a:t>List of names of people involved in the writing process</a:t>
            </a:r>
            <a:endParaRPr lang="en-ZA" dirty="0">
              <a:effectLst>
                <a:outerShdw sx="0" sy="0">
                  <a:srgbClr val="000000"/>
                </a:outerShdw>
              </a:effectLst>
            </a:endParaRPr>
          </a:p>
          <a:p>
            <a:pPr lvl="0" fontAlgn="base"/>
            <a:r>
              <a:rPr lang="en-GB" dirty="0">
                <a:effectLst>
                  <a:outerShdw sx="0" sy="0">
                    <a:srgbClr val="000000"/>
                  </a:outerShdw>
                </a:effectLst>
              </a:rPr>
              <a:t>Evidence of the planning and preparation process</a:t>
            </a:r>
            <a:endParaRPr lang="en-ZA" dirty="0">
              <a:effectLst>
                <a:outerShdw sx="0" sy="0">
                  <a:srgbClr val="000000"/>
                </a:outerShdw>
              </a:effectLst>
            </a:endParaRPr>
          </a:p>
          <a:p>
            <a:pPr lvl="0" fontAlgn="base"/>
            <a:r>
              <a:rPr lang="en-GB" dirty="0">
                <a:effectLst>
                  <a:outerShdw sx="0" sy="0">
                    <a:srgbClr val="000000"/>
                  </a:outerShdw>
                </a:effectLst>
              </a:rPr>
              <a:t>Minutes of meetings</a:t>
            </a:r>
            <a:endParaRPr lang="en-ZA" dirty="0">
              <a:effectLst>
                <a:outerShdw sx="0" sy="0">
                  <a:srgbClr val="000000"/>
                </a:outerShdw>
              </a:effectLst>
            </a:endParaRPr>
          </a:p>
          <a:p>
            <a:pPr lvl="0" fontAlgn="base"/>
            <a:r>
              <a:rPr lang="en-GB" dirty="0">
                <a:effectLst>
                  <a:outerShdw sx="0" sy="0">
                    <a:srgbClr val="000000"/>
                  </a:outerShdw>
                </a:effectLst>
              </a:rPr>
              <a:t>Evidence of the consultation process</a:t>
            </a:r>
            <a:endParaRPr lang="en-ZA" dirty="0">
              <a:effectLst>
                <a:outerShdw sx="0" sy="0">
                  <a:srgbClr val="000000"/>
                </a:outerShdw>
              </a:effectLst>
            </a:endParaRPr>
          </a:p>
          <a:p>
            <a:pPr marL="0" lvl="0" indent="0" fontAlgn="base">
              <a:buNone/>
            </a:pPr>
            <a:endParaRPr lang="en-ZA" dirty="0"/>
          </a:p>
        </p:txBody>
      </p:sp>
    </p:spTree>
    <p:extLst>
      <p:ext uri="{BB962C8B-B14F-4D97-AF65-F5344CB8AC3E}">
        <p14:creationId xmlns:p14="http://schemas.microsoft.com/office/powerpoint/2010/main" val="17524469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dirty="0"/>
            </a:br>
            <a:r>
              <a:rPr lang="en-ZA" dirty="0"/>
              <a:t>Supporting information</a:t>
            </a:r>
            <a:br>
              <a:rPr lang="en-ZA"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106</a:t>
            </a:fld>
            <a:endParaRPr lang="en-ZA" dirty="0"/>
          </a:p>
        </p:txBody>
      </p:sp>
      <p:pic>
        <p:nvPicPr>
          <p:cNvPr id="7" name="Picture 6" descr="C:\Users\Hannetjie Nortje\AppData\Local\Microsoft\Windows\INetCache\Content.Word\shutterstock_80788615 LR.JPG">
            <a:extLst>
              <a:ext uri="{FF2B5EF4-FFF2-40B4-BE49-F238E27FC236}">
                <a16:creationId xmlns:a16="http://schemas.microsoft.com/office/drawing/2014/main" id="{F383DE55-A77D-4994-B4BB-247E84BF79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15948" y="1734047"/>
            <a:ext cx="3942522" cy="3432314"/>
          </a:xfrm>
          <a:prstGeom prst="rect">
            <a:avLst/>
          </a:prstGeom>
          <a:noFill/>
          <a:ln>
            <a:noFill/>
          </a:ln>
        </p:spPr>
      </p:pic>
      <p:sp>
        <p:nvSpPr>
          <p:cNvPr id="5" name="Content Placeholder 4"/>
          <p:cNvSpPr>
            <a:spLocks noGrp="1"/>
          </p:cNvSpPr>
          <p:nvPr>
            <p:ph sz="quarter" idx="1"/>
          </p:nvPr>
        </p:nvSpPr>
        <p:spPr>
          <a:xfrm>
            <a:off x="467543" y="1282638"/>
            <a:ext cx="5615205" cy="4810658"/>
          </a:xfrm>
        </p:spPr>
        <p:txBody>
          <a:bodyPr>
            <a:normAutofit/>
          </a:bodyPr>
          <a:lstStyle/>
          <a:p>
            <a:pPr lvl="0" fontAlgn="base"/>
            <a:r>
              <a:rPr lang="en-GB" dirty="0">
                <a:effectLst>
                  <a:outerShdw sx="0" sy="0">
                    <a:srgbClr val="000000"/>
                  </a:outerShdw>
                </a:effectLst>
              </a:rPr>
              <a:t>A comprehensive report describing the processes followed in generating the qualifications and a systems analysis indicating the conceptualisation, development and design of the qualifications.</a:t>
            </a:r>
            <a:endParaRPr lang="en-ZA" dirty="0">
              <a:effectLst>
                <a:outerShdw sx="0" sy="0">
                  <a:srgbClr val="000000"/>
                </a:outerShdw>
              </a:effectLst>
            </a:endParaRPr>
          </a:p>
          <a:p>
            <a:pPr lvl="0" fontAlgn="base"/>
            <a:r>
              <a:rPr lang="en-GB" dirty="0">
                <a:effectLst>
                  <a:outerShdw sx="0" sy="0">
                    <a:srgbClr val="000000"/>
                  </a:outerShdw>
                </a:effectLst>
              </a:rPr>
              <a:t>The actual unit standards, in SAQA – approved format as per the template.</a:t>
            </a:r>
            <a:endParaRPr lang="en-ZA" dirty="0">
              <a:effectLst>
                <a:outerShdw sx="0" sy="0">
                  <a:srgbClr val="000000"/>
                </a:outerShdw>
              </a:effectLst>
            </a:endParaRPr>
          </a:p>
          <a:p>
            <a:pPr lvl="0" fontAlgn="base"/>
            <a:r>
              <a:rPr lang="en-GB" dirty="0">
                <a:effectLst>
                  <a:outerShdw sx="0" sy="0">
                    <a:srgbClr val="000000"/>
                  </a:outerShdw>
                </a:effectLst>
              </a:rPr>
              <a:t>Records of the validation process</a:t>
            </a:r>
            <a:endParaRPr lang="en-ZA" dirty="0">
              <a:effectLst>
                <a:outerShdw sx="0" sy="0">
                  <a:srgbClr val="000000"/>
                </a:outerShdw>
              </a:effectLst>
            </a:endParaRPr>
          </a:p>
          <a:p>
            <a:pPr marL="0" lvl="0" indent="0" fontAlgn="base">
              <a:buNone/>
            </a:pPr>
            <a:endParaRPr lang="en-ZA" dirty="0"/>
          </a:p>
        </p:txBody>
      </p:sp>
    </p:spTree>
    <p:extLst>
      <p:ext uri="{BB962C8B-B14F-4D97-AF65-F5344CB8AC3E}">
        <p14:creationId xmlns:p14="http://schemas.microsoft.com/office/powerpoint/2010/main" val="42590537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676456" cy="1008000"/>
          </a:xfrm>
        </p:spPr>
        <p:txBody>
          <a:bodyPr>
            <a:normAutofit fontScale="90000"/>
          </a:bodyPr>
          <a:lstStyle/>
          <a:p>
            <a:r>
              <a:rPr lang="en-ZA" dirty="0"/>
              <a:t>Check, review and validation of Unit Standard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5" name="Content Placeholder 4"/>
          <p:cNvSpPr>
            <a:spLocks noGrp="1"/>
          </p:cNvSpPr>
          <p:nvPr>
            <p:ph sz="quarter" idx="1"/>
          </p:nvPr>
        </p:nvSpPr>
        <p:spPr>
          <a:xfrm>
            <a:off x="467544" y="1510748"/>
            <a:ext cx="8219256" cy="4582548"/>
          </a:xfrm>
        </p:spPr>
        <p:txBody>
          <a:bodyPr>
            <a:normAutofit lnSpcReduction="10000"/>
          </a:bodyPr>
          <a:lstStyle/>
          <a:p>
            <a:pPr marL="0" indent="0">
              <a:buNone/>
            </a:pPr>
            <a:r>
              <a:rPr lang="en-GB" b="1" dirty="0"/>
              <a:t>Check whether the language used in the unit standard meets the criteria set by SAQA:</a:t>
            </a:r>
            <a:endParaRPr lang="en-ZA" b="1" dirty="0"/>
          </a:p>
          <a:p>
            <a:pPr lvl="0" fontAlgn="base"/>
            <a:r>
              <a:rPr lang="en-GB" dirty="0">
                <a:effectLst>
                  <a:outerShdw sx="0" sy="0">
                    <a:srgbClr val="000000"/>
                  </a:outerShdw>
                </a:effectLst>
              </a:rPr>
              <a:t>Is the language simple and accessible to the learner for whom it is intended?</a:t>
            </a:r>
            <a:endParaRPr lang="en-ZA" dirty="0">
              <a:effectLst>
                <a:outerShdw sx="0" sy="0">
                  <a:srgbClr val="000000"/>
                </a:outerShdw>
              </a:effectLst>
            </a:endParaRPr>
          </a:p>
          <a:p>
            <a:pPr lvl="0" fontAlgn="base"/>
            <a:r>
              <a:rPr lang="en-GB" dirty="0">
                <a:effectLst>
                  <a:outerShdw sx="0" sy="0">
                    <a:srgbClr val="000000"/>
                  </a:outerShdw>
                </a:effectLst>
              </a:rPr>
              <a:t>Is the language appropriate to the level at which it is pegged on the NQF?</a:t>
            </a:r>
            <a:endParaRPr lang="en-ZA" dirty="0">
              <a:effectLst>
                <a:outerShdw sx="0" sy="0">
                  <a:srgbClr val="000000"/>
                </a:outerShdw>
              </a:effectLst>
            </a:endParaRPr>
          </a:p>
          <a:p>
            <a:pPr lvl="0" fontAlgn="base"/>
            <a:r>
              <a:rPr lang="en-GB" dirty="0">
                <a:effectLst>
                  <a:outerShdw sx="0" sy="0">
                    <a:srgbClr val="000000"/>
                  </a:outerShdw>
                </a:effectLst>
              </a:rPr>
              <a:t>Has the unit standard been written in short, simple sentences?</a:t>
            </a:r>
            <a:endParaRPr lang="en-ZA" dirty="0">
              <a:effectLst>
                <a:outerShdw sx="0" sy="0">
                  <a:srgbClr val="000000"/>
                </a:outerShdw>
              </a:effectLst>
            </a:endParaRPr>
          </a:p>
          <a:p>
            <a:pPr lvl="0" fontAlgn="base"/>
            <a:r>
              <a:rPr lang="en-GB" dirty="0">
                <a:effectLst>
                  <a:outerShdw sx="0" sy="0">
                    <a:srgbClr val="000000"/>
                  </a:outerShdw>
                </a:effectLst>
              </a:rPr>
              <a:t>Has active voice rather than passive voice been used?</a:t>
            </a:r>
            <a:endParaRPr lang="en-ZA" dirty="0">
              <a:effectLst>
                <a:outerShdw sx="0" sy="0">
                  <a:srgbClr val="000000"/>
                </a:outerShdw>
              </a:effectLst>
            </a:endParaRPr>
          </a:p>
          <a:p>
            <a:pPr lvl="0" fontAlgn="base"/>
            <a:r>
              <a:rPr lang="en-GB" dirty="0">
                <a:effectLst>
                  <a:outerShdw sx="0" sy="0">
                    <a:srgbClr val="000000"/>
                  </a:outerShdw>
                </a:effectLst>
              </a:rPr>
              <a:t>Is the language precise and consistent with normal use in the sector?</a:t>
            </a:r>
            <a:endParaRPr lang="en-ZA" dirty="0">
              <a:effectLst>
                <a:outerShdw sx="0" sy="0">
                  <a:srgbClr val="000000"/>
                </a:outerShdw>
              </a:effectLst>
            </a:endParaRPr>
          </a:p>
          <a:p>
            <a:pPr lvl="0" fontAlgn="base"/>
            <a:r>
              <a:rPr lang="en-GB" dirty="0">
                <a:effectLst>
                  <a:outerShdw sx="0" sy="0">
                    <a:srgbClr val="000000"/>
                  </a:outerShdw>
                </a:effectLst>
              </a:rPr>
              <a:t>Has the use of jargon been avoided?</a:t>
            </a:r>
            <a:endParaRPr lang="en-ZA" dirty="0">
              <a:effectLst>
                <a:outerShdw sx="0" sy="0">
                  <a:srgbClr val="000000"/>
                </a:outerShdw>
              </a:effectLst>
            </a:endParaRPr>
          </a:p>
          <a:p>
            <a:pPr marL="0" lvl="0" indent="0" fontAlgn="base">
              <a:buNone/>
            </a:pPr>
            <a:endParaRPr lang="en-ZA" dirty="0"/>
          </a:p>
        </p:txBody>
      </p:sp>
    </p:spTree>
    <p:extLst>
      <p:ext uri="{BB962C8B-B14F-4D97-AF65-F5344CB8AC3E}">
        <p14:creationId xmlns:p14="http://schemas.microsoft.com/office/powerpoint/2010/main" val="455694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1386"/>
            <a:ext cx="8997696" cy="1008000"/>
          </a:xfrm>
        </p:spPr>
        <p:txBody>
          <a:bodyPr>
            <a:normAutofit fontScale="90000"/>
          </a:bodyPr>
          <a:lstStyle/>
          <a:p>
            <a:r>
              <a:rPr lang="en-GB" dirty="0"/>
              <a:t>The form and substance of the unit standard</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5" name="Content Placeholder 4"/>
          <p:cNvSpPr>
            <a:spLocks noGrp="1"/>
          </p:cNvSpPr>
          <p:nvPr>
            <p:ph sz="quarter" idx="1"/>
          </p:nvPr>
        </p:nvSpPr>
        <p:spPr>
          <a:xfrm>
            <a:off x="467544" y="1510748"/>
            <a:ext cx="8219256" cy="4582548"/>
          </a:xfrm>
        </p:spPr>
        <p:txBody>
          <a:bodyPr>
            <a:normAutofit fontScale="92500" lnSpcReduction="10000"/>
          </a:bodyPr>
          <a:lstStyle/>
          <a:p>
            <a:pPr marL="0" indent="0" fontAlgn="base">
              <a:buNone/>
            </a:pPr>
            <a:r>
              <a:rPr lang="en-GB" b="1" dirty="0"/>
              <a:t>The unit standard title</a:t>
            </a:r>
            <a:endParaRPr lang="en-ZA" dirty="0"/>
          </a:p>
          <a:p>
            <a:pPr lvl="0" fontAlgn="base"/>
            <a:r>
              <a:rPr lang="en-GB" dirty="0">
                <a:effectLst>
                  <a:outerShdw sx="0" sy="0">
                    <a:srgbClr val="000000"/>
                  </a:outerShdw>
                </a:effectLst>
              </a:rPr>
              <a:t>Is the unit standard title unique?</a:t>
            </a:r>
            <a:endParaRPr lang="en-ZA" dirty="0">
              <a:effectLst>
                <a:outerShdw sx="0" sy="0">
                  <a:srgbClr val="000000"/>
                </a:outerShdw>
              </a:effectLst>
            </a:endParaRPr>
          </a:p>
          <a:p>
            <a:pPr lvl="0" fontAlgn="base"/>
            <a:r>
              <a:rPr lang="en-GB" dirty="0">
                <a:effectLst>
                  <a:outerShdw sx="0" sy="0">
                    <a:srgbClr val="000000"/>
                  </a:outerShdw>
                </a:effectLst>
              </a:rPr>
              <a:t>Does the title provide a concise yet comprehensive indication of the contents of the unit standard?</a:t>
            </a:r>
            <a:endParaRPr lang="en-ZA" dirty="0">
              <a:effectLst>
                <a:outerShdw sx="0" sy="0">
                  <a:srgbClr val="000000"/>
                </a:outerShdw>
              </a:effectLst>
            </a:endParaRPr>
          </a:p>
          <a:p>
            <a:pPr marL="0" indent="0">
              <a:buNone/>
            </a:pPr>
            <a:r>
              <a:rPr lang="en-GB" b="1" dirty="0"/>
              <a:t>The Field and sub-field of the unit standard</a:t>
            </a:r>
            <a:endParaRPr lang="en-ZA" dirty="0"/>
          </a:p>
          <a:p>
            <a:pPr lvl="0" fontAlgn="base"/>
            <a:r>
              <a:rPr lang="en-GB" dirty="0">
                <a:effectLst>
                  <a:outerShdw sx="0" sy="0">
                    <a:srgbClr val="000000"/>
                  </a:outerShdw>
                </a:effectLst>
              </a:rPr>
              <a:t>Does the unit standard indicate in which Organising Field and Sub-Field it belongs?</a:t>
            </a:r>
            <a:endParaRPr lang="en-ZA" dirty="0">
              <a:effectLst>
                <a:outerShdw sx="0" sy="0">
                  <a:srgbClr val="000000"/>
                </a:outerShdw>
              </a:effectLst>
            </a:endParaRPr>
          </a:p>
          <a:p>
            <a:pPr marL="0" indent="0">
              <a:buNone/>
            </a:pPr>
            <a:r>
              <a:rPr lang="en-GB" b="1" dirty="0"/>
              <a:t>The unit standard level</a:t>
            </a:r>
            <a:endParaRPr lang="en-ZA" dirty="0"/>
          </a:p>
          <a:p>
            <a:pPr lvl="0" fontAlgn="base"/>
            <a:r>
              <a:rPr lang="en-GB" dirty="0">
                <a:effectLst>
                  <a:outerShdw sx="0" sy="0">
                    <a:srgbClr val="000000"/>
                  </a:outerShdw>
                </a:effectLst>
              </a:rPr>
              <a:t>Is the level assigned to the Unit Standard appropriate in terms of the complexity of learning?</a:t>
            </a:r>
            <a:endParaRPr lang="en-ZA" dirty="0">
              <a:effectLst>
                <a:outerShdw sx="0" sy="0">
                  <a:srgbClr val="000000"/>
                </a:outerShdw>
              </a:effectLst>
            </a:endParaRPr>
          </a:p>
          <a:p>
            <a:pPr lvl="0" fontAlgn="base"/>
            <a:r>
              <a:rPr lang="en-GB" dirty="0">
                <a:effectLst>
                  <a:outerShdw sx="0" sy="0">
                    <a:srgbClr val="000000"/>
                  </a:outerShdw>
                </a:effectLst>
              </a:rPr>
              <a:t>Is the level appropriate for the learning pathway within which the Unit Standard is located?</a:t>
            </a:r>
            <a:endParaRPr lang="en-ZA" dirty="0">
              <a:effectLst>
                <a:outerShdw sx="0" sy="0">
                  <a:srgbClr val="000000"/>
                </a:outerShdw>
              </a:effectLst>
            </a:endParaRPr>
          </a:p>
          <a:p>
            <a:pPr marL="0" lvl="0" indent="0" fontAlgn="base">
              <a:buNone/>
            </a:pPr>
            <a:endParaRPr lang="en-ZA" dirty="0"/>
          </a:p>
        </p:txBody>
      </p:sp>
    </p:spTree>
    <p:extLst>
      <p:ext uri="{BB962C8B-B14F-4D97-AF65-F5344CB8AC3E}">
        <p14:creationId xmlns:p14="http://schemas.microsoft.com/office/powerpoint/2010/main" val="22041457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3" y="261386"/>
            <a:ext cx="8759157" cy="1008000"/>
          </a:xfrm>
        </p:spPr>
        <p:txBody>
          <a:bodyPr>
            <a:normAutofit fontScale="90000"/>
          </a:bodyPr>
          <a:lstStyle/>
          <a:p>
            <a:r>
              <a:rPr lang="en-GB" dirty="0"/>
              <a:t>The form and substance of the unit standard</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5" name="Content Placeholder 4"/>
          <p:cNvSpPr>
            <a:spLocks noGrp="1"/>
          </p:cNvSpPr>
          <p:nvPr>
            <p:ph sz="quarter" idx="1"/>
          </p:nvPr>
        </p:nvSpPr>
        <p:spPr>
          <a:xfrm>
            <a:off x="467544" y="1510748"/>
            <a:ext cx="8219256" cy="4582548"/>
          </a:xfrm>
        </p:spPr>
        <p:txBody>
          <a:bodyPr>
            <a:normAutofit fontScale="92500"/>
          </a:bodyPr>
          <a:lstStyle/>
          <a:p>
            <a:pPr marL="0" indent="0">
              <a:buNone/>
            </a:pPr>
            <a:r>
              <a:rPr lang="en-GB" b="1" dirty="0"/>
              <a:t>Credits attached to the unit standard</a:t>
            </a:r>
            <a:endParaRPr lang="en-ZA" dirty="0"/>
          </a:p>
          <a:p>
            <a:pPr lvl="0" fontAlgn="base"/>
            <a:r>
              <a:rPr lang="en-GB" dirty="0">
                <a:effectLst>
                  <a:outerShdw sx="0" sy="0">
                    <a:srgbClr val="000000"/>
                  </a:outerShdw>
                </a:effectLst>
              </a:rPr>
              <a:t>Is the credit value assigned to the unit standard appropriate in terms</a:t>
            </a:r>
            <a:r>
              <a:rPr lang="en-GB" b="1" dirty="0">
                <a:effectLst>
                  <a:outerShdw sx="0" sy="0">
                    <a:srgbClr val="000000"/>
                  </a:outerShdw>
                </a:effectLst>
              </a:rPr>
              <a:t> </a:t>
            </a:r>
            <a:r>
              <a:rPr lang="en-GB" dirty="0">
                <a:effectLst>
                  <a:outerShdw sx="0" sy="0">
                    <a:srgbClr val="000000"/>
                  </a:outerShdw>
                </a:effectLst>
              </a:rPr>
              <a:t>of the definition of a credit (1 credit = 10 notional hours of learning)? </a:t>
            </a:r>
            <a:endParaRPr lang="en-ZA" dirty="0">
              <a:effectLst>
                <a:outerShdw sx="0" sy="0">
                  <a:srgbClr val="000000"/>
                </a:outerShdw>
              </a:effectLst>
            </a:endParaRPr>
          </a:p>
          <a:p>
            <a:r>
              <a:rPr lang="en-GB" b="1" dirty="0"/>
              <a:t>Purpose of the unit standard</a:t>
            </a:r>
            <a:endParaRPr lang="en-ZA" dirty="0"/>
          </a:p>
          <a:p>
            <a:pPr lvl="0" fontAlgn="base"/>
            <a:r>
              <a:rPr lang="en-GB" dirty="0">
                <a:effectLst>
                  <a:outerShdw sx="0" sy="0">
                    <a:srgbClr val="000000"/>
                  </a:outerShdw>
                </a:effectLst>
              </a:rPr>
              <a:t>Does it contain a concise statement of the contexualised purpose of the Unit Standard and what its usage is intended to achieve?</a:t>
            </a:r>
            <a:endParaRPr lang="en-ZA" dirty="0">
              <a:effectLst>
                <a:outerShdw sx="0" sy="0">
                  <a:srgbClr val="000000"/>
                </a:outerShdw>
              </a:effectLst>
            </a:endParaRPr>
          </a:p>
          <a:p>
            <a:pPr lvl="0" fontAlgn="base"/>
            <a:r>
              <a:rPr lang="en-GB" dirty="0">
                <a:effectLst>
                  <a:outerShdw sx="0" sy="0">
                    <a:srgbClr val="000000"/>
                  </a:outerShdw>
                </a:effectLst>
              </a:rPr>
              <a:t>Does the purpose statement capture what the qualifying learner will know and be able to do on achievement of the Unit Standard? </a:t>
            </a:r>
            <a:endParaRPr lang="en-ZA" dirty="0">
              <a:effectLst>
                <a:outerShdw sx="0" sy="0">
                  <a:srgbClr val="000000"/>
                </a:outerShdw>
              </a:effectLst>
            </a:endParaRPr>
          </a:p>
          <a:p>
            <a:pPr lvl="0" fontAlgn="base"/>
            <a:r>
              <a:rPr lang="en-GB" dirty="0">
                <a:effectLst>
                  <a:outerShdw sx="0" sy="0">
                    <a:srgbClr val="000000"/>
                  </a:outerShdw>
                </a:effectLst>
              </a:rPr>
              <a:t>Does the purpose statement reflect the need for a qualitative improvement in the competence of qualifying learners, in respect of enhanced ability (performance); and enhanced learning?</a:t>
            </a:r>
            <a:endParaRPr lang="en-ZA" dirty="0"/>
          </a:p>
          <a:p>
            <a:pPr marL="0" indent="0">
              <a:buNone/>
            </a:pPr>
            <a:endParaRPr lang="en-ZA" dirty="0"/>
          </a:p>
        </p:txBody>
      </p:sp>
    </p:spTree>
    <p:extLst>
      <p:ext uri="{BB962C8B-B14F-4D97-AF65-F5344CB8AC3E}">
        <p14:creationId xmlns:p14="http://schemas.microsoft.com/office/powerpoint/2010/main" val="19877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Guidelines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graphicFrame>
        <p:nvGraphicFramePr>
          <p:cNvPr id="6" name="Content Placeholder 5"/>
          <p:cNvGraphicFramePr>
            <a:graphicFrameLocks noGrp="1"/>
          </p:cNvGraphicFramePr>
          <p:nvPr>
            <p:ph sz="quarter" idx="1"/>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53025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3" y="261386"/>
            <a:ext cx="8798913" cy="1008000"/>
          </a:xfrm>
        </p:spPr>
        <p:txBody>
          <a:bodyPr>
            <a:normAutofit fontScale="90000"/>
          </a:bodyPr>
          <a:lstStyle/>
          <a:p>
            <a:r>
              <a:rPr lang="en-GB" dirty="0"/>
              <a:t>The form and substance of the unit standard</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5" name="Content Placeholder 4"/>
          <p:cNvSpPr>
            <a:spLocks noGrp="1"/>
          </p:cNvSpPr>
          <p:nvPr>
            <p:ph sz="quarter" idx="1"/>
          </p:nvPr>
        </p:nvSpPr>
        <p:spPr>
          <a:xfrm>
            <a:off x="467544" y="1510748"/>
            <a:ext cx="5257395" cy="4582548"/>
          </a:xfrm>
        </p:spPr>
        <p:txBody>
          <a:bodyPr>
            <a:normAutofit/>
          </a:bodyPr>
          <a:lstStyle/>
          <a:p>
            <a:r>
              <a:rPr lang="en-GB" b="1" dirty="0"/>
              <a:t>Learning assumed to be in place</a:t>
            </a:r>
            <a:endParaRPr lang="en-ZA" dirty="0"/>
          </a:p>
          <a:p>
            <a:pPr lvl="0" fontAlgn="base"/>
            <a:r>
              <a:rPr lang="en-GB" dirty="0">
                <a:effectLst>
                  <a:outerShdw sx="0" sy="0">
                    <a:srgbClr val="000000"/>
                  </a:outerShdw>
                </a:effectLst>
              </a:rPr>
              <a:t>Does this section capture and reflect the “building blocks” of knowledge, skill and understanding which are assumed to be in place?</a:t>
            </a:r>
            <a:endParaRPr lang="en-ZA" dirty="0">
              <a:effectLst>
                <a:outerShdw sx="0" sy="0">
                  <a:srgbClr val="000000"/>
                </a:outerShdw>
              </a:effectLst>
            </a:endParaRPr>
          </a:p>
          <a:p>
            <a:pPr lvl="0" fontAlgn="base"/>
            <a:r>
              <a:rPr lang="en-GB" dirty="0">
                <a:effectLst>
                  <a:outerShdw sx="0" sy="0">
                    <a:srgbClr val="000000"/>
                  </a:outerShdw>
                </a:effectLst>
              </a:rPr>
              <a:t>Does it contain simple statements of acquired competencies that will help the learner be successful with the learning involved in the Unit Standard?</a:t>
            </a:r>
            <a:endParaRPr lang="en-ZA" dirty="0">
              <a:effectLst>
                <a:outerShdw sx="0" sy="0">
                  <a:srgbClr val="000000"/>
                </a:outerShdw>
              </a:effectLst>
            </a:endParaRPr>
          </a:p>
          <a:p>
            <a:pPr marL="0" indent="0">
              <a:buNone/>
            </a:pPr>
            <a:endParaRPr lang="en-ZA" dirty="0"/>
          </a:p>
        </p:txBody>
      </p:sp>
      <p:pic>
        <p:nvPicPr>
          <p:cNvPr id="6" name="Picture 5" descr="C:\Users\Hannetjie Nortje\AppData\Local\Microsoft\Windows\INetCache\Content.Word\shutterstock_101428522 LR.JPG">
            <a:extLst>
              <a:ext uri="{FF2B5EF4-FFF2-40B4-BE49-F238E27FC236}">
                <a16:creationId xmlns:a16="http://schemas.microsoft.com/office/drawing/2014/main" id="{A8A363C4-0ED9-4DFF-932D-56CD7C11BE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14123" y="2291798"/>
            <a:ext cx="3451336" cy="2850046"/>
          </a:xfrm>
          <a:prstGeom prst="rect">
            <a:avLst/>
          </a:prstGeom>
          <a:noFill/>
          <a:ln>
            <a:noFill/>
          </a:ln>
        </p:spPr>
      </p:pic>
    </p:spTree>
    <p:extLst>
      <p:ext uri="{BB962C8B-B14F-4D97-AF65-F5344CB8AC3E}">
        <p14:creationId xmlns:p14="http://schemas.microsoft.com/office/powerpoint/2010/main" val="34849566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1386"/>
            <a:ext cx="8219256" cy="1008000"/>
          </a:xfrm>
        </p:spPr>
        <p:txBody>
          <a:bodyPr>
            <a:normAutofit fontScale="90000"/>
          </a:bodyPr>
          <a:lstStyle/>
          <a:p>
            <a:r>
              <a:rPr lang="en-GB" dirty="0"/>
              <a:t>The form and substance of the unit standard</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5" name="Content Placeholder 4"/>
          <p:cNvSpPr>
            <a:spLocks noGrp="1"/>
          </p:cNvSpPr>
          <p:nvPr>
            <p:ph sz="quarter" idx="1"/>
          </p:nvPr>
        </p:nvSpPr>
        <p:spPr>
          <a:xfrm>
            <a:off x="467544" y="1510748"/>
            <a:ext cx="8219256" cy="4582548"/>
          </a:xfrm>
        </p:spPr>
        <p:txBody>
          <a:bodyPr>
            <a:normAutofit/>
          </a:bodyPr>
          <a:lstStyle/>
          <a:p>
            <a:pPr marL="0" indent="0">
              <a:buNone/>
            </a:pPr>
            <a:r>
              <a:rPr lang="en-ZA" b="1" dirty="0"/>
              <a:t>Specific Outcomes</a:t>
            </a:r>
            <a:endParaRPr lang="en-ZA" dirty="0"/>
          </a:p>
          <a:p>
            <a:pPr lvl="0" fontAlgn="base"/>
            <a:r>
              <a:rPr lang="en-GB" dirty="0">
                <a:effectLst>
                  <a:outerShdw sx="0" sy="0">
                    <a:srgbClr val="000000"/>
                  </a:outerShdw>
                </a:effectLst>
              </a:rPr>
              <a:t>Do the specific outcomes state what the learner will know, understand and be able to do as a result of the learning associated with the Unit Standard?</a:t>
            </a:r>
            <a:endParaRPr lang="en-ZA" dirty="0">
              <a:effectLst>
                <a:outerShdw sx="0" sy="0">
                  <a:srgbClr val="000000"/>
                </a:outerShdw>
              </a:effectLst>
            </a:endParaRPr>
          </a:p>
          <a:p>
            <a:pPr lvl="0" fontAlgn="base"/>
            <a:r>
              <a:rPr lang="en-GB" dirty="0">
                <a:effectLst>
                  <a:outerShdw sx="0" sy="0">
                    <a:srgbClr val="000000"/>
                  </a:outerShdw>
                </a:effectLst>
              </a:rPr>
              <a:t>Are the specific outcomes measurable and verifiable?</a:t>
            </a:r>
            <a:endParaRPr lang="en-ZA" dirty="0">
              <a:effectLst>
                <a:outerShdw sx="0" sy="0">
                  <a:srgbClr val="000000"/>
                </a:outerShdw>
              </a:effectLst>
            </a:endParaRPr>
          </a:p>
          <a:p>
            <a:pPr lvl="0" fontAlgn="base"/>
            <a:r>
              <a:rPr lang="en-GB" dirty="0">
                <a:effectLst>
                  <a:outerShdw sx="0" sy="0">
                    <a:srgbClr val="000000"/>
                  </a:outerShdw>
                </a:effectLst>
              </a:rPr>
              <a:t>Were the specific outcomes written in the prescribed format -  Verb + noun + possible modifying phrase(s)?</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4541689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1386"/>
            <a:ext cx="8219256" cy="1008000"/>
          </a:xfrm>
        </p:spPr>
        <p:txBody>
          <a:bodyPr>
            <a:normAutofit fontScale="90000"/>
          </a:bodyPr>
          <a:lstStyle/>
          <a:p>
            <a:r>
              <a:rPr lang="en-GB" dirty="0"/>
              <a:t>The form and substance of the unit standard</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5" name="Content Placeholder 4"/>
          <p:cNvSpPr>
            <a:spLocks noGrp="1"/>
          </p:cNvSpPr>
          <p:nvPr>
            <p:ph sz="quarter" idx="1"/>
          </p:nvPr>
        </p:nvSpPr>
        <p:spPr>
          <a:xfrm>
            <a:off x="374904" y="1448569"/>
            <a:ext cx="8219256" cy="4582548"/>
          </a:xfrm>
        </p:spPr>
        <p:txBody>
          <a:bodyPr>
            <a:normAutofit/>
          </a:bodyPr>
          <a:lstStyle/>
          <a:p>
            <a:pPr marL="0" indent="0">
              <a:buNone/>
            </a:pPr>
            <a:r>
              <a:rPr lang="en-ZA" b="1" dirty="0"/>
              <a:t>Assessment Criteria</a:t>
            </a:r>
            <a:endParaRPr lang="en-ZA" dirty="0"/>
          </a:p>
          <a:p>
            <a:pPr lvl="0" fontAlgn="base"/>
            <a:r>
              <a:rPr lang="en-GB" dirty="0">
                <a:effectLst>
                  <a:outerShdw sx="0" sy="0">
                    <a:srgbClr val="000000"/>
                  </a:outerShdw>
                </a:effectLst>
              </a:rPr>
              <a:t>Do the assessment criteria relate to the full range of learning, including Critical Cross-Field Outcomes within the context of the Specific Outcomes?</a:t>
            </a:r>
            <a:endParaRPr lang="en-ZA" dirty="0">
              <a:effectLst>
                <a:outerShdw sx="0" sy="0">
                  <a:srgbClr val="000000"/>
                </a:outerShdw>
              </a:effectLst>
            </a:endParaRPr>
          </a:p>
          <a:p>
            <a:pPr lvl="0" fontAlgn="base"/>
            <a:r>
              <a:rPr lang="en-GB" dirty="0">
                <a:effectLst>
                  <a:outerShdw sx="0" sy="0">
                    <a:srgbClr val="000000"/>
                  </a:outerShdw>
                </a:effectLst>
              </a:rPr>
              <a:t>Do the assessment criteria relate to a demonstration of the range of embedded and underlying knowledge related to the performance of specific actions?</a:t>
            </a:r>
            <a:endParaRPr lang="en-ZA" dirty="0">
              <a:effectLst>
                <a:outerShdw sx="0" sy="0">
                  <a:srgbClr val="000000"/>
                </a:outerShdw>
              </a:effectLst>
            </a:endParaRPr>
          </a:p>
          <a:p>
            <a:pPr lvl="0" fontAlgn="base"/>
            <a:r>
              <a:rPr lang="en-GB" dirty="0">
                <a:effectLst>
                  <a:outerShdw sx="0" sy="0">
                    <a:srgbClr val="000000"/>
                  </a:outerShdw>
                </a:effectLst>
              </a:rPr>
              <a:t>Do the assessment criteria capture the requirements for fair, valid and reliable assessment procedures that make use of appropriate tools and methods?</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5064091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1386"/>
            <a:ext cx="8666392" cy="1008000"/>
          </a:xfrm>
        </p:spPr>
        <p:txBody>
          <a:bodyPr>
            <a:normAutofit fontScale="90000"/>
          </a:bodyPr>
          <a:lstStyle/>
          <a:p>
            <a:r>
              <a:rPr lang="en-GB" dirty="0"/>
              <a:t>The form and substance of the unit standard</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5" name="Content Placeholder 4"/>
          <p:cNvSpPr>
            <a:spLocks noGrp="1"/>
          </p:cNvSpPr>
          <p:nvPr>
            <p:ph sz="quarter" idx="1"/>
          </p:nvPr>
        </p:nvSpPr>
        <p:spPr>
          <a:xfrm>
            <a:off x="374904" y="1448569"/>
            <a:ext cx="8219256" cy="4582548"/>
          </a:xfrm>
        </p:spPr>
        <p:txBody>
          <a:bodyPr>
            <a:normAutofit/>
          </a:bodyPr>
          <a:lstStyle/>
          <a:p>
            <a:pPr marL="0" indent="0">
              <a:buNone/>
            </a:pPr>
            <a:r>
              <a:rPr lang="en-ZA" b="1" dirty="0"/>
              <a:t>Assessment Criteria</a:t>
            </a:r>
            <a:endParaRPr lang="en-ZA" dirty="0"/>
          </a:p>
          <a:p>
            <a:pPr lvl="0" fontAlgn="base"/>
            <a:r>
              <a:rPr lang="en-GB" dirty="0">
                <a:effectLst>
                  <a:outerShdw sx="0" sy="0">
                    <a:srgbClr val="000000"/>
                  </a:outerShdw>
                </a:effectLst>
              </a:rPr>
              <a:t>Do the assessment criteria contain qualifying statements that enable valid and reliable assessment to be done?</a:t>
            </a:r>
            <a:endParaRPr lang="en-ZA" dirty="0">
              <a:effectLst>
                <a:outerShdw sx="0" sy="0">
                  <a:srgbClr val="000000"/>
                </a:outerShdw>
              </a:effectLst>
            </a:endParaRPr>
          </a:p>
          <a:p>
            <a:pPr lvl="0" fontAlgn="base"/>
            <a:r>
              <a:rPr lang="en-GB" dirty="0">
                <a:effectLst>
                  <a:outerShdw sx="0" sy="0">
                    <a:srgbClr val="000000"/>
                  </a:outerShdw>
                </a:effectLst>
              </a:rPr>
              <a:t>Are the assessment criteria written in the preferred format - Noun + Verb + Qualifying Phrase(s)?</a:t>
            </a:r>
            <a:endParaRPr lang="en-ZA" dirty="0">
              <a:effectLst>
                <a:outerShdw sx="0" sy="0">
                  <a:srgbClr val="000000"/>
                </a:outerShdw>
              </a:effectLst>
            </a:endParaRPr>
          </a:p>
          <a:p>
            <a:pPr marL="0" indent="0">
              <a:buNone/>
            </a:pPr>
            <a:endParaRPr lang="en-ZA" dirty="0"/>
          </a:p>
        </p:txBody>
      </p:sp>
      <p:pic>
        <p:nvPicPr>
          <p:cNvPr id="6" name="Picture 5" descr="C:\Users\Hannetjie Nortje\AppData\Local\Microsoft\Windows\INetCache\Content.Word\shutterstock_101428522 LR.JPG">
            <a:extLst>
              <a:ext uri="{FF2B5EF4-FFF2-40B4-BE49-F238E27FC236}">
                <a16:creationId xmlns:a16="http://schemas.microsoft.com/office/drawing/2014/main" id="{E6BF5A71-7E8B-46E4-88A1-8DC0A8D961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30264" y="3588854"/>
            <a:ext cx="3451336" cy="2850046"/>
          </a:xfrm>
          <a:prstGeom prst="rect">
            <a:avLst/>
          </a:prstGeom>
          <a:noFill/>
          <a:ln>
            <a:noFill/>
          </a:ln>
        </p:spPr>
      </p:pic>
    </p:spTree>
    <p:extLst>
      <p:ext uri="{BB962C8B-B14F-4D97-AF65-F5344CB8AC3E}">
        <p14:creationId xmlns:p14="http://schemas.microsoft.com/office/powerpoint/2010/main" val="41085944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3" y="261386"/>
            <a:ext cx="8785661" cy="1008000"/>
          </a:xfrm>
        </p:spPr>
        <p:txBody>
          <a:bodyPr>
            <a:normAutofit fontScale="90000"/>
          </a:bodyPr>
          <a:lstStyle/>
          <a:p>
            <a:r>
              <a:rPr lang="en-GB" dirty="0"/>
              <a:t>The form and substance of the unit standard</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5" name="Content Placeholder 4"/>
          <p:cNvSpPr>
            <a:spLocks noGrp="1"/>
          </p:cNvSpPr>
          <p:nvPr>
            <p:ph sz="quarter" idx="1"/>
          </p:nvPr>
        </p:nvSpPr>
        <p:spPr>
          <a:xfrm>
            <a:off x="374904" y="1448569"/>
            <a:ext cx="8219256" cy="4582548"/>
          </a:xfrm>
        </p:spPr>
        <p:txBody>
          <a:bodyPr>
            <a:normAutofit/>
          </a:bodyPr>
          <a:lstStyle/>
          <a:p>
            <a:pPr marL="0" indent="0">
              <a:buNone/>
            </a:pPr>
            <a:r>
              <a:rPr lang="en-ZA" b="1" dirty="0"/>
              <a:t>Range Statements</a:t>
            </a:r>
            <a:endParaRPr lang="en-ZA" dirty="0"/>
          </a:p>
          <a:p>
            <a:pPr lvl="0" fontAlgn="base"/>
            <a:r>
              <a:rPr lang="en-GB" dirty="0">
                <a:effectLst>
                  <a:outerShdw sx="0" sy="0">
                    <a:srgbClr val="000000"/>
                  </a:outerShdw>
                </a:effectLst>
              </a:rPr>
              <a:t>Do range statements indicate the typical scope of the Unit Standard?</a:t>
            </a:r>
            <a:endParaRPr lang="en-ZA" dirty="0">
              <a:effectLst>
                <a:outerShdw sx="0" sy="0">
                  <a:srgbClr val="000000"/>
                </a:outerShdw>
              </a:effectLst>
            </a:endParaRPr>
          </a:p>
          <a:p>
            <a:pPr lvl="0" fontAlgn="base"/>
            <a:r>
              <a:rPr lang="en-GB" dirty="0">
                <a:effectLst>
                  <a:outerShdw sx="0" sy="0">
                    <a:srgbClr val="000000"/>
                  </a:outerShdw>
                </a:effectLst>
              </a:rPr>
              <a:t>Do range statements indicate the typical context of the Unit Standard?</a:t>
            </a:r>
            <a:endParaRPr lang="en-ZA" dirty="0">
              <a:effectLst>
                <a:outerShdw sx="0" sy="0">
                  <a:srgbClr val="000000"/>
                </a:outerShdw>
              </a:effectLst>
            </a:endParaRPr>
          </a:p>
          <a:p>
            <a:pPr lvl="0" fontAlgn="base"/>
            <a:r>
              <a:rPr lang="en-GB" dirty="0">
                <a:effectLst>
                  <a:outerShdw sx="0" sy="0">
                    <a:srgbClr val="000000"/>
                  </a:outerShdw>
                </a:effectLst>
              </a:rPr>
              <a:t>Do range statements define the limits, parameters and areas for inclusion and areas for exclusion of the Unit Standard?</a:t>
            </a:r>
            <a:endParaRPr lang="en-ZA" dirty="0">
              <a:effectLst>
                <a:outerShdw sx="0" sy="0">
                  <a:srgbClr val="000000"/>
                </a:outerShdw>
              </a:effectLst>
            </a:endParaRPr>
          </a:p>
          <a:p>
            <a:pPr lvl="0" fontAlgn="base"/>
            <a:r>
              <a:rPr lang="en-GB" dirty="0">
                <a:effectLst>
                  <a:outerShdw sx="0" sy="0">
                    <a:srgbClr val="000000"/>
                  </a:outerShdw>
                </a:effectLst>
              </a:rPr>
              <a:t>Do range statements describe the situations and circumstances in which competence must be demonstrated?</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9855288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1386"/>
            <a:ext cx="8706148" cy="1008000"/>
          </a:xfrm>
        </p:spPr>
        <p:txBody>
          <a:bodyPr>
            <a:normAutofit fontScale="90000"/>
          </a:bodyPr>
          <a:lstStyle/>
          <a:p>
            <a:r>
              <a:rPr lang="en-GB" dirty="0"/>
              <a:t>The form and substance of the unit standard</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5" name="Content Placeholder 4"/>
          <p:cNvSpPr>
            <a:spLocks noGrp="1"/>
          </p:cNvSpPr>
          <p:nvPr>
            <p:ph sz="quarter" idx="1"/>
          </p:nvPr>
        </p:nvSpPr>
        <p:spPr>
          <a:xfrm>
            <a:off x="374904" y="1448569"/>
            <a:ext cx="8219256" cy="4582548"/>
          </a:xfrm>
        </p:spPr>
        <p:txBody>
          <a:bodyPr>
            <a:normAutofit/>
          </a:bodyPr>
          <a:lstStyle/>
          <a:p>
            <a:pPr marL="0" indent="0">
              <a:buNone/>
            </a:pPr>
            <a:r>
              <a:rPr lang="en-ZA" b="1" dirty="0"/>
              <a:t>Critical Cross-field Outcomes</a:t>
            </a:r>
            <a:endParaRPr lang="en-ZA" dirty="0"/>
          </a:p>
          <a:p>
            <a:pPr lvl="0" fontAlgn="base"/>
            <a:r>
              <a:rPr lang="en-GB" dirty="0">
                <a:effectLst>
                  <a:outerShdw sx="0" sy="0">
                    <a:srgbClr val="000000"/>
                  </a:outerShdw>
                </a:effectLst>
              </a:rPr>
              <a:t>Does this section</a:t>
            </a:r>
            <a:r>
              <a:rPr lang="en-GB" b="1" dirty="0">
                <a:effectLst>
                  <a:outerShdw sx="0" sy="0">
                    <a:srgbClr val="000000"/>
                  </a:outerShdw>
                </a:effectLst>
              </a:rPr>
              <a:t> </a:t>
            </a:r>
            <a:r>
              <a:rPr lang="en-GB" dirty="0">
                <a:effectLst>
                  <a:outerShdw sx="0" sy="0">
                    <a:srgbClr val="000000"/>
                  </a:outerShdw>
                </a:effectLst>
              </a:rPr>
              <a:t>contain an indication of which and how the Critical Cross-Field Outcomes are supported in the Standard?</a:t>
            </a:r>
            <a:endParaRPr lang="en-ZA" dirty="0">
              <a:effectLst>
                <a:outerShdw sx="0" sy="0">
                  <a:srgbClr val="000000"/>
                </a:outerShdw>
              </a:effectLst>
            </a:endParaRPr>
          </a:p>
          <a:p>
            <a:pPr marL="0" indent="0">
              <a:buNone/>
            </a:pPr>
            <a:r>
              <a:rPr lang="en-ZA" b="1" dirty="0"/>
              <a:t> </a:t>
            </a:r>
            <a:endParaRPr lang="en-ZA" dirty="0"/>
          </a:p>
          <a:p>
            <a:pPr marL="0" indent="0">
              <a:buNone/>
            </a:pPr>
            <a:r>
              <a:rPr lang="en-ZA" b="1" dirty="0"/>
              <a:t>Embedded Knowledge</a:t>
            </a:r>
            <a:endParaRPr lang="en-ZA" dirty="0"/>
          </a:p>
          <a:p>
            <a:pPr lvl="0" fontAlgn="base"/>
            <a:r>
              <a:rPr lang="en-GB" dirty="0">
                <a:effectLst>
                  <a:outerShdw sx="0" sy="0">
                    <a:srgbClr val="000000"/>
                  </a:outerShdw>
                </a:effectLst>
              </a:rPr>
              <a:t>Does this section describe the knowledge base required for competent performance and achievement of the Unit Standard?</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0429414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3" y="261386"/>
            <a:ext cx="8745905" cy="1008000"/>
          </a:xfrm>
        </p:spPr>
        <p:txBody>
          <a:bodyPr>
            <a:normAutofit fontScale="90000"/>
          </a:bodyPr>
          <a:lstStyle/>
          <a:p>
            <a:r>
              <a:rPr lang="en-ZA" dirty="0"/>
              <a:t>Validation of the standard with stakeholders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116</a:t>
            </a:fld>
            <a:endParaRPr lang="en-ZA" dirty="0"/>
          </a:p>
        </p:txBody>
      </p:sp>
      <p:pic>
        <p:nvPicPr>
          <p:cNvPr id="6" name="Picture 5">
            <a:extLst>
              <a:ext uri="{FF2B5EF4-FFF2-40B4-BE49-F238E27FC236}">
                <a16:creationId xmlns:a16="http://schemas.microsoft.com/office/drawing/2014/main" id="{87AF5015-A458-4B8A-892A-736E17256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678" y="3934824"/>
            <a:ext cx="3260035" cy="2732676"/>
          </a:xfrm>
          <a:prstGeom prst="rect">
            <a:avLst/>
          </a:prstGeom>
        </p:spPr>
      </p:pic>
      <p:sp>
        <p:nvSpPr>
          <p:cNvPr id="5" name="Content Placeholder 4"/>
          <p:cNvSpPr>
            <a:spLocks noGrp="1"/>
          </p:cNvSpPr>
          <p:nvPr>
            <p:ph sz="quarter" idx="1"/>
          </p:nvPr>
        </p:nvSpPr>
        <p:spPr>
          <a:xfrm>
            <a:off x="371062" y="1448569"/>
            <a:ext cx="8223098" cy="4582548"/>
          </a:xfrm>
        </p:spPr>
        <p:txBody>
          <a:bodyPr>
            <a:normAutofit/>
          </a:bodyPr>
          <a:lstStyle/>
          <a:p>
            <a:r>
              <a:rPr lang="en-ZA" dirty="0"/>
              <a:t>The best way to ensure that the validation process is thorough is to provide the stakeholders with a checklist that covers all the relevant criteria for language, content and format of the unit standard. </a:t>
            </a:r>
          </a:p>
          <a:p>
            <a:r>
              <a:rPr lang="en-ZA" dirty="0"/>
              <a:t>This checklist should guide stakeholders through the validation process and enable them to make recommendations for improvements. </a:t>
            </a:r>
          </a:p>
          <a:p>
            <a:pPr marL="0" indent="0">
              <a:buNone/>
            </a:pPr>
            <a:endParaRPr lang="en-ZA" dirty="0"/>
          </a:p>
        </p:txBody>
      </p:sp>
    </p:spTree>
    <p:extLst>
      <p:ext uri="{BB962C8B-B14F-4D97-AF65-F5344CB8AC3E}">
        <p14:creationId xmlns:p14="http://schemas.microsoft.com/office/powerpoint/2010/main" val="24717690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1386"/>
            <a:ext cx="8666392" cy="1008000"/>
          </a:xfrm>
        </p:spPr>
        <p:txBody>
          <a:bodyPr>
            <a:normAutofit fontScale="90000"/>
          </a:bodyPr>
          <a:lstStyle/>
          <a:p>
            <a:r>
              <a:rPr lang="en-ZA" dirty="0"/>
              <a:t>Validation of the standard with stakeholders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5" name="Content Placeholder 4"/>
          <p:cNvSpPr>
            <a:spLocks noGrp="1"/>
          </p:cNvSpPr>
          <p:nvPr>
            <p:ph sz="quarter" idx="1"/>
          </p:nvPr>
        </p:nvSpPr>
        <p:spPr>
          <a:xfrm>
            <a:off x="374904" y="1448569"/>
            <a:ext cx="8219256" cy="4582548"/>
          </a:xfrm>
        </p:spPr>
        <p:txBody>
          <a:bodyPr>
            <a:normAutofit/>
          </a:bodyPr>
          <a:lstStyle/>
          <a:p>
            <a:r>
              <a:rPr lang="en-ZA" dirty="0"/>
              <a:t>The standard will have a few draft versions before the final product is produced. </a:t>
            </a:r>
          </a:p>
          <a:p>
            <a:r>
              <a:rPr lang="en-ZA" dirty="0"/>
              <a:t>Each of the stakeholders should check the standard thoroughly and make the necessary changes or suggestions for changes. </a:t>
            </a:r>
          </a:p>
          <a:p>
            <a:r>
              <a:rPr lang="en-ZA" dirty="0"/>
              <a:t>Schedule a meeting with all stakeholders to discuss the final changes.</a:t>
            </a:r>
          </a:p>
          <a:p>
            <a:r>
              <a:rPr lang="en-ZA" dirty="0"/>
              <a:t>The feedback must ensure that the standard is fit for purpose and that it meets with all the criteria </a:t>
            </a:r>
          </a:p>
        </p:txBody>
      </p:sp>
    </p:spTree>
    <p:extLst>
      <p:ext uri="{BB962C8B-B14F-4D97-AF65-F5344CB8AC3E}">
        <p14:creationId xmlns:p14="http://schemas.microsoft.com/office/powerpoint/2010/main" val="18115753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1386"/>
            <a:ext cx="8666392" cy="1008000"/>
          </a:xfrm>
        </p:spPr>
        <p:txBody>
          <a:bodyPr>
            <a:normAutofit/>
          </a:bodyPr>
          <a:lstStyle/>
          <a:p>
            <a:r>
              <a:rPr lang="en-ZA" dirty="0"/>
              <a:t>Verification of the standard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5" name="Content Placeholder 4"/>
          <p:cNvSpPr>
            <a:spLocks noGrp="1"/>
          </p:cNvSpPr>
          <p:nvPr>
            <p:ph sz="quarter" idx="1"/>
          </p:nvPr>
        </p:nvSpPr>
        <p:spPr>
          <a:xfrm>
            <a:off x="374904" y="1448569"/>
            <a:ext cx="5575322" cy="4582548"/>
          </a:xfrm>
        </p:spPr>
        <p:txBody>
          <a:bodyPr>
            <a:normAutofit/>
          </a:bodyPr>
          <a:lstStyle/>
          <a:p>
            <a:r>
              <a:rPr lang="en-ZA" dirty="0"/>
              <a:t>The final draft must be distributed to all relevant stakeholders so that they can verify that it meets with all the requirements and that all suggested changes have been included. </a:t>
            </a:r>
          </a:p>
          <a:p>
            <a:r>
              <a:rPr lang="en-ZA" dirty="0"/>
              <a:t>Stakeholders will include the relevant ETQA.</a:t>
            </a:r>
          </a:p>
          <a:p>
            <a:r>
              <a:rPr lang="en-ZA" dirty="0"/>
              <a:t> It is advisable that you check with the specific ETQA you wish to register the unit standard with to confirm their verification process or mechanisms. </a:t>
            </a:r>
          </a:p>
          <a:p>
            <a:pPr marL="0" indent="0">
              <a:buNone/>
            </a:pPr>
            <a:endParaRPr lang="en-ZA" dirty="0"/>
          </a:p>
        </p:txBody>
      </p:sp>
      <p:pic>
        <p:nvPicPr>
          <p:cNvPr id="6" name="Picture 5" descr="A close up of a logo&#10;&#10;Description generated with high confidence">
            <a:extLst>
              <a:ext uri="{FF2B5EF4-FFF2-40B4-BE49-F238E27FC236}">
                <a16:creationId xmlns:a16="http://schemas.microsoft.com/office/drawing/2014/main" id="{DE0A8924-E230-4244-A6F8-52E15A9A7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937" y="1775791"/>
            <a:ext cx="3238759" cy="3448326"/>
          </a:xfrm>
          <a:prstGeom prst="rect">
            <a:avLst/>
          </a:prstGeom>
        </p:spPr>
      </p:pic>
    </p:spTree>
    <p:extLst>
      <p:ext uri="{BB962C8B-B14F-4D97-AF65-F5344CB8AC3E}">
        <p14:creationId xmlns:p14="http://schemas.microsoft.com/office/powerpoint/2010/main" val="10999444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1386"/>
            <a:ext cx="8666392" cy="1008000"/>
          </a:xfrm>
        </p:spPr>
        <p:txBody>
          <a:bodyPr>
            <a:normAutofit/>
          </a:bodyPr>
          <a:lstStyle/>
          <a:p>
            <a:r>
              <a:rPr lang="en-ZA" dirty="0"/>
              <a:t>SAQA standard writing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119</a:t>
            </a:fld>
            <a:endParaRPr lang="en-ZA" dirty="0"/>
          </a:p>
        </p:txBody>
      </p:sp>
      <p:graphicFrame>
        <p:nvGraphicFramePr>
          <p:cNvPr id="6" name="Content Placeholder 5">
            <a:extLst>
              <a:ext uri="{FF2B5EF4-FFF2-40B4-BE49-F238E27FC236}">
                <a16:creationId xmlns:a16="http://schemas.microsoft.com/office/drawing/2014/main" id="{598E5DA8-4DA6-49DD-827C-92A1B93F8D00}"/>
              </a:ext>
            </a:extLst>
          </p:cNvPr>
          <p:cNvGraphicFramePr>
            <a:graphicFrameLocks noGrp="1"/>
          </p:cNvGraphicFramePr>
          <p:nvPr>
            <p:ph sz="quarter" idx="1"/>
            <p:extLst>
              <p:ext uri="{D42A27DB-BD31-4B8C-83A1-F6EECF244321}">
                <p14:modId xmlns:p14="http://schemas.microsoft.com/office/powerpoint/2010/main" val="3296047327"/>
              </p:ext>
            </p:extLst>
          </p:nvPr>
        </p:nvGraphicFramePr>
        <p:xfrm>
          <a:off x="374650" y="1447800"/>
          <a:ext cx="8220075" cy="458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21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of 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6" name="Content Placeholder 5"/>
          <p:cNvGraphicFramePr>
            <a:graphicFrameLocks noGrp="1"/>
          </p:cNvGraphicFramePr>
          <p:nvPr>
            <p:ph sz="quarter" idx="1"/>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46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Principles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982927409"/>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F268EF29-E2FC-4646-8E51-804E9BCCCC5F}"/>
              </a:ext>
            </a:extLst>
          </p:cNvPr>
          <p:cNvGraphicFramePr/>
          <p:nvPr>
            <p:extLst>
              <p:ext uri="{D42A27DB-BD31-4B8C-83A1-F6EECF244321}">
                <p14:modId xmlns:p14="http://schemas.microsoft.com/office/powerpoint/2010/main" val="2095251038"/>
              </p:ext>
            </p:extLst>
          </p:nvPr>
        </p:nvGraphicFramePr>
        <p:xfrm>
          <a:off x="1033669" y="1396999"/>
          <a:ext cx="7262191" cy="4695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5068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EE12BEC-9397-465B-9A79-2C569BD0B4C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120843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sp>
        <p:nvSpPr>
          <p:cNvPr id="5" name="Content Placeholder 4"/>
          <p:cNvSpPr>
            <a:spLocks noGrp="1"/>
          </p:cNvSpPr>
          <p:nvPr>
            <p:ph sz="quarter" idx="1"/>
          </p:nvPr>
        </p:nvSpPr>
        <p:spPr>
          <a:xfrm>
            <a:off x="467543" y="1413296"/>
            <a:ext cx="8464421" cy="4680000"/>
          </a:xfrm>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Knowledge questionnaires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 Workplace assignment</a:t>
            </a:r>
          </a:p>
          <a:p>
            <a:pPr marL="0" lvl="0" indent="0">
              <a:lnSpc>
                <a:spcPct val="150000"/>
              </a:lnSpc>
              <a:spcBef>
                <a:spcPts val="0"/>
              </a:spcBef>
              <a:buClrTx/>
              <a:buSzTx/>
              <a:buNone/>
            </a:pPr>
            <a:r>
              <a:rPr lang="en-ZA" b="1" dirty="0">
                <a:solidFill>
                  <a:srgbClr val="000066"/>
                </a:solidFill>
              </a:rPr>
              <a:t>Section 6 – 	 Feedback 	</a:t>
            </a:r>
            <a:endParaRPr lang="en-US" dirty="0">
              <a:solidFill>
                <a:srgbClr val="000066"/>
              </a:solidFill>
            </a:endParaRPr>
          </a:p>
          <a:p>
            <a:pPr marL="0" indent="0">
              <a:buNone/>
            </a:pPr>
            <a:r>
              <a:rPr lang="en-ZA" b="1" dirty="0">
                <a:solidFill>
                  <a:srgbClr val="000066"/>
                </a:solidFill>
              </a:rPr>
              <a:t>Section 7 – 	 Additional Evidence</a:t>
            </a:r>
            <a:endParaRPr lang="en-ZA" dirty="0"/>
          </a:p>
        </p:txBody>
      </p:sp>
    </p:spTree>
    <p:extLst>
      <p:ext uri="{BB962C8B-B14F-4D97-AF65-F5344CB8AC3E}">
        <p14:creationId xmlns:p14="http://schemas.microsoft.com/office/powerpoint/2010/main" val="2504808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0" indent="0">
              <a:buNone/>
            </a:pPr>
            <a:r>
              <a:rPr lang="en-ZA" b="1"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graphicFrame>
        <p:nvGraphicFramePr>
          <p:cNvPr id="6" name="Content Placeholder 5"/>
          <p:cNvGraphicFramePr>
            <a:graphicFrameLocks noGrp="1"/>
          </p:cNvGraphicFramePr>
          <p:nvPr>
            <p:ph sz="quarter" idx="1"/>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lstStyle/>
          <a:p>
            <a:r>
              <a:rPr lang="en-ZA" b="1" dirty="0"/>
              <a:t>Additional Notes:</a:t>
            </a:r>
          </a:p>
          <a:p>
            <a:endParaRPr lang="en-ZA" b="1" dirty="0"/>
          </a:p>
          <a:p>
            <a:pPr marL="800100" lvl="1" indent="-342900" algn="just">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buClr>
                <a:schemeClr val="accent4">
                  <a:lumMod val="75000"/>
                </a:schemeClr>
              </a:buClr>
            </a:pPr>
            <a:r>
              <a:rPr lang="en-ZA" dirty="0"/>
              <a:t>Additional evidence may be submitted after  initial submission.</a:t>
            </a:r>
            <a:endParaRPr lang="en-US" dirty="0"/>
          </a:p>
          <a:p>
            <a:pPr marL="800100" lvl="1" indent="-342900" algn="just">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953872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1</a:t>
            </a:r>
          </a:p>
        </p:txBody>
      </p:sp>
      <p:sp>
        <p:nvSpPr>
          <p:cNvPr id="3" name="Text Placeholder 2"/>
          <p:cNvSpPr>
            <a:spLocks noGrp="1"/>
          </p:cNvSpPr>
          <p:nvPr>
            <p:ph type="body" idx="1"/>
          </p:nvPr>
        </p:nvSpPr>
        <p:spPr/>
        <p:txBody>
          <a:bodyPr>
            <a:normAutofit/>
          </a:bodyPr>
          <a:lstStyle/>
          <a:p>
            <a:r>
              <a:rPr lang="en-ZA" b="1" dirty="0"/>
              <a:t>Plan and prepare </a:t>
            </a:r>
            <a:r>
              <a:rPr lang="en-ZA" dirty="0"/>
              <a:t>for standards writing.</a:t>
            </a:r>
          </a:p>
        </p:txBody>
      </p:sp>
      <p:sp>
        <p:nvSpPr>
          <p:cNvPr id="5" name="Slide Number Placeholder 4"/>
          <p:cNvSpPr>
            <a:spLocks noGrp="1"/>
          </p:cNvSpPr>
          <p:nvPr>
            <p:ph type="sldNum" sz="quarter" idx="12"/>
          </p:nvPr>
        </p:nvSpPr>
        <p:spPr/>
        <p:txBody>
          <a:bodyPr/>
          <a:lstStyle/>
          <a:p>
            <a:fld id="{4980778A-6F9D-4141-8080-B8192EADCD40}" type="slidenum">
              <a:rPr lang="en-ZA" smtClean="0"/>
              <a:pPr/>
              <a:t>21</a:t>
            </a:fld>
            <a:endParaRPr lang="en-ZA"/>
          </a:p>
        </p:txBody>
      </p:sp>
    </p:spTree>
    <p:extLst>
      <p:ext uri="{BB962C8B-B14F-4D97-AF65-F5344CB8AC3E}">
        <p14:creationId xmlns:p14="http://schemas.microsoft.com/office/powerpoint/2010/main" val="3794857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lstStyle/>
          <a:p>
            <a:pPr marL="0" lvl="0" indent="0" fontAlgn="base">
              <a:buNone/>
            </a:pPr>
            <a:r>
              <a:rPr lang="en-ZA" b="1" dirty="0">
                <a:effectLst>
                  <a:outerShdw sx="0" sy="0">
                    <a:srgbClr val="000000"/>
                  </a:outerShdw>
                </a:effectLst>
              </a:rPr>
              <a:t>ASSESSMENT CRITERION 1</a:t>
            </a:r>
            <a:r>
              <a:rPr lang="en-ZA" dirty="0">
                <a:effectLst>
                  <a:outerShdw sx="0" sy="0">
                    <a:srgbClr val="000000"/>
                  </a:outerShdw>
                </a:effectLst>
              </a:rPr>
              <a:t> </a:t>
            </a:r>
          </a:p>
          <a:p>
            <a:r>
              <a:rPr lang="en-ZA" dirty="0"/>
              <a:t>The scope of the standards writing project is confirmed with relevant stakeholders. </a:t>
            </a:r>
          </a:p>
          <a:p>
            <a:pPr marL="0" lvl="0" indent="0" fontAlgn="base">
              <a:buNone/>
            </a:pPr>
            <a:r>
              <a:rPr lang="en-ZA" b="1" dirty="0">
                <a:effectLst>
                  <a:outerShdw sx="0" sy="0">
                    <a:srgbClr val="000000"/>
                  </a:outerShdw>
                </a:effectLst>
              </a:rPr>
              <a:t>ASSESSMENT CRITERION 2</a:t>
            </a:r>
            <a:r>
              <a:rPr lang="en-ZA" dirty="0">
                <a:effectLst>
                  <a:outerShdw sx="0" sy="0">
                    <a:srgbClr val="000000"/>
                  </a:outerShdw>
                </a:effectLst>
              </a:rPr>
              <a:t> </a:t>
            </a:r>
          </a:p>
          <a:p>
            <a:r>
              <a:rPr lang="en-ZA" dirty="0"/>
              <a:t>Proposed standards are supported by a clear rationale and evidence of the need for, and intended application of, the standards. </a:t>
            </a:r>
          </a:p>
          <a:p>
            <a:pPr marL="0" lvl="0" indent="0" fontAlgn="base">
              <a:buNone/>
            </a:pPr>
            <a:r>
              <a:rPr lang="en-ZA" b="1" dirty="0">
                <a:effectLst>
                  <a:outerShdw sx="0" sy="0">
                    <a:srgbClr val="000000"/>
                  </a:outerShdw>
                </a:effectLst>
              </a:rPr>
              <a:t>ASSESSMENT CRITERION 3</a:t>
            </a:r>
            <a:r>
              <a:rPr lang="en-ZA" dirty="0">
                <a:effectLst>
                  <a:outerShdw sx="0" sy="0">
                    <a:srgbClr val="000000"/>
                  </a:outerShdw>
                </a:effectLst>
              </a:rPr>
              <a:t> </a:t>
            </a:r>
          </a:p>
          <a:p>
            <a:r>
              <a:rPr lang="en-ZA" dirty="0"/>
              <a:t>Sources of information identified are relevant to the proposed standards writing scope and sufficient to meet information requirements.</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fontAlgn="base">
              <a:buNone/>
            </a:pPr>
            <a:r>
              <a:rPr lang="en-ZA" b="1" dirty="0">
                <a:effectLst>
                  <a:outerShdw sx="0" sy="0">
                    <a:srgbClr val="000000"/>
                  </a:outerShdw>
                </a:effectLst>
              </a:rPr>
              <a:t>ASSESSMENT CRITERION 4</a:t>
            </a:r>
            <a:endParaRPr lang="en-ZA" dirty="0">
              <a:effectLst>
                <a:outerShdw sx="0" sy="0">
                  <a:srgbClr val="000000"/>
                </a:outerShdw>
              </a:effectLst>
            </a:endParaRPr>
          </a:p>
          <a:p>
            <a:r>
              <a:rPr lang="en-ZA" dirty="0"/>
              <a:t>People with an established interest in the standards are identified and the nature of their possible contribution is confirmed in accordance with established policies and procedures. Sufficient notification is provided to ensure participants are aware of times, venues and purpose of any activities related to the standards writing process.</a:t>
            </a:r>
          </a:p>
          <a:p>
            <a:pPr marL="0" lvl="0" indent="0" fontAlgn="base">
              <a:buNone/>
            </a:pPr>
            <a:r>
              <a:rPr lang="en-ZA" b="1" dirty="0">
                <a:effectLst>
                  <a:outerShdw sx="0" sy="0">
                    <a:srgbClr val="000000"/>
                  </a:outerShdw>
                </a:effectLst>
              </a:rPr>
              <a:t>ASSESSMENT CRITERION 5</a:t>
            </a:r>
            <a:endParaRPr lang="en-ZA" dirty="0">
              <a:effectLst>
                <a:outerShdw sx="0" sy="0">
                  <a:srgbClr val="000000"/>
                </a:outerShdw>
              </a:effectLst>
            </a:endParaRPr>
          </a:p>
          <a:p>
            <a:r>
              <a:rPr lang="en-ZA" dirty="0"/>
              <a:t>All resources needed for an effective process are ensured to be ready and available in time.</a:t>
            </a:r>
          </a:p>
          <a:p>
            <a:endParaRPr lang="en-ZA" dirty="0"/>
          </a:p>
        </p:txBody>
      </p:sp>
    </p:spTree>
    <p:extLst>
      <p:ext uri="{BB962C8B-B14F-4D97-AF65-F5344CB8AC3E}">
        <p14:creationId xmlns:p14="http://schemas.microsoft.com/office/powerpoint/2010/main" val="2547444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Content Placeholder 4"/>
          <p:cNvSpPr>
            <a:spLocks noGrp="1"/>
          </p:cNvSpPr>
          <p:nvPr>
            <p:ph sz="quarter" idx="1"/>
          </p:nvPr>
        </p:nvSpPr>
        <p:spPr/>
        <p:txBody>
          <a:bodyPr/>
          <a:lstStyle/>
          <a:p>
            <a:pPr marL="0" lvl="0" indent="0" fontAlgn="base">
              <a:buNone/>
            </a:pPr>
            <a:r>
              <a:rPr lang="en-ZA" b="1" dirty="0">
                <a:effectLst>
                  <a:outerShdw sx="0" sy="0">
                    <a:srgbClr val="000000"/>
                  </a:outerShdw>
                </a:effectLst>
              </a:rPr>
              <a:t>ASSESSMENT CRITERION 6 </a:t>
            </a:r>
            <a:endParaRPr lang="en-ZA" dirty="0">
              <a:effectLst>
                <a:outerShdw sx="0" sy="0">
                  <a:srgbClr val="000000"/>
                </a:outerShdw>
              </a:effectLst>
            </a:endParaRPr>
          </a:p>
          <a:p>
            <a:r>
              <a:rPr lang="en-ZA" dirty="0"/>
              <a:t>Insights gained from similar projects are incorporated into the planning and preparation.</a:t>
            </a:r>
          </a:p>
          <a:p>
            <a:pPr marL="0" lvl="0" indent="0" fontAlgn="base">
              <a:buNone/>
            </a:pPr>
            <a:r>
              <a:rPr lang="en-ZA" b="1" dirty="0">
                <a:effectLst>
                  <a:outerShdw sx="0" sy="0">
                    <a:srgbClr val="000000"/>
                  </a:outerShdw>
                </a:effectLst>
              </a:rPr>
              <a:t>ASSESSMENT CRITERION 7</a:t>
            </a:r>
            <a:endParaRPr lang="en-ZA" dirty="0">
              <a:effectLst>
                <a:outerShdw sx="0" sy="0">
                  <a:srgbClr val="000000"/>
                </a:outerShdw>
              </a:effectLst>
            </a:endParaRPr>
          </a:p>
          <a:p>
            <a:r>
              <a:rPr lang="en-ZA" dirty="0"/>
              <a:t>The plan provides details of achievable target dates, areas of responsibility and mechanisms for consultation, validation and reporting.</a:t>
            </a:r>
          </a:p>
        </p:txBody>
      </p:sp>
    </p:spTree>
    <p:extLst>
      <p:ext uri="{BB962C8B-B14F-4D97-AF65-F5344CB8AC3E}">
        <p14:creationId xmlns:p14="http://schemas.microsoft.com/office/powerpoint/2010/main" val="2073387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normAutofit/>
          </a:bodyPr>
          <a:lstStyle/>
          <a:p>
            <a:pPr marL="354012" lvl="1" indent="0">
              <a:buClr>
                <a:srgbClr val="000066"/>
              </a:buClr>
              <a:buNone/>
            </a:pPr>
            <a:endParaRPr lang="en-US" dirty="0">
              <a:solidFill>
                <a:srgbClr val="000066"/>
              </a:solidFill>
            </a:endParaRPr>
          </a:p>
        </p:txBody>
      </p:sp>
      <p:sp>
        <p:nvSpPr>
          <p:cNvPr id="3" name="Rectangle 2">
            <a:extLst>
              <a:ext uri="{FF2B5EF4-FFF2-40B4-BE49-F238E27FC236}">
                <a16:creationId xmlns:a16="http://schemas.microsoft.com/office/drawing/2014/main" id="{AD3AF779-39DF-4CC4-BDA5-B9F091B7DE4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7" name="Diagram 6">
            <a:extLst>
              <a:ext uri="{FF2B5EF4-FFF2-40B4-BE49-F238E27FC236}">
                <a16:creationId xmlns:a16="http://schemas.microsoft.com/office/drawing/2014/main" id="{3675FBA6-3A2E-43C1-A019-51EB1A5DA475}"/>
              </a:ext>
            </a:extLst>
          </p:cNvPr>
          <p:cNvGraphicFramePr/>
          <p:nvPr>
            <p:extLst>
              <p:ext uri="{D42A27DB-BD31-4B8C-83A1-F6EECF244321}">
                <p14:modId xmlns:p14="http://schemas.microsoft.com/office/powerpoint/2010/main" val="3270853957"/>
              </p:ext>
            </p:extLst>
          </p:nvPr>
        </p:nvGraphicFramePr>
        <p:xfrm>
          <a:off x="715617" y="1351197"/>
          <a:ext cx="7971183" cy="474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a:extLst>
              <a:ext uri="{FF2B5EF4-FFF2-40B4-BE49-F238E27FC236}">
                <a16:creationId xmlns:a16="http://schemas.microsoft.com/office/drawing/2014/main" id="{5886E013-861E-4230-A817-9A5D683963BE}"/>
              </a:ext>
            </a:extLst>
          </p:cNvPr>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325046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Plan and prepare for standards writing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graphicFrame>
        <p:nvGraphicFramePr>
          <p:cNvPr id="8" name="Content Placeholder 7">
            <a:extLst>
              <a:ext uri="{FF2B5EF4-FFF2-40B4-BE49-F238E27FC236}">
                <a16:creationId xmlns:a16="http://schemas.microsoft.com/office/drawing/2014/main" id="{7F221D6D-612B-421A-B6D7-0E8A9F509701}"/>
              </a:ext>
            </a:extLst>
          </p:cNvPr>
          <p:cNvGraphicFramePr>
            <a:graphicFrameLocks noGrp="1"/>
          </p:cNvGraphicFramePr>
          <p:nvPr>
            <p:ph sz="quarter" idx="1"/>
            <p:extLst>
              <p:ext uri="{D42A27DB-BD31-4B8C-83A1-F6EECF244321}">
                <p14:modId xmlns:p14="http://schemas.microsoft.com/office/powerpoint/2010/main" val="1792413514"/>
              </p:ext>
            </p:extLst>
          </p:nvPr>
        </p:nvGraphicFramePr>
        <p:xfrm>
          <a:off x="468313" y="1417983"/>
          <a:ext cx="8218487" cy="4792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FD41472-2E85-4626-B9C1-B4848F4FBB8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3F5F2EC3-A52B-4275-BE27-8E5D38395A2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3D641126-5493-429D-85C3-E8AE3E2C626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C7F345F0-3CCE-43F7-9AD9-8427E031BD9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4515F1EB-2FF7-4257-9148-11E4B477A38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AF691DD9-B565-4386-AA3E-8DF63E041C8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2415C50C-593D-48E1-A3CD-5F6D49A4218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C06D26F3-3A1A-42D8-A75B-A2755DD03A1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43E0AAF0-FF36-493C-A79C-4DDA6E7D117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B5B957C1-FFA0-460F-B1E0-F4A7E9F0D93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582942A5-A25F-451C-823D-B95E61A508D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Stakeholders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a:xfrm>
            <a:off x="467544" y="1648710"/>
            <a:ext cx="4356247" cy="4444586"/>
          </a:xfrm>
        </p:spPr>
        <p:txBody>
          <a:bodyPr>
            <a:normAutofit/>
          </a:bodyPr>
          <a:lstStyle/>
          <a:p>
            <a:pPr lvl="0" fontAlgn="base"/>
            <a:r>
              <a:rPr lang="en-GB" dirty="0">
                <a:effectLst>
                  <a:outerShdw sx="0" sy="0">
                    <a:srgbClr val="000000"/>
                  </a:outerShdw>
                </a:effectLst>
              </a:rPr>
              <a:t>Management</a:t>
            </a:r>
            <a:endParaRPr lang="en-ZA" dirty="0">
              <a:effectLst>
                <a:outerShdw sx="0" sy="0">
                  <a:srgbClr val="000000"/>
                </a:outerShdw>
              </a:effectLst>
            </a:endParaRPr>
          </a:p>
          <a:p>
            <a:pPr lvl="0" fontAlgn="base"/>
            <a:r>
              <a:rPr lang="en-GB" dirty="0">
                <a:effectLst>
                  <a:outerShdw sx="0" sy="0">
                    <a:srgbClr val="000000"/>
                  </a:outerShdw>
                </a:effectLst>
              </a:rPr>
              <a:t>Finance Department</a:t>
            </a:r>
            <a:endParaRPr lang="en-ZA" dirty="0">
              <a:effectLst>
                <a:outerShdw sx="0" sy="0">
                  <a:srgbClr val="000000"/>
                </a:outerShdw>
              </a:effectLst>
            </a:endParaRPr>
          </a:p>
          <a:p>
            <a:pPr lvl="0" fontAlgn="base"/>
            <a:r>
              <a:rPr lang="en-GB" dirty="0">
                <a:effectLst>
                  <a:outerShdw sx="0" sy="0">
                    <a:srgbClr val="000000"/>
                  </a:outerShdw>
                </a:effectLst>
              </a:rPr>
              <a:t>Human Resources</a:t>
            </a:r>
            <a:endParaRPr lang="en-ZA" dirty="0">
              <a:effectLst>
                <a:outerShdw sx="0" sy="0">
                  <a:srgbClr val="000000"/>
                </a:outerShdw>
              </a:effectLst>
            </a:endParaRPr>
          </a:p>
          <a:p>
            <a:pPr lvl="0" fontAlgn="base"/>
            <a:r>
              <a:rPr lang="en-GB" dirty="0">
                <a:effectLst>
                  <a:outerShdw sx="0" sy="0">
                    <a:srgbClr val="000000"/>
                  </a:outerShdw>
                </a:effectLst>
              </a:rPr>
              <a:t>Training Department -Facilitators, Assessors and Moderators</a:t>
            </a:r>
            <a:endParaRPr lang="en-ZA" dirty="0">
              <a:effectLst>
                <a:outerShdw sx="0" sy="0">
                  <a:srgbClr val="000000"/>
                </a:outerShdw>
              </a:effectLst>
            </a:endParaRPr>
          </a:p>
          <a:p>
            <a:pPr lvl="0" fontAlgn="base"/>
            <a:r>
              <a:rPr lang="en-GB" dirty="0">
                <a:effectLst>
                  <a:outerShdw sx="0" sy="0">
                    <a:srgbClr val="000000"/>
                  </a:outerShdw>
                </a:effectLst>
              </a:rPr>
              <a:t>Skills Development Facilitator </a:t>
            </a:r>
            <a:endParaRPr lang="en-ZA" dirty="0">
              <a:effectLst>
                <a:outerShdw sx="0" sy="0">
                  <a:srgbClr val="000000"/>
                </a:outerShdw>
              </a:effectLst>
            </a:endParaRPr>
          </a:p>
          <a:p>
            <a:endParaRPr lang="en-ZA" dirty="0"/>
          </a:p>
        </p:txBody>
      </p:sp>
      <p:pic>
        <p:nvPicPr>
          <p:cNvPr id="2049" name="Picture 39" descr="shutterstock_87899806 LR">
            <a:extLst>
              <a:ext uri="{FF2B5EF4-FFF2-40B4-BE49-F238E27FC236}">
                <a16:creationId xmlns:a16="http://schemas.microsoft.com/office/drawing/2014/main" id="{66DEC1CA-8237-4681-B113-F0C389A2F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782" y="1648710"/>
            <a:ext cx="2920586" cy="292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895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Stakeholders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a:xfrm>
            <a:off x="3856382" y="1413296"/>
            <a:ext cx="4830417" cy="4680000"/>
          </a:xfrm>
        </p:spPr>
        <p:txBody>
          <a:bodyPr>
            <a:normAutofit/>
          </a:bodyPr>
          <a:lstStyle/>
          <a:p>
            <a:pPr marL="0" lvl="0" indent="0" fontAlgn="base">
              <a:buNone/>
            </a:pPr>
            <a:r>
              <a:rPr lang="en-GB" dirty="0">
                <a:effectLst>
                  <a:outerShdw sx="0" sy="0">
                    <a:srgbClr val="000000"/>
                  </a:outerShdw>
                </a:effectLst>
              </a:rPr>
              <a:t> </a:t>
            </a:r>
            <a:endParaRPr lang="en-ZA" dirty="0">
              <a:effectLst>
                <a:outerShdw sx="0" sy="0">
                  <a:srgbClr val="000000"/>
                </a:outerShdw>
              </a:effectLst>
            </a:endParaRPr>
          </a:p>
          <a:p>
            <a:pPr lvl="0" fontAlgn="base"/>
            <a:r>
              <a:rPr lang="en-GB" dirty="0">
                <a:effectLst>
                  <a:outerShdw sx="0" sy="0">
                    <a:srgbClr val="000000"/>
                  </a:outerShdw>
                </a:effectLst>
              </a:rPr>
              <a:t>Training Committee – representative of management and employees</a:t>
            </a:r>
            <a:endParaRPr lang="en-ZA" dirty="0">
              <a:effectLst>
                <a:outerShdw sx="0" sy="0">
                  <a:srgbClr val="000000"/>
                </a:outerShdw>
              </a:effectLst>
            </a:endParaRPr>
          </a:p>
          <a:p>
            <a:pPr lvl="0" fontAlgn="base"/>
            <a:r>
              <a:rPr lang="en-GB" dirty="0">
                <a:effectLst>
                  <a:outerShdw sx="0" sy="0">
                    <a:srgbClr val="000000"/>
                  </a:outerShdw>
                </a:effectLst>
              </a:rPr>
              <a:t>Quality Committee</a:t>
            </a:r>
            <a:endParaRPr lang="en-ZA" dirty="0">
              <a:effectLst>
                <a:outerShdw sx="0" sy="0">
                  <a:srgbClr val="000000"/>
                </a:outerShdw>
              </a:effectLst>
            </a:endParaRPr>
          </a:p>
          <a:p>
            <a:pPr lvl="0" fontAlgn="base"/>
            <a:r>
              <a:rPr lang="en-GB" dirty="0">
                <a:effectLst>
                  <a:outerShdw sx="0" sy="0">
                    <a:srgbClr val="000000"/>
                  </a:outerShdw>
                </a:effectLst>
              </a:rPr>
              <a:t>Supervisors</a:t>
            </a:r>
            <a:endParaRPr lang="en-ZA" dirty="0">
              <a:effectLst>
                <a:outerShdw sx="0" sy="0">
                  <a:srgbClr val="000000"/>
                </a:outerShdw>
              </a:effectLst>
            </a:endParaRPr>
          </a:p>
          <a:p>
            <a:pPr lvl="0" fontAlgn="base"/>
            <a:r>
              <a:rPr lang="en-GB" dirty="0">
                <a:effectLst>
                  <a:outerShdw sx="0" sy="0">
                    <a:srgbClr val="000000"/>
                  </a:outerShdw>
                </a:effectLst>
              </a:rPr>
              <a:t>Employee Representatives</a:t>
            </a:r>
            <a:endParaRPr lang="en-ZA" dirty="0">
              <a:effectLst>
                <a:outerShdw sx="0" sy="0">
                  <a:srgbClr val="000000"/>
                </a:outerShdw>
              </a:effectLst>
            </a:endParaRPr>
          </a:p>
          <a:p>
            <a:pPr lvl="0" fontAlgn="base"/>
            <a:r>
              <a:rPr lang="en-GB" dirty="0">
                <a:effectLst>
                  <a:outerShdw sx="0" sy="0">
                    <a:srgbClr val="000000"/>
                  </a:outerShdw>
                </a:effectLst>
              </a:rPr>
              <a:t>Trade Union Representatives</a:t>
            </a:r>
            <a:endParaRPr lang="en-ZA" dirty="0">
              <a:effectLst>
                <a:outerShdw sx="0" sy="0">
                  <a:srgbClr val="000000"/>
                </a:outerShdw>
              </a:effectLst>
            </a:endParaRPr>
          </a:p>
          <a:p>
            <a:endParaRPr lang="en-ZA" dirty="0"/>
          </a:p>
        </p:txBody>
      </p:sp>
      <p:pic>
        <p:nvPicPr>
          <p:cNvPr id="2049" name="Picture 39" descr="shutterstock_87899806 LR">
            <a:extLst>
              <a:ext uri="{FF2B5EF4-FFF2-40B4-BE49-F238E27FC236}">
                <a16:creationId xmlns:a16="http://schemas.microsoft.com/office/drawing/2014/main" id="{66DEC1CA-8237-4681-B113-F0C389A2F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04" y="1840534"/>
            <a:ext cx="3412435" cy="341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49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Stakeholder roles and responsibilities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a:t>
            </a:fld>
            <a:endParaRPr lang="en-ZA" dirty="0"/>
          </a:p>
        </p:txBody>
      </p:sp>
      <p:sp>
        <p:nvSpPr>
          <p:cNvPr id="5" name="Content Placeholder 4"/>
          <p:cNvSpPr>
            <a:spLocks noGrp="1"/>
          </p:cNvSpPr>
          <p:nvPr>
            <p:ph sz="quarter" idx="1"/>
          </p:nvPr>
        </p:nvSpPr>
        <p:spPr/>
        <p:txBody>
          <a:bodyPr/>
          <a:lstStyle/>
          <a:p>
            <a:pPr marL="0" lvl="0" indent="0" fontAlgn="base">
              <a:buNone/>
            </a:pPr>
            <a:r>
              <a:rPr lang="en-GB" b="1" dirty="0">
                <a:effectLst>
                  <a:outerShdw sx="0" sy="0">
                    <a:srgbClr val="000000"/>
                  </a:outerShdw>
                </a:effectLst>
              </a:rPr>
              <a:t>Determine:</a:t>
            </a:r>
          </a:p>
          <a:p>
            <a:pPr lvl="0" fontAlgn="base"/>
            <a:r>
              <a:rPr lang="en-GB" dirty="0">
                <a:effectLst>
                  <a:outerShdw sx="0" sy="0">
                    <a:srgbClr val="000000"/>
                  </a:outerShdw>
                </a:effectLst>
              </a:rPr>
              <a:t>Need for training in relation to strategic planning and objectives of the organisation</a:t>
            </a:r>
            <a:endParaRPr lang="en-ZA" dirty="0">
              <a:effectLst>
                <a:outerShdw sx="0" sy="0">
                  <a:srgbClr val="000000"/>
                </a:outerShdw>
              </a:effectLst>
            </a:endParaRPr>
          </a:p>
          <a:p>
            <a:pPr lvl="0" fontAlgn="base"/>
            <a:r>
              <a:rPr lang="en-GB" dirty="0">
                <a:effectLst>
                  <a:outerShdw sx="0" sy="0">
                    <a:srgbClr val="000000"/>
                  </a:outerShdw>
                </a:effectLst>
              </a:rPr>
              <a:t>Availability of funds for training and standard generation process</a:t>
            </a:r>
            <a:endParaRPr lang="en-ZA" dirty="0">
              <a:effectLst>
                <a:outerShdw sx="0" sy="0">
                  <a:srgbClr val="000000"/>
                </a:outerShdw>
              </a:effectLst>
            </a:endParaRPr>
          </a:p>
          <a:p>
            <a:pPr lvl="0" fontAlgn="base"/>
            <a:r>
              <a:rPr lang="en-GB" dirty="0">
                <a:effectLst>
                  <a:outerShdw sx="0" sy="0">
                    <a:srgbClr val="000000"/>
                  </a:outerShdw>
                </a:effectLst>
              </a:rPr>
              <a:t>Existing skills gaps in workforce</a:t>
            </a:r>
            <a:endParaRPr lang="en-ZA" dirty="0">
              <a:effectLst>
                <a:outerShdw sx="0" sy="0">
                  <a:srgbClr val="000000"/>
                </a:outerShdw>
              </a:effectLst>
            </a:endParaRPr>
          </a:p>
          <a:p>
            <a:pPr lvl="0" fontAlgn="base"/>
            <a:r>
              <a:rPr lang="en-GB" dirty="0">
                <a:effectLst>
                  <a:outerShdw sx="0" sy="0">
                    <a:srgbClr val="000000"/>
                  </a:outerShdw>
                </a:effectLst>
              </a:rPr>
              <a:t>Identification of scarce skills </a:t>
            </a:r>
            <a:endParaRPr lang="en-ZA" dirty="0">
              <a:effectLst>
                <a:outerShdw sx="0" sy="0">
                  <a:srgbClr val="000000"/>
                </a:outerShdw>
              </a:effectLst>
            </a:endParaRPr>
          </a:p>
          <a:p>
            <a:pPr lvl="0" fontAlgn="base"/>
            <a:r>
              <a:rPr lang="en-GB" dirty="0">
                <a:effectLst>
                  <a:outerShdw sx="0" sy="0">
                    <a:srgbClr val="000000"/>
                  </a:outerShdw>
                </a:effectLst>
              </a:rPr>
              <a:t>Availability of registered standards</a:t>
            </a:r>
            <a:endParaRPr lang="en-ZA" dirty="0">
              <a:effectLst>
                <a:outerShdw sx="0" sy="0">
                  <a:srgbClr val="000000"/>
                </a:outerShdw>
              </a:effectLst>
            </a:endParaRPr>
          </a:p>
          <a:p>
            <a:pPr lvl="0" fontAlgn="base"/>
            <a:r>
              <a:rPr lang="en-GB" dirty="0">
                <a:effectLst>
                  <a:outerShdw sx="0" sy="0">
                    <a:srgbClr val="000000"/>
                  </a:outerShdw>
                </a:effectLst>
              </a:rPr>
              <a:t>Need for writing of and intended application of standards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1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Determine the Scope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a:t>
            </a:fld>
            <a:endParaRPr lang="en-ZA" dirty="0"/>
          </a:p>
        </p:txBody>
      </p:sp>
      <p:sp>
        <p:nvSpPr>
          <p:cNvPr id="5" name="Content Placeholder 4"/>
          <p:cNvSpPr>
            <a:spLocks noGrp="1"/>
          </p:cNvSpPr>
          <p:nvPr>
            <p:ph sz="quarter" idx="1"/>
          </p:nvPr>
        </p:nvSpPr>
        <p:spPr>
          <a:xfrm>
            <a:off x="795130" y="1413296"/>
            <a:ext cx="7891670" cy="4680000"/>
          </a:xfrm>
        </p:spPr>
        <p:txBody>
          <a:bodyPr>
            <a:normAutofit/>
          </a:bodyPr>
          <a:lstStyle/>
          <a:p>
            <a:pPr lvl="0" fontAlgn="base">
              <a:lnSpc>
                <a:spcPct val="150000"/>
              </a:lnSpc>
            </a:pPr>
            <a:r>
              <a:rPr lang="en-GB" b="1" dirty="0">
                <a:effectLst>
                  <a:outerShdw sx="0" sy="0">
                    <a:srgbClr val="000000"/>
                  </a:outerShdw>
                </a:effectLst>
              </a:rPr>
              <a:t>Who? </a:t>
            </a:r>
            <a:endParaRPr lang="en-ZA" dirty="0">
              <a:effectLst>
                <a:outerShdw sx="0" sy="0">
                  <a:srgbClr val="000000"/>
                </a:outerShdw>
              </a:effectLst>
            </a:endParaRPr>
          </a:p>
          <a:p>
            <a:pPr lvl="0" fontAlgn="base">
              <a:lnSpc>
                <a:spcPct val="150000"/>
              </a:lnSpc>
            </a:pPr>
            <a:r>
              <a:rPr lang="en-GB" b="1" dirty="0">
                <a:effectLst>
                  <a:outerShdw sx="0" sy="0">
                    <a:srgbClr val="000000"/>
                  </a:outerShdw>
                </a:effectLst>
              </a:rPr>
              <a:t>What? </a:t>
            </a:r>
            <a:endParaRPr lang="en-ZA" dirty="0">
              <a:effectLst>
                <a:outerShdw sx="0" sy="0">
                  <a:srgbClr val="000000"/>
                </a:outerShdw>
              </a:effectLst>
            </a:endParaRPr>
          </a:p>
          <a:p>
            <a:pPr lvl="0" fontAlgn="base">
              <a:lnSpc>
                <a:spcPct val="150000"/>
              </a:lnSpc>
            </a:pPr>
            <a:r>
              <a:rPr lang="en-GB" b="1" dirty="0">
                <a:effectLst>
                  <a:outerShdw sx="0" sy="0">
                    <a:srgbClr val="000000"/>
                  </a:outerShdw>
                </a:effectLst>
              </a:rPr>
              <a:t>Where? </a:t>
            </a:r>
            <a:endParaRPr lang="en-ZA" dirty="0">
              <a:effectLst>
                <a:outerShdw sx="0" sy="0">
                  <a:srgbClr val="000000"/>
                </a:outerShdw>
              </a:effectLst>
            </a:endParaRPr>
          </a:p>
          <a:p>
            <a:pPr lvl="0" fontAlgn="base">
              <a:lnSpc>
                <a:spcPct val="150000"/>
              </a:lnSpc>
            </a:pPr>
            <a:r>
              <a:rPr lang="en-GB" b="1" dirty="0">
                <a:effectLst>
                  <a:outerShdw sx="0" sy="0">
                    <a:srgbClr val="000000"/>
                  </a:outerShdw>
                </a:effectLst>
              </a:rPr>
              <a:t>When? </a:t>
            </a:r>
            <a:endParaRPr lang="en-ZA" dirty="0">
              <a:effectLst>
                <a:outerShdw sx="0" sy="0">
                  <a:srgbClr val="000000"/>
                </a:outerShdw>
              </a:effectLst>
            </a:endParaRPr>
          </a:p>
          <a:p>
            <a:pPr lvl="0" fontAlgn="base">
              <a:lnSpc>
                <a:spcPct val="150000"/>
              </a:lnSpc>
            </a:pPr>
            <a:r>
              <a:rPr lang="en-GB" b="1" dirty="0">
                <a:effectLst>
                  <a:outerShdw sx="0" sy="0">
                    <a:srgbClr val="000000"/>
                  </a:outerShdw>
                </a:effectLst>
              </a:rPr>
              <a:t>Why? </a:t>
            </a:r>
            <a:endParaRPr lang="en-ZA" dirty="0">
              <a:effectLst>
                <a:outerShdw sx="0" sy="0">
                  <a:srgbClr val="000000"/>
                </a:outerShdw>
              </a:effectLst>
            </a:endParaRPr>
          </a:p>
          <a:p>
            <a:pPr lvl="0" fontAlgn="base">
              <a:lnSpc>
                <a:spcPct val="150000"/>
              </a:lnSpc>
            </a:pPr>
            <a:r>
              <a:rPr lang="en-GB" b="1" dirty="0">
                <a:effectLst>
                  <a:outerShdw sx="0" sy="0">
                    <a:srgbClr val="000000"/>
                  </a:outerShdw>
                </a:effectLst>
              </a:rPr>
              <a:t>How? </a:t>
            </a:r>
            <a:endParaRPr lang="en-ZA" dirty="0">
              <a:effectLst>
                <a:outerShdw sx="0" sy="0">
                  <a:srgbClr val="000000"/>
                </a:outerShdw>
              </a:effectLst>
            </a:endParaRPr>
          </a:p>
          <a:p>
            <a:pPr marL="0" indent="0">
              <a:buNone/>
            </a:pPr>
            <a:endParaRPr lang="en-ZA" dirty="0"/>
          </a:p>
        </p:txBody>
      </p:sp>
      <p:pic>
        <p:nvPicPr>
          <p:cNvPr id="15" name="Picture 14">
            <a:extLst>
              <a:ext uri="{FF2B5EF4-FFF2-40B4-BE49-F238E27FC236}">
                <a16:creationId xmlns:a16="http://schemas.microsoft.com/office/drawing/2014/main" id="{994435E3-8805-4E93-9B3C-41916CA79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2982" y="1282638"/>
            <a:ext cx="2835965" cy="4349757"/>
          </a:xfrm>
          <a:prstGeom prst="rect">
            <a:avLst/>
          </a:prstGeom>
        </p:spPr>
      </p:pic>
    </p:spTree>
    <p:extLst>
      <p:ext uri="{BB962C8B-B14F-4D97-AF65-F5344CB8AC3E}">
        <p14:creationId xmlns:p14="http://schemas.microsoft.com/office/powerpoint/2010/main" val="899308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the NQF?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Content Placeholder 4"/>
          <p:cNvSpPr>
            <a:spLocks noGrp="1"/>
          </p:cNvSpPr>
          <p:nvPr>
            <p:ph sz="quarter" idx="1"/>
          </p:nvPr>
        </p:nvSpPr>
        <p:spPr>
          <a:xfrm>
            <a:off x="467544" y="1413296"/>
            <a:ext cx="7245221" cy="4680000"/>
          </a:xfrm>
        </p:spPr>
        <p:txBody>
          <a:bodyPr/>
          <a:lstStyle/>
          <a:p>
            <a:pPr marL="0" indent="0">
              <a:buNone/>
            </a:pPr>
            <a:r>
              <a:rPr lang="en-GB" dirty="0"/>
              <a:t>The </a:t>
            </a:r>
            <a:r>
              <a:rPr lang="en-GB" b="1" dirty="0"/>
              <a:t>National Qualifications Framework (NQF) </a:t>
            </a:r>
            <a:r>
              <a:rPr lang="en-GB" dirty="0"/>
              <a:t>is a comprehensive system for:</a:t>
            </a:r>
          </a:p>
          <a:p>
            <a:pPr>
              <a:lnSpc>
                <a:spcPct val="150000"/>
              </a:lnSpc>
            </a:pPr>
            <a:r>
              <a:rPr lang="en-GB" dirty="0"/>
              <a:t>classification, </a:t>
            </a:r>
          </a:p>
          <a:p>
            <a:pPr>
              <a:lnSpc>
                <a:spcPct val="150000"/>
              </a:lnSpc>
            </a:pPr>
            <a:r>
              <a:rPr lang="en-GB" dirty="0"/>
              <a:t>registration, </a:t>
            </a:r>
          </a:p>
          <a:p>
            <a:pPr>
              <a:lnSpc>
                <a:spcPct val="150000"/>
              </a:lnSpc>
            </a:pPr>
            <a:r>
              <a:rPr lang="en-GB" dirty="0"/>
              <a:t>publication and </a:t>
            </a:r>
          </a:p>
          <a:p>
            <a:pPr>
              <a:lnSpc>
                <a:spcPct val="150000"/>
              </a:lnSpc>
            </a:pPr>
            <a:r>
              <a:rPr lang="en-GB" dirty="0"/>
              <a:t>articulation of quality-assured national qualifications and part qualifications. </a:t>
            </a:r>
            <a:endParaRPr lang="en-ZA" dirty="0"/>
          </a:p>
        </p:txBody>
      </p:sp>
    </p:spTree>
    <p:extLst>
      <p:ext uri="{BB962C8B-B14F-4D97-AF65-F5344CB8AC3E}">
        <p14:creationId xmlns:p14="http://schemas.microsoft.com/office/powerpoint/2010/main" val="219769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NQF Sub-frameworks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a:t>
            </a:fld>
            <a:endParaRPr lang="en-ZA" dirty="0"/>
          </a:p>
        </p:txBody>
      </p:sp>
      <p:sp>
        <p:nvSpPr>
          <p:cNvPr id="5" name="Content Placeholder 4"/>
          <p:cNvSpPr>
            <a:spLocks noGrp="1"/>
          </p:cNvSpPr>
          <p:nvPr>
            <p:ph sz="quarter" idx="1"/>
          </p:nvPr>
        </p:nvSpPr>
        <p:spPr/>
        <p:txBody>
          <a:bodyPr/>
          <a:lstStyle/>
          <a:p>
            <a:pPr marL="0" indent="0">
              <a:buNone/>
            </a:pPr>
            <a:r>
              <a:rPr lang="en-GB" b="1" dirty="0"/>
              <a:t>Sub-frameworks:</a:t>
            </a:r>
            <a:endParaRPr lang="en-ZA" b="1" dirty="0"/>
          </a:p>
          <a:p>
            <a:pPr marL="0" indent="0">
              <a:buNone/>
            </a:pPr>
            <a:r>
              <a:rPr lang="en-GB" b="1" dirty="0"/>
              <a:t> </a:t>
            </a:r>
            <a:endParaRPr lang="en-ZA" b="1" dirty="0"/>
          </a:p>
          <a:p>
            <a:pPr fontAlgn="base"/>
            <a:r>
              <a:rPr lang="en-GB" dirty="0">
                <a:effectLst>
                  <a:outerShdw sx="0" sy="0">
                    <a:srgbClr val="000000"/>
                  </a:outerShdw>
                </a:effectLst>
              </a:rPr>
              <a:t>General and Further Education Training Qualifications Sub-Framework (GFETQSF)</a:t>
            </a:r>
            <a:endParaRPr lang="en-ZA" dirty="0">
              <a:effectLst>
                <a:outerShdw sx="0" sy="0">
                  <a:srgbClr val="000000"/>
                </a:outerShdw>
              </a:effectLst>
            </a:endParaRPr>
          </a:p>
          <a:p>
            <a:pPr fontAlgn="base">
              <a:lnSpc>
                <a:spcPct val="150000"/>
              </a:lnSpc>
            </a:pPr>
            <a:r>
              <a:rPr lang="en-GB" dirty="0">
                <a:effectLst>
                  <a:outerShdw sx="0" sy="0">
                    <a:srgbClr val="000000"/>
                  </a:outerShdw>
                </a:effectLst>
              </a:rPr>
              <a:t>Higher Education Qualifications Sub-Framework (HEQSF)</a:t>
            </a:r>
            <a:endParaRPr lang="en-ZA" dirty="0">
              <a:effectLst>
                <a:outerShdw sx="0" sy="0">
                  <a:srgbClr val="000000"/>
                </a:outerShdw>
              </a:effectLst>
            </a:endParaRPr>
          </a:p>
          <a:p>
            <a:pPr fontAlgn="base">
              <a:lnSpc>
                <a:spcPct val="150000"/>
              </a:lnSpc>
            </a:pPr>
            <a:r>
              <a:rPr lang="en-GB" dirty="0">
                <a:effectLst>
                  <a:outerShdw sx="0" sy="0">
                    <a:srgbClr val="000000"/>
                  </a:outerShdw>
                </a:effectLst>
              </a:rPr>
              <a:t>Occupational Qualifications Sub-Framework (OCSF) </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1564934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Hannetjie Nortje\AppData\Local\Microsoft\Windows\INetCache\Content.Word\on target LR.JPG">
            <a:extLst>
              <a:ext uri="{FF2B5EF4-FFF2-40B4-BE49-F238E27FC236}">
                <a16:creationId xmlns:a16="http://schemas.microsoft.com/office/drawing/2014/main" id="{8FE8147B-0B4E-4B15-A959-F482BE3AAA3B}"/>
              </a:ext>
            </a:extLst>
          </p:cNvPr>
          <p:cNvPicPr/>
          <p:nvPr/>
        </p:nvPicPr>
        <p:blipFill rotWithShape="1">
          <a:blip r:embed="rId2" cstate="print">
            <a:extLst>
              <a:ext uri="{28A0092B-C50C-407E-A947-70E740481C1C}">
                <a14:useLocalDpi xmlns:a14="http://schemas.microsoft.com/office/drawing/2010/main" val="0"/>
              </a:ext>
            </a:extLst>
          </a:blip>
          <a:srcRect l="23766" r="19513" b="2"/>
          <a:stretch/>
        </p:blipFill>
        <p:spPr bwMode="auto">
          <a:xfrm>
            <a:off x="3777843" y="3875225"/>
            <a:ext cx="1593014" cy="2690191"/>
          </a:xfrm>
          <a:prstGeom prst="rect">
            <a:avLst/>
          </a:prstGeom>
          <a:noFill/>
        </p:spPr>
      </p:pic>
      <p:sp>
        <p:nvSpPr>
          <p:cNvPr id="2" name="Title 1"/>
          <p:cNvSpPr>
            <a:spLocks noGrp="1"/>
          </p:cNvSpPr>
          <p:nvPr>
            <p:ph type="title"/>
          </p:nvPr>
        </p:nvSpPr>
        <p:spPr>
          <a:xfrm>
            <a:off x="535885" y="365125"/>
            <a:ext cx="7886700" cy="792300"/>
          </a:xfrm>
        </p:spPr>
        <p:txBody>
          <a:bodyPr>
            <a:normAutofit/>
          </a:bodyPr>
          <a:lstStyle/>
          <a:p>
            <a:r>
              <a:rPr lang="en-ZA" dirty="0"/>
              <a:t>Objectives of the NQF</a:t>
            </a:r>
          </a:p>
        </p:txBody>
      </p:sp>
      <p:sp>
        <p:nvSpPr>
          <p:cNvPr id="4" name="Slide Number Placeholder 3"/>
          <p:cNvSpPr>
            <a:spLocks noGrp="1"/>
          </p:cNvSpPr>
          <p:nvPr>
            <p:ph type="sldNum" sz="quarter" idx="12"/>
          </p:nvPr>
        </p:nvSpPr>
        <p:spPr>
          <a:xfrm>
            <a:off x="205129" y="6382854"/>
            <a:ext cx="423521" cy="365125"/>
          </a:xfrm>
        </p:spPr>
        <p:txBody>
          <a:bodyPr>
            <a:normAutofit/>
          </a:bodyPr>
          <a:lstStyle/>
          <a:p>
            <a:pPr>
              <a:spcAft>
                <a:spcPts val="600"/>
              </a:spcAft>
            </a:pPr>
            <a:fld id="{32F83655-DC73-417F-8B26-EB7A1DBB5382}" type="slidenum">
              <a:rPr lang="en-ZA" smtClean="0"/>
              <a:pPr>
                <a:spcAft>
                  <a:spcPts val="600"/>
                </a:spcAft>
              </a:pPr>
              <a:t>33</a:t>
            </a:fld>
            <a:endParaRPr lang="en-ZA"/>
          </a:p>
        </p:txBody>
      </p:sp>
      <p:sp>
        <p:nvSpPr>
          <p:cNvPr id="5" name="Content Placeholder 4"/>
          <p:cNvSpPr>
            <a:spLocks noGrp="1"/>
          </p:cNvSpPr>
          <p:nvPr>
            <p:ph sz="quarter" idx="1"/>
          </p:nvPr>
        </p:nvSpPr>
        <p:spPr>
          <a:xfrm>
            <a:off x="768627" y="1494320"/>
            <a:ext cx="7746724" cy="4734201"/>
          </a:xfrm>
        </p:spPr>
        <p:txBody>
          <a:bodyPr>
            <a:noAutofit/>
          </a:bodyPr>
          <a:lstStyle/>
          <a:p>
            <a:pPr lvl="0" fontAlgn="base"/>
            <a:r>
              <a:rPr lang="en-GB" dirty="0">
                <a:effectLst>
                  <a:outerShdw sx="0" sy="0">
                    <a:srgbClr val="000000"/>
                  </a:outerShdw>
                </a:effectLst>
              </a:rPr>
              <a:t>Create a single integrated national framework for learning achievements;</a:t>
            </a:r>
            <a:endParaRPr lang="en-ZA" dirty="0">
              <a:effectLst>
                <a:outerShdw sx="0" sy="0">
                  <a:srgbClr val="000000"/>
                </a:outerShdw>
              </a:effectLst>
            </a:endParaRPr>
          </a:p>
          <a:p>
            <a:pPr lvl="0" fontAlgn="base"/>
            <a:r>
              <a:rPr lang="en-GB" dirty="0">
                <a:effectLst>
                  <a:outerShdw sx="0" sy="0">
                    <a:srgbClr val="000000"/>
                  </a:outerShdw>
                </a:effectLst>
              </a:rPr>
              <a:t>Facilitate access to and mobility and progression within, education, training and career paths;</a:t>
            </a:r>
            <a:endParaRPr lang="en-ZA" dirty="0">
              <a:effectLst>
                <a:outerShdw sx="0" sy="0">
                  <a:srgbClr val="000000"/>
                </a:outerShdw>
              </a:effectLst>
            </a:endParaRPr>
          </a:p>
          <a:p>
            <a:pPr lvl="0" fontAlgn="base"/>
            <a:r>
              <a:rPr lang="en-GB" dirty="0">
                <a:effectLst>
                  <a:outerShdw sx="0" sy="0">
                    <a:srgbClr val="000000"/>
                  </a:outerShdw>
                </a:effectLst>
              </a:rPr>
              <a:t>Enhance the quality of education and training; </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560862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Hannetjie Nortje\AppData\Local\Microsoft\Windows\INetCache\Content.Word\on target LR.JPG">
            <a:extLst>
              <a:ext uri="{FF2B5EF4-FFF2-40B4-BE49-F238E27FC236}">
                <a16:creationId xmlns:a16="http://schemas.microsoft.com/office/drawing/2014/main" id="{8FE8147B-0B4E-4B15-A959-F482BE3AAA3B}"/>
              </a:ext>
            </a:extLst>
          </p:cNvPr>
          <p:cNvPicPr/>
          <p:nvPr/>
        </p:nvPicPr>
        <p:blipFill rotWithShape="1">
          <a:blip r:embed="rId2" cstate="print">
            <a:extLst>
              <a:ext uri="{28A0092B-C50C-407E-A947-70E740481C1C}">
                <a14:useLocalDpi xmlns:a14="http://schemas.microsoft.com/office/drawing/2010/main" val="0"/>
              </a:ext>
            </a:extLst>
          </a:blip>
          <a:srcRect l="23766" r="19513" b="2"/>
          <a:stretch/>
        </p:blipFill>
        <p:spPr bwMode="auto">
          <a:xfrm>
            <a:off x="3775493" y="3720892"/>
            <a:ext cx="1593014" cy="2690191"/>
          </a:xfrm>
          <a:prstGeom prst="rect">
            <a:avLst/>
          </a:prstGeom>
          <a:noFill/>
        </p:spPr>
      </p:pic>
      <p:sp>
        <p:nvSpPr>
          <p:cNvPr id="2" name="Title 1"/>
          <p:cNvSpPr>
            <a:spLocks noGrp="1"/>
          </p:cNvSpPr>
          <p:nvPr>
            <p:ph type="title"/>
          </p:nvPr>
        </p:nvSpPr>
        <p:spPr>
          <a:xfrm>
            <a:off x="628650" y="182562"/>
            <a:ext cx="7886700" cy="946633"/>
          </a:xfrm>
        </p:spPr>
        <p:txBody>
          <a:bodyPr>
            <a:normAutofit/>
          </a:bodyPr>
          <a:lstStyle/>
          <a:p>
            <a:r>
              <a:rPr lang="en-ZA" dirty="0"/>
              <a:t>Objectives of the NQF</a:t>
            </a:r>
          </a:p>
        </p:txBody>
      </p:sp>
      <p:sp>
        <p:nvSpPr>
          <p:cNvPr id="4" name="Slide Number Placeholder 3"/>
          <p:cNvSpPr>
            <a:spLocks noGrp="1"/>
          </p:cNvSpPr>
          <p:nvPr>
            <p:ph type="sldNum" sz="quarter" idx="12"/>
          </p:nvPr>
        </p:nvSpPr>
        <p:spPr>
          <a:xfrm>
            <a:off x="205129" y="6228521"/>
            <a:ext cx="590001" cy="365125"/>
          </a:xfrm>
        </p:spPr>
        <p:txBody>
          <a:bodyPr>
            <a:normAutofit/>
          </a:bodyPr>
          <a:lstStyle/>
          <a:p>
            <a:pPr>
              <a:spcAft>
                <a:spcPts val="600"/>
              </a:spcAft>
            </a:pPr>
            <a:fld id="{32F83655-DC73-417F-8B26-EB7A1DBB5382}" type="slidenum">
              <a:rPr lang="en-ZA" smtClean="0"/>
              <a:pPr>
                <a:spcAft>
                  <a:spcPts val="600"/>
                </a:spcAft>
              </a:pPr>
              <a:t>34</a:t>
            </a:fld>
            <a:endParaRPr lang="en-ZA" dirty="0"/>
          </a:p>
        </p:txBody>
      </p:sp>
      <p:sp>
        <p:nvSpPr>
          <p:cNvPr id="5" name="Content Placeholder 4"/>
          <p:cNvSpPr>
            <a:spLocks noGrp="1"/>
          </p:cNvSpPr>
          <p:nvPr>
            <p:ph sz="quarter" idx="1"/>
          </p:nvPr>
        </p:nvSpPr>
        <p:spPr>
          <a:xfrm>
            <a:off x="628651" y="1494320"/>
            <a:ext cx="7886700" cy="4734201"/>
          </a:xfrm>
        </p:spPr>
        <p:txBody>
          <a:bodyPr>
            <a:noAutofit/>
          </a:bodyPr>
          <a:lstStyle/>
          <a:p>
            <a:pPr lvl="0" fontAlgn="base"/>
            <a:r>
              <a:rPr lang="en-GB" dirty="0">
                <a:effectLst>
                  <a:outerShdw sx="0" sy="0">
                    <a:srgbClr val="000000"/>
                  </a:outerShdw>
                </a:effectLst>
              </a:rPr>
              <a:t>Accelerate redress of past discrimination in education, training and employment opportunities.</a:t>
            </a:r>
            <a:endParaRPr lang="en-ZA" dirty="0">
              <a:effectLst>
                <a:outerShdw sx="0" sy="0">
                  <a:srgbClr val="000000"/>
                </a:outerShdw>
              </a:effectLst>
            </a:endParaRPr>
          </a:p>
          <a:p>
            <a:pPr lvl="0" fontAlgn="base"/>
            <a:r>
              <a:rPr lang="en-GB" dirty="0">
                <a:effectLst>
                  <a:outerShdw sx="0" sy="0">
                    <a:srgbClr val="000000"/>
                  </a:outerShdw>
                </a:effectLst>
              </a:rPr>
              <a:t>Contribute to full personal development of each learner and the social and economic development of the nation at large.</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4239893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Principles of the NQF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a:t>
            </a:fld>
            <a:endParaRPr lang="en-ZA" dirty="0"/>
          </a:p>
        </p:txBody>
      </p:sp>
      <p:graphicFrame>
        <p:nvGraphicFramePr>
          <p:cNvPr id="8" name="Content Placeholder 7">
            <a:extLst>
              <a:ext uri="{FF2B5EF4-FFF2-40B4-BE49-F238E27FC236}">
                <a16:creationId xmlns:a16="http://schemas.microsoft.com/office/drawing/2014/main" id="{8729C902-CE47-4907-9DF5-7AB328E896C9}"/>
              </a:ext>
            </a:extLst>
          </p:cNvPr>
          <p:cNvGraphicFramePr>
            <a:graphicFrameLocks noGrp="1"/>
          </p:cNvGraphicFramePr>
          <p:nvPr>
            <p:ph sz="quarter" idx="1"/>
            <p:extLst>
              <p:ext uri="{D42A27DB-BD31-4B8C-83A1-F6EECF244321}">
                <p14:modId xmlns:p14="http://schemas.microsoft.com/office/powerpoint/2010/main" val="593215449"/>
              </p:ext>
            </p:extLst>
          </p:nvPr>
        </p:nvGraphicFramePr>
        <p:xfrm>
          <a:off x="1709530" y="1412875"/>
          <a:ext cx="4996070" cy="4632960"/>
        </p:xfrm>
        <a:graphic>
          <a:graphicData uri="http://schemas.openxmlformats.org/drawingml/2006/table">
            <a:tbl>
              <a:tblPr firstRow="1" bandRow="1">
                <a:tableStyleId>{5C22544A-7EE6-4342-B048-85BDC9FD1C3A}</a:tableStyleId>
              </a:tblPr>
              <a:tblGrid>
                <a:gridCol w="4996070">
                  <a:extLst>
                    <a:ext uri="{9D8B030D-6E8A-4147-A177-3AD203B41FA5}">
                      <a16:colId xmlns:a16="http://schemas.microsoft.com/office/drawing/2014/main" val="2413976573"/>
                    </a:ext>
                  </a:extLst>
                </a:gridCol>
              </a:tblGrid>
              <a:tr h="370840">
                <a:tc>
                  <a:txBody>
                    <a:bodyPr/>
                    <a:lstStyle/>
                    <a:p>
                      <a:pPr algn="ctr"/>
                      <a:r>
                        <a:rPr lang="en-ZA" sz="3200" dirty="0"/>
                        <a:t>Principles</a:t>
                      </a:r>
                    </a:p>
                  </a:txBody>
                  <a:tcPr/>
                </a:tc>
                <a:extLst>
                  <a:ext uri="{0D108BD9-81ED-4DB2-BD59-A6C34878D82A}">
                    <a16:rowId xmlns:a16="http://schemas.microsoft.com/office/drawing/2014/main" val="4023253206"/>
                  </a:ext>
                </a:extLst>
              </a:tr>
              <a:tr h="370840">
                <a:tc>
                  <a:txBody>
                    <a:bodyPr/>
                    <a:lstStyle/>
                    <a:p>
                      <a:pPr algn="ctr"/>
                      <a:r>
                        <a:rPr lang="en-ZA" sz="3200" dirty="0"/>
                        <a:t>Integration</a:t>
                      </a:r>
                    </a:p>
                  </a:txBody>
                  <a:tcPr/>
                </a:tc>
                <a:extLst>
                  <a:ext uri="{0D108BD9-81ED-4DB2-BD59-A6C34878D82A}">
                    <a16:rowId xmlns:a16="http://schemas.microsoft.com/office/drawing/2014/main" val="2400526874"/>
                  </a:ext>
                </a:extLst>
              </a:tr>
              <a:tr h="370840">
                <a:tc>
                  <a:txBody>
                    <a:bodyPr/>
                    <a:lstStyle/>
                    <a:p>
                      <a:pPr algn="ctr"/>
                      <a:r>
                        <a:rPr lang="en-ZA" sz="3200" dirty="0"/>
                        <a:t>Relevance</a:t>
                      </a:r>
                    </a:p>
                  </a:txBody>
                  <a:tcPr/>
                </a:tc>
                <a:extLst>
                  <a:ext uri="{0D108BD9-81ED-4DB2-BD59-A6C34878D82A}">
                    <a16:rowId xmlns:a16="http://schemas.microsoft.com/office/drawing/2014/main" val="3954037466"/>
                  </a:ext>
                </a:extLst>
              </a:tr>
              <a:tr h="370840">
                <a:tc>
                  <a:txBody>
                    <a:bodyPr/>
                    <a:lstStyle/>
                    <a:p>
                      <a:pPr algn="ctr"/>
                      <a:r>
                        <a:rPr lang="en-ZA" sz="3200" dirty="0"/>
                        <a:t>Credibility</a:t>
                      </a:r>
                    </a:p>
                  </a:txBody>
                  <a:tcPr/>
                </a:tc>
                <a:extLst>
                  <a:ext uri="{0D108BD9-81ED-4DB2-BD59-A6C34878D82A}">
                    <a16:rowId xmlns:a16="http://schemas.microsoft.com/office/drawing/2014/main" val="4247056211"/>
                  </a:ext>
                </a:extLst>
              </a:tr>
              <a:tr h="370840">
                <a:tc>
                  <a:txBody>
                    <a:bodyPr/>
                    <a:lstStyle/>
                    <a:p>
                      <a:pPr algn="ctr"/>
                      <a:r>
                        <a:rPr lang="en-ZA" sz="3200" dirty="0"/>
                        <a:t>Coherence</a:t>
                      </a:r>
                    </a:p>
                  </a:txBody>
                  <a:tcPr/>
                </a:tc>
                <a:extLst>
                  <a:ext uri="{0D108BD9-81ED-4DB2-BD59-A6C34878D82A}">
                    <a16:rowId xmlns:a16="http://schemas.microsoft.com/office/drawing/2014/main" val="3492844933"/>
                  </a:ext>
                </a:extLst>
              </a:tr>
              <a:tr h="370840">
                <a:tc>
                  <a:txBody>
                    <a:bodyPr/>
                    <a:lstStyle/>
                    <a:p>
                      <a:pPr algn="ctr"/>
                      <a:r>
                        <a:rPr lang="en-ZA" sz="3200" dirty="0"/>
                        <a:t>Flexibility</a:t>
                      </a:r>
                    </a:p>
                  </a:txBody>
                  <a:tcPr/>
                </a:tc>
                <a:extLst>
                  <a:ext uri="{0D108BD9-81ED-4DB2-BD59-A6C34878D82A}">
                    <a16:rowId xmlns:a16="http://schemas.microsoft.com/office/drawing/2014/main" val="1570024337"/>
                  </a:ext>
                </a:extLst>
              </a:tr>
              <a:tr h="370840">
                <a:tc>
                  <a:txBody>
                    <a:bodyPr/>
                    <a:lstStyle/>
                    <a:p>
                      <a:pPr algn="ctr"/>
                      <a:r>
                        <a:rPr lang="en-ZA" sz="3200" dirty="0"/>
                        <a:t>Standards based</a:t>
                      </a:r>
                    </a:p>
                  </a:txBody>
                  <a:tcPr/>
                </a:tc>
                <a:extLst>
                  <a:ext uri="{0D108BD9-81ED-4DB2-BD59-A6C34878D82A}">
                    <a16:rowId xmlns:a16="http://schemas.microsoft.com/office/drawing/2014/main" val="731947200"/>
                  </a:ext>
                </a:extLst>
              </a:tr>
              <a:tr h="370840">
                <a:tc>
                  <a:txBody>
                    <a:bodyPr/>
                    <a:lstStyle/>
                    <a:p>
                      <a:pPr algn="ctr"/>
                      <a:r>
                        <a:rPr lang="en-ZA" sz="3200" dirty="0"/>
                        <a:t>Legitimacy</a:t>
                      </a:r>
                    </a:p>
                  </a:txBody>
                  <a:tcPr/>
                </a:tc>
                <a:extLst>
                  <a:ext uri="{0D108BD9-81ED-4DB2-BD59-A6C34878D82A}">
                    <a16:rowId xmlns:a16="http://schemas.microsoft.com/office/drawing/2014/main" val="3016775199"/>
                  </a:ext>
                </a:extLst>
              </a:tr>
            </a:tbl>
          </a:graphicData>
        </a:graphic>
      </p:graphicFrame>
    </p:spTree>
    <p:extLst>
      <p:ext uri="{BB962C8B-B14F-4D97-AF65-F5344CB8AC3E}">
        <p14:creationId xmlns:p14="http://schemas.microsoft.com/office/powerpoint/2010/main" val="3903709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Principles of the NQF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a:t>
            </a:fld>
            <a:endParaRPr lang="en-ZA" dirty="0"/>
          </a:p>
        </p:txBody>
      </p:sp>
      <p:graphicFrame>
        <p:nvGraphicFramePr>
          <p:cNvPr id="8" name="Content Placeholder 7">
            <a:extLst>
              <a:ext uri="{FF2B5EF4-FFF2-40B4-BE49-F238E27FC236}">
                <a16:creationId xmlns:a16="http://schemas.microsoft.com/office/drawing/2014/main" id="{8729C902-CE47-4907-9DF5-7AB328E896C9}"/>
              </a:ext>
            </a:extLst>
          </p:cNvPr>
          <p:cNvGraphicFramePr>
            <a:graphicFrameLocks noGrp="1"/>
          </p:cNvGraphicFramePr>
          <p:nvPr>
            <p:ph sz="quarter" idx="1"/>
            <p:extLst>
              <p:ext uri="{D42A27DB-BD31-4B8C-83A1-F6EECF244321}">
                <p14:modId xmlns:p14="http://schemas.microsoft.com/office/powerpoint/2010/main" val="2774656651"/>
              </p:ext>
            </p:extLst>
          </p:nvPr>
        </p:nvGraphicFramePr>
        <p:xfrm>
          <a:off x="1709530" y="1412875"/>
          <a:ext cx="4996070" cy="4053840"/>
        </p:xfrm>
        <a:graphic>
          <a:graphicData uri="http://schemas.openxmlformats.org/drawingml/2006/table">
            <a:tbl>
              <a:tblPr firstRow="1" bandRow="1">
                <a:tableStyleId>{5C22544A-7EE6-4342-B048-85BDC9FD1C3A}</a:tableStyleId>
              </a:tblPr>
              <a:tblGrid>
                <a:gridCol w="4996070">
                  <a:extLst>
                    <a:ext uri="{9D8B030D-6E8A-4147-A177-3AD203B41FA5}">
                      <a16:colId xmlns:a16="http://schemas.microsoft.com/office/drawing/2014/main" val="2413976573"/>
                    </a:ext>
                  </a:extLst>
                </a:gridCol>
              </a:tblGrid>
              <a:tr h="370840">
                <a:tc>
                  <a:txBody>
                    <a:bodyPr/>
                    <a:lstStyle/>
                    <a:p>
                      <a:pPr algn="ctr"/>
                      <a:r>
                        <a:rPr lang="en-ZA" sz="3200" dirty="0"/>
                        <a:t>Principles</a:t>
                      </a:r>
                    </a:p>
                  </a:txBody>
                  <a:tcPr/>
                </a:tc>
                <a:extLst>
                  <a:ext uri="{0D108BD9-81ED-4DB2-BD59-A6C34878D82A}">
                    <a16:rowId xmlns:a16="http://schemas.microsoft.com/office/drawing/2014/main" val="4023253206"/>
                  </a:ext>
                </a:extLst>
              </a:tr>
              <a:tr h="370840">
                <a:tc>
                  <a:txBody>
                    <a:bodyPr/>
                    <a:lstStyle/>
                    <a:p>
                      <a:pPr algn="ctr"/>
                      <a:r>
                        <a:rPr lang="en-ZA" sz="3200" dirty="0"/>
                        <a:t>Accessibility</a:t>
                      </a:r>
                    </a:p>
                  </a:txBody>
                  <a:tcPr/>
                </a:tc>
                <a:extLst>
                  <a:ext uri="{0D108BD9-81ED-4DB2-BD59-A6C34878D82A}">
                    <a16:rowId xmlns:a16="http://schemas.microsoft.com/office/drawing/2014/main" val="2400526874"/>
                  </a:ext>
                </a:extLst>
              </a:tr>
              <a:tr h="370840">
                <a:tc>
                  <a:txBody>
                    <a:bodyPr/>
                    <a:lstStyle/>
                    <a:p>
                      <a:pPr algn="ctr"/>
                      <a:r>
                        <a:rPr lang="en-ZA" sz="3200" dirty="0"/>
                        <a:t>Articulation</a:t>
                      </a:r>
                    </a:p>
                  </a:txBody>
                  <a:tcPr/>
                </a:tc>
                <a:extLst>
                  <a:ext uri="{0D108BD9-81ED-4DB2-BD59-A6C34878D82A}">
                    <a16:rowId xmlns:a16="http://schemas.microsoft.com/office/drawing/2014/main" val="3954037466"/>
                  </a:ext>
                </a:extLst>
              </a:tr>
              <a:tr h="370840">
                <a:tc>
                  <a:txBody>
                    <a:bodyPr/>
                    <a:lstStyle/>
                    <a:p>
                      <a:pPr algn="ctr"/>
                      <a:r>
                        <a:rPr lang="en-ZA" sz="3200" dirty="0"/>
                        <a:t>Progression</a:t>
                      </a:r>
                    </a:p>
                  </a:txBody>
                  <a:tcPr/>
                </a:tc>
                <a:extLst>
                  <a:ext uri="{0D108BD9-81ED-4DB2-BD59-A6C34878D82A}">
                    <a16:rowId xmlns:a16="http://schemas.microsoft.com/office/drawing/2014/main" val="4247056211"/>
                  </a:ext>
                </a:extLst>
              </a:tr>
              <a:tr h="370840">
                <a:tc>
                  <a:txBody>
                    <a:bodyPr/>
                    <a:lstStyle/>
                    <a:p>
                      <a:pPr algn="ctr"/>
                      <a:r>
                        <a:rPr lang="en-ZA" sz="3200" dirty="0"/>
                        <a:t>Portability</a:t>
                      </a:r>
                    </a:p>
                  </a:txBody>
                  <a:tcPr/>
                </a:tc>
                <a:extLst>
                  <a:ext uri="{0D108BD9-81ED-4DB2-BD59-A6C34878D82A}">
                    <a16:rowId xmlns:a16="http://schemas.microsoft.com/office/drawing/2014/main" val="3492844933"/>
                  </a:ext>
                </a:extLst>
              </a:tr>
              <a:tr h="370840">
                <a:tc>
                  <a:txBody>
                    <a:bodyPr/>
                    <a:lstStyle/>
                    <a:p>
                      <a:pPr algn="ctr"/>
                      <a:r>
                        <a:rPr lang="en-ZA" sz="3200" dirty="0"/>
                        <a:t>RPL</a:t>
                      </a:r>
                    </a:p>
                  </a:txBody>
                  <a:tcPr/>
                </a:tc>
                <a:extLst>
                  <a:ext uri="{0D108BD9-81ED-4DB2-BD59-A6C34878D82A}">
                    <a16:rowId xmlns:a16="http://schemas.microsoft.com/office/drawing/2014/main" val="1570024337"/>
                  </a:ext>
                </a:extLst>
              </a:tr>
              <a:tr h="370840">
                <a:tc>
                  <a:txBody>
                    <a:bodyPr/>
                    <a:lstStyle/>
                    <a:p>
                      <a:pPr algn="ctr"/>
                      <a:r>
                        <a:rPr lang="en-ZA" sz="3200" dirty="0"/>
                        <a:t>Guidance to learners</a:t>
                      </a:r>
                    </a:p>
                  </a:txBody>
                  <a:tcPr/>
                </a:tc>
                <a:extLst>
                  <a:ext uri="{0D108BD9-81ED-4DB2-BD59-A6C34878D82A}">
                    <a16:rowId xmlns:a16="http://schemas.microsoft.com/office/drawing/2014/main" val="731947200"/>
                  </a:ext>
                </a:extLst>
              </a:tr>
            </a:tbl>
          </a:graphicData>
        </a:graphic>
      </p:graphicFrame>
    </p:spTree>
    <p:extLst>
      <p:ext uri="{BB962C8B-B14F-4D97-AF65-F5344CB8AC3E}">
        <p14:creationId xmlns:p14="http://schemas.microsoft.com/office/powerpoint/2010/main" val="2087101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Role of SAQA and Quality Councils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a:t>
            </a:fld>
            <a:endParaRPr lang="en-ZA" dirty="0"/>
          </a:p>
        </p:txBody>
      </p:sp>
      <p:sp>
        <p:nvSpPr>
          <p:cNvPr id="5" name="Content Placeholder 4"/>
          <p:cNvSpPr>
            <a:spLocks noGrp="1"/>
          </p:cNvSpPr>
          <p:nvPr>
            <p:ph sz="quarter" idx="1"/>
          </p:nvPr>
        </p:nvSpPr>
        <p:spPr/>
        <p:txBody>
          <a:bodyPr/>
          <a:lstStyle/>
          <a:p>
            <a:pPr marL="0" indent="0">
              <a:buNone/>
            </a:pPr>
            <a:r>
              <a:rPr lang="en-GB" b="1" dirty="0"/>
              <a:t>SAQA and the QCs must seek to achieve the objectives of the NQF by:</a:t>
            </a:r>
          </a:p>
          <a:p>
            <a:pPr lvl="0" fontAlgn="base"/>
            <a:r>
              <a:rPr lang="en-GB" dirty="0"/>
              <a:t>Developing, fostering and maintaining an integrated and transparent national framework for recognition of learning achievements;</a:t>
            </a:r>
            <a:endParaRPr lang="en-ZA" dirty="0"/>
          </a:p>
          <a:p>
            <a:pPr lvl="0" fontAlgn="base"/>
            <a:r>
              <a:rPr lang="en-GB" dirty="0"/>
              <a:t>Ensuring that South African qualifications meet appropriate criteria and are internationally comparable</a:t>
            </a:r>
            <a:endParaRPr lang="en-ZA" dirty="0"/>
          </a:p>
          <a:p>
            <a:pPr lvl="0" fontAlgn="base"/>
            <a:r>
              <a:rPr lang="en-GB" dirty="0"/>
              <a:t>Ensuring that South African qualifications are of an acceptable quality.</a:t>
            </a:r>
            <a:endParaRPr lang="en-ZA" dirty="0"/>
          </a:p>
          <a:p>
            <a:pPr marL="0" indent="0">
              <a:buNone/>
            </a:pPr>
            <a:endParaRPr lang="en-ZA" dirty="0"/>
          </a:p>
        </p:txBody>
      </p:sp>
    </p:spTree>
    <p:extLst>
      <p:ext uri="{BB962C8B-B14F-4D97-AF65-F5344CB8AC3E}">
        <p14:creationId xmlns:p14="http://schemas.microsoft.com/office/powerpoint/2010/main" val="4112687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6F0ABB-930F-42D5-9A2A-08B55DD51148}"/>
              </a:ext>
            </a:extLst>
          </p:cNvPr>
          <p:cNvSpPr>
            <a:spLocks noGrp="1"/>
          </p:cNvSpPr>
          <p:nvPr>
            <p:ph type="title"/>
          </p:nvPr>
        </p:nvSpPr>
        <p:spPr/>
        <p:txBody>
          <a:bodyPr/>
          <a:lstStyle/>
          <a:p>
            <a:endParaRPr lang="en-ZA"/>
          </a:p>
        </p:txBody>
      </p:sp>
      <p:sp>
        <p:nvSpPr>
          <p:cNvPr id="3" name="Slide Number Placeholder 2">
            <a:extLst>
              <a:ext uri="{FF2B5EF4-FFF2-40B4-BE49-F238E27FC236}">
                <a16:creationId xmlns:a16="http://schemas.microsoft.com/office/drawing/2014/main" id="{F4BFFE2C-255C-4989-980A-A4AF1A70BF36}"/>
              </a:ext>
            </a:extLst>
          </p:cNvPr>
          <p:cNvSpPr>
            <a:spLocks noGrp="1"/>
          </p:cNvSpPr>
          <p:nvPr>
            <p:ph type="sldNum" sz="quarter" idx="12"/>
          </p:nvPr>
        </p:nvSpPr>
        <p:spPr/>
        <p:txBody>
          <a:bodyPr/>
          <a:lstStyle/>
          <a:p>
            <a:fld id="{32F83655-DC73-417F-8B26-EB7A1DBB5382}" type="slidenum">
              <a:rPr lang="en-ZA" smtClean="0"/>
              <a:pPr/>
              <a:t>38</a:t>
            </a:fld>
            <a:endParaRPr lang="en-ZA" dirty="0"/>
          </a:p>
        </p:txBody>
      </p:sp>
      <p:sp>
        <p:nvSpPr>
          <p:cNvPr id="6" name="Content Placeholder 5">
            <a:extLst>
              <a:ext uri="{FF2B5EF4-FFF2-40B4-BE49-F238E27FC236}">
                <a16:creationId xmlns:a16="http://schemas.microsoft.com/office/drawing/2014/main" id="{2EFCFAE5-7752-458E-AE95-BC0E793313C8}"/>
              </a:ext>
            </a:extLst>
          </p:cNvPr>
          <p:cNvSpPr>
            <a:spLocks noGrp="1"/>
          </p:cNvSpPr>
          <p:nvPr>
            <p:ph sz="quarter" idx="1"/>
          </p:nvPr>
        </p:nvSpPr>
        <p:spPr/>
        <p:txBody>
          <a:bodyPr anchor="ctr"/>
          <a:lstStyle/>
          <a:p>
            <a:r>
              <a:rPr lang="en-ZA" dirty="0"/>
              <a:t>Complete formative activity 1.1 in the PoE</a:t>
            </a:r>
          </a:p>
        </p:txBody>
      </p:sp>
    </p:spTree>
    <p:extLst>
      <p:ext uri="{BB962C8B-B14F-4D97-AF65-F5344CB8AC3E}">
        <p14:creationId xmlns:p14="http://schemas.microsoft.com/office/powerpoint/2010/main" val="2355708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dirty="0"/>
            </a:br>
            <a:r>
              <a:rPr lang="en-ZA" dirty="0"/>
              <a:t>Supporting the need for, and intended application of the standards (SO1 AC2)</a:t>
            </a:r>
            <a:br>
              <a:rPr lang="en-ZA"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39</a:t>
            </a:fld>
            <a:endParaRPr lang="en-ZA" dirty="0"/>
          </a:p>
        </p:txBody>
      </p:sp>
      <p:sp>
        <p:nvSpPr>
          <p:cNvPr id="5" name="Content Placeholder 4"/>
          <p:cNvSpPr>
            <a:spLocks noGrp="1"/>
          </p:cNvSpPr>
          <p:nvPr>
            <p:ph sz="quarter" idx="1"/>
          </p:nvPr>
        </p:nvSpPr>
        <p:spPr/>
        <p:txBody>
          <a:bodyPr/>
          <a:lstStyle/>
          <a:p>
            <a:pPr marL="0" indent="0">
              <a:buNone/>
            </a:pPr>
            <a:endParaRPr lang="en-GB" dirty="0"/>
          </a:p>
          <a:p>
            <a:pPr marL="0" indent="0">
              <a:buNone/>
            </a:pPr>
            <a:r>
              <a:rPr lang="en-GB" dirty="0"/>
              <a:t>For standards to be </a:t>
            </a:r>
            <a:r>
              <a:rPr lang="en-GB" b="1" dirty="0"/>
              <a:t>aligned and recognised with objectives and principles </a:t>
            </a:r>
            <a:r>
              <a:rPr lang="en-GB" dirty="0"/>
              <a:t>of the </a:t>
            </a:r>
            <a:r>
              <a:rPr lang="en-GB" b="1" dirty="0"/>
              <a:t>NQF </a:t>
            </a:r>
            <a:r>
              <a:rPr lang="en-GB" dirty="0"/>
              <a:t>it is necessary to support the proposed standards :</a:t>
            </a:r>
          </a:p>
          <a:p>
            <a:pPr>
              <a:lnSpc>
                <a:spcPct val="150000"/>
              </a:lnSpc>
            </a:pPr>
            <a:r>
              <a:rPr lang="en-GB" dirty="0"/>
              <a:t>by a clear rationale and </a:t>
            </a:r>
          </a:p>
          <a:p>
            <a:r>
              <a:rPr lang="en-GB" dirty="0"/>
              <a:t>evidence of the need for and intended application of the standards. </a:t>
            </a:r>
            <a:endParaRPr lang="en-ZA" dirty="0"/>
          </a:p>
          <a:p>
            <a:pPr marL="0" indent="0">
              <a:buNone/>
            </a:pPr>
            <a:endParaRPr lang="en-ZA" dirty="0"/>
          </a:p>
        </p:txBody>
      </p:sp>
    </p:spTree>
    <p:extLst>
      <p:ext uri="{BB962C8B-B14F-4D97-AF65-F5344CB8AC3E}">
        <p14:creationId xmlns:p14="http://schemas.microsoft.com/office/powerpoint/2010/main" val="340968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endParaRPr lang="en-ZA" dirty="0"/>
          </a:p>
        </p:txBody>
      </p:sp>
      <p:grpSp>
        <p:nvGrpSpPr>
          <p:cNvPr id="6" name="Group 5"/>
          <p:cNvGrpSpPr/>
          <p:nvPr/>
        </p:nvGrpSpPr>
        <p:grpSpPr>
          <a:xfrm>
            <a:off x="3312044" y="1556264"/>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357011"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194700"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2305825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Rationale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40</a:t>
            </a:fld>
            <a:endParaRPr lang="en-ZA" dirty="0"/>
          </a:p>
        </p:txBody>
      </p:sp>
      <p:graphicFrame>
        <p:nvGraphicFramePr>
          <p:cNvPr id="6" name="Content Placeholder 5">
            <a:extLst>
              <a:ext uri="{FF2B5EF4-FFF2-40B4-BE49-F238E27FC236}">
                <a16:creationId xmlns:a16="http://schemas.microsoft.com/office/drawing/2014/main" id="{E7401DC2-8DB6-4B91-B003-C8E084AD7D4F}"/>
              </a:ext>
            </a:extLst>
          </p:cNvPr>
          <p:cNvGraphicFramePr>
            <a:graphicFrameLocks noGrp="1"/>
          </p:cNvGraphicFramePr>
          <p:nvPr>
            <p:ph sz="quarter" idx="1"/>
            <p:extLst>
              <p:ext uri="{D42A27DB-BD31-4B8C-83A1-F6EECF244321}">
                <p14:modId xmlns:p14="http://schemas.microsoft.com/office/powerpoint/2010/main" val="357150284"/>
              </p:ext>
            </p:extLst>
          </p:nvPr>
        </p:nvGraphicFramePr>
        <p:xfrm>
          <a:off x="468313" y="993914"/>
          <a:ext cx="8218487" cy="539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6190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41</a:t>
            </a:fld>
            <a:endParaRPr lang="en-ZA" dirty="0"/>
          </a:p>
        </p:txBody>
      </p:sp>
      <p:sp>
        <p:nvSpPr>
          <p:cNvPr id="5" name="Content Placeholder 4"/>
          <p:cNvSpPr>
            <a:spLocks noGrp="1"/>
          </p:cNvSpPr>
          <p:nvPr>
            <p:ph sz="quarter" idx="1"/>
          </p:nvPr>
        </p:nvSpPr>
        <p:spPr/>
        <p:txBody>
          <a:bodyPr/>
          <a:lstStyle/>
          <a:p>
            <a:pPr marL="0" indent="0">
              <a:buNone/>
            </a:pPr>
            <a:r>
              <a:rPr lang="en-ZA" b="1" dirty="0"/>
              <a:t>Stakeholders need to provide evidence that:</a:t>
            </a:r>
          </a:p>
          <a:p>
            <a:pPr marL="0" indent="0">
              <a:buNone/>
            </a:pPr>
            <a:endParaRPr lang="en-ZA" b="1" dirty="0"/>
          </a:p>
          <a:p>
            <a:pPr lvl="0" fontAlgn="base"/>
            <a:r>
              <a:rPr lang="en-GB" dirty="0">
                <a:effectLst>
                  <a:outerShdw sx="0" sy="0">
                    <a:srgbClr val="000000"/>
                  </a:outerShdw>
                </a:effectLst>
              </a:rPr>
              <a:t>There are </a:t>
            </a:r>
            <a:r>
              <a:rPr lang="en-GB" b="1" dirty="0">
                <a:effectLst>
                  <a:outerShdw sx="0" sy="0">
                    <a:srgbClr val="000000"/>
                  </a:outerShdw>
                </a:effectLst>
              </a:rPr>
              <a:t>no registered standards </a:t>
            </a:r>
            <a:r>
              <a:rPr lang="en-GB" dirty="0">
                <a:effectLst>
                  <a:outerShdw sx="0" sy="0">
                    <a:srgbClr val="000000"/>
                  </a:outerShdw>
                </a:effectLst>
              </a:rPr>
              <a:t>that meet their training needs.</a:t>
            </a:r>
            <a:endParaRPr lang="en-ZA" dirty="0">
              <a:effectLst>
                <a:outerShdw sx="0" sy="0">
                  <a:srgbClr val="000000"/>
                </a:outerShdw>
              </a:effectLst>
            </a:endParaRPr>
          </a:p>
          <a:p>
            <a:pPr lvl="0" fontAlgn="base"/>
            <a:r>
              <a:rPr lang="en-GB" dirty="0">
                <a:effectLst>
                  <a:outerShdw sx="0" sy="0">
                    <a:srgbClr val="000000"/>
                  </a:outerShdw>
                </a:effectLst>
              </a:rPr>
              <a:t>There is a </a:t>
            </a:r>
            <a:r>
              <a:rPr lang="en-GB" b="1" dirty="0">
                <a:effectLst>
                  <a:outerShdw sx="0" sy="0">
                    <a:srgbClr val="000000"/>
                  </a:outerShdw>
                </a:effectLst>
              </a:rPr>
              <a:t>need</a:t>
            </a:r>
            <a:r>
              <a:rPr lang="en-GB" dirty="0">
                <a:effectLst>
                  <a:outerShdw sx="0" sy="0">
                    <a:srgbClr val="000000"/>
                  </a:outerShdw>
                </a:effectLst>
              </a:rPr>
              <a:t> for the standards that would </a:t>
            </a:r>
            <a:r>
              <a:rPr lang="en-GB" b="1" dirty="0">
                <a:effectLst>
                  <a:outerShdw sx="0" sy="0">
                    <a:srgbClr val="000000"/>
                  </a:outerShdw>
                </a:effectLst>
              </a:rPr>
              <a:t>enhance</a:t>
            </a:r>
            <a:r>
              <a:rPr lang="en-GB" dirty="0">
                <a:effectLst>
                  <a:outerShdw sx="0" sy="0">
                    <a:srgbClr val="000000"/>
                  </a:outerShdw>
                </a:effectLst>
              </a:rPr>
              <a:t> </a:t>
            </a:r>
            <a:r>
              <a:rPr lang="en-GB" b="1" dirty="0">
                <a:effectLst>
                  <a:outerShdw sx="0" sy="0">
                    <a:srgbClr val="000000"/>
                  </a:outerShdw>
                </a:effectLst>
              </a:rPr>
              <a:t>skills </a:t>
            </a:r>
            <a:r>
              <a:rPr lang="en-GB" dirty="0">
                <a:effectLst>
                  <a:outerShdw sx="0" sy="0">
                    <a:srgbClr val="000000"/>
                  </a:outerShdw>
                </a:effectLst>
              </a:rPr>
              <a:t>and </a:t>
            </a:r>
            <a:r>
              <a:rPr lang="en-GB" b="1" dirty="0">
                <a:effectLst>
                  <a:outerShdw sx="0" sy="0">
                    <a:srgbClr val="000000"/>
                  </a:outerShdw>
                </a:effectLst>
              </a:rPr>
              <a:t>productivity</a:t>
            </a:r>
            <a:r>
              <a:rPr lang="en-GB" dirty="0">
                <a:effectLst>
                  <a:outerShdw sx="0" sy="0">
                    <a:srgbClr val="000000"/>
                  </a:outerShdw>
                </a:effectLst>
              </a:rPr>
              <a:t> of the workforce.</a:t>
            </a:r>
            <a:endParaRPr lang="en-ZA" dirty="0">
              <a:effectLst>
                <a:outerShdw sx="0" sy="0">
                  <a:srgbClr val="000000"/>
                </a:outerShdw>
              </a:effectLst>
            </a:endParaRPr>
          </a:p>
          <a:p>
            <a:pPr lvl="0" fontAlgn="base"/>
            <a:r>
              <a:rPr lang="en-GB" dirty="0">
                <a:effectLst>
                  <a:outerShdw sx="0" sy="0">
                    <a:srgbClr val="000000"/>
                  </a:outerShdw>
                </a:effectLst>
              </a:rPr>
              <a:t>Proposed standard would </a:t>
            </a:r>
            <a:r>
              <a:rPr lang="en-GB" b="1" dirty="0">
                <a:effectLst>
                  <a:outerShdw sx="0" sy="0">
                    <a:srgbClr val="000000"/>
                  </a:outerShdw>
                </a:effectLst>
              </a:rPr>
              <a:t>benefit</a:t>
            </a:r>
            <a:r>
              <a:rPr lang="en-GB" dirty="0">
                <a:effectLst>
                  <a:outerShdw sx="0" sy="0">
                    <a:srgbClr val="000000"/>
                  </a:outerShdw>
                </a:effectLst>
              </a:rPr>
              <a:t>  </a:t>
            </a:r>
            <a:r>
              <a:rPr lang="en-GB" b="1" dirty="0">
                <a:effectLst>
                  <a:outerShdw sx="0" sy="0">
                    <a:srgbClr val="000000"/>
                  </a:outerShdw>
                </a:effectLst>
              </a:rPr>
              <a:t>individuals, society </a:t>
            </a:r>
            <a:r>
              <a:rPr lang="en-GB" dirty="0">
                <a:effectLst>
                  <a:outerShdw sx="0" sy="0">
                    <a:srgbClr val="000000"/>
                  </a:outerShdw>
                </a:effectLst>
              </a:rPr>
              <a:t>and the </a:t>
            </a:r>
            <a:r>
              <a:rPr lang="en-GB" b="1" dirty="0">
                <a:effectLst>
                  <a:outerShdw sx="0" sy="0">
                    <a:srgbClr val="000000"/>
                  </a:outerShdw>
                </a:effectLst>
              </a:rPr>
              <a:t>economy.</a:t>
            </a:r>
            <a:endParaRPr lang="en-ZA" b="1" dirty="0">
              <a:effectLst>
                <a:outerShdw sx="0" sy="0">
                  <a:srgbClr val="000000"/>
                </a:outerShdw>
              </a:effectLst>
            </a:endParaRPr>
          </a:p>
          <a:p>
            <a:pPr lvl="0" fontAlgn="base"/>
            <a:r>
              <a:rPr lang="en-GB" dirty="0">
                <a:effectLst>
                  <a:outerShdw sx="0" sy="0">
                    <a:srgbClr val="000000"/>
                  </a:outerShdw>
                </a:effectLst>
              </a:rPr>
              <a:t>Proposed standard would </a:t>
            </a:r>
            <a:r>
              <a:rPr lang="en-GB" b="1" dirty="0">
                <a:effectLst>
                  <a:outerShdw sx="0" sy="0">
                    <a:srgbClr val="000000"/>
                  </a:outerShdw>
                </a:effectLst>
              </a:rPr>
              <a:t>uphold</a:t>
            </a:r>
            <a:r>
              <a:rPr lang="en-GB" dirty="0">
                <a:effectLst>
                  <a:outerShdw sx="0" sy="0">
                    <a:srgbClr val="000000"/>
                  </a:outerShdw>
                </a:effectLst>
              </a:rPr>
              <a:t> </a:t>
            </a:r>
            <a:r>
              <a:rPr lang="en-GB" b="1" dirty="0">
                <a:effectLst>
                  <a:outerShdw sx="0" sy="0">
                    <a:srgbClr val="000000"/>
                  </a:outerShdw>
                </a:effectLst>
              </a:rPr>
              <a:t>objectives</a:t>
            </a:r>
            <a:r>
              <a:rPr lang="en-GB" dirty="0">
                <a:effectLst>
                  <a:outerShdw sx="0" sy="0">
                    <a:srgbClr val="000000"/>
                  </a:outerShdw>
                </a:effectLst>
              </a:rPr>
              <a:t> and </a:t>
            </a:r>
            <a:r>
              <a:rPr lang="en-GB" b="1" dirty="0">
                <a:effectLst>
                  <a:outerShdw sx="0" sy="0">
                    <a:srgbClr val="000000"/>
                  </a:outerShdw>
                </a:effectLst>
              </a:rPr>
              <a:t>principles</a:t>
            </a:r>
            <a:r>
              <a:rPr lang="en-GB" dirty="0">
                <a:effectLst>
                  <a:outerShdw sx="0" sy="0">
                    <a:srgbClr val="000000"/>
                  </a:outerShdw>
                </a:effectLst>
              </a:rPr>
              <a:t> of the </a:t>
            </a:r>
            <a:r>
              <a:rPr lang="en-GB" b="1" dirty="0">
                <a:effectLst>
                  <a:outerShdw sx="0" sy="0">
                    <a:srgbClr val="000000"/>
                  </a:outerShdw>
                </a:effectLst>
              </a:rPr>
              <a:t>NQF.</a:t>
            </a:r>
            <a:endParaRPr lang="en-ZA" b="1" dirty="0">
              <a:effectLst>
                <a:outerShdw sx="0" sy="0">
                  <a:srgbClr val="000000"/>
                </a:outerShdw>
              </a:effectLst>
            </a:endParaRPr>
          </a:p>
          <a:p>
            <a:pPr marL="0" indent="0">
              <a:buNone/>
            </a:pPr>
            <a:endParaRPr lang="en-GB" dirty="0"/>
          </a:p>
          <a:p>
            <a:pPr marL="0" indent="0">
              <a:buNone/>
            </a:pPr>
            <a:endParaRPr lang="en-ZA" dirty="0"/>
          </a:p>
        </p:txBody>
      </p:sp>
    </p:spTree>
    <p:extLst>
      <p:ext uri="{BB962C8B-B14F-4D97-AF65-F5344CB8AC3E}">
        <p14:creationId xmlns:p14="http://schemas.microsoft.com/office/powerpoint/2010/main" val="3745624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42</a:t>
            </a:fld>
            <a:endParaRPr lang="en-ZA" dirty="0"/>
          </a:p>
        </p:txBody>
      </p:sp>
      <p:sp>
        <p:nvSpPr>
          <p:cNvPr id="5" name="Content Placeholder 4"/>
          <p:cNvSpPr>
            <a:spLocks noGrp="1"/>
          </p:cNvSpPr>
          <p:nvPr>
            <p:ph sz="quarter" idx="1"/>
          </p:nvPr>
        </p:nvSpPr>
        <p:spPr/>
        <p:txBody>
          <a:bodyPr/>
          <a:lstStyle/>
          <a:p>
            <a:pPr lvl="0" fontAlgn="base"/>
            <a:r>
              <a:rPr lang="en-GB" dirty="0">
                <a:effectLst>
                  <a:outerShdw sx="0" sy="0">
                    <a:srgbClr val="000000"/>
                  </a:outerShdw>
                </a:effectLst>
              </a:rPr>
              <a:t>Results of skills audit</a:t>
            </a:r>
            <a:endParaRPr lang="en-ZA" dirty="0">
              <a:effectLst>
                <a:outerShdw sx="0" sy="0">
                  <a:srgbClr val="000000"/>
                </a:outerShdw>
              </a:effectLst>
            </a:endParaRPr>
          </a:p>
          <a:p>
            <a:pPr lvl="0" fontAlgn="base"/>
            <a:r>
              <a:rPr lang="en-GB" dirty="0">
                <a:effectLst>
                  <a:outerShdw sx="0" sy="0">
                    <a:srgbClr val="000000"/>
                  </a:outerShdw>
                </a:effectLst>
              </a:rPr>
              <a:t>Workplace Skills Plan (WSP)</a:t>
            </a:r>
            <a:endParaRPr lang="en-ZA" dirty="0">
              <a:effectLst>
                <a:outerShdw sx="0" sy="0">
                  <a:srgbClr val="000000"/>
                </a:outerShdw>
              </a:effectLst>
            </a:endParaRPr>
          </a:p>
          <a:p>
            <a:pPr lvl="0" fontAlgn="base"/>
            <a:r>
              <a:rPr lang="en-GB" dirty="0">
                <a:effectLst>
                  <a:outerShdw sx="0" sy="0">
                    <a:srgbClr val="000000"/>
                  </a:outerShdw>
                </a:effectLst>
              </a:rPr>
              <a:t>Reports on research conducted</a:t>
            </a:r>
            <a:endParaRPr lang="en-ZA" dirty="0">
              <a:effectLst>
                <a:outerShdw sx="0" sy="0">
                  <a:srgbClr val="000000"/>
                </a:outerShdw>
              </a:effectLst>
            </a:endParaRPr>
          </a:p>
          <a:p>
            <a:pPr lvl="0" fontAlgn="base"/>
            <a:r>
              <a:rPr lang="en-GB" dirty="0">
                <a:effectLst>
                  <a:outerShdw sx="0" sy="0">
                    <a:srgbClr val="000000"/>
                  </a:outerShdw>
                </a:effectLst>
              </a:rPr>
              <a:t>Results of an analysis of required learning outcomes</a:t>
            </a:r>
            <a:endParaRPr lang="en-ZA" dirty="0">
              <a:effectLst>
                <a:outerShdw sx="0" sy="0">
                  <a:srgbClr val="000000"/>
                </a:outerShdw>
              </a:effectLst>
            </a:endParaRPr>
          </a:p>
          <a:p>
            <a:pPr lvl="0" fontAlgn="base"/>
            <a:r>
              <a:rPr lang="en-GB" dirty="0">
                <a:effectLst>
                  <a:outerShdw sx="0" sy="0">
                    <a:srgbClr val="000000"/>
                  </a:outerShdw>
                </a:effectLst>
              </a:rPr>
              <a:t>Work instructions </a:t>
            </a:r>
            <a:endParaRPr lang="en-ZA" dirty="0">
              <a:effectLst>
                <a:outerShdw sx="0" sy="0">
                  <a:srgbClr val="000000"/>
                </a:outerShdw>
              </a:effectLst>
            </a:endParaRPr>
          </a:p>
          <a:p>
            <a:pPr lvl="0" fontAlgn="base"/>
            <a:r>
              <a:rPr lang="en-GB" dirty="0">
                <a:effectLst>
                  <a:outerShdw sx="0" sy="0">
                    <a:srgbClr val="000000"/>
                  </a:outerShdw>
                </a:effectLst>
              </a:rPr>
              <a:t>Standard operating procedures</a:t>
            </a:r>
            <a:endParaRPr lang="en-ZA" dirty="0">
              <a:effectLst>
                <a:outerShdw sx="0" sy="0">
                  <a:srgbClr val="000000"/>
                </a:outerShdw>
              </a:effectLst>
            </a:endParaRPr>
          </a:p>
          <a:p>
            <a:pPr lvl="0" fontAlgn="base"/>
            <a:r>
              <a:rPr lang="en-GB" dirty="0">
                <a:effectLst>
                  <a:outerShdw sx="0" sy="0">
                    <a:srgbClr val="000000"/>
                  </a:outerShdw>
                </a:effectLst>
              </a:rPr>
              <a:t>Training manuals</a:t>
            </a:r>
            <a:endParaRPr lang="en-ZA" dirty="0">
              <a:effectLst>
                <a:outerShdw sx="0" sy="0">
                  <a:srgbClr val="000000"/>
                </a:outerShdw>
              </a:effectLst>
            </a:endParaRPr>
          </a:p>
          <a:p>
            <a:pPr lvl="0" fontAlgn="base"/>
            <a:r>
              <a:rPr lang="en-GB" dirty="0">
                <a:effectLst>
                  <a:outerShdw sx="0" sy="0">
                    <a:srgbClr val="000000"/>
                  </a:outerShdw>
                </a:effectLst>
              </a:rPr>
              <a:t>Legislation</a:t>
            </a:r>
            <a:endParaRPr lang="en-ZA" dirty="0">
              <a:effectLst>
                <a:outerShdw sx="0" sy="0">
                  <a:srgbClr val="000000"/>
                </a:outerShdw>
              </a:effectLst>
            </a:endParaRPr>
          </a:p>
          <a:p>
            <a:pPr lvl="0" fontAlgn="base"/>
            <a:r>
              <a:rPr lang="en-GB" dirty="0">
                <a:effectLst>
                  <a:outerShdw sx="0" sy="0">
                    <a:srgbClr val="000000"/>
                  </a:outerShdw>
                </a:effectLst>
              </a:rPr>
              <a:t>Policies and procedures</a:t>
            </a:r>
            <a:endParaRPr lang="en-ZA" dirty="0">
              <a:effectLst>
                <a:outerShdw sx="0" sy="0">
                  <a:srgbClr val="000000"/>
                </a:outerShdw>
              </a:effectLst>
            </a:endParaRPr>
          </a:p>
          <a:p>
            <a:pPr marL="0" indent="0">
              <a:buNone/>
            </a:pPr>
            <a:endParaRPr lang="en-GB" dirty="0"/>
          </a:p>
          <a:p>
            <a:pPr marL="0" indent="0">
              <a:buNone/>
            </a:pPr>
            <a:endParaRPr lang="en-ZA" dirty="0"/>
          </a:p>
        </p:txBody>
      </p:sp>
    </p:spTree>
    <p:extLst>
      <p:ext uri="{BB962C8B-B14F-4D97-AF65-F5344CB8AC3E}">
        <p14:creationId xmlns:p14="http://schemas.microsoft.com/office/powerpoint/2010/main" val="2798984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6F0ABB-930F-42D5-9A2A-08B55DD51148}"/>
              </a:ext>
            </a:extLst>
          </p:cNvPr>
          <p:cNvSpPr>
            <a:spLocks noGrp="1"/>
          </p:cNvSpPr>
          <p:nvPr>
            <p:ph type="title"/>
          </p:nvPr>
        </p:nvSpPr>
        <p:spPr/>
        <p:txBody>
          <a:bodyPr/>
          <a:lstStyle/>
          <a:p>
            <a:endParaRPr lang="en-ZA" dirty="0"/>
          </a:p>
        </p:txBody>
      </p:sp>
      <p:sp>
        <p:nvSpPr>
          <p:cNvPr id="3" name="Slide Number Placeholder 2">
            <a:extLst>
              <a:ext uri="{FF2B5EF4-FFF2-40B4-BE49-F238E27FC236}">
                <a16:creationId xmlns:a16="http://schemas.microsoft.com/office/drawing/2014/main" id="{F4BFFE2C-255C-4989-980A-A4AF1A70BF36}"/>
              </a:ext>
            </a:extLst>
          </p:cNvPr>
          <p:cNvSpPr>
            <a:spLocks noGrp="1"/>
          </p:cNvSpPr>
          <p:nvPr>
            <p:ph type="sldNum" sz="quarter" idx="12"/>
          </p:nvPr>
        </p:nvSpPr>
        <p:spPr/>
        <p:txBody>
          <a:bodyPr/>
          <a:lstStyle/>
          <a:p>
            <a:fld id="{32F83655-DC73-417F-8B26-EB7A1DBB5382}" type="slidenum">
              <a:rPr lang="en-ZA" smtClean="0"/>
              <a:pPr/>
              <a:t>43</a:t>
            </a:fld>
            <a:endParaRPr lang="en-ZA" dirty="0"/>
          </a:p>
        </p:txBody>
      </p:sp>
      <p:sp>
        <p:nvSpPr>
          <p:cNvPr id="6" name="Content Placeholder 5">
            <a:extLst>
              <a:ext uri="{FF2B5EF4-FFF2-40B4-BE49-F238E27FC236}">
                <a16:creationId xmlns:a16="http://schemas.microsoft.com/office/drawing/2014/main" id="{2EFCFAE5-7752-458E-AE95-BC0E793313C8}"/>
              </a:ext>
            </a:extLst>
          </p:cNvPr>
          <p:cNvSpPr>
            <a:spLocks noGrp="1"/>
          </p:cNvSpPr>
          <p:nvPr>
            <p:ph sz="quarter" idx="1"/>
          </p:nvPr>
        </p:nvSpPr>
        <p:spPr/>
        <p:txBody>
          <a:bodyPr anchor="ctr"/>
          <a:lstStyle/>
          <a:p>
            <a:r>
              <a:rPr lang="en-ZA" dirty="0"/>
              <a:t>Complete formative activity 1.2 in the PoE</a:t>
            </a:r>
          </a:p>
        </p:txBody>
      </p:sp>
    </p:spTree>
    <p:extLst>
      <p:ext uri="{BB962C8B-B14F-4D97-AF65-F5344CB8AC3E}">
        <p14:creationId xmlns:p14="http://schemas.microsoft.com/office/powerpoint/2010/main" val="1285553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Sources of information (SO1 AC3 AC5)</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44</a:t>
            </a:fld>
            <a:endParaRPr lang="en-ZA" dirty="0"/>
          </a:p>
        </p:txBody>
      </p:sp>
      <p:sp>
        <p:nvSpPr>
          <p:cNvPr id="5" name="Content Placeholder 4"/>
          <p:cNvSpPr>
            <a:spLocks noGrp="1"/>
          </p:cNvSpPr>
          <p:nvPr>
            <p:ph sz="quarter" idx="1"/>
          </p:nvPr>
        </p:nvSpPr>
        <p:spPr/>
        <p:txBody>
          <a:bodyPr>
            <a:normAutofit lnSpcReduction="10000"/>
          </a:bodyPr>
          <a:lstStyle/>
          <a:p>
            <a:pPr lvl="0" fontAlgn="base"/>
            <a:r>
              <a:rPr lang="en-GB" dirty="0">
                <a:effectLst>
                  <a:outerShdw sx="0" sy="0">
                    <a:srgbClr val="000000"/>
                  </a:outerShdw>
                </a:effectLst>
              </a:rPr>
              <a:t>Results of analysis of required learning outcomes </a:t>
            </a:r>
            <a:endParaRPr lang="en-ZA" dirty="0">
              <a:effectLst>
                <a:outerShdw sx="0" sy="0">
                  <a:srgbClr val="000000"/>
                </a:outerShdw>
              </a:effectLst>
            </a:endParaRPr>
          </a:p>
          <a:p>
            <a:pPr lvl="0" fontAlgn="base"/>
            <a:r>
              <a:rPr lang="en-GB" dirty="0">
                <a:effectLst>
                  <a:outerShdw sx="0" sy="0">
                    <a:srgbClr val="000000"/>
                  </a:outerShdw>
                </a:effectLst>
              </a:rPr>
              <a:t>Subject matter experts</a:t>
            </a:r>
            <a:endParaRPr lang="en-ZA" dirty="0">
              <a:effectLst>
                <a:outerShdw sx="0" sy="0">
                  <a:srgbClr val="000000"/>
                </a:outerShdw>
              </a:effectLst>
            </a:endParaRPr>
          </a:p>
          <a:p>
            <a:pPr lvl="0" fontAlgn="base"/>
            <a:r>
              <a:rPr lang="en-GB" dirty="0">
                <a:effectLst>
                  <a:outerShdw sx="0" sy="0">
                    <a:srgbClr val="000000"/>
                  </a:outerShdw>
                </a:effectLst>
              </a:rPr>
              <a:t>Subject related publications</a:t>
            </a:r>
            <a:endParaRPr lang="en-ZA" dirty="0">
              <a:effectLst>
                <a:outerShdw sx="0" sy="0">
                  <a:srgbClr val="000000"/>
                </a:outerShdw>
              </a:effectLst>
            </a:endParaRPr>
          </a:p>
          <a:p>
            <a:pPr lvl="0" fontAlgn="base"/>
            <a:r>
              <a:rPr lang="en-GB" dirty="0">
                <a:effectLst>
                  <a:outerShdw sx="0" sy="0">
                    <a:srgbClr val="000000"/>
                  </a:outerShdw>
                </a:effectLst>
              </a:rPr>
              <a:t>Equipment manuals</a:t>
            </a:r>
            <a:endParaRPr lang="en-ZA" dirty="0">
              <a:effectLst>
                <a:outerShdw sx="0" sy="0">
                  <a:srgbClr val="000000"/>
                </a:outerShdw>
              </a:effectLst>
            </a:endParaRPr>
          </a:p>
          <a:p>
            <a:pPr lvl="0" fontAlgn="base"/>
            <a:r>
              <a:rPr lang="en-GB" dirty="0">
                <a:effectLst>
                  <a:outerShdw sx="0" sy="0">
                    <a:srgbClr val="000000"/>
                  </a:outerShdw>
                </a:effectLst>
              </a:rPr>
              <a:t>Work instructions </a:t>
            </a:r>
            <a:endParaRPr lang="en-ZA" dirty="0">
              <a:effectLst>
                <a:outerShdw sx="0" sy="0">
                  <a:srgbClr val="000000"/>
                </a:outerShdw>
              </a:effectLst>
            </a:endParaRPr>
          </a:p>
          <a:p>
            <a:pPr lvl="0" fontAlgn="base"/>
            <a:r>
              <a:rPr lang="en-GB" dirty="0">
                <a:effectLst>
                  <a:outerShdw sx="0" sy="0">
                    <a:srgbClr val="000000"/>
                  </a:outerShdw>
                </a:effectLst>
              </a:rPr>
              <a:t>Standard operating procedures</a:t>
            </a:r>
            <a:endParaRPr lang="en-ZA" dirty="0">
              <a:effectLst>
                <a:outerShdw sx="0" sy="0">
                  <a:srgbClr val="000000"/>
                </a:outerShdw>
              </a:effectLst>
            </a:endParaRPr>
          </a:p>
          <a:p>
            <a:pPr lvl="0" fontAlgn="base"/>
            <a:r>
              <a:rPr lang="en-GB" dirty="0">
                <a:effectLst>
                  <a:outerShdw sx="0" sy="0">
                    <a:srgbClr val="000000"/>
                  </a:outerShdw>
                </a:effectLst>
              </a:rPr>
              <a:t>Training manuals </a:t>
            </a:r>
            <a:endParaRPr lang="en-ZA" dirty="0">
              <a:effectLst>
                <a:outerShdw sx="0" sy="0">
                  <a:srgbClr val="000000"/>
                </a:outerShdw>
              </a:effectLst>
            </a:endParaRPr>
          </a:p>
          <a:p>
            <a:pPr lvl="0" fontAlgn="base"/>
            <a:r>
              <a:rPr lang="en-GB" dirty="0">
                <a:effectLst>
                  <a:outerShdw sx="0" sy="0">
                    <a:srgbClr val="000000"/>
                  </a:outerShdw>
                </a:effectLst>
              </a:rPr>
              <a:t>Legislation, </a:t>
            </a:r>
            <a:endParaRPr lang="en-ZA" dirty="0">
              <a:effectLst>
                <a:outerShdw sx="0" sy="0">
                  <a:srgbClr val="000000"/>
                </a:outerShdw>
              </a:effectLst>
            </a:endParaRPr>
          </a:p>
          <a:p>
            <a:pPr lvl="0" fontAlgn="base"/>
            <a:r>
              <a:rPr lang="en-GB" dirty="0">
                <a:effectLst>
                  <a:outerShdw sx="0" sy="0">
                    <a:srgbClr val="000000"/>
                  </a:outerShdw>
                </a:effectLst>
              </a:rPr>
              <a:t>Reports</a:t>
            </a:r>
            <a:endParaRPr lang="en-ZA" dirty="0">
              <a:effectLst>
                <a:outerShdw sx="0" sy="0">
                  <a:srgbClr val="000000"/>
                </a:outerShdw>
              </a:effectLst>
            </a:endParaRPr>
          </a:p>
          <a:p>
            <a:pPr lvl="0" fontAlgn="base"/>
            <a:r>
              <a:rPr lang="en-GB" dirty="0">
                <a:effectLst>
                  <a:outerShdw sx="0" sy="0">
                    <a:srgbClr val="000000"/>
                  </a:outerShdw>
                </a:effectLst>
              </a:rPr>
              <a:t>Organisational policies and procedures</a:t>
            </a:r>
            <a:endParaRPr lang="en-ZA" dirty="0">
              <a:effectLst>
                <a:outerShdw sx="0" sy="0">
                  <a:srgbClr val="000000"/>
                </a:outerShdw>
              </a:effectLst>
            </a:endParaRPr>
          </a:p>
          <a:p>
            <a:pPr lvl="0" fontAlgn="base"/>
            <a:r>
              <a:rPr lang="en-GB" dirty="0">
                <a:effectLst>
                  <a:outerShdw sx="0" sy="0">
                    <a:srgbClr val="000000"/>
                  </a:outerShdw>
                </a:effectLst>
              </a:rPr>
              <a:t>National policies and procedures</a:t>
            </a:r>
            <a:endParaRPr lang="en-ZA" dirty="0">
              <a:effectLst>
                <a:outerShdw sx="0" sy="0">
                  <a:srgbClr val="000000"/>
                </a:outerShdw>
              </a:effectLst>
            </a:endParaRPr>
          </a:p>
          <a:p>
            <a:pPr lvl="0" fontAlgn="base"/>
            <a:endParaRPr lang="en-GB" dirty="0"/>
          </a:p>
          <a:p>
            <a:pPr marL="0" indent="0">
              <a:buNone/>
            </a:pPr>
            <a:endParaRPr lang="en-ZA" dirty="0"/>
          </a:p>
        </p:txBody>
      </p:sp>
      <p:pic>
        <p:nvPicPr>
          <p:cNvPr id="8" name="Picture 7" descr="C:\Users\Hannetjie Nortje\AppData\Local\Microsoft\Windows\INetCache\Content.Word\3D Men Google Search or Research.jpg">
            <a:extLst>
              <a:ext uri="{FF2B5EF4-FFF2-40B4-BE49-F238E27FC236}">
                <a16:creationId xmlns:a16="http://schemas.microsoft.com/office/drawing/2014/main" id="{F35BC37E-EE4F-4901-A491-64C8A9A1CD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64696" y="2239617"/>
            <a:ext cx="2829338" cy="2849218"/>
          </a:xfrm>
          <a:prstGeom prst="rect">
            <a:avLst/>
          </a:prstGeom>
          <a:noFill/>
          <a:ln>
            <a:noFill/>
          </a:ln>
        </p:spPr>
      </p:pic>
    </p:spTree>
    <p:extLst>
      <p:ext uri="{BB962C8B-B14F-4D97-AF65-F5344CB8AC3E}">
        <p14:creationId xmlns:p14="http://schemas.microsoft.com/office/powerpoint/2010/main" val="3445109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6F0ABB-930F-42D5-9A2A-08B55DD51148}"/>
              </a:ext>
            </a:extLst>
          </p:cNvPr>
          <p:cNvSpPr>
            <a:spLocks noGrp="1"/>
          </p:cNvSpPr>
          <p:nvPr>
            <p:ph type="title"/>
          </p:nvPr>
        </p:nvSpPr>
        <p:spPr/>
        <p:txBody>
          <a:bodyPr/>
          <a:lstStyle/>
          <a:p>
            <a:endParaRPr lang="en-ZA"/>
          </a:p>
        </p:txBody>
      </p:sp>
      <p:sp>
        <p:nvSpPr>
          <p:cNvPr id="3" name="Slide Number Placeholder 2">
            <a:extLst>
              <a:ext uri="{FF2B5EF4-FFF2-40B4-BE49-F238E27FC236}">
                <a16:creationId xmlns:a16="http://schemas.microsoft.com/office/drawing/2014/main" id="{F4BFFE2C-255C-4989-980A-A4AF1A70BF36}"/>
              </a:ext>
            </a:extLst>
          </p:cNvPr>
          <p:cNvSpPr>
            <a:spLocks noGrp="1"/>
          </p:cNvSpPr>
          <p:nvPr>
            <p:ph type="sldNum" sz="quarter" idx="12"/>
          </p:nvPr>
        </p:nvSpPr>
        <p:spPr/>
        <p:txBody>
          <a:bodyPr/>
          <a:lstStyle/>
          <a:p>
            <a:fld id="{32F83655-DC73-417F-8B26-EB7A1DBB5382}" type="slidenum">
              <a:rPr lang="en-ZA" smtClean="0"/>
              <a:pPr/>
              <a:t>45</a:t>
            </a:fld>
            <a:endParaRPr lang="en-ZA" dirty="0"/>
          </a:p>
        </p:txBody>
      </p:sp>
      <p:sp>
        <p:nvSpPr>
          <p:cNvPr id="6" name="Content Placeholder 5">
            <a:extLst>
              <a:ext uri="{FF2B5EF4-FFF2-40B4-BE49-F238E27FC236}">
                <a16:creationId xmlns:a16="http://schemas.microsoft.com/office/drawing/2014/main" id="{2EFCFAE5-7752-458E-AE95-BC0E793313C8}"/>
              </a:ext>
            </a:extLst>
          </p:cNvPr>
          <p:cNvSpPr>
            <a:spLocks noGrp="1"/>
          </p:cNvSpPr>
          <p:nvPr>
            <p:ph sz="quarter" idx="1"/>
          </p:nvPr>
        </p:nvSpPr>
        <p:spPr/>
        <p:txBody>
          <a:bodyPr anchor="ctr"/>
          <a:lstStyle/>
          <a:p>
            <a:r>
              <a:rPr lang="en-ZA" dirty="0"/>
              <a:t>Complete formative activity 1.3 in the PoE</a:t>
            </a:r>
          </a:p>
        </p:txBody>
      </p:sp>
    </p:spTree>
    <p:extLst>
      <p:ext uri="{BB962C8B-B14F-4D97-AF65-F5344CB8AC3E}">
        <p14:creationId xmlns:p14="http://schemas.microsoft.com/office/powerpoint/2010/main" val="800996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dirty="0"/>
            </a:br>
            <a:r>
              <a:rPr lang="en-ZA" dirty="0"/>
              <a:t>Identify participants in the writing process and confirm their roles (SO1 AC4)</a:t>
            </a:r>
            <a:br>
              <a:rPr lang="en-ZA"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46</a:t>
            </a:fld>
            <a:endParaRPr lang="en-ZA" dirty="0"/>
          </a:p>
        </p:txBody>
      </p:sp>
      <p:sp>
        <p:nvSpPr>
          <p:cNvPr id="5" name="Content Placeholder 4"/>
          <p:cNvSpPr>
            <a:spLocks noGrp="1"/>
          </p:cNvSpPr>
          <p:nvPr>
            <p:ph sz="quarter" idx="1"/>
          </p:nvPr>
        </p:nvSpPr>
        <p:spPr/>
        <p:txBody>
          <a:bodyPr/>
          <a:lstStyle/>
          <a:p>
            <a:pPr marL="0" indent="0">
              <a:buNone/>
            </a:pPr>
            <a:endParaRPr lang="en-GB" dirty="0"/>
          </a:p>
          <a:p>
            <a:pPr marL="0" indent="0">
              <a:buNone/>
            </a:pPr>
            <a:endParaRPr lang="en-ZA" dirty="0"/>
          </a:p>
        </p:txBody>
      </p:sp>
      <p:pic>
        <p:nvPicPr>
          <p:cNvPr id="6" name="Picture 5" descr="C:\Users\Hannetjie Nortje\AppData\Local\Microsoft\Windows\INetCache\Content.Word\shutterstock_59831953 LR.JPG">
            <a:extLst>
              <a:ext uri="{FF2B5EF4-FFF2-40B4-BE49-F238E27FC236}">
                <a16:creationId xmlns:a16="http://schemas.microsoft.com/office/drawing/2014/main" id="{EA7DE038-D6A8-40D6-B7C3-B0A83AA50F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06887" y="2434704"/>
            <a:ext cx="3108816" cy="2744155"/>
          </a:xfrm>
          <a:prstGeom prst="rect">
            <a:avLst/>
          </a:prstGeom>
          <a:noFill/>
          <a:ln>
            <a:noFill/>
          </a:ln>
        </p:spPr>
      </p:pic>
      <p:sp>
        <p:nvSpPr>
          <p:cNvPr id="7" name="Rectangle 6">
            <a:extLst>
              <a:ext uri="{FF2B5EF4-FFF2-40B4-BE49-F238E27FC236}">
                <a16:creationId xmlns:a16="http://schemas.microsoft.com/office/drawing/2014/main" id="{CBED9932-5FC0-4E14-8CEF-0F0D89D6AFC7}"/>
              </a:ext>
            </a:extLst>
          </p:cNvPr>
          <p:cNvSpPr/>
          <p:nvPr/>
        </p:nvSpPr>
        <p:spPr>
          <a:xfrm>
            <a:off x="603504" y="1762539"/>
            <a:ext cx="6254496" cy="3416320"/>
          </a:xfrm>
          <a:prstGeom prst="rect">
            <a:avLst/>
          </a:prstGeom>
        </p:spPr>
        <p:txBody>
          <a:bodyPr wrap="square">
            <a:spAutoFit/>
          </a:bodyPr>
          <a:lstStyle/>
          <a:p>
            <a:pPr algn="just">
              <a:lnSpc>
                <a:spcPct val="150000"/>
              </a:lnSpc>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Writing team should include:</a:t>
            </a:r>
            <a:endParaRPr lang="en-ZA"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Subject matter experts</a:t>
            </a:r>
            <a:endParaRPr lang="en-ZA"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Education and training practitioners (facilitators, assessors, moderators)</a:t>
            </a:r>
            <a:endParaRPr lang="en-ZA"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Representatives of training providers</a:t>
            </a:r>
            <a:endParaRPr lang="en-ZA"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Any other interested parties</a:t>
            </a:r>
            <a:endParaRPr lang="en-ZA"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53453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Criteria for selection of writing team</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47</a:t>
            </a:fld>
            <a:endParaRPr lang="en-ZA" dirty="0"/>
          </a:p>
        </p:txBody>
      </p:sp>
      <p:sp>
        <p:nvSpPr>
          <p:cNvPr id="5" name="Content Placeholder 4"/>
          <p:cNvSpPr>
            <a:spLocks noGrp="1"/>
          </p:cNvSpPr>
          <p:nvPr>
            <p:ph sz="quarter" idx="1"/>
          </p:nvPr>
        </p:nvSpPr>
        <p:spPr/>
        <p:txBody>
          <a:bodyPr/>
          <a:lstStyle/>
          <a:p>
            <a:pPr marL="0" indent="0">
              <a:buNone/>
            </a:pPr>
            <a:endParaRPr lang="en-GB" dirty="0"/>
          </a:p>
          <a:p>
            <a:pPr marL="0" indent="0">
              <a:buNone/>
            </a:pPr>
            <a:endParaRPr lang="en-ZA" dirty="0"/>
          </a:p>
        </p:txBody>
      </p:sp>
      <p:pic>
        <p:nvPicPr>
          <p:cNvPr id="6" name="Picture 5" descr="C:\Users\Hannetjie Nortje\AppData\Local\Microsoft\Windows\INetCache\Content.Word\shutterstock_59831953 LR.JPG">
            <a:extLst>
              <a:ext uri="{FF2B5EF4-FFF2-40B4-BE49-F238E27FC236}">
                <a16:creationId xmlns:a16="http://schemas.microsoft.com/office/drawing/2014/main" id="{EA7DE038-D6A8-40D6-B7C3-B0A83AA50F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70624" y="2500965"/>
            <a:ext cx="3108816" cy="2744155"/>
          </a:xfrm>
          <a:prstGeom prst="rect">
            <a:avLst/>
          </a:prstGeom>
          <a:noFill/>
          <a:ln>
            <a:noFill/>
          </a:ln>
        </p:spPr>
      </p:pic>
      <p:sp>
        <p:nvSpPr>
          <p:cNvPr id="3" name="Rectangle 2">
            <a:extLst>
              <a:ext uri="{FF2B5EF4-FFF2-40B4-BE49-F238E27FC236}">
                <a16:creationId xmlns:a16="http://schemas.microsoft.com/office/drawing/2014/main" id="{AB18CC34-7275-4BC2-A7D3-A178E1DE4240}"/>
              </a:ext>
            </a:extLst>
          </p:cNvPr>
          <p:cNvSpPr/>
          <p:nvPr/>
        </p:nvSpPr>
        <p:spPr>
          <a:xfrm>
            <a:off x="374904" y="1525948"/>
            <a:ext cx="6390456" cy="3970318"/>
          </a:xfrm>
          <a:prstGeom prst="rect">
            <a:avLst/>
          </a:prstGeom>
        </p:spPr>
        <p:txBody>
          <a:bodyPr wrap="square">
            <a:spAutoFit/>
          </a:bodyPr>
          <a:lstStyle/>
          <a:p>
            <a:pPr>
              <a:lnSpc>
                <a:spcPct val="150000"/>
              </a:lnSpc>
              <a:spcAft>
                <a:spcPts val="0"/>
              </a:spcAft>
            </a:pPr>
            <a:r>
              <a:rPr lang="en-ZA" sz="2400" b="1" dirty="0">
                <a:latin typeface="Calibri" panose="020F0502020204030204" pitchFamily="34" charset="0"/>
                <a:ea typeface="Calibri" panose="020F0502020204030204" pitchFamily="34" charset="0"/>
                <a:cs typeface="Times New Roman" panose="02020603050405020304" pitchFamily="18" charset="0"/>
              </a:rPr>
              <a:t>Participants should:</a:t>
            </a:r>
          </a:p>
          <a:p>
            <a:pPr marL="342900" lvl="0" indent="-342900" fontAlgn="base">
              <a:lnSpc>
                <a:spcPct val="150000"/>
              </a:lnSpc>
              <a:spcAft>
                <a:spcPts val="0"/>
              </a:spcAft>
              <a:buClr>
                <a:srgbClr val="7F7F7F"/>
              </a:buClr>
              <a:buSzPts val="1100"/>
              <a:buFont typeface="Symbol" panose="05050102010706020507" pitchFamily="18" charset="2"/>
              <a:buChar char=""/>
            </a:pPr>
            <a:r>
              <a:rPr lang="en-GB"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Have established interest in the standards</a:t>
            </a:r>
            <a:endParaRPr lang="en-ZA"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Be dedicated</a:t>
            </a:r>
            <a:endParaRPr lang="en-ZA"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Be committed</a:t>
            </a:r>
            <a:endParaRPr lang="en-ZA"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Be enthusiastic</a:t>
            </a:r>
            <a:endParaRPr lang="en-ZA"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Have a clear understanding of the NQF and outcomes-based education and training</a:t>
            </a:r>
            <a:endParaRPr lang="en-ZA"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4686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Criteria for selection of writing team</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48</a:t>
            </a:fld>
            <a:endParaRPr lang="en-ZA" dirty="0"/>
          </a:p>
        </p:txBody>
      </p:sp>
      <p:sp>
        <p:nvSpPr>
          <p:cNvPr id="5" name="Content Placeholder 4"/>
          <p:cNvSpPr>
            <a:spLocks noGrp="1"/>
          </p:cNvSpPr>
          <p:nvPr>
            <p:ph sz="quarter" idx="1"/>
          </p:nvPr>
        </p:nvSpPr>
        <p:spPr/>
        <p:txBody>
          <a:bodyPr/>
          <a:lstStyle/>
          <a:p>
            <a:pPr marL="0" indent="0">
              <a:buNone/>
            </a:pPr>
            <a:endParaRPr lang="en-GB" dirty="0"/>
          </a:p>
          <a:p>
            <a:pPr marL="0" indent="0">
              <a:buNone/>
            </a:pPr>
            <a:endParaRPr lang="en-ZA" dirty="0"/>
          </a:p>
        </p:txBody>
      </p:sp>
      <p:pic>
        <p:nvPicPr>
          <p:cNvPr id="6" name="Picture 5" descr="C:\Users\Hannetjie Nortje\AppData\Local\Microsoft\Windows\INetCache\Content.Word\shutterstock_59831953 LR.JPG">
            <a:extLst>
              <a:ext uri="{FF2B5EF4-FFF2-40B4-BE49-F238E27FC236}">
                <a16:creationId xmlns:a16="http://schemas.microsoft.com/office/drawing/2014/main" id="{EA7DE038-D6A8-40D6-B7C3-B0A83AA50F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70713" y="2655233"/>
            <a:ext cx="2816087" cy="2646164"/>
          </a:xfrm>
          <a:prstGeom prst="rect">
            <a:avLst/>
          </a:prstGeom>
          <a:noFill/>
          <a:ln>
            <a:noFill/>
          </a:ln>
        </p:spPr>
      </p:pic>
      <p:sp>
        <p:nvSpPr>
          <p:cNvPr id="3" name="Rectangle 2">
            <a:extLst>
              <a:ext uri="{FF2B5EF4-FFF2-40B4-BE49-F238E27FC236}">
                <a16:creationId xmlns:a16="http://schemas.microsoft.com/office/drawing/2014/main" id="{AB18CC34-7275-4BC2-A7D3-A178E1DE4240}"/>
              </a:ext>
            </a:extLst>
          </p:cNvPr>
          <p:cNvSpPr/>
          <p:nvPr/>
        </p:nvSpPr>
        <p:spPr>
          <a:xfrm>
            <a:off x="306894" y="1162160"/>
            <a:ext cx="6054150" cy="5632311"/>
          </a:xfrm>
          <a:prstGeom prst="rect">
            <a:avLst/>
          </a:prstGeom>
        </p:spPr>
        <p:txBody>
          <a:bodyPr wrap="square">
            <a:spAutoFit/>
          </a:bodyPr>
          <a:lstStyle/>
          <a:p>
            <a:pPr>
              <a:lnSpc>
                <a:spcPct val="150000"/>
              </a:lnSpc>
              <a:spcAft>
                <a:spcPts val="0"/>
              </a:spcAft>
            </a:pPr>
            <a:r>
              <a:rPr lang="en-ZA" sz="2400" b="1" dirty="0">
                <a:latin typeface="Calibri" panose="020F0502020204030204" pitchFamily="34" charset="0"/>
                <a:ea typeface="Calibri" panose="020F0502020204030204" pitchFamily="34" charset="0"/>
                <a:cs typeface="Times New Roman" panose="02020603050405020304" pitchFamily="18" charset="0"/>
              </a:rPr>
              <a:t>Participants should:</a:t>
            </a:r>
          </a:p>
          <a:p>
            <a:pPr marL="342900" lvl="0" indent="-342900" fontAlgn="base">
              <a:lnSpc>
                <a:spcPct val="150000"/>
              </a:lnSpc>
              <a:spcAft>
                <a:spcPts val="0"/>
              </a:spcAft>
              <a:buClr>
                <a:srgbClr val="7F7F7F"/>
              </a:buClr>
              <a:buSzPts val="1100"/>
              <a:buFont typeface="Arial" panose="020B0604020202020204" pitchFamily="34" charset="0"/>
              <a:buChar char="•"/>
            </a:pPr>
            <a:r>
              <a:rPr lang="en-GB" sz="2400" kern="0" dirty="0">
                <a:effectLst>
                  <a:outerShdw sx="0" sy="0">
                    <a:srgbClr val="000000"/>
                  </a:outerShdw>
                </a:effectLst>
                <a:latin typeface="Calibri" panose="020F0502020204030204" pitchFamily="34" charset="0"/>
                <a:cs typeface="Arial" panose="020B0604020202020204" pitchFamily="34" charset="0"/>
              </a:rPr>
              <a:t>Look after issues of productivity, fairness, public interest and international comparability for </a:t>
            </a:r>
            <a:r>
              <a:rPr lang="en-GB"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ETD in  specific field.</a:t>
            </a:r>
          </a:p>
          <a:p>
            <a:pPr marL="342900" lvl="0" indent="-342900" fontAlgn="base">
              <a:lnSpc>
                <a:spcPct val="150000"/>
              </a:lnSpc>
              <a:buFont typeface="Arial" panose="020B0604020202020204" pitchFamily="34" charset="0"/>
              <a:buChar char="•"/>
            </a:pPr>
            <a:r>
              <a:rPr lang="en-GB" sz="2400" kern="0" dirty="0">
                <a:effectLst>
                  <a:outerShdw sx="0" sy="0">
                    <a:srgbClr val="000000"/>
                  </a:outerShdw>
                </a:effectLst>
                <a:latin typeface="Calibri" panose="020F0502020204030204" pitchFamily="34" charset="0"/>
                <a:cs typeface="Arial" panose="020B0604020202020204" pitchFamily="34" charset="0"/>
              </a:rPr>
              <a:t>Have necessary experience and expertise</a:t>
            </a:r>
            <a:endParaRPr lang="en-ZA" sz="2400" kern="0" dirty="0">
              <a:effectLst>
                <a:outerShdw sx="0" sy="0">
                  <a:srgbClr val="000000"/>
                </a:outerShdw>
              </a:effectLst>
              <a:latin typeface="Calibri" panose="020F0502020204030204" pitchFamily="34" charset="0"/>
              <a:cs typeface="Arial" panose="020B0604020202020204" pitchFamily="34" charset="0"/>
            </a:endParaRPr>
          </a:p>
          <a:p>
            <a:pPr marL="342900" lvl="0" indent="-342900" fontAlgn="base">
              <a:lnSpc>
                <a:spcPct val="150000"/>
              </a:lnSpc>
              <a:buFont typeface="Arial" panose="020B0604020202020204" pitchFamily="34" charset="0"/>
              <a:buChar char="•"/>
            </a:pPr>
            <a:r>
              <a:rPr lang="en-GB" sz="2400" kern="0" dirty="0">
                <a:effectLst>
                  <a:outerShdw sx="0" sy="0">
                    <a:srgbClr val="000000"/>
                  </a:outerShdw>
                </a:effectLst>
                <a:latin typeface="Calibri" panose="020F0502020204030204" pitchFamily="34" charset="0"/>
                <a:cs typeface="Arial" panose="020B0604020202020204" pitchFamily="34" charset="0"/>
              </a:rPr>
              <a:t>Enjoy credibility and respect </a:t>
            </a:r>
            <a:endParaRPr lang="en-ZA" sz="2400" kern="0" dirty="0">
              <a:effectLst>
                <a:outerShdw sx="0" sy="0">
                  <a:srgbClr val="000000"/>
                </a:outerShdw>
              </a:effectLst>
              <a:latin typeface="Calibri" panose="020F0502020204030204" pitchFamily="34" charset="0"/>
              <a:cs typeface="Arial" panose="020B0604020202020204" pitchFamily="34" charset="0"/>
            </a:endParaRPr>
          </a:p>
          <a:p>
            <a:pPr marL="342900" lvl="0" indent="-342900" fontAlgn="base">
              <a:lnSpc>
                <a:spcPct val="150000"/>
              </a:lnSpc>
              <a:buFont typeface="Arial" panose="020B0604020202020204" pitchFamily="34" charset="0"/>
              <a:buChar char="•"/>
            </a:pPr>
            <a:r>
              <a:rPr lang="en-GB" sz="2400" kern="0" dirty="0">
                <a:effectLst>
                  <a:outerShdw sx="0" sy="0">
                    <a:srgbClr val="000000"/>
                  </a:outerShdw>
                </a:effectLst>
                <a:latin typeface="Calibri" panose="020F0502020204030204" pitchFamily="34" charset="0"/>
                <a:cs typeface="Arial" panose="020B0604020202020204" pitchFamily="34" charset="0"/>
              </a:rPr>
              <a:t>Be able to support and mediate needs and interests of all levels </a:t>
            </a:r>
          </a:p>
          <a:p>
            <a:pPr marL="342900" lvl="0" indent="-342900" fontAlgn="base">
              <a:lnSpc>
                <a:spcPct val="150000"/>
              </a:lnSpc>
              <a:buFont typeface="Arial" panose="020B0604020202020204" pitchFamily="34" charset="0"/>
              <a:buChar char="•"/>
            </a:pPr>
            <a:r>
              <a:rPr lang="en-GB" sz="2400" kern="0" dirty="0">
                <a:effectLst>
                  <a:outerShdw sx="0" sy="0">
                    <a:srgbClr val="000000"/>
                  </a:outerShdw>
                </a:effectLst>
                <a:latin typeface="Calibri" panose="020F0502020204030204" pitchFamily="34" charset="0"/>
                <a:cs typeface="Arial" panose="020B0604020202020204" pitchFamily="34" charset="0"/>
              </a:rPr>
              <a:t>Be able to exercise critical judgement.</a:t>
            </a:r>
            <a:endParaRPr lang="en-ZA" sz="2400" kern="0" dirty="0">
              <a:effectLst>
                <a:outerShdw sx="0" sy="0">
                  <a:srgbClr val="000000"/>
                </a:outerShdw>
              </a:effectLst>
              <a:latin typeface="Calibri" panose="020F0502020204030204" pitchFamily="34" charset="0"/>
              <a:cs typeface="Arial" panose="020B0604020202020204" pitchFamily="34" charset="0"/>
            </a:endParaRPr>
          </a:p>
          <a:p>
            <a:pPr marL="342900" lvl="0" indent="-342900" fontAlgn="base">
              <a:lnSpc>
                <a:spcPct val="150000"/>
              </a:lnSpc>
              <a:spcAft>
                <a:spcPts val="0"/>
              </a:spcAft>
              <a:buClr>
                <a:srgbClr val="7F7F7F"/>
              </a:buClr>
              <a:buSzPts val="1100"/>
              <a:buFont typeface="Symbol" panose="05050102010706020507" pitchFamily="18" charset="2"/>
              <a:buChar char=""/>
            </a:pPr>
            <a:endParaRPr lang="en-ZA"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54633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Initial meeting of writing team</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49</a:t>
            </a:fld>
            <a:endParaRPr lang="en-ZA" dirty="0"/>
          </a:p>
        </p:txBody>
      </p:sp>
      <p:sp>
        <p:nvSpPr>
          <p:cNvPr id="5" name="Content Placeholder 4"/>
          <p:cNvSpPr>
            <a:spLocks noGrp="1"/>
          </p:cNvSpPr>
          <p:nvPr>
            <p:ph sz="quarter" idx="1"/>
          </p:nvPr>
        </p:nvSpPr>
        <p:spPr>
          <a:xfrm>
            <a:off x="467545" y="1463373"/>
            <a:ext cx="5946508" cy="4680000"/>
          </a:xfrm>
        </p:spPr>
        <p:txBody>
          <a:bodyPr/>
          <a:lstStyle/>
          <a:p>
            <a:pPr marL="0" indent="0">
              <a:buNone/>
            </a:pPr>
            <a:r>
              <a:rPr lang="en-GB" b="1" dirty="0"/>
              <a:t>Items for discussion should include but are not limited to</a:t>
            </a:r>
            <a:r>
              <a:rPr lang="en-GB" dirty="0"/>
              <a:t>:</a:t>
            </a:r>
            <a:endParaRPr lang="en-ZA" dirty="0"/>
          </a:p>
          <a:p>
            <a:pPr lvl="0" fontAlgn="base"/>
            <a:r>
              <a:rPr lang="en-GB" dirty="0">
                <a:effectLst>
                  <a:outerShdw sx="0" sy="0">
                    <a:srgbClr val="000000"/>
                  </a:outerShdw>
                </a:effectLst>
              </a:rPr>
              <a:t>Unit standard to be written</a:t>
            </a:r>
            <a:endParaRPr lang="en-ZA" dirty="0">
              <a:effectLst>
                <a:outerShdw sx="0" sy="0">
                  <a:srgbClr val="000000"/>
                </a:outerShdw>
              </a:effectLst>
            </a:endParaRPr>
          </a:p>
          <a:p>
            <a:pPr lvl="0" fontAlgn="base"/>
            <a:r>
              <a:rPr lang="en-GB" dirty="0">
                <a:effectLst>
                  <a:outerShdw sx="0" sy="0">
                    <a:srgbClr val="000000"/>
                  </a:outerShdw>
                </a:effectLst>
              </a:rPr>
              <a:t>Purpose of the unit standard</a:t>
            </a:r>
            <a:endParaRPr lang="en-ZA" dirty="0">
              <a:effectLst>
                <a:outerShdw sx="0" sy="0">
                  <a:srgbClr val="000000"/>
                </a:outerShdw>
              </a:effectLst>
            </a:endParaRPr>
          </a:p>
          <a:p>
            <a:pPr lvl="0" fontAlgn="base"/>
            <a:r>
              <a:rPr lang="en-GB" dirty="0">
                <a:effectLst>
                  <a:outerShdw sx="0" sy="0">
                    <a:srgbClr val="000000"/>
                  </a:outerShdw>
                </a:effectLst>
              </a:rPr>
              <a:t>Nature of participant involvement according to existing policies and procedures</a:t>
            </a:r>
            <a:endParaRPr lang="en-ZA" dirty="0">
              <a:effectLst>
                <a:outerShdw sx="0" sy="0">
                  <a:srgbClr val="000000"/>
                </a:outerShdw>
              </a:effectLst>
            </a:endParaRPr>
          </a:p>
          <a:p>
            <a:pPr lvl="0" fontAlgn="base"/>
            <a:r>
              <a:rPr lang="en-GB" dirty="0">
                <a:effectLst>
                  <a:outerShdw sx="0" sy="0">
                    <a:srgbClr val="000000"/>
                  </a:outerShdw>
                </a:effectLst>
              </a:rPr>
              <a:t>A code of conduct for participants</a:t>
            </a:r>
            <a:endParaRPr lang="en-ZA" dirty="0">
              <a:effectLst>
                <a:outerShdw sx="0" sy="0">
                  <a:srgbClr val="000000"/>
                </a:outerShdw>
              </a:effectLst>
            </a:endParaRPr>
          </a:p>
          <a:p>
            <a:pPr lvl="0" fontAlgn="base"/>
            <a:r>
              <a:rPr lang="en-GB" dirty="0">
                <a:effectLst>
                  <a:outerShdw sx="0" sy="0">
                    <a:srgbClr val="000000"/>
                  </a:outerShdw>
                </a:effectLst>
              </a:rPr>
              <a:t>Policies and procedures guiding  development process</a:t>
            </a:r>
            <a:endParaRPr lang="en-ZA" dirty="0">
              <a:effectLst>
                <a:outerShdw sx="0" sy="0">
                  <a:srgbClr val="000000"/>
                </a:outerShdw>
              </a:effectLst>
            </a:endParaRPr>
          </a:p>
          <a:p>
            <a:pPr lvl="0" fontAlgn="base"/>
            <a:r>
              <a:rPr lang="en-GB" dirty="0">
                <a:effectLst>
                  <a:outerShdw sx="0" sy="0">
                    <a:srgbClr val="000000"/>
                  </a:outerShdw>
                </a:effectLst>
              </a:rPr>
              <a:t>Timelines for completion </a:t>
            </a:r>
            <a:endParaRPr lang="en-ZA" dirty="0">
              <a:effectLst>
                <a:outerShdw sx="0" sy="0">
                  <a:srgbClr val="000000"/>
                </a:outerShdw>
              </a:effectLst>
            </a:endParaRPr>
          </a:p>
          <a:p>
            <a:pPr marL="0" indent="0">
              <a:buNone/>
            </a:pPr>
            <a:endParaRPr lang="en-GB" dirty="0"/>
          </a:p>
          <a:p>
            <a:pPr marL="0" indent="0">
              <a:buNone/>
            </a:pPr>
            <a:endParaRPr lang="en-ZA" dirty="0"/>
          </a:p>
        </p:txBody>
      </p:sp>
      <p:pic>
        <p:nvPicPr>
          <p:cNvPr id="6" name="Picture 5" descr="C:\Users\Hannetjie Nortje\AppData\Local\Microsoft\Windows\INetCache\Content.Word\shutterstock_99147038 LR.JPG">
            <a:extLst>
              <a:ext uri="{FF2B5EF4-FFF2-40B4-BE49-F238E27FC236}">
                <a16:creationId xmlns:a16="http://schemas.microsoft.com/office/drawing/2014/main" id="{4419F82D-0C70-4F59-93F8-63F73B6D55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45645" y="2531164"/>
            <a:ext cx="2941155" cy="2544417"/>
          </a:xfrm>
          <a:prstGeom prst="rect">
            <a:avLst/>
          </a:prstGeom>
          <a:noFill/>
          <a:ln>
            <a:noFill/>
          </a:ln>
        </p:spPr>
      </p:pic>
    </p:spTree>
    <p:extLst>
      <p:ext uri="{BB962C8B-B14F-4D97-AF65-F5344CB8AC3E}">
        <p14:creationId xmlns:p14="http://schemas.microsoft.com/office/powerpoint/2010/main" val="3153606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3" name="TextBox 2">
            <a:extLst>
              <a:ext uri="{FF2B5EF4-FFF2-40B4-BE49-F238E27FC236}">
                <a16:creationId xmlns:a16="http://schemas.microsoft.com/office/drawing/2014/main" id="{BEA8B133-AA9B-4C57-8499-BB550F4748F5}"/>
              </a:ext>
            </a:extLst>
          </p:cNvPr>
          <p:cNvSpPr txBox="1"/>
          <p:nvPr/>
        </p:nvSpPr>
        <p:spPr>
          <a:xfrm>
            <a:off x="1052095" y="1493117"/>
            <a:ext cx="6785113" cy="461665"/>
          </a:xfrm>
          <a:prstGeom prst="rect">
            <a:avLst/>
          </a:prstGeom>
          <a:noFill/>
        </p:spPr>
        <p:txBody>
          <a:bodyPr wrap="square" rtlCol="0">
            <a:spAutoFit/>
          </a:bodyPr>
          <a:lstStyle/>
          <a:p>
            <a:r>
              <a:rPr lang="en-ZA" sz="2400" b="1" dirty="0"/>
              <a:t>What should evidence try to prove?</a:t>
            </a:r>
          </a:p>
        </p:txBody>
      </p:sp>
      <p:graphicFrame>
        <p:nvGraphicFramePr>
          <p:cNvPr id="18" name="Diagram 17">
            <a:extLst>
              <a:ext uri="{FF2B5EF4-FFF2-40B4-BE49-F238E27FC236}">
                <a16:creationId xmlns:a16="http://schemas.microsoft.com/office/drawing/2014/main" id="{DADF705A-2525-43D1-B5E7-8454E70EA6EB}"/>
              </a:ext>
            </a:extLst>
          </p:cNvPr>
          <p:cNvGraphicFramePr/>
          <p:nvPr>
            <p:extLst>
              <p:ext uri="{D42A27DB-BD31-4B8C-83A1-F6EECF244321}">
                <p14:modId xmlns:p14="http://schemas.microsoft.com/office/powerpoint/2010/main" val="2436491600"/>
              </p:ext>
            </p:extLst>
          </p:nvPr>
        </p:nvGraphicFramePr>
        <p:xfrm>
          <a:off x="834888" y="2523069"/>
          <a:ext cx="7002320" cy="3295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089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Initial meeting of writing team</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50</a:t>
            </a:fld>
            <a:endParaRPr lang="en-ZA" dirty="0"/>
          </a:p>
        </p:txBody>
      </p:sp>
      <p:sp>
        <p:nvSpPr>
          <p:cNvPr id="5" name="Content Placeholder 4"/>
          <p:cNvSpPr>
            <a:spLocks noGrp="1"/>
          </p:cNvSpPr>
          <p:nvPr>
            <p:ph sz="quarter" idx="1"/>
          </p:nvPr>
        </p:nvSpPr>
        <p:spPr>
          <a:xfrm>
            <a:off x="467544" y="1413296"/>
            <a:ext cx="5177881" cy="4680000"/>
          </a:xfrm>
        </p:spPr>
        <p:txBody>
          <a:bodyPr/>
          <a:lstStyle/>
          <a:p>
            <a:pPr marL="0" indent="0">
              <a:buNone/>
            </a:pPr>
            <a:r>
              <a:rPr lang="en-GB" b="1" dirty="0"/>
              <a:t>Items for discussion should include but are not limited to:</a:t>
            </a:r>
            <a:endParaRPr lang="en-ZA" b="1" dirty="0"/>
          </a:p>
          <a:p>
            <a:pPr lvl="0" fontAlgn="base"/>
            <a:r>
              <a:rPr lang="en-GB" dirty="0">
                <a:effectLst>
                  <a:outerShdw sx="0" sy="0">
                    <a:srgbClr val="000000"/>
                  </a:outerShdw>
                </a:effectLst>
              </a:rPr>
              <a:t>Venues for meetings</a:t>
            </a:r>
            <a:endParaRPr lang="en-ZA" dirty="0">
              <a:effectLst>
                <a:outerShdw sx="0" sy="0">
                  <a:srgbClr val="000000"/>
                </a:outerShdw>
              </a:effectLst>
            </a:endParaRPr>
          </a:p>
          <a:p>
            <a:pPr lvl="0" fontAlgn="base"/>
            <a:r>
              <a:rPr lang="en-GB" dirty="0">
                <a:effectLst>
                  <a:outerShdw sx="0" sy="0">
                    <a:srgbClr val="000000"/>
                  </a:outerShdw>
                </a:effectLst>
              </a:rPr>
              <a:t>Activities involved in  writing process</a:t>
            </a:r>
            <a:endParaRPr lang="en-ZA" dirty="0">
              <a:effectLst>
                <a:outerShdw sx="0" sy="0">
                  <a:srgbClr val="000000"/>
                </a:outerShdw>
              </a:effectLst>
            </a:endParaRPr>
          </a:p>
          <a:p>
            <a:pPr lvl="0" fontAlgn="base"/>
            <a:r>
              <a:rPr lang="en-GB" dirty="0">
                <a:effectLst>
                  <a:outerShdw sx="0" sy="0">
                    <a:srgbClr val="000000"/>
                  </a:outerShdw>
                </a:effectLst>
              </a:rPr>
              <a:t>Purpose of activities</a:t>
            </a:r>
            <a:endParaRPr lang="en-ZA" dirty="0">
              <a:effectLst>
                <a:outerShdw sx="0" sy="0">
                  <a:srgbClr val="000000"/>
                </a:outerShdw>
              </a:effectLst>
            </a:endParaRPr>
          </a:p>
          <a:p>
            <a:pPr lvl="0" fontAlgn="base"/>
            <a:r>
              <a:rPr lang="en-GB" dirty="0">
                <a:effectLst>
                  <a:outerShdw sx="0" sy="0">
                    <a:srgbClr val="000000"/>
                  </a:outerShdw>
                </a:effectLst>
              </a:rPr>
              <a:t>Possible resources</a:t>
            </a:r>
            <a:endParaRPr lang="en-ZA" dirty="0">
              <a:effectLst>
                <a:outerShdw sx="0" sy="0">
                  <a:srgbClr val="000000"/>
                </a:outerShdw>
              </a:effectLst>
            </a:endParaRPr>
          </a:p>
          <a:p>
            <a:pPr lvl="0" fontAlgn="base"/>
            <a:endParaRPr lang="en-ZA" dirty="0">
              <a:effectLst>
                <a:outerShdw sx="0" sy="0">
                  <a:srgbClr val="000000"/>
                </a:outerShdw>
              </a:effectLst>
            </a:endParaRPr>
          </a:p>
          <a:p>
            <a:pPr marL="0" indent="0">
              <a:buNone/>
            </a:pPr>
            <a:endParaRPr lang="en-GB" dirty="0"/>
          </a:p>
        </p:txBody>
      </p:sp>
      <p:pic>
        <p:nvPicPr>
          <p:cNvPr id="6" name="Picture 5" descr="C:\Users\Hannetjie Nortje\AppData\Local\Microsoft\Windows\INetCache\Content.Word\shutterstock_99147038 LR.JPG">
            <a:extLst>
              <a:ext uri="{FF2B5EF4-FFF2-40B4-BE49-F238E27FC236}">
                <a16:creationId xmlns:a16="http://schemas.microsoft.com/office/drawing/2014/main" id="{4419F82D-0C70-4F59-93F8-63F73B6D55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45645" y="2335173"/>
            <a:ext cx="2941155" cy="2544417"/>
          </a:xfrm>
          <a:prstGeom prst="rect">
            <a:avLst/>
          </a:prstGeom>
          <a:noFill/>
          <a:ln>
            <a:noFill/>
          </a:ln>
        </p:spPr>
      </p:pic>
    </p:spTree>
    <p:extLst>
      <p:ext uri="{BB962C8B-B14F-4D97-AF65-F5344CB8AC3E}">
        <p14:creationId xmlns:p14="http://schemas.microsoft.com/office/powerpoint/2010/main" val="2295259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Code of conduct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51</a:t>
            </a:fld>
            <a:endParaRPr lang="en-ZA" dirty="0"/>
          </a:p>
        </p:txBody>
      </p:sp>
      <p:sp>
        <p:nvSpPr>
          <p:cNvPr id="5" name="Content Placeholder 4"/>
          <p:cNvSpPr>
            <a:spLocks noGrp="1"/>
          </p:cNvSpPr>
          <p:nvPr>
            <p:ph sz="quarter" idx="1"/>
          </p:nvPr>
        </p:nvSpPr>
        <p:spPr>
          <a:xfrm>
            <a:off x="467543" y="1413296"/>
            <a:ext cx="7987343" cy="4680000"/>
          </a:xfrm>
        </p:spPr>
        <p:txBody>
          <a:bodyPr/>
          <a:lstStyle/>
          <a:p>
            <a:pPr marL="0" indent="0">
              <a:buNone/>
            </a:pPr>
            <a:r>
              <a:rPr lang="en-ZA" b="1" dirty="0"/>
              <a:t>The code of conduct should guide the roles and responsibilities of the participants:</a:t>
            </a:r>
          </a:p>
          <a:p>
            <a:pPr lvl="0" fontAlgn="base"/>
            <a:r>
              <a:rPr lang="en-GB" dirty="0">
                <a:effectLst>
                  <a:outerShdw sx="0" sy="0">
                    <a:srgbClr val="000000"/>
                  </a:outerShdw>
                </a:effectLst>
              </a:rPr>
              <a:t>Their commitment to the process</a:t>
            </a:r>
            <a:endParaRPr lang="en-ZA" dirty="0">
              <a:effectLst>
                <a:outerShdw sx="0" sy="0">
                  <a:srgbClr val="000000"/>
                </a:outerShdw>
              </a:effectLst>
            </a:endParaRPr>
          </a:p>
          <a:p>
            <a:pPr lvl="0" fontAlgn="base"/>
            <a:r>
              <a:rPr lang="en-GB" dirty="0">
                <a:effectLst>
                  <a:outerShdw sx="0" sy="0">
                    <a:srgbClr val="000000"/>
                  </a:outerShdw>
                </a:effectLst>
              </a:rPr>
              <a:t>Confidentiality</a:t>
            </a:r>
            <a:endParaRPr lang="en-ZA" dirty="0">
              <a:effectLst>
                <a:outerShdw sx="0" sy="0">
                  <a:srgbClr val="000000"/>
                </a:outerShdw>
              </a:effectLst>
            </a:endParaRPr>
          </a:p>
          <a:p>
            <a:pPr lvl="0" fontAlgn="base"/>
            <a:r>
              <a:rPr lang="en-GB" dirty="0">
                <a:effectLst>
                  <a:outerShdw sx="0" sy="0">
                    <a:srgbClr val="000000"/>
                  </a:outerShdw>
                </a:effectLst>
              </a:rPr>
              <a:t>Intellectual property</a:t>
            </a:r>
            <a:endParaRPr lang="en-ZA" dirty="0">
              <a:effectLst>
                <a:outerShdw sx="0" sy="0">
                  <a:srgbClr val="000000"/>
                </a:outerShdw>
              </a:effectLst>
            </a:endParaRPr>
          </a:p>
          <a:p>
            <a:pPr lvl="0" fontAlgn="base"/>
            <a:r>
              <a:rPr lang="en-GB" dirty="0">
                <a:effectLst>
                  <a:outerShdw sx="0" sy="0">
                    <a:srgbClr val="000000"/>
                  </a:outerShdw>
                </a:effectLst>
              </a:rPr>
              <a:t>Adherence to timelines</a:t>
            </a:r>
            <a:endParaRPr lang="en-ZA" dirty="0">
              <a:effectLst>
                <a:outerShdw sx="0" sy="0">
                  <a:srgbClr val="000000"/>
                </a:outerShdw>
              </a:effectLst>
            </a:endParaRPr>
          </a:p>
          <a:p>
            <a:pPr lvl="0" fontAlgn="base"/>
            <a:r>
              <a:rPr lang="en-GB" dirty="0">
                <a:effectLst>
                  <a:outerShdw sx="0" sy="0">
                    <a:srgbClr val="000000"/>
                  </a:outerShdw>
                </a:effectLst>
              </a:rPr>
              <a:t>Contribution</a:t>
            </a:r>
            <a:endParaRPr lang="en-ZA" dirty="0">
              <a:effectLst>
                <a:outerShdw sx="0" sy="0">
                  <a:srgbClr val="000000"/>
                </a:outerShdw>
              </a:effectLst>
            </a:endParaRPr>
          </a:p>
          <a:p>
            <a:pPr lvl="0" fontAlgn="base"/>
            <a:endParaRPr lang="en-ZA" dirty="0">
              <a:effectLst>
                <a:outerShdw sx="0" sy="0">
                  <a:srgbClr val="000000"/>
                </a:outerShdw>
              </a:effectLst>
            </a:endParaRPr>
          </a:p>
          <a:p>
            <a:pPr marL="0" indent="0">
              <a:buNone/>
            </a:pPr>
            <a:endParaRPr lang="en-GB" dirty="0"/>
          </a:p>
        </p:txBody>
      </p:sp>
      <p:pic>
        <p:nvPicPr>
          <p:cNvPr id="7" name="Picture 6">
            <a:extLst>
              <a:ext uri="{FF2B5EF4-FFF2-40B4-BE49-F238E27FC236}">
                <a16:creationId xmlns:a16="http://schemas.microsoft.com/office/drawing/2014/main" id="{8611A199-CF03-476E-9B70-D10A6D740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609" y="2120348"/>
            <a:ext cx="2784249" cy="3718891"/>
          </a:xfrm>
          <a:prstGeom prst="rect">
            <a:avLst/>
          </a:prstGeom>
        </p:spPr>
      </p:pic>
    </p:spTree>
    <p:extLst>
      <p:ext uri="{BB962C8B-B14F-4D97-AF65-F5344CB8AC3E}">
        <p14:creationId xmlns:p14="http://schemas.microsoft.com/office/powerpoint/2010/main" val="2267876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Roles and responsibilities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52</a:t>
            </a:fld>
            <a:endParaRPr lang="en-ZA" dirty="0"/>
          </a:p>
        </p:txBody>
      </p:sp>
      <p:sp>
        <p:nvSpPr>
          <p:cNvPr id="5" name="Content Placeholder 4"/>
          <p:cNvSpPr>
            <a:spLocks noGrp="1"/>
          </p:cNvSpPr>
          <p:nvPr>
            <p:ph sz="quarter" idx="1"/>
          </p:nvPr>
        </p:nvSpPr>
        <p:spPr>
          <a:xfrm>
            <a:off x="467543" y="1413296"/>
            <a:ext cx="7987343" cy="4680000"/>
          </a:xfrm>
        </p:spPr>
        <p:txBody>
          <a:bodyPr/>
          <a:lstStyle/>
          <a:p>
            <a:pPr marL="0" indent="0" fontAlgn="base">
              <a:buNone/>
            </a:pPr>
            <a:r>
              <a:rPr lang="en-ZA" b="1" dirty="0"/>
              <a:t>Roles could include the  following:</a:t>
            </a:r>
          </a:p>
          <a:p>
            <a:pPr lvl="0" fontAlgn="base"/>
            <a:r>
              <a:rPr lang="en-ZA" dirty="0"/>
              <a:t>Convener for the group</a:t>
            </a:r>
          </a:p>
          <a:p>
            <a:pPr lvl="0" fontAlgn="base"/>
            <a:r>
              <a:rPr lang="en-ZA" dirty="0"/>
              <a:t>Scribe/secretary/admin person</a:t>
            </a:r>
            <a:endParaRPr lang="en-ZA" dirty="0">
              <a:effectLst>
                <a:outerShdw sx="0" sy="0">
                  <a:srgbClr val="000000"/>
                </a:outerShdw>
              </a:effectLst>
            </a:endParaRPr>
          </a:p>
          <a:p>
            <a:pPr lvl="0" fontAlgn="base"/>
            <a:r>
              <a:rPr lang="en-ZA" dirty="0"/>
              <a:t>Researcher</a:t>
            </a:r>
            <a:endParaRPr lang="en-ZA" dirty="0">
              <a:effectLst>
                <a:outerShdw sx="0" sy="0">
                  <a:srgbClr val="000000"/>
                </a:outerShdw>
              </a:effectLst>
            </a:endParaRPr>
          </a:p>
          <a:p>
            <a:pPr lvl="0" fontAlgn="base"/>
            <a:r>
              <a:rPr lang="en-ZA" dirty="0"/>
              <a:t>Writer/s </a:t>
            </a:r>
          </a:p>
          <a:p>
            <a:pPr lvl="0" fontAlgn="base"/>
            <a:r>
              <a:rPr lang="en-ZA" dirty="0"/>
              <a:t>Moderator/Editor/Quality assurer</a:t>
            </a:r>
            <a:endParaRPr lang="en-ZA" dirty="0">
              <a:effectLst>
                <a:outerShdw sx="0" sy="0">
                  <a:srgbClr val="000000"/>
                </a:outerShdw>
              </a:effectLst>
            </a:endParaRPr>
          </a:p>
          <a:p>
            <a:pPr marL="0" indent="0">
              <a:buNone/>
            </a:pPr>
            <a:endParaRPr lang="en-GB" dirty="0"/>
          </a:p>
        </p:txBody>
      </p:sp>
      <p:pic>
        <p:nvPicPr>
          <p:cNvPr id="8" name="Picture 7" descr="A picture containing cake, indoor, birthday, object&#10;&#10;Description generated with high confidence">
            <a:extLst>
              <a:ext uri="{FF2B5EF4-FFF2-40B4-BE49-F238E27FC236}">
                <a16:creationId xmlns:a16="http://schemas.microsoft.com/office/drawing/2014/main" id="{D6D2A399-44E4-4D9D-BDDF-BAC9B8112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1790" y="1802295"/>
            <a:ext cx="3123096" cy="3123096"/>
          </a:xfrm>
          <a:prstGeom prst="rect">
            <a:avLst/>
          </a:prstGeom>
        </p:spPr>
      </p:pic>
    </p:spTree>
    <p:extLst>
      <p:ext uri="{BB962C8B-B14F-4D97-AF65-F5344CB8AC3E}">
        <p14:creationId xmlns:p14="http://schemas.microsoft.com/office/powerpoint/2010/main" val="1559922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Policies and procedures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53</a:t>
            </a:fld>
            <a:endParaRPr lang="en-ZA" dirty="0"/>
          </a:p>
        </p:txBody>
      </p:sp>
      <p:sp>
        <p:nvSpPr>
          <p:cNvPr id="5" name="Content Placeholder 4"/>
          <p:cNvSpPr>
            <a:spLocks noGrp="1"/>
          </p:cNvSpPr>
          <p:nvPr>
            <p:ph sz="quarter" idx="1"/>
          </p:nvPr>
        </p:nvSpPr>
        <p:spPr/>
        <p:txBody>
          <a:bodyPr/>
          <a:lstStyle/>
          <a:p>
            <a:pPr marL="0" indent="0">
              <a:buNone/>
            </a:pPr>
            <a:r>
              <a:rPr lang="en-ZA" b="1" dirty="0"/>
              <a:t>Writing process will be informed by company policies and procedures relating to:</a:t>
            </a:r>
          </a:p>
          <a:p>
            <a:pPr lvl="0" fontAlgn="base"/>
            <a:r>
              <a:rPr lang="en-GB" dirty="0">
                <a:effectLst>
                  <a:outerShdw sx="0" sy="0">
                    <a:srgbClr val="000000"/>
                  </a:outerShdw>
                </a:effectLst>
              </a:rPr>
              <a:t>Skills development</a:t>
            </a:r>
            <a:endParaRPr lang="en-ZA" dirty="0">
              <a:effectLst>
                <a:outerShdw sx="0" sy="0">
                  <a:srgbClr val="000000"/>
                </a:outerShdw>
              </a:effectLst>
            </a:endParaRPr>
          </a:p>
          <a:p>
            <a:pPr lvl="0" fontAlgn="base"/>
            <a:r>
              <a:rPr lang="en-GB" dirty="0">
                <a:effectLst>
                  <a:outerShdw sx="0" sy="0">
                    <a:srgbClr val="000000"/>
                  </a:outerShdw>
                </a:effectLst>
              </a:rPr>
              <a:t>Design and development of training</a:t>
            </a:r>
            <a:endParaRPr lang="en-ZA" dirty="0">
              <a:effectLst>
                <a:outerShdw sx="0" sy="0">
                  <a:srgbClr val="000000"/>
                </a:outerShdw>
              </a:effectLst>
            </a:endParaRPr>
          </a:p>
          <a:p>
            <a:pPr lvl="0" fontAlgn="base"/>
            <a:r>
              <a:rPr lang="en-GB" dirty="0">
                <a:effectLst>
                  <a:outerShdw sx="0" sy="0">
                    <a:srgbClr val="000000"/>
                  </a:outerShdw>
                </a:effectLst>
              </a:rPr>
              <a:t>Facilitation</a:t>
            </a:r>
            <a:endParaRPr lang="en-ZA" dirty="0">
              <a:effectLst>
                <a:outerShdw sx="0" sy="0">
                  <a:srgbClr val="000000"/>
                </a:outerShdw>
              </a:effectLst>
            </a:endParaRPr>
          </a:p>
          <a:p>
            <a:pPr lvl="0" fontAlgn="base"/>
            <a:r>
              <a:rPr lang="en-GB" dirty="0">
                <a:effectLst>
                  <a:outerShdw sx="0" sy="0">
                    <a:srgbClr val="000000"/>
                  </a:outerShdw>
                </a:effectLst>
              </a:rPr>
              <a:t>Assessment and moderation</a:t>
            </a:r>
            <a:endParaRPr lang="en-ZA" dirty="0">
              <a:effectLst>
                <a:outerShdw sx="0" sy="0">
                  <a:srgbClr val="000000"/>
                </a:outerShdw>
              </a:effectLst>
            </a:endParaRPr>
          </a:p>
          <a:p>
            <a:pPr lvl="0" fontAlgn="base"/>
            <a:r>
              <a:rPr lang="en-GB" dirty="0">
                <a:effectLst>
                  <a:outerShdw sx="0" sy="0">
                    <a:srgbClr val="000000"/>
                  </a:outerShdw>
                </a:effectLst>
              </a:rPr>
              <a:t>RPL</a:t>
            </a:r>
            <a:endParaRPr lang="en-ZA" dirty="0">
              <a:effectLst>
                <a:outerShdw sx="0" sy="0">
                  <a:srgbClr val="000000"/>
                </a:outerShdw>
              </a:effectLst>
            </a:endParaRPr>
          </a:p>
          <a:p>
            <a:pPr lvl="0" fontAlgn="base"/>
            <a:r>
              <a:rPr lang="en-GB" dirty="0">
                <a:effectLst>
                  <a:outerShdw sx="0" sy="0">
                    <a:srgbClr val="000000"/>
                  </a:outerShdw>
                </a:effectLst>
              </a:rPr>
              <a:t>Compensation</a:t>
            </a:r>
            <a:endParaRPr lang="en-ZA" dirty="0">
              <a:effectLst>
                <a:outerShdw sx="0" sy="0">
                  <a:srgbClr val="000000"/>
                </a:outerShdw>
              </a:effectLst>
            </a:endParaRPr>
          </a:p>
          <a:p>
            <a:pPr lvl="0" fontAlgn="base"/>
            <a:r>
              <a:rPr lang="en-GB" dirty="0">
                <a:effectLst>
                  <a:outerShdw sx="0" sy="0">
                    <a:srgbClr val="000000"/>
                  </a:outerShdw>
                </a:effectLst>
              </a:rPr>
              <a:t>Standard operating procedures and Best Practice</a:t>
            </a:r>
            <a:endParaRPr lang="en-ZA" dirty="0">
              <a:effectLst>
                <a:outerShdw sx="0" sy="0">
                  <a:srgbClr val="000000"/>
                </a:outerShdw>
              </a:effectLst>
            </a:endParaRPr>
          </a:p>
          <a:p>
            <a:pPr marL="0" indent="0">
              <a:buNone/>
            </a:pPr>
            <a:endParaRPr lang="en-GB" dirty="0"/>
          </a:p>
          <a:p>
            <a:pPr marL="0" indent="0">
              <a:buNone/>
            </a:pPr>
            <a:endParaRPr lang="en-ZA" dirty="0"/>
          </a:p>
        </p:txBody>
      </p:sp>
      <p:pic>
        <p:nvPicPr>
          <p:cNvPr id="6" name="Picture 5" descr="A close up of a device&#10;&#10;Description generated with high confidence">
            <a:extLst>
              <a:ext uri="{FF2B5EF4-FFF2-40B4-BE49-F238E27FC236}">
                <a16:creationId xmlns:a16="http://schemas.microsoft.com/office/drawing/2014/main" id="{D52F3F85-34B1-4D63-8777-7AF98B7AD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380" y="2385391"/>
            <a:ext cx="3224420" cy="2276061"/>
          </a:xfrm>
          <a:prstGeom prst="rect">
            <a:avLst/>
          </a:prstGeom>
        </p:spPr>
      </p:pic>
    </p:spTree>
    <p:extLst>
      <p:ext uri="{BB962C8B-B14F-4D97-AF65-F5344CB8AC3E}">
        <p14:creationId xmlns:p14="http://schemas.microsoft.com/office/powerpoint/2010/main" val="2064701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6F0ABB-930F-42D5-9A2A-08B55DD51148}"/>
              </a:ext>
            </a:extLst>
          </p:cNvPr>
          <p:cNvSpPr>
            <a:spLocks noGrp="1"/>
          </p:cNvSpPr>
          <p:nvPr>
            <p:ph type="title"/>
          </p:nvPr>
        </p:nvSpPr>
        <p:spPr/>
        <p:txBody>
          <a:bodyPr/>
          <a:lstStyle/>
          <a:p>
            <a:endParaRPr lang="en-ZA"/>
          </a:p>
        </p:txBody>
      </p:sp>
      <p:sp>
        <p:nvSpPr>
          <p:cNvPr id="3" name="Slide Number Placeholder 2">
            <a:extLst>
              <a:ext uri="{FF2B5EF4-FFF2-40B4-BE49-F238E27FC236}">
                <a16:creationId xmlns:a16="http://schemas.microsoft.com/office/drawing/2014/main" id="{F4BFFE2C-255C-4989-980A-A4AF1A70BF36}"/>
              </a:ext>
            </a:extLst>
          </p:cNvPr>
          <p:cNvSpPr>
            <a:spLocks noGrp="1"/>
          </p:cNvSpPr>
          <p:nvPr>
            <p:ph type="sldNum" sz="quarter" idx="12"/>
          </p:nvPr>
        </p:nvSpPr>
        <p:spPr/>
        <p:txBody>
          <a:bodyPr/>
          <a:lstStyle/>
          <a:p>
            <a:fld id="{32F83655-DC73-417F-8B26-EB7A1DBB5382}" type="slidenum">
              <a:rPr lang="en-ZA" smtClean="0"/>
              <a:pPr/>
              <a:t>54</a:t>
            </a:fld>
            <a:endParaRPr lang="en-ZA" dirty="0"/>
          </a:p>
        </p:txBody>
      </p:sp>
      <p:sp>
        <p:nvSpPr>
          <p:cNvPr id="6" name="Content Placeholder 5">
            <a:extLst>
              <a:ext uri="{FF2B5EF4-FFF2-40B4-BE49-F238E27FC236}">
                <a16:creationId xmlns:a16="http://schemas.microsoft.com/office/drawing/2014/main" id="{2EFCFAE5-7752-458E-AE95-BC0E793313C8}"/>
              </a:ext>
            </a:extLst>
          </p:cNvPr>
          <p:cNvSpPr>
            <a:spLocks noGrp="1"/>
          </p:cNvSpPr>
          <p:nvPr>
            <p:ph sz="quarter" idx="1"/>
          </p:nvPr>
        </p:nvSpPr>
        <p:spPr/>
        <p:txBody>
          <a:bodyPr anchor="ctr"/>
          <a:lstStyle/>
          <a:p>
            <a:r>
              <a:rPr lang="en-ZA" dirty="0"/>
              <a:t>Complete formative activity 1.4 in the PoE</a:t>
            </a:r>
          </a:p>
        </p:txBody>
      </p:sp>
    </p:spTree>
    <p:extLst>
      <p:ext uri="{BB962C8B-B14F-4D97-AF65-F5344CB8AC3E}">
        <p14:creationId xmlns:p14="http://schemas.microsoft.com/office/powerpoint/2010/main" val="692593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dirty="0"/>
            </a:br>
            <a:r>
              <a:rPr lang="en-ZA" dirty="0"/>
              <a:t>Planning and preparation (SO1 AC6 AC7)</a:t>
            </a:r>
            <a:br>
              <a:rPr lang="en-ZA"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55</a:t>
            </a:fld>
            <a:endParaRPr lang="en-ZA" dirty="0"/>
          </a:p>
        </p:txBody>
      </p:sp>
      <p:sp>
        <p:nvSpPr>
          <p:cNvPr id="5" name="Content Placeholder 4"/>
          <p:cNvSpPr>
            <a:spLocks noGrp="1"/>
          </p:cNvSpPr>
          <p:nvPr>
            <p:ph sz="quarter" idx="1"/>
          </p:nvPr>
        </p:nvSpPr>
        <p:spPr/>
        <p:txBody>
          <a:bodyPr/>
          <a:lstStyle/>
          <a:p>
            <a:pPr marL="0" indent="0">
              <a:buNone/>
            </a:pPr>
            <a:endParaRPr lang="en-ZA" dirty="0"/>
          </a:p>
          <a:p>
            <a:pPr marL="0" indent="0">
              <a:buNone/>
            </a:pPr>
            <a:endParaRPr lang="en-GB" dirty="0"/>
          </a:p>
          <a:p>
            <a:pPr marL="0" indent="0">
              <a:buNone/>
            </a:pPr>
            <a:endParaRPr lang="en-ZA" dirty="0"/>
          </a:p>
        </p:txBody>
      </p:sp>
      <p:graphicFrame>
        <p:nvGraphicFramePr>
          <p:cNvPr id="3" name="Table 2">
            <a:extLst>
              <a:ext uri="{FF2B5EF4-FFF2-40B4-BE49-F238E27FC236}">
                <a16:creationId xmlns:a16="http://schemas.microsoft.com/office/drawing/2014/main" id="{6DB421C7-561A-4B9A-A7E7-B958EF3715DC}"/>
              </a:ext>
            </a:extLst>
          </p:cNvPr>
          <p:cNvGraphicFramePr>
            <a:graphicFrameLocks noGrp="1"/>
          </p:cNvGraphicFramePr>
          <p:nvPr>
            <p:extLst>
              <p:ext uri="{D42A27DB-BD31-4B8C-83A1-F6EECF244321}">
                <p14:modId xmlns:p14="http://schemas.microsoft.com/office/powerpoint/2010/main" val="2529441227"/>
              </p:ext>
            </p:extLst>
          </p:nvPr>
        </p:nvGraphicFramePr>
        <p:xfrm>
          <a:off x="463826" y="1413296"/>
          <a:ext cx="7858539" cy="4429952"/>
        </p:xfrm>
        <a:graphic>
          <a:graphicData uri="http://schemas.openxmlformats.org/drawingml/2006/table">
            <a:tbl>
              <a:tblPr firstRow="1" firstCol="1" bandRow="1">
                <a:tableStyleId>{22838BEF-8BB2-4498-84A7-C5851F593DF1}</a:tableStyleId>
              </a:tblPr>
              <a:tblGrid>
                <a:gridCol w="1107776">
                  <a:extLst>
                    <a:ext uri="{9D8B030D-6E8A-4147-A177-3AD203B41FA5}">
                      <a16:colId xmlns:a16="http://schemas.microsoft.com/office/drawing/2014/main" val="108379510"/>
                    </a:ext>
                  </a:extLst>
                </a:gridCol>
                <a:gridCol w="3325863">
                  <a:extLst>
                    <a:ext uri="{9D8B030D-6E8A-4147-A177-3AD203B41FA5}">
                      <a16:colId xmlns:a16="http://schemas.microsoft.com/office/drawing/2014/main" val="1486383920"/>
                    </a:ext>
                  </a:extLst>
                </a:gridCol>
                <a:gridCol w="1109924">
                  <a:extLst>
                    <a:ext uri="{9D8B030D-6E8A-4147-A177-3AD203B41FA5}">
                      <a16:colId xmlns:a16="http://schemas.microsoft.com/office/drawing/2014/main" val="3481317409"/>
                    </a:ext>
                  </a:extLst>
                </a:gridCol>
                <a:gridCol w="235944">
                  <a:extLst>
                    <a:ext uri="{9D8B030D-6E8A-4147-A177-3AD203B41FA5}">
                      <a16:colId xmlns:a16="http://schemas.microsoft.com/office/drawing/2014/main" val="33820504"/>
                    </a:ext>
                  </a:extLst>
                </a:gridCol>
                <a:gridCol w="1114815">
                  <a:extLst>
                    <a:ext uri="{9D8B030D-6E8A-4147-A177-3AD203B41FA5}">
                      <a16:colId xmlns:a16="http://schemas.microsoft.com/office/drawing/2014/main" val="2559820926"/>
                    </a:ext>
                  </a:extLst>
                </a:gridCol>
                <a:gridCol w="964217">
                  <a:extLst>
                    <a:ext uri="{9D8B030D-6E8A-4147-A177-3AD203B41FA5}">
                      <a16:colId xmlns:a16="http://schemas.microsoft.com/office/drawing/2014/main" val="14881920"/>
                    </a:ext>
                  </a:extLst>
                </a:gridCol>
              </a:tblGrid>
              <a:tr h="426638">
                <a:tc gridSpan="6">
                  <a:txBody>
                    <a:bodyPr/>
                    <a:lstStyle/>
                    <a:p>
                      <a:pPr algn="ctr">
                        <a:lnSpc>
                          <a:spcPct val="150000"/>
                        </a:lnSpc>
                        <a:spcAft>
                          <a:spcPts val="0"/>
                        </a:spcAft>
                      </a:pPr>
                      <a:r>
                        <a:rPr lang="en-US" sz="2400" dirty="0">
                          <a:effectLst/>
                        </a:rPr>
                        <a:t>Standard Writing Plan</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50564008"/>
                  </a:ext>
                </a:extLst>
              </a:tr>
              <a:tr h="426638">
                <a:tc>
                  <a:txBody>
                    <a:bodyPr/>
                    <a:lstStyle/>
                    <a:p>
                      <a:pPr algn="just">
                        <a:lnSpc>
                          <a:spcPct val="150000"/>
                        </a:lnSpc>
                        <a:spcAft>
                          <a:spcPts val="0"/>
                        </a:spcAft>
                      </a:pPr>
                      <a:r>
                        <a:rPr lang="en-US" sz="1800" dirty="0">
                          <a:effectLst/>
                        </a:rPr>
                        <a:t>Standard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dirty="0">
                          <a:effectLst/>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dirty="0">
                          <a:effectLst/>
                        </a:rPr>
                        <a:t>Purpose</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just">
                        <a:lnSpc>
                          <a:spcPct val="150000"/>
                        </a:lnSpc>
                        <a:spcAft>
                          <a:spcPts val="0"/>
                        </a:spcAft>
                      </a:pPr>
                      <a:r>
                        <a:rPr lang="en-US" sz="1100" b="1">
                          <a:effectLst/>
                        </a:rPr>
                        <a:t> </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31480995"/>
                  </a:ext>
                </a:extLst>
              </a:tr>
              <a:tr h="426638">
                <a:tc gridSpan="2">
                  <a:txBody>
                    <a:bodyPr/>
                    <a:lstStyle/>
                    <a:p>
                      <a:pPr algn="just">
                        <a:lnSpc>
                          <a:spcPct val="150000"/>
                        </a:lnSpc>
                        <a:spcAft>
                          <a:spcPts val="0"/>
                        </a:spcAft>
                      </a:pPr>
                      <a:r>
                        <a:rPr lang="en-US" sz="1800" dirty="0">
                          <a:effectLst/>
                        </a:rPr>
                        <a:t>Activity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gridSpan="2">
                  <a:txBody>
                    <a:bodyPr/>
                    <a:lstStyle/>
                    <a:p>
                      <a:pPr algn="just">
                        <a:lnSpc>
                          <a:spcPct val="150000"/>
                        </a:lnSpc>
                        <a:spcAft>
                          <a:spcPts val="0"/>
                        </a:spcAft>
                      </a:pPr>
                      <a:r>
                        <a:rPr lang="en-US" sz="1800" b="1" dirty="0">
                          <a:effectLst/>
                        </a:rPr>
                        <a:t>Responsible</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a:txBody>
                    <a:bodyPr/>
                    <a:lstStyle/>
                    <a:p>
                      <a:pPr algn="just">
                        <a:lnSpc>
                          <a:spcPct val="150000"/>
                        </a:lnSpc>
                        <a:spcAft>
                          <a:spcPts val="0"/>
                        </a:spcAft>
                      </a:pPr>
                      <a:r>
                        <a:rPr lang="en-US" sz="1800" b="1" dirty="0">
                          <a:effectLst/>
                        </a:rPr>
                        <a:t>Due date</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dirty="0">
                          <a:effectLst/>
                        </a:rPr>
                        <a:t>Done</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44931"/>
                  </a:ext>
                </a:extLst>
              </a:tr>
              <a:tr h="426638">
                <a:tc gridSpan="2">
                  <a:txBody>
                    <a:bodyPr/>
                    <a:lstStyle/>
                    <a:p>
                      <a:pPr algn="just">
                        <a:lnSpc>
                          <a:spcPct val="150000"/>
                        </a:lnSpc>
                        <a:spcAft>
                          <a:spcPts val="0"/>
                        </a:spcAft>
                      </a:pPr>
                      <a:r>
                        <a:rPr lang="en-US" sz="1100" dirty="0">
                          <a:effectLst/>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gridSpan="2">
                  <a:txBody>
                    <a:bodyPr/>
                    <a:lstStyle/>
                    <a:p>
                      <a:pPr algn="just">
                        <a:lnSpc>
                          <a:spcPct val="150000"/>
                        </a:lnSpc>
                        <a:spcAft>
                          <a:spcPts val="0"/>
                        </a:spcAft>
                      </a:pPr>
                      <a:r>
                        <a:rPr lang="en-US" sz="11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a:txBody>
                    <a:bodyPr/>
                    <a:lstStyle/>
                    <a:p>
                      <a:pPr algn="just">
                        <a:lnSpc>
                          <a:spcPct val="150000"/>
                        </a:lnSpc>
                        <a:spcAft>
                          <a:spcPts val="0"/>
                        </a:spcAft>
                      </a:pPr>
                      <a:r>
                        <a:rPr lang="en-US" sz="11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2222308"/>
                  </a:ext>
                </a:extLst>
              </a:tr>
              <a:tr h="426638">
                <a:tc gridSpan="2">
                  <a:txBody>
                    <a:bodyPr/>
                    <a:lstStyle/>
                    <a:p>
                      <a:pPr algn="just">
                        <a:lnSpc>
                          <a:spcPct val="150000"/>
                        </a:lnSpc>
                        <a:spcAft>
                          <a:spcPts val="0"/>
                        </a:spcAft>
                      </a:pPr>
                      <a:r>
                        <a:rPr lang="en-US" sz="1100" dirty="0">
                          <a:effectLst/>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gridSpan="2">
                  <a:txBody>
                    <a:bodyPr/>
                    <a:lstStyle/>
                    <a:p>
                      <a:pPr algn="just">
                        <a:lnSpc>
                          <a:spcPct val="150000"/>
                        </a:lnSpc>
                        <a:spcAft>
                          <a:spcPts val="0"/>
                        </a:spcAft>
                      </a:pPr>
                      <a:r>
                        <a:rPr lang="en-US" sz="11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a:txBody>
                    <a:bodyPr/>
                    <a:lstStyle/>
                    <a:p>
                      <a:pPr algn="just">
                        <a:lnSpc>
                          <a:spcPct val="150000"/>
                        </a:lnSpc>
                        <a:spcAft>
                          <a:spcPts val="0"/>
                        </a:spcAft>
                      </a:pPr>
                      <a:r>
                        <a:rPr lang="en-US" sz="11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8119187"/>
                  </a:ext>
                </a:extLst>
              </a:tr>
              <a:tr h="426638">
                <a:tc gridSpan="2">
                  <a:txBody>
                    <a:bodyPr/>
                    <a:lstStyle/>
                    <a:p>
                      <a:pPr algn="just">
                        <a:lnSpc>
                          <a:spcPct val="150000"/>
                        </a:lnSpc>
                        <a:spcAft>
                          <a:spcPts val="0"/>
                        </a:spcAft>
                      </a:pPr>
                      <a:r>
                        <a:rPr lang="en-US" sz="1100" dirty="0">
                          <a:effectLst/>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gridSpan="2">
                  <a:txBody>
                    <a:bodyPr/>
                    <a:lstStyle/>
                    <a:p>
                      <a:pPr algn="just">
                        <a:lnSpc>
                          <a:spcPct val="150000"/>
                        </a:lnSpc>
                        <a:spcAft>
                          <a:spcPts val="0"/>
                        </a:spcAft>
                      </a:pPr>
                      <a:r>
                        <a:rPr lang="en-US" sz="11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a:txBody>
                    <a:bodyPr/>
                    <a:lstStyle/>
                    <a:p>
                      <a:pPr algn="just">
                        <a:lnSpc>
                          <a:spcPct val="150000"/>
                        </a:lnSpc>
                        <a:spcAft>
                          <a:spcPts val="0"/>
                        </a:spcAft>
                      </a:pPr>
                      <a:r>
                        <a:rPr lang="en-US" sz="11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dirty="0">
                          <a:effectLst/>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9371304"/>
                  </a:ext>
                </a:extLst>
              </a:tr>
              <a:tr h="426638">
                <a:tc gridSpan="2">
                  <a:txBody>
                    <a:bodyPr/>
                    <a:lstStyle/>
                    <a:p>
                      <a:pPr algn="just">
                        <a:lnSpc>
                          <a:spcPct val="150000"/>
                        </a:lnSpc>
                        <a:spcAft>
                          <a:spcPts val="0"/>
                        </a:spcAft>
                      </a:pPr>
                      <a:r>
                        <a:rPr lang="en-US" sz="1100" dirty="0">
                          <a:effectLst/>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gridSpan="2">
                  <a:txBody>
                    <a:bodyPr/>
                    <a:lstStyle/>
                    <a:p>
                      <a:pPr algn="just">
                        <a:lnSpc>
                          <a:spcPct val="150000"/>
                        </a:lnSpc>
                        <a:spcAft>
                          <a:spcPts val="0"/>
                        </a:spcAft>
                      </a:pPr>
                      <a:r>
                        <a:rPr lang="en-US" sz="11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a:txBody>
                    <a:bodyPr/>
                    <a:lstStyle/>
                    <a:p>
                      <a:pPr algn="just">
                        <a:lnSpc>
                          <a:spcPct val="150000"/>
                        </a:lnSpc>
                        <a:spcAft>
                          <a:spcPts val="0"/>
                        </a:spcAft>
                      </a:pPr>
                      <a:r>
                        <a:rPr lang="en-US" sz="11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100" dirty="0">
                          <a:effectLst/>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3281009"/>
                  </a:ext>
                </a:extLst>
              </a:tr>
              <a:tr h="1378189">
                <a:tc gridSpan="6">
                  <a:txBody>
                    <a:bodyPr/>
                    <a:lstStyle/>
                    <a:p>
                      <a:pPr algn="just">
                        <a:lnSpc>
                          <a:spcPct val="150000"/>
                        </a:lnSpc>
                        <a:spcAft>
                          <a:spcPts val="0"/>
                        </a:spcAft>
                      </a:pPr>
                      <a:r>
                        <a:rPr lang="en-US" sz="1800" dirty="0">
                          <a:effectLst/>
                        </a:rPr>
                        <a:t>Comments</a:t>
                      </a:r>
                      <a:endParaRPr lang="en-ZA" sz="1800" dirty="0">
                        <a:effectLst/>
                      </a:endParaRPr>
                    </a:p>
                    <a:p>
                      <a:pPr algn="just">
                        <a:lnSpc>
                          <a:spcPct val="150000"/>
                        </a:lnSpc>
                        <a:spcAft>
                          <a:spcPts val="0"/>
                        </a:spcAft>
                      </a:pPr>
                      <a:r>
                        <a:rPr lang="en-US" sz="1100" dirty="0">
                          <a:effectLst/>
                        </a:rPr>
                        <a:t> </a:t>
                      </a:r>
                      <a:endParaRPr lang="en-ZA" sz="1000" dirty="0">
                        <a:effectLst/>
                      </a:endParaRPr>
                    </a:p>
                    <a:p>
                      <a:pPr algn="just">
                        <a:lnSpc>
                          <a:spcPct val="150000"/>
                        </a:lnSpc>
                        <a:spcAft>
                          <a:spcPts val="0"/>
                        </a:spcAft>
                      </a:pPr>
                      <a:r>
                        <a:rPr lang="en-US" sz="1100" dirty="0">
                          <a:effectLst/>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1934913"/>
                  </a:ext>
                </a:extLst>
              </a:tr>
            </a:tbl>
          </a:graphicData>
        </a:graphic>
      </p:graphicFrame>
    </p:spTree>
    <p:extLst>
      <p:ext uri="{BB962C8B-B14F-4D97-AF65-F5344CB8AC3E}">
        <p14:creationId xmlns:p14="http://schemas.microsoft.com/office/powerpoint/2010/main" val="383815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6F0ABB-930F-42D5-9A2A-08B55DD51148}"/>
              </a:ext>
            </a:extLst>
          </p:cNvPr>
          <p:cNvSpPr>
            <a:spLocks noGrp="1"/>
          </p:cNvSpPr>
          <p:nvPr>
            <p:ph type="title"/>
          </p:nvPr>
        </p:nvSpPr>
        <p:spPr/>
        <p:txBody>
          <a:bodyPr/>
          <a:lstStyle/>
          <a:p>
            <a:endParaRPr lang="en-ZA"/>
          </a:p>
        </p:txBody>
      </p:sp>
      <p:sp>
        <p:nvSpPr>
          <p:cNvPr id="3" name="Slide Number Placeholder 2">
            <a:extLst>
              <a:ext uri="{FF2B5EF4-FFF2-40B4-BE49-F238E27FC236}">
                <a16:creationId xmlns:a16="http://schemas.microsoft.com/office/drawing/2014/main" id="{F4BFFE2C-255C-4989-980A-A4AF1A70BF36}"/>
              </a:ext>
            </a:extLst>
          </p:cNvPr>
          <p:cNvSpPr>
            <a:spLocks noGrp="1"/>
          </p:cNvSpPr>
          <p:nvPr>
            <p:ph type="sldNum" sz="quarter" idx="12"/>
          </p:nvPr>
        </p:nvSpPr>
        <p:spPr/>
        <p:txBody>
          <a:bodyPr/>
          <a:lstStyle/>
          <a:p>
            <a:fld id="{32F83655-DC73-417F-8B26-EB7A1DBB5382}" type="slidenum">
              <a:rPr lang="en-ZA" smtClean="0"/>
              <a:pPr/>
              <a:t>56</a:t>
            </a:fld>
            <a:endParaRPr lang="en-ZA" dirty="0"/>
          </a:p>
        </p:txBody>
      </p:sp>
      <p:sp>
        <p:nvSpPr>
          <p:cNvPr id="6" name="Content Placeholder 5">
            <a:extLst>
              <a:ext uri="{FF2B5EF4-FFF2-40B4-BE49-F238E27FC236}">
                <a16:creationId xmlns:a16="http://schemas.microsoft.com/office/drawing/2014/main" id="{2EFCFAE5-7752-458E-AE95-BC0E793313C8}"/>
              </a:ext>
            </a:extLst>
          </p:cNvPr>
          <p:cNvSpPr>
            <a:spLocks noGrp="1"/>
          </p:cNvSpPr>
          <p:nvPr>
            <p:ph sz="quarter" idx="1"/>
          </p:nvPr>
        </p:nvSpPr>
        <p:spPr/>
        <p:txBody>
          <a:bodyPr anchor="ctr"/>
          <a:lstStyle/>
          <a:p>
            <a:r>
              <a:rPr lang="en-ZA" dirty="0"/>
              <a:t>Complete formative activity 1.5 in the PoE</a:t>
            </a:r>
          </a:p>
        </p:txBody>
      </p:sp>
    </p:spTree>
    <p:extLst>
      <p:ext uri="{BB962C8B-B14F-4D97-AF65-F5344CB8AC3E}">
        <p14:creationId xmlns:p14="http://schemas.microsoft.com/office/powerpoint/2010/main" val="27856409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2</a:t>
            </a:r>
          </a:p>
        </p:txBody>
      </p:sp>
      <p:sp>
        <p:nvSpPr>
          <p:cNvPr id="3" name="Text Placeholder 2"/>
          <p:cNvSpPr>
            <a:spLocks noGrp="1"/>
          </p:cNvSpPr>
          <p:nvPr>
            <p:ph type="body" idx="1"/>
          </p:nvPr>
        </p:nvSpPr>
        <p:spPr/>
        <p:txBody>
          <a:bodyPr>
            <a:normAutofit/>
          </a:bodyPr>
          <a:lstStyle/>
          <a:p>
            <a:r>
              <a:rPr lang="en-ZA" b="1" dirty="0"/>
              <a:t>Draft </a:t>
            </a:r>
            <a:r>
              <a:rPr lang="en-ZA" dirty="0"/>
              <a:t>outcomes and range statements.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57</a:t>
            </a:fld>
            <a:endParaRPr lang="en-ZA"/>
          </a:p>
        </p:txBody>
      </p:sp>
    </p:spTree>
    <p:extLst>
      <p:ext uri="{BB962C8B-B14F-4D97-AF65-F5344CB8AC3E}">
        <p14:creationId xmlns:p14="http://schemas.microsoft.com/office/powerpoint/2010/main" val="1902632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58</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ZA" b="1" dirty="0">
                <a:effectLst>
                  <a:outerShdw sx="0" sy="0">
                    <a:srgbClr val="000000"/>
                  </a:outerShdw>
                </a:effectLst>
              </a:rPr>
              <a:t>ASSESSMENT CRITERION 1</a:t>
            </a:r>
            <a:r>
              <a:rPr lang="en-ZA" dirty="0">
                <a:effectLst>
                  <a:outerShdw sx="0" sy="0">
                    <a:srgbClr val="000000"/>
                  </a:outerShdw>
                </a:effectLst>
              </a:rPr>
              <a:t> </a:t>
            </a:r>
          </a:p>
          <a:p>
            <a:r>
              <a:rPr lang="en-ZA" dirty="0"/>
              <a:t>The outcomes are written in the format required by the approval body. </a:t>
            </a:r>
          </a:p>
          <a:p>
            <a:pPr marL="0" lvl="0" indent="0" fontAlgn="base">
              <a:buNone/>
            </a:pPr>
            <a:r>
              <a:rPr lang="en-ZA" b="1" dirty="0">
                <a:effectLst>
                  <a:outerShdw sx="0" sy="0">
                    <a:srgbClr val="000000"/>
                  </a:outerShdw>
                </a:effectLst>
              </a:rPr>
              <a:t>ASSESSMENT CRITERION 2</a:t>
            </a:r>
            <a:r>
              <a:rPr lang="en-ZA" dirty="0">
                <a:effectLst>
                  <a:outerShdw sx="0" sy="0">
                    <a:srgbClr val="000000"/>
                  </a:outerShdw>
                </a:effectLst>
              </a:rPr>
              <a:t> </a:t>
            </a:r>
          </a:p>
          <a:p>
            <a:r>
              <a:rPr lang="en-ZA" dirty="0"/>
              <a:t>The outcomes describe the purpose or results of applying skills, knowledge and attitudes and avoid describing methods, procedures or tasks. </a:t>
            </a:r>
          </a:p>
          <a:p>
            <a:pPr marL="0" lvl="0" indent="0" fontAlgn="base">
              <a:buNone/>
            </a:pPr>
            <a:r>
              <a:rPr lang="en-ZA" b="1" dirty="0">
                <a:effectLst>
                  <a:outerShdw sx="0" sy="0">
                    <a:srgbClr val="000000"/>
                  </a:outerShdw>
                </a:effectLst>
              </a:rPr>
              <a:t>ASSESSMENT CRITERION 3</a:t>
            </a:r>
            <a:r>
              <a:rPr lang="en-ZA" dirty="0">
                <a:effectLst>
                  <a:outerShdw sx="0" sy="0">
                    <a:srgbClr val="000000"/>
                  </a:outerShdw>
                </a:effectLst>
              </a:rPr>
              <a:t> </a:t>
            </a:r>
          </a:p>
          <a:p>
            <a:r>
              <a:rPr lang="en-ZA" dirty="0"/>
              <a:t>The outcomes describe performances that can be achieved and assessed in a manageable way. </a:t>
            </a:r>
          </a:p>
        </p:txBody>
      </p:sp>
    </p:spTree>
    <p:extLst>
      <p:ext uri="{BB962C8B-B14F-4D97-AF65-F5344CB8AC3E}">
        <p14:creationId xmlns:p14="http://schemas.microsoft.com/office/powerpoint/2010/main" val="136882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59</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ZA" b="1" dirty="0">
                <a:effectLst>
                  <a:outerShdw sx="0" sy="0">
                    <a:srgbClr val="000000"/>
                  </a:outerShdw>
                </a:effectLst>
              </a:rPr>
              <a:t>ASSESSMENT CRITERION 4</a:t>
            </a:r>
            <a:endParaRPr lang="en-ZA" dirty="0">
              <a:effectLst>
                <a:outerShdw sx="0" sy="0">
                  <a:srgbClr val="000000"/>
                </a:outerShdw>
              </a:effectLst>
            </a:endParaRPr>
          </a:p>
          <a:p>
            <a:r>
              <a:rPr lang="en-ZA" dirty="0"/>
              <a:t>Range statements are attached to outcomes where required. Range statements clarify the situations and circumstances in which individuals are expected to perform and include any definitions, exclusions or inclusions that may apply. </a:t>
            </a:r>
          </a:p>
          <a:p>
            <a:pPr marL="0" lvl="0" indent="0" fontAlgn="base">
              <a:buNone/>
            </a:pPr>
            <a:r>
              <a:rPr lang="en-ZA" b="1" dirty="0">
                <a:effectLst>
                  <a:outerShdw sx="0" sy="0">
                    <a:srgbClr val="000000"/>
                  </a:outerShdw>
                </a:effectLst>
              </a:rPr>
              <a:t>ASSESSMENT CRITERION 5</a:t>
            </a:r>
            <a:endParaRPr lang="en-ZA" dirty="0">
              <a:effectLst>
                <a:outerShdw sx="0" sy="0">
                  <a:srgbClr val="000000"/>
                </a:outerShdw>
              </a:effectLst>
            </a:endParaRPr>
          </a:p>
          <a:p>
            <a:r>
              <a:rPr lang="en-ZA" dirty="0"/>
              <a:t>Group facilitation processes maximise participation, and afford groups the opportunity to provide input and contribute to the validity and coherence of the outcomes. </a:t>
            </a:r>
          </a:p>
        </p:txBody>
      </p:sp>
    </p:spTree>
    <p:extLst>
      <p:ext uri="{BB962C8B-B14F-4D97-AF65-F5344CB8AC3E}">
        <p14:creationId xmlns:p14="http://schemas.microsoft.com/office/powerpoint/2010/main" val="355546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aphicFrame>
        <p:nvGraphicFramePr>
          <p:cNvPr id="3" name="Diagram 2">
            <a:extLst>
              <a:ext uri="{FF2B5EF4-FFF2-40B4-BE49-F238E27FC236}">
                <a16:creationId xmlns:a16="http://schemas.microsoft.com/office/drawing/2014/main" id="{08763B58-126B-4B61-B5C6-93982AAE3F35}"/>
              </a:ext>
            </a:extLst>
          </p:cNvPr>
          <p:cNvGraphicFramePr/>
          <p:nvPr>
            <p:extLst>
              <p:ext uri="{D42A27DB-BD31-4B8C-83A1-F6EECF244321}">
                <p14:modId xmlns:p14="http://schemas.microsoft.com/office/powerpoint/2010/main" val="3740565185"/>
              </p:ext>
            </p:extLst>
          </p:nvPr>
        </p:nvGraphicFramePr>
        <p:xfrm>
          <a:off x="795130" y="1714469"/>
          <a:ext cx="7739270" cy="3400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5926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60</a:t>
            </a:fld>
            <a:endParaRPr lang="en-ZA" dirty="0"/>
          </a:p>
        </p:txBody>
      </p:sp>
      <p:sp>
        <p:nvSpPr>
          <p:cNvPr id="5" name="Content Placeholder 4"/>
          <p:cNvSpPr>
            <a:spLocks noGrp="1"/>
          </p:cNvSpPr>
          <p:nvPr>
            <p:ph sz="quarter" idx="1"/>
          </p:nvPr>
        </p:nvSpPr>
        <p:spPr/>
        <p:txBody>
          <a:bodyPr>
            <a:normAutofit/>
          </a:bodyPr>
          <a:lstStyle/>
          <a:p>
            <a:pPr marL="354012" lvl="1" indent="0">
              <a:buClr>
                <a:srgbClr val="000066"/>
              </a:buClr>
              <a:buNone/>
            </a:pPr>
            <a:endParaRPr lang="en-US" dirty="0">
              <a:solidFill>
                <a:srgbClr val="000066"/>
              </a:solidFill>
            </a:endParaRPr>
          </a:p>
        </p:txBody>
      </p:sp>
      <p:sp>
        <p:nvSpPr>
          <p:cNvPr id="3" name="Rectangle 2">
            <a:extLst>
              <a:ext uri="{FF2B5EF4-FFF2-40B4-BE49-F238E27FC236}">
                <a16:creationId xmlns:a16="http://schemas.microsoft.com/office/drawing/2014/main" id="{AD3AF779-39DF-4CC4-BDA5-B9F091B7DE4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7" name="Diagram 6">
            <a:extLst>
              <a:ext uri="{FF2B5EF4-FFF2-40B4-BE49-F238E27FC236}">
                <a16:creationId xmlns:a16="http://schemas.microsoft.com/office/drawing/2014/main" id="{3675FBA6-3A2E-43C1-A019-51EB1A5DA475}"/>
              </a:ext>
            </a:extLst>
          </p:cNvPr>
          <p:cNvGraphicFramePr/>
          <p:nvPr>
            <p:extLst>
              <p:ext uri="{D42A27DB-BD31-4B8C-83A1-F6EECF244321}">
                <p14:modId xmlns:p14="http://schemas.microsoft.com/office/powerpoint/2010/main" val="1619750715"/>
              </p:ext>
            </p:extLst>
          </p:nvPr>
        </p:nvGraphicFramePr>
        <p:xfrm>
          <a:off x="715617" y="1351197"/>
          <a:ext cx="7971183" cy="474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a:extLst>
              <a:ext uri="{FF2B5EF4-FFF2-40B4-BE49-F238E27FC236}">
                <a16:creationId xmlns:a16="http://schemas.microsoft.com/office/drawing/2014/main" id="{5886E013-861E-4230-A817-9A5D683963BE}"/>
              </a:ext>
            </a:extLst>
          </p:cNvPr>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10648107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D7608B-2D38-4969-953B-AFD362B76D22}"/>
              </a:ext>
            </a:extLst>
          </p:cNvPr>
          <p:cNvSpPr>
            <a:spLocks noGrp="1"/>
          </p:cNvSpPr>
          <p:nvPr>
            <p:ph type="title"/>
          </p:nvPr>
        </p:nvSpPr>
        <p:spPr/>
        <p:txBody>
          <a:bodyPr>
            <a:normAutofit fontScale="90000"/>
          </a:bodyPr>
          <a:lstStyle/>
          <a:p>
            <a:r>
              <a:rPr lang="en-ZA" dirty="0"/>
              <a:t>Draft outcomes in the required format </a:t>
            </a:r>
          </a:p>
        </p:txBody>
      </p:sp>
      <p:sp>
        <p:nvSpPr>
          <p:cNvPr id="3" name="Slide Number Placeholder 2">
            <a:extLst>
              <a:ext uri="{FF2B5EF4-FFF2-40B4-BE49-F238E27FC236}">
                <a16:creationId xmlns:a16="http://schemas.microsoft.com/office/drawing/2014/main" id="{B12ABC1A-7921-4520-BD1D-12B9BE96BADF}"/>
              </a:ext>
            </a:extLst>
          </p:cNvPr>
          <p:cNvSpPr>
            <a:spLocks noGrp="1"/>
          </p:cNvSpPr>
          <p:nvPr>
            <p:ph type="sldNum" sz="quarter" idx="12"/>
          </p:nvPr>
        </p:nvSpPr>
        <p:spPr/>
        <p:txBody>
          <a:bodyPr/>
          <a:lstStyle/>
          <a:p>
            <a:fld id="{32F83655-DC73-417F-8B26-EB7A1DBB5382}" type="slidenum">
              <a:rPr lang="en-ZA" smtClean="0"/>
              <a:pPr/>
              <a:t>61</a:t>
            </a:fld>
            <a:endParaRPr lang="en-ZA" dirty="0"/>
          </a:p>
        </p:txBody>
      </p:sp>
      <p:sp>
        <p:nvSpPr>
          <p:cNvPr id="6" name="Content Placeholder 5">
            <a:extLst>
              <a:ext uri="{FF2B5EF4-FFF2-40B4-BE49-F238E27FC236}">
                <a16:creationId xmlns:a16="http://schemas.microsoft.com/office/drawing/2014/main" id="{8B5A3732-DA56-40BC-AE5D-0037EB99F30F}"/>
              </a:ext>
            </a:extLst>
          </p:cNvPr>
          <p:cNvSpPr>
            <a:spLocks noGrp="1"/>
          </p:cNvSpPr>
          <p:nvPr>
            <p:ph sz="quarter" idx="1"/>
          </p:nvPr>
        </p:nvSpPr>
        <p:spPr/>
        <p:txBody>
          <a:bodyPr anchor="ctr"/>
          <a:lstStyle/>
          <a:p>
            <a:pPr lvl="0" fontAlgn="base"/>
            <a:r>
              <a:rPr lang="en-GB" dirty="0">
                <a:effectLst>
                  <a:outerShdw sx="0" sy="0">
                    <a:srgbClr val="000000"/>
                  </a:outerShdw>
                </a:effectLst>
              </a:rPr>
              <a:t>"</a:t>
            </a:r>
            <a:r>
              <a:rPr lang="en-GB" b="1" dirty="0">
                <a:effectLst>
                  <a:outerShdw sx="0" sy="0">
                    <a:srgbClr val="000000"/>
                  </a:outerShdw>
                </a:effectLst>
              </a:rPr>
              <a:t>outcome</a:t>
            </a:r>
            <a:r>
              <a:rPr lang="en-GB" dirty="0">
                <a:effectLst>
                  <a:outerShdw sx="0" sy="0">
                    <a:srgbClr val="000000"/>
                  </a:outerShdw>
                </a:effectLst>
              </a:rPr>
              <a:t>" refers to a short description of a significant, meaningful milestone of learning that is worth reporting upon and recognising. </a:t>
            </a:r>
            <a:endParaRPr lang="en-ZA" dirty="0">
              <a:effectLst>
                <a:outerShdw sx="0" sy="0">
                  <a:srgbClr val="000000"/>
                </a:outerShdw>
              </a:effectLst>
            </a:endParaRPr>
          </a:p>
          <a:p>
            <a:r>
              <a:rPr lang="en-ZA" dirty="0"/>
              <a:t>The outcome describes what a learner is expected to </a:t>
            </a:r>
            <a:r>
              <a:rPr lang="en-ZA" b="1" dirty="0"/>
              <a:t>know</a:t>
            </a:r>
            <a:r>
              <a:rPr lang="en-ZA" dirty="0"/>
              <a:t> and or </a:t>
            </a:r>
            <a:r>
              <a:rPr lang="en-ZA" b="1" dirty="0"/>
              <a:t>do.</a:t>
            </a:r>
            <a:r>
              <a:rPr lang="en-ZA" dirty="0"/>
              <a:t> </a:t>
            </a:r>
            <a:endParaRPr lang="en-ZA" b="1" dirty="0"/>
          </a:p>
          <a:p>
            <a:endParaRPr lang="en-ZA" dirty="0"/>
          </a:p>
        </p:txBody>
      </p:sp>
    </p:spTree>
    <p:extLst>
      <p:ext uri="{BB962C8B-B14F-4D97-AF65-F5344CB8AC3E}">
        <p14:creationId xmlns:p14="http://schemas.microsoft.com/office/powerpoint/2010/main" val="3018353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Draft outcomes in the required format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62</a:t>
            </a:fld>
            <a:endParaRPr lang="en-ZA" dirty="0"/>
          </a:p>
        </p:txBody>
      </p:sp>
      <p:sp>
        <p:nvSpPr>
          <p:cNvPr id="5" name="Content Placeholder 4"/>
          <p:cNvSpPr>
            <a:spLocks noGrp="1"/>
          </p:cNvSpPr>
          <p:nvPr>
            <p:ph sz="quarter" idx="1"/>
          </p:nvPr>
        </p:nvSpPr>
        <p:spPr>
          <a:xfrm>
            <a:off x="467544" y="1530300"/>
            <a:ext cx="8219256" cy="4680000"/>
          </a:xfrm>
        </p:spPr>
        <p:txBody>
          <a:bodyPr>
            <a:normAutofit/>
          </a:bodyPr>
          <a:lstStyle/>
          <a:p>
            <a:pPr fontAlgn="base">
              <a:lnSpc>
                <a:spcPct val="150000"/>
              </a:lnSpc>
            </a:pPr>
            <a:r>
              <a:rPr lang="en-ZA" dirty="0"/>
              <a:t>Stakeholders and experts decide what  </a:t>
            </a:r>
            <a:r>
              <a:rPr lang="en-ZA" b="1" dirty="0"/>
              <a:t>end products </a:t>
            </a:r>
            <a:r>
              <a:rPr lang="en-ZA" dirty="0"/>
              <a:t>of learning should be before learning takes place</a:t>
            </a:r>
          </a:p>
          <a:p>
            <a:pPr lvl="0" fontAlgn="base">
              <a:lnSpc>
                <a:spcPct val="150000"/>
              </a:lnSpc>
            </a:pPr>
            <a:r>
              <a:rPr lang="en-ZA" b="1" dirty="0"/>
              <a:t>Outcomes</a:t>
            </a:r>
            <a:r>
              <a:rPr lang="en-ZA" dirty="0"/>
              <a:t> are written down as </a:t>
            </a:r>
            <a:r>
              <a:rPr lang="en-ZA" b="1" dirty="0"/>
              <a:t>statements</a:t>
            </a:r>
            <a:r>
              <a:rPr lang="en-ZA" dirty="0"/>
              <a:t> and statements are used to </a:t>
            </a:r>
            <a:r>
              <a:rPr lang="en-ZA" b="1" dirty="0"/>
              <a:t>develop learning programmes</a:t>
            </a:r>
          </a:p>
          <a:p>
            <a:pPr lvl="0" fontAlgn="base">
              <a:lnSpc>
                <a:spcPct val="150000"/>
              </a:lnSpc>
            </a:pPr>
            <a:r>
              <a:rPr lang="en-ZA" dirty="0"/>
              <a:t>All  </a:t>
            </a:r>
            <a:r>
              <a:rPr lang="en-ZA" b="1" dirty="0"/>
              <a:t>activities, methods and assessment strategies</a:t>
            </a:r>
            <a:r>
              <a:rPr lang="en-ZA" dirty="0"/>
              <a:t> used during training are </a:t>
            </a:r>
            <a:r>
              <a:rPr lang="en-ZA" b="1" dirty="0"/>
              <a:t>directed</a:t>
            </a:r>
            <a:r>
              <a:rPr lang="en-ZA" dirty="0"/>
              <a:t> to </a:t>
            </a:r>
            <a:r>
              <a:rPr lang="en-ZA" b="1" dirty="0"/>
              <a:t>achieving</a:t>
            </a:r>
            <a:r>
              <a:rPr lang="en-ZA" dirty="0"/>
              <a:t> learning </a:t>
            </a:r>
            <a:r>
              <a:rPr lang="en-ZA" b="1" dirty="0"/>
              <a:t>outcomes</a:t>
            </a:r>
            <a:r>
              <a:rPr lang="en-ZA" dirty="0"/>
              <a:t> for that level</a:t>
            </a:r>
          </a:p>
          <a:p>
            <a:pPr marL="0" lvl="0" indent="0" fontAlgn="base">
              <a:buNone/>
            </a:pPr>
            <a:endParaRPr lang="en-ZA" dirty="0"/>
          </a:p>
        </p:txBody>
      </p:sp>
    </p:spTree>
    <p:extLst>
      <p:ext uri="{BB962C8B-B14F-4D97-AF65-F5344CB8AC3E}">
        <p14:creationId xmlns:p14="http://schemas.microsoft.com/office/powerpoint/2010/main" val="14757762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Types of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63</a:t>
            </a:fld>
            <a:endParaRPr lang="en-ZA" dirty="0"/>
          </a:p>
        </p:txBody>
      </p:sp>
      <p:graphicFrame>
        <p:nvGraphicFramePr>
          <p:cNvPr id="6" name="Content Placeholder 5">
            <a:extLst>
              <a:ext uri="{FF2B5EF4-FFF2-40B4-BE49-F238E27FC236}">
                <a16:creationId xmlns:a16="http://schemas.microsoft.com/office/drawing/2014/main" id="{F735172A-E9D9-41B2-9A9B-533A0CF448EE}"/>
              </a:ext>
            </a:extLst>
          </p:cNvPr>
          <p:cNvGraphicFramePr>
            <a:graphicFrameLocks noGrp="1"/>
          </p:cNvGraphicFramePr>
          <p:nvPr>
            <p:ph sz="quarter" idx="1"/>
            <p:extLst>
              <p:ext uri="{D42A27DB-BD31-4B8C-83A1-F6EECF244321}">
                <p14:modId xmlns:p14="http://schemas.microsoft.com/office/powerpoint/2010/main" val="677481193"/>
              </p:ext>
            </p:extLst>
          </p:nvPr>
        </p:nvGraphicFramePr>
        <p:xfrm>
          <a:off x="467544" y="1282638"/>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219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Critical cross-field outcomes (CCFOs)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64</a:t>
            </a:fld>
            <a:endParaRPr lang="en-ZA" dirty="0"/>
          </a:p>
        </p:txBody>
      </p:sp>
      <p:sp>
        <p:nvSpPr>
          <p:cNvPr id="5" name="Content Placeholder 4"/>
          <p:cNvSpPr>
            <a:spLocks noGrp="1"/>
          </p:cNvSpPr>
          <p:nvPr>
            <p:ph sz="quarter" idx="1"/>
          </p:nvPr>
        </p:nvSpPr>
        <p:spPr>
          <a:xfrm>
            <a:off x="467544" y="1530300"/>
            <a:ext cx="8219256" cy="4680000"/>
          </a:xfrm>
        </p:spPr>
        <p:txBody>
          <a:bodyPr>
            <a:normAutofit/>
          </a:bodyPr>
          <a:lstStyle/>
          <a:p>
            <a:pPr lvl="0" fontAlgn="base"/>
            <a:r>
              <a:rPr lang="en-GB" dirty="0">
                <a:effectLst>
                  <a:outerShdw sx="0" sy="0">
                    <a:srgbClr val="000000"/>
                  </a:outerShdw>
                </a:effectLst>
              </a:rPr>
              <a:t>Identify and solve problems using critical and creative thinking</a:t>
            </a:r>
            <a:endParaRPr lang="en-ZA" dirty="0">
              <a:effectLst>
                <a:outerShdw sx="0" sy="0">
                  <a:srgbClr val="000000"/>
                </a:outerShdw>
              </a:effectLst>
            </a:endParaRPr>
          </a:p>
          <a:p>
            <a:pPr lvl="0" fontAlgn="base"/>
            <a:r>
              <a:rPr lang="en-GB" dirty="0">
                <a:effectLst>
                  <a:outerShdw sx="0" sy="0">
                    <a:srgbClr val="000000"/>
                  </a:outerShdw>
                </a:effectLst>
              </a:rPr>
              <a:t>Work effectively with others as members of a team, group, organisation, community.</a:t>
            </a:r>
            <a:endParaRPr lang="en-ZA" dirty="0">
              <a:effectLst>
                <a:outerShdw sx="0" sy="0">
                  <a:srgbClr val="000000"/>
                </a:outerShdw>
              </a:effectLst>
            </a:endParaRPr>
          </a:p>
          <a:p>
            <a:pPr lvl="0" fontAlgn="base"/>
            <a:r>
              <a:rPr lang="en-GB" dirty="0">
                <a:effectLst>
                  <a:outerShdw sx="0" sy="0">
                    <a:srgbClr val="000000"/>
                  </a:outerShdw>
                </a:effectLst>
              </a:rPr>
              <a:t>Organize and manage oneself and one’s activities responsibly and effectively.</a:t>
            </a:r>
            <a:endParaRPr lang="en-ZA" dirty="0">
              <a:effectLst>
                <a:outerShdw sx="0" sy="0">
                  <a:srgbClr val="000000"/>
                </a:outerShdw>
              </a:effectLst>
            </a:endParaRPr>
          </a:p>
          <a:p>
            <a:pPr lvl="0" fontAlgn="base"/>
            <a:r>
              <a:rPr lang="en-GB" dirty="0">
                <a:effectLst>
                  <a:outerShdw sx="0" sy="0">
                    <a:srgbClr val="000000"/>
                  </a:outerShdw>
                </a:effectLst>
              </a:rPr>
              <a:t>Collect, analyse, organize and critically evaluate information</a:t>
            </a:r>
            <a:endParaRPr lang="en-ZA" dirty="0">
              <a:effectLst>
                <a:outerShdw sx="0" sy="0">
                  <a:srgbClr val="000000"/>
                </a:outerShdw>
              </a:effectLst>
            </a:endParaRPr>
          </a:p>
          <a:p>
            <a:pPr marL="0" lvl="0" indent="0" fontAlgn="base">
              <a:buNone/>
            </a:pPr>
            <a:endParaRPr lang="en-ZA" dirty="0"/>
          </a:p>
        </p:txBody>
      </p:sp>
    </p:spTree>
    <p:extLst>
      <p:ext uri="{BB962C8B-B14F-4D97-AF65-F5344CB8AC3E}">
        <p14:creationId xmlns:p14="http://schemas.microsoft.com/office/powerpoint/2010/main" val="2028294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Critical cross-field outcomes (CCFOs)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65</a:t>
            </a:fld>
            <a:endParaRPr lang="en-ZA" dirty="0"/>
          </a:p>
        </p:txBody>
      </p:sp>
      <p:sp>
        <p:nvSpPr>
          <p:cNvPr id="5" name="Content Placeholder 4"/>
          <p:cNvSpPr>
            <a:spLocks noGrp="1"/>
          </p:cNvSpPr>
          <p:nvPr>
            <p:ph sz="quarter" idx="1"/>
          </p:nvPr>
        </p:nvSpPr>
        <p:spPr>
          <a:xfrm>
            <a:off x="467544" y="1530300"/>
            <a:ext cx="8219256" cy="4680000"/>
          </a:xfrm>
        </p:spPr>
        <p:txBody>
          <a:bodyPr>
            <a:normAutofit/>
          </a:bodyPr>
          <a:lstStyle/>
          <a:p>
            <a:pPr fontAlgn="base"/>
            <a:r>
              <a:rPr lang="en-GB" dirty="0">
                <a:effectLst>
                  <a:outerShdw sx="0" sy="0">
                    <a:srgbClr val="000000"/>
                  </a:outerShdw>
                </a:effectLst>
              </a:rPr>
              <a:t>Communicate effectively using visual, mathematical, and/or language skills in the modes of oral and/or written presentation.</a:t>
            </a:r>
          </a:p>
          <a:p>
            <a:pPr lvl="0" fontAlgn="base"/>
            <a:r>
              <a:rPr lang="en-GB" dirty="0">
                <a:effectLst>
                  <a:outerShdw sx="0" sy="0">
                    <a:srgbClr val="000000"/>
                  </a:outerShdw>
                </a:effectLst>
              </a:rPr>
              <a:t>Demonstrate the world as a set of related systems</a:t>
            </a:r>
            <a:endParaRPr lang="en-ZA" dirty="0">
              <a:effectLst>
                <a:outerShdw sx="0" sy="0">
                  <a:srgbClr val="000000"/>
                </a:outerShdw>
              </a:effectLst>
            </a:endParaRPr>
          </a:p>
          <a:p>
            <a:pPr lvl="0" fontAlgn="base"/>
            <a:r>
              <a:rPr lang="en-GB" dirty="0">
                <a:effectLst>
                  <a:outerShdw sx="0" sy="0">
                    <a:srgbClr val="000000"/>
                  </a:outerShdw>
                </a:effectLst>
              </a:rPr>
              <a:t>Be culturally and aesthetically sensitive across a range of social contexts</a:t>
            </a:r>
            <a:endParaRPr lang="en-ZA" dirty="0">
              <a:effectLst>
                <a:outerShdw sx="0" sy="0">
                  <a:srgbClr val="000000"/>
                </a:outerShdw>
              </a:effectLst>
            </a:endParaRPr>
          </a:p>
          <a:p>
            <a:pPr lvl="0" fontAlgn="base"/>
            <a:r>
              <a:rPr lang="en-GB" dirty="0">
                <a:effectLst>
                  <a:outerShdw sx="0" sy="0">
                    <a:srgbClr val="000000"/>
                  </a:outerShdw>
                </a:effectLst>
              </a:rPr>
              <a:t>Use science and technology effectively and critically, showing responsibility towards others and the environment.</a:t>
            </a:r>
            <a:endParaRPr lang="en-ZA" dirty="0">
              <a:effectLst>
                <a:outerShdw sx="0" sy="0">
                  <a:srgbClr val="000000"/>
                </a:outerShdw>
              </a:effectLst>
            </a:endParaRPr>
          </a:p>
          <a:p>
            <a:pPr marL="0" lvl="0" indent="0" fontAlgn="base">
              <a:buNone/>
            </a:pPr>
            <a:endParaRPr lang="en-ZA" dirty="0"/>
          </a:p>
        </p:txBody>
      </p:sp>
    </p:spTree>
    <p:extLst>
      <p:ext uri="{BB962C8B-B14F-4D97-AF65-F5344CB8AC3E}">
        <p14:creationId xmlns:p14="http://schemas.microsoft.com/office/powerpoint/2010/main" val="3587121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Specific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66</a:t>
            </a:fld>
            <a:endParaRPr lang="en-ZA" dirty="0"/>
          </a:p>
        </p:txBody>
      </p:sp>
      <p:sp>
        <p:nvSpPr>
          <p:cNvPr id="8" name="Rectangle 6">
            <a:extLst>
              <a:ext uri="{FF2B5EF4-FFF2-40B4-BE49-F238E27FC236}">
                <a16:creationId xmlns:a16="http://schemas.microsoft.com/office/drawing/2014/main" id="{F85EA481-46E2-462E-8D16-62A464BF9939}"/>
              </a:ext>
            </a:extLst>
          </p:cNvPr>
          <p:cNvSpPr>
            <a:spLocks noChangeArrowheads="1"/>
          </p:cNvSpPr>
          <p:nvPr/>
        </p:nvSpPr>
        <p:spPr bwMode="auto">
          <a:xfrm flipV="1">
            <a:off x="5102087" y="3597549"/>
            <a:ext cx="7428373" cy="4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3" name="Rectangle 2">
            <a:extLst>
              <a:ext uri="{FF2B5EF4-FFF2-40B4-BE49-F238E27FC236}">
                <a16:creationId xmlns:a16="http://schemas.microsoft.com/office/drawing/2014/main" id="{72745E0C-9596-48CD-8FE1-30AFEFD6A33E}"/>
              </a:ext>
            </a:extLst>
          </p:cNvPr>
          <p:cNvSpPr/>
          <p:nvPr/>
        </p:nvSpPr>
        <p:spPr>
          <a:xfrm>
            <a:off x="450576" y="2709945"/>
            <a:ext cx="1934817" cy="887604"/>
          </a:xfrm>
          <a:prstGeom prst="rect">
            <a:avLst/>
          </a:prstGeom>
          <a:solidFill>
            <a:srgbClr val="008383"/>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t>Train </a:t>
            </a:r>
          </a:p>
          <a:p>
            <a:pPr algn="ctr"/>
            <a:r>
              <a:rPr lang="en-ZA" sz="2400" dirty="0"/>
              <a:t>Towards</a:t>
            </a:r>
          </a:p>
        </p:txBody>
      </p:sp>
      <p:sp>
        <p:nvSpPr>
          <p:cNvPr id="5" name="Arrow: Right 4">
            <a:extLst>
              <a:ext uri="{FF2B5EF4-FFF2-40B4-BE49-F238E27FC236}">
                <a16:creationId xmlns:a16="http://schemas.microsoft.com/office/drawing/2014/main" id="{E96D591B-FAB7-432A-B836-41B9874E6384}"/>
              </a:ext>
            </a:extLst>
          </p:cNvPr>
          <p:cNvSpPr/>
          <p:nvPr/>
        </p:nvSpPr>
        <p:spPr>
          <a:xfrm>
            <a:off x="2584174" y="2852596"/>
            <a:ext cx="768627" cy="553201"/>
          </a:xfrm>
          <a:prstGeom prst="rightArrow">
            <a:avLst/>
          </a:prstGeom>
          <a:solidFill>
            <a:schemeClr val="accent3"/>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72D5CBF9-DD41-4EA1-9CDF-B570DC5ACACF}"/>
              </a:ext>
            </a:extLst>
          </p:cNvPr>
          <p:cNvSpPr/>
          <p:nvPr/>
        </p:nvSpPr>
        <p:spPr>
          <a:xfrm>
            <a:off x="3472070" y="2254555"/>
            <a:ext cx="1987826" cy="1669774"/>
          </a:xfrm>
          <a:prstGeom prst="rect">
            <a:avLst/>
          </a:prstGeom>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t>Unit Standard Outcomes</a:t>
            </a:r>
          </a:p>
        </p:txBody>
      </p:sp>
      <p:sp>
        <p:nvSpPr>
          <p:cNvPr id="7" name="Arrow: Left 6">
            <a:extLst>
              <a:ext uri="{FF2B5EF4-FFF2-40B4-BE49-F238E27FC236}">
                <a16:creationId xmlns:a16="http://schemas.microsoft.com/office/drawing/2014/main" id="{DB0D8B23-675E-4ECB-98CD-AD55B29E3A24}"/>
              </a:ext>
            </a:extLst>
          </p:cNvPr>
          <p:cNvSpPr/>
          <p:nvPr/>
        </p:nvSpPr>
        <p:spPr>
          <a:xfrm>
            <a:off x="5579165" y="2812842"/>
            <a:ext cx="848139" cy="553201"/>
          </a:xfrm>
          <a:prstGeom prst="leftArrow">
            <a:avLst/>
          </a:prstGeom>
          <a:solidFill>
            <a:schemeClr val="accent3"/>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7E23A4CE-5279-4D96-9AF2-918C1A148445}"/>
              </a:ext>
            </a:extLst>
          </p:cNvPr>
          <p:cNvSpPr/>
          <p:nvPr/>
        </p:nvSpPr>
        <p:spPr>
          <a:xfrm>
            <a:off x="6546573" y="2709946"/>
            <a:ext cx="1934817" cy="887604"/>
          </a:xfrm>
          <a:prstGeom prst="rect">
            <a:avLst/>
          </a:prstGeom>
          <a:solidFill>
            <a:srgbClr val="008383"/>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t>Assess Against</a:t>
            </a:r>
          </a:p>
        </p:txBody>
      </p:sp>
      <p:pic>
        <p:nvPicPr>
          <p:cNvPr id="12" name="Picture 11" descr="A picture containing object&#10;&#10;Description generated with high confidence">
            <a:extLst>
              <a:ext uri="{FF2B5EF4-FFF2-40B4-BE49-F238E27FC236}">
                <a16:creationId xmlns:a16="http://schemas.microsoft.com/office/drawing/2014/main" id="{7B621D30-9B03-47A6-8FDB-0B9F64BCE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1789" y="4155835"/>
            <a:ext cx="1728387" cy="2351339"/>
          </a:xfrm>
          <a:prstGeom prst="rect">
            <a:avLst/>
          </a:prstGeom>
        </p:spPr>
      </p:pic>
    </p:spTree>
    <p:extLst>
      <p:ext uri="{BB962C8B-B14F-4D97-AF65-F5344CB8AC3E}">
        <p14:creationId xmlns:p14="http://schemas.microsoft.com/office/powerpoint/2010/main" val="2033143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Exit level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67</a:t>
            </a:fld>
            <a:endParaRPr lang="en-ZA" dirty="0"/>
          </a:p>
        </p:txBody>
      </p:sp>
      <p:sp>
        <p:nvSpPr>
          <p:cNvPr id="5" name="Content Placeholder 4"/>
          <p:cNvSpPr>
            <a:spLocks noGrp="1"/>
          </p:cNvSpPr>
          <p:nvPr>
            <p:ph sz="quarter" idx="1"/>
          </p:nvPr>
        </p:nvSpPr>
        <p:spPr>
          <a:xfrm>
            <a:off x="467545" y="1530300"/>
            <a:ext cx="5204386" cy="4680000"/>
          </a:xfrm>
        </p:spPr>
        <p:txBody>
          <a:bodyPr>
            <a:normAutofit/>
          </a:bodyPr>
          <a:lstStyle/>
          <a:p>
            <a:pPr marL="0" indent="0" fontAlgn="base">
              <a:buNone/>
            </a:pPr>
            <a:r>
              <a:rPr lang="en-ZA" b="1" dirty="0"/>
              <a:t>ELO are statements that</a:t>
            </a:r>
            <a:r>
              <a:rPr lang="en-ZA" dirty="0"/>
              <a:t>:</a:t>
            </a:r>
          </a:p>
          <a:p>
            <a:pPr fontAlgn="base"/>
            <a:r>
              <a:rPr lang="en-ZA" dirty="0"/>
              <a:t>indicate what  learner will be able to know, do and understand after completing qualification. </a:t>
            </a:r>
          </a:p>
          <a:p>
            <a:pPr fontAlgn="base"/>
            <a:r>
              <a:rPr lang="en-ZA" dirty="0"/>
              <a:t>relate directly to  competencies required in a specific job for which  qualification was designed. </a:t>
            </a:r>
          </a:p>
          <a:p>
            <a:pPr marL="0" lvl="0" indent="0" fontAlgn="base">
              <a:buNone/>
            </a:pPr>
            <a:endParaRPr lang="en-ZA" dirty="0"/>
          </a:p>
        </p:txBody>
      </p:sp>
      <p:pic>
        <p:nvPicPr>
          <p:cNvPr id="6" name="Picture 5" descr="C:\Users\Hannetjie Nortje\AppData\Local\Microsoft\Windows\INetCache\Content.Word\shutterstock_94927834 LR.JPG">
            <a:extLst>
              <a:ext uri="{FF2B5EF4-FFF2-40B4-BE49-F238E27FC236}">
                <a16:creationId xmlns:a16="http://schemas.microsoft.com/office/drawing/2014/main" id="{DCEB3D2D-F154-4735-AA0B-78CFA5D9A8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71931" y="1530300"/>
            <a:ext cx="3014869" cy="3154018"/>
          </a:xfrm>
          <a:prstGeom prst="rect">
            <a:avLst/>
          </a:prstGeom>
          <a:noFill/>
          <a:ln>
            <a:noFill/>
          </a:ln>
        </p:spPr>
      </p:pic>
    </p:spTree>
    <p:extLst>
      <p:ext uri="{BB962C8B-B14F-4D97-AF65-F5344CB8AC3E}">
        <p14:creationId xmlns:p14="http://schemas.microsoft.com/office/powerpoint/2010/main" val="221857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60352"/>
            <a:ext cx="8219256" cy="1008000"/>
          </a:xfrm>
        </p:spPr>
        <p:txBody>
          <a:bodyPr>
            <a:normAutofit/>
          </a:bodyPr>
          <a:lstStyle/>
          <a:p>
            <a:r>
              <a:rPr lang="en-ZA" dirty="0"/>
              <a:t>NQF levels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68</a:t>
            </a:fld>
            <a:endParaRPr lang="en-ZA" dirty="0"/>
          </a:p>
        </p:txBody>
      </p:sp>
      <p:graphicFrame>
        <p:nvGraphicFramePr>
          <p:cNvPr id="3" name="Content Placeholder 2">
            <a:extLst>
              <a:ext uri="{FF2B5EF4-FFF2-40B4-BE49-F238E27FC236}">
                <a16:creationId xmlns:a16="http://schemas.microsoft.com/office/drawing/2014/main" id="{F21A904A-DE56-4600-BA41-A698CBD71BAF}"/>
              </a:ext>
            </a:extLst>
          </p:cNvPr>
          <p:cNvGraphicFramePr>
            <a:graphicFrameLocks noGrp="1"/>
          </p:cNvGraphicFramePr>
          <p:nvPr>
            <p:ph sz="quarter" idx="1"/>
            <p:extLst>
              <p:ext uri="{D42A27DB-BD31-4B8C-83A1-F6EECF244321}">
                <p14:modId xmlns:p14="http://schemas.microsoft.com/office/powerpoint/2010/main" val="500074301"/>
              </p:ext>
            </p:extLst>
          </p:nvPr>
        </p:nvGraphicFramePr>
        <p:xfrm>
          <a:off x="603504" y="1126318"/>
          <a:ext cx="7252794" cy="5205944"/>
        </p:xfrm>
        <a:graphic>
          <a:graphicData uri="http://schemas.openxmlformats.org/drawingml/2006/table">
            <a:tbl>
              <a:tblPr firstRow="1" firstCol="1" bandRow="1">
                <a:tableStyleId>{5C22544A-7EE6-4342-B048-85BDC9FD1C3A}</a:tableStyleId>
              </a:tblPr>
              <a:tblGrid>
                <a:gridCol w="1188978">
                  <a:extLst>
                    <a:ext uri="{9D8B030D-6E8A-4147-A177-3AD203B41FA5}">
                      <a16:colId xmlns:a16="http://schemas.microsoft.com/office/drawing/2014/main" val="3577818194"/>
                    </a:ext>
                  </a:extLst>
                </a:gridCol>
                <a:gridCol w="2319005">
                  <a:extLst>
                    <a:ext uri="{9D8B030D-6E8A-4147-A177-3AD203B41FA5}">
                      <a16:colId xmlns:a16="http://schemas.microsoft.com/office/drawing/2014/main" val="3113337652"/>
                    </a:ext>
                  </a:extLst>
                </a:gridCol>
                <a:gridCol w="1236627">
                  <a:extLst>
                    <a:ext uri="{9D8B030D-6E8A-4147-A177-3AD203B41FA5}">
                      <a16:colId xmlns:a16="http://schemas.microsoft.com/office/drawing/2014/main" val="1076375860"/>
                    </a:ext>
                  </a:extLst>
                </a:gridCol>
                <a:gridCol w="1581974">
                  <a:extLst>
                    <a:ext uri="{9D8B030D-6E8A-4147-A177-3AD203B41FA5}">
                      <a16:colId xmlns:a16="http://schemas.microsoft.com/office/drawing/2014/main" val="2154417851"/>
                    </a:ext>
                  </a:extLst>
                </a:gridCol>
                <a:gridCol w="926210">
                  <a:extLst>
                    <a:ext uri="{9D8B030D-6E8A-4147-A177-3AD203B41FA5}">
                      <a16:colId xmlns:a16="http://schemas.microsoft.com/office/drawing/2014/main" val="2563625008"/>
                    </a:ext>
                  </a:extLst>
                </a:gridCol>
              </a:tblGrid>
              <a:tr h="334488">
                <a:tc>
                  <a:txBody>
                    <a:bodyPr/>
                    <a:lstStyle/>
                    <a:p>
                      <a:pPr algn="ctr">
                        <a:lnSpc>
                          <a:spcPct val="150000"/>
                        </a:lnSpc>
                        <a:spcAft>
                          <a:spcPts val="0"/>
                        </a:spcAft>
                      </a:pPr>
                      <a:r>
                        <a:rPr lang="en-GB" sz="1600" dirty="0">
                          <a:effectLst/>
                        </a:rPr>
                        <a:t>QSF</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dirty="0">
                          <a:effectLst/>
                        </a:rPr>
                        <a:t>Qualification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dirty="0">
                          <a:effectLst/>
                        </a:rPr>
                        <a:t>NQF Levels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dirty="0">
                          <a:effectLst/>
                        </a:rPr>
                        <a:t>Qualification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dirty="0">
                          <a:effectLst/>
                        </a:rPr>
                        <a:t>QSF</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extLst>
                  <a:ext uri="{0D108BD9-81ED-4DB2-BD59-A6C34878D82A}">
                    <a16:rowId xmlns:a16="http://schemas.microsoft.com/office/drawing/2014/main" val="3412866215"/>
                  </a:ext>
                </a:extLst>
              </a:tr>
              <a:tr h="499913">
                <a:tc rowSpan="6">
                  <a:txBody>
                    <a:bodyPr/>
                    <a:lstStyle/>
                    <a:p>
                      <a:pPr marL="71755" marR="71755" algn="ctr">
                        <a:lnSpc>
                          <a:spcPct val="100000"/>
                        </a:lnSpc>
                        <a:spcAft>
                          <a:spcPts val="0"/>
                        </a:spcAft>
                      </a:pPr>
                      <a:r>
                        <a:rPr lang="en-GB" sz="1600" dirty="0">
                          <a:effectLst/>
                        </a:rPr>
                        <a:t>Higher Education Qualifications</a:t>
                      </a:r>
                      <a:endParaRPr lang="en-ZA" sz="1600" dirty="0">
                        <a:effectLst/>
                      </a:endParaRPr>
                    </a:p>
                    <a:p>
                      <a:pPr marL="71755" marR="71755" algn="ctr">
                        <a:lnSpc>
                          <a:spcPct val="100000"/>
                        </a:lnSpc>
                        <a:spcAft>
                          <a:spcPts val="0"/>
                        </a:spcAft>
                      </a:pPr>
                      <a:r>
                        <a:rPr lang="en-GB" sz="1600" dirty="0">
                          <a:effectLst/>
                        </a:rPr>
                        <a:t>Sub-Framework</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vert="vert270" anchor="ctr">
                    <a:solidFill>
                      <a:srgbClr val="008383"/>
                    </a:solidFill>
                  </a:tcPr>
                </a:tc>
                <a:tc>
                  <a:txBody>
                    <a:bodyPr/>
                    <a:lstStyle/>
                    <a:p>
                      <a:pPr algn="l">
                        <a:lnSpc>
                          <a:spcPct val="100000"/>
                        </a:lnSpc>
                        <a:spcAft>
                          <a:spcPts val="0"/>
                        </a:spcAft>
                      </a:pPr>
                      <a:r>
                        <a:rPr lang="en-US" sz="1200" b="1" dirty="0">
                          <a:effectLst/>
                        </a:rPr>
                        <a:t>Doctoral Degree</a:t>
                      </a:r>
                      <a:endParaRPr lang="en-ZA" sz="1200" b="1" dirty="0">
                        <a:effectLst/>
                      </a:endParaRPr>
                    </a:p>
                    <a:p>
                      <a:pPr algn="l">
                        <a:lnSpc>
                          <a:spcPct val="100000"/>
                        </a:lnSpc>
                        <a:spcAft>
                          <a:spcPts val="0"/>
                        </a:spcAft>
                      </a:pPr>
                      <a:r>
                        <a:rPr lang="en-US" sz="1200" b="1" dirty="0">
                          <a:effectLst/>
                        </a:rPr>
                        <a:t>Doctoral Degree (Professional)</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b="1" dirty="0">
                          <a:effectLst/>
                        </a:rPr>
                        <a:t>10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just">
                        <a:lnSpc>
                          <a:spcPct val="150000"/>
                        </a:lnSpc>
                        <a:spcAft>
                          <a:spcPts val="0"/>
                        </a:spcAft>
                      </a:pPr>
                      <a:r>
                        <a:rPr lang="en-GB" sz="11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tc>
                <a:tc rowSpan="10">
                  <a:txBody>
                    <a:bodyPr/>
                    <a:lstStyle/>
                    <a:p>
                      <a:pPr marL="71755" marR="71755" algn="ctr">
                        <a:lnSpc>
                          <a:spcPct val="150000"/>
                        </a:lnSpc>
                        <a:spcAft>
                          <a:spcPts val="0"/>
                        </a:spcAft>
                      </a:pPr>
                      <a:r>
                        <a:rPr lang="en-GB" sz="1600" b="1" dirty="0">
                          <a:solidFill>
                            <a:schemeClr val="bg1"/>
                          </a:solidFill>
                          <a:effectLst/>
                        </a:rPr>
                        <a:t>Occupational Qualifications Sub-Framework</a:t>
                      </a: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vert="vert270" anchor="ctr">
                    <a:solidFill>
                      <a:srgbClr val="008383"/>
                    </a:solidFill>
                  </a:tcPr>
                </a:tc>
                <a:extLst>
                  <a:ext uri="{0D108BD9-81ED-4DB2-BD59-A6C34878D82A}">
                    <a16:rowId xmlns:a16="http://schemas.microsoft.com/office/drawing/2014/main" val="2190827996"/>
                  </a:ext>
                </a:extLst>
              </a:tr>
              <a:tr h="499913">
                <a:tc vMerge="1">
                  <a:txBody>
                    <a:bodyPr/>
                    <a:lstStyle/>
                    <a:p>
                      <a:endParaRPr lang="en-ZA"/>
                    </a:p>
                  </a:txBody>
                  <a:tcPr/>
                </a:tc>
                <a:tc>
                  <a:txBody>
                    <a:bodyPr/>
                    <a:lstStyle/>
                    <a:p>
                      <a:pPr algn="l">
                        <a:lnSpc>
                          <a:spcPct val="100000"/>
                        </a:lnSpc>
                        <a:spcAft>
                          <a:spcPts val="0"/>
                        </a:spcAft>
                      </a:pPr>
                      <a:r>
                        <a:rPr lang="en-US" sz="1200" b="1" dirty="0">
                          <a:effectLst/>
                        </a:rPr>
                        <a:t>Master’s Degree</a:t>
                      </a:r>
                      <a:endParaRPr lang="en-ZA" sz="1200" b="1" dirty="0">
                        <a:effectLst/>
                      </a:endParaRPr>
                    </a:p>
                    <a:p>
                      <a:pPr algn="l">
                        <a:lnSpc>
                          <a:spcPct val="100000"/>
                        </a:lnSpc>
                        <a:spcAft>
                          <a:spcPts val="0"/>
                        </a:spcAft>
                      </a:pPr>
                      <a:r>
                        <a:rPr lang="en-US" sz="1200" b="1" dirty="0">
                          <a:effectLst/>
                        </a:rPr>
                        <a:t>Master’s Degree (professional)</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b="1" dirty="0">
                          <a:effectLst/>
                        </a:rPr>
                        <a:t>9</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just">
                        <a:lnSpc>
                          <a:spcPct val="150000"/>
                        </a:lnSpc>
                        <a:spcAft>
                          <a:spcPts val="0"/>
                        </a:spcAft>
                      </a:pPr>
                      <a:r>
                        <a:rPr lang="en-GB" sz="11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tc>
                <a:tc vMerge="1">
                  <a:txBody>
                    <a:bodyPr/>
                    <a:lstStyle/>
                    <a:p>
                      <a:endParaRPr lang="en-ZA"/>
                    </a:p>
                  </a:txBody>
                  <a:tcPr/>
                </a:tc>
                <a:extLst>
                  <a:ext uri="{0D108BD9-81ED-4DB2-BD59-A6C34878D82A}">
                    <a16:rowId xmlns:a16="http://schemas.microsoft.com/office/drawing/2014/main" val="148065947"/>
                  </a:ext>
                </a:extLst>
              </a:tr>
              <a:tr h="559640">
                <a:tc vMerge="1">
                  <a:txBody>
                    <a:bodyPr/>
                    <a:lstStyle/>
                    <a:p>
                      <a:endParaRPr lang="en-ZA"/>
                    </a:p>
                  </a:txBody>
                  <a:tcPr/>
                </a:tc>
                <a:tc>
                  <a:txBody>
                    <a:bodyPr/>
                    <a:lstStyle/>
                    <a:p>
                      <a:pPr algn="l">
                        <a:lnSpc>
                          <a:spcPct val="100000"/>
                        </a:lnSpc>
                        <a:spcAft>
                          <a:spcPts val="0"/>
                        </a:spcAft>
                      </a:pPr>
                      <a:r>
                        <a:rPr lang="en-US" sz="1200" b="1" dirty="0">
                          <a:effectLst/>
                        </a:rPr>
                        <a:t>Bachelor Honours Degree</a:t>
                      </a:r>
                      <a:endParaRPr lang="en-ZA" sz="1200" b="1" dirty="0">
                        <a:effectLst/>
                      </a:endParaRPr>
                    </a:p>
                    <a:p>
                      <a:pPr algn="l">
                        <a:lnSpc>
                          <a:spcPct val="100000"/>
                        </a:lnSpc>
                        <a:spcAft>
                          <a:spcPts val="0"/>
                        </a:spcAft>
                      </a:pPr>
                      <a:r>
                        <a:rPr lang="en-US" sz="1200" b="1" dirty="0">
                          <a:effectLst/>
                        </a:rPr>
                        <a:t>Postgraduate Diploma</a:t>
                      </a:r>
                      <a:endParaRPr lang="en-ZA" sz="1200" b="1" dirty="0">
                        <a:effectLst/>
                      </a:endParaRPr>
                    </a:p>
                    <a:p>
                      <a:pPr algn="l">
                        <a:lnSpc>
                          <a:spcPct val="100000"/>
                        </a:lnSpc>
                        <a:spcAft>
                          <a:spcPts val="0"/>
                        </a:spcAft>
                      </a:pPr>
                      <a:r>
                        <a:rPr lang="en-US" sz="1200" b="1" dirty="0">
                          <a:effectLst/>
                        </a:rPr>
                        <a:t>Bachelor’s Degree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b="1" dirty="0">
                          <a:effectLst/>
                        </a:rPr>
                        <a:t>8</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just">
                        <a:lnSpc>
                          <a:spcPct val="100000"/>
                        </a:lnSpc>
                        <a:spcAft>
                          <a:spcPts val="0"/>
                        </a:spcAft>
                      </a:pPr>
                      <a:r>
                        <a:rPr lang="en-GB" sz="1200" b="1" dirty="0">
                          <a:effectLst/>
                        </a:rPr>
                        <a:t>Occupational Certificate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vMerge="1">
                  <a:txBody>
                    <a:bodyPr/>
                    <a:lstStyle/>
                    <a:p>
                      <a:endParaRPr lang="en-ZA"/>
                    </a:p>
                  </a:txBody>
                  <a:tcPr/>
                </a:tc>
                <a:extLst>
                  <a:ext uri="{0D108BD9-81ED-4DB2-BD59-A6C34878D82A}">
                    <a16:rowId xmlns:a16="http://schemas.microsoft.com/office/drawing/2014/main" val="4072200791"/>
                  </a:ext>
                </a:extLst>
              </a:tr>
              <a:tr h="373093">
                <a:tc vMerge="1">
                  <a:txBody>
                    <a:bodyPr/>
                    <a:lstStyle/>
                    <a:p>
                      <a:endParaRPr lang="en-ZA"/>
                    </a:p>
                  </a:txBody>
                  <a:tcPr/>
                </a:tc>
                <a:tc>
                  <a:txBody>
                    <a:bodyPr/>
                    <a:lstStyle/>
                    <a:p>
                      <a:pPr algn="l">
                        <a:lnSpc>
                          <a:spcPct val="100000"/>
                        </a:lnSpc>
                        <a:spcAft>
                          <a:spcPts val="0"/>
                        </a:spcAft>
                      </a:pPr>
                      <a:r>
                        <a:rPr lang="en-US" sz="1200" b="1" dirty="0">
                          <a:effectLst/>
                        </a:rPr>
                        <a:t>Bachelor Degree</a:t>
                      </a:r>
                      <a:endParaRPr lang="en-ZA" sz="1200" b="1" dirty="0">
                        <a:effectLst/>
                      </a:endParaRPr>
                    </a:p>
                    <a:p>
                      <a:pPr algn="l">
                        <a:lnSpc>
                          <a:spcPct val="100000"/>
                        </a:lnSpc>
                        <a:spcAft>
                          <a:spcPts val="0"/>
                        </a:spcAft>
                      </a:pPr>
                      <a:r>
                        <a:rPr lang="en-US" sz="1200" b="1" dirty="0">
                          <a:effectLst/>
                        </a:rPr>
                        <a:t>Advanced Certificate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b="1" dirty="0">
                          <a:effectLst/>
                        </a:rPr>
                        <a:t>7</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just">
                        <a:lnSpc>
                          <a:spcPct val="100000"/>
                        </a:lnSpc>
                        <a:spcAft>
                          <a:spcPts val="0"/>
                        </a:spcAft>
                      </a:pPr>
                      <a:r>
                        <a:rPr lang="en-GB" sz="1200" b="1" dirty="0">
                          <a:effectLst/>
                        </a:rPr>
                        <a:t>Occupational Certificate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vMerge="1">
                  <a:txBody>
                    <a:bodyPr/>
                    <a:lstStyle/>
                    <a:p>
                      <a:endParaRPr lang="en-ZA"/>
                    </a:p>
                  </a:txBody>
                  <a:tcPr/>
                </a:tc>
                <a:extLst>
                  <a:ext uri="{0D108BD9-81ED-4DB2-BD59-A6C34878D82A}">
                    <a16:rowId xmlns:a16="http://schemas.microsoft.com/office/drawing/2014/main" val="2809106982"/>
                  </a:ext>
                </a:extLst>
              </a:tr>
              <a:tr h="373093">
                <a:tc vMerge="1">
                  <a:txBody>
                    <a:bodyPr/>
                    <a:lstStyle/>
                    <a:p>
                      <a:endParaRPr lang="en-ZA"/>
                    </a:p>
                  </a:txBody>
                  <a:tcPr/>
                </a:tc>
                <a:tc>
                  <a:txBody>
                    <a:bodyPr/>
                    <a:lstStyle/>
                    <a:p>
                      <a:pPr algn="l">
                        <a:lnSpc>
                          <a:spcPct val="100000"/>
                        </a:lnSpc>
                        <a:spcAft>
                          <a:spcPts val="0"/>
                        </a:spcAft>
                      </a:pPr>
                      <a:r>
                        <a:rPr lang="en-US" sz="1200" b="1" dirty="0">
                          <a:effectLst/>
                        </a:rPr>
                        <a:t>Diploma</a:t>
                      </a:r>
                      <a:endParaRPr lang="en-ZA" sz="1200" b="1" dirty="0">
                        <a:effectLst/>
                      </a:endParaRPr>
                    </a:p>
                    <a:p>
                      <a:pPr algn="l">
                        <a:lnSpc>
                          <a:spcPct val="100000"/>
                        </a:lnSpc>
                        <a:spcAft>
                          <a:spcPts val="0"/>
                        </a:spcAft>
                      </a:pPr>
                      <a:r>
                        <a:rPr lang="en-US" sz="1200" b="1" dirty="0">
                          <a:effectLst/>
                        </a:rPr>
                        <a:t>Advanced Certificate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b="1" dirty="0">
                          <a:effectLst/>
                        </a:rPr>
                        <a:t>6</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just">
                        <a:lnSpc>
                          <a:spcPct val="100000"/>
                        </a:lnSpc>
                        <a:spcAft>
                          <a:spcPts val="0"/>
                        </a:spcAft>
                      </a:pPr>
                      <a:r>
                        <a:rPr lang="en-GB" sz="1200" b="1" dirty="0">
                          <a:effectLst/>
                        </a:rPr>
                        <a:t>Occupational Certificate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vMerge="1">
                  <a:txBody>
                    <a:bodyPr/>
                    <a:lstStyle/>
                    <a:p>
                      <a:endParaRPr lang="en-ZA"/>
                    </a:p>
                  </a:txBody>
                  <a:tcPr/>
                </a:tc>
                <a:extLst>
                  <a:ext uri="{0D108BD9-81ED-4DB2-BD59-A6C34878D82A}">
                    <a16:rowId xmlns:a16="http://schemas.microsoft.com/office/drawing/2014/main" val="3580698497"/>
                  </a:ext>
                </a:extLst>
              </a:tr>
              <a:tr h="373093">
                <a:tc vMerge="1">
                  <a:txBody>
                    <a:bodyPr/>
                    <a:lstStyle/>
                    <a:p>
                      <a:endParaRPr lang="en-ZA"/>
                    </a:p>
                  </a:txBody>
                  <a:tcPr/>
                </a:tc>
                <a:tc>
                  <a:txBody>
                    <a:bodyPr/>
                    <a:lstStyle/>
                    <a:p>
                      <a:pPr algn="l">
                        <a:lnSpc>
                          <a:spcPct val="100000"/>
                        </a:lnSpc>
                        <a:spcAft>
                          <a:spcPts val="0"/>
                        </a:spcAft>
                      </a:pPr>
                      <a:r>
                        <a:rPr lang="en-US" sz="1200" b="1" dirty="0">
                          <a:effectLst/>
                        </a:rPr>
                        <a:t>Higher Certificate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b="1" dirty="0">
                          <a:effectLst/>
                        </a:rPr>
                        <a:t>5</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just">
                        <a:lnSpc>
                          <a:spcPct val="100000"/>
                        </a:lnSpc>
                        <a:spcAft>
                          <a:spcPts val="0"/>
                        </a:spcAft>
                      </a:pPr>
                      <a:r>
                        <a:rPr lang="en-GB" sz="1200" b="1" dirty="0">
                          <a:effectLst/>
                        </a:rPr>
                        <a:t>Occupational Certificate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vMerge="1">
                  <a:txBody>
                    <a:bodyPr/>
                    <a:lstStyle/>
                    <a:p>
                      <a:endParaRPr lang="en-ZA"/>
                    </a:p>
                  </a:txBody>
                  <a:tcPr/>
                </a:tc>
                <a:extLst>
                  <a:ext uri="{0D108BD9-81ED-4DB2-BD59-A6C34878D82A}">
                    <a16:rowId xmlns:a16="http://schemas.microsoft.com/office/drawing/2014/main" val="3043663092"/>
                  </a:ext>
                </a:extLst>
              </a:tr>
              <a:tr h="559640">
                <a:tc rowSpan="4">
                  <a:txBody>
                    <a:bodyPr/>
                    <a:lstStyle/>
                    <a:p>
                      <a:pPr marL="71755" marR="71755" algn="ctr">
                        <a:lnSpc>
                          <a:spcPct val="100000"/>
                        </a:lnSpc>
                        <a:spcAft>
                          <a:spcPts val="0"/>
                        </a:spcAft>
                      </a:pPr>
                      <a:r>
                        <a:rPr lang="en-GB" sz="1600" dirty="0">
                          <a:effectLst/>
                        </a:rPr>
                        <a:t>General and Further Education and Training Qualifications                      Sub-framework</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vert="vert270" anchor="ctr">
                    <a:solidFill>
                      <a:srgbClr val="008383"/>
                    </a:solidFill>
                  </a:tcPr>
                </a:tc>
                <a:tc>
                  <a:txBody>
                    <a:bodyPr/>
                    <a:lstStyle/>
                    <a:p>
                      <a:pPr algn="l">
                        <a:lnSpc>
                          <a:spcPct val="100000"/>
                        </a:lnSpc>
                        <a:spcAft>
                          <a:spcPts val="0"/>
                        </a:spcAft>
                      </a:pPr>
                      <a:r>
                        <a:rPr lang="en-US" sz="1200" b="1" dirty="0">
                          <a:effectLst/>
                        </a:rPr>
                        <a:t>National Certificate</a:t>
                      </a:r>
                      <a:endParaRPr lang="en-ZA" sz="1200" b="1" dirty="0">
                        <a:effectLst/>
                      </a:endParaRPr>
                    </a:p>
                    <a:p>
                      <a:pPr algn="l">
                        <a:lnSpc>
                          <a:spcPct val="100000"/>
                        </a:lnSpc>
                        <a:spcAft>
                          <a:spcPts val="0"/>
                        </a:spcAft>
                      </a:pPr>
                      <a:r>
                        <a:rPr lang="en-US" sz="1200" b="1" dirty="0">
                          <a:effectLst/>
                        </a:rPr>
                        <a:t>Matric</a:t>
                      </a:r>
                      <a:endParaRPr lang="en-ZA" sz="1200" b="1" dirty="0">
                        <a:effectLst/>
                      </a:endParaRPr>
                    </a:p>
                    <a:p>
                      <a:pPr algn="l">
                        <a:lnSpc>
                          <a:spcPct val="100000"/>
                        </a:lnSpc>
                        <a:spcAft>
                          <a:spcPts val="0"/>
                        </a:spcAft>
                      </a:pPr>
                      <a:r>
                        <a:rPr lang="en-US" sz="1200" b="1" dirty="0">
                          <a:effectLst/>
                        </a:rPr>
                        <a:t>NCV</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b="1" dirty="0">
                          <a:effectLst/>
                        </a:rPr>
                        <a:t>4</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just">
                        <a:lnSpc>
                          <a:spcPct val="100000"/>
                        </a:lnSpc>
                        <a:spcAft>
                          <a:spcPts val="0"/>
                        </a:spcAft>
                      </a:pPr>
                      <a:r>
                        <a:rPr lang="en-GB" sz="1200" b="1" dirty="0">
                          <a:effectLst/>
                        </a:rPr>
                        <a:t>Occupational Certificate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vMerge="1">
                  <a:txBody>
                    <a:bodyPr/>
                    <a:lstStyle/>
                    <a:p>
                      <a:endParaRPr lang="en-ZA"/>
                    </a:p>
                  </a:txBody>
                  <a:tcPr/>
                </a:tc>
                <a:extLst>
                  <a:ext uri="{0D108BD9-81ED-4DB2-BD59-A6C34878D82A}">
                    <a16:rowId xmlns:a16="http://schemas.microsoft.com/office/drawing/2014/main" val="1638193442"/>
                  </a:ext>
                </a:extLst>
              </a:tr>
              <a:tr h="471925">
                <a:tc vMerge="1">
                  <a:txBody>
                    <a:bodyPr/>
                    <a:lstStyle/>
                    <a:p>
                      <a:endParaRPr lang="en-ZA"/>
                    </a:p>
                  </a:txBody>
                  <a:tcPr/>
                </a:tc>
                <a:tc>
                  <a:txBody>
                    <a:bodyPr/>
                    <a:lstStyle/>
                    <a:p>
                      <a:pPr algn="l">
                        <a:lnSpc>
                          <a:spcPct val="100000"/>
                        </a:lnSpc>
                        <a:spcAft>
                          <a:spcPts val="0"/>
                        </a:spcAft>
                      </a:pPr>
                      <a:r>
                        <a:rPr lang="en-US" sz="1200" b="1" dirty="0">
                          <a:effectLst/>
                        </a:rPr>
                        <a:t>Intermediate Certificate</a:t>
                      </a:r>
                      <a:endParaRPr lang="en-ZA" sz="1200" b="1" dirty="0">
                        <a:effectLst/>
                      </a:endParaRPr>
                    </a:p>
                    <a:p>
                      <a:pPr algn="l">
                        <a:lnSpc>
                          <a:spcPct val="100000"/>
                        </a:lnSpc>
                        <a:spcAft>
                          <a:spcPts val="0"/>
                        </a:spcAft>
                      </a:pPr>
                      <a:r>
                        <a:rPr lang="en-US" sz="1200" b="1" dirty="0">
                          <a:effectLst/>
                        </a:rPr>
                        <a:t>Grade 11</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b="1" dirty="0">
                          <a:effectLst/>
                        </a:rPr>
                        <a:t>3</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just">
                        <a:lnSpc>
                          <a:spcPct val="100000"/>
                        </a:lnSpc>
                        <a:spcAft>
                          <a:spcPts val="0"/>
                        </a:spcAft>
                      </a:pPr>
                      <a:r>
                        <a:rPr lang="en-GB" sz="1200" b="1" dirty="0">
                          <a:effectLst/>
                        </a:rPr>
                        <a:t>Occupational Certificate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vMerge="1">
                  <a:txBody>
                    <a:bodyPr/>
                    <a:lstStyle/>
                    <a:p>
                      <a:endParaRPr lang="en-ZA"/>
                    </a:p>
                  </a:txBody>
                  <a:tcPr/>
                </a:tc>
                <a:extLst>
                  <a:ext uri="{0D108BD9-81ED-4DB2-BD59-A6C34878D82A}">
                    <a16:rowId xmlns:a16="http://schemas.microsoft.com/office/drawing/2014/main" val="112954309"/>
                  </a:ext>
                </a:extLst>
              </a:tr>
              <a:tr h="513251">
                <a:tc vMerge="1">
                  <a:txBody>
                    <a:bodyPr/>
                    <a:lstStyle/>
                    <a:p>
                      <a:endParaRPr lang="en-ZA"/>
                    </a:p>
                  </a:txBody>
                  <a:tcPr/>
                </a:tc>
                <a:tc>
                  <a:txBody>
                    <a:bodyPr/>
                    <a:lstStyle/>
                    <a:p>
                      <a:pPr algn="l">
                        <a:lnSpc>
                          <a:spcPct val="100000"/>
                        </a:lnSpc>
                        <a:spcAft>
                          <a:spcPts val="0"/>
                        </a:spcAft>
                      </a:pPr>
                      <a:r>
                        <a:rPr lang="en-US" sz="1200" b="1" dirty="0">
                          <a:effectLst/>
                        </a:rPr>
                        <a:t>Elementary Certificate</a:t>
                      </a:r>
                      <a:endParaRPr lang="en-ZA" sz="1200" b="1" dirty="0">
                        <a:effectLst/>
                      </a:endParaRPr>
                    </a:p>
                    <a:p>
                      <a:pPr algn="l">
                        <a:lnSpc>
                          <a:spcPct val="100000"/>
                        </a:lnSpc>
                        <a:spcAft>
                          <a:spcPts val="0"/>
                        </a:spcAft>
                      </a:pPr>
                      <a:r>
                        <a:rPr lang="en-US" sz="1200" b="1" dirty="0">
                          <a:effectLst/>
                        </a:rPr>
                        <a:t>Grade 10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b="1" dirty="0">
                          <a:effectLst/>
                        </a:rPr>
                        <a:t>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just">
                        <a:lnSpc>
                          <a:spcPct val="100000"/>
                        </a:lnSpc>
                        <a:spcAft>
                          <a:spcPts val="0"/>
                        </a:spcAft>
                      </a:pPr>
                      <a:r>
                        <a:rPr lang="en-GB" sz="1200" b="1" dirty="0">
                          <a:effectLst/>
                        </a:rPr>
                        <a:t>Occupational Certificate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vMerge="1">
                  <a:txBody>
                    <a:bodyPr/>
                    <a:lstStyle/>
                    <a:p>
                      <a:endParaRPr lang="en-ZA"/>
                    </a:p>
                  </a:txBody>
                  <a:tcPr/>
                </a:tc>
                <a:extLst>
                  <a:ext uri="{0D108BD9-81ED-4DB2-BD59-A6C34878D82A}">
                    <a16:rowId xmlns:a16="http://schemas.microsoft.com/office/drawing/2014/main" val="2982087981"/>
                  </a:ext>
                </a:extLst>
              </a:tr>
              <a:tr h="647895">
                <a:tc vMerge="1">
                  <a:txBody>
                    <a:bodyPr/>
                    <a:lstStyle/>
                    <a:p>
                      <a:endParaRPr lang="en-ZA"/>
                    </a:p>
                  </a:txBody>
                  <a:tcPr/>
                </a:tc>
                <a:tc>
                  <a:txBody>
                    <a:bodyPr/>
                    <a:lstStyle/>
                    <a:p>
                      <a:pPr algn="l">
                        <a:lnSpc>
                          <a:spcPct val="100000"/>
                        </a:lnSpc>
                        <a:spcAft>
                          <a:spcPts val="0"/>
                        </a:spcAft>
                      </a:pPr>
                      <a:r>
                        <a:rPr lang="en-US" sz="1200" b="1" dirty="0">
                          <a:effectLst/>
                        </a:rPr>
                        <a:t>General Certificate</a:t>
                      </a:r>
                      <a:endParaRPr lang="en-ZA" sz="1200" b="1" dirty="0">
                        <a:effectLst/>
                      </a:endParaRPr>
                    </a:p>
                    <a:p>
                      <a:pPr algn="l">
                        <a:lnSpc>
                          <a:spcPct val="100000"/>
                        </a:lnSpc>
                        <a:spcAft>
                          <a:spcPts val="0"/>
                        </a:spcAft>
                      </a:pPr>
                      <a:r>
                        <a:rPr lang="en-US" sz="1200" b="1" dirty="0">
                          <a:effectLst/>
                        </a:rPr>
                        <a:t>Grade 9</a:t>
                      </a:r>
                      <a:endParaRPr lang="en-ZA" sz="1200" b="1" dirty="0">
                        <a:effectLst/>
                      </a:endParaRPr>
                    </a:p>
                    <a:p>
                      <a:pPr algn="l">
                        <a:lnSpc>
                          <a:spcPct val="100000"/>
                        </a:lnSpc>
                        <a:spcAft>
                          <a:spcPts val="0"/>
                        </a:spcAft>
                      </a:pPr>
                      <a:r>
                        <a:rPr lang="en-US" sz="1200" b="1" dirty="0">
                          <a:effectLst/>
                        </a:rPr>
                        <a:t>AET Level 4</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ctr">
                        <a:lnSpc>
                          <a:spcPct val="150000"/>
                        </a:lnSpc>
                        <a:spcAft>
                          <a:spcPts val="0"/>
                        </a:spcAft>
                      </a:pPr>
                      <a:r>
                        <a:rPr lang="en-GB" sz="1600" b="1" dirty="0">
                          <a:effectLst/>
                        </a:rPr>
                        <a:t>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a:txBody>
                    <a:bodyPr/>
                    <a:lstStyle/>
                    <a:p>
                      <a:pPr algn="just">
                        <a:lnSpc>
                          <a:spcPct val="100000"/>
                        </a:lnSpc>
                        <a:spcAft>
                          <a:spcPts val="0"/>
                        </a:spcAft>
                      </a:pPr>
                      <a:r>
                        <a:rPr lang="en-GB" sz="1200" b="1" dirty="0">
                          <a:effectLst/>
                        </a:rPr>
                        <a:t>Occupational Certificate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807" marR="66807" marT="0" marB="0" anchor="ctr"/>
                </a:tc>
                <a:tc vMerge="1">
                  <a:txBody>
                    <a:bodyPr/>
                    <a:lstStyle/>
                    <a:p>
                      <a:endParaRPr lang="en-ZA"/>
                    </a:p>
                  </a:txBody>
                  <a:tcPr/>
                </a:tc>
                <a:extLst>
                  <a:ext uri="{0D108BD9-81ED-4DB2-BD59-A6C34878D82A}">
                    <a16:rowId xmlns:a16="http://schemas.microsoft.com/office/drawing/2014/main" val="3170929958"/>
                  </a:ext>
                </a:extLst>
              </a:tr>
            </a:tbl>
          </a:graphicData>
        </a:graphic>
      </p:graphicFrame>
      <p:sp>
        <p:nvSpPr>
          <p:cNvPr id="6" name="Rectangle 4">
            <a:extLst>
              <a:ext uri="{FF2B5EF4-FFF2-40B4-BE49-F238E27FC236}">
                <a16:creationId xmlns:a16="http://schemas.microsoft.com/office/drawing/2014/main" id="{B96738E4-06E5-4B11-805E-BC98816AC6CB}"/>
              </a:ext>
            </a:extLst>
          </p:cNvPr>
          <p:cNvSpPr>
            <a:spLocks noChangeArrowheads="1"/>
          </p:cNvSpPr>
          <p:nvPr/>
        </p:nvSpPr>
        <p:spPr bwMode="auto">
          <a:xfrm>
            <a:off x="1160463" y="148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33396626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NQF level descriptors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69</a:t>
            </a:fld>
            <a:endParaRPr lang="en-ZA" dirty="0"/>
          </a:p>
        </p:txBody>
      </p:sp>
      <p:sp>
        <p:nvSpPr>
          <p:cNvPr id="5" name="Content Placeholder 4"/>
          <p:cNvSpPr>
            <a:spLocks noGrp="1"/>
          </p:cNvSpPr>
          <p:nvPr>
            <p:ph sz="quarter" idx="1"/>
          </p:nvPr>
        </p:nvSpPr>
        <p:spPr>
          <a:xfrm>
            <a:off x="467544" y="1406469"/>
            <a:ext cx="6171795" cy="4680000"/>
          </a:xfrm>
        </p:spPr>
        <p:txBody>
          <a:bodyPr>
            <a:normAutofit/>
          </a:bodyPr>
          <a:lstStyle/>
          <a:p>
            <a:pPr marL="0" indent="0" fontAlgn="base">
              <a:buNone/>
            </a:pPr>
            <a:r>
              <a:rPr lang="en-ZA" b="1" dirty="0"/>
              <a:t>Ten categories are used in level descriptors to describe applied competencies across each of ten levels of (NQF):</a:t>
            </a:r>
          </a:p>
          <a:p>
            <a:pPr lvl="0" fontAlgn="base"/>
            <a:r>
              <a:rPr lang="en-GB" dirty="0">
                <a:effectLst>
                  <a:outerShdw sx="0" sy="0">
                    <a:srgbClr val="000000"/>
                  </a:outerShdw>
                </a:effectLst>
              </a:rPr>
              <a:t>Scope of knowledge</a:t>
            </a:r>
            <a:endParaRPr lang="en-ZA" dirty="0">
              <a:effectLst>
                <a:outerShdw sx="0" sy="0">
                  <a:srgbClr val="000000"/>
                </a:outerShdw>
              </a:effectLst>
            </a:endParaRPr>
          </a:p>
          <a:p>
            <a:pPr lvl="0" fontAlgn="base"/>
            <a:r>
              <a:rPr lang="en-GB" dirty="0">
                <a:effectLst>
                  <a:outerShdw sx="0" sy="0">
                    <a:srgbClr val="000000"/>
                  </a:outerShdw>
                </a:effectLst>
              </a:rPr>
              <a:t>Knowledge literacy</a:t>
            </a:r>
            <a:endParaRPr lang="en-ZA" dirty="0">
              <a:effectLst>
                <a:outerShdw sx="0" sy="0">
                  <a:srgbClr val="000000"/>
                </a:outerShdw>
              </a:effectLst>
            </a:endParaRPr>
          </a:p>
          <a:p>
            <a:pPr lvl="0" fontAlgn="base"/>
            <a:r>
              <a:rPr lang="en-GB" dirty="0">
                <a:effectLst>
                  <a:outerShdw sx="0" sy="0">
                    <a:srgbClr val="000000"/>
                  </a:outerShdw>
                </a:effectLst>
              </a:rPr>
              <a:t>Method and procedure</a:t>
            </a:r>
            <a:endParaRPr lang="en-ZA" dirty="0">
              <a:effectLst>
                <a:outerShdw sx="0" sy="0">
                  <a:srgbClr val="000000"/>
                </a:outerShdw>
              </a:effectLst>
            </a:endParaRPr>
          </a:p>
          <a:p>
            <a:pPr lvl="0" fontAlgn="base"/>
            <a:r>
              <a:rPr lang="en-GB" dirty="0">
                <a:effectLst>
                  <a:outerShdw sx="0" sy="0">
                    <a:srgbClr val="000000"/>
                  </a:outerShdw>
                </a:effectLst>
              </a:rPr>
              <a:t>Problem solving </a:t>
            </a:r>
            <a:endParaRPr lang="en-ZA" dirty="0">
              <a:effectLst>
                <a:outerShdw sx="0" sy="0">
                  <a:srgbClr val="000000"/>
                </a:outerShdw>
              </a:effectLst>
            </a:endParaRPr>
          </a:p>
          <a:p>
            <a:pPr lvl="0" fontAlgn="base"/>
            <a:r>
              <a:rPr lang="en-GB" dirty="0">
                <a:effectLst>
                  <a:outerShdw sx="0" sy="0">
                    <a:srgbClr val="000000"/>
                  </a:outerShdw>
                </a:effectLst>
              </a:rPr>
              <a:t>Ethics and professional practice</a:t>
            </a:r>
            <a:endParaRPr lang="en-ZA" dirty="0">
              <a:effectLst>
                <a:outerShdw sx="0" sy="0">
                  <a:srgbClr val="000000"/>
                </a:outerShdw>
              </a:effectLst>
            </a:endParaRPr>
          </a:p>
          <a:p>
            <a:pPr lvl="0" fontAlgn="base"/>
            <a:r>
              <a:rPr lang="en-GB" dirty="0">
                <a:effectLst>
                  <a:outerShdw sx="0" sy="0">
                    <a:srgbClr val="000000"/>
                  </a:outerShdw>
                </a:effectLst>
              </a:rPr>
              <a:t>Accessing, processing and managing information</a:t>
            </a:r>
            <a:endParaRPr lang="en-ZA" dirty="0">
              <a:effectLst>
                <a:outerShdw sx="0" sy="0">
                  <a:srgbClr val="000000"/>
                </a:outerShdw>
              </a:effectLst>
            </a:endParaRPr>
          </a:p>
          <a:p>
            <a:pPr marL="0" lvl="0" indent="0" fontAlgn="base">
              <a:buNone/>
            </a:pPr>
            <a:endParaRPr lang="en-ZA" dirty="0"/>
          </a:p>
        </p:txBody>
      </p:sp>
      <p:pic>
        <p:nvPicPr>
          <p:cNvPr id="7" name="Picture 6" descr="C:\Users\Hannetjie Nortje\AppData\Local\Microsoft\Windows\INetCache\Content.Word\shutterstock_42241639 LR.JPG">
            <a:extLst>
              <a:ext uri="{FF2B5EF4-FFF2-40B4-BE49-F238E27FC236}">
                <a16:creationId xmlns:a16="http://schemas.microsoft.com/office/drawing/2014/main" id="{9F37FF6C-EACA-463C-972E-B9E89DAC3E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06278" y="2479333"/>
            <a:ext cx="2888974" cy="2534271"/>
          </a:xfrm>
          <a:prstGeom prst="rect">
            <a:avLst/>
          </a:prstGeom>
          <a:noFill/>
          <a:ln>
            <a:noFill/>
          </a:ln>
        </p:spPr>
      </p:pic>
    </p:spTree>
    <p:extLst>
      <p:ext uri="{BB962C8B-B14F-4D97-AF65-F5344CB8AC3E}">
        <p14:creationId xmlns:p14="http://schemas.microsoft.com/office/powerpoint/2010/main" val="320982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258552563"/>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8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NQF level descriptors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70</a:t>
            </a:fld>
            <a:endParaRPr lang="en-ZA" dirty="0"/>
          </a:p>
        </p:txBody>
      </p:sp>
      <p:sp>
        <p:nvSpPr>
          <p:cNvPr id="5" name="Content Placeholder 4"/>
          <p:cNvSpPr>
            <a:spLocks noGrp="1"/>
          </p:cNvSpPr>
          <p:nvPr>
            <p:ph sz="quarter" idx="1"/>
          </p:nvPr>
        </p:nvSpPr>
        <p:spPr>
          <a:xfrm>
            <a:off x="467544" y="1406469"/>
            <a:ext cx="5880247" cy="4680000"/>
          </a:xfrm>
        </p:spPr>
        <p:txBody>
          <a:bodyPr>
            <a:normAutofit/>
          </a:bodyPr>
          <a:lstStyle/>
          <a:p>
            <a:pPr marL="0" indent="0" fontAlgn="base">
              <a:buNone/>
            </a:pPr>
            <a:r>
              <a:rPr lang="en-ZA" b="1" dirty="0"/>
              <a:t>Ten categories are used in level descriptors to describe applied competencies across each of  ten levels of (NQF):</a:t>
            </a:r>
          </a:p>
          <a:p>
            <a:pPr lvl="0" fontAlgn="base"/>
            <a:r>
              <a:rPr lang="en-GB" dirty="0">
                <a:effectLst>
                  <a:outerShdw sx="0" sy="0">
                    <a:srgbClr val="000000"/>
                  </a:outerShdw>
                </a:effectLst>
              </a:rPr>
              <a:t>Accessing, processing and managing information</a:t>
            </a:r>
            <a:endParaRPr lang="en-ZA" dirty="0">
              <a:effectLst>
                <a:outerShdw sx="0" sy="0">
                  <a:srgbClr val="000000"/>
                </a:outerShdw>
              </a:effectLst>
            </a:endParaRPr>
          </a:p>
          <a:p>
            <a:pPr lvl="0" fontAlgn="base"/>
            <a:r>
              <a:rPr lang="en-GB" dirty="0">
                <a:effectLst>
                  <a:outerShdw sx="0" sy="0">
                    <a:srgbClr val="000000"/>
                  </a:outerShdw>
                </a:effectLst>
              </a:rPr>
              <a:t>Producing and communicating of information</a:t>
            </a:r>
            <a:endParaRPr lang="en-ZA" dirty="0">
              <a:effectLst>
                <a:outerShdw sx="0" sy="0">
                  <a:srgbClr val="000000"/>
                </a:outerShdw>
              </a:effectLst>
            </a:endParaRPr>
          </a:p>
          <a:p>
            <a:pPr lvl="0" fontAlgn="base"/>
            <a:r>
              <a:rPr lang="en-GB" dirty="0">
                <a:effectLst>
                  <a:outerShdw sx="0" sy="0">
                    <a:srgbClr val="000000"/>
                  </a:outerShdw>
                </a:effectLst>
              </a:rPr>
              <a:t>Context and systems</a:t>
            </a:r>
            <a:endParaRPr lang="en-ZA" dirty="0">
              <a:effectLst>
                <a:outerShdw sx="0" sy="0">
                  <a:srgbClr val="000000"/>
                </a:outerShdw>
              </a:effectLst>
            </a:endParaRPr>
          </a:p>
          <a:p>
            <a:pPr lvl="0" fontAlgn="base"/>
            <a:r>
              <a:rPr lang="en-GB" dirty="0">
                <a:effectLst>
                  <a:outerShdw sx="0" sy="0">
                    <a:srgbClr val="000000"/>
                  </a:outerShdw>
                </a:effectLst>
              </a:rPr>
              <a:t>Management of learning</a:t>
            </a:r>
            <a:endParaRPr lang="en-ZA" dirty="0">
              <a:effectLst>
                <a:outerShdw sx="0" sy="0">
                  <a:srgbClr val="000000"/>
                </a:outerShdw>
              </a:effectLst>
            </a:endParaRPr>
          </a:p>
          <a:p>
            <a:pPr lvl="0" fontAlgn="base"/>
            <a:r>
              <a:rPr lang="en-GB" dirty="0">
                <a:effectLst>
                  <a:outerShdw sx="0" sy="0">
                    <a:srgbClr val="000000"/>
                  </a:outerShdw>
                </a:effectLst>
              </a:rPr>
              <a:t>Accountability</a:t>
            </a:r>
            <a:endParaRPr lang="en-ZA" dirty="0">
              <a:effectLst>
                <a:outerShdw sx="0" sy="0">
                  <a:srgbClr val="000000"/>
                </a:outerShdw>
              </a:effectLst>
            </a:endParaRPr>
          </a:p>
          <a:p>
            <a:pPr marL="0" indent="0" fontAlgn="base">
              <a:buNone/>
            </a:pPr>
            <a:endParaRPr lang="en-ZA" dirty="0"/>
          </a:p>
          <a:p>
            <a:pPr marL="0" lvl="0" indent="0" fontAlgn="base">
              <a:buNone/>
            </a:pPr>
            <a:endParaRPr lang="en-ZA" dirty="0"/>
          </a:p>
        </p:txBody>
      </p:sp>
      <p:pic>
        <p:nvPicPr>
          <p:cNvPr id="7" name="Picture 6" descr="C:\Users\Hannetjie Nortje\AppData\Local\Microsoft\Windows\INetCache\Content.Word\shutterstock_42241639 LR.JPG">
            <a:extLst>
              <a:ext uri="{FF2B5EF4-FFF2-40B4-BE49-F238E27FC236}">
                <a16:creationId xmlns:a16="http://schemas.microsoft.com/office/drawing/2014/main" id="{9F37FF6C-EACA-463C-972E-B9E89DAC3E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36974" y="2396985"/>
            <a:ext cx="3053172" cy="2519571"/>
          </a:xfrm>
          <a:prstGeom prst="rect">
            <a:avLst/>
          </a:prstGeom>
          <a:noFill/>
          <a:ln>
            <a:noFill/>
          </a:ln>
        </p:spPr>
      </p:pic>
    </p:spTree>
    <p:extLst>
      <p:ext uri="{BB962C8B-B14F-4D97-AF65-F5344CB8AC3E}">
        <p14:creationId xmlns:p14="http://schemas.microsoft.com/office/powerpoint/2010/main" val="23922700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Specific requirements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71</a:t>
            </a:fld>
            <a:endParaRPr lang="en-ZA" dirty="0"/>
          </a:p>
        </p:txBody>
      </p:sp>
      <p:sp>
        <p:nvSpPr>
          <p:cNvPr id="5" name="Content Placeholder 4"/>
          <p:cNvSpPr>
            <a:spLocks noGrp="1"/>
          </p:cNvSpPr>
          <p:nvPr>
            <p:ph sz="quarter" idx="1"/>
          </p:nvPr>
        </p:nvSpPr>
        <p:spPr>
          <a:xfrm>
            <a:off x="467544" y="1406469"/>
            <a:ext cx="7735551" cy="4680000"/>
          </a:xfrm>
        </p:spPr>
        <p:txBody>
          <a:bodyPr>
            <a:normAutofit/>
          </a:bodyPr>
          <a:lstStyle/>
          <a:p>
            <a:pPr marL="0" indent="0" fontAlgn="base">
              <a:buNone/>
            </a:pPr>
            <a:endParaRPr lang="en-ZA" dirty="0"/>
          </a:p>
          <a:p>
            <a:pPr marL="0" lvl="0" indent="0" fontAlgn="base">
              <a:buNone/>
            </a:pPr>
            <a:endParaRPr lang="en-ZA" dirty="0"/>
          </a:p>
        </p:txBody>
      </p:sp>
      <p:sp>
        <p:nvSpPr>
          <p:cNvPr id="3" name="Rectangle 2">
            <a:extLst>
              <a:ext uri="{FF2B5EF4-FFF2-40B4-BE49-F238E27FC236}">
                <a16:creationId xmlns:a16="http://schemas.microsoft.com/office/drawing/2014/main" id="{445940E0-B670-4344-81AE-3464600DE682}"/>
              </a:ext>
            </a:extLst>
          </p:cNvPr>
          <p:cNvSpPr/>
          <p:nvPr/>
        </p:nvSpPr>
        <p:spPr>
          <a:xfrm>
            <a:off x="603503" y="1282638"/>
            <a:ext cx="7228532" cy="3539430"/>
          </a:xfrm>
          <a:prstGeom prst="rect">
            <a:avLst/>
          </a:prstGeom>
        </p:spPr>
        <p:txBody>
          <a:bodyPr wrap="square">
            <a:spAutoFit/>
          </a:bodyPr>
          <a:lstStyle/>
          <a:p>
            <a:pPr>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Specific outcomes should be written in such a manner that:</a:t>
            </a:r>
            <a:endParaRPr lang="en-ZA" sz="2400" b="1" dirty="0">
              <a:latin typeface="Calibri" panose="020F0502020204030204" pitchFamily="34" charset="0"/>
              <a:ea typeface="Calibri" panose="020F0502020204030204" pitchFamily="34" charset="0"/>
              <a:cs typeface="Times New Roman" panose="02020603050405020304" pitchFamily="18" charset="0"/>
            </a:endParaRPr>
          </a:p>
          <a:p>
            <a:pPr marL="354013" indent="-354013" fontAlgn="base">
              <a:spcBef>
                <a:spcPts val="580"/>
              </a:spcBef>
              <a:spcAft>
                <a:spcPts val="0"/>
              </a:spcAft>
              <a:buClr>
                <a:schemeClr val="accent1"/>
              </a:buClr>
              <a:buSzPct val="85000"/>
              <a:buFont typeface="Arial" panose="020B0604020202020204" pitchFamily="34" charset="0"/>
              <a:buChar char="•"/>
            </a:pPr>
            <a:r>
              <a:rPr lang="en-GB" sz="2400" dirty="0">
                <a:effectLst>
                  <a:outerShdw sx="0" sy="0">
                    <a:srgbClr val="000000"/>
                  </a:outerShdw>
                </a:effectLst>
                <a:latin typeface="Calibri" pitchFamily="34" charset="0"/>
              </a:rPr>
              <a:t>Together  specific outcomes contribute to and indicate competence in Unit Standard as a whole </a:t>
            </a:r>
            <a:endParaRPr lang="en-ZA" sz="2400" dirty="0">
              <a:effectLst>
                <a:outerShdw sx="0" sy="0">
                  <a:srgbClr val="000000"/>
                </a:outerShdw>
              </a:effectLst>
              <a:latin typeface="Calibri" pitchFamily="34" charset="0"/>
            </a:endParaRPr>
          </a:p>
          <a:p>
            <a:pPr marL="354013" indent="-354013" fontAlgn="base">
              <a:spcBef>
                <a:spcPts val="580"/>
              </a:spcBef>
              <a:spcAft>
                <a:spcPts val="0"/>
              </a:spcAft>
              <a:buClr>
                <a:schemeClr val="accent1"/>
              </a:buClr>
              <a:buSzPct val="85000"/>
              <a:buFont typeface="Arial" panose="020B0604020202020204" pitchFamily="34" charset="0"/>
              <a:buChar char="•"/>
            </a:pPr>
            <a:r>
              <a:rPr lang="en-GB" sz="2400" dirty="0">
                <a:effectLst>
                  <a:outerShdw sx="0" sy="0">
                    <a:srgbClr val="000000"/>
                  </a:outerShdw>
                </a:effectLst>
                <a:latin typeface="Calibri" pitchFamily="34" charset="0"/>
              </a:rPr>
              <a:t>They contribute to  attainment of  Purpose of  Unit Standard. </a:t>
            </a:r>
            <a:endParaRPr lang="en-ZA" sz="2400" dirty="0">
              <a:effectLst>
                <a:outerShdw sx="0" sy="0">
                  <a:srgbClr val="000000"/>
                </a:outerShdw>
              </a:effectLst>
              <a:latin typeface="Calibri" pitchFamily="34" charset="0"/>
            </a:endParaRPr>
          </a:p>
          <a:p>
            <a:pPr marL="354013" indent="-354013" fontAlgn="base">
              <a:spcBef>
                <a:spcPts val="580"/>
              </a:spcBef>
              <a:spcAft>
                <a:spcPts val="0"/>
              </a:spcAft>
              <a:buClr>
                <a:schemeClr val="accent1"/>
              </a:buClr>
              <a:buSzPct val="85000"/>
              <a:buFont typeface="Arial" panose="020B0604020202020204" pitchFamily="34" charset="0"/>
              <a:buChar char="•"/>
            </a:pPr>
            <a:r>
              <a:rPr lang="en-GB" sz="2400" dirty="0">
                <a:effectLst>
                  <a:outerShdw sx="0" sy="0">
                    <a:srgbClr val="000000"/>
                  </a:outerShdw>
                </a:effectLst>
                <a:latin typeface="Calibri" pitchFamily="34" charset="0"/>
              </a:rPr>
              <a:t>They are measurable and verifiable</a:t>
            </a:r>
            <a:r>
              <a:rPr lang="en-GB"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 </a:t>
            </a:r>
          </a:p>
          <a:p>
            <a:pPr marL="354013" indent="-354013" fontAlgn="base">
              <a:lnSpc>
                <a:spcPct val="150000"/>
              </a:lnSpc>
              <a:spcBef>
                <a:spcPts val="580"/>
              </a:spcBef>
              <a:spcAft>
                <a:spcPts val="0"/>
              </a:spcAft>
              <a:buClr>
                <a:schemeClr val="accent1"/>
              </a:buClr>
              <a:buSzPct val="85000"/>
              <a:buFont typeface="Arial" panose="020B0604020202020204" pitchFamily="34" charset="0"/>
              <a:buChar char="•"/>
            </a:pPr>
            <a:endParaRPr lang="en-ZA"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7" name="Picture 6" descr="A close up of a device&#10;&#10;Description generated with high confidence">
            <a:extLst>
              <a:ext uri="{FF2B5EF4-FFF2-40B4-BE49-F238E27FC236}">
                <a16:creationId xmlns:a16="http://schemas.microsoft.com/office/drawing/2014/main" id="{9AAC5158-3420-4635-A6EF-460B211F2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869" y="4279519"/>
            <a:ext cx="2882900" cy="2349500"/>
          </a:xfrm>
          <a:prstGeom prst="rect">
            <a:avLst/>
          </a:prstGeom>
        </p:spPr>
      </p:pic>
    </p:spTree>
    <p:extLst>
      <p:ext uri="{BB962C8B-B14F-4D97-AF65-F5344CB8AC3E}">
        <p14:creationId xmlns:p14="http://schemas.microsoft.com/office/powerpoint/2010/main" val="3687056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Specific requirements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72</a:t>
            </a:fld>
            <a:endParaRPr lang="en-ZA" dirty="0"/>
          </a:p>
        </p:txBody>
      </p:sp>
      <p:sp>
        <p:nvSpPr>
          <p:cNvPr id="5" name="Content Placeholder 4"/>
          <p:cNvSpPr>
            <a:spLocks noGrp="1"/>
          </p:cNvSpPr>
          <p:nvPr>
            <p:ph sz="quarter" idx="1"/>
          </p:nvPr>
        </p:nvSpPr>
        <p:spPr>
          <a:xfrm>
            <a:off x="467544" y="1406469"/>
            <a:ext cx="7735551" cy="4680000"/>
          </a:xfrm>
        </p:spPr>
        <p:txBody>
          <a:bodyPr>
            <a:normAutofit/>
          </a:bodyPr>
          <a:lstStyle/>
          <a:p>
            <a:pPr marL="0" indent="0" fontAlgn="base">
              <a:buNone/>
            </a:pPr>
            <a:endParaRPr lang="en-ZA" dirty="0"/>
          </a:p>
          <a:p>
            <a:pPr marL="0" lvl="0" indent="0" fontAlgn="base">
              <a:buNone/>
            </a:pPr>
            <a:endParaRPr lang="en-ZA" dirty="0"/>
          </a:p>
        </p:txBody>
      </p:sp>
      <p:sp>
        <p:nvSpPr>
          <p:cNvPr id="3" name="Rectangle 2">
            <a:extLst>
              <a:ext uri="{FF2B5EF4-FFF2-40B4-BE49-F238E27FC236}">
                <a16:creationId xmlns:a16="http://schemas.microsoft.com/office/drawing/2014/main" id="{445940E0-B670-4344-81AE-3464600DE682}"/>
              </a:ext>
            </a:extLst>
          </p:cNvPr>
          <p:cNvSpPr/>
          <p:nvPr/>
        </p:nvSpPr>
        <p:spPr>
          <a:xfrm>
            <a:off x="603504" y="1496411"/>
            <a:ext cx="7427313" cy="4909036"/>
          </a:xfrm>
          <a:prstGeom prst="rect">
            <a:avLst/>
          </a:prstGeom>
        </p:spPr>
        <p:txBody>
          <a:bodyPr wrap="square">
            <a:spAutoFit/>
          </a:bodyPr>
          <a:lstStyle/>
          <a:p>
            <a:pPr>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Specific outcomes should be written in such a manner that:</a:t>
            </a:r>
          </a:p>
          <a:p>
            <a:pPr marL="354013" lvl="0" indent="-354013" fontAlgn="base">
              <a:spcBef>
                <a:spcPts val="580"/>
              </a:spcBef>
              <a:buClr>
                <a:schemeClr val="accent1"/>
              </a:buClr>
              <a:buSzPct val="85000"/>
              <a:buFont typeface="Arial" panose="020B0604020202020204" pitchFamily="34" charset="0"/>
              <a:buChar char="•"/>
            </a:pPr>
            <a:r>
              <a:rPr lang="en-GB" sz="2400" dirty="0">
                <a:effectLst>
                  <a:outerShdw sx="0" sy="0">
                    <a:srgbClr val="000000"/>
                  </a:outerShdw>
                </a:effectLst>
                <a:latin typeface="Calibri" pitchFamily="34" charset="0"/>
              </a:rPr>
              <a:t>They focus on the qualifying learner’s capabilities</a:t>
            </a:r>
            <a:endParaRPr lang="en-ZA" sz="2400" dirty="0">
              <a:effectLst>
                <a:outerShdw sx="0" sy="0">
                  <a:srgbClr val="000000"/>
                </a:outerShdw>
              </a:effectLst>
              <a:latin typeface="Calibri" pitchFamily="34" charset="0"/>
            </a:endParaRPr>
          </a:p>
          <a:p>
            <a:pPr marL="354013" lvl="0" indent="-354013" fontAlgn="base">
              <a:spcBef>
                <a:spcPts val="580"/>
              </a:spcBef>
              <a:buClr>
                <a:schemeClr val="accent1"/>
              </a:buClr>
              <a:buSzPct val="85000"/>
              <a:buFont typeface="Arial" panose="020B0604020202020204" pitchFamily="34" charset="0"/>
              <a:buChar char="•"/>
            </a:pPr>
            <a:r>
              <a:rPr lang="en-GB" sz="2400" dirty="0">
                <a:effectLst>
                  <a:outerShdw sx="0" sy="0">
                    <a:srgbClr val="000000"/>
                  </a:outerShdw>
                </a:effectLst>
                <a:latin typeface="Calibri" pitchFamily="34" charset="0"/>
              </a:rPr>
              <a:t>They have  broad and inclusive applicability across a range of contexts </a:t>
            </a:r>
            <a:endParaRPr lang="en-ZA" sz="2400" dirty="0">
              <a:effectLst>
                <a:outerShdw sx="0" sy="0">
                  <a:srgbClr val="000000"/>
                </a:outerShdw>
              </a:effectLst>
              <a:latin typeface="Calibri" pitchFamily="34" charset="0"/>
            </a:endParaRPr>
          </a:p>
          <a:p>
            <a:pPr marL="354013" lvl="0" indent="-354013" fontAlgn="base">
              <a:spcBef>
                <a:spcPts val="580"/>
              </a:spcBef>
              <a:buClr>
                <a:schemeClr val="accent1"/>
              </a:buClr>
              <a:buSzPct val="85000"/>
              <a:buFont typeface="Arial" panose="020B0604020202020204" pitchFamily="34" charset="0"/>
              <a:buChar char="•"/>
            </a:pPr>
            <a:r>
              <a:rPr lang="en-GB" sz="2400" dirty="0">
                <a:effectLst>
                  <a:outerShdw sx="0" sy="0">
                    <a:srgbClr val="000000"/>
                  </a:outerShdw>
                </a:effectLst>
                <a:latin typeface="Calibri" pitchFamily="34" charset="0"/>
              </a:rPr>
              <a:t>They do not require frequent review and overhaul because of changing technology or work practices </a:t>
            </a:r>
            <a:endParaRPr lang="en-ZA" sz="2400" dirty="0">
              <a:effectLst>
                <a:outerShdw sx="0" sy="0">
                  <a:srgbClr val="000000"/>
                </a:outerShdw>
              </a:effectLst>
              <a:latin typeface="Calibri" pitchFamily="34" charset="0"/>
            </a:endParaRPr>
          </a:p>
          <a:p>
            <a:pPr marL="354013" lvl="0" indent="-354013" fontAlgn="base">
              <a:spcBef>
                <a:spcPts val="580"/>
              </a:spcBef>
              <a:buClr>
                <a:schemeClr val="accent1"/>
              </a:buClr>
              <a:buSzPct val="85000"/>
              <a:buFont typeface="Arial" panose="020B0604020202020204" pitchFamily="34" charset="0"/>
              <a:buChar char="•"/>
            </a:pPr>
            <a:r>
              <a:rPr lang="en-GB" sz="2400" dirty="0">
                <a:effectLst>
                  <a:outerShdw sx="0" sy="0">
                    <a:srgbClr val="000000"/>
                  </a:outerShdw>
                </a:effectLst>
                <a:latin typeface="Calibri" pitchFamily="34" charset="0"/>
              </a:rPr>
              <a:t>They represent competence outcomes for learning and performance, not descriptions of tasks or jobs. </a:t>
            </a:r>
            <a:endParaRPr lang="en-ZA" sz="2400" dirty="0">
              <a:effectLst>
                <a:outerShdw sx="0" sy="0">
                  <a:srgbClr val="000000"/>
                </a:outerShdw>
              </a:effectLst>
              <a:latin typeface="Calibri" pitchFamily="34" charset="0"/>
            </a:endParaRPr>
          </a:p>
          <a:p>
            <a:pPr>
              <a:lnSpc>
                <a:spcPct val="150000"/>
              </a:lnSpc>
              <a:spcAft>
                <a:spcPts val="0"/>
              </a:spcAft>
            </a:pP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54013" indent="-354013" fontAlgn="base">
              <a:lnSpc>
                <a:spcPct val="150000"/>
              </a:lnSpc>
              <a:spcBef>
                <a:spcPts val="580"/>
              </a:spcBef>
              <a:spcAft>
                <a:spcPts val="0"/>
              </a:spcAft>
              <a:buClr>
                <a:schemeClr val="accent1"/>
              </a:buClr>
              <a:buSzPct val="85000"/>
              <a:buFont typeface="Arial" panose="020B0604020202020204" pitchFamily="34" charset="0"/>
              <a:buChar char="•"/>
            </a:pPr>
            <a:endParaRPr lang="en-ZA" sz="2400" kern="0" dirty="0">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275678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87AD4-9412-496F-8DE3-43FD69A2CCD9}"/>
              </a:ext>
            </a:extLst>
          </p:cNvPr>
          <p:cNvSpPr>
            <a:spLocks noGrp="1"/>
          </p:cNvSpPr>
          <p:nvPr>
            <p:ph type="title"/>
          </p:nvPr>
        </p:nvSpPr>
        <p:spPr/>
        <p:txBody>
          <a:bodyPr/>
          <a:lstStyle/>
          <a:p>
            <a:r>
              <a:rPr lang="en-ZA" dirty="0"/>
              <a:t>Format of a specific outcome</a:t>
            </a:r>
          </a:p>
        </p:txBody>
      </p:sp>
      <p:sp>
        <p:nvSpPr>
          <p:cNvPr id="3" name="Slide Number Placeholder 2">
            <a:extLst>
              <a:ext uri="{FF2B5EF4-FFF2-40B4-BE49-F238E27FC236}">
                <a16:creationId xmlns:a16="http://schemas.microsoft.com/office/drawing/2014/main" id="{95E059F1-8D0E-48CB-8304-ED136333DD4C}"/>
              </a:ext>
            </a:extLst>
          </p:cNvPr>
          <p:cNvSpPr>
            <a:spLocks noGrp="1"/>
          </p:cNvSpPr>
          <p:nvPr>
            <p:ph type="sldNum" sz="quarter" idx="12"/>
          </p:nvPr>
        </p:nvSpPr>
        <p:spPr/>
        <p:txBody>
          <a:bodyPr/>
          <a:lstStyle/>
          <a:p>
            <a:fld id="{32F83655-DC73-417F-8B26-EB7A1DBB5382}" type="slidenum">
              <a:rPr lang="en-ZA" smtClean="0"/>
              <a:pPr/>
              <a:t>73</a:t>
            </a:fld>
            <a:endParaRPr lang="en-ZA" dirty="0"/>
          </a:p>
        </p:txBody>
      </p:sp>
      <p:graphicFrame>
        <p:nvGraphicFramePr>
          <p:cNvPr id="7" name="Content Placeholder 6">
            <a:extLst>
              <a:ext uri="{FF2B5EF4-FFF2-40B4-BE49-F238E27FC236}">
                <a16:creationId xmlns:a16="http://schemas.microsoft.com/office/drawing/2014/main" id="{775733E8-72FB-41E4-BBE7-C407F25F0393}"/>
              </a:ext>
            </a:extLst>
          </p:cNvPr>
          <p:cNvGraphicFramePr>
            <a:graphicFrameLocks noGrp="1"/>
          </p:cNvGraphicFramePr>
          <p:nvPr>
            <p:ph sz="quarter" idx="1"/>
            <p:extLst>
              <p:ext uri="{D42A27DB-BD31-4B8C-83A1-F6EECF244321}">
                <p14:modId xmlns:p14="http://schemas.microsoft.com/office/powerpoint/2010/main" val="2251239225"/>
              </p:ext>
            </p:extLst>
          </p:nvPr>
        </p:nvGraphicFramePr>
        <p:xfrm>
          <a:off x="2107096" y="2398642"/>
          <a:ext cx="5923721" cy="2239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357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Bloom’s taxonomy of </a:t>
            </a:r>
            <a:r>
              <a:rPr lang="en-ZA"/>
              <a:t>learning outcomes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74</a:t>
            </a:fld>
            <a:endParaRPr lang="en-ZA" dirty="0"/>
          </a:p>
        </p:txBody>
      </p:sp>
      <p:sp>
        <p:nvSpPr>
          <p:cNvPr id="5" name="Content Placeholder 4"/>
          <p:cNvSpPr>
            <a:spLocks noGrp="1"/>
          </p:cNvSpPr>
          <p:nvPr>
            <p:ph sz="quarter" idx="1"/>
          </p:nvPr>
        </p:nvSpPr>
        <p:spPr>
          <a:xfrm>
            <a:off x="467544" y="1406469"/>
            <a:ext cx="7735551" cy="4680000"/>
          </a:xfrm>
        </p:spPr>
        <p:txBody>
          <a:bodyPr>
            <a:normAutofit/>
          </a:bodyPr>
          <a:lstStyle/>
          <a:p>
            <a:pPr marL="0" indent="0">
              <a:buNone/>
            </a:pPr>
            <a:r>
              <a:rPr lang="en-ZA" dirty="0"/>
              <a:t>There are six levels (lowest to highest cognitive skills):</a:t>
            </a:r>
          </a:p>
          <a:p>
            <a:pPr marL="0" indent="0">
              <a:buNone/>
            </a:pPr>
            <a:endParaRPr lang="en-ZA" dirty="0"/>
          </a:p>
          <a:p>
            <a:pPr lvl="0" fontAlgn="base"/>
            <a:r>
              <a:rPr lang="en-GB" dirty="0">
                <a:effectLst>
                  <a:outerShdw sx="0" sy="0">
                    <a:srgbClr val="000000"/>
                  </a:outerShdw>
                </a:effectLst>
              </a:rPr>
              <a:t>Knowledge/remembering</a:t>
            </a:r>
            <a:endParaRPr lang="en-ZA" dirty="0">
              <a:effectLst>
                <a:outerShdw sx="0" sy="0">
                  <a:srgbClr val="000000"/>
                </a:outerShdw>
              </a:effectLst>
            </a:endParaRPr>
          </a:p>
          <a:p>
            <a:pPr lvl="0" fontAlgn="base"/>
            <a:r>
              <a:rPr lang="en-GB" dirty="0">
                <a:effectLst>
                  <a:outerShdw sx="0" sy="0">
                    <a:srgbClr val="000000"/>
                  </a:outerShdw>
                </a:effectLst>
              </a:rPr>
              <a:t>Comprehension/understanding</a:t>
            </a:r>
            <a:endParaRPr lang="en-ZA" dirty="0">
              <a:effectLst>
                <a:outerShdw sx="0" sy="0">
                  <a:srgbClr val="000000"/>
                </a:outerShdw>
              </a:effectLst>
            </a:endParaRPr>
          </a:p>
          <a:p>
            <a:pPr lvl="0" fontAlgn="base"/>
            <a:r>
              <a:rPr lang="en-GB" dirty="0">
                <a:effectLst>
                  <a:outerShdw sx="0" sy="0">
                    <a:srgbClr val="000000"/>
                  </a:outerShdw>
                </a:effectLst>
              </a:rPr>
              <a:t>Application/applying</a:t>
            </a:r>
            <a:endParaRPr lang="en-ZA" dirty="0">
              <a:effectLst>
                <a:outerShdw sx="0" sy="0">
                  <a:srgbClr val="000000"/>
                </a:outerShdw>
              </a:effectLst>
            </a:endParaRPr>
          </a:p>
          <a:p>
            <a:pPr lvl="0" fontAlgn="base"/>
            <a:r>
              <a:rPr lang="en-GB" dirty="0">
                <a:effectLst>
                  <a:outerShdw sx="0" sy="0">
                    <a:srgbClr val="000000"/>
                  </a:outerShdw>
                </a:effectLst>
              </a:rPr>
              <a:t>Analysis/analysing</a:t>
            </a:r>
            <a:endParaRPr lang="en-ZA" dirty="0">
              <a:effectLst>
                <a:outerShdw sx="0" sy="0">
                  <a:srgbClr val="000000"/>
                </a:outerShdw>
              </a:effectLst>
            </a:endParaRPr>
          </a:p>
          <a:p>
            <a:pPr lvl="0" fontAlgn="base"/>
            <a:r>
              <a:rPr lang="en-GB" dirty="0">
                <a:effectLst>
                  <a:outerShdw sx="0" sy="0">
                    <a:srgbClr val="000000"/>
                  </a:outerShdw>
                </a:effectLst>
              </a:rPr>
              <a:t>Evaluation/evaluating</a:t>
            </a:r>
            <a:endParaRPr lang="en-ZA" dirty="0">
              <a:effectLst>
                <a:outerShdw sx="0" sy="0">
                  <a:srgbClr val="000000"/>
                </a:outerShdw>
              </a:effectLst>
            </a:endParaRPr>
          </a:p>
          <a:p>
            <a:pPr lvl="0" fontAlgn="base"/>
            <a:r>
              <a:rPr lang="en-GB" dirty="0">
                <a:effectLst>
                  <a:outerShdw sx="0" sy="0">
                    <a:srgbClr val="000000"/>
                  </a:outerShdw>
                </a:effectLst>
              </a:rPr>
              <a:t>Synthesis/creating</a:t>
            </a:r>
            <a:endParaRPr lang="en-ZA" dirty="0">
              <a:effectLst>
                <a:outerShdw sx="0" sy="0">
                  <a:srgbClr val="000000"/>
                </a:outerShdw>
              </a:effectLst>
            </a:endParaRPr>
          </a:p>
          <a:p>
            <a:pPr marL="0" indent="0" fontAlgn="base">
              <a:buNone/>
            </a:pPr>
            <a:endParaRPr lang="en-ZA" dirty="0"/>
          </a:p>
          <a:p>
            <a:pPr marL="0" lvl="0" indent="0" fontAlgn="base">
              <a:buNone/>
            </a:pPr>
            <a:endParaRPr lang="en-ZA" dirty="0"/>
          </a:p>
        </p:txBody>
      </p:sp>
      <p:graphicFrame>
        <p:nvGraphicFramePr>
          <p:cNvPr id="3" name="Diagram 2">
            <a:extLst>
              <a:ext uri="{FF2B5EF4-FFF2-40B4-BE49-F238E27FC236}">
                <a16:creationId xmlns:a16="http://schemas.microsoft.com/office/drawing/2014/main" id="{520AAB2F-E58D-4AA4-AC50-A2553311FDF5}"/>
              </a:ext>
            </a:extLst>
          </p:cNvPr>
          <p:cNvGraphicFramePr/>
          <p:nvPr>
            <p:extLst>
              <p:ext uri="{D42A27DB-BD31-4B8C-83A1-F6EECF244321}">
                <p14:modId xmlns:p14="http://schemas.microsoft.com/office/powerpoint/2010/main" val="3321958088"/>
              </p:ext>
            </p:extLst>
          </p:nvPr>
        </p:nvGraphicFramePr>
        <p:xfrm>
          <a:off x="4227443" y="2288034"/>
          <a:ext cx="4267200" cy="3798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2684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Bloom’s taxonomy – related instructions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75</a:t>
            </a:fld>
            <a:endParaRPr lang="en-ZA" dirty="0"/>
          </a:p>
        </p:txBody>
      </p:sp>
      <p:sp>
        <p:nvSpPr>
          <p:cNvPr id="5" name="Content Placeholder 4"/>
          <p:cNvSpPr>
            <a:spLocks noGrp="1"/>
          </p:cNvSpPr>
          <p:nvPr>
            <p:ph sz="quarter" idx="1"/>
          </p:nvPr>
        </p:nvSpPr>
        <p:spPr>
          <a:xfrm>
            <a:off x="467544" y="1406469"/>
            <a:ext cx="7735551" cy="4680000"/>
          </a:xfrm>
        </p:spPr>
        <p:txBody>
          <a:bodyPr>
            <a:normAutofit/>
          </a:bodyPr>
          <a:lstStyle/>
          <a:p>
            <a:pPr marL="0" indent="0">
              <a:buNone/>
            </a:pPr>
            <a:r>
              <a:rPr lang="en-ZA" b="1" dirty="0"/>
              <a:t>Examples of learning outcomes verbs for instructions include:</a:t>
            </a:r>
          </a:p>
          <a:p>
            <a:pPr marL="0" indent="0" fontAlgn="base">
              <a:buNone/>
            </a:pPr>
            <a:endParaRPr lang="en-ZA" dirty="0"/>
          </a:p>
          <a:p>
            <a:pPr marL="0" lvl="0" indent="0" fontAlgn="base">
              <a:buNone/>
            </a:pPr>
            <a:endParaRPr lang="en-ZA" dirty="0"/>
          </a:p>
        </p:txBody>
      </p:sp>
      <p:graphicFrame>
        <p:nvGraphicFramePr>
          <p:cNvPr id="3" name="Table 2">
            <a:extLst>
              <a:ext uri="{FF2B5EF4-FFF2-40B4-BE49-F238E27FC236}">
                <a16:creationId xmlns:a16="http://schemas.microsoft.com/office/drawing/2014/main" id="{44B4B012-F0CA-4323-BFF0-8B0644692FEF}"/>
              </a:ext>
            </a:extLst>
          </p:cNvPr>
          <p:cNvGraphicFramePr>
            <a:graphicFrameLocks noGrp="1"/>
          </p:cNvGraphicFramePr>
          <p:nvPr>
            <p:extLst>
              <p:ext uri="{D42A27DB-BD31-4B8C-83A1-F6EECF244321}">
                <p14:modId xmlns:p14="http://schemas.microsoft.com/office/powerpoint/2010/main" val="3474756267"/>
              </p:ext>
            </p:extLst>
          </p:nvPr>
        </p:nvGraphicFramePr>
        <p:xfrm>
          <a:off x="649357" y="2258391"/>
          <a:ext cx="7553738" cy="4053840"/>
        </p:xfrm>
        <a:graphic>
          <a:graphicData uri="http://schemas.openxmlformats.org/drawingml/2006/table">
            <a:tbl>
              <a:tblPr firstRow="1" bandRow="1">
                <a:tableStyleId>{ED083AE6-46FA-4A59-8FB0-9F97EB10719F}</a:tableStyleId>
              </a:tblPr>
              <a:tblGrid>
                <a:gridCol w="3631095">
                  <a:extLst>
                    <a:ext uri="{9D8B030D-6E8A-4147-A177-3AD203B41FA5}">
                      <a16:colId xmlns:a16="http://schemas.microsoft.com/office/drawing/2014/main" val="1413702559"/>
                    </a:ext>
                  </a:extLst>
                </a:gridCol>
                <a:gridCol w="3922643">
                  <a:extLst>
                    <a:ext uri="{9D8B030D-6E8A-4147-A177-3AD203B41FA5}">
                      <a16:colId xmlns:a16="http://schemas.microsoft.com/office/drawing/2014/main" val="3538270625"/>
                    </a:ext>
                  </a:extLst>
                </a:gridCol>
              </a:tblGrid>
              <a:tr h="370840">
                <a:tc>
                  <a:txBody>
                    <a:bodyPr/>
                    <a:lstStyle/>
                    <a:p>
                      <a:r>
                        <a:rPr lang="en-ZA" sz="2400" dirty="0">
                          <a:solidFill>
                            <a:schemeClr val="bg1"/>
                          </a:solidFill>
                        </a:rPr>
                        <a:t>Cognitive Level</a:t>
                      </a:r>
                    </a:p>
                  </a:txBody>
                  <a:tcPr>
                    <a:solidFill>
                      <a:srgbClr val="008383"/>
                    </a:solidFill>
                  </a:tcPr>
                </a:tc>
                <a:tc>
                  <a:txBody>
                    <a:bodyPr/>
                    <a:lstStyle/>
                    <a:p>
                      <a:r>
                        <a:rPr lang="en-ZA" sz="2400" dirty="0">
                          <a:solidFill>
                            <a:schemeClr val="bg1"/>
                          </a:solidFill>
                        </a:rPr>
                        <a:t>Verbs</a:t>
                      </a:r>
                    </a:p>
                  </a:txBody>
                  <a:tcPr>
                    <a:solidFill>
                      <a:srgbClr val="008383"/>
                    </a:solidFill>
                  </a:tcPr>
                </a:tc>
                <a:extLst>
                  <a:ext uri="{0D108BD9-81ED-4DB2-BD59-A6C34878D82A}">
                    <a16:rowId xmlns:a16="http://schemas.microsoft.com/office/drawing/2014/main" val="452765458"/>
                  </a:ext>
                </a:extLst>
              </a:tr>
              <a:tr h="370840">
                <a:tc>
                  <a:txBody>
                    <a:bodyPr/>
                    <a:lstStyle/>
                    <a:p>
                      <a:r>
                        <a:rPr lang="en-GB" sz="2000" b="1" dirty="0">
                          <a:effectLst>
                            <a:outerShdw sx="0" sy="0">
                              <a:srgbClr val="000000"/>
                            </a:outerShdw>
                          </a:effectLst>
                        </a:rPr>
                        <a:t>Knowledge/Remembering</a:t>
                      </a:r>
                      <a:endParaRPr lang="en-ZA" sz="2000" b="1" dirty="0"/>
                    </a:p>
                  </a:txBody>
                  <a:tcPr anchor="ctr"/>
                </a:tc>
                <a:tc>
                  <a:txBody>
                    <a:bodyPr/>
                    <a:lstStyle/>
                    <a:p>
                      <a:r>
                        <a:rPr lang="en-GB" sz="2000" dirty="0">
                          <a:effectLst>
                            <a:outerShdw sx="0" sy="0">
                              <a:srgbClr val="000000"/>
                            </a:outerShdw>
                          </a:effectLst>
                        </a:rPr>
                        <a:t>define, list, recognize</a:t>
                      </a:r>
                      <a:endParaRPr lang="en-ZA" sz="2000" dirty="0"/>
                    </a:p>
                  </a:txBody>
                  <a:tcPr/>
                </a:tc>
                <a:extLst>
                  <a:ext uri="{0D108BD9-81ED-4DB2-BD59-A6C34878D82A}">
                    <a16:rowId xmlns:a16="http://schemas.microsoft.com/office/drawing/2014/main" val="4223996850"/>
                  </a:ext>
                </a:extLst>
              </a:tr>
              <a:tr h="370840">
                <a:tc>
                  <a:txBody>
                    <a:bodyPr/>
                    <a:lstStyle/>
                    <a:p>
                      <a:r>
                        <a:rPr lang="en-GB" sz="2000" b="1" dirty="0">
                          <a:effectLst>
                            <a:outerShdw sx="0" sy="0">
                              <a:srgbClr val="000000"/>
                            </a:outerShdw>
                          </a:effectLst>
                        </a:rPr>
                        <a:t>Comprehension/Understanding</a:t>
                      </a:r>
                      <a:endParaRPr lang="en-ZA" sz="2000" dirty="0"/>
                    </a:p>
                  </a:txBody>
                  <a:tcPr anchor="ctr"/>
                </a:tc>
                <a:tc>
                  <a:txBody>
                    <a:bodyPr/>
                    <a:lstStyle/>
                    <a:p>
                      <a:r>
                        <a:rPr lang="en-GB" sz="2000" dirty="0">
                          <a:effectLst>
                            <a:outerShdw sx="0" sy="0">
                              <a:srgbClr val="000000"/>
                            </a:outerShdw>
                          </a:effectLst>
                        </a:rPr>
                        <a:t>characterize, describe, explain, identify, locate, recognize, sort</a:t>
                      </a:r>
                      <a:endParaRPr lang="en-ZA" sz="2000" dirty="0"/>
                    </a:p>
                  </a:txBody>
                  <a:tcPr/>
                </a:tc>
                <a:extLst>
                  <a:ext uri="{0D108BD9-81ED-4DB2-BD59-A6C34878D82A}">
                    <a16:rowId xmlns:a16="http://schemas.microsoft.com/office/drawing/2014/main" val="3696454502"/>
                  </a:ext>
                </a:extLst>
              </a:tr>
              <a:tr h="370840">
                <a:tc>
                  <a:txBody>
                    <a:bodyPr/>
                    <a:lstStyle/>
                    <a:p>
                      <a:r>
                        <a:rPr lang="en-GB" sz="2000" b="1" dirty="0">
                          <a:effectLst>
                            <a:outerShdw sx="0" sy="0">
                              <a:srgbClr val="000000"/>
                            </a:outerShdw>
                          </a:effectLst>
                        </a:rPr>
                        <a:t>Application/Applying</a:t>
                      </a:r>
                      <a:endParaRPr lang="en-ZA" sz="2000" dirty="0"/>
                    </a:p>
                  </a:txBody>
                  <a:tcPr anchor="ctr"/>
                </a:tc>
                <a:tc>
                  <a:txBody>
                    <a:bodyPr/>
                    <a:lstStyle/>
                    <a:p>
                      <a:r>
                        <a:rPr lang="en-GB" sz="2000" dirty="0">
                          <a:effectLst>
                            <a:outerShdw sx="0" sy="0">
                              <a:srgbClr val="000000"/>
                            </a:outerShdw>
                          </a:effectLst>
                        </a:rPr>
                        <a:t>choose, demonstrate, implement, perform</a:t>
                      </a:r>
                      <a:endParaRPr lang="en-ZA" sz="2000" dirty="0"/>
                    </a:p>
                  </a:txBody>
                  <a:tcPr/>
                </a:tc>
                <a:extLst>
                  <a:ext uri="{0D108BD9-81ED-4DB2-BD59-A6C34878D82A}">
                    <a16:rowId xmlns:a16="http://schemas.microsoft.com/office/drawing/2014/main" val="871641343"/>
                  </a:ext>
                </a:extLst>
              </a:tr>
              <a:tr h="370840">
                <a:tc>
                  <a:txBody>
                    <a:bodyPr/>
                    <a:lstStyle/>
                    <a:p>
                      <a:r>
                        <a:rPr lang="en-GB" sz="2000" b="1" dirty="0">
                          <a:effectLst>
                            <a:outerShdw sx="0" sy="0">
                              <a:srgbClr val="000000"/>
                            </a:outerShdw>
                          </a:effectLst>
                        </a:rPr>
                        <a:t>Analysis/Analysing</a:t>
                      </a:r>
                      <a:endParaRPr lang="en-ZA" sz="2000" dirty="0"/>
                    </a:p>
                  </a:txBody>
                  <a:tcPr anchor="ctr"/>
                </a:tc>
                <a:tc>
                  <a:txBody>
                    <a:bodyPr/>
                    <a:lstStyle/>
                    <a:p>
                      <a:r>
                        <a:rPr lang="en-GB" sz="2000" dirty="0">
                          <a:effectLst>
                            <a:outerShdw sx="0" sy="0">
                              <a:srgbClr val="000000"/>
                            </a:outerShdw>
                          </a:effectLst>
                        </a:rPr>
                        <a:t>analyse, categorize, compare, differentiate</a:t>
                      </a:r>
                      <a:endParaRPr lang="en-ZA" sz="2000" dirty="0"/>
                    </a:p>
                  </a:txBody>
                  <a:tcPr/>
                </a:tc>
                <a:extLst>
                  <a:ext uri="{0D108BD9-81ED-4DB2-BD59-A6C34878D82A}">
                    <a16:rowId xmlns:a16="http://schemas.microsoft.com/office/drawing/2014/main" val="2090924442"/>
                  </a:ext>
                </a:extLst>
              </a:tr>
              <a:tr h="370840">
                <a:tc>
                  <a:txBody>
                    <a:bodyPr/>
                    <a:lstStyle/>
                    <a:p>
                      <a:r>
                        <a:rPr lang="en-GB" sz="2000" b="1" dirty="0">
                          <a:effectLst>
                            <a:outerShdw sx="0" sy="0">
                              <a:srgbClr val="000000"/>
                            </a:outerShdw>
                          </a:effectLst>
                        </a:rPr>
                        <a:t>Evaluation/Evaluating</a:t>
                      </a:r>
                      <a:endParaRPr lang="en-ZA" sz="2000" dirty="0"/>
                    </a:p>
                  </a:txBody>
                  <a:tcPr anchor="ctr"/>
                </a:tc>
                <a:tc>
                  <a:txBody>
                    <a:bodyPr/>
                    <a:lstStyle/>
                    <a:p>
                      <a:r>
                        <a:rPr lang="en-GB" sz="2000" dirty="0">
                          <a:effectLst>
                            <a:outerShdw sx="0" sy="0">
                              <a:srgbClr val="000000"/>
                            </a:outerShdw>
                          </a:effectLst>
                        </a:rPr>
                        <a:t>assess, critique, evaluate, rank, rate</a:t>
                      </a:r>
                      <a:endParaRPr lang="en-ZA" sz="2000" dirty="0"/>
                    </a:p>
                  </a:txBody>
                  <a:tcPr/>
                </a:tc>
                <a:extLst>
                  <a:ext uri="{0D108BD9-81ED-4DB2-BD59-A6C34878D82A}">
                    <a16:rowId xmlns:a16="http://schemas.microsoft.com/office/drawing/2014/main" val="508308827"/>
                  </a:ext>
                </a:extLst>
              </a:tr>
              <a:tr h="370840">
                <a:tc>
                  <a:txBody>
                    <a:bodyPr/>
                    <a:lstStyle/>
                    <a:p>
                      <a:r>
                        <a:rPr lang="en-GB" sz="2000" b="1" dirty="0">
                          <a:effectLst>
                            <a:outerShdw sx="0" sy="0">
                              <a:srgbClr val="000000"/>
                            </a:outerShdw>
                          </a:effectLst>
                        </a:rPr>
                        <a:t>Synthesis/Creating</a:t>
                      </a:r>
                      <a:endParaRPr lang="en-ZA" sz="2000" dirty="0"/>
                    </a:p>
                  </a:txBody>
                  <a:tcPr anchor="ctr"/>
                </a:tc>
                <a:tc>
                  <a:txBody>
                    <a:bodyPr/>
                    <a:lstStyle/>
                    <a:p>
                      <a:r>
                        <a:rPr lang="en-GB" sz="2000" dirty="0">
                          <a:effectLst>
                            <a:outerShdw sx="0" sy="0">
                              <a:srgbClr val="000000"/>
                            </a:outerShdw>
                          </a:effectLst>
                        </a:rPr>
                        <a:t>construct, design, formulate, organize, synthesize</a:t>
                      </a:r>
                      <a:endParaRPr lang="en-ZA" sz="2000" dirty="0"/>
                    </a:p>
                  </a:txBody>
                  <a:tcPr/>
                </a:tc>
                <a:extLst>
                  <a:ext uri="{0D108BD9-81ED-4DB2-BD59-A6C34878D82A}">
                    <a16:rowId xmlns:a16="http://schemas.microsoft.com/office/drawing/2014/main" val="1364409631"/>
                  </a:ext>
                </a:extLst>
              </a:tr>
            </a:tbl>
          </a:graphicData>
        </a:graphic>
      </p:graphicFrame>
    </p:spTree>
    <p:extLst>
      <p:ext uri="{BB962C8B-B14F-4D97-AF65-F5344CB8AC3E}">
        <p14:creationId xmlns:p14="http://schemas.microsoft.com/office/powerpoint/2010/main" val="23631015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Verbs to avoid in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76</a:t>
            </a:fld>
            <a:endParaRPr lang="en-ZA" dirty="0"/>
          </a:p>
        </p:txBody>
      </p:sp>
      <p:sp>
        <p:nvSpPr>
          <p:cNvPr id="5" name="Content Placeholder 4"/>
          <p:cNvSpPr>
            <a:spLocks noGrp="1"/>
          </p:cNvSpPr>
          <p:nvPr>
            <p:ph sz="quarter" idx="1"/>
          </p:nvPr>
        </p:nvSpPr>
        <p:spPr>
          <a:xfrm>
            <a:off x="603504" y="1406469"/>
            <a:ext cx="7599591" cy="4680000"/>
          </a:xfrm>
        </p:spPr>
        <p:txBody>
          <a:bodyPr>
            <a:normAutofit/>
          </a:bodyPr>
          <a:lstStyle/>
          <a:p>
            <a:pPr marL="0" lvl="0" indent="0" fontAlgn="base">
              <a:buNone/>
            </a:pPr>
            <a:r>
              <a:rPr lang="en-GB" b="1" dirty="0">
                <a:effectLst>
                  <a:outerShdw sx="0" sy="0">
                    <a:srgbClr val="000000"/>
                  </a:outerShdw>
                </a:effectLst>
              </a:rPr>
              <a:t>Vague and not really measurable verbs:</a:t>
            </a:r>
          </a:p>
          <a:p>
            <a:pPr lvl="0" fontAlgn="base"/>
            <a:r>
              <a:rPr lang="en-GB" dirty="0">
                <a:effectLst>
                  <a:outerShdw sx="0" sy="0">
                    <a:srgbClr val="000000"/>
                  </a:outerShdw>
                </a:effectLst>
              </a:rPr>
              <a:t>Understand</a:t>
            </a:r>
            <a:endParaRPr lang="en-ZA" dirty="0">
              <a:effectLst>
                <a:outerShdw sx="0" sy="0">
                  <a:srgbClr val="000000"/>
                </a:outerShdw>
              </a:effectLst>
            </a:endParaRPr>
          </a:p>
          <a:p>
            <a:pPr lvl="0" fontAlgn="base"/>
            <a:r>
              <a:rPr lang="en-GB" dirty="0">
                <a:effectLst>
                  <a:outerShdw sx="0" sy="0">
                    <a:srgbClr val="000000"/>
                  </a:outerShdw>
                </a:effectLst>
              </a:rPr>
              <a:t>Appreciate</a:t>
            </a:r>
            <a:endParaRPr lang="en-ZA" dirty="0">
              <a:effectLst>
                <a:outerShdw sx="0" sy="0">
                  <a:srgbClr val="000000"/>
                </a:outerShdw>
              </a:effectLst>
            </a:endParaRPr>
          </a:p>
          <a:p>
            <a:pPr lvl="0" fontAlgn="base"/>
            <a:r>
              <a:rPr lang="en-GB" dirty="0">
                <a:effectLst>
                  <a:outerShdw sx="0" sy="0">
                    <a:srgbClr val="000000"/>
                  </a:outerShdw>
                </a:effectLst>
              </a:rPr>
              <a:t>Know about</a:t>
            </a:r>
            <a:endParaRPr lang="en-ZA" dirty="0">
              <a:effectLst>
                <a:outerShdw sx="0" sy="0">
                  <a:srgbClr val="000000"/>
                </a:outerShdw>
              </a:effectLst>
            </a:endParaRPr>
          </a:p>
          <a:p>
            <a:pPr lvl="0" fontAlgn="base"/>
            <a:r>
              <a:rPr lang="en-GB" dirty="0">
                <a:effectLst>
                  <a:outerShdw sx="0" sy="0">
                    <a:srgbClr val="000000"/>
                  </a:outerShdw>
                </a:effectLst>
              </a:rPr>
              <a:t>Become familiar with</a:t>
            </a:r>
            <a:endParaRPr lang="en-ZA" dirty="0">
              <a:effectLst>
                <a:outerShdw sx="0" sy="0">
                  <a:srgbClr val="000000"/>
                </a:outerShdw>
              </a:effectLst>
            </a:endParaRPr>
          </a:p>
          <a:p>
            <a:pPr lvl="0" fontAlgn="base"/>
            <a:r>
              <a:rPr lang="en-GB" dirty="0">
                <a:effectLst>
                  <a:outerShdw sx="0" sy="0">
                    <a:srgbClr val="000000"/>
                  </a:outerShdw>
                </a:effectLst>
              </a:rPr>
              <a:t>Learn about</a:t>
            </a:r>
            <a:endParaRPr lang="en-ZA" dirty="0">
              <a:effectLst>
                <a:outerShdw sx="0" sy="0">
                  <a:srgbClr val="000000"/>
                </a:outerShdw>
              </a:effectLst>
            </a:endParaRPr>
          </a:p>
          <a:p>
            <a:pPr lvl="0" fontAlgn="base"/>
            <a:r>
              <a:rPr lang="en-GB" dirty="0">
                <a:effectLst>
                  <a:outerShdw sx="0" sy="0">
                    <a:srgbClr val="000000"/>
                  </a:outerShdw>
                </a:effectLst>
              </a:rPr>
              <a:t>Become aware of</a:t>
            </a:r>
            <a:endParaRPr lang="en-ZA" dirty="0">
              <a:effectLst>
                <a:outerShdw sx="0" sy="0">
                  <a:srgbClr val="000000"/>
                </a:outerShdw>
              </a:effectLst>
            </a:endParaRPr>
          </a:p>
          <a:p>
            <a:pPr marL="0" indent="0" fontAlgn="base">
              <a:buNone/>
            </a:pPr>
            <a:endParaRPr lang="en-ZA" dirty="0"/>
          </a:p>
          <a:p>
            <a:pPr marL="0" lvl="0" indent="0" fontAlgn="base">
              <a:buNone/>
            </a:pPr>
            <a:endParaRPr lang="en-ZA" dirty="0"/>
          </a:p>
        </p:txBody>
      </p:sp>
      <p:pic>
        <p:nvPicPr>
          <p:cNvPr id="6" name="Picture 5" descr="C:\Users\Hannetjie Nortje\AppData\Local\Microsoft\Windows\INetCache\Content.Word\Reflector.jpg">
            <a:extLst>
              <a:ext uri="{FF2B5EF4-FFF2-40B4-BE49-F238E27FC236}">
                <a16:creationId xmlns:a16="http://schemas.microsoft.com/office/drawing/2014/main" id="{FBCCA0A8-1132-4DE3-B3AB-E4C5F65311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39410" y="1832001"/>
            <a:ext cx="3014981" cy="3177319"/>
          </a:xfrm>
          <a:prstGeom prst="rect">
            <a:avLst/>
          </a:prstGeom>
          <a:noFill/>
          <a:ln>
            <a:noFill/>
          </a:ln>
        </p:spPr>
      </p:pic>
    </p:spTree>
    <p:extLst>
      <p:ext uri="{BB962C8B-B14F-4D97-AF65-F5344CB8AC3E}">
        <p14:creationId xmlns:p14="http://schemas.microsoft.com/office/powerpoint/2010/main" val="10683441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Questions to ask yourself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77</a:t>
            </a:fld>
            <a:endParaRPr lang="en-ZA" dirty="0"/>
          </a:p>
        </p:txBody>
      </p:sp>
      <p:sp>
        <p:nvSpPr>
          <p:cNvPr id="5" name="Content Placeholder 4"/>
          <p:cNvSpPr>
            <a:spLocks noGrp="1"/>
          </p:cNvSpPr>
          <p:nvPr>
            <p:ph sz="quarter" idx="1"/>
          </p:nvPr>
        </p:nvSpPr>
        <p:spPr>
          <a:xfrm>
            <a:off x="603504" y="1406469"/>
            <a:ext cx="5558757" cy="4680000"/>
          </a:xfrm>
        </p:spPr>
        <p:txBody>
          <a:bodyPr>
            <a:normAutofit/>
          </a:bodyPr>
          <a:lstStyle/>
          <a:p>
            <a:pPr lvl="0" fontAlgn="base"/>
            <a:r>
              <a:rPr lang="en-GB" dirty="0">
                <a:effectLst>
                  <a:outerShdw sx="0" sy="0">
                    <a:srgbClr val="000000"/>
                  </a:outerShdw>
                </a:effectLst>
              </a:rPr>
              <a:t>What information or content do you want  learners to learn from unit standard?</a:t>
            </a:r>
            <a:endParaRPr lang="en-ZA" dirty="0">
              <a:effectLst>
                <a:outerShdw sx="0" sy="0">
                  <a:srgbClr val="000000"/>
                </a:outerShdw>
              </a:effectLst>
            </a:endParaRPr>
          </a:p>
          <a:p>
            <a:pPr lvl="0" fontAlgn="base"/>
            <a:r>
              <a:rPr lang="en-GB" dirty="0">
                <a:effectLst>
                  <a:outerShdw sx="0" sy="0">
                    <a:srgbClr val="000000"/>
                  </a:outerShdw>
                </a:effectLst>
              </a:rPr>
              <a:t>What do you want them to do with information?</a:t>
            </a:r>
            <a:endParaRPr lang="en-ZA" dirty="0">
              <a:effectLst>
                <a:outerShdw sx="0" sy="0">
                  <a:srgbClr val="000000"/>
                </a:outerShdw>
              </a:effectLst>
            </a:endParaRPr>
          </a:p>
          <a:p>
            <a:pPr lvl="0" fontAlgn="base"/>
            <a:r>
              <a:rPr lang="en-GB" dirty="0">
                <a:effectLst>
                  <a:outerShdw sx="0" sy="0">
                    <a:srgbClr val="000000"/>
                  </a:outerShdw>
                </a:effectLst>
              </a:rPr>
              <a:t>What skills or competencies do you want them to learn or develop?</a:t>
            </a:r>
            <a:endParaRPr lang="en-ZA" dirty="0">
              <a:effectLst>
                <a:outerShdw sx="0" sy="0">
                  <a:srgbClr val="000000"/>
                </a:outerShdw>
              </a:effectLst>
            </a:endParaRPr>
          </a:p>
          <a:p>
            <a:pPr lvl="0" fontAlgn="base"/>
            <a:r>
              <a:rPr lang="en-GB" dirty="0">
                <a:effectLst>
                  <a:outerShdw sx="0" sy="0">
                    <a:srgbClr val="000000"/>
                  </a:outerShdw>
                </a:effectLst>
              </a:rPr>
              <a:t>What kinds of higher level thinking do you want them to engage in?</a:t>
            </a:r>
            <a:endParaRPr lang="en-ZA" dirty="0">
              <a:effectLst>
                <a:outerShdw sx="0" sy="0">
                  <a:srgbClr val="000000"/>
                </a:outerShdw>
              </a:effectLst>
            </a:endParaRPr>
          </a:p>
          <a:p>
            <a:pPr marL="0" indent="0" fontAlgn="base">
              <a:buNone/>
            </a:pPr>
            <a:endParaRPr lang="en-ZA" dirty="0"/>
          </a:p>
          <a:p>
            <a:pPr marL="0" lvl="0" indent="0" fontAlgn="base">
              <a:buNone/>
            </a:pPr>
            <a:endParaRPr lang="en-ZA" dirty="0"/>
          </a:p>
        </p:txBody>
      </p:sp>
      <p:pic>
        <p:nvPicPr>
          <p:cNvPr id="6" name="Picture 5" descr="C:\Users\Hannetjie Nortje\AppData\Local\Microsoft\Windows\INetCache\Content.Word\Reflector.jpg">
            <a:extLst>
              <a:ext uri="{FF2B5EF4-FFF2-40B4-BE49-F238E27FC236}">
                <a16:creationId xmlns:a16="http://schemas.microsoft.com/office/drawing/2014/main" id="{FBCCA0A8-1132-4DE3-B3AB-E4C5F65311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04453" y="1815547"/>
            <a:ext cx="3174008" cy="3260035"/>
          </a:xfrm>
          <a:prstGeom prst="rect">
            <a:avLst/>
          </a:prstGeom>
          <a:noFill/>
          <a:ln>
            <a:noFill/>
          </a:ln>
        </p:spPr>
      </p:pic>
    </p:spTree>
    <p:extLst>
      <p:ext uri="{BB962C8B-B14F-4D97-AF65-F5344CB8AC3E}">
        <p14:creationId xmlns:p14="http://schemas.microsoft.com/office/powerpoint/2010/main" val="25963304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Questions to ask yourself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78</a:t>
            </a:fld>
            <a:endParaRPr lang="en-ZA" dirty="0"/>
          </a:p>
        </p:txBody>
      </p:sp>
      <p:sp>
        <p:nvSpPr>
          <p:cNvPr id="5" name="Content Placeholder 4"/>
          <p:cNvSpPr>
            <a:spLocks noGrp="1"/>
          </p:cNvSpPr>
          <p:nvPr>
            <p:ph sz="quarter" idx="1"/>
          </p:nvPr>
        </p:nvSpPr>
        <p:spPr>
          <a:xfrm>
            <a:off x="603504" y="1406469"/>
            <a:ext cx="5558757" cy="4680000"/>
          </a:xfrm>
        </p:spPr>
        <p:txBody>
          <a:bodyPr>
            <a:normAutofit/>
          </a:bodyPr>
          <a:lstStyle/>
          <a:p>
            <a:pPr fontAlgn="base"/>
            <a:r>
              <a:rPr lang="en-GB" dirty="0">
                <a:effectLst>
                  <a:outerShdw sx="0" sy="0">
                    <a:srgbClr val="000000"/>
                  </a:outerShdw>
                </a:effectLst>
              </a:rPr>
              <a:t>How do you expect learners to demonstrate what they have learned and how well they have learned it?</a:t>
            </a:r>
            <a:endParaRPr lang="en-ZA" dirty="0">
              <a:effectLst>
                <a:outerShdw sx="0" sy="0">
                  <a:srgbClr val="000000"/>
                </a:outerShdw>
              </a:effectLst>
            </a:endParaRPr>
          </a:p>
          <a:p>
            <a:pPr lvl="0" fontAlgn="base"/>
            <a:r>
              <a:rPr lang="en-GB" dirty="0">
                <a:effectLst>
                  <a:outerShdw sx="0" sy="0">
                    <a:srgbClr val="000000"/>
                  </a:outerShdw>
                </a:effectLst>
              </a:rPr>
              <a:t>What should learners know and be able to do when they finish your unit?</a:t>
            </a:r>
            <a:endParaRPr lang="en-ZA" dirty="0">
              <a:effectLst>
                <a:outerShdw sx="0" sy="0">
                  <a:srgbClr val="000000"/>
                </a:outerShdw>
              </a:effectLst>
            </a:endParaRPr>
          </a:p>
          <a:p>
            <a:pPr lvl="0" fontAlgn="base"/>
            <a:r>
              <a:rPr lang="en-GB" dirty="0">
                <a:effectLst>
                  <a:outerShdw sx="0" sy="0">
                    <a:srgbClr val="000000"/>
                  </a:outerShdw>
                </a:effectLst>
              </a:rPr>
              <a:t>How do you think they will be able to use the information and skills that they have developed?</a:t>
            </a:r>
            <a:endParaRPr lang="en-ZA" dirty="0">
              <a:effectLst>
                <a:outerShdw sx="0" sy="0">
                  <a:srgbClr val="000000"/>
                </a:outerShdw>
              </a:effectLst>
            </a:endParaRPr>
          </a:p>
          <a:p>
            <a:pPr lvl="0" fontAlgn="base"/>
            <a:r>
              <a:rPr lang="en-GB" dirty="0">
                <a:effectLst>
                  <a:outerShdw sx="0" sy="0">
                    <a:srgbClr val="000000"/>
                  </a:outerShdw>
                </a:effectLst>
              </a:rPr>
              <a:t>If someone asks the learners what have they learned in your unit, how would you like them to answer?</a:t>
            </a:r>
            <a:endParaRPr lang="en-ZA" dirty="0">
              <a:effectLst>
                <a:outerShdw sx="0" sy="0">
                  <a:srgbClr val="000000"/>
                </a:outerShdw>
              </a:effectLst>
            </a:endParaRPr>
          </a:p>
          <a:p>
            <a:pPr marL="0" indent="0" fontAlgn="base">
              <a:buNone/>
            </a:pPr>
            <a:endParaRPr lang="en-ZA" dirty="0"/>
          </a:p>
          <a:p>
            <a:pPr marL="0" lvl="0" indent="0" fontAlgn="base">
              <a:buNone/>
            </a:pPr>
            <a:endParaRPr lang="en-ZA" dirty="0"/>
          </a:p>
        </p:txBody>
      </p:sp>
      <p:pic>
        <p:nvPicPr>
          <p:cNvPr id="6" name="Picture 5" descr="C:\Users\Hannetjie Nortje\AppData\Local\Microsoft\Windows\INetCache\Content.Word\Reflector.jpg">
            <a:extLst>
              <a:ext uri="{FF2B5EF4-FFF2-40B4-BE49-F238E27FC236}">
                <a16:creationId xmlns:a16="http://schemas.microsoft.com/office/drawing/2014/main" id="{FBCCA0A8-1132-4DE3-B3AB-E4C5F65311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42991" y="1961322"/>
            <a:ext cx="2948721" cy="3087756"/>
          </a:xfrm>
          <a:prstGeom prst="rect">
            <a:avLst/>
          </a:prstGeom>
          <a:noFill/>
          <a:ln>
            <a:noFill/>
          </a:ln>
        </p:spPr>
      </p:pic>
    </p:spTree>
    <p:extLst>
      <p:ext uri="{BB962C8B-B14F-4D97-AF65-F5344CB8AC3E}">
        <p14:creationId xmlns:p14="http://schemas.microsoft.com/office/powerpoint/2010/main" val="24932254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Purpose of the 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79</a:t>
            </a:fld>
            <a:endParaRPr lang="en-ZA" dirty="0"/>
          </a:p>
        </p:txBody>
      </p:sp>
      <p:sp>
        <p:nvSpPr>
          <p:cNvPr id="5" name="Content Placeholder 4"/>
          <p:cNvSpPr>
            <a:spLocks noGrp="1"/>
          </p:cNvSpPr>
          <p:nvPr>
            <p:ph sz="quarter" idx="1"/>
          </p:nvPr>
        </p:nvSpPr>
        <p:spPr>
          <a:xfrm>
            <a:off x="467544" y="1406469"/>
            <a:ext cx="7735551" cy="4680000"/>
          </a:xfrm>
        </p:spPr>
        <p:txBody>
          <a:bodyPr>
            <a:normAutofit/>
          </a:bodyPr>
          <a:lstStyle/>
          <a:p>
            <a:pPr marL="0" lvl="0" indent="0" fontAlgn="base">
              <a:buNone/>
            </a:pPr>
            <a:r>
              <a:rPr lang="en-GB" b="1" dirty="0">
                <a:effectLst>
                  <a:outerShdw sx="0" sy="0">
                    <a:srgbClr val="000000"/>
                  </a:outerShdw>
                </a:effectLst>
              </a:rPr>
              <a:t>The purpose :</a:t>
            </a:r>
          </a:p>
          <a:p>
            <a:pPr fontAlgn="base"/>
            <a:r>
              <a:rPr lang="en-GB" dirty="0">
                <a:effectLst>
                  <a:outerShdw sx="0" sy="0">
                    <a:srgbClr val="000000"/>
                  </a:outerShdw>
                </a:effectLst>
              </a:rPr>
              <a:t>should contain a concise statement of contexualised purpose of Unit Standard and what its usage is intended to achieve</a:t>
            </a:r>
            <a:endParaRPr lang="en-ZA" dirty="0">
              <a:effectLst>
                <a:outerShdw sx="0" sy="0">
                  <a:srgbClr val="000000"/>
                </a:outerShdw>
              </a:effectLst>
            </a:endParaRPr>
          </a:p>
          <a:p>
            <a:pPr fontAlgn="base"/>
            <a:r>
              <a:rPr lang="en-GB" dirty="0">
                <a:effectLst>
                  <a:outerShdw sx="0" sy="0">
                    <a:srgbClr val="000000"/>
                  </a:outerShdw>
                </a:effectLst>
              </a:rPr>
              <a:t>should succinctly capture what qualifying learner will know and be able to do on achievement of the Unit Standard. </a:t>
            </a:r>
            <a:endParaRPr lang="en-ZA" dirty="0">
              <a:effectLst>
                <a:outerShdw sx="0" sy="0">
                  <a:srgbClr val="000000"/>
                </a:outerShdw>
              </a:effectLst>
            </a:endParaRPr>
          </a:p>
          <a:p>
            <a:pPr fontAlgn="base"/>
            <a:r>
              <a:rPr lang="en-GB" dirty="0">
                <a:effectLst>
                  <a:outerShdw sx="0" sy="0">
                    <a:srgbClr val="000000"/>
                  </a:outerShdw>
                </a:effectLst>
              </a:rPr>
              <a:t>should reflect need for a qualitative improvement in competence of qualifying learners, in respect of </a:t>
            </a:r>
            <a:r>
              <a:rPr lang="en-ZA" dirty="0">
                <a:effectLst>
                  <a:outerShdw sx="0" sy="0">
                    <a:srgbClr val="000000"/>
                  </a:outerShdw>
                </a:effectLst>
              </a:rPr>
              <a:t>enhanced ability (performance</a:t>
            </a:r>
            <a:r>
              <a:rPr lang="en-ZA" dirty="0"/>
              <a:t>); and enhanced learning </a:t>
            </a:r>
          </a:p>
          <a:p>
            <a:pPr lvl="0" fontAlgn="base"/>
            <a:endParaRPr lang="en-ZA" dirty="0">
              <a:effectLst>
                <a:outerShdw sx="0" sy="0">
                  <a:srgbClr val="000000"/>
                </a:outerShdw>
              </a:effectLst>
            </a:endParaRPr>
          </a:p>
          <a:p>
            <a:pPr marL="0" indent="0" fontAlgn="base">
              <a:buNone/>
            </a:pPr>
            <a:endParaRPr lang="en-ZA" dirty="0"/>
          </a:p>
          <a:p>
            <a:pPr marL="0" lvl="0" indent="0" fontAlgn="base">
              <a:buNone/>
            </a:pPr>
            <a:endParaRPr lang="en-ZA" dirty="0"/>
          </a:p>
        </p:txBody>
      </p:sp>
    </p:spTree>
    <p:extLst>
      <p:ext uri="{BB962C8B-B14F-4D97-AF65-F5344CB8AC3E}">
        <p14:creationId xmlns:p14="http://schemas.microsoft.com/office/powerpoint/2010/main" val="3778577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endParaRPr lang="en-US" b="1" dirty="0">
              <a:solidFill>
                <a:srgbClr val="000066"/>
              </a:solidFill>
            </a:endParaRPr>
          </a:p>
          <a:p>
            <a:pPr algn="just"/>
            <a:r>
              <a:rPr lang="en-ZA" dirty="0"/>
              <a:t>This Unit Standard is for people who aim to produce standards for use within an outcomes-based education and training system. People credited with this Unit Standard are able to:</a:t>
            </a:r>
          </a:p>
          <a:p>
            <a:pPr marL="0" indent="0" algn="just">
              <a:buNone/>
            </a:pPr>
            <a:endParaRPr lang="en-ZA" dirty="0"/>
          </a:p>
          <a:p>
            <a:pPr lvl="1" fontAlgn="base"/>
            <a:r>
              <a:rPr lang="en-GB" dirty="0">
                <a:effectLst>
                  <a:outerShdw sx="0" sy="0">
                    <a:srgbClr val="000000"/>
                  </a:outerShdw>
                </a:effectLst>
              </a:rPr>
              <a:t>Plan and prepare for standards writing;</a:t>
            </a:r>
            <a:endParaRPr lang="en-ZA" dirty="0">
              <a:effectLst>
                <a:outerShdw sx="0" sy="0">
                  <a:srgbClr val="000000"/>
                </a:outerShdw>
              </a:effectLst>
            </a:endParaRPr>
          </a:p>
          <a:p>
            <a:pPr lvl="1" fontAlgn="base"/>
            <a:r>
              <a:rPr lang="en-GB" dirty="0">
                <a:effectLst>
                  <a:outerShdw sx="0" sy="0">
                    <a:srgbClr val="000000"/>
                  </a:outerShdw>
                </a:effectLst>
              </a:rPr>
              <a:t>Draft outcomes, assessment criteria and range statements;</a:t>
            </a:r>
            <a:endParaRPr lang="en-ZA" dirty="0">
              <a:effectLst>
                <a:outerShdw sx="0" sy="0">
                  <a:srgbClr val="000000"/>
                </a:outerShdw>
              </a:effectLst>
            </a:endParaRPr>
          </a:p>
          <a:p>
            <a:pPr lvl="1" fontAlgn="base"/>
            <a:r>
              <a:rPr lang="en-GB" dirty="0">
                <a:effectLst>
                  <a:outerShdw sx="0" sy="0">
                    <a:srgbClr val="000000"/>
                  </a:outerShdw>
                </a:effectLst>
              </a:rPr>
              <a:t>Complete and review standards against quality requirements; and</a:t>
            </a:r>
            <a:endParaRPr lang="en-ZA" dirty="0">
              <a:effectLst>
                <a:outerShdw sx="0" sy="0">
                  <a:srgbClr val="000000"/>
                </a:outerShdw>
              </a:effectLst>
            </a:endParaRPr>
          </a:p>
          <a:p>
            <a:pPr lvl="1" fontAlgn="base"/>
            <a:r>
              <a:rPr lang="en-GB" dirty="0">
                <a:effectLst>
                  <a:outerShdw sx="0" sy="0">
                    <a:srgbClr val="000000"/>
                  </a:outerShdw>
                </a:effectLst>
              </a:rPr>
              <a:t>Facilitate the validation of standards with stakeholders.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9525262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A55009-6A2E-4A60-9608-4A14E740EE7C}"/>
              </a:ext>
            </a:extLst>
          </p:cNvPr>
          <p:cNvSpPr>
            <a:spLocks noGrp="1"/>
          </p:cNvSpPr>
          <p:nvPr>
            <p:ph type="title"/>
          </p:nvPr>
        </p:nvSpPr>
        <p:spPr/>
        <p:txBody>
          <a:bodyPr/>
          <a:lstStyle/>
          <a:p>
            <a:r>
              <a:rPr lang="en-ZA" dirty="0"/>
              <a:t>Purpose of a standard</a:t>
            </a:r>
          </a:p>
        </p:txBody>
      </p:sp>
      <p:sp>
        <p:nvSpPr>
          <p:cNvPr id="3" name="Slide Number Placeholder 2">
            <a:extLst>
              <a:ext uri="{FF2B5EF4-FFF2-40B4-BE49-F238E27FC236}">
                <a16:creationId xmlns:a16="http://schemas.microsoft.com/office/drawing/2014/main" id="{0D5B52F4-D6CD-4CCF-964F-996D05BF5FB5}"/>
              </a:ext>
            </a:extLst>
          </p:cNvPr>
          <p:cNvSpPr>
            <a:spLocks noGrp="1"/>
          </p:cNvSpPr>
          <p:nvPr>
            <p:ph type="sldNum" sz="quarter" idx="12"/>
          </p:nvPr>
        </p:nvSpPr>
        <p:spPr/>
        <p:txBody>
          <a:bodyPr/>
          <a:lstStyle/>
          <a:p>
            <a:fld id="{32F83655-DC73-417F-8B26-EB7A1DBB5382}" type="slidenum">
              <a:rPr lang="en-ZA" smtClean="0"/>
              <a:pPr/>
              <a:t>80</a:t>
            </a:fld>
            <a:endParaRPr lang="en-ZA" dirty="0"/>
          </a:p>
        </p:txBody>
      </p:sp>
      <p:sp>
        <p:nvSpPr>
          <p:cNvPr id="6" name="Content Placeholder 5">
            <a:extLst>
              <a:ext uri="{FF2B5EF4-FFF2-40B4-BE49-F238E27FC236}">
                <a16:creationId xmlns:a16="http://schemas.microsoft.com/office/drawing/2014/main" id="{8983F484-B248-48F7-BD38-BD7CA08ADE7C}"/>
              </a:ext>
            </a:extLst>
          </p:cNvPr>
          <p:cNvSpPr>
            <a:spLocks noGrp="1"/>
          </p:cNvSpPr>
          <p:nvPr>
            <p:ph sz="quarter" idx="1"/>
          </p:nvPr>
        </p:nvSpPr>
        <p:spPr>
          <a:xfrm>
            <a:off x="1968500" y="2420888"/>
            <a:ext cx="5996057" cy="2697212"/>
          </a:xfrm>
        </p:spPr>
        <p:txBody>
          <a:bodyPr anchor="ctr"/>
          <a:lstStyle/>
          <a:p>
            <a:pPr marL="0" indent="0" algn="just">
              <a:buNone/>
            </a:pPr>
            <a:r>
              <a:rPr lang="en-ZA" dirty="0"/>
              <a:t>Purpose should extend beyond  mechanical completion of tasks within a job, to an enhanced understanding of processes and  context as preparation for related and subsequent learning.</a:t>
            </a:r>
          </a:p>
        </p:txBody>
      </p:sp>
    </p:spTree>
    <p:extLst>
      <p:ext uri="{BB962C8B-B14F-4D97-AF65-F5344CB8AC3E}">
        <p14:creationId xmlns:p14="http://schemas.microsoft.com/office/powerpoint/2010/main" val="12116523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Purpose of the 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81</a:t>
            </a:fld>
            <a:endParaRPr lang="en-ZA" dirty="0"/>
          </a:p>
        </p:txBody>
      </p:sp>
      <p:sp>
        <p:nvSpPr>
          <p:cNvPr id="5" name="Content Placeholder 4"/>
          <p:cNvSpPr>
            <a:spLocks noGrp="1"/>
          </p:cNvSpPr>
          <p:nvPr>
            <p:ph sz="quarter" idx="1"/>
          </p:nvPr>
        </p:nvSpPr>
        <p:spPr>
          <a:xfrm>
            <a:off x="467544" y="1406469"/>
            <a:ext cx="7735551" cy="4680000"/>
          </a:xfrm>
        </p:spPr>
        <p:txBody>
          <a:bodyPr>
            <a:normAutofit/>
          </a:bodyPr>
          <a:lstStyle/>
          <a:p>
            <a:pPr lvl="0" fontAlgn="base"/>
            <a:endParaRPr lang="en-ZA" dirty="0">
              <a:effectLst>
                <a:outerShdw sx="0" sy="0">
                  <a:srgbClr val="000000"/>
                </a:outerShdw>
              </a:effectLst>
            </a:endParaRPr>
          </a:p>
          <a:p>
            <a:pPr marL="0" indent="0" fontAlgn="base">
              <a:buNone/>
            </a:pPr>
            <a:endParaRPr lang="en-ZA" dirty="0"/>
          </a:p>
          <a:p>
            <a:pPr marL="0" lvl="0" indent="0" fontAlgn="base">
              <a:buNone/>
            </a:pPr>
            <a:endParaRPr lang="en-ZA" dirty="0"/>
          </a:p>
        </p:txBody>
      </p:sp>
      <p:graphicFrame>
        <p:nvGraphicFramePr>
          <p:cNvPr id="6" name="Diagram 5">
            <a:extLst>
              <a:ext uri="{FF2B5EF4-FFF2-40B4-BE49-F238E27FC236}">
                <a16:creationId xmlns:a16="http://schemas.microsoft.com/office/drawing/2014/main" id="{37575908-D0BB-419C-84C1-E8973F2F391C}"/>
              </a:ext>
            </a:extLst>
          </p:cNvPr>
          <p:cNvGraphicFramePr/>
          <p:nvPr>
            <p:extLst>
              <p:ext uri="{D42A27DB-BD31-4B8C-83A1-F6EECF244321}">
                <p14:modId xmlns:p14="http://schemas.microsoft.com/office/powerpoint/2010/main" val="1118286122"/>
              </p:ext>
            </p:extLst>
          </p:nvPr>
        </p:nvGraphicFramePr>
        <p:xfrm>
          <a:off x="603504" y="1406469"/>
          <a:ext cx="7891139" cy="4172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0567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6F0ABB-930F-42D5-9A2A-08B55DD51148}"/>
              </a:ext>
            </a:extLst>
          </p:cNvPr>
          <p:cNvSpPr>
            <a:spLocks noGrp="1"/>
          </p:cNvSpPr>
          <p:nvPr>
            <p:ph type="title"/>
          </p:nvPr>
        </p:nvSpPr>
        <p:spPr/>
        <p:txBody>
          <a:bodyPr/>
          <a:lstStyle/>
          <a:p>
            <a:endParaRPr lang="en-ZA"/>
          </a:p>
        </p:txBody>
      </p:sp>
      <p:sp>
        <p:nvSpPr>
          <p:cNvPr id="3" name="Slide Number Placeholder 2">
            <a:extLst>
              <a:ext uri="{FF2B5EF4-FFF2-40B4-BE49-F238E27FC236}">
                <a16:creationId xmlns:a16="http://schemas.microsoft.com/office/drawing/2014/main" id="{F4BFFE2C-255C-4989-980A-A4AF1A70BF36}"/>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6" name="Content Placeholder 5">
            <a:extLst>
              <a:ext uri="{FF2B5EF4-FFF2-40B4-BE49-F238E27FC236}">
                <a16:creationId xmlns:a16="http://schemas.microsoft.com/office/drawing/2014/main" id="{2EFCFAE5-7752-458E-AE95-BC0E793313C8}"/>
              </a:ext>
            </a:extLst>
          </p:cNvPr>
          <p:cNvSpPr>
            <a:spLocks noGrp="1"/>
          </p:cNvSpPr>
          <p:nvPr>
            <p:ph sz="quarter" idx="1"/>
          </p:nvPr>
        </p:nvSpPr>
        <p:spPr/>
        <p:txBody>
          <a:bodyPr anchor="ctr"/>
          <a:lstStyle/>
          <a:p>
            <a:r>
              <a:rPr lang="en-ZA" dirty="0"/>
              <a:t>Complete formative activity 2.1 in the PoE</a:t>
            </a:r>
          </a:p>
        </p:txBody>
      </p:sp>
    </p:spTree>
    <p:extLst>
      <p:ext uri="{BB962C8B-B14F-4D97-AF65-F5344CB8AC3E}">
        <p14:creationId xmlns:p14="http://schemas.microsoft.com/office/powerpoint/2010/main" val="295351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Draft range statements in the required format (SO2 AC4)</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83</a:t>
            </a:fld>
            <a:endParaRPr lang="en-ZA" dirty="0"/>
          </a:p>
        </p:txBody>
      </p:sp>
      <p:sp>
        <p:nvSpPr>
          <p:cNvPr id="5" name="Content Placeholder 4"/>
          <p:cNvSpPr>
            <a:spLocks noGrp="1"/>
          </p:cNvSpPr>
          <p:nvPr>
            <p:ph sz="quarter" idx="1"/>
          </p:nvPr>
        </p:nvSpPr>
        <p:spPr>
          <a:xfrm>
            <a:off x="467544" y="1406469"/>
            <a:ext cx="7868073" cy="4680000"/>
          </a:xfrm>
        </p:spPr>
        <p:txBody>
          <a:bodyPr>
            <a:normAutofit/>
          </a:bodyPr>
          <a:lstStyle/>
          <a:p>
            <a:pPr marL="0" indent="0">
              <a:buNone/>
            </a:pPr>
            <a:r>
              <a:rPr lang="en-ZA" b="1" dirty="0"/>
              <a:t>Range statements are used to clarify evidence requirements and/ or assessment conditions.</a:t>
            </a:r>
          </a:p>
          <a:p>
            <a:pPr marL="0" indent="0">
              <a:buNone/>
            </a:pPr>
            <a:r>
              <a:rPr lang="en-ZA" b="1" dirty="0"/>
              <a:t>Range Statements should indicate: </a:t>
            </a:r>
          </a:p>
          <a:p>
            <a:pPr lvl="0" fontAlgn="base"/>
            <a:r>
              <a:rPr lang="en-GB" dirty="0">
                <a:effectLst>
                  <a:outerShdw sx="0" sy="0">
                    <a:srgbClr val="000000"/>
                  </a:outerShdw>
                </a:effectLst>
              </a:rPr>
              <a:t>Typical scope of Unit Standard.  </a:t>
            </a:r>
            <a:endParaRPr lang="en-ZA" dirty="0">
              <a:effectLst>
                <a:outerShdw sx="0" sy="0">
                  <a:srgbClr val="000000"/>
                </a:outerShdw>
              </a:effectLst>
            </a:endParaRPr>
          </a:p>
          <a:p>
            <a:pPr lvl="0" fontAlgn="base"/>
            <a:r>
              <a:rPr lang="en-GB" dirty="0">
                <a:effectLst>
                  <a:outerShdw sx="0" sy="0">
                    <a:srgbClr val="000000"/>
                  </a:outerShdw>
                </a:effectLst>
              </a:rPr>
              <a:t>Typical context of Unit Standard. </a:t>
            </a:r>
            <a:endParaRPr lang="en-ZA" dirty="0">
              <a:effectLst>
                <a:outerShdw sx="0" sy="0">
                  <a:srgbClr val="000000"/>
                </a:outerShdw>
              </a:effectLst>
            </a:endParaRPr>
          </a:p>
          <a:p>
            <a:pPr lvl="0" fontAlgn="base"/>
            <a:endParaRPr lang="en-ZA" dirty="0">
              <a:effectLst>
                <a:outerShdw sx="0" sy="0">
                  <a:srgbClr val="000000"/>
                </a:outerShdw>
              </a:effectLst>
            </a:endParaRPr>
          </a:p>
          <a:p>
            <a:pPr marL="0" indent="0" fontAlgn="base">
              <a:buNone/>
            </a:pPr>
            <a:endParaRPr lang="en-ZA" dirty="0"/>
          </a:p>
          <a:p>
            <a:pPr marL="0" lvl="0" indent="0" fontAlgn="base">
              <a:buNone/>
            </a:pPr>
            <a:endParaRPr lang="en-ZA" dirty="0"/>
          </a:p>
        </p:txBody>
      </p:sp>
      <p:pic>
        <p:nvPicPr>
          <p:cNvPr id="6" name="Picture 5" descr="A picture containing indoor, cake, sitting&#10;&#10;Description generated with high confidence">
            <a:extLst>
              <a:ext uri="{FF2B5EF4-FFF2-40B4-BE49-F238E27FC236}">
                <a16:creationId xmlns:a16="http://schemas.microsoft.com/office/drawing/2014/main" id="{0EF0AA33-7E8E-44B3-B0D9-EDFA003CF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521" y="3844942"/>
            <a:ext cx="3226427" cy="2724792"/>
          </a:xfrm>
          <a:prstGeom prst="rect">
            <a:avLst/>
          </a:prstGeom>
        </p:spPr>
      </p:pic>
    </p:spTree>
    <p:extLst>
      <p:ext uri="{BB962C8B-B14F-4D97-AF65-F5344CB8AC3E}">
        <p14:creationId xmlns:p14="http://schemas.microsoft.com/office/powerpoint/2010/main" val="7042614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Draft range statements in the required format (SO2 AC4)</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84</a:t>
            </a:fld>
            <a:endParaRPr lang="en-ZA" dirty="0"/>
          </a:p>
        </p:txBody>
      </p:sp>
      <p:sp>
        <p:nvSpPr>
          <p:cNvPr id="5" name="Content Placeholder 4"/>
          <p:cNvSpPr>
            <a:spLocks noGrp="1"/>
          </p:cNvSpPr>
          <p:nvPr>
            <p:ph sz="quarter" idx="1"/>
          </p:nvPr>
        </p:nvSpPr>
        <p:spPr>
          <a:xfrm>
            <a:off x="467544" y="1406469"/>
            <a:ext cx="7868073" cy="4680000"/>
          </a:xfrm>
        </p:spPr>
        <p:txBody>
          <a:bodyPr>
            <a:normAutofit/>
          </a:bodyPr>
          <a:lstStyle/>
          <a:p>
            <a:pPr marL="0" indent="0">
              <a:buNone/>
            </a:pPr>
            <a:r>
              <a:rPr lang="en-ZA" b="1" dirty="0"/>
              <a:t>Range statements should:</a:t>
            </a:r>
          </a:p>
          <a:p>
            <a:pPr lvl="0" fontAlgn="base"/>
            <a:r>
              <a:rPr lang="en-GB" dirty="0">
                <a:effectLst>
                  <a:outerShdw sx="0" sy="0">
                    <a:srgbClr val="000000"/>
                  </a:outerShdw>
                </a:effectLst>
              </a:rPr>
              <a:t>Show clear relationships between Specific Outcomes and Assessment Criteria in Unit Standard.</a:t>
            </a:r>
            <a:endParaRPr lang="en-ZA" dirty="0">
              <a:effectLst>
                <a:outerShdw sx="0" sy="0">
                  <a:srgbClr val="000000"/>
                </a:outerShdw>
              </a:effectLst>
            </a:endParaRPr>
          </a:p>
          <a:p>
            <a:pPr lvl="0" fontAlgn="base"/>
            <a:r>
              <a:rPr lang="en-GB" dirty="0">
                <a:effectLst>
                  <a:outerShdw sx="0" sy="0">
                    <a:srgbClr val="000000"/>
                  </a:outerShdw>
                </a:effectLst>
              </a:rPr>
              <a:t>Define  limits, parameters and areas for inclusion and areas for exclusion of Unit Standard. </a:t>
            </a:r>
            <a:endParaRPr lang="en-ZA" dirty="0">
              <a:effectLst>
                <a:outerShdw sx="0" sy="0">
                  <a:srgbClr val="000000"/>
                </a:outerShdw>
              </a:effectLst>
            </a:endParaRPr>
          </a:p>
          <a:p>
            <a:pPr lvl="0" fontAlgn="base"/>
            <a:r>
              <a:rPr lang="en-GB" dirty="0">
                <a:effectLst>
                  <a:outerShdw sx="0" sy="0">
                    <a:srgbClr val="000000"/>
                  </a:outerShdw>
                </a:effectLst>
              </a:rPr>
              <a:t>Describe situations and circumstances in which competence must be demonstrated. </a:t>
            </a:r>
            <a:endParaRPr lang="en-ZA" dirty="0">
              <a:effectLst>
                <a:outerShdw sx="0" sy="0">
                  <a:srgbClr val="000000"/>
                </a:outerShdw>
              </a:effectLst>
            </a:endParaRPr>
          </a:p>
          <a:p>
            <a:pPr marL="0" indent="0">
              <a:buNone/>
            </a:pPr>
            <a:r>
              <a:rPr lang="en-GB" dirty="0">
                <a:effectLst>
                  <a:outerShdw sx="0" sy="0">
                    <a:srgbClr val="000000"/>
                  </a:outerShdw>
                </a:effectLst>
              </a:rPr>
              <a:t>.</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fontAlgn="base">
              <a:buNone/>
            </a:pPr>
            <a:endParaRPr lang="en-ZA" dirty="0"/>
          </a:p>
          <a:p>
            <a:pPr marL="0" lvl="0" indent="0" fontAlgn="base">
              <a:buNone/>
            </a:pPr>
            <a:endParaRPr lang="en-ZA" dirty="0"/>
          </a:p>
        </p:txBody>
      </p:sp>
      <p:pic>
        <p:nvPicPr>
          <p:cNvPr id="6" name="Picture 5" descr="A picture containing indoor, cake, sitting&#10;&#10;Description generated with high confidence">
            <a:extLst>
              <a:ext uri="{FF2B5EF4-FFF2-40B4-BE49-F238E27FC236}">
                <a16:creationId xmlns:a16="http://schemas.microsoft.com/office/drawing/2014/main" id="{0EF0AA33-7E8E-44B3-B0D9-EDFA003CF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495" y="4277777"/>
            <a:ext cx="2657061" cy="2243949"/>
          </a:xfrm>
          <a:prstGeom prst="rect">
            <a:avLst/>
          </a:prstGeom>
        </p:spPr>
      </p:pic>
    </p:spTree>
    <p:extLst>
      <p:ext uri="{BB962C8B-B14F-4D97-AF65-F5344CB8AC3E}">
        <p14:creationId xmlns:p14="http://schemas.microsoft.com/office/powerpoint/2010/main" val="5178146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Placement of range statements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85</a:t>
            </a:fld>
            <a:endParaRPr lang="en-ZA" dirty="0"/>
          </a:p>
        </p:txBody>
      </p:sp>
      <p:sp>
        <p:nvSpPr>
          <p:cNvPr id="5" name="Content Placeholder 4"/>
          <p:cNvSpPr>
            <a:spLocks noGrp="1"/>
          </p:cNvSpPr>
          <p:nvPr>
            <p:ph sz="quarter" idx="1"/>
          </p:nvPr>
        </p:nvSpPr>
        <p:spPr>
          <a:xfrm>
            <a:off x="467544" y="1406469"/>
            <a:ext cx="5124873" cy="4680000"/>
          </a:xfrm>
        </p:spPr>
        <p:txBody>
          <a:bodyPr>
            <a:normAutofit lnSpcReduction="10000"/>
          </a:bodyPr>
          <a:lstStyle/>
          <a:p>
            <a:pPr marL="0" indent="0">
              <a:buNone/>
            </a:pPr>
            <a:r>
              <a:rPr lang="en-ZA" b="1" dirty="0"/>
              <a:t>If written:</a:t>
            </a:r>
          </a:p>
          <a:p>
            <a:pPr lvl="0" fontAlgn="base"/>
            <a:r>
              <a:rPr lang="en-GB" dirty="0">
                <a:effectLst>
                  <a:outerShdw sx="0" sy="0">
                    <a:srgbClr val="000000"/>
                  </a:outerShdw>
                </a:effectLst>
              </a:rPr>
              <a:t>In Unit Standard notes (Special notes) section, range statement applies to all outcomes in unit standard.</a:t>
            </a:r>
            <a:endParaRPr lang="en-ZA" dirty="0">
              <a:effectLst>
                <a:outerShdw sx="0" sy="0">
                  <a:srgbClr val="000000"/>
                </a:outerShdw>
              </a:effectLst>
            </a:endParaRPr>
          </a:p>
          <a:p>
            <a:pPr lvl="0" fontAlgn="base"/>
            <a:r>
              <a:rPr lang="en-GB" dirty="0">
                <a:effectLst>
                  <a:outerShdw sx="0" sy="0">
                    <a:srgbClr val="000000"/>
                  </a:outerShdw>
                </a:effectLst>
              </a:rPr>
              <a:t>Immediately below a Specific Outcome, it applies to all evidence requirements in that outcome. </a:t>
            </a:r>
            <a:endParaRPr lang="en-ZA" dirty="0">
              <a:effectLst>
                <a:outerShdw sx="0" sy="0">
                  <a:srgbClr val="000000"/>
                </a:outerShdw>
              </a:effectLst>
            </a:endParaRPr>
          </a:p>
          <a:p>
            <a:pPr lvl="0" fontAlgn="base"/>
            <a:r>
              <a:rPr lang="en-GB" dirty="0">
                <a:effectLst>
                  <a:outerShdw sx="0" sy="0">
                    <a:srgbClr val="000000"/>
                  </a:outerShdw>
                </a:effectLst>
              </a:rPr>
              <a:t>Immediately below an assessment criterion, it applies to that assessment criterion only.</a:t>
            </a:r>
            <a:endParaRPr lang="en-ZA" dirty="0">
              <a:effectLst>
                <a:outerShdw sx="0" sy="0">
                  <a:srgbClr val="000000"/>
                </a:outerShdw>
              </a:effectLst>
            </a:endParaRPr>
          </a:p>
          <a:p>
            <a:pPr marL="0" indent="0">
              <a:buNone/>
            </a:pPr>
            <a:r>
              <a:rPr lang="en-GB" dirty="0">
                <a:effectLst>
                  <a:outerShdw sx="0" sy="0">
                    <a:srgbClr val="000000"/>
                  </a:outerShdw>
                </a:effectLst>
              </a:rPr>
              <a:t>.</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fontAlgn="base">
              <a:buNone/>
            </a:pPr>
            <a:endParaRPr lang="en-ZA" dirty="0"/>
          </a:p>
          <a:p>
            <a:pPr marL="0" lvl="0" indent="0" fontAlgn="base">
              <a:buNone/>
            </a:pPr>
            <a:endParaRPr lang="en-ZA" dirty="0"/>
          </a:p>
        </p:txBody>
      </p:sp>
      <p:pic>
        <p:nvPicPr>
          <p:cNvPr id="7" name="Picture 6">
            <a:extLst>
              <a:ext uri="{FF2B5EF4-FFF2-40B4-BE49-F238E27FC236}">
                <a16:creationId xmlns:a16="http://schemas.microsoft.com/office/drawing/2014/main" id="{3CF90A0E-DC0C-47DC-88EF-23AF552E0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113" y="1828799"/>
            <a:ext cx="3425687" cy="3425687"/>
          </a:xfrm>
          <a:prstGeom prst="rect">
            <a:avLst/>
          </a:prstGeom>
        </p:spPr>
      </p:pic>
    </p:spTree>
    <p:extLst>
      <p:ext uri="{BB962C8B-B14F-4D97-AF65-F5344CB8AC3E}">
        <p14:creationId xmlns:p14="http://schemas.microsoft.com/office/powerpoint/2010/main" val="24547033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6F0ABB-930F-42D5-9A2A-08B55DD51148}"/>
              </a:ext>
            </a:extLst>
          </p:cNvPr>
          <p:cNvSpPr>
            <a:spLocks noGrp="1"/>
          </p:cNvSpPr>
          <p:nvPr>
            <p:ph type="title"/>
          </p:nvPr>
        </p:nvSpPr>
        <p:spPr/>
        <p:txBody>
          <a:bodyPr/>
          <a:lstStyle/>
          <a:p>
            <a:endParaRPr lang="en-ZA"/>
          </a:p>
        </p:txBody>
      </p:sp>
      <p:sp>
        <p:nvSpPr>
          <p:cNvPr id="3" name="Slide Number Placeholder 2">
            <a:extLst>
              <a:ext uri="{FF2B5EF4-FFF2-40B4-BE49-F238E27FC236}">
                <a16:creationId xmlns:a16="http://schemas.microsoft.com/office/drawing/2014/main" id="{F4BFFE2C-255C-4989-980A-A4AF1A70BF36}"/>
              </a:ext>
            </a:extLst>
          </p:cNvPr>
          <p:cNvSpPr>
            <a:spLocks noGrp="1"/>
          </p:cNvSpPr>
          <p:nvPr>
            <p:ph type="sldNum" sz="quarter" idx="12"/>
          </p:nvPr>
        </p:nvSpPr>
        <p:spPr/>
        <p:txBody>
          <a:bodyPr/>
          <a:lstStyle/>
          <a:p>
            <a:fld id="{32F83655-DC73-417F-8B26-EB7A1DBB5382}" type="slidenum">
              <a:rPr lang="en-ZA" smtClean="0"/>
              <a:pPr/>
              <a:t>86</a:t>
            </a:fld>
            <a:endParaRPr lang="en-ZA" dirty="0"/>
          </a:p>
        </p:txBody>
      </p:sp>
      <p:sp>
        <p:nvSpPr>
          <p:cNvPr id="6" name="Content Placeholder 5">
            <a:extLst>
              <a:ext uri="{FF2B5EF4-FFF2-40B4-BE49-F238E27FC236}">
                <a16:creationId xmlns:a16="http://schemas.microsoft.com/office/drawing/2014/main" id="{2EFCFAE5-7752-458E-AE95-BC0E793313C8}"/>
              </a:ext>
            </a:extLst>
          </p:cNvPr>
          <p:cNvSpPr>
            <a:spLocks noGrp="1"/>
          </p:cNvSpPr>
          <p:nvPr>
            <p:ph sz="quarter" idx="1"/>
          </p:nvPr>
        </p:nvSpPr>
        <p:spPr/>
        <p:txBody>
          <a:bodyPr anchor="ctr"/>
          <a:lstStyle/>
          <a:p>
            <a:r>
              <a:rPr lang="en-ZA" dirty="0"/>
              <a:t>Complete formative activity 2.2 in the PoE</a:t>
            </a:r>
          </a:p>
        </p:txBody>
      </p:sp>
    </p:spTree>
    <p:extLst>
      <p:ext uri="{BB962C8B-B14F-4D97-AF65-F5344CB8AC3E}">
        <p14:creationId xmlns:p14="http://schemas.microsoft.com/office/powerpoint/2010/main" val="12661091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3</a:t>
            </a:r>
          </a:p>
        </p:txBody>
      </p:sp>
      <p:sp>
        <p:nvSpPr>
          <p:cNvPr id="3" name="Text Placeholder 2"/>
          <p:cNvSpPr>
            <a:spLocks noGrp="1"/>
          </p:cNvSpPr>
          <p:nvPr>
            <p:ph type="body" idx="1"/>
          </p:nvPr>
        </p:nvSpPr>
        <p:spPr/>
        <p:txBody>
          <a:bodyPr>
            <a:normAutofit/>
          </a:bodyPr>
          <a:lstStyle/>
          <a:p>
            <a:r>
              <a:rPr lang="en-ZA" dirty="0"/>
              <a:t>Define assessment criteria </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87</a:t>
            </a:fld>
            <a:endParaRPr lang="en-ZA"/>
          </a:p>
        </p:txBody>
      </p:sp>
    </p:spTree>
    <p:extLst>
      <p:ext uri="{BB962C8B-B14F-4D97-AF65-F5344CB8AC3E}">
        <p14:creationId xmlns:p14="http://schemas.microsoft.com/office/powerpoint/2010/main" val="23397292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88</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ZA" b="1" dirty="0">
                <a:effectLst>
                  <a:outerShdw sx="0" sy="0">
                    <a:srgbClr val="000000"/>
                  </a:outerShdw>
                </a:effectLst>
              </a:rPr>
              <a:t>ASSESSMENT CRITERION 1</a:t>
            </a:r>
            <a:r>
              <a:rPr lang="en-ZA" dirty="0">
                <a:effectLst>
                  <a:outerShdw sx="0" sy="0">
                    <a:srgbClr val="000000"/>
                  </a:outerShdw>
                </a:effectLst>
              </a:rPr>
              <a:t> </a:t>
            </a:r>
          </a:p>
          <a:p>
            <a:r>
              <a:rPr lang="en-ZA" dirty="0"/>
              <a:t>The criteria contain quality statements that are directly related to observable demonstrations of the specific outcome being assessed. </a:t>
            </a:r>
          </a:p>
          <a:p>
            <a:pPr marL="0" lvl="0" indent="0" fontAlgn="base">
              <a:buNone/>
            </a:pPr>
            <a:r>
              <a:rPr lang="en-ZA" b="1" dirty="0">
                <a:effectLst>
                  <a:outerShdw sx="0" sy="0">
                    <a:srgbClr val="000000"/>
                  </a:outerShdw>
                </a:effectLst>
              </a:rPr>
              <a:t>ASSESSMENT CRITERION 2</a:t>
            </a:r>
            <a:r>
              <a:rPr lang="en-ZA" dirty="0">
                <a:effectLst>
                  <a:outerShdw sx="0" sy="0">
                    <a:srgbClr val="000000"/>
                  </a:outerShdw>
                </a:effectLst>
              </a:rPr>
              <a:t> </a:t>
            </a:r>
          </a:p>
          <a:p>
            <a:r>
              <a:rPr lang="en-ZA" dirty="0"/>
              <a:t>The criteria are fair and can be justified as critical evidence of ability. </a:t>
            </a:r>
          </a:p>
          <a:p>
            <a:pPr marL="0" lvl="0" indent="0" fontAlgn="base">
              <a:buNone/>
            </a:pPr>
            <a:r>
              <a:rPr lang="en-ZA" b="1" dirty="0">
                <a:effectLst>
                  <a:outerShdw sx="0" sy="0">
                    <a:srgbClr val="000000"/>
                  </a:outerShdw>
                </a:effectLst>
              </a:rPr>
              <a:t>ASSESSMENT CRITERION 3</a:t>
            </a:r>
            <a:r>
              <a:rPr lang="en-ZA" dirty="0">
                <a:effectLst>
                  <a:outerShdw sx="0" sy="0">
                    <a:srgbClr val="000000"/>
                  </a:outerShdw>
                </a:effectLst>
              </a:rPr>
              <a:t> </a:t>
            </a:r>
          </a:p>
          <a:p>
            <a:r>
              <a:rPr lang="en-ZA" dirty="0"/>
              <a:t>All critical criteria are included such that the combination of criteria for a particular outcome defines the required level of competence. </a:t>
            </a:r>
          </a:p>
          <a:p>
            <a:pPr marL="0" lvl="0" indent="0" fontAlgn="base">
              <a:buNone/>
            </a:pPr>
            <a:endParaRPr lang="en-ZA" dirty="0"/>
          </a:p>
        </p:txBody>
      </p:sp>
    </p:spTree>
    <p:extLst>
      <p:ext uri="{BB962C8B-B14F-4D97-AF65-F5344CB8AC3E}">
        <p14:creationId xmlns:p14="http://schemas.microsoft.com/office/powerpoint/2010/main" val="15398269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89</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ZA" b="1" dirty="0">
                <a:effectLst>
                  <a:outerShdw sx="0" sy="0">
                    <a:srgbClr val="000000"/>
                  </a:outerShdw>
                </a:effectLst>
              </a:rPr>
              <a:t>ASSESSMENT CRITERION 4</a:t>
            </a:r>
            <a:r>
              <a:rPr lang="en-ZA" dirty="0">
                <a:effectLst>
                  <a:outerShdw sx="0" sy="0">
                    <a:srgbClr val="000000"/>
                  </a:outerShdw>
                </a:effectLst>
              </a:rPr>
              <a:t> </a:t>
            </a:r>
          </a:p>
          <a:p>
            <a:r>
              <a:rPr lang="en-ZA" dirty="0"/>
              <a:t>The criteria avoid describing procedures and methods. The focus is on the quality of performance and/or the characteristics of any results or products of a performance.</a:t>
            </a:r>
          </a:p>
          <a:p>
            <a:pPr marL="0" lvl="0" indent="0" fontAlgn="base">
              <a:buNone/>
            </a:pPr>
            <a:r>
              <a:rPr lang="en-ZA" b="1" dirty="0">
                <a:effectLst>
                  <a:outerShdw sx="0" sy="0">
                    <a:srgbClr val="000000"/>
                  </a:outerShdw>
                </a:effectLst>
              </a:rPr>
              <a:t>ASSESSMENT CRITERION 5</a:t>
            </a:r>
            <a:endParaRPr lang="en-ZA" dirty="0">
              <a:effectLst>
                <a:outerShdw sx="0" sy="0">
                  <a:srgbClr val="000000"/>
                </a:outerShdw>
              </a:effectLst>
            </a:endParaRPr>
          </a:p>
          <a:p>
            <a:r>
              <a:rPr lang="en-ZA" dirty="0"/>
              <a:t>The criteria are written in the format required by the approval body and use precise and unambiguous language consistent with field usage. </a:t>
            </a:r>
          </a:p>
          <a:p>
            <a:pPr marL="0" lvl="0" indent="0" fontAlgn="base">
              <a:buNone/>
            </a:pPr>
            <a:endParaRPr lang="en-ZA" dirty="0"/>
          </a:p>
        </p:txBody>
      </p:sp>
    </p:spTree>
    <p:extLst>
      <p:ext uri="{BB962C8B-B14F-4D97-AF65-F5344CB8AC3E}">
        <p14:creationId xmlns:p14="http://schemas.microsoft.com/office/powerpoint/2010/main" val="394294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pic>
        <p:nvPicPr>
          <p:cNvPr id="6" name="Picture 2" descr="C:\Users\Nortje\Pictures\Business LR (1)\Business LR (1)\shutterstock_11260598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169" y="3527547"/>
            <a:ext cx="3960440" cy="313995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r>
              <a:rPr lang="en-ZA" dirty="0"/>
              <a:t>The ability to source, gather, analyse and synthesise information using a variety of data collection and organising techniques</a:t>
            </a:r>
          </a:p>
          <a:p>
            <a:r>
              <a:rPr lang="en-ZA" dirty="0"/>
              <a:t>A working knowledge of the concepts, principles, terminology and structures of an outcomes-based system</a:t>
            </a:r>
          </a:p>
          <a:p>
            <a:endParaRPr lang="en-ZA" dirty="0"/>
          </a:p>
        </p:txBody>
      </p:sp>
    </p:spTree>
    <p:extLst>
      <p:ext uri="{BB962C8B-B14F-4D97-AF65-F5344CB8AC3E}">
        <p14:creationId xmlns:p14="http://schemas.microsoft.com/office/powerpoint/2010/main" val="269356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90</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ZA" b="1" dirty="0">
                <a:effectLst>
                  <a:outerShdw sx="0" sy="0">
                    <a:srgbClr val="000000"/>
                  </a:outerShdw>
                </a:effectLst>
              </a:rPr>
              <a:t>ASSESSMENT CRITERION 6</a:t>
            </a:r>
            <a:endParaRPr lang="en-ZA" dirty="0">
              <a:effectLst>
                <a:outerShdw sx="0" sy="0">
                  <a:srgbClr val="000000"/>
                </a:outerShdw>
              </a:effectLst>
            </a:endParaRPr>
          </a:p>
          <a:p>
            <a:r>
              <a:rPr lang="en-ZA" dirty="0"/>
              <a:t>Range statements are provided to clarify assessment criteria where required. Range statements include any definitions of terms, exclusions or inclusions that may apply.</a:t>
            </a:r>
          </a:p>
          <a:p>
            <a:pPr marL="0" lvl="0" indent="0" fontAlgn="base">
              <a:buNone/>
            </a:pPr>
            <a:r>
              <a:rPr lang="en-ZA" b="1" dirty="0">
                <a:effectLst>
                  <a:outerShdw sx="0" sy="0">
                    <a:srgbClr val="000000"/>
                  </a:outerShdw>
                </a:effectLst>
              </a:rPr>
              <a:t>ASSESSMENT CRITERION 7</a:t>
            </a:r>
            <a:r>
              <a:rPr lang="en-ZA" dirty="0">
                <a:effectLst>
                  <a:outerShdw sx="0" sy="0">
                    <a:srgbClr val="000000"/>
                  </a:outerShdw>
                </a:effectLst>
              </a:rPr>
              <a:t> </a:t>
            </a:r>
          </a:p>
          <a:p>
            <a:r>
              <a:rPr lang="en-ZA" dirty="0"/>
              <a:t>Group facilitation processes maximise participation, and afford groups the opportunity to provide input and contribute to the validity and completeness of the assessment criteria. </a:t>
            </a:r>
          </a:p>
        </p:txBody>
      </p:sp>
    </p:spTree>
    <p:extLst>
      <p:ext uri="{BB962C8B-B14F-4D97-AF65-F5344CB8AC3E}">
        <p14:creationId xmlns:p14="http://schemas.microsoft.com/office/powerpoint/2010/main" val="12799485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91</a:t>
            </a:fld>
            <a:endParaRPr lang="en-ZA" dirty="0"/>
          </a:p>
        </p:txBody>
      </p:sp>
      <p:sp>
        <p:nvSpPr>
          <p:cNvPr id="5" name="Content Placeholder 4"/>
          <p:cNvSpPr>
            <a:spLocks noGrp="1"/>
          </p:cNvSpPr>
          <p:nvPr>
            <p:ph sz="quarter" idx="1"/>
          </p:nvPr>
        </p:nvSpPr>
        <p:spPr/>
        <p:txBody>
          <a:bodyPr>
            <a:normAutofit/>
          </a:bodyPr>
          <a:lstStyle/>
          <a:p>
            <a:pPr marL="354012" lvl="1" indent="0">
              <a:buClr>
                <a:srgbClr val="000066"/>
              </a:buClr>
              <a:buNone/>
            </a:pPr>
            <a:endParaRPr lang="en-US" dirty="0">
              <a:solidFill>
                <a:srgbClr val="000066"/>
              </a:solidFill>
            </a:endParaRPr>
          </a:p>
        </p:txBody>
      </p:sp>
      <p:sp>
        <p:nvSpPr>
          <p:cNvPr id="3" name="Rectangle 2">
            <a:extLst>
              <a:ext uri="{FF2B5EF4-FFF2-40B4-BE49-F238E27FC236}">
                <a16:creationId xmlns:a16="http://schemas.microsoft.com/office/drawing/2014/main" id="{AD3AF779-39DF-4CC4-BDA5-B9F091B7DE4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7" name="Diagram 6">
            <a:extLst>
              <a:ext uri="{FF2B5EF4-FFF2-40B4-BE49-F238E27FC236}">
                <a16:creationId xmlns:a16="http://schemas.microsoft.com/office/drawing/2014/main" id="{3675FBA6-3A2E-43C1-A019-51EB1A5DA475}"/>
              </a:ext>
            </a:extLst>
          </p:cNvPr>
          <p:cNvGraphicFramePr/>
          <p:nvPr>
            <p:extLst>
              <p:ext uri="{D42A27DB-BD31-4B8C-83A1-F6EECF244321}">
                <p14:modId xmlns:p14="http://schemas.microsoft.com/office/powerpoint/2010/main" val="3928553360"/>
              </p:ext>
            </p:extLst>
          </p:nvPr>
        </p:nvGraphicFramePr>
        <p:xfrm>
          <a:off x="715617" y="1351197"/>
          <a:ext cx="7971183" cy="474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a:extLst>
              <a:ext uri="{FF2B5EF4-FFF2-40B4-BE49-F238E27FC236}">
                <a16:creationId xmlns:a16="http://schemas.microsoft.com/office/drawing/2014/main" id="{5886E013-861E-4230-A817-9A5D683963BE}"/>
              </a:ext>
            </a:extLst>
          </p:cNvPr>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10143423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Draft assessment criteria directly related to specific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92</a:t>
            </a:fld>
            <a:endParaRPr lang="en-ZA" dirty="0"/>
          </a:p>
        </p:txBody>
      </p:sp>
      <p:sp>
        <p:nvSpPr>
          <p:cNvPr id="5" name="Content Placeholder 4"/>
          <p:cNvSpPr>
            <a:spLocks noGrp="1"/>
          </p:cNvSpPr>
          <p:nvPr>
            <p:ph sz="quarter" idx="1"/>
          </p:nvPr>
        </p:nvSpPr>
        <p:spPr>
          <a:xfrm>
            <a:off x="467544" y="1413296"/>
            <a:ext cx="5164630" cy="4680000"/>
          </a:xfrm>
        </p:spPr>
        <p:txBody>
          <a:bodyPr>
            <a:normAutofit/>
          </a:bodyPr>
          <a:lstStyle/>
          <a:p>
            <a:pPr marL="0" indent="0" fontAlgn="base">
              <a:buNone/>
            </a:pPr>
            <a:r>
              <a:rPr lang="en-ZA" b="1" dirty="0"/>
              <a:t>In relation to each outcome,  assessment criteria will specify:</a:t>
            </a:r>
          </a:p>
          <a:p>
            <a:pPr fontAlgn="base"/>
            <a:r>
              <a:rPr lang="en-ZA" dirty="0"/>
              <a:t>what is expected to have been done or demonstrated to a particular </a:t>
            </a:r>
          </a:p>
          <a:p>
            <a:pPr lvl="1" fontAlgn="base"/>
            <a:r>
              <a:rPr lang="en-ZA" dirty="0"/>
              <a:t>quality</a:t>
            </a:r>
          </a:p>
          <a:p>
            <a:pPr lvl="1" fontAlgn="base"/>
            <a:r>
              <a:rPr lang="en-ZA" dirty="0"/>
              <a:t>quantity</a:t>
            </a:r>
          </a:p>
          <a:p>
            <a:pPr lvl="1" fontAlgn="base"/>
            <a:r>
              <a:rPr lang="en-ZA" dirty="0"/>
              <a:t>level </a:t>
            </a:r>
          </a:p>
          <a:p>
            <a:pPr lvl="1" fontAlgn="base"/>
            <a:r>
              <a:rPr lang="en-ZA" dirty="0"/>
              <a:t>standard to indicate competence in the Specific Outcome.</a:t>
            </a:r>
          </a:p>
          <a:p>
            <a:pPr marL="0" lvl="0" indent="0" fontAlgn="base">
              <a:buNone/>
            </a:pPr>
            <a:endParaRPr lang="en-ZA" dirty="0"/>
          </a:p>
        </p:txBody>
      </p:sp>
      <p:pic>
        <p:nvPicPr>
          <p:cNvPr id="6" name="Picture 5" descr="A picture containing object, indoor, sitting&#10;&#10;Description generated with high confidence">
            <a:extLst>
              <a:ext uri="{FF2B5EF4-FFF2-40B4-BE49-F238E27FC236}">
                <a16:creationId xmlns:a16="http://schemas.microsoft.com/office/drawing/2014/main" id="{85009896-B3EE-4152-B4B6-7D26AAD98330}"/>
              </a:ext>
            </a:extLst>
          </p:cNvPr>
          <p:cNvPicPr>
            <a:picLocks noChangeAspect="1"/>
          </p:cNvPicPr>
          <p:nvPr/>
        </p:nvPicPr>
        <p:blipFill rotWithShape="1">
          <a:blip r:embed="rId2">
            <a:extLst>
              <a:ext uri="{28A0092B-C50C-407E-A947-70E740481C1C}">
                <a14:useLocalDpi xmlns:a14="http://schemas.microsoft.com/office/drawing/2010/main" val="0"/>
              </a:ext>
            </a:extLst>
          </a:blip>
          <a:srcRect r="11790"/>
          <a:stretch/>
        </p:blipFill>
        <p:spPr>
          <a:xfrm>
            <a:off x="5632174" y="1753506"/>
            <a:ext cx="3420441" cy="3151440"/>
          </a:xfrm>
          <a:prstGeom prst="rect">
            <a:avLst/>
          </a:prstGeom>
        </p:spPr>
      </p:pic>
    </p:spTree>
    <p:extLst>
      <p:ext uri="{BB962C8B-B14F-4D97-AF65-F5344CB8AC3E}">
        <p14:creationId xmlns:p14="http://schemas.microsoft.com/office/powerpoint/2010/main" val="19489475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Relation of criteria to specific outcome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93</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Assessment criteria should relate to full range of learning, including the following:</a:t>
            </a:r>
          </a:p>
          <a:p>
            <a:pPr lvl="0" fontAlgn="base"/>
            <a:r>
              <a:rPr lang="en-GB" dirty="0">
                <a:effectLst>
                  <a:outerShdw sx="0" sy="0">
                    <a:srgbClr val="000000"/>
                  </a:outerShdw>
                </a:effectLst>
              </a:rPr>
              <a:t>Specific outcomes that relate to knowledge and understanding related to performance of specific actions.</a:t>
            </a:r>
            <a:endParaRPr lang="en-ZA" dirty="0">
              <a:effectLst>
                <a:outerShdw sx="0" sy="0">
                  <a:srgbClr val="000000"/>
                </a:outerShdw>
              </a:effectLst>
            </a:endParaRPr>
          </a:p>
          <a:p>
            <a:pPr lvl="0" fontAlgn="base"/>
            <a:r>
              <a:rPr lang="en-GB" dirty="0">
                <a:effectLst>
                  <a:outerShdw sx="0" sy="0">
                    <a:srgbClr val="000000"/>
                  </a:outerShdw>
                </a:effectLst>
              </a:rPr>
              <a:t>Specific outcomes that relate to skills and thus performance.</a:t>
            </a:r>
            <a:endParaRPr lang="en-ZA" dirty="0">
              <a:effectLst>
                <a:outerShdw sx="0" sy="0">
                  <a:srgbClr val="000000"/>
                </a:outerShdw>
              </a:effectLst>
            </a:endParaRPr>
          </a:p>
          <a:p>
            <a:pPr lvl="0" fontAlgn="base"/>
            <a:r>
              <a:rPr lang="en-GB" dirty="0">
                <a:effectLst>
                  <a:outerShdw sx="0" sy="0">
                    <a:srgbClr val="000000"/>
                  </a:outerShdw>
                </a:effectLst>
              </a:rPr>
              <a:t>Critical cross-field outcomes within the context of the specific outcomes.</a:t>
            </a:r>
            <a:endParaRPr lang="en-ZA" dirty="0">
              <a:effectLst>
                <a:outerShdw sx="0" sy="0">
                  <a:srgbClr val="000000"/>
                </a:outerShdw>
              </a:effectLst>
            </a:endParaRPr>
          </a:p>
          <a:p>
            <a:pPr lvl="0" fontAlgn="base"/>
            <a:r>
              <a:rPr lang="en-GB" dirty="0">
                <a:effectLst>
                  <a:outerShdw sx="0" sy="0">
                    <a:srgbClr val="000000"/>
                  </a:outerShdw>
                </a:effectLst>
              </a:rPr>
              <a:t>Reflection on or review of skills, knowledge and values and  application to a range of contexts within the unit standard.</a:t>
            </a:r>
            <a:endParaRPr lang="en-ZA" dirty="0">
              <a:effectLst>
                <a:outerShdw sx="0" sy="0">
                  <a:srgbClr val="000000"/>
                </a:outerShdw>
              </a:effectLst>
            </a:endParaRPr>
          </a:p>
          <a:p>
            <a:pPr lvl="0" fontAlgn="base"/>
            <a:endParaRPr lang="en-ZA" dirty="0"/>
          </a:p>
        </p:txBody>
      </p:sp>
    </p:spTree>
    <p:extLst>
      <p:ext uri="{BB962C8B-B14F-4D97-AF65-F5344CB8AC3E}">
        <p14:creationId xmlns:p14="http://schemas.microsoft.com/office/powerpoint/2010/main" val="4318001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C11B12-3570-463C-A292-9328E83AA137}"/>
              </a:ext>
            </a:extLst>
          </p:cNvPr>
          <p:cNvSpPr>
            <a:spLocks noGrp="1"/>
          </p:cNvSpPr>
          <p:nvPr>
            <p:ph type="title"/>
          </p:nvPr>
        </p:nvSpPr>
        <p:spPr/>
        <p:txBody>
          <a:bodyPr/>
          <a:lstStyle/>
          <a:p>
            <a:r>
              <a:rPr lang="en-ZA" dirty="0"/>
              <a:t>Discuss</a:t>
            </a:r>
          </a:p>
        </p:txBody>
      </p:sp>
      <p:sp>
        <p:nvSpPr>
          <p:cNvPr id="3" name="Slide Number Placeholder 2">
            <a:extLst>
              <a:ext uri="{FF2B5EF4-FFF2-40B4-BE49-F238E27FC236}">
                <a16:creationId xmlns:a16="http://schemas.microsoft.com/office/drawing/2014/main" id="{A48A84A4-DB40-4FDA-88D2-2874B7942C8B}"/>
              </a:ext>
            </a:extLst>
          </p:cNvPr>
          <p:cNvSpPr>
            <a:spLocks noGrp="1"/>
          </p:cNvSpPr>
          <p:nvPr>
            <p:ph type="sldNum" sz="quarter" idx="12"/>
          </p:nvPr>
        </p:nvSpPr>
        <p:spPr/>
        <p:txBody>
          <a:bodyPr/>
          <a:lstStyle/>
          <a:p>
            <a:fld id="{32F83655-DC73-417F-8B26-EB7A1DBB5382}" type="slidenum">
              <a:rPr lang="en-ZA" smtClean="0"/>
              <a:pPr/>
              <a:t>94</a:t>
            </a:fld>
            <a:endParaRPr lang="en-ZA" dirty="0"/>
          </a:p>
        </p:txBody>
      </p:sp>
      <p:sp>
        <p:nvSpPr>
          <p:cNvPr id="7" name="Text Placeholder 6">
            <a:extLst>
              <a:ext uri="{FF2B5EF4-FFF2-40B4-BE49-F238E27FC236}">
                <a16:creationId xmlns:a16="http://schemas.microsoft.com/office/drawing/2014/main" id="{E182AC52-7994-42C6-A969-FCDB4FD0FDC1}"/>
              </a:ext>
            </a:extLst>
          </p:cNvPr>
          <p:cNvSpPr>
            <a:spLocks noGrp="1"/>
          </p:cNvSpPr>
          <p:nvPr>
            <p:ph type="body" idx="2"/>
          </p:nvPr>
        </p:nvSpPr>
        <p:spPr/>
        <p:txBody>
          <a:bodyPr/>
          <a:lstStyle/>
          <a:p>
            <a:pPr algn="ctr"/>
            <a:r>
              <a:rPr lang="en-ZA" b="1" dirty="0"/>
              <a:t>Specific Outcomes, assessment criteria and range statements</a:t>
            </a:r>
          </a:p>
        </p:txBody>
      </p:sp>
      <p:sp>
        <p:nvSpPr>
          <p:cNvPr id="6" name="Content Placeholder 5">
            <a:extLst>
              <a:ext uri="{FF2B5EF4-FFF2-40B4-BE49-F238E27FC236}">
                <a16:creationId xmlns:a16="http://schemas.microsoft.com/office/drawing/2014/main" id="{20837598-473C-4B57-9360-93761A766CEA}"/>
              </a:ext>
            </a:extLst>
          </p:cNvPr>
          <p:cNvSpPr>
            <a:spLocks noGrp="1"/>
          </p:cNvSpPr>
          <p:nvPr>
            <p:ph sz="quarter" idx="1"/>
          </p:nvPr>
        </p:nvSpPr>
        <p:spPr/>
        <p:txBody>
          <a:bodyPr>
            <a:normAutofit/>
          </a:bodyPr>
          <a:lstStyle/>
          <a:p>
            <a:pPr marL="0" indent="0">
              <a:buNone/>
            </a:pPr>
            <a:r>
              <a:rPr lang="en-ZA" dirty="0"/>
              <a:t>Study the extract taken from </a:t>
            </a:r>
            <a:r>
              <a:rPr lang="en-ZA" b="1" dirty="0"/>
              <a:t>Unit Standard</a:t>
            </a:r>
            <a:r>
              <a:rPr lang="en-ZA" dirty="0"/>
              <a:t> </a:t>
            </a:r>
          </a:p>
          <a:p>
            <a:r>
              <a:rPr lang="en-ZA" b="1" dirty="0"/>
              <a:t>Identify:</a:t>
            </a:r>
          </a:p>
          <a:p>
            <a:pPr lvl="1" fontAlgn="base"/>
            <a:r>
              <a:rPr lang="en-US" dirty="0">
                <a:effectLst>
                  <a:outerShdw sx="0" sy="0">
                    <a:srgbClr val="000000"/>
                  </a:outerShdw>
                </a:effectLst>
              </a:rPr>
              <a:t>The specific outcomes</a:t>
            </a:r>
            <a:endParaRPr lang="en-ZA" dirty="0">
              <a:effectLst>
                <a:outerShdw sx="0" sy="0">
                  <a:srgbClr val="000000"/>
                </a:outerShdw>
              </a:effectLst>
            </a:endParaRPr>
          </a:p>
          <a:p>
            <a:pPr lvl="1" fontAlgn="base"/>
            <a:r>
              <a:rPr lang="en-US" dirty="0">
                <a:effectLst>
                  <a:outerShdw sx="0" sy="0">
                    <a:srgbClr val="000000"/>
                  </a:outerShdw>
                </a:effectLst>
              </a:rPr>
              <a:t>The assessment criteria</a:t>
            </a:r>
            <a:endParaRPr lang="en-ZA" dirty="0">
              <a:effectLst>
                <a:outerShdw sx="0" sy="0">
                  <a:srgbClr val="000000"/>
                </a:outerShdw>
              </a:effectLst>
            </a:endParaRPr>
          </a:p>
          <a:p>
            <a:pPr lvl="1" fontAlgn="base"/>
            <a:r>
              <a:rPr lang="en-US" dirty="0">
                <a:effectLst>
                  <a:outerShdw sx="0" sy="0">
                    <a:srgbClr val="000000"/>
                  </a:outerShdw>
                </a:effectLst>
              </a:rPr>
              <a:t>The range statements</a:t>
            </a:r>
            <a:endParaRPr lang="en-ZA" dirty="0">
              <a:effectLst>
                <a:outerShdw sx="0" sy="0">
                  <a:srgbClr val="000000"/>
                </a:outerShdw>
              </a:effectLst>
            </a:endParaRPr>
          </a:p>
          <a:p>
            <a:r>
              <a:rPr lang="en-ZA" b="1" dirty="0"/>
              <a:t>Discuss whether the assessment criteria relate directly to observable demonstrations of the specific outcomes. </a:t>
            </a:r>
          </a:p>
          <a:p>
            <a:endParaRPr lang="en-ZA" dirty="0"/>
          </a:p>
        </p:txBody>
      </p:sp>
    </p:spTree>
    <p:extLst>
      <p:ext uri="{BB962C8B-B14F-4D97-AF65-F5344CB8AC3E}">
        <p14:creationId xmlns:p14="http://schemas.microsoft.com/office/powerpoint/2010/main" val="17846917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6F0ABB-930F-42D5-9A2A-08B55DD51148}"/>
              </a:ext>
            </a:extLst>
          </p:cNvPr>
          <p:cNvSpPr>
            <a:spLocks noGrp="1"/>
          </p:cNvSpPr>
          <p:nvPr>
            <p:ph type="title"/>
          </p:nvPr>
        </p:nvSpPr>
        <p:spPr/>
        <p:txBody>
          <a:bodyPr/>
          <a:lstStyle/>
          <a:p>
            <a:endParaRPr lang="en-ZA"/>
          </a:p>
        </p:txBody>
      </p:sp>
      <p:sp>
        <p:nvSpPr>
          <p:cNvPr id="3" name="Slide Number Placeholder 2">
            <a:extLst>
              <a:ext uri="{FF2B5EF4-FFF2-40B4-BE49-F238E27FC236}">
                <a16:creationId xmlns:a16="http://schemas.microsoft.com/office/drawing/2014/main" id="{F4BFFE2C-255C-4989-980A-A4AF1A70BF36}"/>
              </a:ext>
            </a:extLst>
          </p:cNvPr>
          <p:cNvSpPr>
            <a:spLocks noGrp="1"/>
          </p:cNvSpPr>
          <p:nvPr>
            <p:ph type="sldNum" sz="quarter" idx="12"/>
          </p:nvPr>
        </p:nvSpPr>
        <p:spPr/>
        <p:txBody>
          <a:bodyPr/>
          <a:lstStyle/>
          <a:p>
            <a:fld id="{32F83655-DC73-417F-8B26-EB7A1DBB5382}" type="slidenum">
              <a:rPr lang="en-ZA" smtClean="0"/>
              <a:pPr/>
              <a:t>95</a:t>
            </a:fld>
            <a:endParaRPr lang="en-ZA" dirty="0"/>
          </a:p>
        </p:txBody>
      </p:sp>
      <p:sp>
        <p:nvSpPr>
          <p:cNvPr id="6" name="Content Placeholder 5">
            <a:extLst>
              <a:ext uri="{FF2B5EF4-FFF2-40B4-BE49-F238E27FC236}">
                <a16:creationId xmlns:a16="http://schemas.microsoft.com/office/drawing/2014/main" id="{2EFCFAE5-7752-458E-AE95-BC0E793313C8}"/>
              </a:ext>
            </a:extLst>
          </p:cNvPr>
          <p:cNvSpPr>
            <a:spLocks noGrp="1"/>
          </p:cNvSpPr>
          <p:nvPr>
            <p:ph sz="quarter" idx="1"/>
          </p:nvPr>
        </p:nvSpPr>
        <p:spPr/>
        <p:txBody>
          <a:bodyPr anchor="ctr"/>
          <a:lstStyle/>
          <a:p>
            <a:r>
              <a:rPr lang="en-ZA" dirty="0"/>
              <a:t>Complete formative activity 3.1 in the PoE</a:t>
            </a:r>
          </a:p>
        </p:txBody>
      </p:sp>
    </p:spTree>
    <p:extLst>
      <p:ext uri="{BB962C8B-B14F-4D97-AF65-F5344CB8AC3E}">
        <p14:creationId xmlns:p14="http://schemas.microsoft.com/office/powerpoint/2010/main" val="9922642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96</a:t>
            </a:fld>
            <a:endParaRPr lang="en-ZA" dirty="0"/>
          </a:p>
        </p:txBody>
      </p:sp>
      <p:graphicFrame>
        <p:nvGraphicFramePr>
          <p:cNvPr id="8" name="Content Placeholder 7">
            <a:extLst>
              <a:ext uri="{FF2B5EF4-FFF2-40B4-BE49-F238E27FC236}">
                <a16:creationId xmlns:a16="http://schemas.microsoft.com/office/drawing/2014/main" id="{6E99FEF5-D071-4343-8FED-13D0FD7D47D9}"/>
              </a:ext>
            </a:extLst>
          </p:cNvPr>
          <p:cNvGraphicFramePr>
            <a:graphicFrameLocks noGrp="1"/>
          </p:cNvGraphicFramePr>
          <p:nvPr>
            <p:ph sz="quarter" idx="1"/>
            <p:extLst>
              <p:ext uri="{D42A27DB-BD31-4B8C-83A1-F6EECF244321}">
                <p14:modId xmlns:p14="http://schemas.microsoft.com/office/powerpoint/2010/main" val="265385894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68513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97</a:t>
            </a:fld>
            <a:endParaRPr lang="en-ZA" dirty="0"/>
          </a:p>
        </p:txBody>
      </p:sp>
      <p:graphicFrame>
        <p:nvGraphicFramePr>
          <p:cNvPr id="5" name="Content Placeholder 4">
            <a:extLst>
              <a:ext uri="{FF2B5EF4-FFF2-40B4-BE49-F238E27FC236}">
                <a16:creationId xmlns:a16="http://schemas.microsoft.com/office/drawing/2014/main" id="{53E03D77-88B0-40D3-8EAD-52C486825FE2}"/>
              </a:ext>
            </a:extLst>
          </p:cNvPr>
          <p:cNvGraphicFramePr>
            <a:graphicFrameLocks noGrp="1"/>
          </p:cNvGraphicFramePr>
          <p:nvPr>
            <p:ph sz="quarter" idx="1"/>
            <p:extLst>
              <p:ext uri="{D42A27DB-BD31-4B8C-83A1-F6EECF244321}">
                <p14:modId xmlns:p14="http://schemas.microsoft.com/office/powerpoint/2010/main" val="3103156664"/>
              </p:ext>
            </p:extLst>
          </p:nvPr>
        </p:nvGraphicFramePr>
        <p:xfrm>
          <a:off x="318052" y="1412875"/>
          <a:ext cx="8560905" cy="3516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42187CF0-96D7-4A14-A42A-9F0EFD3692E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723862" y="4704521"/>
            <a:ext cx="2425148" cy="1007165"/>
          </a:xfrm>
          <a:prstGeom prst="rect">
            <a:avLst/>
          </a:prstGeom>
          <a:noFill/>
          <a:ln>
            <a:noFill/>
          </a:ln>
        </p:spPr>
      </p:pic>
    </p:spTree>
    <p:extLst>
      <p:ext uri="{BB962C8B-B14F-4D97-AF65-F5344CB8AC3E}">
        <p14:creationId xmlns:p14="http://schemas.microsoft.com/office/powerpoint/2010/main" val="31163230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 of 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98</a:t>
            </a:fld>
            <a:endParaRPr lang="en-ZA" dirty="0"/>
          </a:p>
        </p:txBody>
      </p:sp>
      <p:sp>
        <p:nvSpPr>
          <p:cNvPr id="5" name="Content Placeholder 4"/>
          <p:cNvSpPr>
            <a:spLocks noGrp="1"/>
          </p:cNvSpPr>
          <p:nvPr>
            <p:ph sz="quarter" idx="1"/>
          </p:nvPr>
        </p:nvSpPr>
        <p:spPr>
          <a:xfrm>
            <a:off x="467544" y="1406469"/>
            <a:ext cx="7735551" cy="4680000"/>
          </a:xfrm>
        </p:spPr>
        <p:txBody>
          <a:bodyPr>
            <a:normAutofit/>
          </a:bodyPr>
          <a:lstStyle/>
          <a:p>
            <a:pPr marL="0" indent="0" fontAlgn="base">
              <a:buNone/>
            </a:pPr>
            <a:endParaRPr lang="en-ZA" dirty="0"/>
          </a:p>
          <a:p>
            <a:pPr marL="0" lvl="0" indent="0" fontAlgn="base">
              <a:buNone/>
            </a:pPr>
            <a:endParaRPr lang="en-ZA" dirty="0"/>
          </a:p>
        </p:txBody>
      </p:sp>
      <p:graphicFrame>
        <p:nvGraphicFramePr>
          <p:cNvPr id="8" name="Diagram 7">
            <a:extLst>
              <a:ext uri="{FF2B5EF4-FFF2-40B4-BE49-F238E27FC236}">
                <a16:creationId xmlns:a16="http://schemas.microsoft.com/office/drawing/2014/main" id="{E5926075-89F5-4BD4-8F87-679EF166AF02}"/>
              </a:ext>
            </a:extLst>
          </p:cNvPr>
          <p:cNvGraphicFramePr/>
          <p:nvPr>
            <p:extLst>
              <p:ext uri="{D42A27DB-BD31-4B8C-83A1-F6EECF244321}">
                <p14:modId xmlns:p14="http://schemas.microsoft.com/office/powerpoint/2010/main" val="286592998"/>
              </p:ext>
            </p:extLst>
          </p:nvPr>
        </p:nvGraphicFramePr>
        <p:xfrm>
          <a:off x="603504" y="1397000"/>
          <a:ext cx="781162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9726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Range Statements of assessment criteria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99</a:t>
            </a:fld>
            <a:endParaRPr lang="en-ZA" dirty="0"/>
          </a:p>
        </p:txBody>
      </p:sp>
      <p:sp>
        <p:nvSpPr>
          <p:cNvPr id="5" name="Content Placeholder 4"/>
          <p:cNvSpPr>
            <a:spLocks noGrp="1"/>
          </p:cNvSpPr>
          <p:nvPr>
            <p:ph sz="quarter" idx="1"/>
          </p:nvPr>
        </p:nvSpPr>
        <p:spPr/>
        <p:txBody>
          <a:bodyPr>
            <a:normAutofit/>
          </a:bodyPr>
          <a:lstStyle/>
          <a:p>
            <a:pPr fontAlgn="base"/>
            <a:r>
              <a:rPr lang="en-ZA" dirty="0"/>
              <a:t>For clarity, range statement can be included underneath the assessment criteria. </a:t>
            </a:r>
          </a:p>
          <a:p>
            <a:pPr marL="0" indent="0" fontAlgn="base">
              <a:buNone/>
            </a:pPr>
            <a:endParaRPr lang="en-ZA" dirty="0"/>
          </a:p>
          <a:p>
            <a:pPr fontAlgn="base"/>
            <a:r>
              <a:rPr lang="en-ZA" dirty="0"/>
              <a:t>Range statements include:</a:t>
            </a:r>
          </a:p>
          <a:p>
            <a:pPr lvl="1" fontAlgn="base"/>
            <a:r>
              <a:rPr lang="en-ZA" dirty="0"/>
              <a:t> any definitions of terms,</a:t>
            </a:r>
          </a:p>
          <a:p>
            <a:pPr lvl="1" fontAlgn="base"/>
            <a:r>
              <a:rPr lang="en-ZA" dirty="0"/>
              <a:t> exclusions or </a:t>
            </a:r>
          </a:p>
          <a:p>
            <a:pPr lvl="1" fontAlgn="base"/>
            <a:r>
              <a:rPr lang="en-ZA" dirty="0"/>
              <a:t>inclusions that may apply. </a:t>
            </a:r>
          </a:p>
        </p:txBody>
      </p:sp>
      <p:pic>
        <p:nvPicPr>
          <p:cNvPr id="6" name="Picture 5">
            <a:extLst>
              <a:ext uri="{FF2B5EF4-FFF2-40B4-BE49-F238E27FC236}">
                <a16:creationId xmlns:a16="http://schemas.microsoft.com/office/drawing/2014/main" id="{05F68A12-8AB4-4536-BE12-2C3C80C5B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700" y="2241550"/>
            <a:ext cx="3594100" cy="3594100"/>
          </a:xfrm>
          <a:prstGeom prst="rect">
            <a:avLst/>
          </a:prstGeom>
        </p:spPr>
      </p:pic>
    </p:spTree>
    <p:extLst>
      <p:ext uri="{BB962C8B-B14F-4D97-AF65-F5344CB8AC3E}">
        <p14:creationId xmlns:p14="http://schemas.microsoft.com/office/powerpoint/2010/main" val="1184354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docProps/app.xml><?xml version="1.0" encoding="utf-8"?>
<Properties xmlns="http://schemas.openxmlformats.org/officeDocument/2006/extended-properties" xmlns:vt="http://schemas.openxmlformats.org/officeDocument/2006/docPropsVTypes">
  <Template>ENJO Template Basic</Template>
  <TotalTime>3136</TotalTime>
  <Words>4895</Words>
  <Application>Microsoft Office PowerPoint</Application>
  <PresentationFormat>On-screen Show (4:3)</PresentationFormat>
  <Paragraphs>892</Paragraphs>
  <Slides>119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119</vt:i4>
      </vt:variant>
    </vt:vector>
  </HeadingPairs>
  <TitlesOfParts>
    <vt:vector size="125" baseType="lpstr">
      <vt:lpstr>Arial</vt:lpstr>
      <vt:lpstr>Calibri</vt:lpstr>
      <vt:lpstr>Courier New</vt:lpstr>
      <vt:lpstr>Symbol</vt:lpstr>
      <vt:lpstr>Wingdings 2</vt:lpstr>
      <vt:lpstr>Theme1</vt:lpstr>
      <vt:lpstr>Define Standards</vt:lpstr>
      <vt:lpstr>Ground Rules</vt:lpstr>
      <vt:lpstr>Section 1 Overview</vt:lpstr>
      <vt:lpstr>Categories Of Evidence</vt:lpstr>
      <vt:lpstr>Overview</vt:lpstr>
      <vt:lpstr>Good Evidence</vt:lpstr>
      <vt:lpstr>Types of Assessment</vt:lpstr>
      <vt:lpstr>Assessment Brief</vt:lpstr>
      <vt:lpstr>Assessment Brief</vt:lpstr>
      <vt:lpstr>Assessment Brief</vt:lpstr>
      <vt:lpstr>Assessment Guidelines</vt:lpstr>
      <vt:lpstr>Assessment of Competence</vt:lpstr>
      <vt:lpstr>Principles of Evidence</vt:lpstr>
      <vt:lpstr>Re-Assessment</vt:lpstr>
      <vt:lpstr>Overview</vt:lpstr>
      <vt:lpstr>Assessment Brief</vt:lpstr>
      <vt:lpstr>Assessment Brief</vt:lpstr>
      <vt:lpstr>Assessment Methods</vt:lpstr>
      <vt:lpstr>Assessment Brief</vt:lpstr>
      <vt:lpstr>Appeals and Disputes</vt:lpstr>
      <vt:lpstr>Study Unit 1</vt:lpstr>
      <vt:lpstr>Assessment criteria</vt:lpstr>
      <vt:lpstr>Assessment criteria</vt:lpstr>
      <vt:lpstr>Assessment criteria</vt:lpstr>
      <vt:lpstr>Introduction</vt:lpstr>
      <vt:lpstr>Plan and prepare for standards writing</vt:lpstr>
      <vt:lpstr>Stakeholders</vt:lpstr>
      <vt:lpstr>Stakeholders</vt:lpstr>
      <vt:lpstr>Stakeholder roles and responsibilities</vt:lpstr>
      <vt:lpstr>Determine the Scope</vt:lpstr>
      <vt:lpstr>What is the NQF?</vt:lpstr>
      <vt:lpstr>The NQF Sub-frameworks</vt:lpstr>
      <vt:lpstr>Objectives of the NQF</vt:lpstr>
      <vt:lpstr>Objectives of the NQF</vt:lpstr>
      <vt:lpstr>Principles of the NQF</vt:lpstr>
      <vt:lpstr>Principles of the NQF</vt:lpstr>
      <vt:lpstr>Role of SAQA and Quality Councils</vt:lpstr>
      <vt:lpstr>PowerPoint Presentation</vt:lpstr>
      <vt:lpstr> Supporting the need for, and intended application of the standards (SO1 AC2) </vt:lpstr>
      <vt:lpstr>Rationale</vt:lpstr>
      <vt:lpstr>Supporting Evidence</vt:lpstr>
      <vt:lpstr>Evidence</vt:lpstr>
      <vt:lpstr>PowerPoint Presentation</vt:lpstr>
      <vt:lpstr>Sources of information (SO1 AC3 AC5)</vt:lpstr>
      <vt:lpstr>PowerPoint Presentation</vt:lpstr>
      <vt:lpstr> Identify participants in the writing process and confirm their roles (SO1 AC4) </vt:lpstr>
      <vt:lpstr>Criteria for selection of writing team</vt:lpstr>
      <vt:lpstr>Criteria for selection of writing team</vt:lpstr>
      <vt:lpstr>Initial meeting of writing team</vt:lpstr>
      <vt:lpstr>Initial meeting of writing team</vt:lpstr>
      <vt:lpstr>Code of conduct</vt:lpstr>
      <vt:lpstr>Roles and responsibilities</vt:lpstr>
      <vt:lpstr>Policies and procedures</vt:lpstr>
      <vt:lpstr>PowerPoint Presentation</vt:lpstr>
      <vt:lpstr> Planning and preparation (SO1 AC6 AC7) </vt:lpstr>
      <vt:lpstr>PowerPoint Presentation</vt:lpstr>
      <vt:lpstr>Study Unit 2</vt:lpstr>
      <vt:lpstr>Assessment criteria</vt:lpstr>
      <vt:lpstr>Assessment criteria</vt:lpstr>
      <vt:lpstr>Introduction</vt:lpstr>
      <vt:lpstr>Draft outcomes in the required format </vt:lpstr>
      <vt:lpstr>Draft outcomes in the required format </vt:lpstr>
      <vt:lpstr>Types of outcomes</vt:lpstr>
      <vt:lpstr>Critical cross-field outcomes (CCFOs)</vt:lpstr>
      <vt:lpstr>Critical cross-field outcomes (CCFOs)</vt:lpstr>
      <vt:lpstr>Specific Outcomes</vt:lpstr>
      <vt:lpstr>Exit level outcomes</vt:lpstr>
      <vt:lpstr>NQF levels</vt:lpstr>
      <vt:lpstr>NQF level descriptors</vt:lpstr>
      <vt:lpstr>NQF level descriptors</vt:lpstr>
      <vt:lpstr>Specific requirements </vt:lpstr>
      <vt:lpstr>Specific requirements </vt:lpstr>
      <vt:lpstr>Format of a specific outcome</vt:lpstr>
      <vt:lpstr>Bloom’s taxonomy of learning outcomes</vt:lpstr>
      <vt:lpstr>Bloom’s taxonomy – related instructions</vt:lpstr>
      <vt:lpstr>Verbs to avoid in outcomes</vt:lpstr>
      <vt:lpstr>Questions to ask yourself</vt:lpstr>
      <vt:lpstr>Questions to ask yourself</vt:lpstr>
      <vt:lpstr>Purpose of the unit standard</vt:lpstr>
      <vt:lpstr>Purpose of a standard</vt:lpstr>
      <vt:lpstr>Purpose of the unit standard</vt:lpstr>
      <vt:lpstr>PowerPoint Presentation</vt:lpstr>
      <vt:lpstr>Draft range statements in the required format (SO2 AC4)</vt:lpstr>
      <vt:lpstr>Draft range statements in the required format (SO2 AC4)</vt:lpstr>
      <vt:lpstr>Placement of range statements</vt:lpstr>
      <vt:lpstr>PowerPoint Presentation</vt:lpstr>
      <vt:lpstr>Study Unit 3</vt:lpstr>
      <vt:lpstr>Assessment criteria</vt:lpstr>
      <vt:lpstr>Assessment criteria</vt:lpstr>
      <vt:lpstr>Assessment criteria</vt:lpstr>
      <vt:lpstr>Introduction</vt:lpstr>
      <vt:lpstr>Draft assessment criteria directly related to specific outcomes</vt:lpstr>
      <vt:lpstr>Relation of criteria to specific outcome</vt:lpstr>
      <vt:lpstr>Discuss</vt:lpstr>
      <vt:lpstr>PowerPoint Presentation</vt:lpstr>
      <vt:lpstr>Assessment principles</vt:lpstr>
      <vt:lpstr>Assessment principles</vt:lpstr>
      <vt:lpstr>Format of assessment criteria</vt:lpstr>
      <vt:lpstr>Range Statements of assessment criteria </vt:lpstr>
      <vt:lpstr>Study Unit 4</vt:lpstr>
      <vt:lpstr>Assessment criteria (SO4)</vt:lpstr>
      <vt:lpstr>Assessment criteria (SO5)</vt:lpstr>
      <vt:lpstr>Assessment criteria (SO5)</vt:lpstr>
      <vt:lpstr>Introduction</vt:lpstr>
      <vt:lpstr> Supporting information </vt:lpstr>
      <vt:lpstr> Supporting information </vt:lpstr>
      <vt:lpstr>Check, review and validation of Unit Standard </vt:lpstr>
      <vt:lpstr>The form and substance of the unit standard</vt:lpstr>
      <vt:lpstr>The form and substance of the unit standard</vt:lpstr>
      <vt:lpstr>The form and substance of the unit standard</vt:lpstr>
      <vt:lpstr>The form and substance of the unit standard</vt:lpstr>
      <vt:lpstr>The form and substance of the unit standard</vt:lpstr>
      <vt:lpstr>The form and substance of the unit standard</vt:lpstr>
      <vt:lpstr>The form and substance of the unit standard</vt:lpstr>
      <vt:lpstr>The form and substance of the unit standard</vt:lpstr>
      <vt:lpstr>Validation of the standard with stakeholders </vt:lpstr>
      <vt:lpstr>Validation of the standard with stakeholders </vt:lpstr>
      <vt:lpstr>Verification of the standard </vt:lpstr>
      <vt:lpstr>SAQA standard writing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Sandys</dc:creator>
  <cp:lastModifiedBy>John@enjoconsultants.co.za</cp:lastModifiedBy>
  <cp:revision>72</cp:revision>
  <dcterms:created xsi:type="dcterms:W3CDTF">2016-10-10T05:27:32Z</dcterms:created>
  <dcterms:modified xsi:type="dcterms:W3CDTF">2021-02-15T04:40:13Z</dcterms:modified>
</cp:coreProperties>
</file>