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ppt/activeX/activeX79.xml" ContentType="application/vnd.ms-office.activeX+xml"/>
  <Override PartName="/ppt/activeX/activeX80.xml" ContentType="application/vnd.ms-office.activeX+xml"/>
  <Override PartName="/ppt/activeX/activeX81.xml" ContentType="application/vnd.ms-office.activeX+xml"/>
  <Override PartName="/ppt/activeX/activeX82.xml" ContentType="application/vnd.ms-office.activeX+xml"/>
  <Override PartName="/ppt/activeX/activeX83.xml" ContentType="application/vnd.ms-office.activeX+xml"/>
  <Override PartName="/ppt/activeX/activeX84.xml" ContentType="application/vnd.ms-office.activeX+xml"/>
  <Override PartName="/ppt/activeX/activeX85.xml" ContentType="application/vnd.ms-office.activeX+xml"/>
  <Override PartName="/ppt/activeX/activeX86.xml" ContentType="application/vnd.ms-office.activeX+xml"/>
  <Override PartName="/ppt/activeX/activeX87.xml" ContentType="application/vnd.ms-office.activeX+xml"/>
  <Override PartName="/ppt/activeX/activeX88.xml" ContentType="application/vnd.ms-office.activeX+xml"/>
  <Override PartName="/ppt/activeX/activeX89.xml" ContentType="application/vnd.ms-office.activeX+xml"/>
  <Override PartName="/ppt/activeX/activeX90.xml" ContentType="application/vnd.ms-office.activeX+xml"/>
  <Override PartName="/ppt/activeX/activeX91.xml" ContentType="application/vnd.ms-office.activeX+xml"/>
  <Override PartName="/ppt/activeX/activeX92.xml" ContentType="application/vnd.ms-office.activeX+xml"/>
  <Override PartName="/ppt/activeX/activeX93.xml" ContentType="application/vnd.ms-office.activeX+xml"/>
  <Override PartName="/ppt/activeX/activeX94.xml" ContentType="application/vnd.ms-office.activeX+xml"/>
  <Override PartName="/ppt/activeX/activeX95.xml" ContentType="application/vnd.ms-office.activeX+xml"/>
  <Override PartName="/ppt/activeX/activeX96.xml" ContentType="application/vnd.ms-office.activeX+xml"/>
  <Override PartName="/ppt/activeX/activeX97.xml" ContentType="application/vnd.ms-office.activeX+xml"/>
  <Override PartName="/ppt/activeX/activeX98.xml" ContentType="application/vnd.ms-office.activeX+xml"/>
  <Override PartName="/ppt/activeX/activeX99.xml" ContentType="application/vnd.ms-office.activeX+xml"/>
  <Override PartName="/ppt/activeX/activeX100.xml" ContentType="application/vnd.ms-office.activeX+xml"/>
  <Override PartName="/ppt/activeX/activeX101.xml" ContentType="application/vnd.ms-office.activeX+xml"/>
  <Override PartName="/ppt/activeX/activeX102.xml" ContentType="application/vnd.ms-office.activeX+xml"/>
  <Override PartName="/ppt/activeX/activeX103.xml" ContentType="application/vnd.ms-office.activeX+xml"/>
  <Override PartName="/ppt/activeX/activeX104.xml" ContentType="application/vnd.ms-office.activeX+xml"/>
  <Override PartName="/ppt/activeX/activeX105.xml" ContentType="application/vnd.ms-office.activeX+xml"/>
  <Override PartName="/ppt/activeX/activeX106.xml" ContentType="application/vnd.ms-office.activeX+xml"/>
  <Override PartName="/ppt/activeX/activeX107.xml" ContentType="application/vnd.ms-office.activeX+xml"/>
  <Override PartName="/ppt/activeX/activeX108.xml" ContentType="application/vnd.ms-office.activeX+xml"/>
  <Override PartName="/ppt/activeX/activeX109.xml" ContentType="application/vnd.ms-office.activeX+xml"/>
  <Override PartName="/ppt/activeX/activeX110.xml" ContentType="application/vnd.ms-office.activeX+xml"/>
  <Override PartName="/ppt/activeX/activeX111.xml" ContentType="application/vnd.ms-office.activeX+xml"/>
  <Override PartName="/ppt/activeX/activeX112.xml" ContentType="application/vnd.ms-office.activeX+xml"/>
  <Override PartName="/ppt/activeX/activeX113.xml" ContentType="application/vnd.ms-office.activeX+xml"/>
  <Override PartName="/ppt/activeX/activeX114.xml" ContentType="application/vnd.ms-office.activeX+xml"/>
  <Override PartName="/ppt/activeX/activeX115.xml" ContentType="application/vnd.ms-office.activeX+xml"/>
  <Override PartName="/ppt/activeX/activeX116.xml" ContentType="application/vnd.ms-office.activeX+xml"/>
  <Override PartName="/ppt/activeX/activeX117.xml" ContentType="application/vnd.ms-office.activeX+xml"/>
  <Override PartName="/ppt/activeX/activeX118.xml" ContentType="application/vnd.ms-office.activeX+xml"/>
  <Override PartName="/ppt/activeX/activeX119.xml" ContentType="application/vnd.ms-office.activeX+xml"/>
  <Override PartName="/ppt/activeX/activeX120.xml" ContentType="application/vnd.ms-office.activeX+xml"/>
  <Override PartName="/ppt/activeX/activeX121.xml" ContentType="application/vnd.ms-office.activeX+xml"/>
  <Override PartName="/ppt/activeX/activeX122.xml" ContentType="application/vnd.ms-office.activeX+xml"/>
  <Override PartName="/ppt/activeX/activeX123.xml" ContentType="application/vnd.ms-office.activeX+xml"/>
  <Override PartName="/ppt/activeX/activeX124.xml" ContentType="application/vnd.ms-office.activeX+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Lst>
  <p:notesMasterIdLst>
    <p:notesMasterId r:id="rId400"/>
  </p:notesMasterIdLst>
  <p:handoutMasterIdLst>
    <p:handoutMasterId r:id="rId401"/>
  </p:handoutMasterIdLst>
  <p:sldIdLst>
    <p:sldId id="1089" r:id="rId2"/>
    <p:sldId id="1090" r:id="rId3"/>
    <p:sldId id="515" r:id="rId4"/>
    <p:sldId id="1269" r:id="rId5"/>
    <p:sldId id="1270" r:id="rId6"/>
    <p:sldId id="1119" r:id="rId7"/>
    <p:sldId id="1272" r:id="rId8"/>
    <p:sldId id="1274" r:id="rId9"/>
    <p:sldId id="1278" r:id="rId10"/>
    <p:sldId id="1276" r:id="rId11"/>
    <p:sldId id="1275" r:id="rId12"/>
    <p:sldId id="1280" r:id="rId13"/>
    <p:sldId id="1281" r:id="rId14"/>
    <p:sldId id="1282" r:id="rId15"/>
    <p:sldId id="1283" r:id="rId16"/>
    <p:sldId id="1285" r:id="rId17"/>
    <p:sldId id="1284" r:id="rId18"/>
    <p:sldId id="1286" r:id="rId19"/>
    <p:sldId id="1287" r:id="rId20"/>
    <p:sldId id="1409" r:id="rId21"/>
    <p:sldId id="1408" r:id="rId22"/>
    <p:sldId id="1407" r:id="rId23"/>
    <p:sldId id="1288" r:id="rId24"/>
    <p:sldId id="1290" r:id="rId25"/>
    <p:sldId id="1291" r:id="rId26"/>
    <p:sldId id="1292" r:id="rId27"/>
    <p:sldId id="1293" r:id="rId28"/>
    <p:sldId id="1294" r:id="rId29"/>
    <p:sldId id="1417" r:id="rId30"/>
    <p:sldId id="1416" r:id="rId31"/>
    <p:sldId id="1295" r:id="rId32"/>
    <p:sldId id="1296" r:id="rId33"/>
    <p:sldId id="1297" r:id="rId34"/>
    <p:sldId id="1298" r:id="rId35"/>
    <p:sldId id="1299" r:id="rId36"/>
    <p:sldId id="1300" r:id="rId37"/>
    <p:sldId id="1302" r:id="rId38"/>
    <p:sldId id="1301" r:id="rId39"/>
    <p:sldId id="1410" r:id="rId40"/>
    <p:sldId id="1304" r:id="rId41"/>
    <p:sldId id="1305" r:id="rId42"/>
    <p:sldId id="1306" r:id="rId43"/>
    <p:sldId id="1418" r:id="rId44"/>
    <p:sldId id="1307" r:id="rId45"/>
    <p:sldId id="1308" r:id="rId46"/>
    <p:sldId id="1360" r:id="rId47"/>
    <p:sldId id="1311" r:id="rId48"/>
    <p:sldId id="1312" r:id="rId49"/>
    <p:sldId id="1313" r:id="rId50"/>
    <p:sldId id="1314" r:id="rId51"/>
    <p:sldId id="1315" r:id="rId52"/>
    <p:sldId id="1316" r:id="rId53"/>
    <p:sldId id="1317" r:id="rId54"/>
    <p:sldId id="1318" r:id="rId55"/>
    <p:sldId id="1319" r:id="rId56"/>
    <p:sldId id="1320" r:id="rId57"/>
    <p:sldId id="1321" r:id="rId58"/>
    <p:sldId id="1322" r:id="rId59"/>
    <p:sldId id="1323" r:id="rId60"/>
    <p:sldId id="1324" r:id="rId61"/>
    <p:sldId id="1325" r:id="rId62"/>
    <p:sldId id="1326" r:id="rId63"/>
    <p:sldId id="1327" r:id="rId64"/>
    <p:sldId id="1328" r:id="rId65"/>
    <p:sldId id="1329" r:id="rId66"/>
    <p:sldId id="1330" r:id="rId67"/>
    <p:sldId id="1331" r:id="rId68"/>
    <p:sldId id="1419" r:id="rId69"/>
    <p:sldId id="1332" r:id="rId70"/>
    <p:sldId id="1333" r:id="rId71"/>
    <p:sldId id="1334" r:id="rId72"/>
    <p:sldId id="1335" r:id="rId73"/>
    <p:sldId id="1336" r:id="rId74"/>
    <p:sldId id="1337" r:id="rId75"/>
    <p:sldId id="1338" r:id="rId76"/>
    <p:sldId id="1339" r:id="rId77"/>
    <p:sldId id="1340" r:id="rId78"/>
    <p:sldId id="1341" r:id="rId79"/>
    <p:sldId id="1342" r:id="rId80"/>
    <p:sldId id="1343" r:id="rId81"/>
    <p:sldId id="1344" r:id="rId82"/>
    <p:sldId id="1346" r:id="rId83"/>
    <p:sldId id="1345" r:id="rId84"/>
    <p:sldId id="1412" r:id="rId85"/>
    <p:sldId id="1413" r:id="rId86"/>
    <p:sldId id="1349" r:id="rId87"/>
    <p:sldId id="1350" r:id="rId88"/>
    <p:sldId id="1351" r:id="rId89"/>
    <p:sldId id="1352" r:id="rId90"/>
    <p:sldId id="1353" r:id="rId91"/>
    <p:sldId id="1354" r:id="rId92"/>
    <p:sldId id="1356" r:id="rId93"/>
    <p:sldId id="1355" r:id="rId94"/>
    <p:sldId id="1357" r:id="rId95"/>
    <p:sldId id="1420" r:id="rId96"/>
    <p:sldId id="1358" r:id="rId97"/>
    <p:sldId id="1359" r:id="rId98"/>
    <p:sldId id="1421" r:id="rId99"/>
    <p:sldId id="1277" r:id="rId100"/>
    <p:sldId id="1362" r:id="rId101"/>
    <p:sldId id="889" r:id="rId102"/>
    <p:sldId id="1120" r:id="rId103"/>
    <p:sldId id="1121" r:id="rId104"/>
    <p:sldId id="581" r:id="rId105"/>
    <p:sldId id="1122" r:id="rId106"/>
    <p:sldId id="1123" r:id="rId107"/>
    <p:sldId id="1124" r:id="rId108"/>
    <p:sldId id="1125" r:id="rId109"/>
    <p:sldId id="1126" r:id="rId110"/>
    <p:sldId id="1127" r:id="rId111"/>
    <p:sldId id="1430" r:id="rId112"/>
    <p:sldId id="1423" r:id="rId113"/>
    <p:sldId id="1129" r:id="rId114"/>
    <p:sldId id="1130" r:id="rId115"/>
    <p:sldId id="1131" r:id="rId116"/>
    <p:sldId id="1429" r:id="rId117"/>
    <p:sldId id="1136" r:id="rId118"/>
    <p:sldId id="1132" r:id="rId119"/>
    <p:sldId id="1425" r:id="rId120"/>
    <p:sldId id="1426" r:id="rId121"/>
    <p:sldId id="1138" r:id="rId122"/>
    <p:sldId id="1414" r:id="rId123"/>
    <p:sldId id="1428" r:id="rId124"/>
    <p:sldId id="1139" r:id="rId125"/>
    <p:sldId id="1140" r:id="rId126"/>
    <p:sldId id="1141" r:id="rId127"/>
    <p:sldId id="1142" r:id="rId128"/>
    <p:sldId id="1143" r:id="rId129"/>
    <p:sldId id="1144" r:id="rId130"/>
    <p:sldId id="1145" r:id="rId131"/>
    <p:sldId id="1146" r:id="rId132"/>
    <p:sldId id="1051" r:id="rId133"/>
    <p:sldId id="1073" r:id="rId134"/>
    <p:sldId id="1433" r:id="rId135"/>
    <p:sldId id="1052" r:id="rId136"/>
    <p:sldId id="1054" r:id="rId137"/>
    <p:sldId id="1147" r:id="rId138"/>
    <p:sldId id="1053" r:id="rId139"/>
    <p:sldId id="1076" r:id="rId140"/>
    <p:sldId id="1148" r:id="rId141"/>
    <p:sldId id="1432" r:id="rId142"/>
    <p:sldId id="1149" r:id="rId143"/>
    <p:sldId id="1055" r:id="rId144"/>
    <p:sldId id="1150" r:id="rId145"/>
    <p:sldId id="1065" r:id="rId146"/>
    <p:sldId id="1056" r:id="rId147"/>
    <p:sldId id="1066" r:id="rId148"/>
    <p:sldId id="1151" r:id="rId149"/>
    <p:sldId id="1077" r:id="rId150"/>
    <p:sldId id="1152" r:id="rId151"/>
    <p:sldId id="1057" r:id="rId152"/>
    <p:sldId id="1153" r:id="rId153"/>
    <p:sldId id="1058" r:id="rId154"/>
    <p:sldId id="1431" r:id="rId155"/>
    <p:sldId id="1363" r:id="rId156"/>
    <p:sldId id="1364" r:id="rId157"/>
    <p:sldId id="1365" r:id="rId158"/>
    <p:sldId id="1366" r:id="rId159"/>
    <p:sldId id="1434" r:id="rId160"/>
    <p:sldId id="1367" r:id="rId161"/>
    <p:sldId id="1368" r:id="rId162"/>
    <p:sldId id="1369" r:id="rId163"/>
    <p:sldId id="1370" r:id="rId164"/>
    <p:sldId id="1371" r:id="rId165"/>
    <p:sldId id="1435" r:id="rId166"/>
    <p:sldId id="1372" r:id="rId167"/>
    <p:sldId id="1436" r:id="rId168"/>
    <p:sldId id="1373" r:id="rId169"/>
    <p:sldId id="1437" r:id="rId170"/>
    <p:sldId id="1438" r:id="rId171"/>
    <p:sldId id="1439" r:id="rId172"/>
    <p:sldId id="1374" r:id="rId173"/>
    <p:sldId id="1375" r:id="rId174"/>
    <p:sldId id="1440" r:id="rId175"/>
    <p:sldId id="1377" r:id="rId176"/>
    <p:sldId id="1381" r:id="rId177"/>
    <p:sldId id="1380" r:id="rId178"/>
    <p:sldId id="1441" r:id="rId179"/>
    <p:sldId id="1060" r:id="rId180"/>
    <p:sldId id="1154" r:id="rId181"/>
    <p:sldId id="583" r:id="rId182"/>
    <p:sldId id="584" r:id="rId183"/>
    <p:sldId id="1081" r:id="rId184"/>
    <p:sldId id="1082" r:id="rId185"/>
    <p:sldId id="1083" r:id="rId186"/>
    <p:sldId id="1155" r:id="rId187"/>
    <p:sldId id="1156" r:id="rId188"/>
    <p:sldId id="1157" r:id="rId189"/>
    <p:sldId id="1158" r:id="rId190"/>
    <p:sldId id="1159" r:id="rId191"/>
    <p:sldId id="1442" r:id="rId192"/>
    <p:sldId id="1087" r:id="rId193"/>
    <p:sldId id="1088" r:id="rId194"/>
    <p:sldId id="1160" r:id="rId195"/>
    <p:sldId id="1161" r:id="rId196"/>
    <p:sldId id="1162" r:id="rId197"/>
    <p:sldId id="1163" r:id="rId198"/>
    <p:sldId id="1443" r:id="rId199"/>
    <p:sldId id="1164" r:id="rId200"/>
    <p:sldId id="1444" r:id="rId201"/>
    <p:sldId id="1165" r:id="rId202"/>
    <p:sldId id="1166" r:id="rId203"/>
    <p:sldId id="1445" r:id="rId204"/>
    <p:sldId id="1167" r:id="rId205"/>
    <p:sldId id="1448" r:id="rId206"/>
    <p:sldId id="1449" r:id="rId207"/>
    <p:sldId id="1450" r:id="rId208"/>
    <p:sldId id="1168" r:id="rId209"/>
    <p:sldId id="1560" r:id="rId210"/>
    <p:sldId id="1561" r:id="rId211"/>
    <p:sldId id="1451" r:id="rId212"/>
    <p:sldId id="1171" r:id="rId213"/>
    <p:sldId id="1172" r:id="rId214"/>
    <p:sldId id="1173" r:id="rId215"/>
    <p:sldId id="1415" r:id="rId216"/>
    <p:sldId id="1174" r:id="rId217"/>
    <p:sldId id="1177" r:id="rId218"/>
    <p:sldId id="1175" r:id="rId219"/>
    <p:sldId id="1178" r:id="rId220"/>
    <p:sldId id="1176" r:id="rId221"/>
    <p:sldId id="1179" r:id="rId222"/>
    <p:sldId id="1452" r:id="rId223"/>
    <p:sldId id="1453" r:id="rId224"/>
    <p:sldId id="1180" r:id="rId225"/>
    <p:sldId id="1181" r:id="rId226"/>
    <p:sldId id="1182" r:id="rId227"/>
    <p:sldId id="1183" r:id="rId228"/>
    <p:sldId id="1184" r:id="rId229"/>
    <p:sldId id="1454" r:id="rId230"/>
    <p:sldId id="1185" r:id="rId231"/>
    <p:sldId id="1186" r:id="rId232"/>
    <p:sldId id="1187" r:id="rId233"/>
    <p:sldId id="1188" r:id="rId234"/>
    <p:sldId id="1189" r:id="rId235"/>
    <p:sldId id="1190" r:id="rId236"/>
    <p:sldId id="1456" r:id="rId237"/>
    <p:sldId id="1457" r:id="rId238"/>
    <p:sldId id="1458" r:id="rId239"/>
    <p:sldId id="1459" r:id="rId240"/>
    <p:sldId id="1460" r:id="rId241"/>
    <p:sldId id="1461" r:id="rId242"/>
    <p:sldId id="1198" r:id="rId243"/>
    <p:sldId id="1199" r:id="rId244"/>
    <p:sldId id="1200" r:id="rId245"/>
    <p:sldId id="1201" r:id="rId246"/>
    <p:sldId id="1202" r:id="rId247"/>
    <p:sldId id="1203" r:id="rId248"/>
    <p:sldId id="1204" r:id="rId249"/>
    <p:sldId id="1205" r:id="rId250"/>
    <p:sldId id="1206" r:id="rId251"/>
    <p:sldId id="1462" r:id="rId252"/>
    <p:sldId id="1463" r:id="rId253"/>
    <p:sldId id="1464" r:id="rId254"/>
    <p:sldId id="1466" r:id="rId255"/>
    <p:sldId id="1467" r:id="rId256"/>
    <p:sldId id="1469" r:id="rId257"/>
    <p:sldId id="1468" r:id="rId258"/>
    <p:sldId id="1470" r:id="rId259"/>
    <p:sldId id="1471" r:id="rId260"/>
    <p:sldId id="1472" r:id="rId261"/>
    <p:sldId id="1473" r:id="rId262"/>
    <p:sldId id="1474" r:id="rId263"/>
    <p:sldId id="1475" r:id="rId264"/>
    <p:sldId id="1476" r:id="rId265"/>
    <p:sldId id="1477" r:id="rId266"/>
    <p:sldId id="1478" r:id="rId267"/>
    <p:sldId id="1197" r:id="rId268"/>
    <p:sldId id="1480" r:id="rId269"/>
    <p:sldId id="1481" r:id="rId270"/>
    <p:sldId id="1483" r:id="rId271"/>
    <p:sldId id="1484" r:id="rId272"/>
    <p:sldId id="1485" r:id="rId273"/>
    <p:sldId id="1487" r:id="rId274"/>
    <p:sldId id="1488" r:id="rId275"/>
    <p:sldId id="1489" r:id="rId276"/>
    <p:sldId id="1490" r:id="rId277"/>
    <p:sldId id="1491" r:id="rId278"/>
    <p:sldId id="1492" r:id="rId279"/>
    <p:sldId id="1479" r:id="rId280"/>
    <p:sldId id="1493" r:id="rId281"/>
    <p:sldId id="1494" r:id="rId282"/>
    <p:sldId id="1495" r:id="rId283"/>
    <p:sldId id="1496" r:id="rId284"/>
    <p:sldId id="1497" r:id="rId285"/>
    <p:sldId id="1498" r:id="rId286"/>
    <p:sldId id="1207" r:id="rId287"/>
    <p:sldId id="1208" r:id="rId288"/>
    <p:sldId id="1499" r:id="rId289"/>
    <p:sldId id="1500" r:id="rId290"/>
    <p:sldId id="1501" r:id="rId291"/>
    <p:sldId id="1502" r:id="rId292"/>
    <p:sldId id="1503" r:id="rId293"/>
    <p:sldId id="1504" r:id="rId294"/>
    <p:sldId id="1505" r:id="rId295"/>
    <p:sldId id="1506" r:id="rId296"/>
    <p:sldId id="1507" r:id="rId297"/>
    <p:sldId id="1508" r:id="rId298"/>
    <p:sldId id="1509" r:id="rId299"/>
    <p:sldId id="1510" r:id="rId300"/>
    <p:sldId id="1511" r:id="rId301"/>
    <p:sldId id="1562" r:id="rId302"/>
    <p:sldId id="1514" r:id="rId303"/>
    <p:sldId id="1515" r:id="rId304"/>
    <p:sldId id="1512" r:id="rId305"/>
    <p:sldId id="1516" r:id="rId306"/>
    <p:sldId id="1517" r:id="rId307"/>
    <p:sldId id="1518" r:id="rId308"/>
    <p:sldId id="1228" r:id="rId309"/>
    <p:sldId id="1229" r:id="rId310"/>
    <p:sldId id="1230" r:id="rId311"/>
    <p:sldId id="1231" r:id="rId312"/>
    <p:sldId id="1519" r:id="rId313"/>
    <p:sldId id="1232" r:id="rId314"/>
    <p:sldId id="1233" r:id="rId315"/>
    <p:sldId id="1235" r:id="rId316"/>
    <p:sldId id="1236" r:id="rId317"/>
    <p:sldId id="1237" r:id="rId318"/>
    <p:sldId id="1238" r:id="rId319"/>
    <p:sldId id="1239" r:id="rId320"/>
    <p:sldId id="1240" r:id="rId321"/>
    <p:sldId id="1241" r:id="rId322"/>
    <p:sldId id="1242" r:id="rId323"/>
    <p:sldId id="1243" r:id="rId324"/>
    <p:sldId id="1244" r:id="rId325"/>
    <p:sldId id="1245" r:id="rId326"/>
    <p:sldId id="1246" r:id="rId327"/>
    <p:sldId id="1247" r:id="rId328"/>
    <p:sldId id="1248" r:id="rId329"/>
    <p:sldId id="1250" r:id="rId330"/>
    <p:sldId id="1251" r:id="rId331"/>
    <p:sldId id="1252" r:id="rId332"/>
    <p:sldId id="1255" r:id="rId333"/>
    <p:sldId id="1256" r:id="rId334"/>
    <p:sldId id="1257" r:id="rId335"/>
    <p:sldId id="1258" r:id="rId336"/>
    <p:sldId id="1259" r:id="rId337"/>
    <p:sldId id="1262" r:id="rId338"/>
    <p:sldId id="1263" r:id="rId339"/>
    <p:sldId id="1264" r:id="rId340"/>
    <p:sldId id="1265" r:id="rId341"/>
    <p:sldId id="1520" r:id="rId342"/>
    <p:sldId id="1521" r:id="rId343"/>
    <p:sldId id="1382" r:id="rId344"/>
    <p:sldId id="1384" r:id="rId345"/>
    <p:sldId id="1385" r:id="rId346"/>
    <p:sldId id="1383" r:id="rId347"/>
    <p:sldId id="1386" r:id="rId348"/>
    <p:sldId id="1387" r:id="rId349"/>
    <p:sldId id="1522" r:id="rId350"/>
    <p:sldId id="1388" r:id="rId351"/>
    <p:sldId id="1523" r:id="rId352"/>
    <p:sldId id="1524" r:id="rId353"/>
    <p:sldId id="1391" r:id="rId354"/>
    <p:sldId id="1392" r:id="rId355"/>
    <p:sldId id="1525" r:id="rId356"/>
    <p:sldId id="1393" r:id="rId357"/>
    <p:sldId id="1395" r:id="rId358"/>
    <p:sldId id="1394" r:id="rId359"/>
    <p:sldId id="1526" r:id="rId360"/>
    <p:sldId id="1527" r:id="rId361"/>
    <p:sldId id="1528" r:id="rId362"/>
    <p:sldId id="1398" r:id="rId363"/>
    <p:sldId id="1399" r:id="rId364"/>
    <p:sldId id="1529" r:id="rId365"/>
    <p:sldId id="1400" r:id="rId366"/>
    <p:sldId id="1401" r:id="rId367"/>
    <p:sldId id="1402" r:id="rId368"/>
    <p:sldId id="1530" r:id="rId369"/>
    <p:sldId id="1532" r:id="rId370"/>
    <p:sldId id="1531" r:id="rId371"/>
    <p:sldId id="1403" r:id="rId372"/>
    <p:sldId id="1404" r:id="rId373"/>
    <p:sldId id="1405" r:id="rId374"/>
    <p:sldId id="1533" r:id="rId375"/>
    <p:sldId id="1534" r:id="rId376"/>
    <p:sldId id="1535" r:id="rId377"/>
    <p:sldId id="1537" r:id="rId378"/>
    <p:sldId id="1538" r:id="rId379"/>
    <p:sldId id="1539" r:id="rId380"/>
    <p:sldId id="1540" r:id="rId381"/>
    <p:sldId id="1541" r:id="rId382"/>
    <p:sldId id="1542" r:id="rId383"/>
    <p:sldId id="1543" r:id="rId384"/>
    <p:sldId id="1544" r:id="rId385"/>
    <p:sldId id="1545" r:id="rId386"/>
    <p:sldId id="1546" r:id="rId387"/>
    <p:sldId id="1547" r:id="rId388"/>
    <p:sldId id="1548" r:id="rId389"/>
    <p:sldId id="1549" r:id="rId390"/>
    <p:sldId id="1550" r:id="rId391"/>
    <p:sldId id="1552" r:id="rId392"/>
    <p:sldId id="1553" r:id="rId393"/>
    <p:sldId id="1554" r:id="rId394"/>
    <p:sldId id="1555" r:id="rId395"/>
    <p:sldId id="1556" r:id="rId396"/>
    <p:sldId id="1557" r:id="rId397"/>
    <p:sldId id="1558" r:id="rId398"/>
    <p:sldId id="1559" r:id="rId399"/>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8080"/>
    <a:srgbClr val="000066"/>
    <a:srgbClr val="000000"/>
    <a:srgbClr val="FFFFFF"/>
    <a:srgbClr val="000099"/>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87638" autoAdjust="0"/>
  </p:normalViewPr>
  <p:slideViewPr>
    <p:cSldViewPr>
      <p:cViewPr varScale="1">
        <p:scale>
          <a:sx n="63" d="100"/>
          <a:sy n="63" d="100"/>
        </p:scale>
        <p:origin x="14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presProps" Target="presProps.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viewProps" Target="viewProp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theme" Target="theme/theme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tableStyles" Target="tableStyle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handoutMaster" Target="handoutMasters/handout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00.xml.rels><?xml version="1.0" encoding="UTF-8" standalone="yes"?>
<Relationships xmlns="http://schemas.openxmlformats.org/package/2006/relationships"><Relationship Id="rId1" Type="http://schemas.microsoft.com/office/2006/relationships/activeXControlBinary" Target="activeX100.bin"/></Relationships>
</file>

<file path=ppt/activeX/_rels/activeX101.xml.rels><?xml version="1.0" encoding="UTF-8" standalone="yes"?>
<Relationships xmlns="http://schemas.openxmlformats.org/package/2006/relationships"><Relationship Id="rId1" Type="http://schemas.microsoft.com/office/2006/relationships/activeXControlBinary" Target="activeX101.bin"/></Relationships>
</file>

<file path=ppt/activeX/_rels/activeX102.xml.rels><?xml version="1.0" encoding="UTF-8" standalone="yes"?>
<Relationships xmlns="http://schemas.openxmlformats.org/package/2006/relationships"><Relationship Id="rId1" Type="http://schemas.microsoft.com/office/2006/relationships/activeXControlBinary" Target="activeX102.bin"/></Relationships>
</file>

<file path=ppt/activeX/_rels/activeX103.xml.rels><?xml version="1.0" encoding="UTF-8" standalone="yes"?>
<Relationships xmlns="http://schemas.openxmlformats.org/package/2006/relationships"><Relationship Id="rId1" Type="http://schemas.microsoft.com/office/2006/relationships/activeXControlBinary" Target="activeX103.bin"/></Relationships>
</file>

<file path=ppt/activeX/_rels/activeX104.xml.rels><?xml version="1.0" encoding="UTF-8" standalone="yes"?>
<Relationships xmlns="http://schemas.openxmlformats.org/package/2006/relationships"><Relationship Id="rId1" Type="http://schemas.microsoft.com/office/2006/relationships/activeXControlBinary" Target="activeX104.bin"/></Relationships>
</file>

<file path=ppt/activeX/_rels/activeX105.xml.rels><?xml version="1.0" encoding="UTF-8" standalone="yes"?>
<Relationships xmlns="http://schemas.openxmlformats.org/package/2006/relationships"><Relationship Id="rId1" Type="http://schemas.microsoft.com/office/2006/relationships/activeXControlBinary" Target="activeX105.bin"/></Relationships>
</file>

<file path=ppt/activeX/_rels/activeX106.xml.rels><?xml version="1.0" encoding="UTF-8" standalone="yes"?>
<Relationships xmlns="http://schemas.openxmlformats.org/package/2006/relationships"><Relationship Id="rId1" Type="http://schemas.microsoft.com/office/2006/relationships/activeXControlBinary" Target="activeX106.bin"/></Relationships>
</file>

<file path=ppt/activeX/_rels/activeX107.xml.rels><?xml version="1.0" encoding="UTF-8" standalone="yes"?>
<Relationships xmlns="http://schemas.openxmlformats.org/package/2006/relationships"><Relationship Id="rId1" Type="http://schemas.microsoft.com/office/2006/relationships/activeXControlBinary" Target="activeX107.bin"/></Relationships>
</file>

<file path=ppt/activeX/_rels/activeX108.xml.rels><?xml version="1.0" encoding="UTF-8" standalone="yes"?>
<Relationships xmlns="http://schemas.openxmlformats.org/package/2006/relationships"><Relationship Id="rId1" Type="http://schemas.microsoft.com/office/2006/relationships/activeXControlBinary" Target="activeX108.bin"/></Relationships>
</file>

<file path=ppt/activeX/_rels/activeX109.xml.rels><?xml version="1.0" encoding="UTF-8" standalone="yes"?>
<Relationships xmlns="http://schemas.openxmlformats.org/package/2006/relationships"><Relationship Id="rId1" Type="http://schemas.microsoft.com/office/2006/relationships/activeXControlBinary" Target="activeX10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10.xml.rels><?xml version="1.0" encoding="UTF-8" standalone="yes"?>
<Relationships xmlns="http://schemas.openxmlformats.org/package/2006/relationships"><Relationship Id="rId1" Type="http://schemas.microsoft.com/office/2006/relationships/activeXControlBinary" Target="activeX110.bin"/></Relationships>
</file>

<file path=ppt/activeX/_rels/activeX111.xml.rels><?xml version="1.0" encoding="UTF-8" standalone="yes"?>
<Relationships xmlns="http://schemas.openxmlformats.org/package/2006/relationships"><Relationship Id="rId1" Type="http://schemas.microsoft.com/office/2006/relationships/activeXControlBinary" Target="activeX111.bin"/></Relationships>
</file>

<file path=ppt/activeX/_rels/activeX112.xml.rels><?xml version="1.0" encoding="UTF-8" standalone="yes"?>
<Relationships xmlns="http://schemas.openxmlformats.org/package/2006/relationships"><Relationship Id="rId1" Type="http://schemas.microsoft.com/office/2006/relationships/activeXControlBinary" Target="activeX112.bin"/></Relationships>
</file>

<file path=ppt/activeX/_rels/activeX113.xml.rels><?xml version="1.0" encoding="UTF-8" standalone="yes"?>
<Relationships xmlns="http://schemas.openxmlformats.org/package/2006/relationships"><Relationship Id="rId1" Type="http://schemas.microsoft.com/office/2006/relationships/activeXControlBinary" Target="activeX113.bin"/></Relationships>
</file>

<file path=ppt/activeX/_rels/activeX114.xml.rels><?xml version="1.0" encoding="UTF-8" standalone="yes"?>
<Relationships xmlns="http://schemas.openxmlformats.org/package/2006/relationships"><Relationship Id="rId1" Type="http://schemas.microsoft.com/office/2006/relationships/activeXControlBinary" Target="activeX114.bin"/></Relationships>
</file>

<file path=ppt/activeX/_rels/activeX115.xml.rels><?xml version="1.0" encoding="UTF-8" standalone="yes"?>
<Relationships xmlns="http://schemas.openxmlformats.org/package/2006/relationships"><Relationship Id="rId1" Type="http://schemas.microsoft.com/office/2006/relationships/activeXControlBinary" Target="activeX115.bin"/></Relationships>
</file>

<file path=ppt/activeX/_rels/activeX116.xml.rels><?xml version="1.0" encoding="UTF-8" standalone="yes"?>
<Relationships xmlns="http://schemas.openxmlformats.org/package/2006/relationships"><Relationship Id="rId1" Type="http://schemas.microsoft.com/office/2006/relationships/activeXControlBinary" Target="activeX116.bin"/></Relationships>
</file>

<file path=ppt/activeX/_rels/activeX117.xml.rels><?xml version="1.0" encoding="UTF-8" standalone="yes"?>
<Relationships xmlns="http://schemas.openxmlformats.org/package/2006/relationships"><Relationship Id="rId1" Type="http://schemas.microsoft.com/office/2006/relationships/activeXControlBinary" Target="activeX117.bin"/></Relationships>
</file>

<file path=ppt/activeX/_rels/activeX118.xml.rels><?xml version="1.0" encoding="UTF-8" standalone="yes"?>
<Relationships xmlns="http://schemas.openxmlformats.org/package/2006/relationships"><Relationship Id="rId1" Type="http://schemas.microsoft.com/office/2006/relationships/activeXControlBinary" Target="activeX118.bin"/></Relationships>
</file>

<file path=ppt/activeX/_rels/activeX119.xml.rels><?xml version="1.0" encoding="UTF-8" standalone="yes"?>
<Relationships xmlns="http://schemas.openxmlformats.org/package/2006/relationships"><Relationship Id="rId1" Type="http://schemas.microsoft.com/office/2006/relationships/activeXControlBinary" Target="activeX119.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20.xml.rels><?xml version="1.0" encoding="UTF-8" standalone="yes"?>
<Relationships xmlns="http://schemas.openxmlformats.org/package/2006/relationships"><Relationship Id="rId1" Type="http://schemas.microsoft.com/office/2006/relationships/activeXControlBinary" Target="activeX120.bin"/></Relationships>
</file>

<file path=ppt/activeX/_rels/activeX121.xml.rels><?xml version="1.0" encoding="UTF-8" standalone="yes"?>
<Relationships xmlns="http://schemas.openxmlformats.org/package/2006/relationships"><Relationship Id="rId1" Type="http://schemas.microsoft.com/office/2006/relationships/activeXControlBinary" Target="activeX121.bin"/></Relationships>
</file>

<file path=ppt/activeX/_rels/activeX122.xml.rels><?xml version="1.0" encoding="UTF-8" standalone="yes"?>
<Relationships xmlns="http://schemas.openxmlformats.org/package/2006/relationships"><Relationship Id="rId1" Type="http://schemas.microsoft.com/office/2006/relationships/activeXControlBinary" Target="activeX122.bin"/></Relationships>
</file>

<file path=ppt/activeX/_rels/activeX123.xml.rels><?xml version="1.0" encoding="UTF-8" standalone="yes"?>
<Relationships xmlns="http://schemas.openxmlformats.org/package/2006/relationships"><Relationship Id="rId1" Type="http://schemas.microsoft.com/office/2006/relationships/activeXControlBinary" Target="activeX123.bin"/></Relationships>
</file>

<file path=ppt/activeX/_rels/activeX124.xml.rels><?xml version="1.0" encoding="UTF-8" standalone="yes"?>
<Relationships xmlns="http://schemas.openxmlformats.org/package/2006/relationships"><Relationship Id="rId1" Type="http://schemas.microsoft.com/office/2006/relationships/activeXControlBinary" Target="activeX124.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84.xml.rels><?xml version="1.0" encoding="UTF-8" standalone="yes"?>
<Relationships xmlns="http://schemas.openxmlformats.org/package/2006/relationships"><Relationship Id="rId1" Type="http://schemas.microsoft.com/office/2006/relationships/activeXControlBinary" Target="activeX84.bin"/></Relationships>
</file>

<file path=ppt/activeX/_rels/activeX85.xml.rels><?xml version="1.0" encoding="UTF-8" standalone="yes"?>
<Relationships xmlns="http://schemas.openxmlformats.org/package/2006/relationships"><Relationship Id="rId1" Type="http://schemas.microsoft.com/office/2006/relationships/activeXControlBinary" Target="activeX85.bin"/></Relationships>
</file>

<file path=ppt/activeX/_rels/activeX86.xml.rels><?xml version="1.0" encoding="UTF-8" standalone="yes"?>
<Relationships xmlns="http://schemas.openxmlformats.org/package/2006/relationships"><Relationship Id="rId1" Type="http://schemas.microsoft.com/office/2006/relationships/activeXControlBinary" Target="activeX86.bin"/></Relationships>
</file>

<file path=ppt/activeX/_rels/activeX87.xml.rels><?xml version="1.0" encoding="UTF-8" standalone="yes"?>
<Relationships xmlns="http://schemas.openxmlformats.org/package/2006/relationships"><Relationship Id="rId1" Type="http://schemas.microsoft.com/office/2006/relationships/activeXControlBinary" Target="activeX87.bin"/></Relationships>
</file>

<file path=ppt/activeX/_rels/activeX88.xml.rels><?xml version="1.0" encoding="UTF-8" standalone="yes"?>
<Relationships xmlns="http://schemas.openxmlformats.org/package/2006/relationships"><Relationship Id="rId1" Type="http://schemas.microsoft.com/office/2006/relationships/activeXControlBinary" Target="activeX88.bin"/></Relationships>
</file>

<file path=ppt/activeX/_rels/activeX89.xml.rels><?xml version="1.0" encoding="UTF-8" standalone="yes"?>
<Relationships xmlns="http://schemas.openxmlformats.org/package/2006/relationships"><Relationship Id="rId1" Type="http://schemas.microsoft.com/office/2006/relationships/activeXControlBinary" Target="activeX89.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_rels/activeX90.xml.rels><?xml version="1.0" encoding="UTF-8" standalone="yes"?>
<Relationships xmlns="http://schemas.openxmlformats.org/package/2006/relationships"><Relationship Id="rId1" Type="http://schemas.microsoft.com/office/2006/relationships/activeXControlBinary" Target="activeX90.bin"/></Relationships>
</file>

<file path=ppt/activeX/_rels/activeX91.xml.rels><?xml version="1.0" encoding="UTF-8" standalone="yes"?>
<Relationships xmlns="http://schemas.openxmlformats.org/package/2006/relationships"><Relationship Id="rId1" Type="http://schemas.microsoft.com/office/2006/relationships/activeXControlBinary" Target="activeX91.bin"/></Relationships>
</file>

<file path=ppt/activeX/_rels/activeX92.xml.rels><?xml version="1.0" encoding="UTF-8" standalone="yes"?>
<Relationships xmlns="http://schemas.openxmlformats.org/package/2006/relationships"><Relationship Id="rId1" Type="http://schemas.microsoft.com/office/2006/relationships/activeXControlBinary" Target="activeX92.bin"/></Relationships>
</file>

<file path=ppt/activeX/_rels/activeX93.xml.rels><?xml version="1.0" encoding="UTF-8" standalone="yes"?>
<Relationships xmlns="http://schemas.openxmlformats.org/package/2006/relationships"><Relationship Id="rId1" Type="http://schemas.microsoft.com/office/2006/relationships/activeXControlBinary" Target="activeX93.bin"/></Relationships>
</file>

<file path=ppt/activeX/_rels/activeX94.xml.rels><?xml version="1.0" encoding="UTF-8" standalone="yes"?>
<Relationships xmlns="http://schemas.openxmlformats.org/package/2006/relationships"><Relationship Id="rId1" Type="http://schemas.microsoft.com/office/2006/relationships/activeXControlBinary" Target="activeX94.bin"/></Relationships>
</file>

<file path=ppt/activeX/_rels/activeX95.xml.rels><?xml version="1.0" encoding="UTF-8" standalone="yes"?>
<Relationships xmlns="http://schemas.openxmlformats.org/package/2006/relationships"><Relationship Id="rId1" Type="http://schemas.microsoft.com/office/2006/relationships/activeXControlBinary" Target="activeX95.bin"/></Relationships>
</file>

<file path=ppt/activeX/_rels/activeX96.xml.rels><?xml version="1.0" encoding="UTF-8" standalone="yes"?>
<Relationships xmlns="http://schemas.openxmlformats.org/package/2006/relationships"><Relationship Id="rId1" Type="http://schemas.microsoft.com/office/2006/relationships/activeXControlBinary" Target="activeX96.bin"/></Relationships>
</file>

<file path=ppt/activeX/_rels/activeX97.xml.rels><?xml version="1.0" encoding="UTF-8" standalone="yes"?>
<Relationships xmlns="http://schemas.openxmlformats.org/package/2006/relationships"><Relationship Id="rId1" Type="http://schemas.microsoft.com/office/2006/relationships/activeXControlBinary" Target="activeX97.bin"/></Relationships>
</file>

<file path=ppt/activeX/_rels/activeX98.xml.rels><?xml version="1.0" encoding="UTF-8" standalone="yes"?>
<Relationships xmlns="http://schemas.openxmlformats.org/package/2006/relationships"><Relationship Id="rId1" Type="http://schemas.microsoft.com/office/2006/relationships/activeXControlBinary" Target="activeX98.bin"/></Relationships>
</file>

<file path=ppt/activeX/_rels/activeX99.xml.rels><?xml version="1.0" encoding="UTF-8" standalone="yes"?>
<Relationships xmlns="http://schemas.openxmlformats.org/package/2006/relationships"><Relationship Id="rId1" Type="http://schemas.microsoft.com/office/2006/relationships/activeXControlBinary" Target="activeX99.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10.xml><?xml version="1.0" encoding="utf-8"?>
<ax:ocx xmlns:ax="http://schemas.microsoft.com/office/2006/activeX" xmlns:r="http://schemas.openxmlformats.org/officeDocument/2006/relationships" ax:classid="{5512D116-5CC6-11CF-8D67-00AA00BDCE1D}" ax:persistence="persistStream" r:id="rId1"/>
</file>

<file path=ppt/activeX/activeX100.xml><?xml version="1.0" encoding="utf-8"?>
<ax:ocx xmlns:ax="http://schemas.microsoft.com/office/2006/activeX" xmlns:r="http://schemas.openxmlformats.org/officeDocument/2006/relationships" ax:classid="{5512D116-5CC6-11CF-8D67-00AA00BDCE1D}" ax:persistence="persistStream" r:id="rId1"/>
</file>

<file path=ppt/activeX/activeX101.xml><?xml version="1.0" encoding="utf-8"?>
<ax:ocx xmlns:ax="http://schemas.microsoft.com/office/2006/activeX" xmlns:r="http://schemas.openxmlformats.org/officeDocument/2006/relationships" ax:classid="{5512D116-5CC6-11CF-8D67-00AA00BDCE1D}" ax:persistence="persistStream" r:id="rId1"/>
</file>

<file path=ppt/activeX/activeX102.xml><?xml version="1.0" encoding="utf-8"?>
<ax:ocx xmlns:ax="http://schemas.microsoft.com/office/2006/activeX" xmlns:r="http://schemas.openxmlformats.org/officeDocument/2006/relationships" ax:classid="{5512D116-5CC6-11CF-8D67-00AA00BDCE1D}" ax:persistence="persistStream" r:id="rId1"/>
</file>

<file path=ppt/activeX/activeX103.xml><?xml version="1.0" encoding="utf-8"?>
<ax:ocx xmlns:ax="http://schemas.microsoft.com/office/2006/activeX" xmlns:r="http://schemas.openxmlformats.org/officeDocument/2006/relationships" ax:classid="{5512D116-5CC6-11CF-8D67-00AA00BDCE1D}" ax:persistence="persistStream" r:id="rId1"/>
</file>

<file path=ppt/activeX/activeX104.xml><?xml version="1.0" encoding="utf-8"?>
<ax:ocx xmlns:ax="http://schemas.microsoft.com/office/2006/activeX" xmlns:r="http://schemas.openxmlformats.org/officeDocument/2006/relationships" ax:classid="{5512D116-5CC6-11CF-8D67-00AA00BDCE1D}" ax:persistence="persistStream" r:id="rId1"/>
</file>

<file path=ppt/activeX/activeX105.xml><?xml version="1.0" encoding="utf-8"?>
<ax:ocx xmlns:ax="http://schemas.microsoft.com/office/2006/activeX" xmlns:r="http://schemas.openxmlformats.org/officeDocument/2006/relationships" ax:classid="{5512D116-5CC6-11CF-8D67-00AA00BDCE1D}" ax:persistence="persistStream" r:id="rId1"/>
</file>

<file path=ppt/activeX/activeX106.xml><?xml version="1.0" encoding="utf-8"?>
<ax:ocx xmlns:ax="http://schemas.microsoft.com/office/2006/activeX" xmlns:r="http://schemas.openxmlformats.org/officeDocument/2006/relationships" ax:classid="{5512D116-5CC6-11CF-8D67-00AA00BDCE1D}" ax:persistence="persistStream" r:id="rId1"/>
</file>

<file path=ppt/activeX/activeX107.xml><?xml version="1.0" encoding="utf-8"?>
<ax:ocx xmlns:ax="http://schemas.microsoft.com/office/2006/activeX" xmlns:r="http://schemas.openxmlformats.org/officeDocument/2006/relationships" ax:classid="{5512D116-5CC6-11CF-8D67-00AA00BDCE1D}" ax:persistence="persistStream" r:id="rId1"/>
</file>

<file path=ppt/activeX/activeX108.xml><?xml version="1.0" encoding="utf-8"?>
<ax:ocx xmlns:ax="http://schemas.microsoft.com/office/2006/activeX" xmlns:r="http://schemas.openxmlformats.org/officeDocument/2006/relationships" ax:classid="{5512D116-5CC6-11CF-8D67-00AA00BDCE1D}" ax:persistence="persistStream" r:id="rId1"/>
</file>

<file path=ppt/activeX/activeX109.xml><?xml version="1.0" encoding="utf-8"?>
<ax:ocx xmlns:ax="http://schemas.microsoft.com/office/2006/activeX" xmlns:r="http://schemas.openxmlformats.org/officeDocument/2006/relationships" ax:classid="{5512D116-5CC6-11CF-8D67-00AA00BDCE1D}" ax:persistence="persistStream" r:id="rId1"/>
</file>

<file path=ppt/activeX/activeX11.xml><?xml version="1.0" encoding="utf-8"?>
<ax:ocx xmlns:ax="http://schemas.microsoft.com/office/2006/activeX" xmlns:r="http://schemas.openxmlformats.org/officeDocument/2006/relationships" ax:classid="{5512D116-5CC6-11CF-8D67-00AA00BDCE1D}" ax:persistence="persistStream" r:id="rId1"/>
</file>

<file path=ppt/activeX/activeX110.xml><?xml version="1.0" encoding="utf-8"?>
<ax:ocx xmlns:ax="http://schemas.microsoft.com/office/2006/activeX" xmlns:r="http://schemas.openxmlformats.org/officeDocument/2006/relationships" ax:classid="{5512D116-5CC6-11CF-8D67-00AA00BDCE1D}" ax:persistence="persistStream" r:id="rId1"/>
</file>

<file path=ppt/activeX/activeX111.xml><?xml version="1.0" encoding="utf-8"?>
<ax:ocx xmlns:ax="http://schemas.microsoft.com/office/2006/activeX" xmlns:r="http://schemas.openxmlformats.org/officeDocument/2006/relationships" ax:classid="{5512D116-5CC6-11CF-8D67-00AA00BDCE1D}" ax:persistence="persistStream" r:id="rId1"/>
</file>

<file path=ppt/activeX/activeX112.xml><?xml version="1.0" encoding="utf-8"?>
<ax:ocx xmlns:ax="http://schemas.microsoft.com/office/2006/activeX" xmlns:r="http://schemas.openxmlformats.org/officeDocument/2006/relationships" ax:classid="{5512D116-5CC6-11CF-8D67-00AA00BDCE1D}" ax:persistence="persistStream" r:id="rId1"/>
</file>

<file path=ppt/activeX/activeX113.xml><?xml version="1.0" encoding="utf-8"?>
<ax:ocx xmlns:ax="http://schemas.microsoft.com/office/2006/activeX" xmlns:r="http://schemas.openxmlformats.org/officeDocument/2006/relationships" ax:classid="{5512D116-5CC6-11CF-8D67-00AA00BDCE1D}" ax:persistence="persistStream" r:id="rId1"/>
</file>

<file path=ppt/activeX/activeX114.xml><?xml version="1.0" encoding="utf-8"?>
<ax:ocx xmlns:ax="http://schemas.microsoft.com/office/2006/activeX" xmlns:r="http://schemas.openxmlformats.org/officeDocument/2006/relationships" ax:classid="{5512D116-5CC6-11CF-8D67-00AA00BDCE1D}" ax:persistence="persistStream" r:id="rId1"/>
</file>

<file path=ppt/activeX/activeX115.xml><?xml version="1.0" encoding="utf-8"?>
<ax:ocx xmlns:ax="http://schemas.microsoft.com/office/2006/activeX" xmlns:r="http://schemas.openxmlformats.org/officeDocument/2006/relationships" ax:classid="{5512D116-5CC6-11CF-8D67-00AA00BDCE1D}" ax:persistence="persistStream" r:id="rId1"/>
</file>

<file path=ppt/activeX/activeX116.xml><?xml version="1.0" encoding="utf-8"?>
<ax:ocx xmlns:ax="http://schemas.microsoft.com/office/2006/activeX" xmlns:r="http://schemas.openxmlformats.org/officeDocument/2006/relationships" ax:classid="{5512D116-5CC6-11CF-8D67-00AA00BDCE1D}" ax:persistence="persistStream" r:id="rId1"/>
</file>

<file path=ppt/activeX/activeX117.xml><?xml version="1.0" encoding="utf-8"?>
<ax:ocx xmlns:ax="http://schemas.microsoft.com/office/2006/activeX" xmlns:r="http://schemas.openxmlformats.org/officeDocument/2006/relationships" ax:classid="{5512D116-5CC6-11CF-8D67-00AA00BDCE1D}" ax:persistence="persistStream" r:id="rId1"/>
</file>

<file path=ppt/activeX/activeX118.xml><?xml version="1.0" encoding="utf-8"?>
<ax:ocx xmlns:ax="http://schemas.microsoft.com/office/2006/activeX" xmlns:r="http://schemas.openxmlformats.org/officeDocument/2006/relationships" ax:classid="{5512D116-5CC6-11CF-8D67-00AA00BDCE1D}" ax:persistence="persistStream" r:id="rId1"/>
</file>

<file path=ppt/activeX/activeX119.xml><?xml version="1.0" encoding="utf-8"?>
<ax:ocx xmlns:ax="http://schemas.microsoft.com/office/2006/activeX" xmlns:r="http://schemas.openxmlformats.org/officeDocument/2006/relationships" ax:classid="{5512D116-5CC6-11CF-8D67-00AA00BDCE1D}" ax:persistence="persistStream" r:id="rId1"/>
</file>

<file path=ppt/activeX/activeX12.xml><?xml version="1.0" encoding="utf-8"?>
<ax:ocx xmlns:ax="http://schemas.microsoft.com/office/2006/activeX" xmlns:r="http://schemas.openxmlformats.org/officeDocument/2006/relationships" ax:classid="{5512D116-5CC6-11CF-8D67-00AA00BDCE1D}" ax:persistence="persistStream" r:id="rId1"/>
</file>

<file path=ppt/activeX/activeX120.xml><?xml version="1.0" encoding="utf-8"?>
<ax:ocx xmlns:ax="http://schemas.microsoft.com/office/2006/activeX" xmlns:r="http://schemas.openxmlformats.org/officeDocument/2006/relationships" ax:classid="{5512D116-5CC6-11CF-8D67-00AA00BDCE1D}" ax:persistence="persistStream" r:id="rId1"/>
</file>

<file path=ppt/activeX/activeX121.xml><?xml version="1.0" encoding="utf-8"?>
<ax:ocx xmlns:ax="http://schemas.microsoft.com/office/2006/activeX" xmlns:r="http://schemas.openxmlformats.org/officeDocument/2006/relationships" ax:classid="{5512D116-5CC6-11CF-8D67-00AA00BDCE1D}" ax:persistence="persistStream" r:id="rId1"/>
</file>

<file path=ppt/activeX/activeX122.xml><?xml version="1.0" encoding="utf-8"?>
<ax:ocx xmlns:ax="http://schemas.microsoft.com/office/2006/activeX" xmlns:r="http://schemas.openxmlformats.org/officeDocument/2006/relationships" ax:classid="{5512D116-5CC6-11CF-8D67-00AA00BDCE1D}" ax:persistence="persistStream" r:id="rId1"/>
</file>

<file path=ppt/activeX/activeX123.xml><?xml version="1.0" encoding="utf-8"?>
<ax:ocx xmlns:ax="http://schemas.microsoft.com/office/2006/activeX" xmlns:r="http://schemas.openxmlformats.org/officeDocument/2006/relationships" ax:classid="{5512D116-5CC6-11CF-8D67-00AA00BDCE1D}" ax:persistence="persistStream" r:id="rId1"/>
</file>

<file path=ppt/activeX/activeX124.xml><?xml version="1.0" encoding="utf-8"?>
<ax:ocx xmlns:ax="http://schemas.microsoft.com/office/2006/activeX" xmlns:r="http://schemas.openxmlformats.org/officeDocument/2006/relationships" ax:classid="{5512D116-5CC6-11CF-8D67-00AA00BDCE1D}" ax:persistence="persistStream" r:id="rId1"/>
</file>

<file path=ppt/activeX/activeX13.xml><?xml version="1.0" encoding="utf-8"?>
<ax:ocx xmlns:ax="http://schemas.microsoft.com/office/2006/activeX" xmlns:r="http://schemas.openxmlformats.org/officeDocument/2006/relationships" ax:classid="{5512D116-5CC6-11CF-8D67-00AA00BDCE1D}" ax:persistence="persistStream" r:id="rId1"/>
</file>

<file path=ppt/activeX/activeX14.xml><?xml version="1.0" encoding="utf-8"?>
<ax:ocx xmlns:ax="http://schemas.microsoft.com/office/2006/activeX" xmlns:r="http://schemas.openxmlformats.org/officeDocument/2006/relationships" ax:classid="{5512D116-5CC6-11CF-8D67-00AA00BDCE1D}" ax:persistence="persistStream" r:id="rId1"/>
</file>

<file path=ppt/activeX/activeX15.xml><?xml version="1.0" encoding="utf-8"?>
<ax:ocx xmlns:ax="http://schemas.microsoft.com/office/2006/activeX" xmlns:r="http://schemas.openxmlformats.org/officeDocument/2006/relationships" ax:classid="{5512D116-5CC6-11CF-8D67-00AA00BDCE1D}" ax:persistence="persistStream" r:id="rId1"/>
</file>

<file path=ppt/activeX/activeX16.xml><?xml version="1.0" encoding="utf-8"?>
<ax:ocx xmlns:ax="http://schemas.microsoft.com/office/2006/activeX" xmlns:r="http://schemas.openxmlformats.org/officeDocument/2006/relationships" ax:classid="{5512D116-5CC6-11CF-8D67-00AA00BDCE1D}" ax:persistence="persistStream" r:id="rId1"/>
</file>

<file path=ppt/activeX/activeX17.xml><?xml version="1.0" encoding="utf-8"?>
<ax:ocx xmlns:ax="http://schemas.microsoft.com/office/2006/activeX" xmlns:r="http://schemas.openxmlformats.org/officeDocument/2006/relationships" ax:classid="{5512D116-5CC6-11CF-8D67-00AA00BDCE1D}" ax:persistence="persistStream" r:id="rId1"/>
</file>

<file path=ppt/activeX/activeX18.xml><?xml version="1.0" encoding="utf-8"?>
<ax:ocx xmlns:ax="http://schemas.microsoft.com/office/2006/activeX" xmlns:r="http://schemas.openxmlformats.org/officeDocument/2006/relationships" ax:classid="{5512D116-5CC6-11CF-8D67-00AA00BDCE1D}" ax:persistence="persistStream" r:id="rId1"/>
</file>

<file path=ppt/activeX/activeX19.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20.xml><?xml version="1.0" encoding="utf-8"?>
<ax:ocx xmlns:ax="http://schemas.microsoft.com/office/2006/activeX" xmlns:r="http://schemas.openxmlformats.org/officeDocument/2006/relationships" ax:classid="{5512D116-5CC6-11CF-8D67-00AA00BDCE1D}" ax:persistence="persistStream" r:id="rId1"/>
</file>

<file path=ppt/activeX/activeX21.xml><?xml version="1.0" encoding="utf-8"?>
<ax:ocx xmlns:ax="http://schemas.microsoft.com/office/2006/activeX" xmlns:r="http://schemas.openxmlformats.org/officeDocument/2006/relationships" ax:classid="{5512D116-5CC6-11CF-8D67-00AA00BDCE1D}" ax:persistence="persistStream" r:id="rId1"/>
</file>

<file path=ppt/activeX/activeX22.xml><?xml version="1.0" encoding="utf-8"?>
<ax:ocx xmlns:ax="http://schemas.microsoft.com/office/2006/activeX" xmlns:r="http://schemas.openxmlformats.org/officeDocument/2006/relationships" ax:classid="{5512D116-5CC6-11CF-8D67-00AA00BDCE1D}" ax:persistence="persistStream" r:id="rId1"/>
</file>

<file path=ppt/activeX/activeX23.xml><?xml version="1.0" encoding="utf-8"?>
<ax:ocx xmlns:ax="http://schemas.microsoft.com/office/2006/activeX" xmlns:r="http://schemas.openxmlformats.org/officeDocument/2006/relationships" ax:classid="{5512D116-5CC6-11CF-8D67-00AA00BDCE1D}" ax:persistence="persistStream" r:id="rId1"/>
</file>

<file path=ppt/activeX/activeX24.xml><?xml version="1.0" encoding="utf-8"?>
<ax:ocx xmlns:ax="http://schemas.microsoft.com/office/2006/activeX" xmlns:r="http://schemas.openxmlformats.org/officeDocument/2006/relationships" ax:classid="{5512D116-5CC6-11CF-8D67-00AA00BDCE1D}" ax:persistence="persistStream" r:id="rId1"/>
</file>

<file path=ppt/activeX/activeX25.xml><?xml version="1.0" encoding="utf-8"?>
<ax:ocx xmlns:ax="http://schemas.microsoft.com/office/2006/activeX" xmlns:r="http://schemas.openxmlformats.org/officeDocument/2006/relationships" ax:classid="{5512D116-5CC6-11CF-8D67-00AA00BDCE1D}" ax:persistence="persistStream" r:id="rId1"/>
</file>

<file path=ppt/activeX/activeX26.xml><?xml version="1.0" encoding="utf-8"?>
<ax:ocx xmlns:ax="http://schemas.microsoft.com/office/2006/activeX" xmlns:r="http://schemas.openxmlformats.org/officeDocument/2006/relationships" ax:classid="{5512D116-5CC6-11CF-8D67-00AA00BDCE1D}" ax:persistence="persistStream" r:id="rId1"/>
</file>

<file path=ppt/activeX/activeX27.xml><?xml version="1.0" encoding="utf-8"?>
<ax:ocx xmlns:ax="http://schemas.microsoft.com/office/2006/activeX" xmlns:r="http://schemas.openxmlformats.org/officeDocument/2006/relationships" ax:classid="{5512D116-5CC6-11CF-8D67-00AA00BDCE1D}" ax:persistence="persistStream" r:id="rId1"/>
</file>

<file path=ppt/activeX/activeX28.xml><?xml version="1.0" encoding="utf-8"?>
<ax:ocx xmlns:ax="http://schemas.microsoft.com/office/2006/activeX" xmlns:r="http://schemas.openxmlformats.org/officeDocument/2006/relationships" ax:classid="{5512D116-5CC6-11CF-8D67-00AA00BDCE1D}" ax:persistence="persistStream" r:id="rId1"/>
</file>

<file path=ppt/activeX/activeX29.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30.xml><?xml version="1.0" encoding="utf-8"?>
<ax:ocx xmlns:ax="http://schemas.microsoft.com/office/2006/activeX" xmlns:r="http://schemas.openxmlformats.org/officeDocument/2006/relationships" ax:classid="{5512D116-5CC6-11CF-8D67-00AA00BDCE1D}" ax:persistence="persistStream" r:id="rId1"/>
</file>

<file path=ppt/activeX/activeX31.xml><?xml version="1.0" encoding="utf-8"?>
<ax:ocx xmlns:ax="http://schemas.microsoft.com/office/2006/activeX" xmlns:r="http://schemas.openxmlformats.org/officeDocument/2006/relationships" ax:classid="{5512D116-5CC6-11CF-8D67-00AA00BDCE1D}" ax:persistence="persistStream" r:id="rId1"/>
</file>

<file path=ppt/activeX/activeX32.xml><?xml version="1.0" encoding="utf-8"?>
<ax:ocx xmlns:ax="http://schemas.microsoft.com/office/2006/activeX" xmlns:r="http://schemas.openxmlformats.org/officeDocument/2006/relationships" ax:classid="{5512D116-5CC6-11CF-8D67-00AA00BDCE1D}" ax:persistence="persistStream" r:id="rId1"/>
</file>

<file path=ppt/activeX/activeX33.xml><?xml version="1.0" encoding="utf-8"?>
<ax:ocx xmlns:ax="http://schemas.microsoft.com/office/2006/activeX" xmlns:r="http://schemas.openxmlformats.org/officeDocument/2006/relationships" ax:classid="{5512D116-5CC6-11CF-8D67-00AA00BDCE1D}" ax:persistence="persistStream" r:id="rId1"/>
</file>

<file path=ppt/activeX/activeX34.xml><?xml version="1.0" encoding="utf-8"?>
<ax:ocx xmlns:ax="http://schemas.microsoft.com/office/2006/activeX" xmlns:r="http://schemas.openxmlformats.org/officeDocument/2006/relationships" ax:classid="{5512D116-5CC6-11CF-8D67-00AA00BDCE1D}" ax:persistence="persistStream" r:id="rId1"/>
</file>

<file path=ppt/activeX/activeX35.xml><?xml version="1.0" encoding="utf-8"?>
<ax:ocx xmlns:ax="http://schemas.microsoft.com/office/2006/activeX" xmlns:r="http://schemas.openxmlformats.org/officeDocument/2006/relationships" ax:classid="{5512D116-5CC6-11CF-8D67-00AA00BDCE1D}" ax:persistence="persistStream" r:id="rId1"/>
</file>

<file path=ppt/activeX/activeX36.xml><?xml version="1.0" encoding="utf-8"?>
<ax:ocx xmlns:ax="http://schemas.microsoft.com/office/2006/activeX" xmlns:r="http://schemas.openxmlformats.org/officeDocument/2006/relationships" ax:classid="{5512D116-5CC6-11CF-8D67-00AA00BDCE1D}" ax:persistence="persistStream" r:id="rId1"/>
</file>

<file path=ppt/activeX/activeX37.xml><?xml version="1.0" encoding="utf-8"?>
<ax:ocx xmlns:ax="http://schemas.microsoft.com/office/2006/activeX" xmlns:r="http://schemas.openxmlformats.org/officeDocument/2006/relationships" ax:classid="{5512D116-5CC6-11CF-8D67-00AA00BDCE1D}" ax:persistence="persistStream" r:id="rId1"/>
</file>

<file path=ppt/activeX/activeX38.xml><?xml version="1.0" encoding="utf-8"?>
<ax:ocx xmlns:ax="http://schemas.microsoft.com/office/2006/activeX" xmlns:r="http://schemas.openxmlformats.org/officeDocument/2006/relationships" ax:classid="{5512D116-5CC6-11CF-8D67-00AA00BDCE1D}" ax:persistence="persistStream" r:id="rId1"/>
</file>

<file path=ppt/activeX/activeX39.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40.xml><?xml version="1.0" encoding="utf-8"?>
<ax:ocx xmlns:ax="http://schemas.microsoft.com/office/2006/activeX" xmlns:r="http://schemas.openxmlformats.org/officeDocument/2006/relationships" ax:classid="{5512D116-5CC6-11CF-8D67-00AA00BDCE1D}" ax:persistence="persistStream" r:id="rId1"/>
</file>

<file path=ppt/activeX/activeX41.xml><?xml version="1.0" encoding="utf-8"?>
<ax:ocx xmlns:ax="http://schemas.microsoft.com/office/2006/activeX" xmlns:r="http://schemas.openxmlformats.org/officeDocument/2006/relationships" ax:classid="{5512D116-5CC6-11CF-8D67-00AA00BDCE1D}" ax:persistence="persistStream" r:id="rId1"/>
</file>

<file path=ppt/activeX/activeX42.xml><?xml version="1.0" encoding="utf-8"?>
<ax:ocx xmlns:ax="http://schemas.microsoft.com/office/2006/activeX" xmlns:r="http://schemas.openxmlformats.org/officeDocument/2006/relationships" ax:classid="{5512D116-5CC6-11CF-8D67-00AA00BDCE1D}" ax:persistence="persistStream" r:id="rId1"/>
</file>

<file path=ppt/activeX/activeX43.xml><?xml version="1.0" encoding="utf-8"?>
<ax:ocx xmlns:ax="http://schemas.microsoft.com/office/2006/activeX" xmlns:r="http://schemas.openxmlformats.org/officeDocument/2006/relationships" ax:classid="{5512D116-5CC6-11CF-8D67-00AA00BDCE1D}" ax:persistence="persistStream" r:id="rId1"/>
</file>

<file path=ppt/activeX/activeX44.xml><?xml version="1.0" encoding="utf-8"?>
<ax:ocx xmlns:ax="http://schemas.microsoft.com/office/2006/activeX" xmlns:r="http://schemas.openxmlformats.org/officeDocument/2006/relationships" ax:classid="{5512D116-5CC6-11CF-8D67-00AA00BDCE1D}" ax:persistence="persistStream" r:id="rId1"/>
</file>

<file path=ppt/activeX/activeX45.xml><?xml version="1.0" encoding="utf-8"?>
<ax:ocx xmlns:ax="http://schemas.microsoft.com/office/2006/activeX" xmlns:r="http://schemas.openxmlformats.org/officeDocument/2006/relationships" ax:classid="{5512D116-5CC6-11CF-8D67-00AA00BDCE1D}" ax:persistence="persistStream" r:id="rId1"/>
</file>

<file path=ppt/activeX/activeX46.xml><?xml version="1.0" encoding="utf-8"?>
<ax:ocx xmlns:ax="http://schemas.microsoft.com/office/2006/activeX" xmlns:r="http://schemas.openxmlformats.org/officeDocument/2006/relationships" ax:classid="{5512D116-5CC6-11CF-8D67-00AA00BDCE1D}" ax:persistence="persistStream" r:id="rId1"/>
</file>

<file path=ppt/activeX/activeX47.xml><?xml version="1.0" encoding="utf-8"?>
<ax:ocx xmlns:ax="http://schemas.microsoft.com/office/2006/activeX" xmlns:r="http://schemas.openxmlformats.org/officeDocument/2006/relationships" ax:classid="{5512D116-5CC6-11CF-8D67-00AA00BDCE1D}" ax:persistence="persistStream" r:id="rId1"/>
</file>

<file path=ppt/activeX/activeX48.xml><?xml version="1.0" encoding="utf-8"?>
<ax:ocx xmlns:ax="http://schemas.microsoft.com/office/2006/activeX" xmlns:r="http://schemas.openxmlformats.org/officeDocument/2006/relationships" ax:classid="{5512D116-5CC6-11CF-8D67-00AA00BDCE1D}" ax:persistence="persistStream" r:id="rId1"/>
</file>

<file path=ppt/activeX/activeX49.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50.xml><?xml version="1.0" encoding="utf-8"?>
<ax:ocx xmlns:ax="http://schemas.microsoft.com/office/2006/activeX" xmlns:r="http://schemas.openxmlformats.org/officeDocument/2006/relationships" ax:classid="{5512D116-5CC6-11CF-8D67-00AA00BDCE1D}" ax:persistence="persistStream" r:id="rId1"/>
</file>

<file path=ppt/activeX/activeX51.xml><?xml version="1.0" encoding="utf-8"?>
<ax:ocx xmlns:ax="http://schemas.microsoft.com/office/2006/activeX" xmlns:r="http://schemas.openxmlformats.org/officeDocument/2006/relationships" ax:classid="{5512D116-5CC6-11CF-8D67-00AA00BDCE1D}" ax:persistence="persistStream" r:id="rId1"/>
</file>

<file path=ppt/activeX/activeX52.xml><?xml version="1.0" encoding="utf-8"?>
<ax:ocx xmlns:ax="http://schemas.microsoft.com/office/2006/activeX" xmlns:r="http://schemas.openxmlformats.org/officeDocument/2006/relationships" ax:classid="{5512D116-5CC6-11CF-8D67-00AA00BDCE1D}" ax:persistence="persistStream" r:id="rId1"/>
</file>

<file path=ppt/activeX/activeX53.xml><?xml version="1.0" encoding="utf-8"?>
<ax:ocx xmlns:ax="http://schemas.microsoft.com/office/2006/activeX" xmlns:r="http://schemas.openxmlformats.org/officeDocument/2006/relationships" ax:classid="{5512D116-5CC6-11CF-8D67-00AA00BDCE1D}" ax:persistence="persistStream" r:id="rId1"/>
</file>

<file path=ppt/activeX/activeX54.xml><?xml version="1.0" encoding="utf-8"?>
<ax:ocx xmlns:ax="http://schemas.microsoft.com/office/2006/activeX" xmlns:r="http://schemas.openxmlformats.org/officeDocument/2006/relationships" ax:classid="{5512D116-5CC6-11CF-8D67-00AA00BDCE1D}" ax:persistence="persistStream" r:id="rId1"/>
</file>

<file path=ppt/activeX/activeX55.xml><?xml version="1.0" encoding="utf-8"?>
<ax:ocx xmlns:ax="http://schemas.microsoft.com/office/2006/activeX" xmlns:r="http://schemas.openxmlformats.org/officeDocument/2006/relationships" ax:classid="{5512D116-5CC6-11CF-8D67-00AA00BDCE1D}" ax:persistence="persistStream" r:id="rId1"/>
</file>

<file path=ppt/activeX/activeX56.xml><?xml version="1.0" encoding="utf-8"?>
<ax:ocx xmlns:ax="http://schemas.microsoft.com/office/2006/activeX" xmlns:r="http://schemas.openxmlformats.org/officeDocument/2006/relationships" ax:classid="{5512D116-5CC6-11CF-8D67-00AA00BDCE1D}" ax:persistence="persistStream" r:id="rId1"/>
</file>

<file path=ppt/activeX/activeX57.xml><?xml version="1.0" encoding="utf-8"?>
<ax:ocx xmlns:ax="http://schemas.microsoft.com/office/2006/activeX" xmlns:r="http://schemas.openxmlformats.org/officeDocument/2006/relationships" ax:classid="{5512D116-5CC6-11CF-8D67-00AA00BDCE1D}" ax:persistence="persistStream" r:id="rId1"/>
</file>

<file path=ppt/activeX/activeX58.xml><?xml version="1.0" encoding="utf-8"?>
<ax:ocx xmlns:ax="http://schemas.microsoft.com/office/2006/activeX" xmlns:r="http://schemas.openxmlformats.org/officeDocument/2006/relationships" ax:classid="{5512D116-5CC6-11CF-8D67-00AA00BDCE1D}" ax:persistence="persistStream" r:id="rId1"/>
</file>

<file path=ppt/activeX/activeX59.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activeX/activeX60.xml><?xml version="1.0" encoding="utf-8"?>
<ax:ocx xmlns:ax="http://schemas.microsoft.com/office/2006/activeX" xmlns:r="http://schemas.openxmlformats.org/officeDocument/2006/relationships" ax:classid="{5512D116-5CC6-11CF-8D67-00AA00BDCE1D}" ax:persistence="persistStream" r:id="rId1"/>
</file>

<file path=ppt/activeX/activeX61.xml><?xml version="1.0" encoding="utf-8"?>
<ax:ocx xmlns:ax="http://schemas.microsoft.com/office/2006/activeX" xmlns:r="http://schemas.openxmlformats.org/officeDocument/2006/relationships" ax:classid="{5512D116-5CC6-11CF-8D67-00AA00BDCE1D}" ax:persistence="persistStream" r:id="rId1"/>
</file>

<file path=ppt/activeX/activeX62.xml><?xml version="1.0" encoding="utf-8"?>
<ax:ocx xmlns:ax="http://schemas.microsoft.com/office/2006/activeX" xmlns:r="http://schemas.openxmlformats.org/officeDocument/2006/relationships" ax:classid="{5512D116-5CC6-11CF-8D67-00AA00BDCE1D}" ax:persistence="persistStream" r:id="rId1"/>
</file>

<file path=ppt/activeX/activeX63.xml><?xml version="1.0" encoding="utf-8"?>
<ax:ocx xmlns:ax="http://schemas.microsoft.com/office/2006/activeX" xmlns:r="http://schemas.openxmlformats.org/officeDocument/2006/relationships" ax:classid="{5512D116-5CC6-11CF-8D67-00AA00BDCE1D}" ax:persistence="persistStream" r:id="rId1"/>
</file>

<file path=ppt/activeX/activeX64.xml><?xml version="1.0" encoding="utf-8"?>
<ax:ocx xmlns:ax="http://schemas.microsoft.com/office/2006/activeX" xmlns:r="http://schemas.openxmlformats.org/officeDocument/2006/relationships" ax:classid="{5512D116-5CC6-11CF-8D67-00AA00BDCE1D}" ax:persistence="persistStream" r:id="rId1"/>
</file>

<file path=ppt/activeX/activeX65.xml><?xml version="1.0" encoding="utf-8"?>
<ax:ocx xmlns:ax="http://schemas.microsoft.com/office/2006/activeX" xmlns:r="http://schemas.openxmlformats.org/officeDocument/2006/relationships" ax:classid="{5512D116-5CC6-11CF-8D67-00AA00BDCE1D}" ax:persistence="persistStream" r:id="rId1"/>
</file>

<file path=ppt/activeX/activeX66.xml><?xml version="1.0" encoding="utf-8"?>
<ax:ocx xmlns:ax="http://schemas.microsoft.com/office/2006/activeX" xmlns:r="http://schemas.openxmlformats.org/officeDocument/2006/relationships" ax:classid="{5512D116-5CC6-11CF-8D67-00AA00BDCE1D}" ax:persistence="persistStream" r:id="rId1"/>
</file>

<file path=ppt/activeX/activeX67.xml><?xml version="1.0" encoding="utf-8"?>
<ax:ocx xmlns:ax="http://schemas.microsoft.com/office/2006/activeX" xmlns:r="http://schemas.openxmlformats.org/officeDocument/2006/relationships" ax:classid="{5512D116-5CC6-11CF-8D67-00AA00BDCE1D}" ax:persistence="persistStream" r:id="rId1"/>
</file>

<file path=ppt/activeX/activeX68.xml><?xml version="1.0" encoding="utf-8"?>
<ax:ocx xmlns:ax="http://schemas.microsoft.com/office/2006/activeX" xmlns:r="http://schemas.openxmlformats.org/officeDocument/2006/relationships" ax:classid="{5512D116-5CC6-11CF-8D67-00AA00BDCE1D}" ax:persistence="persistStream" r:id="rId1"/>
</file>

<file path=ppt/activeX/activeX69.xml><?xml version="1.0" encoding="utf-8"?>
<ax:ocx xmlns:ax="http://schemas.microsoft.com/office/2006/activeX" xmlns:r="http://schemas.openxmlformats.org/officeDocument/2006/relationships" ax:classid="{5512D116-5CC6-11CF-8D67-00AA00BDCE1D}" ax:persistence="persistStream" r:id="rId1"/>
</file>

<file path=ppt/activeX/activeX7.xml><?xml version="1.0" encoding="utf-8"?>
<ax:ocx xmlns:ax="http://schemas.microsoft.com/office/2006/activeX" xmlns:r="http://schemas.openxmlformats.org/officeDocument/2006/relationships" ax:classid="{5512D116-5CC6-11CF-8D67-00AA00BDCE1D}" ax:persistence="persistStream" r:id="rId1"/>
</file>

<file path=ppt/activeX/activeX70.xml><?xml version="1.0" encoding="utf-8"?>
<ax:ocx xmlns:ax="http://schemas.microsoft.com/office/2006/activeX" xmlns:r="http://schemas.openxmlformats.org/officeDocument/2006/relationships" ax:classid="{5512D116-5CC6-11CF-8D67-00AA00BDCE1D}" ax:persistence="persistStream" r:id="rId1"/>
</file>

<file path=ppt/activeX/activeX71.xml><?xml version="1.0" encoding="utf-8"?>
<ax:ocx xmlns:ax="http://schemas.microsoft.com/office/2006/activeX" xmlns:r="http://schemas.openxmlformats.org/officeDocument/2006/relationships" ax:classid="{5512D116-5CC6-11CF-8D67-00AA00BDCE1D}" ax:persistence="persistStream" r:id="rId1"/>
</file>

<file path=ppt/activeX/activeX72.xml><?xml version="1.0" encoding="utf-8"?>
<ax:ocx xmlns:ax="http://schemas.microsoft.com/office/2006/activeX" xmlns:r="http://schemas.openxmlformats.org/officeDocument/2006/relationships" ax:classid="{5512D116-5CC6-11CF-8D67-00AA00BDCE1D}" ax:persistence="persistStream" r:id="rId1"/>
</file>

<file path=ppt/activeX/activeX73.xml><?xml version="1.0" encoding="utf-8"?>
<ax:ocx xmlns:ax="http://schemas.microsoft.com/office/2006/activeX" xmlns:r="http://schemas.openxmlformats.org/officeDocument/2006/relationships" ax:classid="{5512D116-5CC6-11CF-8D67-00AA00BDCE1D}" ax:persistence="persistStream" r:id="rId1"/>
</file>

<file path=ppt/activeX/activeX74.xml><?xml version="1.0" encoding="utf-8"?>
<ax:ocx xmlns:ax="http://schemas.microsoft.com/office/2006/activeX" xmlns:r="http://schemas.openxmlformats.org/officeDocument/2006/relationships" ax:classid="{5512D116-5CC6-11CF-8D67-00AA00BDCE1D}" ax:persistence="persistStream" r:id="rId1"/>
</file>

<file path=ppt/activeX/activeX75.xml><?xml version="1.0" encoding="utf-8"?>
<ax:ocx xmlns:ax="http://schemas.microsoft.com/office/2006/activeX" xmlns:r="http://schemas.openxmlformats.org/officeDocument/2006/relationships" ax:classid="{5512D116-5CC6-11CF-8D67-00AA00BDCE1D}" ax:persistence="persistStream" r:id="rId1"/>
</file>

<file path=ppt/activeX/activeX76.xml><?xml version="1.0" encoding="utf-8"?>
<ax:ocx xmlns:ax="http://schemas.microsoft.com/office/2006/activeX" xmlns:r="http://schemas.openxmlformats.org/officeDocument/2006/relationships" ax:classid="{5512D116-5CC6-11CF-8D67-00AA00BDCE1D}" ax:persistence="persistStream" r:id="rId1"/>
</file>

<file path=ppt/activeX/activeX77.xml><?xml version="1.0" encoding="utf-8"?>
<ax:ocx xmlns:ax="http://schemas.microsoft.com/office/2006/activeX" xmlns:r="http://schemas.openxmlformats.org/officeDocument/2006/relationships" ax:classid="{5512D116-5CC6-11CF-8D67-00AA00BDCE1D}" ax:persistence="persistStream" r:id="rId1"/>
</file>

<file path=ppt/activeX/activeX78.xml><?xml version="1.0" encoding="utf-8"?>
<ax:ocx xmlns:ax="http://schemas.microsoft.com/office/2006/activeX" xmlns:r="http://schemas.openxmlformats.org/officeDocument/2006/relationships" ax:classid="{5512D116-5CC6-11CF-8D67-00AA00BDCE1D}" ax:persistence="persistStream" r:id="rId1"/>
</file>

<file path=ppt/activeX/activeX79.xml><?xml version="1.0" encoding="utf-8"?>
<ax:ocx xmlns:ax="http://schemas.microsoft.com/office/2006/activeX" xmlns:r="http://schemas.openxmlformats.org/officeDocument/2006/relationships" ax:classid="{5512D116-5CC6-11CF-8D67-00AA00BDCE1D}" ax:persistence="persistStream" r:id="rId1"/>
</file>

<file path=ppt/activeX/activeX8.xml><?xml version="1.0" encoding="utf-8"?>
<ax:ocx xmlns:ax="http://schemas.microsoft.com/office/2006/activeX" xmlns:r="http://schemas.openxmlformats.org/officeDocument/2006/relationships" ax:classid="{5512D116-5CC6-11CF-8D67-00AA00BDCE1D}" ax:persistence="persistStream" r:id="rId1"/>
</file>

<file path=ppt/activeX/activeX80.xml><?xml version="1.0" encoding="utf-8"?>
<ax:ocx xmlns:ax="http://schemas.microsoft.com/office/2006/activeX" xmlns:r="http://schemas.openxmlformats.org/officeDocument/2006/relationships" ax:classid="{5512D116-5CC6-11CF-8D67-00AA00BDCE1D}" ax:persistence="persistStream" r:id="rId1"/>
</file>

<file path=ppt/activeX/activeX81.xml><?xml version="1.0" encoding="utf-8"?>
<ax:ocx xmlns:ax="http://schemas.microsoft.com/office/2006/activeX" xmlns:r="http://schemas.openxmlformats.org/officeDocument/2006/relationships" ax:classid="{5512D116-5CC6-11CF-8D67-00AA00BDCE1D}" ax:persistence="persistStream" r:id="rId1"/>
</file>

<file path=ppt/activeX/activeX82.xml><?xml version="1.0" encoding="utf-8"?>
<ax:ocx xmlns:ax="http://schemas.microsoft.com/office/2006/activeX" xmlns:r="http://schemas.openxmlformats.org/officeDocument/2006/relationships" ax:classid="{5512D116-5CC6-11CF-8D67-00AA00BDCE1D}" ax:persistence="persistStream" r:id="rId1"/>
</file>

<file path=ppt/activeX/activeX83.xml><?xml version="1.0" encoding="utf-8"?>
<ax:ocx xmlns:ax="http://schemas.microsoft.com/office/2006/activeX" xmlns:r="http://schemas.openxmlformats.org/officeDocument/2006/relationships" ax:classid="{5512D116-5CC6-11CF-8D67-00AA00BDCE1D}" ax:persistence="persistStream" r:id="rId1"/>
</file>

<file path=ppt/activeX/activeX84.xml><?xml version="1.0" encoding="utf-8"?>
<ax:ocx xmlns:ax="http://schemas.microsoft.com/office/2006/activeX" xmlns:r="http://schemas.openxmlformats.org/officeDocument/2006/relationships" ax:classid="{5512D116-5CC6-11CF-8D67-00AA00BDCE1D}" ax:persistence="persistStream" r:id="rId1"/>
</file>

<file path=ppt/activeX/activeX85.xml><?xml version="1.0" encoding="utf-8"?>
<ax:ocx xmlns:ax="http://schemas.microsoft.com/office/2006/activeX" xmlns:r="http://schemas.openxmlformats.org/officeDocument/2006/relationships" ax:classid="{5512D116-5CC6-11CF-8D67-00AA00BDCE1D}" ax:persistence="persistStream" r:id="rId1"/>
</file>

<file path=ppt/activeX/activeX86.xml><?xml version="1.0" encoding="utf-8"?>
<ax:ocx xmlns:ax="http://schemas.microsoft.com/office/2006/activeX" xmlns:r="http://schemas.openxmlformats.org/officeDocument/2006/relationships" ax:classid="{5512D116-5CC6-11CF-8D67-00AA00BDCE1D}" ax:persistence="persistStream" r:id="rId1"/>
</file>

<file path=ppt/activeX/activeX87.xml><?xml version="1.0" encoding="utf-8"?>
<ax:ocx xmlns:ax="http://schemas.microsoft.com/office/2006/activeX" xmlns:r="http://schemas.openxmlformats.org/officeDocument/2006/relationships" ax:classid="{5512D116-5CC6-11CF-8D67-00AA00BDCE1D}" ax:persistence="persistStream" r:id="rId1"/>
</file>

<file path=ppt/activeX/activeX88.xml><?xml version="1.0" encoding="utf-8"?>
<ax:ocx xmlns:ax="http://schemas.microsoft.com/office/2006/activeX" xmlns:r="http://schemas.openxmlformats.org/officeDocument/2006/relationships" ax:classid="{5512D116-5CC6-11CF-8D67-00AA00BDCE1D}" ax:persistence="persistStream" r:id="rId1"/>
</file>

<file path=ppt/activeX/activeX89.xml><?xml version="1.0" encoding="utf-8"?>
<ax:ocx xmlns:ax="http://schemas.microsoft.com/office/2006/activeX" xmlns:r="http://schemas.openxmlformats.org/officeDocument/2006/relationships" ax:classid="{5512D116-5CC6-11CF-8D67-00AA00BDCE1D}" ax:persistence="persistStream" r:id="rId1"/>
</file>

<file path=ppt/activeX/activeX9.xml><?xml version="1.0" encoding="utf-8"?>
<ax:ocx xmlns:ax="http://schemas.microsoft.com/office/2006/activeX" xmlns:r="http://schemas.openxmlformats.org/officeDocument/2006/relationships" ax:classid="{5512D116-5CC6-11CF-8D67-00AA00BDCE1D}" ax:persistence="persistStream" r:id="rId1"/>
</file>

<file path=ppt/activeX/activeX90.xml><?xml version="1.0" encoding="utf-8"?>
<ax:ocx xmlns:ax="http://schemas.microsoft.com/office/2006/activeX" xmlns:r="http://schemas.openxmlformats.org/officeDocument/2006/relationships" ax:classid="{5512D116-5CC6-11CF-8D67-00AA00BDCE1D}" ax:persistence="persistStream" r:id="rId1"/>
</file>

<file path=ppt/activeX/activeX91.xml><?xml version="1.0" encoding="utf-8"?>
<ax:ocx xmlns:ax="http://schemas.microsoft.com/office/2006/activeX" xmlns:r="http://schemas.openxmlformats.org/officeDocument/2006/relationships" ax:classid="{5512D116-5CC6-11CF-8D67-00AA00BDCE1D}" ax:persistence="persistStream" r:id="rId1"/>
</file>

<file path=ppt/activeX/activeX92.xml><?xml version="1.0" encoding="utf-8"?>
<ax:ocx xmlns:ax="http://schemas.microsoft.com/office/2006/activeX" xmlns:r="http://schemas.openxmlformats.org/officeDocument/2006/relationships" ax:classid="{5512D116-5CC6-11CF-8D67-00AA00BDCE1D}" ax:persistence="persistStream" r:id="rId1"/>
</file>

<file path=ppt/activeX/activeX93.xml><?xml version="1.0" encoding="utf-8"?>
<ax:ocx xmlns:ax="http://schemas.microsoft.com/office/2006/activeX" xmlns:r="http://schemas.openxmlformats.org/officeDocument/2006/relationships" ax:classid="{5512D116-5CC6-11CF-8D67-00AA00BDCE1D}" ax:persistence="persistStream" r:id="rId1"/>
</file>

<file path=ppt/activeX/activeX94.xml><?xml version="1.0" encoding="utf-8"?>
<ax:ocx xmlns:ax="http://schemas.microsoft.com/office/2006/activeX" xmlns:r="http://schemas.openxmlformats.org/officeDocument/2006/relationships" ax:classid="{5512D116-5CC6-11CF-8D67-00AA00BDCE1D}" ax:persistence="persistStream" r:id="rId1"/>
</file>

<file path=ppt/activeX/activeX95.xml><?xml version="1.0" encoding="utf-8"?>
<ax:ocx xmlns:ax="http://schemas.microsoft.com/office/2006/activeX" xmlns:r="http://schemas.openxmlformats.org/officeDocument/2006/relationships" ax:classid="{5512D116-5CC6-11CF-8D67-00AA00BDCE1D}" ax:persistence="persistStream" r:id="rId1"/>
</file>

<file path=ppt/activeX/activeX96.xml><?xml version="1.0" encoding="utf-8"?>
<ax:ocx xmlns:ax="http://schemas.microsoft.com/office/2006/activeX" xmlns:r="http://schemas.openxmlformats.org/officeDocument/2006/relationships" ax:classid="{5512D116-5CC6-11CF-8D67-00AA00BDCE1D}" ax:persistence="persistStream" r:id="rId1"/>
</file>

<file path=ppt/activeX/activeX97.xml><?xml version="1.0" encoding="utf-8"?>
<ax:ocx xmlns:ax="http://schemas.microsoft.com/office/2006/activeX" xmlns:r="http://schemas.openxmlformats.org/officeDocument/2006/relationships" ax:classid="{5512D116-5CC6-11CF-8D67-00AA00BDCE1D}" ax:persistence="persistStream" r:id="rId1"/>
</file>

<file path=ppt/activeX/activeX98.xml><?xml version="1.0" encoding="utf-8"?>
<ax:ocx xmlns:ax="http://schemas.microsoft.com/office/2006/activeX" xmlns:r="http://schemas.openxmlformats.org/officeDocument/2006/relationships" ax:classid="{5512D116-5CC6-11CF-8D67-00AA00BDCE1D}" ax:persistence="persistStream" r:id="rId1"/>
</file>

<file path=ppt/activeX/activeX99.xml><?xml version="1.0" encoding="utf-8"?>
<ax:ocx xmlns:ax="http://schemas.microsoft.com/office/2006/activeX" xmlns:r="http://schemas.openxmlformats.org/officeDocument/2006/relationships" ax:classid="{5512D116-5CC6-11CF-8D67-00AA00BDCE1D}" ax:persistence="persistStream"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xPr>
        <a:bodyPr/>
        <a:lstStyle/>
        <a:p>
          <a:pPr>
            <a:defRPr sz="2400"/>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Levies</c:v>
                </c:pt>
              </c:strCache>
            </c:strRef>
          </c:tx>
          <c:dLbls>
            <c:dLbl>
              <c:idx val="0"/>
              <c:tx>
                <c:rich>
                  <a:bodyPr/>
                  <a:lstStyle/>
                  <a:p>
                    <a:r>
                      <a:rPr lang="en-US"/>
                      <a:t>NSF
20%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75A-4B6A-B05D-4080D0305789}"/>
                </c:ext>
              </c:extLst>
            </c:dLbl>
            <c:dLbl>
              <c:idx val="1"/>
              <c:tx>
                <c:rich>
                  <a:bodyPr/>
                  <a:lstStyle/>
                  <a:p>
                    <a:r>
                      <a:rPr lang="en-US"/>
                      <a:t>SETA
80%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5A-4B6A-B05D-4080D0305789}"/>
                </c:ext>
              </c:extLst>
            </c:dLbl>
            <c:spPr>
              <a:noFill/>
              <a:ln>
                <a:noFill/>
              </a:ln>
              <a:effectLst/>
            </c:spPr>
            <c:txPr>
              <a:bodyPr/>
              <a:lstStyle/>
              <a:p>
                <a:pPr>
                  <a:defRPr sz="2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SETA</c:v>
                </c:pt>
                <c:pt idx="1">
                  <c:v>NSF</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2-175A-4B6A-B05D-4080D0305789}"/>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_rels/data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 Id="rId4" Type="http://schemas.openxmlformats.org/officeDocument/2006/relationships/image" Target="../media/image14.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1B22D-B858-44F3-8095-2C9D56C94AF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95449786-778A-4010-8339-BD6DB77A9507}">
      <dgm:prSet phldrT="[Text]" custT="1"/>
      <dgm:spPr>
        <a:solidFill>
          <a:schemeClr val="accent5">
            <a:lumMod val="75000"/>
          </a:schemeClr>
        </a:solidFill>
      </dgm:spPr>
      <dgm:t>
        <a:bodyPr/>
        <a:lstStyle/>
        <a:p>
          <a:r>
            <a:rPr lang="en-US" sz="2600" b="1" dirty="0"/>
            <a:t>Department of Education</a:t>
          </a:r>
        </a:p>
      </dgm:t>
    </dgm:pt>
    <dgm:pt modelId="{BEA44B18-F5FA-433F-BA7B-8750AC0DF459}" type="parTrans" cxnId="{8F16EE77-E8D9-41F9-8FF3-ABB7BFADA76F}">
      <dgm:prSet/>
      <dgm:spPr/>
      <dgm:t>
        <a:bodyPr/>
        <a:lstStyle/>
        <a:p>
          <a:endParaRPr lang="en-US"/>
        </a:p>
      </dgm:t>
    </dgm:pt>
    <dgm:pt modelId="{3242ED41-FE9B-40A3-88D1-D37424C5D463}" type="sibTrans" cxnId="{8F16EE77-E8D9-41F9-8FF3-ABB7BFADA76F}">
      <dgm:prSet/>
      <dgm:spPr/>
      <dgm:t>
        <a:bodyPr/>
        <a:lstStyle/>
        <a:p>
          <a:endParaRPr lang="en-US"/>
        </a:p>
      </dgm:t>
    </dgm:pt>
    <dgm:pt modelId="{EE31585A-142F-429F-8A51-E4AFE75C48F9}">
      <dgm:prSet phldrT="[Text]" custT="1"/>
      <dgm:spPr>
        <a:solidFill>
          <a:schemeClr val="accent5">
            <a:lumMod val="75000"/>
          </a:schemeClr>
        </a:solidFill>
      </dgm:spPr>
      <dgm:t>
        <a:bodyPr/>
        <a:lstStyle/>
        <a:p>
          <a:r>
            <a:rPr lang="en-US" sz="2600" b="1" dirty="0"/>
            <a:t>Department of Labour</a:t>
          </a:r>
        </a:p>
      </dgm:t>
    </dgm:pt>
    <dgm:pt modelId="{B82BD340-2FD6-423F-BF3C-C81C02621D16}" type="parTrans" cxnId="{63806BD9-771E-46E8-A9C1-5662AAB3F61D}">
      <dgm:prSet/>
      <dgm:spPr/>
      <dgm:t>
        <a:bodyPr/>
        <a:lstStyle/>
        <a:p>
          <a:endParaRPr lang="en-US"/>
        </a:p>
      </dgm:t>
    </dgm:pt>
    <dgm:pt modelId="{AD7CA409-1207-4034-B38A-FE3A0B60E2C9}" type="sibTrans" cxnId="{63806BD9-771E-46E8-A9C1-5662AAB3F61D}">
      <dgm:prSet/>
      <dgm:spPr/>
      <dgm:t>
        <a:bodyPr/>
        <a:lstStyle/>
        <a:p>
          <a:endParaRPr lang="en-US"/>
        </a:p>
      </dgm:t>
    </dgm:pt>
    <dgm:pt modelId="{14D2153E-31A7-4294-9A2B-48837D5CA54E}" type="pres">
      <dgm:prSet presAssocID="{D901B22D-B858-44F3-8095-2C9D56C94AFA}" presName="cycle" presStyleCnt="0">
        <dgm:presLayoutVars>
          <dgm:dir/>
          <dgm:resizeHandles val="exact"/>
        </dgm:presLayoutVars>
      </dgm:prSet>
      <dgm:spPr/>
    </dgm:pt>
    <dgm:pt modelId="{FDC13D04-C30F-4259-80E4-3EE0CD1A0D6F}" type="pres">
      <dgm:prSet presAssocID="{95449786-778A-4010-8339-BD6DB77A9507}" presName="arrow" presStyleLbl="node1" presStyleIdx="0" presStyleCnt="2" custRadScaleRad="100013" custRadScaleInc="510">
        <dgm:presLayoutVars>
          <dgm:bulletEnabled val="1"/>
        </dgm:presLayoutVars>
      </dgm:prSet>
      <dgm:spPr/>
    </dgm:pt>
    <dgm:pt modelId="{5FB938B1-C2F9-45C3-B386-F005A1BE2E28}" type="pres">
      <dgm:prSet presAssocID="{EE31585A-142F-429F-8A51-E4AFE75C48F9}" presName="arrow" presStyleLbl="node1" presStyleIdx="1" presStyleCnt="2" custRadScaleRad="100029" custRadScaleInc="-510">
        <dgm:presLayoutVars>
          <dgm:bulletEnabled val="1"/>
        </dgm:presLayoutVars>
      </dgm:prSet>
      <dgm:spPr/>
    </dgm:pt>
  </dgm:ptLst>
  <dgm:cxnLst>
    <dgm:cxn modelId="{315304A8-CAB1-466D-AD14-555CC5B9EE54}" type="presOf" srcId="{EE31585A-142F-429F-8A51-E4AFE75C48F9}" destId="{5FB938B1-C2F9-45C3-B386-F005A1BE2E28}" srcOrd="0" destOrd="0" presId="urn:microsoft.com/office/officeart/2005/8/layout/arrow1"/>
    <dgm:cxn modelId="{3F97B9C7-C0AE-412A-A2A2-249D5AB0D628}" type="presOf" srcId="{95449786-778A-4010-8339-BD6DB77A9507}" destId="{FDC13D04-C30F-4259-80E4-3EE0CD1A0D6F}" srcOrd="0" destOrd="0" presId="urn:microsoft.com/office/officeart/2005/8/layout/arrow1"/>
    <dgm:cxn modelId="{22464B9E-6EEC-4694-8024-3B063C638D0F}" type="presOf" srcId="{D901B22D-B858-44F3-8095-2C9D56C94AFA}" destId="{14D2153E-31A7-4294-9A2B-48837D5CA54E}" srcOrd="0" destOrd="0" presId="urn:microsoft.com/office/officeart/2005/8/layout/arrow1"/>
    <dgm:cxn modelId="{8F16EE77-E8D9-41F9-8FF3-ABB7BFADA76F}" srcId="{D901B22D-B858-44F3-8095-2C9D56C94AFA}" destId="{95449786-778A-4010-8339-BD6DB77A9507}" srcOrd="0" destOrd="0" parTransId="{BEA44B18-F5FA-433F-BA7B-8750AC0DF459}" sibTransId="{3242ED41-FE9B-40A3-88D1-D37424C5D463}"/>
    <dgm:cxn modelId="{63806BD9-771E-46E8-A9C1-5662AAB3F61D}" srcId="{D901B22D-B858-44F3-8095-2C9D56C94AFA}" destId="{EE31585A-142F-429F-8A51-E4AFE75C48F9}" srcOrd="1" destOrd="0" parTransId="{B82BD340-2FD6-423F-BF3C-C81C02621D16}" sibTransId="{AD7CA409-1207-4034-B38A-FE3A0B60E2C9}"/>
    <dgm:cxn modelId="{80DC8081-1EE5-42BC-B0E0-F3A380ED5D95}" type="presParOf" srcId="{14D2153E-31A7-4294-9A2B-48837D5CA54E}" destId="{FDC13D04-C30F-4259-80E4-3EE0CD1A0D6F}" srcOrd="0" destOrd="0" presId="urn:microsoft.com/office/officeart/2005/8/layout/arrow1"/>
    <dgm:cxn modelId="{FD0F3BC5-87F6-4BFF-A86D-D49CE447BF4E}" type="presParOf" srcId="{14D2153E-31A7-4294-9A2B-48837D5CA54E}" destId="{5FB938B1-C2F9-45C3-B386-F005A1BE2E2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65B42F-622A-4F04-B079-A380AEC7D543}" type="doc">
      <dgm:prSet loTypeId="urn:microsoft.com/office/officeart/2005/8/layout/matrix1" loCatId="matrix" qsTypeId="urn:microsoft.com/office/officeart/2005/8/quickstyle/3d2" qsCatId="3D" csTypeId="urn:microsoft.com/office/officeart/2005/8/colors/accent5_4" csCatId="accent5" phldr="1"/>
      <dgm:spPr/>
      <dgm:t>
        <a:bodyPr/>
        <a:lstStyle/>
        <a:p>
          <a:endParaRPr lang="en-US"/>
        </a:p>
      </dgm:t>
    </dgm:pt>
    <dgm:pt modelId="{3EF8E85C-64DC-49A7-89DB-1CF38E887114}">
      <dgm:prSet phldrT="[Text]"/>
      <dgm:spPr/>
      <dgm:t>
        <a:bodyPr/>
        <a:lstStyle/>
        <a:p>
          <a:r>
            <a:rPr lang="en-US" b="1" dirty="0"/>
            <a:t>Training options</a:t>
          </a:r>
        </a:p>
      </dgm:t>
    </dgm:pt>
    <dgm:pt modelId="{967CE4EB-820A-46D9-BF12-B5A32D070845}" type="parTrans" cxnId="{D6D4092D-A368-48F8-9278-EE3A86280F28}">
      <dgm:prSet/>
      <dgm:spPr/>
      <dgm:t>
        <a:bodyPr/>
        <a:lstStyle/>
        <a:p>
          <a:endParaRPr lang="en-US"/>
        </a:p>
      </dgm:t>
    </dgm:pt>
    <dgm:pt modelId="{22FEE7BD-0A7B-44F7-A0E0-78EA3E47D0EC}" type="sibTrans" cxnId="{D6D4092D-A368-48F8-9278-EE3A86280F28}">
      <dgm:prSet/>
      <dgm:spPr/>
      <dgm:t>
        <a:bodyPr/>
        <a:lstStyle/>
        <a:p>
          <a:endParaRPr lang="en-US"/>
        </a:p>
      </dgm:t>
    </dgm:pt>
    <dgm:pt modelId="{5D9601F3-687B-4E1C-9106-FD5CDCA004DF}">
      <dgm:prSet phldrT="[Text]"/>
      <dgm:spPr/>
      <dgm:t>
        <a:bodyPr/>
        <a:lstStyle/>
        <a:p>
          <a:r>
            <a:rPr lang="en-US" dirty="0"/>
            <a:t>Learnerships</a:t>
          </a:r>
        </a:p>
      </dgm:t>
    </dgm:pt>
    <dgm:pt modelId="{987DF3FE-6398-498F-B431-C91E3AAFC7F1}" type="parTrans" cxnId="{5FECA734-6244-470E-98ED-9E5CD580EA07}">
      <dgm:prSet/>
      <dgm:spPr/>
      <dgm:t>
        <a:bodyPr/>
        <a:lstStyle/>
        <a:p>
          <a:endParaRPr lang="en-US"/>
        </a:p>
      </dgm:t>
    </dgm:pt>
    <dgm:pt modelId="{4B1C1859-4C09-43BF-9C18-514E0EB0C188}" type="sibTrans" cxnId="{5FECA734-6244-470E-98ED-9E5CD580EA07}">
      <dgm:prSet/>
      <dgm:spPr/>
      <dgm:t>
        <a:bodyPr/>
        <a:lstStyle/>
        <a:p>
          <a:endParaRPr lang="en-US"/>
        </a:p>
      </dgm:t>
    </dgm:pt>
    <dgm:pt modelId="{D4A0BBA3-5571-4055-83A1-9EE08198E263}">
      <dgm:prSet phldrT="[Text]"/>
      <dgm:spPr/>
      <dgm:t>
        <a:bodyPr/>
        <a:lstStyle/>
        <a:p>
          <a:r>
            <a:rPr lang="en-US" dirty="0"/>
            <a:t>Skills programmes</a:t>
          </a:r>
        </a:p>
      </dgm:t>
    </dgm:pt>
    <dgm:pt modelId="{95ADC17C-9FB4-4B7C-B77F-39C98515AD31}" type="parTrans" cxnId="{591963FB-B3F3-4FD8-B707-A240F873F54A}">
      <dgm:prSet/>
      <dgm:spPr/>
      <dgm:t>
        <a:bodyPr/>
        <a:lstStyle/>
        <a:p>
          <a:endParaRPr lang="en-US"/>
        </a:p>
      </dgm:t>
    </dgm:pt>
    <dgm:pt modelId="{9EEE6D57-CD13-45FE-A17D-5ADDB58F487E}" type="sibTrans" cxnId="{591963FB-B3F3-4FD8-B707-A240F873F54A}">
      <dgm:prSet/>
      <dgm:spPr/>
      <dgm:t>
        <a:bodyPr/>
        <a:lstStyle/>
        <a:p>
          <a:endParaRPr lang="en-US"/>
        </a:p>
      </dgm:t>
    </dgm:pt>
    <dgm:pt modelId="{1ED04DBB-11E5-4FC4-BA52-6C3C33C9BA44}">
      <dgm:prSet phldrT="[Text]"/>
      <dgm:spPr/>
      <dgm:t>
        <a:bodyPr/>
        <a:lstStyle/>
        <a:p>
          <a:r>
            <a:rPr lang="en-US" dirty="0"/>
            <a:t>Formal Learning</a:t>
          </a:r>
        </a:p>
      </dgm:t>
    </dgm:pt>
    <dgm:pt modelId="{8A68A6A6-AE57-4D8E-888E-883AA1CD90EA}" type="parTrans" cxnId="{E35562BB-D9F1-4F6D-8D05-FB0B2349EF1E}">
      <dgm:prSet/>
      <dgm:spPr/>
      <dgm:t>
        <a:bodyPr/>
        <a:lstStyle/>
        <a:p>
          <a:endParaRPr lang="en-US"/>
        </a:p>
      </dgm:t>
    </dgm:pt>
    <dgm:pt modelId="{2C150220-4ADE-48A2-A793-D7FCD46CAB46}" type="sibTrans" cxnId="{E35562BB-D9F1-4F6D-8D05-FB0B2349EF1E}">
      <dgm:prSet/>
      <dgm:spPr/>
      <dgm:t>
        <a:bodyPr/>
        <a:lstStyle/>
        <a:p>
          <a:endParaRPr lang="en-US"/>
        </a:p>
      </dgm:t>
    </dgm:pt>
    <dgm:pt modelId="{44FF17B7-C672-4CCA-AF6E-2C4F4AA9CE4E}">
      <dgm:prSet phldrT="[Text]"/>
      <dgm:spPr/>
      <dgm:t>
        <a:bodyPr/>
        <a:lstStyle/>
        <a:p>
          <a:r>
            <a:rPr lang="en-US" dirty="0"/>
            <a:t>Informal Learning</a:t>
          </a:r>
        </a:p>
      </dgm:t>
    </dgm:pt>
    <dgm:pt modelId="{A076D9E8-1550-44A0-B303-824FEB6982BE}" type="parTrans" cxnId="{B11A14B4-6197-4042-B08E-66FDD4CB66F8}">
      <dgm:prSet/>
      <dgm:spPr/>
      <dgm:t>
        <a:bodyPr/>
        <a:lstStyle/>
        <a:p>
          <a:endParaRPr lang="en-US"/>
        </a:p>
      </dgm:t>
    </dgm:pt>
    <dgm:pt modelId="{80ACCB0E-063F-4809-A954-032BBBE030DB}" type="sibTrans" cxnId="{B11A14B4-6197-4042-B08E-66FDD4CB66F8}">
      <dgm:prSet/>
      <dgm:spPr/>
      <dgm:t>
        <a:bodyPr/>
        <a:lstStyle/>
        <a:p>
          <a:endParaRPr lang="en-US"/>
        </a:p>
      </dgm:t>
    </dgm:pt>
    <dgm:pt modelId="{43ED7F43-8082-45B4-A6CD-59CDCADC17AF}" type="pres">
      <dgm:prSet presAssocID="{0565B42F-622A-4F04-B079-A380AEC7D543}" presName="diagram" presStyleCnt="0">
        <dgm:presLayoutVars>
          <dgm:chMax val="1"/>
          <dgm:dir/>
          <dgm:animLvl val="ctr"/>
          <dgm:resizeHandles val="exact"/>
        </dgm:presLayoutVars>
      </dgm:prSet>
      <dgm:spPr/>
    </dgm:pt>
    <dgm:pt modelId="{1FD0CC4C-AF51-4F6E-A273-ADFEA53E0946}" type="pres">
      <dgm:prSet presAssocID="{0565B42F-622A-4F04-B079-A380AEC7D543}" presName="matrix" presStyleCnt="0"/>
      <dgm:spPr/>
    </dgm:pt>
    <dgm:pt modelId="{45BE4AFC-6E90-4135-88CB-5EFD081A93CA}" type="pres">
      <dgm:prSet presAssocID="{0565B42F-622A-4F04-B079-A380AEC7D543}" presName="tile1" presStyleLbl="node1" presStyleIdx="0" presStyleCnt="4"/>
      <dgm:spPr/>
    </dgm:pt>
    <dgm:pt modelId="{7FE438AF-28C6-4656-871B-233F7E635015}" type="pres">
      <dgm:prSet presAssocID="{0565B42F-622A-4F04-B079-A380AEC7D543}" presName="tile1text" presStyleLbl="node1" presStyleIdx="0" presStyleCnt="4">
        <dgm:presLayoutVars>
          <dgm:chMax val="0"/>
          <dgm:chPref val="0"/>
          <dgm:bulletEnabled val="1"/>
        </dgm:presLayoutVars>
      </dgm:prSet>
      <dgm:spPr/>
    </dgm:pt>
    <dgm:pt modelId="{061D4AE4-483C-4251-932C-08F1C8BAD639}" type="pres">
      <dgm:prSet presAssocID="{0565B42F-622A-4F04-B079-A380AEC7D543}" presName="tile2" presStyleLbl="node1" presStyleIdx="1" presStyleCnt="4" custLinFactNeighborX="719" custLinFactNeighborY="274"/>
      <dgm:spPr/>
    </dgm:pt>
    <dgm:pt modelId="{EF01C04F-974F-4165-AD1E-637F791D458F}" type="pres">
      <dgm:prSet presAssocID="{0565B42F-622A-4F04-B079-A380AEC7D543}" presName="tile2text" presStyleLbl="node1" presStyleIdx="1" presStyleCnt="4">
        <dgm:presLayoutVars>
          <dgm:chMax val="0"/>
          <dgm:chPref val="0"/>
          <dgm:bulletEnabled val="1"/>
        </dgm:presLayoutVars>
      </dgm:prSet>
      <dgm:spPr/>
    </dgm:pt>
    <dgm:pt modelId="{2D820BA7-E2C2-4BD5-891D-5998F8AE1049}" type="pres">
      <dgm:prSet presAssocID="{0565B42F-622A-4F04-B079-A380AEC7D543}" presName="tile3" presStyleLbl="node1" presStyleIdx="2" presStyleCnt="4"/>
      <dgm:spPr/>
    </dgm:pt>
    <dgm:pt modelId="{975B456B-237D-470A-A6B7-63670B47E42B}" type="pres">
      <dgm:prSet presAssocID="{0565B42F-622A-4F04-B079-A380AEC7D543}" presName="tile3text" presStyleLbl="node1" presStyleIdx="2" presStyleCnt="4">
        <dgm:presLayoutVars>
          <dgm:chMax val="0"/>
          <dgm:chPref val="0"/>
          <dgm:bulletEnabled val="1"/>
        </dgm:presLayoutVars>
      </dgm:prSet>
      <dgm:spPr/>
    </dgm:pt>
    <dgm:pt modelId="{0A0A1FCE-9954-49C4-9E43-C55021093CBB}" type="pres">
      <dgm:prSet presAssocID="{0565B42F-622A-4F04-B079-A380AEC7D543}" presName="tile4" presStyleLbl="node1" presStyleIdx="3" presStyleCnt="4"/>
      <dgm:spPr/>
    </dgm:pt>
    <dgm:pt modelId="{B6EFA0B4-DE66-4901-8276-E75003933CAD}" type="pres">
      <dgm:prSet presAssocID="{0565B42F-622A-4F04-B079-A380AEC7D543}" presName="tile4text" presStyleLbl="node1" presStyleIdx="3" presStyleCnt="4">
        <dgm:presLayoutVars>
          <dgm:chMax val="0"/>
          <dgm:chPref val="0"/>
          <dgm:bulletEnabled val="1"/>
        </dgm:presLayoutVars>
      </dgm:prSet>
      <dgm:spPr/>
    </dgm:pt>
    <dgm:pt modelId="{DBE53993-D34A-44D1-98B8-CA0534A39932}" type="pres">
      <dgm:prSet presAssocID="{0565B42F-622A-4F04-B079-A380AEC7D543}" presName="centerTile" presStyleLbl="fgShp" presStyleIdx="0" presStyleCnt="1" custScaleX="121000" custScaleY="121000">
        <dgm:presLayoutVars>
          <dgm:chMax val="0"/>
          <dgm:chPref val="0"/>
        </dgm:presLayoutVars>
      </dgm:prSet>
      <dgm:spPr/>
    </dgm:pt>
  </dgm:ptLst>
  <dgm:cxnLst>
    <dgm:cxn modelId="{591963FB-B3F3-4FD8-B707-A240F873F54A}" srcId="{3EF8E85C-64DC-49A7-89DB-1CF38E887114}" destId="{D4A0BBA3-5571-4055-83A1-9EE08198E263}" srcOrd="1" destOrd="0" parTransId="{95ADC17C-9FB4-4B7C-B77F-39C98515AD31}" sibTransId="{9EEE6D57-CD13-45FE-A17D-5ADDB58F487E}"/>
    <dgm:cxn modelId="{D4F841C1-9A47-4E6D-A76B-B8D2CE5DB8C6}" type="presOf" srcId="{D4A0BBA3-5571-4055-83A1-9EE08198E263}" destId="{EF01C04F-974F-4165-AD1E-637F791D458F}" srcOrd="1" destOrd="0" presId="urn:microsoft.com/office/officeart/2005/8/layout/matrix1"/>
    <dgm:cxn modelId="{5F4DB8DE-367A-42E9-BE80-95219D41F07C}" type="presOf" srcId="{44FF17B7-C672-4CCA-AF6E-2C4F4AA9CE4E}" destId="{B6EFA0B4-DE66-4901-8276-E75003933CAD}" srcOrd="1" destOrd="0" presId="urn:microsoft.com/office/officeart/2005/8/layout/matrix1"/>
    <dgm:cxn modelId="{FC517A60-9C8B-4B8C-848C-048745BC2F69}" type="presOf" srcId="{3EF8E85C-64DC-49A7-89DB-1CF38E887114}" destId="{DBE53993-D34A-44D1-98B8-CA0534A39932}" srcOrd="0" destOrd="0" presId="urn:microsoft.com/office/officeart/2005/8/layout/matrix1"/>
    <dgm:cxn modelId="{25D6A047-50DB-439F-8EF0-0EF547AC6927}" type="presOf" srcId="{1ED04DBB-11E5-4FC4-BA52-6C3C33C9BA44}" destId="{2D820BA7-E2C2-4BD5-891D-5998F8AE1049}" srcOrd="0" destOrd="0" presId="urn:microsoft.com/office/officeart/2005/8/layout/matrix1"/>
    <dgm:cxn modelId="{1DB2A376-F6AF-4CE4-9298-9B7AB1C2A599}" type="presOf" srcId="{1ED04DBB-11E5-4FC4-BA52-6C3C33C9BA44}" destId="{975B456B-237D-470A-A6B7-63670B47E42B}" srcOrd="1" destOrd="0" presId="urn:microsoft.com/office/officeart/2005/8/layout/matrix1"/>
    <dgm:cxn modelId="{9BB940D5-B235-4192-B0CA-89C5F188AC28}" type="presOf" srcId="{5D9601F3-687B-4E1C-9106-FD5CDCA004DF}" destId="{45BE4AFC-6E90-4135-88CB-5EFD081A93CA}" srcOrd="0" destOrd="0" presId="urn:microsoft.com/office/officeart/2005/8/layout/matrix1"/>
    <dgm:cxn modelId="{8BA27298-B790-499F-9C3D-37A3F1EE81B6}" type="presOf" srcId="{0565B42F-622A-4F04-B079-A380AEC7D543}" destId="{43ED7F43-8082-45B4-A6CD-59CDCADC17AF}" srcOrd="0" destOrd="0" presId="urn:microsoft.com/office/officeart/2005/8/layout/matrix1"/>
    <dgm:cxn modelId="{E35562BB-D9F1-4F6D-8D05-FB0B2349EF1E}" srcId="{3EF8E85C-64DC-49A7-89DB-1CF38E887114}" destId="{1ED04DBB-11E5-4FC4-BA52-6C3C33C9BA44}" srcOrd="2" destOrd="0" parTransId="{8A68A6A6-AE57-4D8E-888E-883AA1CD90EA}" sibTransId="{2C150220-4ADE-48A2-A793-D7FCD46CAB46}"/>
    <dgm:cxn modelId="{D6D4092D-A368-48F8-9278-EE3A86280F28}" srcId="{0565B42F-622A-4F04-B079-A380AEC7D543}" destId="{3EF8E85C-64DC-49A7-89DB-1CF38E887114}" srcOrd="0" destOrd="0" parTransId="{967CE4EB-820A-46D9-BF12-B5A32D070845}" sibTransId="{22FEE7BD-0A7B-44F7-A0E0-78EA3E47D0EC}"/>
    <dgm:cxn modelId="{7EC0CD20-9A0D-460F-86D7-647850D72C16}" type="presOf" srcId="{D4A0BBA3-5571-4055-83A1-9EE08198E263}" destId="{061D4AE4-483C-4251-932C-08F1C8BAD639}" srcOrd="0" destOrd="0" presId="urn:microsoft.com/office/officeart/2005/8/layout/matrix1"/>
    <dgm:cxn modelId="{22120746-A13F-4D7B-96E5-664A2FBCD817}" type="presOf" srcId="{44FF17B7-C672-4CCA-AF6E-2C4F4AA9CE4E}" destId="{0A0A1FCE-9954-49C4-9E43-C55021093CBB}" srcOrd="0" destOrd="0" presId="urn:microsoft.com/office/officeart/2005/8/layout/matrix1"/>
    <dgm:cxn modelId="{5FECA734-6244-470E-98ED-9E5CD580EA07}" srcId="{3EF8E85C-64DC-49A7-89DB-1CF38E887114}" destId="{5D9601F3-687B-4E1C-9106-FD5CDCA004DF}" srcOrd="0" destOrd="0" parTransId="{987DF3FE-6398-498F-B431-C91E3AAFC7F1}" sibTransId="{4B1C1859-4C09-43BF-9C18-514E0EB0C188}"/>
    <dgm:cxn modelId="{B11A14B4-6197-4042-B08E-66FDD4CB66F8}" srcId="{3EF8E85C-64DC-49A7-89DB-1CF38E887114}" destId="{44FF17B7-C672-4CCA-AF6E-2C4F4AA9CE4E}" srcOrd="3" destOrd="0" parTransId="{A076D9E8-1550-44A0-B303-824FEB6982BE}" sibTransId="{80ACCB0E-063F-4809-A954-032BBBE030DB}"/>
    <dgm:cxn modelId="{2F62FEBD-9D6C-433E-9DC7-60D898205B68}" type="presOf" srcId="{5D9601F3-687B-4E1C-9106-FD5CDCA004DF}" destId="{7FE438AF-28C6-4656-871B-233F7E635015}" srcOrd="1" destOrd="0" presId="urn:microsoft.com/office/officeart/2005/8/layout/matrix1"/>
    <dgm:cxn modelId="{C1ED49C2-9EB1-4B71-9005-5A5DA61AD29D}" type="presParOf" srcId="{43ED7F43-8082-45B4-A6CD-59CDCADC17AF}" destId="{1FD0CC4C-AF51-4F6E-A273-ADFEA53E0946}" srcOrd="0" destOrd="0" presId="urn:microsoft.com/office/officeart/2005/8/layout/matrix1"/>
    <dgm:cxn modelId="{B4BEA594-E2C7-4D1C-8F46-7B904474B3B7}" type="presParOf" srcId="{1FD0CC4C-AF51-4F6E-A273-ADFEA53E0946}" destId="{45BE4AFC-6E90-4135-88CB-5EFD081A93CA}" srcOrd="0" destOrd="0" presId="urn:microsoft.com/office/officeart/2005/8/layout/matrix1"/>
    <dgm:cxn modelId="{B619DC1E-86DE-4EED-AB8B-DD8F294A0266}" type="presParOf" srcId="{1FD0CC4C-AF51-4F6E-A273-ADFEA53E0946}" destId="{7FE438AF-28C6-4656-871B-233F7E635015}" srcOrd="1" destOrd="0" presId="urn:microsoft.com/office/officeart/2005/8/layout/matrix1"/>
    <dgm:cxn modelId="{66C08504-C719-4D7E-B82E-EA036CFE8EC1}" type="presParOf" srcId="{1FD0CC4C-AF51-4F6E-A273-ADFEA53E0946}" destId="{061D4AE4-483C-4251-932C-08F1C8BAD639}" srcOrd="2" destOrd="0" presId="urn:microsoft.com/office/officeart/2005/8/layout/matrix1"/>
    <dgm:cxn modelId="{85825C05-A0DC-421E-B720-3786614462A8}" type="presParOf" srcId="{1FD0CC4C-AF51-4F6E-A273-ADFEA53E0946}" destId="{EF01C04F-974F-4165-AD1E-637F791D458F}" srcOrd="3" destOrd="0" presId="urn:microsoft.com/office/officeart/2005/8/layout/matrix1"/>
    <dgm:cxn modelId="{039BA18A-4E50-47A2-95BE-DC18432E324B}" type="presParOf" srcId="{1FD0CC4C-AF51-4F6E-A273-ADFEA53E0946}" destId="{2D820BA7-E2C2-4BD5-891D-5998F8AE1049}" srcOrd="4" destOrd="0" presId="urn:microsoft.com/office/officeart/2005/8/layout/matrix1"/>
    <dgm:cxn modelId="{874E85AA-71D3-409B-9610-E1199C4A18A1}" type="presParOf" srcId="{1FD0CC4C-AF51-4F6E-A273-ADFEA53E0946}" destId="{975B456B-237D-470A-A6B7-63670B47E42B}" srcOrd="5" destOrd="0" presId="urn:microsoft.com/office/officeart/2005/8/layout/matrix1"/>
    <dgm:cxn modelId="{FD1164E3-220E-4E2B-83D5-4FA25051A2DF}" type="presParOf" srcId="{1FD0CC4C-AF51-4F6E-A273-ADFEA53E0946}" destId="{0A0A1FCE-9954-49C4-9E43-C55021093CBB}" srcOrd="6" destOrd="0" presId="urn:microsoft.com/office/officeart/2005/8/layout/matrix1"/>
    <dgm:cxn modelId="{709CA151-4DC5-4DE2-BFEF-8208F3A5EE0E}" type="presParOf" srcId="{1FD0CC4C-AF51-4F6E-A273-ADFEA53E0946}" destId="{B6EFA0B4-DE66-4901-8276-E75003933CAD}" srcOrd="7" destOrd="0" presId="urn:microsoft.com/office/officeart/2005/8/layout/matrix1"/>
    <dgm:cxn modelId="{544F2776-3C3F-4FF1-97D3-4452C97153A5}" type="presParOf" srcId="{43ED7F43-8082-45B4-A6CD-59CDCADC17AF}" destId="{DBE53993-D34A-44D1-98B8-CA0534A3993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7E0BC-A6F5-4C0A-9BA7-0C93D973A824}" type="doc">
      <dgm:prSet loTypeId="urn:microsoft.com/office/officeart/2005/8/layout/radial5" loCatId="relationship" qsTypeId="urn:microsoft.com/office/officeart/2005/8/quickstyle/3d2" qsCatId="3D" csTypeId="urn:microsoft.com/office/officeart/2005/8/colors/accent0_3" csCatId="mainScheme" phldr="1"/>
      <dgm:spPr/>
      <dgm:t>
        <a:bodyPr/>
        <a:lstStyle/>
        <a:p>
          <a:endParaRPr lang="en-US"/>
        </a:p>
      </dgm:t>
    </dgm:pt>
    <dgm:pt modelId="{C9A748F9-74D7-4137-B6D5-FCA880FF5546}">
      <dgm:prSet phldrT="[Text]" custT="1"/>
      <dgm:spPr>
        <a:solidFill>
          <a:srgbClr val="008080"/>
        </a:solidFill>
      </dgm:spPr>
      <dgm:t>
        <a:bodyPr/>
        <a:lstStyle/>
        <a:p>
          <a:pPr algn="ctr"/>
          <a:r>
            <a:rPr lang="en-US" sz="2000" b="1" dirty="0">
              <a:ln/>
            </a:rPr>
            <a:t>Structured Learning</a:t>
          </a:r>
        </a:p>
      </dgm:t>
    </dgm:pt>
    <dgm:pt modelId="{9B1BE196-0AD4-4CD9-B85E-3466D49B296C}" type="parTrans" cxnId="{4CCC3B4B-F0A4-455E-BA9B-57AA62C05EB7}">
      <dgm:prSet/>
      <dgm:spPr/>
      <dgm:t>
        <a:bodyPr/>
        <a:lstStyle/>
        <a:p>
          <a:pPr algn="ctr"/>
          <a:endParaRPr lang="en-US">
            <a:ln>
              <a:noFill/>
            </a:ln>
          </a:endParaRPr>
        </a:p>
      </dgm:t>
    </dgm:pt>
    <dgm:pt modelId="{094657A0-99ED-480D-9615-8BBE0EFA0D6E}" type="sibTrans" cxnId="{4CCC3B4B-F0A4-455E-BA9B-57AA62C05EB7}">
      <dgm:prSet/>
      <dgm:spPr/>
      <dgm:t>
        <a:bodyPr/>
        <a:lstStyle/>
        <a:p>
          <a:pPr algn="ctr"/>
          <a:endParaRPr lang="en-US">
            <a:ln>
              <a:noFill/>
            </a:ln>
          </a:endParaRPr>
        </a:p>
      </dgm:t>
    </dgm:pt>
    <dgm:pt modelId="{03A3B66E-12A5-40C0-88E5-F3C56B206E6F}">
      <dgm:prSet phldrT="[Text]" custT="1"/>
      <dgm:spPr>
        <a:solidFill>
          <a:srgbClr val="008080"/>
        </a:solidFill>
      </dgm:spPr>
      <dgm:t>
        <a:bodyPr/>
        <a:lstStyle/>
        <a:p>
          <a:pPr algn="ctr"/>
          <a:r>
            <a:rPr lang="en-US" sz="2000" b="1">
              <a:ln/>
            </a:rPr>
            <a:t>Workplace Experience</a:t>
          </a:r>
        </a:p>
      </dgm:t>
    </dgm:pt>
    <dgm:pt modelId="{FC3C1C60-5476-421B-B9D3-4738F08CAD3B}" type="parTrans" cxnId="{3FF84589-16AF-4E19-83DC-2ABE64BA9CE3}">
      <dgm:prSet/>
      <dgm:spPr/>
      <dgm:t>
        <a:bodyPr/>
        <a:lstStyle/>
        <a:p>
          <a:pPr algn="ctr"/>
          <a:endParaRPr lang="en-US">
            <a:ln>
              <a:noFill/>
            </a:ln>
          </a:endParaRPr>
        </a:p>
      </dgm:t>
    </dgm:pt>
    <dgm:pt modelId="{AAE83311-7962-403A-B123-2A6CA6B8F57A}" type="sibTrans" cxnId="{3FF84589-16AF-4E19-83DC-2ABE64BA9CE3}">
      <dgm:prSet/>
      <dgm:spPr/>
      <dgm:t>
        <a:bodyPr/>
        <a:lstStyle/>
        <a:p>
          <a:pPr algn="ctr"/>
          <a:endParaRPr lang="en-US">
            <a:ln>
              <a:noFill/>
            </a:ln>
          </a:endParaRPr>
        </a:p>
      </dgm:t>
    </dgm:pt>
    <dgm:pt modelId="{200AA389-BB6F-449F-9B03-F4C4514885D0}">
      <dgm:prSet phldrT="[Text]" custT="1"/>
      <dgm:spPr>
        <a:solidFill>
          <a:srgbClr val="008080"/>
        </a:solidFill>
      </dgm:spPr>
      <dgm:t>
        <a:bodyPr/>
        <a:lstStyle/>
        <a:p>
          <a:pPr algn="ctr"/>
          <a:r>
            <a:rPr lang="en-US" sz="2000" b="1">
              <a:ln/>
            </a:rPr>
            <a:t>SAQA registered Qualification</a:t>
          </a:r>
        </a:p>
      </dgm:t>
    </dgm:pt>
    <dgm:pt modelId="{8F7063ED-1097-409A-B5FC-34D3D2EA839B}" type="parTrans" cxnId="{F925C25A-A810-4A89-B25B-1410877FD4CE}">
      <dgm:prSet/>
      <dgm:spPr/>
      <dgm:t>
        <a:bodyPr/>
        <a:lstStyle/>
        <a:p>
          <a:pPr algn="ctr"/>
          <a:endParaRPr lang="en-US">
            <a:ln>
              <a:noFill/>
            </a:ln>
          </a:endParaRPr>
        </a:p>
      </dgm:t>
    </dgm:pt>
    <dgm:pt modelId="{98001579-D559-4863-BD85-B987D42302AB}" type="sibTrans" cxnId="{F925C25A-A810-4A89-B25B-1410877FD4CE}">
      <dgm:prSet/>
      <dgm:spPr/>
      <dgm:t>
        <a:bodyPr/>
        <a:lstStyle/>
        <a:p>
          <a:pPr algn="ctr"/>
          <a:endParaRPr lang="en-US">
            <a:ln>
              <a:noFill/>
            </a:ln>
          </a:endParaRPr>
        </a:p>
      </dgm:t>
    </dgm:pt>
    <dgm:pt modelId="{949A4F67-E11E-45FF-A551-99CEE84CD567}">
      <dgm:prSet phldrT="[Text]" custT="1"/>
      <dgm:spPr>
        <a:solidFill>
          <a:srgbClr val="008080"/>
        </a:solidFill>
      </dgm:spPr>
      <dgm:t>
        <a:bodyPr/>
        <a:lstStyle/>
        <a:p>
          <a:pPr algn="ctr"/>
          <a:r>
            <a:rPr lang="en-US" sz="2000" b="1" dirty="0">
              <a:ln/>
            </a:rPr>
            <a:t>Registered with DHET</a:t>
          </a:r>
        </a:p>
      </dgm:t>
    </dgm:pt>
    <dgm:pt modelId="{67C7AE64-C7FA-41E7-96E0-DBA0AC8D6025}" type="parTrans" cxnId="{79D29752-6837-4F96-8B28-60270AF6A7AA}">
      <dgm:prSet/>
      <dgm:spPr/>
      <dgm:t>
        <a:bodyPr/>
        <a:lstStyle/>
        <a:p>
          <a:pPr algn="ctr"/>
          <a:endParaRPr lang="en-US">
            <a:ln>
              <a:noFill/>
            </a:ln>
          </a:endParaRPr>
        </a:p>
      </dgm:t>
    </dgm:pt>
    <dgm:pt modelId="{7E3A88EF-D1AD-447C-9636-6548C1AF6E8C}" type="sibTrans" cxnId="{79D29752-6837-4F96-8B28-60270AF6A7AA}">
      <dgm:prSet/>
      <dgm:spPr/>
      <dgm:t>
        <a:bodyPr/>
        <a:lstStyle/>
        <a:p>
          <a:pPr algn="ctr"/>
          <a:endParaRPr lang="en-US">
            <a:ln>
              <a:noFill/>
            </a:ln>
          </a:endParaRPr>
        </a:p>
      </dgm:t>
    </dgm:pt>
    <dgm:pt modelId="{94297A4C-2431-444C-A6E5-EA0E9A2CF2BC}">
      <dgm:prSet phldrT="[Text]" custT="1"/>
      <dgm:spPr/>
      <dgm:t>
        <a:bodyPr/>
        <a:lstStyle/>
        <a:p>
          <a:pPr algn="ctr"/>
          <a:r>
            <a:rPr lang="en-US" sz="2400" b="0">
              <a:ln/>
            </a:rPr>
            <a:t>Learnership</a:t>
          </a:r>
        </a:p>
      </dgm:t>
    </dgm:pt>
    <dgm:pt modelId="{492BAA36-565E-4170-9991-9370D77F0B7A}" type="sibTrans" cxnId="{32073572-9360-4F90-BD7D-92DC8D72955A}">
      <dgm:prSet/>
      <dgm:spPr/>
      <dgm:t>
        <a:bodyPr/>
        <a:lstStyle/>
        <a:p>
          <a:pPr algn="ctr"/>
          <a:endParaRPr lang="en-US">
            <a:ln>
              <a:noFill/>
            </a:ln>
          </a:endParaRPr>
        </a:p>
      </dgm:t>
    </dgm:pt>
    <dgm:pt modelId="{C1AA2856-6C3A-4C74-B51F-526B4A0DDDE9}" type="parTrans" cxnId="{32073572-9360-4F90-BD7D-92DC8D72955A}">
      <dgm:prSet/>
      <dgm:spPr/>
      <dgm:t>
        <a:bodyPr/>
        <a:lstStyle/>
        <a:p>
          <a:pPr algn="ctr"/>
          <a:endParaRPr lang="en-US">
            <a:ln>
              <a:noFill/>
            </a:ln>
          </a:endParaRPr>
        </a:p>
      </dgm:t>
    </dgm:pt>
    <dgm:pt modelId="{E469A33D-5045-4696-AE4C-50D48AA9E59F}" type="pres">
      <dgm:prSet presAssocID="{17F7E0BC-A6F5-4C0A-9BA7-0C93D973A824}" presName="Name0" presStyleCnt="0">
        <dgm:presLayoutVars>
          <dgm:chMax val="1"/>
          <dgm:dir/>
          <dgm:animLvl val="ctr"/>
          <dgm:resizeHandles val="exact"/>
        </dgm:presLayoutVars>
      </dgm:prSet>
      <dgm:spPr/>
    </dgm:pt>
    <dgm:pt modelId="{C9D02D75-EAFA-492B-97B9-A8801E885292}" type="pres">
      <dgm:prSet presAssocID="{94297A4C-2431-444C-A6E5-EA0E9A2CF2BC}" presName="centerShape" presStyleLbl="node0" presStyleIdx="0" presStyleCnt="1" custScaleX="139959" custScaleY="177156"/>
      <dgm:spPr>
        <a:prstGeom prst="flowChartPunchedTape">
          <a:avLst/>
        </a:prstGeom>
      </dgm:spPr>
    </dgm:pt>
    <dgm:pt modelId="{370E57AD-928F-433A-B227-837876138944}" type="pres">
      <dgm:prSet presAssocID="{9B1BE196-0AD4-4CD9-B85E-3466D49B296C}" presName="parTrans" presStyleLbl="sibTrans2D1" presStyleIdx="0" presStyleCnt="4" custScaleX="121000" custScaleY="121000"/>
      <dgm:spPr/>
    </dgm:pt>
    <dgm:pt modelId="{F1D598D0-26D3-406A-918B-FF856F143656}" type="pres">
      <dgm:prSet presAssocID="{9B1BE196-0AD4-4CD9-B85E-3466D49B296C}" presName="connectorText" presStyleLbl="sibTrans2D1" presStyleIdx="0" presStyleCnt="4"/>
      <dgm:spPr/>
    </dgm:pt>
    <dgm:pt modelId="{656D53E1-EDB4-44DB-89FD-9AAAFF1E725D}" type="pres">
      <dgm:prSet presAssocID="{C9A748F9-74D7-4137-B6D5-FCA880FF5546}" presName="node" presStyleLbl="node1" presStyleIdx="0" presStyleCnt="4" custScaleX="133100" custScaleY="68258" custRadScaleRad="105512" custRadScaleInc="2222">
        <dgm:presLayoutVars>
          <dgm:bulletEnabled val="1"/>
        </dgm:presLayoutVars>
      </dgm:prSet>
      <dgm:spPr>
        <a:prstGeom prst="flowChartAlternateProcess">
          <a:avLst/>
        </a:prstGeom>
      </dgm:spPr>
    </dgm:pt>
    <dgm:pt modelId="{9B016FF2-4D2F-4E9C-9A94-CE86A694CAD4}" type="pres">
      <dgm:prSet presAssocID="{FC3C1C60-5476-421B-B9D3-4738F08CAD3B}" presName="parTrans" presStyleLbl="sibTrans2D1" presStyleIdx="1" presStyleCnt="4" custScaleX="104920" custScaleY="133100" custLinFactNeighborX="5416" custLinFactNeighborY="9728"/>
      <dgm:spPr/>
    </dgm:pt>
    <dgm:pt modelId="{26AEC182-E55C-4DCF-9583-7F748B4F238D}" type="pres">
      <dgm:prSet presAssocID="{FC3C1C60-5476-421B-B9D3-4738F08CAD3B}" presName="connectorText" presStyleLbl="sibTrans2D1" presStyleIdx="1" presStyleCnt="4"/>
      <dgm:spPr/>
    </dgm:pt>
    <dgm:pt modelId="{555DA598-D0ED-4DE3-86AB-4EB7C0111DF9}" type="pres">
      <dgm:prSet presAssocID="{03A3B66E-12A5-40C0-88E5-F3C56B206E6F}" presName="node" presStyleLbl="node1" presStyleIdx="1" presStyleCnt="4" custScaleX="146410" custScaleY="71796" custRadScaleRad="179722">
        <dgm:presLayoutVars>
          <dgm:bulletEnabled val="1"/>
        </dgm:presLayoutVars>
      </dgm:prSet>
      <dgm:spPr>
        <a:prstGeom prst="flowChartAlternateProcess">
          <a:avLst/>
        </a:prstGeom>
      </dgm:spPr>
    </dgm:pt>
    <dgm:pt modelId="{FE984C2D-DB6E-46B2-8A1A-16BF4E896417}" type="pres">
      <dgm:prSet presAssocID="{8F7063ED-1097-409A-B5FC-34D3D2EA839B}" presName="parTrans" presStyleLbl="sibTrans2D1" presStyleIdx="2" presStyleCnt="4" custScaleX="121000" custScaleY="121000"/>
      <dgm:spPr/>
    </dgm:pt>
    <dgm:pt modelId="{32969E08-69BF-4CE0-8D6A-45EFD5DB3FE1}" type="pres">
      <dgm:prSet presAssocID="{8F7063ED-1097-409A-B5FC-34D3D2EA839B}" presName="connectorText" presStyleLbl="sibTrans2D1" presStyleIdx="2" presStyleCnt="4"/>
      <dgm:spPr/>
    </dgm:pt>
    <dgm:pt modelId="{53724DE3-1DE8-44DC-B973-B3DCA0E8DBA7}" type="pres">
      <dgm:prSet presAssocID="{200AA389-BB6F-449F-9B03-F4C4514885D0}" presName="node" presStyleLbl="node1" presStyleIdx="2" presStyleCnt="4" custScaleX="206813" custScaleY="91035" custRadScaleRad="110052" custRadScaleInc="-1367">
        <dgm:presLayoutVars>
          <dgm:bulletEnabled val="1"/>
        </dgm:presLayoutVars>
      </dgm:prSet>
      <dgm:spPr>
        <a:prstGeom prst="flowChartAlternateProcess">
          <a:avLst/>
        </a:prstGeom>
      </dgm:spPr>
    </dgm:pt>
    <dgm:pt modelId="{01702215-9512-4306-A013-F732C2D54D88}" type="pres">
      <dgm:prSet presAssocID="{67C7AE64-C7FA-41E7-96E0-DBA0AC8D6025}" presName="parTrans" presStyleLbl="sibTrans2D1" presStyleIdx="3" presStyleCnt="4" custScaleX="121000" custScaleY="121000"/>
      <dgm:spPr/>
    </dgm:pt>
    <dgm:pt modelId="{938BE4C1-6355-4B3A-9340-AA072554930E}" type="pres">
      <dgm:prSet presAssocID="{67C7AE64-C7FA-41E7-96E0-DBA0AC8D6025}" presName="connectorText" presStyleLbl="sibTrans2D1" presStyleIdx="3" presStyleCnt="4"/>
      <dgm:spPr/>
    </dgm:pt>
    <dgm:pt modelId="{DBE6792B-407E-4053-96EF-4794513B6AFD}" type="pres">
      <dgm:prSet presAssocID="{949A4F67-E11E-45FF-A551-99CEE84CD567}" presName="node" presStyleLbl="node1" presStyleIdx="3" presStyleCnt="4" custScaleX="146410" custScaleY="73874" custRadScaleRad="167351" custRadScaleInc="1599">
        <dgm:presLayoutVars>
          <dgm:bulletEnabled val="1"/>
        </dgm:presLayoutVars>
      </dgm:prSet>
      <dgm:spPr>
        <a:prstGeom prst="flowChartAlternateProcess">
          <a:avLst/>
        </a:prstGeom>
      </dgm:spPr>
    </dgm:pt>
  </dgm:ptLst>
  <dgm:cxnLst>
    <dgm:cxn modelId="{28D92DBB-A25F-457A-92A4-AC1C89727663}" type="presOf" srcId="{17F7E0BC-A6F5-4C0A-9BA7-0C93D973A824}" destId="{E469A33D-5045-4696-AE4C-50D48AA9E59F}" srcOrd="0" destOrd="0" presId="urn:microsoft.com/office/officeart/2005/8/layout/radial5"/>
    <dgm:cxn modelId="{B4AC24B3-B20C-4A92-934C-089BE810DE90}" type="presOf" srcId="{8F7063ED-1097-409A-B5FC-34D3D2EA839B}" destId="{32969E08-69BF-4CE0-8D6A-45EFD5DB3FE1}" srcOrd="1" destOrd="0" presId="urn:microsoft.com/office/officeart/2005/8/layout/radial5"/>
    <dgm:cxn modelId="{E5CF5ECF-2874-4ECA-AA68-03734F8A4E04}" type="presOf" srcId="{67C7AE64-C7FA-41E7-96E0-DBA0AC8D6025}" destId="{01702215-9512-4306-A013-F732C2D54D88}" srcOrd="0" destOrd="0" presId="urn:microsoft.com/office/officeart/2005/8/layout/radial5"/>
    <dgm:cxn modelId="{F925C25A-A810-4A89-B25B-1410877FD4CE}" srcId="{94297A4C-2431-444C-A6E5-EA0E9A2CF2BC}" destId="{200AA389-BB6F-449F-9B03-F4C4514885D0}" srcOrd="2" destOrd="0" parTransId="{8F7063ED-1097-409A-B5FC-34D3D2EA839B}" sibTransId="{98001579-D559-4863-BD85-B987D42302AB}"/>
    <dgm:cxn modelId="{35A57387-C350-41CE-BC74-A787667F1087}" type="presOf" srcId="{200AA389-BB6F-449F-9B03-F4C4514885D0}" destId="{53724DE3-1DE8-44DC-B973-B3DCA0E8DBA7}" srcOrd="0" destOrd="0" presId="urn:microsoft.com/office/officeart/2005/8/layout/radial5"/>
    <dgm:cxn modelId="{3FF84589-16AF-4E19-83DC-2ABE64BA9CE3}" srcId="{94297A4C-2431-444C-A6E5-EA0E9A2CF2BC}" destId="{03A3B66E-12A5-40C0-88E5-F3C56B206E6F}" srcOrd="1" destOrd="0" parTransId="{FC3C1C60-5476-421B-B9D3-4738F08CAD3B}" sibTransId="{AAE83311-7962-403A-B123-2A6CA6B8F57A}"/>
    <dgm:cxn modelId="{176B21B9-940C-42FA-93F3-75D3F1CA270A}" type="presOf" srcId="{9B1BE196-0AD4-4CD9-B85E-3466D49B296C}" destId="{F1D598D0-26D3-406A-918B-FF856F143656}" srcOrd="1" destOrd="0" presId="urn:microsoft.com/office/officeart/2005/8/layout/radial5"/>
    <dgm:cxn modelId="{AD2F2785-0928-4BB9-A2B1-3280E6403089}" type="presOf" srcId="{8F7063ED-1097-409A-B5FC-34D3D2EA839B}" destId="{FE984C2D-DB6E-46B2-8A1A-16BF4E896417}" srcOrd="0" destOrd="0" presId="urn:microsoft.com/office/officeart/2005/8/layout/radial5"/>
    <dgm:cxn modelId="{32073572-9360-4F90-BD7D-92DC8D72955A}" srcId="{17F7E0BC-A6F5-4C0A-9BA7-0C93D973A824}" destId="{94297A4C-2431-444C-A6E5-EA0E9A2CF2BC}" srcOrd="0" destOrd="0" parTransId="{C1AA2856-6C3A-4C74-B51F-526B4A0DDDE9}" sibTransId="{492BAA36-565E-4170-9991-9370D77F0B7A}"/>
    <dgm:cxn modelId="{89A4BB41-2F7B-4A31-81A0-3330AA004DC8}" type="presOf" srcId="{9B1BE196-0AD4-4CD9-B85E-3466D49B296C}" destId="{370E57AD-928F-433A-B227-837876138944}" srcOrd="0" destOrd="0" presId="urn:microsoft.com/office/officeart/2005/8/layout/radial5"/>
    <dgm:cxn modelId="{89C05811-7B1D-4E48-8286-32EA2E03C664}" type="presOf" srcId="{949A4F67-E11E-45FF-A551-99CEE84CD567}" destId="{DBE6792B-407E-4053-96EF-4794513B6AFD}" srcOrd="0" destOrd="0" presId="urn:microsoft.com/office/officeart/2005/8/layout/radial5"/>
    <dgm:cxn modelId="{3134DB60-D424-44D5-AE6A-98E5F466CC51}" type="presOf" srcId="{94297A4C-2431-444C-A6E5-EA0E9A2CF2BC}" destId="{C9D02D75-EAFA-492B-97B9-A8801E885292}" srcOrd="0" destOrd="0" presId="urn:microsoft.com/office/officeart/2005/8/layout/radial5"/>
    <dgm:cxn modelId="{B88B9605-0748-4D93-8AD0-D8903AA5EF7F}" type="presOf" srcId="{FC3C1C60-5476-421B-B9D3-4738F08CAD3B}" destId="{9B016FF2-4D2F-4E9C-9A94-CE86A694CAD4}" srcOrd="0" destOrd="0" presId="urn:microsoft.com/office/officeart/2005/8/layout/radial5"/>
    <dgm:cxn modelId="{4CCC3B4B-F0A4-455E-BA9B-57AA62C05EB7}" srcId="{94297A4C-2431-444C-A6E5-EA0E9A2CF2BC}" destId="{C9A748F9-74D7-4137-B6D5-FCA880FF5546}" srcOrd="0" destOrd="0" parTransId="{9B1BE196-0AD4-4CD9-B85E-3466D49B296C}" sibTransId="{094657A0-99ED-480D-9615-8BBE0EFA0D6E}"/>
    <dgm:cxn modelId="{E327826C-9C00-4A54-B231-666A8198F428}" type="presOf" srcId="{C9A748F9-74D7-4137-B6D5-FCA880FF5546}" destId="{656D53E1-EDB4-44DB-89FD-9AAAFF1E725D}" srcOrd="0" destOrd="0" presId="urn:microsoft.com/office/officeart/2005/8/layout/radial5"/>
    <dgm:cxn modelId="{C6C74945-AAEF-4038-9548-99B8DF0D4973}" type="presOf" srcId="{67C7AE64-C7FA-41E7-96E0-DBA0AC8D6025}" destId="{938BE4C1-6355-4B3A-9340-AA072554930E}" srcOrd="1" destOrd="0" presId="urn:microsoft.com/office/officeart/2005/8/layout/radial5"/>
    <dgm:cxn modelId="{79D29752-6837-4F96-8B28-60270AF6A7AA}" srcId="{94297A4C-2431-444C-A6E5-EA0E9A2CF2BC}" destId="{949A4F67-E11E-45FF-A551-99CEE84CD567}" srcOrd="3" destOrd="0" parTransId="{67C7AE64-C7FA-41E7-96E0-DBA0AC8D6025}" sibTransId="{7E3A88EF-D1AD-447C-9636-6548C1AF6E8C}"/>
    <dgm:cxn modelId="{F464F411-5E2F-4023-B2D3-2E50349AA6AB}" type="presOf" srcId="{03A3B66E-12A5-40C0-88E5-F3C56B206E6F}" destId="{555DA598-D0ED-4DE3-86AB-4EB7C0111DF9}" srcOrd="0" destOrd="0" presId="urn:microsoft.com/office/officeart/2005/8/layout/radial5"/>
    <dgm:cxn modelId="{D2AF1F8A-AA74-46B2-9ED7-29FDD6A285BF}" type="presOf" srcId="{FC3C1C60-5476-421B-B9D3-4738F08CAD3B}" destId="{26AEC182-E55C-4DCF-9583-7F748B4F238D}" srcOrd="1" destOrd="0" presId="urn:microsoft.com/office/officeart/2005/8/layout/radial5"/>
    <dgm:cxn modelId="{F35B00DE-7EAB-4D9B-957C-EDE711DC3F7E}" type="presParOf" srcId="{E469A33D-5045-4696-AE4C-50D48AA9E59F}" destId="{C9D02D75-EAFA-492B-97B9-A8801E885292}" srcOrd="0" destOrd="0" presId="urn:microsoft.com/office/officeart/2005/8/layout/radial5"/>
    <dgm:cxn modelId="{27783D4A-7B65-493E-A1A1-FE4E576071E1}" type="presParOf" srcId="{E469A33D-5045-4696-AE4C-50D48AA9E59F}" destId="{370E57AD-928F-433A-B227-837876138944}" srcOrd="1" destOrd="0" presId="urn:microsoft.com/office/officeart/2005/8/layout/radial5"/>
    <dgm:cxn modelId="{B2433E24-976A-43AE-94CA-ECB574D33357}" type="presParOf" srcId="{370E57AD-928F-433A-B227-837876138944}" destId="{F1D598D0-26D3-406A-918B-FF856F143656}" srcOrd="0" destOrd="0" presId="urn:microsoft.com/office/officeart/2005/8/layout/radial5"/>
    <dgm:cxn modelId="{8B77F981-E195-4112-9568-B00569A932BC}" type="presParOf" srcId="{E469A33D-5045-4696-AE4C-50D48AA9E59F}" destId="{656D53E1-EDB4-44DB-89FD-9AAAFF1E725D}" srcOrd="2" destOrd="0" presId="urn:microsoft.com/office/officeart/2005/8/layout/radial5"/>
    <dgm:cxn modelId="{E17BBD61-8247-491A-9197-184AF7001804}" type="presParOf" srcId="{E469A33D-5045-4696-AE4C-50D48AA9E59F}" destId="{9B016FF2-4D2F-4E9C-9A94-CE86A694CAD4}" srcOrd="3" destOrd="0" presId="urn:microsoft.com/office/officeart/2005/8/layout/radial5"/>
    <dgm:cxn modelId="{F564CE8A-212D-41C7-92BC-42391F6ADF07}" type="presParOf" srcId="{9B016FF2-4D2F-4E9C-9A94-CE86A694CAD4}" destId="{26AEC182-E55C-4DCF-9583-7F748B4F238D}" srcOrd="0" destOrd="0" presId="urn:microsoft.com/office/officeart/2005/8/layout/radial5"/>
    <dgm:cxn modelId="{92A637A8-84CA-4C2D-88C4-1D6B4FBE5D47}" type="presParOf" srcId="{E469A33D-5045-4696-AE4C-50D48AA9E59F}" destId="{555DA598-D0ED-4DE3-86AB-4EB7C0111DF9}" srcOrd="4" destOrd="0" presId="urn:microsoft.com/office/officeart/2005/8/layout/radial5"/>
    <dgm:cxn modelId="{B0180A76-DB1C-4EFE-9840-DBC3A5DA59D7}" type="presParOf" srcId="{E469A33D-5045-4696-AE4C-50D48AA9E59F}" destId="{FE984C2D-DB6E-46B2-8A1A-16BF4E896417}" srcOrd="5" destOrd="0" presId="urn:microsoft.com/office/officeart/2005/8/layout/radial5"/>
    <dgm:cxn modelId="{C9B212C1-9E31-4656-AEF3-1A0FADAE8ED8}" type="presParOf" srcId="{FE984C2D-DB6E-46B2-8A1A-16BF4E896417}" destId="{32969E08-69BF-4CE0-8D6A-45EFD5DB3FE1}" srcOrd="0" destOrd="0" presId="urn:microsoft.com/office/officeart/2005/8/layout/radial5"/>
    <dgm:cxn modelId="{CC3E4F02-4803-4E9D-A0AA-22716FCC8EFD}" type="presParOf" srcId="{E469A33D-5045-4696-AE4C-50D48AA9E59F}" destId="{53724DE3-1DE8-44DC-B973-B3DCA0E8DBA7}" srcOrd="6" destOrd="0" presId="urn:microsoft.com/office/officeart/2005/8/layout/radial5"/>
    <dgm:cxn modelId="{237BCFE5-68FB-4E74-92CB-0BD5EF6EFC5F}" type="presParOf" srcId="{E469A33D-5045-4696-AE4C-50D48AA9E59F}" destId="{01702215-9512-4306-A013-F732C2D54D88}" srcOrd="7" destOrd="0" presId="urn:microsoft.com/office/officeart/2005/8/layout/radial5"/>
    <dgm:cxn modelId="{5663004B-F334-45FB-8BFD-8E26B3043E54}" type="presParOf" srcId="{01702215-9512-4306-A013-F732C2D54D88}" destId="{938BE4C1-6355-4B3A-9340-AA072554930E}" srcOrd="0" destOrd="0" presId="urn:microsoft.com/office/officeart/2005/8/layout/radial5"/>
    <dgm:cxn modelId="{F508AA10-D4F5-401B-9AA6-CA0E096443E4}" type="presParOf" srcId="{E469A33D-5045-4696-AE4C-50D48AA9E59F}" destId="{DBE6792B-407E-4053-96EF-4794513B6AFD}" srcOrd="8"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2D2EF4-7C59-438C-A86C-2DD73826DEF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FFCA9D46-766E-4F0D-AE31-9B2B7CD815AB}">
      <dgm:prSet phldrT="[Text]" custT="1"/>
      <dgm:spPr>
        <a:solidFill>
          <a:schemeClr val="accent5">
            <a:lumMod val="75000"/>
          </a:schemeClr>
        </a:solidFill>
      </dgm:spPr>
      <dgm:t>
        <a:bodyPr/>
        <a:lstStyle/>
        <a:p>
          <a:r>
            <a:rPr lang="en-US" sz="2800" dirty="0"/>
            <a:t>Cash Grants</a:t>
          </a:r>
        </a:p>
      </dgm:t>
    </dgm:pt>
    <dgm:pt modelId="{C7880ADD-C8EC-41DB-961D-51AB32594D38}" type="parTrans" cxnId="{0441474B-76F3-47F1-8D0E-F7538AEBEB12}">
      <dgm:prSet/>
      <dgm:spPr/>
      <dgm:t>
        <a:bodyPr/>
        <a:lstStyle/>
        <a:p>
          <a:endParaRPr lang="en-US"/>
        </a:p>
      </dgm:t>
    </dgm:pt>
    <dgm:pt modelId="{B7BE84CD-77F4-4E54-9E82-50863B238070}" type="sibTrans" cxnId="{0441474B-76F3-47F1-8D0E-F7538AEBEB12}">
      <dgm:prSet/>
      <dgm:spPr/>
      <dgm:t>
        <a:bodyPr/>
        <a:lstStyle/>
        <a:p>
          <a:endParaRPr lang="en-US"/>
        </a:p>
      </dgm:t>
    </dgm:pt>
    <dgm:pt modelId="{10FBF979-D6DC-459D-96B5-B519AC5011A5}">
      <dgm:prSet phldrT="[Text]" custT="1"/>
      <dgm:spPr>
        <a:solidFill>
          <a:schemeClr val="accent5">
            <a:lumMod val="75000"/>
          </a:schemeClr>
        </a:solidFill>
      </dgm:spPr>
      <dgm:t>
        <a:bodyPr/>
        <a:lstStyle/>
        <a:p>
          <a:r>
            <a:rPr lang="en-US" sz="2800" dirty="0"/>
            <a:t>Tax incentives</a:t>
          </a:r>
        </a:p>
      </dgm:t>
    </dgm:pt>
    <dgm:pt modelId="{D5B75A44-3B46-4E55-954F-46CD3EA018E5}" type="parTrans" cxnId="{1B45F78D-F2F7-47D4-BC0E-D36D8890403E}">
      <dgm:prSet/>
      <dgm:spPr/>
      <dgm:t>
        <a:bodyPr/>
        <a:lstStyle/>
        <a:p>
          <a:endParaRPr lang="en-US"/>
        </a:p>
      </dgm:t>
    </dgm:pt>
    <dgm:pt modelId="{77993B0C-753C-464D-8C1B-28210D46CCB7}" type="sibTrans" cxnId="{1B45F78D-F2F7-47D4-BC0E-D36D8890403E}">
      <dgm:prSet/>
      <dgm:spPr/>
      <dgm:t>
        <a:bodyPr/>
        <a:lstStyle/>
        <a:p>
          <a:endParaRPr lang="en-US"/>
        </a:p>
      </dgm:t>
    </dgm:pt>
    <dgm:pt modelId="{F1D68089-F1F6-4871-9BBB-396364C0763D}">
      <dgm:prSet phldrT="[Text]" custT="1"/>
      <dgm:spPr/>
      <dgm:t>
        <a:bodyPr/>
        <a:lstStyle/>
        <a:p>
          <a:r>
            <a:rPr lang="en-US" sz="2800" dirty="0"/>
            <a:t>Incentives to assist in funding learnerships</a:t>
          </a:r>
        </a:p>
      </dgm:t>
    </dgm:pt>
    <dgm:pt modelId="{590A459B-A817-4F56-90B6-E0784142A3EE}" type="sibTrans" cxnId="{6991B1A0-8E21-4B2D-BDFB-3F6D7220C771}">
      <dgm:prSet/>
      <dgm:spPr/>
      <dgm:t>
        <a:bodyPr/>
        <a:lstStyle/>
        <a:p>
          <a:endParaRPr lang="en-US"/>
        </a:p>
      </dgm:t>
    </dgm:pt>
    <dgm:pt modelId="{4C8902F3-851F-4CF7-8570-972A0240772A}" type="parTrans" cxnId="{6991B1A0-8E21-4B2D-BDFB-3F6D7220C771}">
      <dgm:prSet/>
      <dgm:spPr/>
      <dgm:t>
        <a:bodyPr/>
        <a:lstStyle/>
        <a:p>
          <a:endParaRPr lang="en-US"/>
        </a:p>
      </dgm:t>
    </dgm:pt>
    <dgm:pt modelId="{6B8BCDCA-30B9-469B-A366-DE7274328BD9}">
      <dgm:prSet/>
      <dgm:spPr/>
      <dgm:t>
        <a:bodyPr/>
        <a:lstStyle/>
        <a:p>
          <a:pPr algn="l"/>
          <a:r>
            <a:rPr lang="en-US" dirty="0"/>
            <a:t>Levy paying employers may claim cash grants</a:t>
          </a:r>
        </a:p>
        <a:p>
          <a:pPr algn="l"/>
          <a:r>
            <a:rPr lang="en-US" dirty="0"/>
            <a:t>SETA may provide cash grants from discretionary grants</a:t>
          </a:r>
        </a:p>
      </dgm:t>
    </dgm:pt>
    <dgm:pt modelId="{8A3CD2CD-BD17-4826-880A-F02F93E79568}" type="parTrans" cxnId="{3B2E2DF2-A810-4513-8392-53CDC7FBC6F3}">
      <dgm:prSet/>
      <dgm:spPr/>
      <dgm:t>
        <a:bodyPr/>
        <a:lstStyle/>
        <a:p>
          <a:endParaRPr lang="en-US"/>
        </a:p>
      </dgm:t>
    </dgm:pt>
    <dgm:pt modelId="{EF19D07D-5739-4E3A-912F-D1DDBB60FA06}" type="sibTrans" cxnId="{3B2E2DF2-A810-4513-8392-53CDC7FBC6F3}">
      <dgm:prSet/>
      <dgm:spPr/>
      <dgm:t>
        <a:bodyPr/>
        <a:lstStyle/>
        <a:p>
          <a:endParaRPr lang="en-US"/>
        </a:p>
      </dgm:t>
    </dgm:pt>
    <dgm:pt modelId="{72252EA7-88B9-4F3D-B3A1-A75271756880}">
      <dgm:prSet custT="1"/>
      <dgm:spPr/>
      <dgm:t>
        <a:bodyPr/>
        <a:lstStyle/>
        <a:p>
          <a:pPr algn="l"/>
          <a:endParaRPr lang="en-US" sz="2200" dirty="0"/>
        </a:p>
        <a:p>
          <a:pPr algn="l"/>
          <a:r>
            <a:rPr lang="en-US" sz="2200" dirty="0"/>
            <a:t>At the beginning of a learnership</a:t>
          </a:r>
        </a:p>
        <a:p>
          <a:pPr algn="l"/>
          <a:r>
            <a:rPr lang="en-US" sz="2200" dirty="0"/>
            <a:t>On successful completion of the learnership</a:t>
          </a:r>
        </a:p>
        <a:p>
          <a:pPr algn="l"/>
          <a:r>
            <a:rPr lang="en-US" sz="2200" dirty="0"/>
            <a:t>People with disabilities</a:t>
          </a:r>
        </a:p>
        <a:p>
          <a:pPr algn="l"/>
          <a:endParaRPr lang="en-US" sz="2200" dirty="0"/>
        </a:p>
      </dgm:t>
    </dgm:pt>
    <dgm:pt modelId="{759ADD5C-442B-4EEF-BB36-C323E2BC4C36}" type="parTrans" cxnId="{C79CCE1D-3749-456A-B67F-330EA11BA43F}">
      <dgm:prSet/>
      <dgm:spPr/>
      <dgm:t>
        <a:bodyPr/>
        <a:lstStyle/>
        <a:p>
          <a:endParaRPr lang="en-US"/>
        </a:p>
      </dgm:t>
    </dgm:pt>
    <dgm:pt modelId="{F25D81BB-EAB1-4925-A3DB-AF527C3C28F2}" type="sibTrans" cxnId="{C79CCE1D-3749-456A-B67F-330EA11BA43F}">
      <dgm:prSet/>
      <dgm:spPr/>
      <dgm:t>
        <a:bodyPr/>
        <a:lstStyle/>
        <a:p>
          <a:endParaRPr lang="en-US"/>
        </a:p>
      </dgm:t>
    </dgm:pt>
    <dgm:pt modelId="{6C3C7C32-036D-4ED5-85A0-53B55012BFA7}" type="pres">
      <dgm:prSet presAssocID="{4F2D2EF4-7C59-438C-A86C-2DD73826DEF4}" presName="hierChild1" presStyleCnt="0">
        <dgm:presLayoutVars>
          <dgm:orgChart val="1"/>
          <dgm:chPref val="1"/>
          <dgm:dir/>
          <dgm:animOne val="branch"/>
          <dgm:animLvl val="lvl"/>
          <dgm:resizeHandles/>
        </dgm:presLayoutVars>
      </dgm:prSet>
      <dgm:spPr/>
    </dgm:pt>
    <dgm:pt modelId="{DEEEF02F-859F-450D-89AA-630900CAA5F5}" type="pres">
      <dgm:prSet presAssocID="{F1D68089-F1F6-4871-9BBB-396364C0763D}" presName="hierRoot1" presStyleCnt="0">
        <dgm:presLayoutVars>
          <dgm:hierBranch val="init"/>
        </dgm:presLayoutVars>
      </dgm:prSet>
      <dgm:spPr/>
    </dgm:pt>
    <dgm:pt modelId="{715AFC31-7952-4256-A624-0F79251A2726}" type="pres">
      <dgm:prSet presAssocID="{F1D68089-F1F6-4871-9BBB-396364C0763D}" presName="rootComposite1" presStyleCnt="0"/>
      <dgm:spPr/>
    </dgm:pt>
    <dgm:pt modelId="{1C698A1C-D15C-4D5C-A80F-DF40BBE459AF}" type="pres">
      <dgm:prSet presAssocID="{F1D68089-F1F6-4871-9BBB-396364C0763D}" presName="rootText1" presStyleLbl="node0" presStyleIdx="0" presStyleCnt="1" custScaleX="177156" custScaleY="77283">
        <dgm:presLayoutVars>
          <dgm:chPref val="3"/>
        </dgm:presLayoutVars>
      </dgm:prSet>
      <dgm:spPr/>
    </dgm:pt>
    <dgm:pt modelId="{7D71A20C-B38F-4AF4-81D2-F10E6A44EFED}" type="pres">
      <dgm:prSet presAssocID="{F1D68089-F1F6-4871-9BBB-396364C0763D}" presName="rootConnector1" presStyleLbl="node1" presStyleIdx="0" presStyleCnt="0"/>
      <dgm:spPr/>
    </dgm:pt>
    <dgm:pt modelId="{85D98BFC-D499-4AC0-A159-9C03D47312D0}" type="pres">
      <dgm:prSet presAssocID="{F1D68089-F1F6-4871-9BBB-396364C0763D}" presName="hierChild2" presStyleCnt="0"/>
      <dgm:spPr/>
    </dgm:pt>
    <dgm:pt modelId="{0850F843-E1CF-4C2C-A04D-F34C61B2BD0E}" type="pres">
      <dgm:prSet presAssocID="{C7880ADD-C8EC-41DB-961D-51AB32594D38}" presName="Name37" presStyleLbl="parChTrans1D2" presStyleIdx="0" presStyleCnt="2"/>
      <dgm:spPr/>
    </dgm:pt>
    <dgm:pt modelId="{DBEC2869-4494-4485-9620-D3141E62062A}" type="pres">
      <dgm:prSet presAssocID="{FFCA9D46-766E-4F0D-AE31-9B2B7CD815AB}" presName="hierRoot2" presStyleCnt="0">
        <dgm:presLayoutVars>
          <dgm:hierBranch val="init"/>
        </dgm:presLayoutVars>
      </dgm:prSet>
      <dgm:spPr/>
    </dgm:pt>
    <dgm:pt modelId="{6F383B0D-F3D1-449B-9368-07B10FBD49F1}" type="pres">
      <dgm:prSet presAssocID="{FFCA9D46-766E-4F0D-AE31-9B2B7CD815AB}" presName="rootComposite" presStyleCnt="0"/>
      <dgm:spPr/>
    </dgm:pt>
    <dgm:pt modelId="{5514B4E8-D6A7-4710-BB2A-CB3A524A7214}" type="pres">
      <dgm:prSet presAssocID="{FFCA9D46-766E-4F0D-AE31-9B2B7CD815AB}" presName="rootText" presStyleLbl="node2" presStyleIdx="0" presStyleCnt="2" custScaleY="52363">
        <dgm:presLayoutVars>
          <dgm:chPref val="3"/>
        </dgm:presLayoutVars>
      </dgm:prSet>
      <dgm:spPr/>
    </dgm:pt>
    <dgm:pt modelId="{56AFA37A-872C-4E29-A180-8089AC5EB2B9}" type="pres">
      <dgm:prSet presAssocID="{FFCA9D46-766E-4F0D-AE31-9B2B7CD815AB}" presName="rootConnector" presStyleLbl="node2" presStyleIdx="0" presStyleCnt="2"/>
      <dgm:spPr/>
    </dgm:pt>
    <dgm:pt modelId="{DFA7DD0F-9386-4888-9757-4C4ED4458AC3}" type="pres">
      <dgm:prSet presAssocID="{FFCA9D46-766E-4F0D-AE31-9B2B7CD815AB}" presName="hierChild4" presStyleCnt="0"/>
      <dgm:spPr/>
    </dgm:pt>
    <dgm:pt modelId="{3EDFBB08-C0B5-4730-A0A5-3BDE85508BD6}" type="pres">
      <dgm:prSet presAssocID="{8A3CD2CD-BD17-4826-880A-F02F93E79568}" presName="Name37" presStyleLbl="parChTrans1D3" presStyleIdx="0" presStyleCnt="2"/>
      <dgm:spPr/>
    </dgm:pt>
    <dgm:pt modelId="{6A42E87C-6309-4242-AEEB-9F13F6927210}" type="pres">
      <dgm:prSet presAssocID="{6B8BCDCA-30B9-469B-A366-DE7274328BD9}" presName="hierRoot2" presStyleCnt="0">
        <dgm:presLayoutVars>
          <dgm:hierBranch val="init"/>
        </dgm:presLayoutVars>
      </dgm:prSet>
      <dgm:spPr/>
    </dgm:pt>
    <dgm:pt modelId="{5620FDB5-158E-4683-91B9-12A66B5D7152}" type="pres">
      <dgm:prSet presAssocID="{6B8BCDCA-30B9-469B-A366-DE7274328BD9}" presName="rootComposite" presStyleCnt="0"/>
      <dgm:spPr/>
    </dgm:pt>
    <dgm:pt modelId="{34D29739-031E-4F28-9C49-7CB003D51995}" type="pres">
      <dgm:prSet presAssocID="{6B8BCDCA-30B9-469B-A366-DE7274328BD9}" presName="rootText" presStyleLbl="node3" presStyleIdx="0" presStyleCnt="2" custScaleX="161051" custScaleY="161051">
        <dgm:presLayoutVars>
          <dgm:chPref val="3"/>
        </dgm:presLayoutVars>
      </dgm:prSet>
      <dgm:spPr/>
    </dgm:pt>
    <dgm:pt modelId="{E16B0E01-13C0-4038-93B5-D496B77C1DDC}" type="pres">
      <dgm:prSet presAssocID="{6B8BCDCA-30B9-469B-A366-DE7274328BD9}" presName="rootConnector" presStyleLbl="node3" presStyleIdx="0" presStyleCnt="2"/>
      <dgm:spPr/>
    </dgm:pt>
    <dgm:pt modelId="{43FE910D-17D6-484D-B277-8272C61BBA22}" type="pres">
      <dgm:prSet presAssocID="{6B8BCDCA-30B9-469B-A366-DE7274328BD9}" presName="hierChild4" presStyleCnt="0"/>
      <dgm:spPr/>
    </dgm:pt>
    <dgm:pt modelId="{0BF4E098-510E-409D-B23C-A61E5EF3AF40}" type="pres">
      <dgm:prSet presAssocID="{6B8BCDCA-30B9-469B-A366-DE7274328BD9}" presName="hierChild5" presStyleCnt="0"/>
      <dgm:spPr/>
    </dgm:pt>
    <dgm:pt modelId="{1EAF1D35-F73A-4CE7-8208-67FE636376A8}" type="pres">
      <dgm:prSet presAssocID="{FFCA9D46-766E-4F0D-AE31-9B2B7CD815AB}" presName="hierChild5" presStyleCnt="0"/>
      <dgm:spPr/>
    </dgm:pt>
    <dgm:pt modelId="{3FF02E51-D3A7-4E71-BB6E-FE1081B7381D}" type="pres">
      <dgm:prSet presAssocID="{D5B75A44-3B46-4E55-954F-46CD3EA018E5}" presName="Name37" presStyleLbl="parChTrans1D2" presStyleIdx="1" presStyleCnt="2"/>
      <dgm:spPr/>
    </dgm:pt>
    <dgm:pt modelId="{7722334F-497D-494B-A15A-E8C64DEFB8FC}" type="pres">
      <dgm:prSet presAssocID="{10FBF979-D6DC-459D-96B5-B519AC5011A5}" presName="hierRoot2" presStyleCnt="0">
        <dgm:presLayoutVars>
          <dgm:hierBranch val="init"/>
        </dgm:presLayoutVars>
      </dgm:prSet>
      <dgm:spPr/>
    </dgm:pt>
    <dgm:pt modelId="{B383F1DA-40B8-43A1-8804-BFF8733DABA4}" type="pres">
      <dgm:prSet presAssocID="{10FBF979-D6DC-459D-96B5-B519AC5011A5}" presName="rootComposite" presStyleCnt="0"/>
      <dgm:spPr/>
    </dgm:pt>
    <dgm:pt modelId="{F4D147BE-9CB4-4885-AF85-2215CA512A06}" type="pres">
      <dgm:prSet presAssocID="{10FBF979-D6DC-459D-96B5-B519AC5011A5}" presName="rootText" presStyleLbl="node2" presStyleIdx="1" presStyleCnt="2" custScaleY="52363">
        <dgm:presLayoutVars>
          <dgm:chPref val="3"/>
        </dgm:presLayoutVars>
      </dgm:prSet>
      <dgm:spPr/>
    </dgm:pt>
    <dgm:pt modelId="{BF7297DD-ACC7-4F0B-B3E9-317A326F8DE3}" type="pres">
      <dgm:prSet presAssocID="{10FBF979-D6DC-459D-96B5-B519AC5011A5}" presName="rootConnector" presStyleLbl="node2" presStyleIdx="1" presStyleCnt="2"/>
      <dgm:spPr/>
    </dgm:pt>
    <dgm:pt modelId="{4F1ECDDA-26C0-42A0-B3BF-A05B16FFE143}" type="pres">
      <dgm:prSet presAssocID="{10FBF979-D6DC-459D-96B5-B519AC5011A5}" presName="hierChild4" presStyleCnt="0"/>
      <dgm:spPr/>
    </dgm:pt>
    <dgm:pt modelId="{CDFAFB12-396D-402A-99AF-5364533784BE}" type="pres">
      <dgm:prSet presAssocID="{759ADD5C-442B-4EEF-BB36-C323E2BC4C36}" presName="Name37" presStyleLbl="parChTrans1D3" presStyleIdx="1" presStyleCnt="2"/>
      <dgm:spPr/>
    </dgm:pt>
    <dgm:pt modelId="{E061522C-56F8-4549-86C0-528AD2DFF871}" type="pres">
      <dgm:prSet presAssocID="{72252EA7-88B9-4F3D-B3A1-A75271756880}" presName="hierRoot2" presStyleCnt="0">
        <dgm:presLayoutVars>
          <dgm:hierBranch val="init"/>
        </dgm:presLayoutVars>
      </dgm:prSet>
      <dgm:spPr/>
    </dgm:pt>
    <dgm:pt modelId="{F5C03643-CD77-4E1D-B50C-D6FA610D1DE9}" type="pres">
      <dgm:prSet presAssocID="{72252EA7-88B9-4F3D-B3A1-A75271756880}" presName="rootComposite" presStyleCnt="0"/>
      <dgm:spPr/>
    </dgm:pt>
    <dgm:pt modelId="{45B6F802-0B42-432C-90E8-E95DB999A058}" type="pres">
      <dgm:prSet presAssocID="{72252EA7-88B9-4F3D-B3A1-A75271756880}" presName="rootText" presStyleLbl="node3" presStyleIdx="1" presStyleCnt="2" custScaleX="161051" custScaleY="161051">
        <dgm:presLayoutVars>
          <dgm:chPref val="3"/>
        </dgm:presLayoutVars>
      </dgm:prSet>
      <dgm:spPr/>
    </dgm:pt>
    <dgm:pt modelId="{03FF8D8E-0309-4366-AB66-E20DD05830B7}" type="pres">
      <dgm:prSet presAssocID="{72252EA7-88B9-4F3D-B3A1-A75271756880}" presName="rootConnector" presStyleLbl="node3" presStyleIdx="1" presStyleCnt="2"/>
      <dgm:spPr/>
    </dgm:pt>
    <dgm:pt modelId="{20751707-53C8-41A3-A764-7A4663F9463F}" type="pres">
      <dgm:prSet presAssocID="{72252EA7-88B9-4F3D-B3A1-A75271756880}" presName="hierChild4" presStyleCnt="0"/>
      <dgm:spPr/>
    </dgm:pt>
    <dgm:pt modelId="{F752C1A8-4FE5-4DF8-99C5-152DE1D265CC}" type="pres">
      <dgm:prSet presAssocID="{72252EA7-88B9-4F3D-B3A1-A75271756880}" presName="hierChild5" presStyleCnt="0"/>
      <dgm:spPr/>
    </dgm:pt>
    <dgm:pt modelId="{03D41CBC-7751-477A-BE46-D4C6EB780F5E}" type="pres">
      <dgm:prSet presAssocID="{10FBF979-D6DC-459D-96B5-B519AC5011A5}" presName="hierChild5" presStyleCnt="0"/>
      <dgm:spPr/>
    </dgm:pt>
    <dgm:pt modelId="{368FE4CA-3603-4C0C-BF26-F9C92EA1D065}" type="pres">
      <dgm:prSet presAssocID="{F1D68089-F1F6-4871-9BBB-396364C0763D}" presName="hierChild3" presStyleCnt="0"/>
      <dgm:spPr/>
    </dgm:pt>
  </dgm:ptLst>
  <dgm:cxnLst>
    <dgm:cxn modelId="{A12F2240-C1D6-4405-85CC-BAF8F79737D4}" type="presOf" srcId="{8A3CD2CD-BD17-4826-880A-F02F93E79568}" destId="{3EDFBB08-C0B5-4730-A0A5-3BDE85508BD6}" srcOrd="0" destOrd="0" presId="urn:microsoft.com/office/officeart/2005/8/layout/orgChart1"/>
    <dgm:cxn modelId="{104355BA-9F5B-421E-BF44-2B3A2ACED7DC}" type="presOf" srcId="{FFCA9D46-766E-4F0D-AE31-9B2B7CD815AB}" destId="{5514B4E8-D6A7-4710-BB2A-CB3A524A7214}" srcOrd="0" destOrd="0" presId="urn:microsoft.com/office/officeart/2005/8/layout/orgChart1"/>
    <dgm:cxn modelId="{83B1B3E1-C53A-45BF-9985-D1FA4D7C4280}" type="presOf" srcId="{72252EA7-88B9-4F3D-B3A1-A75271756880}" destId="{45B6F802-0B42-432C-90E8-E95DB999A058}" srcOrd="0" destOrd="0" presId="urn:microsoft.com/office/officeart/2005/8/layout/orgChart1"/>
    <dgm:cxn modelId="{0441474B-76F3-47F1-8D0E-F7538AEBEB12}" srcId="{F1D68089-F1F6-4871-9BBB-396364C0763D}" destId="{FFCA9D46-766E-4F0D-AE31-9B2B7CD815AB}" srcOrd="0" destOrd="0" parTransId="{C7880ADD-C8EC-41DB-961D-51AB32594D38}" sibTransId="{B7BE84CD-77F4-4E54-9E82-50863B238070}"/>
    <dgm:cxn modelId="{46101225-1DFC-4048-B3CE-DE51619D346A}" type="presOf" srcId="{10FBF979-D6DC-459D-96B5-B519AC5011A5}" destId="{BF7297DD-ACC7-4F0B-B3E9-317A326F8DE3}" srcOrd="1" destOrd="0" presId="urn:microsoft.com/office/officeart/2005/8/layout/orgChart1"/>
    <dgm:cxn modelId="{62E62FDB-F91D-4389-97D5-5843FA4964C0}" type="presOf" srcId="{C7880ADD-C8EC-41DB-961D-51AB32594D38}" destId="{0850F843-E1CF-4C2C-A04D-F34C61B2BD0E}" srcOrd="0" destOrd="0" presId="urn:microsoft.com/office/officeart/2005/8/layout/orgChart1"/>
    <dgm:cxn modelId="{C79CCE1D-3749-456A-B67F-330EA11BA43F}" srcId="{10FBF979-D6DC-459D-96B5-B519AC5011A5}" destId="{72252EA7-88B9-4F3D-B3A1-A75271756880}" srcOrd="0" destOrd="0" parTransId="{759ADD5C-442B-4EEF-BB36-C323E2BC4C36}" sibTransId="{F25D81BB-EAB1-4925-A3DB-AF527C3C28F2}"/>
    <dgm:cxn modelId="{6B0D6B28-EB72-4316-B084-B74CF4C3E464}" type="presOf" srcId="{D5B75A44-3B46-4E55-954F-46CD3EA018E5}" destId="{3FF02E51-D3A7-4E71-BB6E-FE1081B7381D}" srcOrd="0" destOrd="0" presId="urn:microsoft.com/office/officeart/2005/8/layout/orgChart1"/>
    <dgm:cxn modelId="{6991B1A0-8E21-4B2D-BDFB-3F6D7220C771}" srcId="{4F2D2EF4-7C59-438C-A86C-2DD73826DEF4}" destId="{F1D68089-F1F6-4871-9BBB-396364C0763D}" srcOrd="0" destOrd="0" parTransId="{4C8902F3-851F-4CF7-8570-972A0240772A}" sibTransId="{590A459B-A817-4F56-90B6-E0784142A3EE}"/>
    <dgm:cxn modelId="{CF9C53F7-52EF-42C8-8466-AF1957A0B3F7}" type="presOf" srcId="{FFCA9D46-766E-4F0D-AE31-9B2B7CD815AB}" destId="{56AFA37A-872C-4E29-A180-8089AC5EB2B9}" srcOrd="1" destOrd="0" presId="urn:microsoft.com/office/officeart/2005/8/layout/orgChart1"/>
    <dgm:cxn modelId="{7A82437E-0638-4222-A762-47AC3A5A1C4D}" type="presOf" srcId="{6B8BCDCA-30B9-469B-A366-DE7274328BD9}" destId="{E16B0E01-13C0-4038-93B5-D496B77C1DDC}" srcOrd="1" destOrd="0" presId="urn:microsoft.com/office/officeart/2005/8/layout/orgChart1"/>
    <dgm:cxn modelId="{39C48319-4AFD-498B-BC31-331A76BC48BD}" type="presOf" srcId="{72252EA7-88B9-4F3D-B3A1-A75271756880}" destId="{03FF8D8E-0309-4366-AB66-E20DD05830B7}" srcOrd="1" destOrd="0" presId="urn:microsoft.com/office/officeart/2005/8/layout/orgChart1"/>
    <dgm:cxn modelId="{1B45F78D-F2F7-47D4-BC0E-D36D8890403E}" srcId="{F1D68089-F1F6-4871-9BBB-396364C0763D}" destId="{10FBF979-D6DC-459D-96B5-B519AC5011A5}" srcOrd="1" destOrd="0" parTransId="{D5B75A44-3B46-4E55-954F-46CD3EA018E5}" sibTransId="{77993B0C-753C-464D-8C1B-28210D46CCB7}"/>
    <dgm:cxn modelId="{A1D8B70C-11D7-4897-A341-1F1ADBB4A8B5}" type="presOf" srcId="{4F2D2EF4-7C59-438C-A86C-2DD73826DEF4}" destId="{6C3C7C32-036D-4ED5-85A0-53B55012BFA7}" srcOrd="0" destOrd="0" presId="urn:microsoft.com/office/officeart/2005/8/layout/orgChart1"/>
    <dgm:cxn modelId="{12476656-756D-4B2A-9929-919234246D8B}" type="presOf" srcId="{6B8BCDCA-30B9-469B-A366-DE7274328BD9}" destId="{34D29739-031E-4F28-9C49-7CB003D51995}" srcOrd="0" destOrd="0" presId="urn:microsoft.com/office/officeart/2005/8/layout/orgChart1"/>
    <dgm:cxn modelId="{1CE0CD16-B028-4D58-9976-99199B5B9588}" type="presOf" srcId="{10FBF979-D6DC-459D-96B5-B519AC5011A5}" destId="{F4D147BE-9CB4-4885-AF85-2215CA512A06}" srcOrd="0" destOrd="0" presId="urn:microsoft.com/office/officeart/2005/8/layout/orgChart1"/>
    <dgm:cxn modelId="{3B2E2DF2-A810-4513-8392-53CDC7FBC6F3}" srcId="{FFCA9D46-766E-4F0D-AE31-9B2B7CD815AB}" destId="{6B8BCDCA-30B9-469B-A366-DE7274328BD9}" srcOrd="0" destOrd="0" parTransId="{8A3CD2CD-BD17-4826-880A-F02F93E79568}" sibTransId="{EF19D07D-5739-4E3A-912F-D1DDBB60FA06}"/>
    <dgm:cxn modelId="{1DAFAA3A-6FCB-4BAF-A705-FDF745AB90D4}" type="presOf" srcId="{F1D68089-F1F6-4871-9BBB-396364C0763D}" destId="{7D71A20C-B38F-4AF4-81D2-F10E6A44EFED}" srcOrd="1" destOrd="0" presId="urn:microsoft.com/office/officeart/2005/8/layout/orgChart1"/>
    <dgm:cxn modelId="{A820AA5D-A954-43C8-8F2B-97B804EA8973}" type="presOf" srcId="{F1D68089-F1F6-4871-9BBB-396364C0763D}" destId="{1C698A1C-D15C-4D5C-A80F-DF40BBE459AF}" srcOrd="0" destOrd="0" presId="urn:microsoft.com/office/officeart/2005/8/layout/orgChart1"/>
    <dgm:cxn modelId="{1CB98D84-A248-43F6-B6EE-D88956AF5766}" type="presOf" srcId="{759ADD5C-442B-4EEF-BB36-C323E2BC4C36}" destId="{CDFAFB12-396D-402A-99AF-5364533784BE}" srcOrd="0" destOrd="0" presId="urn:microsoft.com/office/officeart/2005/8/layout/orgChart1"/>
    <dgm:cxn modelId="{90B82C20-8BAA-42F1-BC35-3C8E4B4D7584}" type="presParOf" srcId="{6C3C7C32-036D-4ED5-85A0-53B55012BFA7}" destId="{DEEEF02F-859F-450D-89AA-630900CAA5F5}" srcOrd="0" destOrd="0" presId="urn:microsoft.com/office/officeart/2005/8/layout/orgChart1"/>
    <dgm:cxn modelId="{17228A4F-4ED2-4E19-8907-4916C48F8597}" type="presParOf" srcId="{DEEEF02F-859F-450D-89AA-630900CAA5F5}" destId="{715AFC31-7952-4256-A624-0F79251A2726}" srcOrd="0" destOrd="0" presId="urn:microsoft.com/office/officeart/2005/8/layout/orgChart1"/>
    <dgm:cxn modelId="{F473A1E7-6E49-4DB8-91FA-F67A838E271F}" type="presParOf" srcId="{715AFC31-7952-4256-A624-0F79251A2726}" destId="{1C698A1C-D15C-4D5C-A80F-DF40BBE459AF}" srcOrd="0" destOrd="0" presId="urn:microsoft.com/office/officeart/2005/8/layout/orgChart1"/>
    <dgm:cxn modelId="{AB0DA23F-D4A8-4281-AFE5-D4978E0E571A}" type="presParOf" srcId="{715AFC31-7952-4256-A624-0F79251A2726}" destId="{7D71A20C-B38F-4AF4-81D2-F10E6A44EFED}" srcOrd="1" destOrd="0" presId="urn:microsoft.com/office/officeart/2005/8/layout/orgChart1"/>
    <dgm:cxn modelId="{53E5E418-1377-4FCF-A7EB-B60916C9D92A}" type="presParOf" srcId="{DEEEF02F-859F-450D-89AA-630900CAA5F5}" destId="{85D98BFC-D499-4AC0-A159-9C03D47312D0}" srcOrd="1" destOrd="0" presId="urn:microsoft.com/office/officeart/2005/8/layout/orgChart1"/>
    <dgm:cxn modelId="{519C2996-631A-4024-947C-7CC53E0AC566}" type="presParOf" srcId="{85D98BFC-D499-4AC0-A159-9C03D47312D0}" destId="{0850F843-E1CF-4C2C-A04D-F34C61B2BD0E}" srcOrd="0" destOrd="0" presId="urn:microsoft.com/office/officeart/2005/8/layout/orgChart1"/>
    <dgm:cxn modelId="{1BDD3EFB-0E57-4440-A093-B4EC0417A9C4}" type="presParOf" srcId="{85D98BFC-D499-4AC0-A159-9C03D47312D0}" destId="{DBEC2869-4494-4485-9620-D3141E62062A}" srcOrd="1" destOrd="0" presId="urn:microsoft.com/office/officeart/2005/8/layout/orgChart1"/>
    <dgm:cxn modelId="{07A819E8-ABF0-4EE6-8C5A-35E706DF04B5}" type="presParOf" srcId="{DBEC2869-4494-4485-9620-D3141E62062A}" destId="{6F383B0D-F3D1-449B-9368-07B10FBD49F1}" srcOrd="0" destOrd="0" presId="urn:microsoft.com/office/officeart/2005/8/layout/orgChart1"/>
    <dgm:cxn modelId="{4A135BCF-3426-4700-AD6E-8AD28DAE9C40}" type="presParOf" srcId="{6F383B0D-F3D1-449B-9368-07B10FBD49F1}" destId="{5514B4E8-D6A7-4710-BB2A-CB3A524A7214}" srcOrd="0" destOrd="0" presId="urn:microsoft.com/office/officeart/2005/8/layout/orgChart1"/>
    <dgm:cxn modelId="{03646BD1-A9C4-4DE7-A6F5-AEF1414FA480}" type="presParOf" srcId="{6F383B0D-F3D1-449B-9368-07B10FBD49F1}" destId="{56AFA37A-872C-4E29-A180-8089AC5EB2B9}" srcOrd="1" destOrd="0" presId="urn:microsoft.com/office/officeart/2005/8/layout/orgChart1"/>
    <dgm:cxn modelId="{B7099628-AD1E-49B5-99C9-CB37F0AACD3C}" type="presParOf" srcId="{DBEC2869-4494-4485-9620-D3141E62062A}" destId="{DFA7DD0F-9386-4888-9757-4C4ED4458AC3}" srcOrd="1" destOrd="0" presId="urn:microsoft.com/office/officeart/2005/8/layout/orgChart1"/>
    <dgm:cxn modelId="{F815B367-D635-47E8-AA59-8388D1DBF8FA}" type="presParOf" srcId="{DFA7DD0F-9386-4888-9757-4C4ED4458AC3}" destId="{3EDFBB08-C0B5-4730-A0A5-3BDE85508BD6}" srcOrd="0" destOrd="0" presId="urn:microsoft.com/office/officeart/2005/8/layout/orgChart1"/>
    <dgm:cxn modelId="{C24EB7E0-B54D-480E-B6B5-5701302C5A26}" type="presParOf" srcId="{DFA7DD0F-9386-4888-9757-4C4ED4458AC3}" destId="{6A42E87C-6309-4242-AEEB-9F13F6927210}" srcOrd="1" destOrd="0" presId="urn:microsoft.com/office/officeart/2005/8/layout/orgChart1"/>
    <dgm:cxn modelId="{BEAE0295-BA83-4795-B0C1-749B4CEC2FD3}" type="presParOf" srcId="{6A42E87C-6309-4242-AEEB-9F13F6927210}" destId="{5620FDB5-158E-4683-91B9-12A66B5D7152}" srcOrd="0" destOrd="0" presId="urn:microsoft.com/office/officeart/2005/8/layout/orgChart1"/>
    <dgm:cxn modelId="{6D8E3779-2479-4B2C-AC94-3B47EF71CAC3}" type="presParOf" srcId="{5620FDB5-158E-4683-91B9-12A66B5D7152}" destId="{34D29739-031E-4F28-9C49-7CB003D51995}" srcOrd="0" destOrd="0" presId="urn:microsoft.com/office/officeart/2005/8/layout/orgChart1"/>
    <dgm:cxn modelId="{9BCE9BB5-4690-4D1C-8373-3CCAE2B5D4B7}" type="presParOf" srcId="{5620FDB5-158E-4683-91B9-12A66B5D7152}" destId="{E16B0E01-13C0-4038-93B5-D496B77C1DDC}" srcOrd="1" destOrd="0" presId="urn:microsoft.com/office/officeart/2005/8/layout/orgChart1"/>
    <dgm:cxn modelId="{D4D7DBC6-8312-446A-AF90-5D7C65B96AFD}" type="presParOf" srcId="{6A42E87C-6309-4242-AEEB-9F13F6927210}" destId="{43FE910D-17D6-484D-B277-8272C61BBA22}" srcOrd="1" destOrd="0" presId="urn:microsoft.com/office/officeart/2005/8/layout/orgChart1"/>
    <dgm:cxn modelId="{85114910-CFCB-4E89-B812-EE0F7C58EF74}" type="presParOf" srcId="{6A42E87C-6309-4242-AEEB-9F13F6927210}" destId="{0BF4E098-510E-409D-B23C-A61E5EF3AF40}" srcOrd="2" destOrd="0" presId="urn:microsoft.com/office/officeart/2005/8/layout/orgChart1"/>
    <dgm:cxn modelId="{DE646E84-C9B3-4E6C-B95C-E5FF7C8CECC9}" type="presParOf" srcId="{DBEC2869-4494-4485-9620-D3141E62062A}" destId="{1EAF1D35-F73A-4CE7-8208-67FE636376A8}" srcOrd="2" destOrd="0" presId="urn:microsoft.com/office/officeart/2005/8/layout/orgChart1"/>
    <dgm:cxn modelId="{4EC9AE71-192B-484C-B34A-073F0E1E643C}" type="presParOf" srcId="{85D98BFC-D499-4AC0-A159-9C03D47312D0}" destId="{3FF02E51-D3A7-4E71-BB6E-FE1081B7381D}" srcOrd="2" destOrd="0" presId="urn:microsoft.com/office/officeart/2005/8/layout/orgChart1"/>
    <dgm:cxn modelId="{E77F94DB-81CC-4FF2-B520-C18840B441D5}" type="presParOf" srcId="{85D98BFC-D499-4AC0-A159-9C03D47312D0}" destId="{7722334F-497D-494B-A15A-E8C64DEFB8FC}" srcOrd="3" destOrd="0" presId="urn:microsoft.com/office/officeart/2005/8/layout/orgChart1"/>
    <dgm:cxn modelId="{865EF47D-4311-4CB3-A594-DE215B3D4DF9}" type="presParOf" srcId="{7722334F-497D-494B-A15A-E8C64DEFB8FC}" destId="{B383F1DA-40B8-43A1-8804-BFF8733DABA4}" srcOrd="0" destOrd="0" presId="urn:microsoft.com/office/officeart/2005/8/layout/orgChart1"/>
    <dgm:cxn modelId="{DA6B0679-80FA-460B-96A9-3648F70540FE}" type="presParOf" srcId="{B383F1DA-40B8-43A1-8804-BFF8733DABA4}" destId="{F4D147BE-9CB4-4885-AF85-2215CA512A06}" srcOrd="0" destOrd="0" presId="urn:microsoft.com/office/officeart/2005/8/layout/orgChart1"/>
    <dgm:cxn modelId="{1FF98627-2859-4656-A1D8-35A981C4A94D}" type="presParOf" srcId="{B383F1DA-40B8-43A1-8804-BFF8733DABA4}" destId="{BF7297DD-ACC7-4F0B-B3E9-317A326F8DE3}" srcOrd="1" destOrd="0" presId="urn:microsoft.com/office/officeart/2005/8/layout/orgChart1"/>
    <dgm:cxn modelId="{06F268E8-28AE-4E9F-B06A-368B8BB78E96}" type="presParOf" srcId="{7722334F-497D-494B-A15A-E8C64DEFB8FC}" destId="{4F1ECDDA-26C0-42A0-B3BF-A05B16FFE143}" srcOrd="1" destOrd="0" presId="urn:microsoft.com/office/officeart/2005/8/layout/orgChart1"/>
    <dgm:cxn modelId="{C4448B5E-7028-47F0-A7E7-2130FC7AE7D6}" type="presParOf" srcId="{4F1ECDDA-26C0-42A0-B3BF-A05B16FFE143}" destId="{CDFAFB12-396D-402A-99AF-5364533784BE}" srcOrd="0" destOrd="0" presId="urn:microsoft.com/office/officeart/2005/8/layout/orgChart1"/>
    <dgm:cxn modelId="{6F6DB7FE-32CC-4155-9B14-6382BA842650}" type="presParOf" srcId="{4F1ECDDA-26C0-42A0-B3BF-A05B16FFE143}" destId="{E061522C-56F8-4549-86C0-528AD2DFF871}" srcOrd="1" destOrd="0" presId="urn:microsoft.com/office/officeart/2005/8/layout/orgChart1"/>
    <dgm:cxn modelId="{B39D0479-758C-41C5-9AA1-A71057E2E0A7}" type="presParOf" srcId="{E061522C-56F8-4549-86C0-528AD2DFF871}" destId="{F5C03643-CD77-4E1D-B50C-D6FA610D1DE9}" srcOrd="0" destOrd="0" presId="urn:microsoft.com/office/officeart/2005/8/layout/orgChart1"/>
    <dgm:cxn modelId="{3C345021-93B9-4765-A912-ADF2B63074D4}" type="presParOf" srcId="{F5C03643-CD77-4E1D-B50C-D6FA610D1DE9}" destId="{45B6F802-0B42-432C-90E8-E95DB999A058}" srcOrd="0" destOrd="0" presId="urn:microsoft.com/office/officeart/2005/8/layout/orgChart1"/>
    <dgm:cxn modelId="{3FFD4FAA-27A8-4851-B45F-D20E8C9D35B8}" type="presParOf" srcId="{F5C03643-CD77-4E1D-B50C-D6FA610D1DE9}" destId="{03FF8D8E-0309-4366-AB66-E20DD05830B7}" srcOrd="1" destOrd="0" presId="urn:microsoft.com/office/officeart/2005/8/layout/orgChart1"/>
    <dgm:cxn modelId="{BCAD874F-8FAE-4A4C-9570-69A1F089730C}" type="presParOf" srcId="{E061522C-56F8-4549-86C0-528AD2DFF871}" destId="{20751707-53C8-41A3-A764-7A4663F9463F}" srcOrd="1" destOrd="0" presId="urn:microsoft.com/office/officeart/2005/8/layout/orgChart1"/>
    <dgm:cxn modelId="{59A40FB7-67F4-4B11-9460-B38327C2D265}" type="presParOf" srcId="{E061522C-56F8-4549-86C0-528AD2DFF871}" destId="{F752C1A8-4FE5-4DF8-99C5-152DE1D265CC}" srcOrd="2" destOrd="0" presId="urn:microsoft.com/office/officeart/2005/8/layout/orgChart1"/>
    <dgm:cxn modelId="{E1201466-645C-4418-84E0-E48091B4AAD0}" type="presParOf" srcId="{7722334F-497D-494B-A15A-E8C64DEFB8FC}" destId="{03D41CBC-7751-477A-BE46-D4C6EB780F5E}" srcOrd="2" destOrd="0" presId="urn:microsoft.com/office/officeart/2005/8/layout/orgChart1"/>
    <dgm:cxn modelId="{04351324-ED28-46F9-B65D-44566C0066DC}" type="presParOf" srcId="{DEEEF02F-859F-450D-89AA-630900CAA5F5}" destId="{368FE4CA-3603-4C0C-BF26-F9C92EA1D0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B95C07-8F9F-4273-AD91-EDDF0C828B19}"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en-US"/>
        </a:p>
      </dgm:t>
    </dgm:pt>
    <dgm:pt modelId="{2D945FFC-2A0C-4E6F-9CCC-8F613380A65B}">
      <dgm:prSet phldrT="[Text]" custT="1"/>
      <dgm:spPr/>
      <dgm:t>
        <a:bodyPr/>
        <a:lstStyle/>
        <a:p>
          <a:r>
            <a:rPr lang="en-US" sz="2400" b="1" dirty="0"/>
            <a:t>18.1 learners </a:t>
          </a:r>
          <a:r>
            <a:rPr lang="en-US" sz="2000" b="1" dirty="0"/>
            <a:t>(already employed)</a:t>
          </a:r>
        </a:p>
      </dgm:t>
    </dgm:pt>
    <dgm:pt modelId="{03FC558F-EAF3-43B9-8209-C79F317F3080}" type="parTrans" cxnId="{15AD8DAC-F2DC-4219-8098-0CD191A641A8}">
      <dgm:prSet/>
      <dgm:spPr/>
      <dgm:t>
        <a:bodyPr/>
        <a:lstStyle/>
        <a:p>
          <a:endParaRPr lang="en-US"/>
        </a:p>
      </dgm:t>
    </dgm:pt>
    <dgm:pt modelId="{52D48437-86BF-4A26-8DE2-D2B5DCCCD3F9}" type="sibTrans" cxnId="{15AD8DAC-F2DC-4219-8098-0CD191A641A8}">
      <dgm:prSet/>
      <dgm:spPr/>
      <dgm:t>
        <a:bodyPr/>
        <a:lstStyle/>
        <a:p>
          <a:endParaRPr lang="en-US"/>
        </a:p>
      </dgm:t>
    </dgm:pt>
    <dgm:pt modelId="{24A80D45-E3C5-4672-AFFF-6A96308CA0B5}">
      <dgm:prSet phldrT="[Text]" custT="1"/>
      <dgm:spPr/>
      <dgm:t>
        <a:bodyPr/>
        <a:lstStyle/>
        <a:p>
          <a:r>
            <a:rPr lang="en-US" sz="2000" b="1" dirty="0"/>
            <a:t>Deduction – 70% of annual wages</a:t>
          </a:r>
        </a:p>
      </dgm:t>
    </dgm:pt>
    <dgm:pt modelId="{D1C9E921-801A-442C-900A-DE5699F439B2}" type="parTrans" cxnId="{D0185988-40A9-497D-BEDB-245A2B0BF695}">
      <dgm:prSet/>
      <dgm:spPr/>
      <dgm:t>
        <a:bodyPr/>
        <a:lstStyle/>
        <a:p>
          <a:endParaRPr lang="en-US"/>
        </a:p>
      </dgm:t>
    </dgm:pt>
    <dgm:pt modelId="{46565CFC-38DB-444D-A51D-B0AD51E96BA1}" type="sibTrans" cxnId="{D0185988-40A9-497D-BEDB-245A2B0BF695}">
      <dgm:prSet/>
      <dgm:spPr/>
      <dgm:t>
        <a:bodyPr/>
        <a:lstStyle/>
        <a:p>
          <a:endParaRPr lang="en-US"/>
        </a:p>
      </dgm:t>
    </dgm:pt>
    <dgm:pt modelId="{6C0B8F91-45C9-4272-B739-92CC3C2E41FF}">
      <dgm:prSet phldrT="[Text]" custT="1"/>
      <dgm:spPr/>
      <dgm:t>
        <a:bodyPr/>
        <a:lstStyle/>
        <a:p>
          <a:r>
            <a:rPr lang="en-US" sz="2000" b="1" dirty="0"/>
            <a:t>Maximum </a:t>
          </a:r>
        </a:p>
        <a:p>
          <a:r>
            <a:rPr lang="en-US" sz="2000" b="1" dirty="0"/>
            <a:t>R20 000</a:t>
          </a:r>
        </a:p>
      </dgm:t>
    </dgm:pt>
    <dgm:pt modelId="{9587A5BB-E3EF-4FD5-927A-5655A817E1C2}" type="parTrans" cxnId="{B51A67DD-EDEF-4239-BE47-52F7FEB3518A}">
      <dgm:prSet/>
      <dgm:spPr/>
      <dgm:t>
        <a:bodyPr/>
        <a:lstStyle/>
        <a:p>
          <a:endParaRPr lang="en-US"/>
        </a:p>
      </dgm:t>
    </dgm:pt>
    <dgm:pt modelId="{77D6A7A8-016D-4512-B12F-F208221A4E0F}" type="sibTrans" cxnId="{B51A67DD-EDEF-4239-BE47-52F7FEB3518A}">
      <dgm:prSet/>
      <dgm:spPr/>
      <dgm:t>
        <a:bodyPr/>
        <a:lstStyle/>
        <a:p>
          <a:endParaRPr lang="en-US"/>
        </a:p>
      </dgm:t>
    </dgm:pt>
    <dgm:pt modelId="{29574E4A-4CDF-41E6-8DF7-B56FB08487C5}">
      <dgm:prSet phldrT="[Text]" custT="1"/>
      <dgm:spPr/>
      <dgm:t>
        <a:bodyPr/>
        <a:lstStyle/>
        <a:p>
          <a:r>
            <a:rPr lang="en-US" sz="2400" b="1" dirty="0"/>
            <a:t>18.2 learners </a:t>
          </a:r>
          <a:r>
            <a:rPr lang="en-US" sz="2000" b="1" dirty="0"/>
            <a:t>(unemployed)</a:t>
          </a:r>
        </a:p>
      </dgm:t>
    </dgm:pt>
    <dgm:pt modelId="{1CE8C959-4409-426B-963E-D1640FE028C1}" type="parTrans" cxnId="{5C42DBC9-489E-418A-9998-C89A0AFECF8C}">
      <dgm:prSet/>
      <dgm:spPr/>
      <dgm:t>
        <a:bodyPr/>
        <a:lstStyle/>
        <a:p>
          <a:endParaRPr lang="en-US"/>
        </a:p>
      </dgm:t>
    </dgm:pt>
    <dgm:pt modelId="{CDEDDBC2-E158-44E8-9C86-8B18743C040A}" type="sibTrans" cxnId="{5C42DBC9-489E-418A-9998-C89A0AFECF8C}">
      <dgm:prSet/>
      <dgm:spPr/>
      <dgm:t>
        <a:bodyPr/>
        <a:lstStyle/>
        <a:p>
          <a:endParaRPr lang="en-US"/>
        </a:p>
      </dgm:t>
    </dgm:pt>
    <dgm:pt modelId="{F687D0FC-4421-4EAE-9A9A-DFCD9960E29E}">
      <dgm:prSet phldrT="[Text]" custT="1"/>
      <dgm:spPr/>
      <dgm:t>
        <a:bodyPr/>
        <a:lstStyle/>
        <a:p>
          <a:r>
            <a:rPr lang="en-US" sz="2000" b="1" dirty="0"/>
            <a:t>Deduction - 100% of learnership allowance</a:t>
          </a:r>
        </a:p>
      </dgm:t>
    </dgm:pt>
    <dgm:pt modelId="{13F9ED0E-1ABA-4FD7-B97E-B4789F7570F6}" type="parTrans" cxnId="{85030A00-70C7-4171-8B89-F52722838D2A}">
      <dgm:prSet/>
      <dgm:spPr/>
      <dgm:t>
        <a:bodyPr/>
        <a:lstStyle/>
        <a:p>
          <a:endParaRPr lang="en-US"/>
        </a:p>
      </dgm:t>
    </dgm:pt>
    <dgm:pt modelId="{4C380F04-DFD5-4CFB-8EBE-A0F735C699D6}" type="sibTrans" cxnId="{85030A00-70C7-4171-8B89-F52722838D2A}">
      <dgm:prSet/>
      <dgm:spPr/>
      <dgm:t>
        <a:bodyPr/>
        <a:lstStyle/>
        <a:p>
          <a:endParaRPr lang="en-US"/>
        </a:p>
      </dgm:t>
    </dgm:pt>
    <dgm:pt modelId="{9BBF6B9F-020C-45B0-9FA7-AABB293C72A2}">
      <dgm:prSet phldrT="[Text]" custT="1"/>
      <dgm:spPr/>
      <dgm:t>
        <a:bodyPr/>
        <a:lstStyle/>
        <a:p>
          <a:r>
            <a:rPr lang="en-US" sz="2000" b="1" dirty="0"/>
            <a:t>Maximum </a:t>
          </a:r>
        </a:p>
        <a:p>
          <a:r>
            <a:rPr lang="en-US" sz="2000" b="1" dirty="0"/>
            <a:t>R30 000</a:t>
          </a:r>
        </a:p>
      </dgm:t>
    </dgm:pt>
    <dgm:pt modelId="{E0A94F10-D149-4A21-A310-A1F263C87042}" type="parTrans" cxnId="{767212EB-29F7-40A9-871C-D21C755706A3}">
      <dgm:prSet/>
      <dgm:spPr/>
      <dgm:t>
        <a:bodyPr/>
        <a:lstStyle/>
        <a:p>
          <a:endParaRPr lang="en-US"/>
        </a:p>
      </dgm:t>
    </dgm:pt>
    <dgm:pt modelId="{C236CB8D-034C-428B-9325-4FD96F7D62C5}" type="sibTrans" cxnId="{767212EB-29F7-40A9-871C-D21C755706A3}">
      <dgm:prSet/>
      <dgm:spPr/>
      <dgm:t>
        <a:bodyPr/>
        <a:lstStyle/>
        <a:p>
          <a:endParaRPr lang="en-US"/>
        </a:p>
      </dgm:t>
    </dgm:pt>
    <dgm:pt modelId="{52B2F61B-8721-4E22-9AEE-8AFE80212BE8}" type="pres">
      <dgm:prSet presAssocID="{AAB95C07-8F9F-4273-AD91-EDDF0C828B19}" presName="diagram" presStyleCnt="0">
        <dgm:presLayoutVars>
          <dgm:chPref val="1"/>
          <dgm:dir/>
          <dgm:animOne val="branch"/>
          <dgm:animLvl val="lvl"/>
          <dgm:resizeHandles/>
        </dgm:presLayoutVars>
      </dgm:prSet>
      <dgm:spPr/>
    </dgm:pt>
    <dgm:pt modelId="{FD89DE8F-77CB-418C-9BED-384600311ADA}" type="pres">
      <dgm:prSet presAssocID="{2D945FFC-2A0C-4E6F-9CCC-8F613380A65B}" presName="root" presStyleCnt="0"/>
      <dgm:spPr/>
    </dgm:pt>
    <dgm:pt modelId="{0E4432E9-4682-4243-9039-B6CF39470F7E}" type="pres">
      <dgm:prSet presAssocID="{2D945FFC-2A0C-4E6F-9CCC-8F613380A65B}" presName="rootComposite" presStyleCnt="0"/>
      <dgm:spPr/>
    </dgm:pt>
    <dgm:pt modelId="{D90A9739-01EB-4DC1-B0F3-F802009F5501}" type="pres">
      <dgm:prSet presAssocID="{2D945FFC-2A0C-4E6F-9CCC-8F613380A65B}" presName="rootText" presStyleLbl="node1" presStyleIdx="0" presStyleCnt="2" custLinFactNeighborX="-37921"/>
      <dgm:spPr/>
    </dgm:pt>
    <dgm:pt modelId="{3DC4FB2D-12DD-4803-B7FD-BB4A12603086}" type="pres">
      <dgm:prSet presAssocID="{2D945FFC-2A0C-4E6F-9CCC-8F613380A65B}" presName="rootConnector" presStyleLbl="node1" presStyleIdx="0" presStyleCnt="2"/>
      <dgm:spPr/>
    </dgm:pt>
    <dgm:pt modelId="{77BFFF18-58B7-4322-B67B-58FDE6DF2BDA}" type="pres">
      <dgm:prSet presAssocID="{2D945FFC-2A0C-4E6F-9CCC-8F613380A65B}" presName="childShape" presStyleCnt="0"/>
      <dgm:spPr/>
    </dgm:pt>
    <dgm:pt modelId="{FED14468-8FCB-46E1-B98C-18A7FBAB0B0E}" type="pres">
      <dgm:prSet presAssocID="{D1C9E921-801A-442C-900A-DE5699F439B2}" presName="Name13" presStyleLbl="parChTrans1D2" presStyleIdx="0" presStyleCnt="4"/>
      <dgm:spPr/>
    </dgm:pt>
    <dgm:pt modelId="{50427E5E-FCF7-4C55-B47D-6DC911BCB8F1}" type="pres">
      <dgm:prSet presAssocID="{24A80D45-E3C5-4672-AFFF-6A96308CA0B5}" presName="childText" presStyleLbl="bgAcc1" presStyleIdx="0" presStyleCnt="4" custLinFactNeighborX="-49141">
        <dgm:presLayoutVars>
          <dgm:bulletEnabled val="1"/>
        </dgm:presLayoutVars>
      </dgm:prSet>
      <dgm:spPr/>
    </dgm:pt>
    <dgm:pt modelId="{B331EE61-443E-49B6-8EE4-0F50B21195BD}" type="pres">
      <dgm:prSet presAssocID="{9587A5BB-E3EF-4FD5-927A-5655A817E1C2}" presName="Name13" presStyleLbl="parChTrans1D2" presStyleIdx="1" presStyleCnt="4"/>
      <dgm:spPr/>
    </dgm:pt>
    <dgm:pt modelId="{49C1E8B5-D3F7-4ED5-8711-144F683EB687}" type="pres">
      <dgm:prSet presAssocID="{6C0B8F91-45C9-4272-B739-92CC3C2E41FF}" presName="childText" presStyleLbl="bgAcc1" presStyleIdx="1" presStyleCnt="4" custLinFactNeighborX="-49141">
        <dgm:presLayoutVars>
          <dgm:bulletEnabled val="1"/>
        </dgm:presLayoutVars>
      </dgm:prSet>
      <dgm:spPr/>
    </dgm:pt>
    <dgm:pt modelId="{730B090A-B6BD-4CEF-9BFA-A5FE618B6ACF}" type="pres">
      <dgm:prSet presAssocID="{29574E4A-4CDF-41E6-8DF7-B56FB08487C5}" presName="root" presStyleCnt="0"/>
      <dgm:spPr/>
    </dgm:pt>
    <dgm:pt modelId="{A4DE0A8C-7A6B-4841-9B44-54C4C522BE88}" type="pres">
      <dgm:prSet presAssocID="{29574E4A-4CDF-41E6-8DF7-B56FB08487C5}" presName="rootComposite" presStyleCnt="0"/>
      <dgm:spPr/>
    </dgm:pt>
    <dgm:pt modelId="{342AA613-7079-4278-9EDE-B8EE72401211}" type="pres">
      <dgm:prSet presAssocID="{29574E4A-4CDF-41E6-8DF7-B56FB08487C5}" presName="rootText" presStyleLbl="node1" presStyleIdx="1" presStyleCnt="2"/>
      <dgm:spPr/>
    </dgm:pt>
    <dgm:pt modelId="{BDF7A625-BA65-4440-936D-77E5604C0A6C}" type="pres">
      <dgm:prSet presAssocID="{29574E4A-4CDF-41E6-8DF7-B56FB08487C5}" presName="rootConnector" presStyleLbl="node1" presStyleIdx="1" presStyleCnt="2"/>
      <dgm:spPr/>
    </dgm:pt>
    <dgm:pt modelId="{97EA13B7-EE66-45EF-A662-7CDA7DF838CF}" type="pres">
      <dgm:prSet presAssocID="{29574E4A-4CDF-41E6-8DF7-B56FB08487C5}" presName="childShape" presStyleCnt="0"/>
      <dgm:spPr/>
    </dgm:pt>
    <dgm:pt modelId="{B9EEAB82-3D4F-4699-B837-F6BA60B7A893}" type="pres">
      <dgm:prSet presAssocID="{13F9ED0E-1ABA-4FD7-B97E-B4789F7570F6}" presName="Name13" presStyleLbl="parChTrans1D2" presStyleIdx="2" presStyleCnt="4"/>
      <dgm:spPr/>
    </dgm:pt>
    <dgm:pt modelId="{4F16A49F-CD70-4933-9F5F-EC9142702532}" type="pres">
      <dgm:prSet presAssocID="{F687D0FC-4421-4EAE-9A9A-DFCD9960E29E}" presName="childText" presStyleLbl="bgAcc1" presStyleIdx="2" presStyleCnt="4">
        <dgm:presLayoutVars>
          <dgm:bulletEnabled val="1"/>
        </dgm:presLayoutVars>
      </dgm:prSet>
      <dgm:spPr/>
    </dgm:pt>
    <dgm:pt modelId="{CA73AE3B-F481-416B-A850-C1496C4BC7F8}" type="pres">
      <dgm:prSet presAssocID="{E0A94F10-D149-4A21-A310-A1F263C87042}" presName="Name13" presStyleLbl="parChTrans1D2" presStyleIdx="3" presStyleCnt="4"/>
      <dgm:spPr/>
    </dgm:pt>
    <dgm:pt modelId="{F6611DEB-F753-4997-B414-BAEFA4650011}" type="pres">
      <dgm:prSet presAssocID="{9BBF6B9F-020C-45B0-9FA7-AABB293C72A2}" presName="childText" presStyleLbl="bgAcc1" presStyleIdx="3" presStyleCnt="4">
        <dgm:presLayoutVars>
          <dgm:bulletEnabled val="1"/>
        </dgm:presLayoutVars>
      </dgm:prSet>
      <dgm:spPr/>
    </dgm:pt>
  </dgm:ptLst>
  <dgm:cxnLst>
    <dgm:cxn modelId="{85030A00-70C7-4171-8B89-F52722838D2A}" srcId="{29574E4A-4CDF-41E6-8DF7-B56FB08487C5}" destId="{F687D0FC-4421-4EAE-9A9A-DFCD9960E29E}" srcOrd="0" destOrd="0" parTransId="{13F9ED0E-1ABA-4FD7-B97E-B4789F7570F6}" sibTransId="{4C380F04-DFD5-4CFB-8EBE-A0F735C699D6}"/>
    <dgm:cxn modelId="{B51A67DD-EDEF-4239-BE47-52F7FEB3518A}" srcId="{2D945FFC-2A0C-4E6F-9CCC-8F613380A65B}" destId="{6C0B8F91-45C9-4272-B739-92CC3C2E41FF}" srcOrd="1" destOrd="0" parTransId="{9587A5BB-E3EF-4FD5-927A-5655A817E1C2}" sibTransId="{77D6A7A8-016D-4512-B12F-F208221A4E0F}"/>
    <dgm:cxn modelId="{680039DD-D712-4ED3-A268-9B940FB8DD02}" type="presOf" srcId="{2D945FFC-2A0C-4E6F-9CCC-8F613380A65B}" destId="{3DC4FB2D-12DD-4803-B7FD-BB4A12603086}" srcOrd="1" destOrd="0" presId="urn:microsoft.com/office/officeart/2005/8/layout/hierarchy3"/>
    <dgm:cxn modelId="{425D51C4-32C2-4948-9129-7B27E35DAAAA}" type="presOf" srcId="{13F9ED0E-1ABA-4FD7-B97E-B4789F7570F6}" destId="{B9EEAB82-3D4F-4699-B837-F6BA60B7A893}" srcOrd="0" destOrd="0" presId="urn:microsoft.com/office/officeart/2005/8/layout/hierarchy3"/>
    <dgm:cxn modelId="{716AEC39-6F3E-4E93-BA2F-B3963B96C2E7}" type="presOf" srcId="{29574E4A-4CDF-41E6-8DF7-B56FB08487C5}" destId="{BDF7A625-BA65-4440-936D-77E5604C0A6C}" srcOrd="1" destOrd="0" presId="urn:microsoft.com/office/officeart/2005/8/layout/hierarchy3"/>
    <dgm:cxn modelId="{767212EB-29F7-40A9-871C-D21C755706A3}" srcId="{29574E4A-4CDF-41E6-8DF7-B56FB08487C5}" destId="{9BBF6B9F-020C-45B0-9FA7-AABB293C72A2}" srcOrd="1" destOrd="0" parTransId="{E0A94F10-D149-4A21-A310-A1F263C87042}" sibTransId="{C236CB8D-034C-428B-9325-4FD96F7D62C5}"/>
    <dgm:cxn modelId="{D303E177-EB95-4826-ADA8-0518395C1998}" type="presOf" srcId="{24A80D45-E3C5-4672-AFFF-6A96308CA0B5}" destId="{50427E5E-FCF7-4C55-B47D-6DC911BCB8F1}" srcOrd="0" destOrd="0" presId="urn:microsoft.com/office/officeart/2005/8/layout/hierarchy3"/>
    <dgm:cxn modelId="{116BDAF5-68F6-4A63-B743-9F21BD7F365F}" type="presOf" srcId="{F687D0FC-4421-4EAE-9A9A-DFCD9960E29E}" destId="{4F16A49F-CD70-4933-9F5F-EC9142702532}" srcOrd="0" destOrd="0" presId="urn:microsoft.com/office/officeart/2005/8/layout/hierarchy3"/>
    <dgm:cxn modelId="{4062346F-5E98-491F-BAE6-179A2F0CC3FF}" type="presOf" srcId="{29574E4A-4CDF-41E6-8DF7-B56FB08487C5}" destId="{342AA613-7079-4278-9EDE-B8EE72401211}" srcOrd="0" destOrd="0" presId="urn:microsoft.com/office/officeart/2005/8/layout/hierarchy3"/>
    <dgm:cxn modelId="{5C42DBC9-489E-418A-9998-C89A0AFECF8C}" srcId="{AAB95C07-8F9F-4273-AD91-EDDF0C828B19}" destId="{29574E4A-4CDF-41E6-8DF7-B56FB08487C5}" srcOrd="1" destOrd="0" parTransId="{1CE8C959-4409-426B-963E-D1640FE028C1}" sibTransId="{CDEDDBC2-E158-44E8-9C86-8B18743C040A}"/>
    <dgm:cxn modelId="{2D14058D-2470-4F95-9D75-88AC920DB6B2}" type="presOf" srcId="{2D945FFC-2A0C-4E6F-9CCC-8F613380A65B}" destId="{D90A9739-01EB-4DC1-B0F3-F802009F5501}" srcOrd="0" destOrd="0" presId="urn:microsoft.com/office/officeart/2005/8/layout/hierarchy3"/>
    <dgm:cxn modelId="{D0185988-40A9-497D-BEDB-245A2B0BF695}" srcId="{2D945FFC-2A0C-4E6F-9CCC-8F613380A65B}" destId="{24A80D45-E3C5-4672-AFFF-6A96308CA0B5}" srcOrd="0" destOrd="0" parTransId="{D1C9E921-801A-442C-900A-DE5699F439B2}" sibTransId="{46565CFC-38DB-444D-A51D-B0AD51E96BA1}"/>
    <dgm:cxn modelId="{15AD8DAC-F2DC-4219-8098-0CD191A641A8}" srcId="{AAB95C07-8F9F-4273-AD91-EDDF0C828B19}" destId="{2D945FFC-2A0C-4E6F-9CCC-8F613380A65B}" srcOrd="0" destOrd="0" parTransId="{03FC558F-EAF3-43B9-8209-C79F317F3080}" sibTransId="{52D48437-86BF-4A26-8DE2-D2B5DCCCD3F9}"/>
    <dgm:cxn modelId="{25F5D8FA-5E47-43E2-81F3-85DBFDAB46CA}" type="presOf" srcId="{9587A5BB-E3EF-4FD5-927A-5655A817E1C2}" destId="{B331EE61-443E-49B6-8EE4-0F50B21195BD}" srcOrd="0" destOrd="0" presId="urn:microsoft.com/office/officeart/2005/8/layout/hierarchy3"/>
    <dgm:cxn modelId="{DAF82905-5DE2-4472-B099-BB0E0374BE5C}" type="presOf" srcId="{9BBF6B9F-020C-45B0-9FA7-AABB293C72A2}" destId="{F6611DEB-F753-4997-B414-BAEFA4650011}" srcOrd="0" destOrd="0" presId="urn:microsoft.com/office/officeart/2005/8/layout/hierarchy3"/>
    <dgm:cxn modelId="{C5863DCD-903A-404D-8713-D67B2A234026}" type="presOf" srcId="{D1C9E921-801A-442C-900A-DE5699F439B2}" destId="{FED14468-8FCB-46E1-B98C-18A7FBAB0B0E}" srcOrd="0" destOrd="0" presId="urn:microsoft.com/office/officeart/2005/8/layout/hierarchy3"/>
    <dgm:cxn modelId="{3607A9DB-89AF-490B-B603-18DCA234BCA2}" type="presOf" srcId="{E0A94F10-D149-4A21-A310-A1F263C87042}" destId="{CA73AE3B-F481-416B-A850-C1496C4BC7F8}" srcOrd="0" destOrd="0" presId="urn:microsoft.com/office/officeart/2005/8/layout/hierarchy3"/>
    <dgm:cxn modelId="{053B357A-36B4-44E3-9306-0F66B2620041}" type="presOf" srcId="{AAB95C07-8F9F-4273-AD91-EDDF0C828B19}" destId="{52B2F61B-8721-4E22-9AEE-8AFE80212BE8}" srcOrd="0" destOrd="0" presId="urn:microsoft.com/office/officeart/2005/8/layout/hierarchy3"/>
    <dgm:cxn modelId="{6699D84A-99B9-460D-861F-AC4848628507}" type="presOf" srcId="{6C0B8F91-45C9-4272-B739-92CC3C2E41FF}" destId="{49C1E8B5-D3F7-4ED5-8711-144F683EB687}" srcOrd="0" destOrd="0" presId="urn:microsoft.com/office/officeart/2005/8/layout/hierarchy3"/>
    <dgm:cxn modelId="{80EA4E35-63CA-4C62-8D80-1F40B341AAA9}" type="presParOf" srcId="{52B2F61B-8721-4E22-9AEE-8AFE80212BE8}" destId="{FD89DE8F-77CB-418C-9BED-384600311ADA}" srcOrd="0" destOrd="0" presId="urn:microsoft.com/office/officeart/2005/8/layout/hierarchy3"/>
    <dgm:cxn modelId="{7FEFF454-8867-47E4-9CA5-424B53151322}" type="presParOf" srcId="{FD89DE8F-77CB-418C-9BED-384600311ADA}" destId="{0E4432E9-4682-4243-9039-B6CF39470F7E}" srcOrd="0" destOrd="0" presId="urn:microsoft.com/office/officeart/2005/8/layout/hierarchy3"/>
    <dgm:cxn modelId="{81015B9C-931A-4A42-8943-A99A175B87E2}" type="presParOf" srcId="{0E4432E9-4682-4243-9039-B6CF39470F7E}" destId="{D90A9739-01EB-4DC1-B0F3-F802009F5501}" srcOrd="0" destOrd="0" presId="urn:microsoft.com/office/officeart/2005/8/layout/hierarchy3"/>
    <dgm:cxn modelId="{E82F0DE2-1262-4C63-815F-DFC2ECF7725C}" type="presParOf" srcId="{0E4432E9-4682-4243-9039-B6CF39470F7E}" destId="{3DC4FB2D-12DD-4803-B7FD-BB4A12603086}" srcOrd="1" destOrd="0" presId="urn:microsoft.com/office/officeart/2005/8/layout/hierarchy3"/>
    <dgm:cxn modelId="{4B485DDA-14DA-4402-945E-7922BB6EC2FB}" type="presParOf" srcId="{FD89DE8F-77CB-418C-9BED-384600311ADA}" destId="{77BFFF18-58B7-4322-B67B-58FDE6DF2BDA}" srcOrd="1" destOrd="0" presId="urn:microsoft.com/office/officeart/2005/8/layout/hierarchy3"/>
    <dgm:cxn modelId="{F53C5448-29CC-4045-96C8-9327C37C726E}" type="presParOf" srcId="{77BFFF18-58B7-4322-B67B-58FDE6DF2BDA}" destId="{FED14468-8FCB-46E1-B98C-18A7FBAB0B0E}" srcOrd="0" destOrd="0" presId="urn:microsoft.com/office/officeart/2005/8/layout/hierarchy3"/>
    <dgm:cxn modelId="{586CA488-E72D-417D-81BD-7F8D400EF69C}" type="presParOf" srcId="{77BFFF18-58B7-4322-B67B-58FDE6DF2BDA}" destId="{50427E5E-FCF7-4C55-B47D-6DC911BCB8F1}" srcOrd="1" destOrd="0" presId="urn:microsoft.com/office/officeart/2005/8/layout/hierarchy3"/>
    <dgm:cxn modelId="{07C812D1-EA55-47D5-B8C3-1DB48C64D520}" type="presParOf" srcId="{77BFFF18-58B7-4322-B67B-58FDE6DF2BDA}" destId="{B331EE61-443E-49B6-8EE4-0F50B21195BD}" srcOrd="2" destOrd="0" presId="urn:microsoft.com/office/officeart/2005/8/layout/hierarchy3"/>
    <dgm:cxn modelId="{7288B787-8C0A-4BD5-8F03-A32DDEA5FB35}" type="presParOf" srcId="{77BFFF18-58B7-4322-B67B-58FDE6DF2BDA}" destId="{49C1E8B5-D3F7-4ED5-8711-144F683EB687}" srcOrd="3" destOrd="0" presId="urn:microsoft.com/office/officeart/2005/8/layout/hierarchy3"/>
    <dgm:cxn modelId="{F26EEDA1-878B-408F-A326-FA760EE7ECD4}" type="presParOf" srcId="{52B2F61B-8721-4E22-9AEE-8AFE80212BE8}" destId="{730B090A-B6BD-4CEF-9BFA-A5FE618B6ACF}" srcOrd="1" destOrd="0" presId="urn:microsoft.com/office/officeart/2005/8/layout/hierarchy3"/>
    <dgm:cxn modelId="{040E513A-B39B-4AEC-B50E-0C1FA335F86C}" type="presParOf" srcId="{730B090A-B6BD-4CEF-9BFA-A5FE618B6ACF}" destId="{A4DE0A8C-7A6B-4841-9B44-54C4C522BE88}" srcOrd="0" destOrd="0" presId="urn:microsoft.com/office/officeart/2005/8/layout/hierarchy3"/>
    <dgm:cxn modelId="{F5204905-F872-417F-B165-A5AAE76200EA}" type="presParOf" srcId="{A4DE0A8C-7A6B-4841-9B44-54C4C522BE88}" destId="{342AA613-7079-4278-9EDE-B8EE72401211}" srcOrd="0" destOrd="0" presId="urn:microsoft.com/office/officeart/2005/8/layout/hierarchy3"/>
    <dgm:cxn modelId="{26EA7246-0675-4DAE-8212-739DA1201FED}" type="presParOf" srcId="{A4DE0A8C-7A6B-4841-9B44-54C4C522BE88}" destId="{BDF7A625-BA65-4440-936D-77E5604C0A6C}" srcOrd="1" destOrd="0" presId="urn:microsoft.com/office/officeart/2005/8/layout/hierarchy3"/>
    <dgm:cxn modelId="{3AD25C39-0C05-4B2E-8D31-BFDFED8BB80B}" type="presParOf" srcId="{730B090A-B6BD-4CEF-9BFA-A5FE618B6ACF}" destId="{97EA13B7-EE66-45EF-A662-7CDA7DF838CF}" srcOrd="1" destOrd="0" presId="urn:microsoft.com/office/officeart/2005/8/layout/hierarchy3"/>
    <dgm:cxn modelId="{2B1D917C-502B-43FA-A5EC-7F1F6597B4D6}" type="presParOf" srcId="{97EA13B7-EE66-45EF-A662-7CDA7DF838CF}" destId="{B9EEAB82-3D4F-4699-B837-F6BA60B7A893}" srcOrd="0" destOrd="0" presId="urn:microsoft.com/office/officeart/2005/8/layout/hierarchy3"/>
    <dgm:cxn modelId="{2A585797-AEC3-43A5-AA00-541BCD16EDA5}" type="presParOf" srcId="{97EA13B7-EE66-45EF-A662-7CDA7DF838CF}" destId="{4F16A49F-CD70-4933-9F5F-EC9142702532}" srcOrd="1" destOrd="0" presId="urn:microsoft.com/office/officeart/2005/8/layout/hierarchy3"/>
    <dgm:cxn modelId="{08EFAB38-DEC7-4437-9AD3-DCAA2F99D609}" type="presParOf" srcId="{97EA13B7-EE66-45EF-A662-7CDA7DF838CF}" destId="{CA73AE3B-F481-416B-A850-C1496C4BC7F8}" srcOrd="2" destOrd="0" presId="urn:microsoft.com/office/officeart/2005/8/layout/hierarchy3"/>
    <dgm:cxn modelId="{07FF225A-04A9-4E96-AC4A-82A314342523}" type="presParOf" srcId="{97EA13B7-EE66-45EF-A662-7CDA7DF838CF}" destId="{F6611DEB-F753-4997-B414-BAEFA465001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B95C07-8F9F-4273-AD91-EDDF0C828B19}"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en-US"/>
        </a:p>
      </dgm:t>
    </dgm:pt>
    <dgm:pt modelId="{2D945FFC-2A0C-4E6F-9CCC-8F613380A65B}">
      <dgm:prSet phldrT="[Text]" custT="1"/>
      <dgm:spPr/>
      <dgm:t>
        <a:bodyPr/>
        <a:lstStyle/>
        <a:p>
          <a:r>
            <a:rPr lang="en-US" sz="2400" b="1" dirty="0"/>
            <a:t>18.1 learners </a:t>
          </a:r>
          <a:r>
            <a:rPr lang="en-US" sz="2000" b="1" dirty="0"/>
            <a:t>(already employed)</a:t>
          </a:r>
        </a:p>
      </dgm:t>
    </dgm:pt>
    <dgm:pt modelId="{03FC558F-EAF3-43B9-8209-C79F317F3080}" type="parTrans" cxnId="{15AD8DAC-F2DC-4219-8098-0CD191A641A8}">
      <dgm:prSet/>
      <dgm:spPr/>
      <dgm:t>
        <a:bodyPr/>
        <a:lstStyle/>
        <a:p>
          <a:endParaRPr lang="en-US"/>
        </a:p>
      </dgm:t>
    </dgm:pt>
    <dgm:pt modelId="{52D48437-86BF-4A26-8DE2-D2B5DCCCD3F9}" type="sibTrans" cxnId="{15AD8DAC-F2DC-4219-8098-0CD191A641A8}">
      <dgm:prSet/>
      <dgm:spPr/>
      <dgm:t>
        <a:bodyPr/>
        <a:lstStyle/>
        <a:p>
          <a:endParaRPr lang="en-US"/>
        </a:p>
      </dgm:t>
    </dgm:pt>
    <dgm:pt modelId="{24A80D45-E3C5-4672-AFFF-6A96308CA0B5}">
      <dgm:prSet phldrT="[Text]" custT="1"/>
      <dgm:spPr/>
      <dgm:t>
        <a:bodyPr/>
        <a:lstStyle/>
        <a:p>
          <a:r>
            <a:rPr lang="en-US" sz="2000" b="1" dirty="0"/>
            <a:t>Deduction – up to 100% of annual wages</a:t>
          </a:r>
        </a:p>
      </dgm:t>
    </dgm:pt>
    <dgm:pt modelId="{D1C9E921-801A-442C-900A-DE5699F439B2}" type="parTrans" cxnId="{D0185988-40A9-497D-BEDB-245A2B0BF695}">
      <dgm:prSet/>
      <dgm:spPr/>
      <dgm:t>
        <a:bodyPr/>
        <a:lstStyle/>
        <a:p>
          <a:endParaRPr lang="en-US"/>
        </a:p>
      </dgm:t>
    </dgm:pt>
    <dgm:pt modelId="{46565CFC-38DB-444D-A51D-B0AD51E96BA1}" type="sibTrans" cxnId="{D0185988-40A9-497D-BEDB-245A2B0BF695}">
      <dgm:prSet/>
      <dgm:spPr/>
      <dgm:t>
        <a:bodyPr/>
        <a:lstStyle/>
        <a:p>
          <a:endParaRPr lang="en-US"/>
        </a:p>
      </dgm:t>
    </dgm:pt>
    <dgm:pt modelId="{6C0B8F91-45C9-4272-B739-92CC3C2E41FF}">
      <dgm:prSet phldrT="[Text]" custT="1"/>
      <dgm:spPr/>
      <dgm:t>
        <a:bodyPr/>
        <a:lstStyle/>
        <a:p>
          <a:r>
            <a:rPr lang="en-US" sz="2000" b="1" dirty="0"/>
            <a:t>Maximum </a:t>
          </a:r>
        </a:p>
        <a:p>
          <a:r>
            <a:rPr lang="en-US" sz="2000" b="1" dirty="0"/>
            <a:t>R30 000</a:t>
          </a:r>
        </a:p>
      </dgm:t>
    </dgm:pt>
    <dgm:pt modelId="{9587A5BB-E3EF-4FD5-927A-5655A817E1C2}" type="parTrans" cxnId="{B51A67DD-EDEF-4239-BE47-52F7FEB3518A}">
      <dgm:prSet/>
      <dgm:spPr/>
      <dgm:t>
        <a:bodyPr/>
        <a:lstStyle/>
        <a:p>
          <a:endParaRPr lang="en-US"/>
        </a:p>
      </dgm:t>
    </dgm:pt>
    <dgm:pt modelId="{77D6A7A8-016D-4512-B12F-F208221A4E0F}" type="sibTrans" cxnId="{B51A67DD-EDEF-4239-BE47-52F7FEB3518A}">
      <dgm:prSet/>
      <dgm:spPr/>
      <dgm:t>
        <a:bodyPr/>
        <a:lstStyle/>
        <a:p>
          <a:endParaRPr lang="en-US"/>
        </a:p>
      </dgm:t>
    </dgm:pt>
    <dgm:pt modelId="{29574E4A-4CDF-41E6-8DF7-B56FB08487C5}">
      <dgm:prSet phldrT="[Text]" custT="1"/>
      <dgm:spPr/>
      <dgm:t>
        <a:bodyPr/>
        <a:lstStyle/>
        <a:p>
          <a:r>
            <a:rPr lang="en-US" sz="2400" b="1" dirty="0"/>
            <a:t>18.2 learners </a:t>
          </a:r>
          <a:r>
            <a:rPr lang="en-US" sz="2000" b="1" dirty="0"/>
            <a:t>(unemployed)</a:t>
          </a:r>
        </a:p>
      </dgm:t>
    </dgm:pt>
    <dgm:pt modelId="{1CE8C959-4409-426B-963E-D1640FE028C1}" type="parTrans" cxnId="{5C42DBC9-489E-418A-9998-C89A0AFECF8C}">
      <dgm:prSet/>
      <dgm:spPr/>
      <dgm:t>
        <a:bodyPr/>
        <a:lstStyle/>
        <a:p>
          <a:endParaRPr lang="en-US"/>
        </a:p>
      </dgm:t>
    </dgm:pt>
    <dgm:pt modelId="{CDEDDBC2-E158-44E8-9C86-8B18743C040A}" type="sibTrans" cxnId="{5C42DBC9-489E-418A-9998-C89A0AFECF8C}">
      <dgm:prSet/>
      <dgm:spPr/>
      <dgm:t>
        <a:bodyPr/>
        <a:lstStyle/>
        <a:p>
          <a:endParaRPr lang="en-US"/>
        </a:p>
      </dgm:t>
    </dgm:pt>
    <dgm:pt modelId="{F687D0FC-4421-4EAE-9A9A-DFCD9960E29E}">
      <dgm:prSet phldrT="[Text]" custT="1"/>
      <dgm:spPr/>
      <dgm:t>
        <a:bodyPr/>
        <a:lstStyle/>
        <a:p>
          <a:r>
            <a:rPr lang="en-US" sz="2000" b="1" dirty="0"/>
            <a:t>Deduction – up to 100% of learnership allowance</a:t>
          </a:r>
        </a:p>
      </dgm:t>
    </dgm:pt>
    <dgm:pt modelId="{13F9ED0E-1ABA-4FD7-B97E-B4789F7570F6}" type="parTrans" cxnId="{85030A00-70C7-4171-8B89-F52722838D2A}">
      <dgm:prSet/>
      <dgm:spPr/>
      <dgm:t>
        <a:bodyPr/>
        <a:lstStyle/>
        <a:p>
          <a:endParaRPr lang="en-US"/>
        </a:p>
      </dgm:t>
    </dgm:pt>
    <dgm:pt modelId="{4C380F04-DFD5-4CFB-8EBE-A0F735C699D6}" type="sibTrans" cxnId="{85030A00-70C7-4171-8B89-F52722838D2A}">
      <dgm:prSet/>
      <dgm:spPr/>
      <dgm:t>
        <a:bodyPr/>
        <a:lstStyle/>
        <a:p>
          <a:endParaRPr lang="en-US"/>
        </a:p>
      </dgm:t>
    </dgm:pt>
    <dgm:pt modelId="{9BBF6B9F-020C-45B0-9FA7-AABB293C72A2}">
      <dgm:prSet phldrT="[Text]" custT="1"/>
      <dgm:spPr/>
      <dgm:t>
        <a:bodyPr/>
        <a:lstStyle/>
        <a:p>
          <a:r>
            <a:rPr lang="en-US" sz="2000" b="1" dirty="0"/>
            <a:t>Maximum </a:t>
          </a:r>
        </a:p>
        <a:p>
          <a:r>
            <a:rPr lang="en-US" sz="2000" b="1" dirty="0"/>
            <a:t>R30 000</a:t>
          </a:r>
        </a:p>
      </dgm:t>
    </dgm:pt>
    <dgm:pt modelId="{E0A94F10-D149-4A21-A310-A1F263C87042}" type="parTrans" cxnId="{767212EB-29F7-40A9-871C-D21C755706A3}">
      <dgm:prSet/>
      <dgm:spPr/>
      <dgm:t>
        <a:bodyPr/>
        <a:lstStyle/>
        <a:p>
          <a:endParaRPr lang="en-US"/>
        </a:p>
      </dgm:t>
    </dgm:pt>
    <dgm:pt modelId="{C236CB8D-034C-428B-9325-4FD96F7D62C5}" type="sibTrans" cxnId="{767212EB-29F7-40A9-871C-D21C755706A3}">
      <dgm:prSet/>
      <dgm:spPr/>
      <dgm:t>
        <a:bodyPr/>
        <a:lstStyle/>
        <a:p>
          <a:endParaRPr lang="en-US"/>
        </a:p>
      </dgm:t>
    </dgm:pt>
    <dgm:pt modelId="{52B2F61B-8721-4E22-9AEE-8AFE80212BE8}" type="pres">
      <dgm:prSet presAssocID="{AAB95C07-8F9F-4273-AD91-EDDF0C828B19}" presName="diagram" presStyleCnt="0">
        <dgm:presLayoutVars>
          <dgm:chPref val="1"/>
          <dgm:dir/>
          <dgm:animOne val="branch"/>
          <dgm:animLvl val="lvl"/>
          <dgm:resizeHandles/>
        </dgm:presLayoutVars>
      </dgm:prSet>
      <dgm:spPr/>
    </dgm:pt>
    <dgm:pt modelId="{FD89DE8F-77CB-418C-9BED-384600311ADA}" type="pres">
      <dgm:prSet presAssocID="{2D945FFC-2A0C-4E6F-9CCC-8F613380A65B}" presName="root" presStyleCnt="0"/>
      <dgm:spPr/>
    </dgm:pt>
    <dgm:pt modelId="{0E4432E9-4682-4243-9039-B6CF39470F7E}" type="pres">
      <dgm:prSet presAssocID="{2D945FFC-2A0C-4E6F-9CCC-8F613380A65B}" presName="rootComposite" presStyleCnt="0"/>
      <dgm:spPr/>
    </dgm:pt>
    <dgm:pt modelId="{D90A9739-01EB-4DC1-B0F3-F802009F5501}" type="pres">
      <dgm:prSet presAssocID="{2D945FFC-2A0C-4E6F-9CCC-8F613380A65B}" presName="rootText" presStyleLbl="node1" presStyleIdx="0" presStyleCnt="2" custLinFactNeighborX="-37921"/>
      <dgm:spPr/>
    </dgm:pt>
    <dgm:pt modelId="{3DC4FB2D-12DD-4803-B7FD-BB4A12603086}" type="pres">
      <dgm:prSet presAssocID="{2D945FFC-2A0C-4E6F-9CCC-8F613380A65B}" presName="rootConnector" presStyleLbl="node1" presStyleIdx="0" presStyleCnt="2"/>
      <dgm:spPr/>
    </dgm:pt>
    <dgm:pt modelId="{77BFFF18-58B7-4322-B67B-58FDE6DF2BDA}" type="pres">
      <dgm:prSet presAssocID="{2D945FFC-2A0C-4E6F-9CCC-8F613380A65B}" presName="childShape" presStyleCnt="0"/>
      <dgm:spPr/>
    </dgm:pt>
    <dgm:pt modelId="{FED14468-8FCB-46E1-B98C-18A7FBAB0B0E}" type="pres">
      <dgm:prSet presAssocID="{D1C9E921-801A-442C-900A-DE5699F439B2}" presName="Name13" presStyleLbl="parChTrans1D2" presStyleIdx="0" presStyleCnt="4"/>
      <dgm:spPr/>
    </dgm:pt>
    <dgm:pt modelId="{50427E5E-FCF7-4C55-B47D-6DC911BCB8F1}" type="pres">
      <dgm:prSet presAssocID="{24A80D45-E3C5-4672-AFFF-6A96308CA0B5}" presName="childText" presStyleLbl="bgAcc1" presStyleIdx="0" presStyleCnt="4" custLinFactNeighborX="-49141">
        <dgm:presLayoutVars>
          <dgm:bulletEnabled val="1"/>
        </dgm:presLayoutVars>
      </dgm:prSet>
      <dgm:spPr/>
    </dgm:pt>
    <dgm:pt modelId="{B331EE61-443E-49B6-8EE4-0F50B21195BD}" type="pres">
      <dgm:prSet presAssocID="{9587A5BB-E3EF-4FD5-927A-5655A817E1C2}" presName="Name13" presStyleLbl="parChTrans1D2" presStyleIdx="1" presStyleCnt="4"/>
      <dgm:spPr/>
    </dgm:pt>
    <dgm:pt modelId="{49C1E8B5-D3F7-4ED5-8711-144F683EB687}" type="pres">
      <dgm:prSet presAssocID="{6C0B8F91-45C9-4272-B739-92CC3C2E41FF}" presName="childText" presStyleLbl="bgAcc1" presStyleIdx="1" presStyleCnt="4" custLinFactNeighborX="-49141">
        <dgm:presLayoutVars>
          <dgm:bulletEnabled val="1"/>
        </dgm:presLayoutVars>
      </dgm:prSet>
      <dgm:spPr/>
    </dgm:pt>
    <dgm:pt modelId="{730B090A-B6BD-4CEF-9BFA-A5FE618B6ACF}" type="pres">
      <dgm:prSet presAssocID="{29574E4A-4CDF-41E6-8DF7-B56FB08487C5}" presName="root" presStyleCnt="0"/>
      <dgm:spPr/>
    </dgm:pt>
    <dgm:pt modelId="{A4DE0A8C-7A6B-4841-9B44-54C4C522BE88}" type="pres">
      <dgm:prSet presAssocID="{29574E4A-4CDF-41E6-8DF7-B56FB08487C5}" presName="rootComposite" presStyleCnt="0"/>
      <dgm:spPr/>
    </dgm:pt>
    <dgm:pt modelId="{342AA613-7079-4278-9EDE-B8EE72401211}" type="pres">
      <dgm:prSet presAssocID="{29574E4A-4CDF-41E6-8DF7-B56FB08487C5}" presName="rootText" presStyleLbl="node1" presStyleIdx="1" presStyleCnt="2"/>
      <dgm:spPr/>
    </dgm:pt>
    <dgm:pt modelId="{BDF7A625-BA65-4440-936D-77E5604C0A6C}" type="pres">
      <dgm:prSet presAssocID="{29574E4A-4CDF-41E6-8DF7-B56FB08487C5}" presName="rootConnector" presStyleLbl="node1" presStyleIdx="1" presStyleCnt="2"/>
      <dgm:spPr/>
    </dgm:pt>
    <dgm:pt modelId="{97EA13B7-EE66-45EF-A662-7CDA7DF838CF}" type="pres">
      <dgm:prSet presAssocID="{29574E4A-4CDF-41E6-8DF7-B56FB08487C5}" presName="childShape" presStyleCnt="0"/>
      <dgm:spPr/>
    </dgm:pt>
    <dgm:pt modelId="{B9EEAB82-3D4F-4699-B837-F6BA60B7A893}" type="pres">
      <dgm:prSet presAssocID="{13F9ED0E-1ABA-4FD7-B97E-B4789F7570F6}" presName="Name13" presStyleLbl="parChTrans1D2" presStyleIdx="2" presStyleCnt="4"/>
      <dgm:spPr/>
    </dgm:pt>
    <dgm:pt modelId="{4F16A49F-CD70-4933-9F5F-EC9142702532}" type="pres">
      <dgm:prSet presAssocID="{F687D0FC-4421-4EAE-9A9A-DFCD9960E29E}" presName="childText" presStyleLbl="bgAcc1" presStyleIdx="2" presStyleCnt="4">
        <dgm:presLayoutVars>
          <dgm:bulletEnabled val="1"/>
        </dgm:presLayoutVars>
      </dgm:prSet>
      <dgm:spPr/>
    </dgm:pt>
    <dgm:pt modelId="{CA73AE3B-F481-416B-A850-C1496C4BC7F8}" type="pres">
      <dgm:prSet presAssocID="{E0A94F10-D149-4A21-A310-A1F263C87042}" presName="Name13" presStyleLbl="parChTrans1D2" presStyleIdx="3" presStyleCnt="4"/>
      <dgm:spPr/>
    </dgm:pt>
    <dgm:pt modelId="{F6611DEB-F753-4997-B414-BAEFA4650011}" type="pres">
      <dgm:prSet presAssocID="{9BBF6B9F-020C-45B0-9FA7-AABB293C72A2}" presName="childText" presStyleLbl="bgAcc1" presStyleIdx="3" presStyleCnt="4">
        <dgm:presLayoutVars>
          <dgm:bulletEnabled val="1"/>
        </dgm:presLayoutVars>
      </dgm:prSet>
      <dgm:spPr/>
    </dgm:pt>
  </dgm:ptLst>
  <dgm:cxnLst>
    <dgm:cxn modelId="{85030A00-70C7-4171-8B89-F52722838D2A}" srcId="{29574E4A-4CDF-41E6-8DF7-B56FB08487C5}" destId="{F687D0FC-4421-4EAE-9A9A-DFCD9960E29E}" srcOrd="0" destOrd="0" parTransId="{13F9ED0E-1ABA-4FD7-B97E-B4789F7570F6}" sibTransId="{4C380F04-DFD5-4CFB-8EBE-A0F735C699D6}"/>
    <dgm:cxn modelId="{B51A67DD-EDEF-4239-BE47-52F7FEB3518A}" srcId="{2D945FFC-2A0C-4E6F-9CCC-8F613380A65B}" destId="{6C0B8F91-45C9-4272-B739-92CC3C2E41FF}" srcOrd="1" destOrd="0" parTransId="{9587A5BB-E3EF-4FD5-927A-5655A817E1C2}" sibTransId="{77D6A7A8-016D-4512-B12F-F208221A4E0F}"/>
    <dgm:cxn modelId="{1D3BB66B-BB7A-453A-84FD-996A205502CB}" type="presOf" srcId="{F687D0FC-4421-4EAE-9A9A-DFCD9960E29E}" destId="{4F16A49F-CD70-4933-9F5F-EC9142702532}" srcOrd="0" destOrd="0" presId="urn:microsoft.com/office/officeart/2005/8/layout/hierarchy3"/>
    <dgm:cxn modelId="{8A536854-5C34-4A02-B731-6D1349079980}" type="presOf" srcId="{29574E4A-4CDF-41E6-8DF7-B56FB08487C5}" destId="{BDF7A625-BA65-4440-936D-77E5604C0A6C}" srcOrd="1" destOrd="0" presId="urn:microsoft.com/office/officeart/2005/8/layout/hierarchy3"/>
    <dgm:cxn modelId="{6FED7E1C-DEEA-41A4-AA1A-E670AD345523}" type="presOf" srcId="{9BBF6B9F-020C-45B0-9FA7-AABB293C72A2}" destId="{F6611DEB-F753-4997-B414-BAEFA4650011}" srcOrd="0" destOrd="0" presId="urn:microsoft.com/office/officeart/2005/8/layout/hierarchy3"/>
    <dgm:cxn modelId="{D6F55739-227A-4F37-B994-1B189B78925B}" type="presOf" srcId="{9587A5BB-E3EF-4FD5-927A-5655A817E1C2}" destId="{B331EE61-443E-49B6-8EE4-0F50B21195BD}" srcOrd="0" destOrd="0" presId="urn:microsoft.com/office/officeart/2005/8/layout/hierarchy3"/>
    <dgm:cxn modelId="{767212EB-29F7-40A9-871C-D21C755706A3}" srcId="{29574E4A-4CDF-41E6-8DF7-B56FB08487C5}" destId="{9BBF6B9F-020C-45B0-9FA7-AABB293C72A2}" srcOrd="1" destOrd="0" parTransId="{E0A94F10-D149-4A21-A310-A1F263C87042}" sibTransId="{C236CB8D-034C-428B-9325-4FD96F7D62C5}"/>
    <dgm:cxn modelId="{4ACE738E-F9A0-44F0-BBC1-F0E94A7A1738}" type="presOf" srcId="{13F9ED0E-1ABA-4FD7-B97E-B4789F7570F6}" destId="{B9EEAB82-3D4F-4699-B837-F6BA60B7A893}" srcOrd="0" destOrd="0" presId="urn:microsoft.com/office/officeart/2005/8/layout/hierarchy3"/>
    <dgm:cxn modelId="{7A93C648-B067-4EBA-9E35-DA740ACDCD39}" type="presOf" srcId="{2D945FFC-2A0C-4E6F-9CCC-8F613380A65B}" destId="{3DC4FB2D-12DD-4803-B7FD-BB4A12603086}" srcOrd="1" destOrd="0" presId="urn:microsoft.com/office/officeart/2005/8/layout/hierarchy3"/>
    <dgm:cxn modelId="{1D94D455-14BF-40F8-9F7C-D07916190504}" type="presOf" srcId="{24A80D45-E3C5-4672-AFFF-6A96308CA0B5}" destId="{50427E5E-FCF7-4C55-B47D-6DC911BCB8F1}" srcOrd="0" destOrd="0" presId="urn:microsoft.com/office/officeart/2005/8/layout/hierarchy3"/>
    <dgm:cxn modelId="{5C42DBC9-489E-418A-9998-C89A0AFECF8C}" srcId="{AAB95C07-8F9F-4273-AD91-EDDF0C828B19}" destId="{29574E4A-4CDF-41E6-8DF7-B56FB08487C5}" srcOrd="1" destOrd="0" parTransId="{1CE8C959-4409-426B-963E-D1640FE028C1}" sibTransId="{CDEDDBC2-E158-44E8-9C86-8B18743C040A}"/>
    <dgm:cxn modelId="{D0185988-40A9-497D-BEDB-245A2B0BF695}" srcId="{2D945FFC-2A0C-4E6F-9CCC-8F613380A65B}" destId="{24A80D45-E3C5-4672-AFFF-6A96308CA0B5}" srcOrd="0" destOrd="0" parTransId="{D1C9E921-801A-442C-900A-DE5699F439B2}" sibTransId="{46565CFC-38DB-444D-A51D-B0AD51E96BA1}"/>
    <dgm:cxn modelId="{15AD8DAC-F2DC-4219-8098-0CD191A641A8}" srcId="{AAB95C07-8F9F-4273-AD91-EDDF0C828B19}" destId="{2D945FFC-2A0C-4E6F-9CCC-8F613380A65B}" srcOrd="0" destOrd="0" parTransId="{03FC558F-EAF3-43B9-8209-C79F317F3080}" sibTransId="{52D48437-86BF-4A26-8DE2-D2B5DCCCD3F9}"/>
    <dgm:cxn modelId="{5E8DF696-5E02-40E0-BE39-028CFF4ABF90}" type="presOf" srcId="{AAB95C07-8F9F-4273-AD91-EDDF0C828B19}" destId="{52B2F61B-8721-4E22-9AEE-8AFE80212BE8}" srcOrd="0" destOrd="0" presId="urn:microsoft.com/office/officeart/2005/8/layout/hierarchy3"/>
    <dgm:cxn modelId="{34CC7C36-D858-46EE-A1A8-64D9B68E2E7F}" type="presOf" srcId="{6C0B8F91-45C9-4272-B739-92CC3C2E41FF}" destId="{49C1E8B5-D3F7-4ED5-8711-144F683EB687}" srcOrd="0" destOrd="0" presId="urn:microsoft.com/office/officeart/2005/8/layout/hierarchy3"/>
    <dgm:cxn modelId="{A333680A-110C-4379-8E91-9880089B5A5B}" type="presOf" srcId="{29574E4A-4CDF-41E6-8DF7-B56FB08487C5}" destId="{342AA613-7079-4278-9EDE-B8EE72401211}" srcOrd="0" destOrd="0" presId="urn:microsoft.com/office/officeart/2005/8/layout/hierarchy3"/>
    <dgm:cxn modelId="{9A9D098D-D4BB-49AD-8799-FDA8561DE02D}" type="presOf" srcId="{E0A94F10-D149-4A21-A310-A1F263C87042}" destId="{CA73AE3B-F481-416B-A850-C1496C4BC7F8}" srcOrd="0" destOrd="0" presId="urn:microsoft.com/office/officeart/2005/8/layout/hierarchy3"/>
    <dgm:cxn modelId="{64932A79-51FF-40F4-AE73-8E3F2B955F40}" type="presOf" srcId="{2D945FFC-2A0C-4E6F-9CCC-8F613380A65B}" destId="{D90A9739-01EB-4DC1-B0F3-F802009F5501}" srcOrd="0" destOrd="0" presId="urn:microsoft.com/office/officeart/2005/8/layout/hierarchy3"/>
    <dgm:cxn modelId="{D78ACA6C-B856-4DCA-9D98-38D806F32C63}" type="presOf" srcId="{D1C9E921-801A-442C-900A-DE5699F439B2}" destId="{FED14468-8FCB-46E1-B98C-18A7FBAB0B0E}" srcOrd="0" destOrd="0" presId="urn:microsoft.com/office/officeart/2005/8/layout/hierarchy3"/>
    <dgm:cxn modelId="{24ABCB2D-4DE4-44E9-9358-C238A861F28E}" type="presParOf" srcId="{52B2F61B-8721-4E22-9AEE-8AFE80212BE8}" destId="{FD89DE8F-77CB-418C-9BED-384600311ADA}" srcOrd="0" destOrd="0" presId="urn:microsoft.com/office/officeart/2005/8/layout/hierarchy3"/>
    <dgm:cxn modelId="{B353FFDB-717E-4363-9833-84A11A91FC4E}" type="presParOf" srcId="{FD89DE8F-77CB-418C-9BED-384600311ADA}" destId="{0E4432E9-4682-4243-9039-B6CF39470F7E}" srcOrd="0" destOrd="0" presId="urn:microsoft.com/office/officeart/2005/8/layout/hierarchy3"/>
    <dgm:cxn modelId="{907AE5D1-6779-4DCC-A26A-6A9F42572BB8}" type="presParOf" srcId="{0E4432E9-4682-4243-9039-B6CF39470F7E}" destId="{D90A9739-01EB-4DC1-B0F3-F802009F5501}" srcOrd="0" destOrd="0" presId="urn:microsoft.com/office/officeart/2005/8/layout/hierarchy3"/>
    <dgm:cxn modelId="{02AEF6E0-E1AD-494D-B0C8-68DA06486D8C}" type="presParOf" srcId="{0E4432E9-4682-4243-9039-B6CF39470F7E}" destId="{3DC4FB2D-12DD-4803-B7FD-BB4A12603086}" srcOrd="1" destOrd="0" presId="urn:microsoft.com/office/officeart/2005/8/layout/hierarchy3"/>
    <dgm:cxn modelId="{F2257A2B-F92E-425F-8B13-2C11B9CC8B16}" type="presParOf" srcId="{FD89DE8F-77CB-418C-9BED-384600311ADA}" destId="{77BFFF18-58B7-4322-B67B-58FDE6DF2BDA}" srcOrd="1" destOrd="0" presId="urn:microsoft.com/office/officeart/2005/8/layout/hierarchy3"/>
    <dgm:cxn modelId="{75D8675F-DC0F-4833-AC0B-F55A6DF128D2}" type="presParOf" srcId="{77BFFF18-58B7-4322-B67B-58FDE6DF2BDA}" destId="{FED14468-8FCB-46E1-B98C-18A7FBAB0B0E}" srcOrd="0" destOrd="0" presId="urn:microsoft.com/office/officeart/2005/8/layout/hierarchy3"/>
    <dgm:cxn modelId="{CB1CC69E-85EE-4C22-91E6-6711B3AD7A34}" type="presParOf" srcId="{77BFFF18-58B7-4322-B67B-58FDE6DF2BDA}" destId="{50427E5E-FCF7-4C55-B47D-6DC911BCB8F1}" srcOrd="1" destOrd="0" presId="urn:microsoft.com/office/officeart/2005/8/layout/hierarchy3"/>
    <dgm:cxn modelId="{232FD420-C51A-4052-B4F1-285C23B17A3E}" type="presParOf" srcId="{77BFFF18-58B7-4322-B67B-58FDE6DF2BDA}" destId="{B331EE61-443E-49B6-8EE4-0F50B21195BD}" srcOrd="2" destOrd="0" presId="urn:microsoft.com/office/officeart/2005/8/layout/hierarchy3"/>
    <dgm:cxn modelId="{89F61F91-9BBC-4229-BA02-387C379E03EA}" type="presParOf" srcId="{77BFFF18-58B7-4322-B67B-58FDE6DF2BDA}" destId="{49C1E8B5-D3F7-4ED5-8711-144F683EB687}" srcOrd="3" destOrd="0" presId="urn:microsoft.com/office/officeart/2005/8/layout/hierarchy3"/>
    <dgm:cxn modelId="{9EA6D13F-AEA0-47E6-B6D6-D4C5071B8ED7}" type="presParOf" srcId="{52B2F61B-8721-4E22-9AEE-8AFE80212BE8}" destId="{730B090A-B6BD-4CEF-9BFA-A5FE618B6ACF}" srcOrd="1" destOrd="0" presId="urn:microsoft.com/office/officeart/2005/8/layout/hierarchy3"/>
    <dgm:cxn modelId="{61AE4DFA-4E46-4218-A07C-53DD21984A81}" type="presParOf" srcId="{730B090A-B6BD-4CEF-9BFA-A5FE618B6ACF}" destId="{A4DE0A8C-7A6B-4841-9B44-54C4C522BE88}" srcOrd="0" destOrd="0" presId="urn:microsoft.com/office/officeart/2005/8/layout/hierarchy3"/>
    <dgm:cxn modelId="{74A1B16D-5517-4810-B93F-FAE45211E21F}" type="presParOf" srcId="{A4DE0A8C-7A6B-4841-9B44-54C4C522BE88}" destId="{342AA613-7079-4278-9EDE-B8EE72401211}" srcOrd="0" destOrd="0" presId="urn:microsoft.com/office/officeart/2005/8/layout/hierarchy3"/>
    <dgm:cxn modelId="{5559E4C3-A929-4D9D-B8C4-CAFB4F3AB76A}" type="presParOf" srcId="{A4DE0A8C-7A6B-4841-9B44-54C4C522BE88}" destId="{BDF7A625-BA65-4440-936D-77E5604C0A6C}" srcOrd="1" destOrd="0" presId="urn:microsoft.com/office/officeart/2005/8/layout/hierarchy3"/>
    <dgm:cxn modelId="{4245A1BF-F7EA-4CE0-8EAB-CEA6B77EB340}" type="presParOf" srcId="{730B090A-B6BD-4CEF-9BFA-A5FE618B6ACF}" destId="{97EA13B7-EE66-45EF-A662-7CDA7DF838CF}" srcOrd="1" destOrd="0" presId="urn:microsoft.com/office/officeart/2005/8/layout/hierarchy3"/>
    <dgm:cxn modelId="{14593298-2B3F-4FDA-9485-69B68AA7FA69}" type="presParOf" srcId="{97EA13B7-EE66-45EF-A662-7CDA7DF838CF}" destId="{B9EEAB82-3D4F-4699-B837-F6BA60B7A893}" srcOrd="0" destOrd="0" presId="urn:microsoft.com/office/officeart/2005/8/layout/hierarchy3"/>
    <dgm:cxn modelId="{CD3D13A9-0C5E-4EC9-9AD4-DC0BCDBC5382}" type="presParOf" srcId="{97EA13B7-EE66-45EF-A662-7CDA7DF838CF}" destId="{4F16A49F-CD70-4933-9F5F-EC9142702532}" srcOrd="1" destOrd="0" presId="urn:microsoft.com/office/officeart/2005/8/layout/hierarchy3"/>
    <dgm:cxn modelId="{C4384749-44C0-4042-AA27-50C713D04910}" type="presParOf" srcId="{97EA13B7-EE66-45EF-A662-7CDA7DF838CF}" destId="{CA73AE3B-F481-416B-A850-C1496C4BC7F8}" srcOrd="2" destOrd="0" presId="urn:microsoft.com/office/officeart/2005/8/layout/hierarchy3"/>
    <dgm:cxn modelId="{EA0A8D5E-8870-4A11-81C5-28C8EDCC4BD0}" type="presParOf" srcId="{97EA13B7-EE66-45EF-A662-7CDA7DF838CF}" destId="{F6611DEB-F753-4997-B414-BAEFA465001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37C6F2-6B0A-45B6-A260-BDEB7107F45E}" type="doc">
      <dgm:prSet loTypeId="urn:microsoft.com/office/officeart/2008/layout/RadialCluster" loCatId="relationship" qsTypeId="urn:microsoft.com/office/officeart/2005/8/quickstyle/3d1" qsCatId="3D" csTypeId="urn:microsoft.com/office/officeart/2005/8/colors/accent5_4" csCatId="accent5" phldr="1"/>
      <dgm:spPr/>
      <dgm:t>
        <a:bodyPr/>
        <a:lstStyle/>
        <a:p>
          <a:endParaRPr lang="en-US"/>
        </a:p>
      </dgm:t>
    </dgm:pt>
    <dgm:pt modelId="{54689492-26BB-48C0-95D2-CBA7BB8BD10B}">
      <dgm:prSet phldrT="[Text]"/>
      <dgm:spPr/>
      <dgm:t>
        <a:bodyPr/>
        <a:lstStyle/>
        <a:p>
          <a:r>
            <a:rPr lang="en-US" dirty="0"/>
            <a:t>Learnership Agreement</a:t>
          </a:r>
        </a:p>
      </dgm:t>
    </dgm:pt>
    <dgm:pt modelId="{25DA39C1-7A27-4791-BD3D-6195ABA6244D}" type="parTrans" cxnId="{A738AFDA-22E9-412D-8716-DAE6724CF98F}">
      <dgm:prSet/>
      <dgm:spPr/>
      <dgm:t>
        <a:bodyPr/>
        <a:lstStyle/>
        <a:p>
          <a:endParaRPr lang="en-US"/>
        </a:p>
      </dgm:t>
    </dgm:pt>
    <dgm:pt modelId="{D5B309B1-E838-47C5-8E1D-5AD3E4918040}" type="sibTrans" cxnId="{A738AFDA-22E9-412D-8716-DAE6724CF98F}">
      <dgm:prSet/>
      <dgm:spPr/>
      <dgm:t>
        <a:bodyPr/>
        <a:lstStyle/>
        <a:p>
          <a:endParaRPr lang="en-US"/>
        </a:p>
      </dgm:t>
    </dgm:pt>
    <dgm:pt modelId="{A1889623-AA90-4B8F-8F1D-26D972A53948}">
      <dgm:prSet phldrT="[Text]" custT="1"/>
      <dgm:spPr/>
      <dgm:t>
        <a:bodyPr/>
        <a:lstStyle/>
        <a:p>
          <a:r>
            <a:rPr lang="en-US" sz="2800" dirty="0"/>
            <a:t>Learner</a:t>
          </a:r>
        </a:p>
      </dgm:t>
    </dgm:pt>
    <dgm:pt modelId="{7E5DFF93-8E74-4CC9-8ADD-AF24ABEC5D3D}" type="parTrans" cxnId="{2685C7B1-1423-4047-9FAA-24B5B1821808}">
      <dgm:prSet/>
      <dgm:spPr/>
      <dgm:t>
        <a:bodyPr/>
        <a:lstStyle/>
        <a:p>
          <a:endParaRPr lang="en-US"/>
        </a:p>
      </dgm:t>
    </dgm:pt>
    <dgm:pt modelId="{D8CAC9C9-53EB-40B5-91F3-63135FA38898}" type="sibTrans" cxnId="{2685C7B1-1423-4047-9FAA-24B5B1821808}">
      <dgm:prSet/>
      <dgm:spPr/>
      <dgm:t>
        <a:bodyPr/>
        <a:lstStyle/>
        <a:p>
          <a:endParaRPr lang="en-US"/>
        </a:p>
      </dgm:t>
    </dgm:pt>
    <dgm:pt modelId="{B8FEBEF3-8EFF-4355-A7A2-C1C7FDE4A123}">
      <dgm:prSet phldrT="[Text]"/>
      <dgm:spPr/>
      <dgm:t>
        <a:bodyPr/>
        <a:lstStyle/>
        <a:p>
          <a:r>
            <a:rPr lang="en-US" dirty="0"/>
            <a:t>Training Provider</a:t>
          </a:r>
        </a:p>
      </dgm:t>
    </dgm:pt>
    <dgm:pt modelId="{2ED8EF8C-C16F-4875-AC6A-0C9E7146B6E4}" type="parTrans" cxnId="{E6A5F166-644F-4DCD-B6D2-9114FC165BBB}">
      <dgm:prSet/>
      <dgm:spPr/>
      <dgm:t>
        <a:bodyPr/>
        <a:lstStyle/>
        <a:p>
          <a:endParaRPr lang="en-US"/>
        </a:p>
      </dgm:t>
    </dgm:pt>
    <dgm:pt modelId="{CF8A8F3F-91BB-44CC-9B7A-A895BAB97D44}" type="sibTrans" cxnId="{E6A5F166-644F-4DCD-B6D2-9114FC165BBB}">
      <dgm:prSet/>
      <dgm:spPr/>
      <dgm:t>
        <a:bodyPr/>
        <a:lstStyle/>
        <a:p>
          <a:endParaRPr lang="en-US"/>
        </a:p>
      </dgm:t>
    </dgm:pt>
    <dgm:pt modelId="{1F52B8A6-7231-40D2-A188-549235EFF82F}">
      <dgm:prSet phldrT="[Text]" custT="1"/>
      <dgm:spPr/>
      <dgm:t>
        <a:bodyPr/>
        <a:lstStyle/>
        <a:p>
          <a:r>
            <a:rPr lang="en-US" sz="2800" dirty="0"/>
            <a:t>Employer</a:t>
          </a:r>
        </a:p>
      </dgm:t>
    </dgm:pt>
    <dgm:pt modelId="{0F39CB34-D611-40BF-9405-8E766FE98789}" type="parTrans" cxnId="{A17FEC03-0198-46D6-946D-D0FAEA115D2D}">
      <dgm:prSet/>
      <dgm:spPr/>
      <dgm:t>
        <a:bodyPr/>
        <a:lstStyle/>
        <a:p>
          <a:endParaRPr lang="en-US"/>
        </a:p>
      </dgm:t>
    </dgm:pt>
    <dgm:pt modelId="{CE240BCA-F6FB-409C-8EF6-1EE9517A770A}" type="sibTrans" cxnId="{A17FEC03-0198-46D6-946D-D0FAEA115D2D}">
      <dgm:prSet/>
      <dgm:spPr/>
      <dgm:t>
        <a:bodyPr/>
        <a:lstStyle/>
        <a:p>
          <a:endParaRPr lang="en-US"/>
        </a:p>
      </dgm:t>
    </dgm:pt>
    <dgm:pt modelId="{9FC545CA-651D-4492-82B0-892452FB8966}" type="pres">
      <dgm:prSet presAssocID="{9637C6F2-6B0A-45B6-A260-BDEB7107F45E}" presName="Name0" presStyleCnt="0">
        <dgm:presLayoutVars>
          <dgm:chMax val="1"/>
          <dgm:chPref val="1"/>
          <dgm:dir/>
          <dgm:animOne val="branch"/>
          <dgm:animLvl val="lvl"/>
        </dgm:presLayoutVars>
      </dgm:prSet>
      <dgm:spPr/>
    </dgm:pt>
    <dgm:pt modelId="{8F28AEDD-3E3F-4390-A440-A9DFBAB1FF20}" type="pres">
      <dgm:prSet presAssocID="{54689492-26BB-48C0-95D2-CBA7BB8BD10B}" presName="singleCycle" presStyleCnt="0"/>
      <dgm:spPr/>
    </dgm:pt>
    <dgm:pt modelId="{9D449692-7332-4059-B42B-7C130233FEE7}" type="pres">
      <dgm:prSet presAssocID="{54689492-26BB-48C0-95D2-CBA7BB8BD10B}" presName="singleCenter" presStyleLbl="node1" presStyleIdx="0" presStyleCnt="4" custScaleX="206476" custLinFactNeighborY="-8063">
        <dgm:presLayoutVars>
          <dgm:chMax val="7"/>
          <dgm:chPref val="7"/>
        </dgm:presLayoutVars>
      </dgm:prSet>
      <dgm:spPr/>
    </dgm:pt>
    <dgm:pt modelId="{67A8C109-C745-4CE3-A348-BEE40E571E67}" type="pres">
      <dgm:prSet presAssocID="{7E5DFF93-8E74-4CC9-8ADD-AF24ABEC5D3D}" presName="Name56" presStyleLbl="parChTrans1D2" presStyleIdx="0" presStyleCnt="3"/>
      <dgm:spPr/>
    </dgm:pt>
    <dgm:pt modelId="{16A2B3A3-D490-48CD-9759-4111F58A147E}" type="pres">
      <dgm:prSet presAssocID="{A1889623-AA90-4B8F-8F1D-26D972A53948}" presName="text0" presStyleLbl="node1" presStyleIdx="1" presStyleCnt="4" custScaleX="342040">
        <dgm:presLayoutVars>
          <dgm:bulletEnabled val="1"/>
        </dgm:presLayoutVars>
      </dgm:prSet>
      <dgm:spPr/>
    </dgm:pt>
    <dgm:pt modelId="{9936BDCB-575A-4295-98A6-4EF8818AEBC8}" type="pres">
      <dgm:prSet presAssocID="{2ED8EF8C-C16F-4875-AC6A-0C9E7146B6E4}" presName="Name56" presStyleLbl="parChTrans1D2" presStyleIdx="1" presStyleCnt="3"/>
      <dgm:spPr/>
    </dgm:pt>
    <dgm:pt modelId="{31C29BC6-BE98-4282-BB21-A80C160607FC}" type="pres">
      <dgm:prSet presAssocID="{B8FEBEF3-8EFF-4355-A7A2-C1C7FDE4A123}" presName="text0" presStyleLbl="node1" presStyleIdx="2" presStyleCnt="4" custScaleX="302272" custScaleY="100553" custRadScaleRad="129311" custRadScaleInc="-5353">
        <dgm:presLayoutVars>
          <dgm:bulletEnabled val="1"/>
        </dgm:presLayoutVars>
      </dgm:prSet>
      <dgm:spPr/>
    </dgm:pt>
    <dgm:pt modelId="{82FEB3BD-40DA-4A5B-AF7F-24AD20C35A6E}" type="pres">
      <dgm:prSet presAssocID="{0F39CB34-D611-40BF-9405-8E766FE98789}" presName="Name56" presStyleLbl="parChTrans1D2" presStyleIdx="2" presStyleCnt="3"/>
      <dgm:spPr/>
    </dgm:pt>
    <dgm:pt modelId="{6163E473-9D59-40DC-92C2-431398D347BD}" type="pres">
      <dgm:prSet presAssocID="{1F52B8A6-7231-40D2-A188-549235EFF82F}" presName="text0" presStyleLbl="node1" presStyleIdx="3" presStyleCnt="4" custScaleX="224693" custRadScaleRad="129398" custRadScaleInc="2560">
        <dgm:presLayoutVars>
          <dgm:bulletEnabled val="1"/>
        </dgm:presLayoutVars>
      </dgm:prSet>
      <dgm:spPr/>
    </dgm:pt>
  </dgm:ptLst>
  <dgm:cxnLst>
    <dgm:cxn modelId="{A738AFDA-22E9-412D-8716-DAE6724CF98F}" srcId="{9637C6F2-6B0A-45B6-A260-BDEB7107F45E}" destId="{54689492-26BB-48C0-95D2-CBA7BB8BD10B}" srcOrd="0" destOrd="0" parTransId="{25DA39C1-7A27-4791-BD3D-6195ABA6244D}" sibTransId="{D5B309B1-E838-47C5-8E1D-5AD3E4918040}"/>
    <dgm:cxn modelId="{B04718BB-3332-4FB8-97BD-39539C8C1238}" type="presOf" srcId="{9637C6F2-6B0A-45B6-A260-BDEB7107F45E}" destId="{9FC545CA-651D-4492-82B0-892452FB8966}" srcOrd="0" destOrd="0" presId="urn:microsoft.com/office/officeart/2008/layout/RadialCluster"/>
    <dgm:cxn modelId="{2685C7B1-1423-4047-9FAA-24B5B1821808}" srcId="{54689492-26BB-48C0-95D2-CBA7BB8BD10B}" destId="{A1889623-AA90-4B8F-8F1D-26D972A53948}" srcOrd="0" destOrd="0" parTransId="{7E5DFF93-8E74-4CC9-8ADD-AF24ABEC5D3D}" sibTransId="{D8CAC9C9-53EB-40B5-91F3-63135FA38898}"/>
    <dgm:cxn modelId="{18FBB39C-A7D0-44A4-8F45-E57D80041014}" type="presOf" srcId="{2ED8EF8C-C16F-4875-AC6A-0C9E7146B6E4}" destId="{9936BDCB-575A-4295-98A6-4EF8818AEBC8}" srcOrd="0" destOrd="0" presId="urn:microsoft.com/office/officeart/2008/layout/RadialCluster"/>
    <dgm:cxn modelId="{5A751B3F-D3D5-4006-8DAB-33FC63E60A7E}" type="presOf" srcId="{B8FEBEF3-8EFF-4355-A7A2-C1C7FDE4A123}" destId="{31C29BC6-BE98-4282-BB21-A80C160607FC}" srcOrd="0" destOrd="0" presId="urn:microsoft.com/office/officeart/2008/layout/RadialCluster"/>
    <dgm:cxn modelId="{47E17206-BCDA-4064-96DB-E3B9D7887F7F}" type="presOf" srcId="{A1889623-AA90-4B8F-8F1D-26D972A53948}" destId="{16A2B3A3-D490-48CD-9759-4111F58A147E}" srcOrd="0" destOrd="0" presId="urn:microsoft.com/office/officeart/2008/layout/RadialCluster"/>
    <dgm:cxn modelId="{D3381B53-853E-4062-831E-5F44B654103D}" type="presOf" srcId="{0F39CB34-D611-40BF-9405-8E766FE98789}" destId="{82FEB3BD-40DA-4A5B-AF7F-24AD20C35A6E}" srcOrd="0" destOrd="0" presId="urn:microsoft.com/office/officeart/2008/layout/RadialCluster"/>
    <dgm:cxn modelId="{833DA658-AE58-4E8B-B547-B095733CEF11}" type="presOf" srcId="{1F52B8A6-7231-40D2-A188-549235EFF82F}" destId="{6163E473-9D59-40DC-92C2-431398D347BD}" srcOrd="0" destOrd="0" presId="urn:microsoft.com/office/officeart/2008/layout/RadialCluster"/>
    <dgm:cxn modelId="{E6A5F166-644F-4DCD-B6D2-9114FC165BBB}" srcId="{54689492-26BB-48C0-95D2-CBA7BB8BD10B}" destId="{B8FEBEF3-8EFF-4355-A7A2-C1C7FDE4A123}" srcOrd="1" destOrd="0" parTransId="{2ED8EF8C-C16F-4875-AC6A-0C9E7146B6E4}" sibTransId="{CF8A8F3F-91BB-44CC-9B7A-A895BAB97D44}"/>
    <dgm:cxn modelId="{7F164443-1692-4047-9242-9B5C378798B2}" type="presOf" srcId="{54689492-26BB-48C0-95D2-CBA7BB8BD10B}" destId="{9D449692-7332-4059-B42B-7C130233FEE7}" srcOrd="0" destOrd="0" presId="urn:microsoft.com/office/officeart/2008/layout/RadialCluster"/>
    <dgm:cxn modelId="{14C2A285-0608-454A-8310-DB4AE257971B}" type="presOf" srcId="{7E5DFF93-8E74-4CC9-8ADD-AF24ABEC5D3D}" destId="{67A8C109-C745-4CE3-A348-BEE40E571E67}" srcOrd="0" destOrd="0" presId="urn:microsoft.com/office/officeart/2008/layout/RadialCluster"/>
    <dgm:cxn modelId="{A17FEC03-0198-46D6-946D-D0FAEA115D2D}" srcId="{54689492-26BB-48C0-95D2-CBA7BB8BD10B}" destId="{1F52B8A6-7231-40D2-A188-549235EFF82F}" srcOrd="2" destOrd="0" parTransId="{0F39CB34-D611-40BF-9405-8E766FE98789}" sibTransId="{CE240BCA-F6FB-409C-8EF6-1EE9517A770A}"/>
    <dgm:cxn modelId="{D5B6E95F-0A6E-4F0C-A54B-895079588DE1}" type="presParOf" srcId="{9FC545CA-651D-4492-82B0-892452FB8966}" destId="{8F28AEDD-3E3F-4390-A440-A9DFBAB1FF20}" srcOrd="0" destOrd="0" presId="urn:microsoft.com/office/officeart/2008/layout/RadialCluster"/>
    <dgm:cxn modelId="{A79BB215-C67E-4E73-AD99-2303FB5D467A}" type="presParOf" srcId="{8F28AEDD-3E3F-4390-A440-A9DFBAB1FF20}" destId="{9D449692-7332-4059-B42B-7C130233FEE7}" srcOrd="0" destOrd="0" presId="urn:microsoft.com/office/officeart/2008/layout/RadialCluster"/>
    <dgm:cxn modelId="{8736E371-4015-4A45-A1A6-7C9D8B35D123}" type="presParOf" srcId="{8F28AEDD-3E3F-4390-A440-A9DFBAB1FF20}" destId="{67A8C109-C745-4CE3-A348-BEE40E571E67}" srcOrd="1" destOrd="0" presId="urn:microsoft.com/office/officeart/2008/layout/RadialCluster"/>
    <dgm:cxn modelId="{8E41CCBC-3B3E-4207-B4DA-BDAB231297E8}" type="presParOf" srcId="{8F28AEDD-3E3F-4390-A440-A9DFBAB1FF20}" destId="{16A2B3A3-D490-48CD-9759-4111F58A147E}" srcOrd="2" destOrd="0" presId="urn:microsoft.com/office/officeart/2008/layout/RadialCluster"/>
    <dgm:cxn modelId="{77603110-1DAB-419F-9F37-5404D72D0E84}" type="presParOf" srcId="{8F28AEDD-3E3F-4390-A440-A9DFBAB1FF20}" destId="{9936BDCB-575A-4295-98A6-4EF8818AEBC8}" srcOrd="3" destOrd="0" presId="urn:microsoft.com/office/officeart/2008/layout/RadialCluster"/>
    <dgm:cxn modelId="{EFB26B56-48E2-4732-B033-C0D99066E3B3}" type="presParOf" srcId="{8F28AEDD-3E3F-4390-A440-A9DFBAB1FF20}" destId="{31C29BC6-BE98-4282-BB21-A80C160607FC}" srcOrd="4" destOrd="0" presId="urn:microsoft.com/office/officeart/2008/layout/RadialCluster"/>
    <dgm:cxn modelId="{038779B6-57C0-4316-9E4A-77001739E9E4}" type="presParOf" srcId="{8F28AEDD-3E3F-4390-A440-A9DFBAB1FF20}" destId="{82FEB3BD-40DA-4A5B-AF7F-24AD20C35A6E}" srcOrd="5" destOrd="0" presId="urn:microsoft.com/office/officeart/2008/layout/RadialCluster"/>
    <dgm:cxn modelId="{77F3BC25-EE13-4DFF-83A4-3CBDE31FFC4E}" type="presParOf" srcId="{8F28AEDD-3E3F-4390-A440-A9DFBAB1FF20}" destId="{6163E473-9D59-40DC-92C2-431398D347B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EC72E3-9329-4498-94FB-C2B098DBC48E}"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en-ZA"/>
        </a:p>
      </dgm:t>
    </dgm:pt>
    <dgm:pt modelId="{2ADC6E90-38C7-434D-9D92-E39DA68ABF1D}">
      <dgm:prSet phldrT="[Text]"/>
      <dgm:spPr/>
      <dgm:t>
        <a:bodyPr/>
        <a:lstStyle/>
        <a:p>
          <a:r>
            <a:rPr lang="en-ZA"/>
            <a:t>Employer</a:t>
          </a:r>
        </a:p>
      </dgm:t>
    </dgm:pt>
    <dgm:pt modelId="{B892CE2D-4842-489E-9ADF-C559BFF00742}" type="parTrans" cxnId="{A8307717-501C-463E-9685-1FEB3013EAA7}">
      <dgm:prSet/>
      <dgm:spPr/>
      <dgm:t>
        <a:bodyPr/>
        <a:lstStyle/>
        <a:p>
          <a:endParaRPr lang="en-ZA"/>
        </a:p>
      </dgm:t>
    </dgm:pt>
    <dgm:pt modelId="{63F7A633-BBE7-4E27-B16E-E354C154E9BD}" type="sibTrans" cxnId="{A8307717-501C-463E-9685-1FEB3013EAA7}">
      <dgm:prSet/>
      <dgm:spPr/>
      <dgm:t>
        <a:bodyPr/>
        <a:lstStyle/>
        <a:p>
          <a:endParaRPr lang="en-ZA"/>
        </a:p>
      </dgm:t>
    </dgm:pt>
    <dgm:pt modelId="{A9568D54-AF04-42E8-9FCF-E43A8993D1E7}">
      <dgm:prSet phldrT="[Text]" custT="1"/>
      <dgm:spPr/>
      <dgm:t>
        <a:bodyPr/>
        <a:lstStyle/>
        <a:p>
          <a:r>
            <a:rPr lang="en-ZA" sz="2000" dirty="0"/>
            <a:t>Employ learner for  learnership period</a:t>
          </a:r>
        </a:p>
      </dgm:t>
    </dgm:pt>
    <dgm:pt modelId="{F69F6763-2275-47B0-A3C6-7E01A25BB175}" type="parTrans" cxnId="{35D865E0-5EAF-484D-8DFC-F21162F9D3EF}">
      <dgm:prSet/>
      <dgm:spPr/>
      <dgm:t>
        <a:bodyPr/>
        <a:lstStyle/>
        <a:p>
          <a:endParaRPr lang="en-ZA"/>
        </a:p>
      </dgm:t>
    </dgm:pt>
    <dgm:pt modelId="{F67A7FE8-EB6C-4F1B-BCC6-85A15D3D0CA8}" type="sibTrans" cxnId="{35D865E0-5EAF-484D-8DFC-F21162F9D3EF}">
      <dgm:prSet/>
      <dgm:spPr/>
      <dgm:t>
        <a:bodyPr/>
        <a:lstStyle/>
        <a:p>
          <a:endParaRPr lang="en-ZA"/>
        </a:p>
      </dgm:t>
    </dgm:pt>
    <dgm:pt modelId="{2849D27A-3385-4DBE-8056-FE9A3B15460B}">
      <dgm:prSet phldrT="[Text]"/>
      <dgm:spPr/>
      <dgm:t>
        <a:bodyPr/>
        <a:lstStyle/>
        <a:p>
          <a:r>
            <a:rPr lang="en-ZA"/>
            <a:t>Learner</a:t>
          </a:r>
        </a:p>
      </dgm:t>
    </dgm:pt>
    <dgm:pt modelId="{195DA8BB-1F36-46B0-8EAA-4496B462B9A8}" type="parTrans" cxnId="{9661848B-5A27-4EE2-9F20-96FEF01CEFD7}">
      <dgm:prSet/>
      <dgm:spPr/>
      <dgm:t>
        <a:bodyPr/>
        <a:lstStyle/>
        <a:p>
          <a:endParaRPr lang="en-ZA"/>
        </a:p>
      </dgm:t>
    </dgm:pt>
    <dgm:pt modelId="{84959D3A-3C38-4FFC-AB1A-60ECCEF57EFE}" type="sibTrans" cxnId="{9661848B-5A27-4EE2-9F20-96FEF01CEFD7}">
      <dgm:prSet/>
      <dgm:spPr/>
      <dgm:t>
        <a:bodyPr/>
        <a:lstStyle/>
        <a:p>
          <a:endParaRPr lang="en-ZA"/>
        </a:p>
      </dgm:t>
    </dgm:pt>
    <dgm:pt modelId="{447DFB36-6558-41B8-AB05-5C15E6F91E70}">
      <dgm:prSet phldrT="[Text]" custT="1"/>
      <dgm:spPr/>
      <dgm:t>
        <a:bodyPr/>
        <a:lstStyle/>
        <a:p>
          <a:r>
            <a:rPr lang="en-ZA" sz="2000" dirty="0"/>
            <a:t>Work for  employer</a:t>
          </a:r>
        </a:p>
      </dgm:t>
    </dgm:pt>
    <dgm:pt modelId="{97F5A191-FFF6-40D2-8969-527F917EF63A}" type="parTrans" cxnId="{48E28A18-7858-4DD8-9364-70C1512CFDD4}">
      <dgm:prSet/>
      <dgm:spPr/>
      <dgm:t>
        <a:bodyPr/>
        <a:lstStyle/>
        <a:p>
          <a:endParaRPr lang="en-ZA"/>
        </a:p>
      </dgm:t>
    </dgm:pt>
    <dgm:pt modelId="{CECF41A5-E4F2-4F3A-B23F-B900D59386C2}" type="sibTrans" cxnId="{48E28A18-7858-4DD8-9364-70C1512CFDD4}">
      <dgm:prSet/>
      <dgm:spPr/>
      <dgm:t>
        <a:bodyPr/>
        <a:lstStyle/>
        <a:p>
          <a:endParaRPr lang="en-ZA"/>
        </a:p>
      </dgm:t>
    </dgm:pt>
    <dgm:pt modelId="{1D8455A7-293B-4C97-8471-B865493DD93B}">
      <dgm:prSet phldrT="[Text]" custT="1"/>
      <dgm:spPr/>
      <dgm:t>
        <a:bodyPr/>
        <a:lstStyle/>
        <a:p>
          <a:r>
            <a:rPr lang="en-ZA" sz="2000" dirty="0"/>
            <a:t>Attend specified training</a:t>
          </a:r>
        </a:p>
      </dgm:t>
    </dgm:pt>
    <dgm:pt modelId="{E862F56E-5FDD-4045-BA7C-2E9547C9424F}" type="parTrans" cxnId="{B148DEDB-BBB9-4F50-B583-66B043DE4FD3}">
      <dgm:prSet/>
      <dgm:spPr/>
      <dgm:t>
        <a:bodyPr/>
        <a:lstStyle/>
        <a:p>
          <a:endParaRPr lang="en-ZA"/>
        </a:p>
      </dgm:t>
    </dgm:pt>
    <dgm:pt modelId="{1C1762DD-B57F-469E-BB02-D16EE7E1FDA4}" type="sibTrans" cxnId="{B148DEDB-BBB9-4F50-B583-66B043DE4FD3}">
      <dgm:prSet/>
      <dgm:spPr/>
      <dgm:t>
        <a:bodyPr/>
        <a:lstStyle/>
        <a:p>
          <a:endParaRPr lang="en-ZA"/>
        </a:p>
      </dgm:t>
    </dgm:pt>
    <dgm:pt modelId="{9D63A124-D8A5-45AB-81A3-4FD0C9BA16DF}">
      <dgm:prSet phldrT="[Text]"/>
      <dgm:spPr/>
      <dgm:t>
        <a:bodyPr/>
        <a:lstStyle/>
        <a:p>
          <a:r>
            <a:rPr lang="en-ZA"/>
            <a:t>Training Provider</a:t>
          </a:r>
        </a:p>
      </dgm:t>
    </dgm:pt>
    <dgm:pt modelId="{EB544B6F-C060-44D1-901A-F2C1545805F9}" type="parTrans" cxnId="{9E398397-7352-46AB-9F61-04515A64A557}">
      <dgm:prSet/>
      <dgm:spPr/>
      <dgm:t>
        <a:bodyPr/>
        <a:lstStyle/>
        <a:p>
          <a:endParaRPr lang="en-ZA"/>
        </a:p>
      </dgm:t>
    </dgm:pt>
    <dgm:pt modelId="{7EAA0771-8FFE-4E6F-B07A-5014973959CC}" type="sibTrans" cxnId="{9E398397-7352-46AB-9F61-04515A64A557}">
      <dgm:prSet/>
      <dgm:spPr/>
      <dgm:t>
        <a:bodyPr/>
        <a:lstStyle/>
        <a:p>
          <a:endParaRPr lang="en-ZA"/>
        </a:p>
      </dgm:t>
    </dgm:pt>
    <dgm:pt modelId="{DA832CB6-A037-4A0D-9AB8-E7A19A19AD0C}">
      <dgm:prSet phldrT="[Text]" custT="1"/>
      <dgm:spPr/>
      <dgm:t>
        <a:bodyPr/>
        <a:lstStyle/>
        <a:p>
          <a:r>
            <a:rPr lang="en-ZA" sz="2000" dirty="0"/>
            <a:t>Provide education and training</a:t>
          </a:r>
        </a:p>
      </dgm:t>
    </dgm:pt>
    <dgm:pt modelId="{C8A8A05E-F44B-4FA4-B7EE-B7B260FDDF29}" type="parTrans" cxnId="{05DA0FB7-75E5-4236-8EC3-F9E73F12076E}">
      <dgm:prSet/>
      <dgm:spPr/>
      <dgm:t>
        <a:bodyPr/>
        <a:lstStyle/>
        <a:p>
          <a:endParaRPr lang="en-ZA"/>
        </a:p>
      </dgm:t>
    </dgm:pt>
    <dgm:pt modelId="{89DEDEC3-4058-4E3B-81F1-F029706B020E}" type="sibTrans" cxnId="{05DA0FB7-75E5-4236-8EC3-F9E73F12076E}">
      <dgm:prSet/>
      <dgm:spPr/>
      <dgm:t>
        <a:bodyPr/>
        <a:lstStyle/>
        <a:p>
          <a:endParaRPr lang="en-ZA"/>
        </a:p>
      </dgm:t>
    </dgm:pt>
    <dgm:pt modelId="{ABB2C8F3-EAE8-41C7-B1BC-1E41EA0C2D9E}">
      <dgm:prSet phldrT="[Text]" custT="1"/>
      <dgm:spPr/>
      <dgm:t>
        <a:bodyPr/>
        <a:lstStyle/>
        <a:p>
          <a:r>
            <a:rPr lang="en-ZA" sz="2000" dirty="0"/>
            <a:t>Release learner to attend training</a:t>
          </a:r>
        </a:p>
      </dgm:t>
    </dgm:pt>
    <dgm:pt modelId="{652EA89D-6203-4673-8308-524BB0369D36}" type="parTrans" cxnId="{80AB1D95-A2D9-402F-9390-D1259DBA9E95}">
      <dgm:prSet/>
      <dgm:spPr/>
      <dgm:t>
        <a:bodyPr/>
        <a:lstStyle/>
        <a:p>
          <a:endParaRPr lang="en-ZA"/>
        </a:p>
      </dgm:t>
    </dgm:pt>
    <dgm:pt modelId="{4FF5D5E8-94EC-4F27-BA04-23D0BEC6F59B}" type="sibTrans" cxnId="{80AB1D95-A2D9-402F-9390-D1259DBA9E95}">
      <dgm:prSet/>
      <dgm:spPr/>
      <dgm:t>
        <a:bodyPr/>
        <a:lstStyle/>
        <a:p>
          <a:endParaRPr lang="en-ZA"/>
        </a:p>
      </dgm:t>
    </dgm:pt>
    <dgm:pt modelId="{524870C6-715B-4D49-A87A-1F11EE188701}">
      <dgm:prSet phldrT="[Text]" custT="1"/>
      <dgm:spPr/>
      <dgm:t>
        <a:bodyPr/>
        <a:lstStyle/>
        <a:p>
          <a:r>
            <a:rPr lang="en-ZA" sz="2000" dirty="0"/>
            <a:t>Provide  specified practical work experience</a:t>
          </a:r>
        </a:p>
      </dgm:t>
    </dgm:pt>
    <dgm:pt modelId="{60E2C7DF-E2FB-4FE8-A972-D89E1FA6457A}" type="parTrans" cxnId="{E8CDE4D3-8FC7-48D3-87C8-58BEF01D7198}">
      <dgm:prSet/>
      <dgm:spPr/>
      <dgm:t>
        <a:bodyPr/>
        <a:lstStyle/>
        <a:p>
          <a:endParaRPr lang="en-ZA"/>
        </a:p>
      </dgm:t>
    </dgm:pt>
    <dgm:pt modelId="{CF9291B6-8987-49E6-AEAC-4A9B690B2D36}" type="sibTrans" cxnId="{E8CDE4D3-8FC7-48D3-87C8-58BEF01D7198}">
      <dgm:prSet/>
      <dgm:spPr/>
      <dgm:t>
        <a:bodyPr/>
        <a:lstStyle/>
        <a:p>
          <a:endParaRPr lang="en-ZA"/>
        </a:p>
      </dgm:t>
    </dgm:pt>
    <dgm:pt modelId="{79DF8FF0-0857-4ACC-95D1-372BDC284658}">
      <dgm:prSet phldrT="[Text]" custT="1"/>
      <dgm:spPr/>
      <dgm:t>
        <a:bodyPr/>
        <a:lstStyle/>
        <a:p>
          <a:r>
            <a:rPr lang="en-ZA" sz="2000" dirty="0"/>
            <a:t>Provide learner support</a:t>
          </a:r>
        </a:p>
      </dgm:t>
    </dgm:pt>
    <dgm:pt modelId="{117E6317-20BD-488B-8E9C-BE7ADA2A879D}" type="parTrans" cxnId="{27AB1622-B203-484C-86AB-0EA427BBA245}">
      <dgm:prSet/>
      <dgm:spPr/>
      <dgm:t>
        <a:bodyPr/>
        <a:lstStyle/>
        <a:p>
          <a:endParaRPr lang="en-ZA"/>
        </a:p>
      </dgm:t>
    </dgm:pt>
    <dgm:pt modelId="{88C7EEBC-F633-4281-A03E-62E9CD2F6972}" type="sibTrans" cxnId="{27AB1622-B203-484C-86AB-0EA427BBA245}">
      <dgm:prSet/>
      <dgm:spPr/>
      <dgm:t>
        <a:bodyPr/>
        <a:lstStyle/>
        <a:p>
          <a:endParaRPr lang="en-ZA"/>
        </a:p>
      </dgm:t>
    </dgm:pt>
    <dgm:pt modelId="{E39BEE2B-7D25-45E1-8449-51FBCEF92945}" type="pres">
      <dgm:prSet presAssocID="{4CEC72E3-9329-4498-94FB-C2B098DBC48E}" presName="linearFlow" presStyleCnt="0">
        <dgm:presLayoutVars>
          <dgm:dir/>
          <dgm:animLvl val="lvl"/>
          <dgm:resizeHandles/>
        </dgm:presLayoutVars>
      </dgm:prSet>
      <dgm:spPr/>
    </dgm:pt>
    <dgm:pt modelId="{038C06B1-6173-4F1C-AEC9-4C7D1268A0EA}" type="pres">
      <dgm:prSet presAssocID="{2ADC6E90-38C7-434D-9D92-E39DA68ABF1D}" presName="compositeNode" presStyleCnt="0">
        <dgm:presLayoutVars>
          <dgm:bulletEnabled val="1"/>
        </dgm:presLayoutVars>
      </dgm:prSet>
      <dgm:spPr/>
    </dgm:pt>
    <dgm:pt modelId="{0A876C78-AB3A-47C4-AB74-C40F742F7FF8}" type="pres">
      <dgm:prSet presAssocID="{2ADC6E90-38C7-434D-9D92-E39DA68ABF1D}" presName="image" presStyleLbl="fgImgPlace1" presStyleIdx="0" presStyleCnt="3" custScaleX="123075" custScaleY="115634" custLinFactNeighborY="-28970"/>
      <dgm:spPr>
        <a:blipFill rotWithShape="1">
          <a:blip xmlns:r="http://schemas.openxmlformats.org/officeDocument/2006/relationships" r:embed="rId1"/>
          <a:stretch>
            <a:fillRect/>
          </a:stretch>
        </a:blipFill>
      </dgm:spPr>
    </dgm:pt>
    <dgm:pt modelId="{5CA49A36-7D9F-4DE9-A2C3-261EE9460DD6}" type="pres">
      <dgm:prSet presAssocID="{2ADC6E90-38C7-434D-9D92-E39DA68ABF1D}" presName="childNode" presStyleLbl="node1" presStyleIdx="0" presStyleCnt="3" custScaleY="115458" custLinFactNeighborY="5448">
        <dgm:presLayoutVars>
          <dgm:bulletEnabled val="1"/>
        </dgm:presLayoutVars>
      </dgm:prSet>
      <dgm:spPr/>
    </dgm:pt>
    <dgm:pt modelId="{6D7F9785-E90A-4217-9E42-C2B368A24702}" type="pres">
      <dgm:prSet presAssocID="{2ADC6E90-38C7-434D-9D92-E39DA68ABF1D}" presName="parentNode" presStyleLbl="revTx" presStyleIdx="0" presStyleCnt="3">
        <dgm:presLayoutVars>
          <dgm:chMax val="0"/>
          <dgm:bulletEnabled val="1"/>
        </dgm:presLayoutVars>
      </dgm:prSet>
      <dgm:spPr/>
    </dgm:pt>
    <dgm:pt modelId="{D2700B18-B61C-44B3-8780-8BB295CB876E}" type="pres">
      <dgm:prSet presAssocID="{63F7A633-BBE7-4E27-B16E-E354C154E9BD}" presName="sibTrans" presStyleCnt="0"/>
      <dgm:spPr/>
    </dgm:pt>
    <dgm:pt modelId="{E8D75459-6871-4CF5-8171-296BA9136BEE}" type="pres">
      <dgm:prSet presAssocID="{2849D27A-3385-4DBE-8056-FE9A3B15460B}" presName="compositeNode" presStyleCnt="0">
        <dgm:presLayoutVars>
          <dgm:bulletEnabled val="1"/>
        </dgm:presLayoutVars>
      </dgm:prSet>
      <dgm:spPr/>
    </dgm:pt>
    <dgm:pt modelId="{E6F279A6-994A-4D1B-B2C4-8155371BA21C}" type="pres">
      <dgm:prSet presAssocID="{2849D27A-3385-4DBE-8056-FE9A3B15460B}" presName="image" presStyleLbl="fgImgPlace1" presStyleIdx="1" presStyleCnt="3" custScaleX="111232" custScaleY="114801" custLinFactNeighborY="-25712"/>
      <dgm:spPr>
        <a:blipFill rotWithShape="1">
          <a:blip xmlns:r="http://schemas.openxmlformats.org/officeDocument/2006/relationships" r:embed="rId2"/>
          <a:stretch>
            <a:fillRect/>
          </a:stretch>
        </a:blipFill>
      </dgm:spPr>
    </dgm:pt>
    <dgm:pt modelId="{4F27FB53-A357-40FE-9BF5-D0509CF37EE8}" type="pres">
      <dgm:prSet presAssocID="{2849D27A-3385-4DBE-8056-FE9A3B15460B}" presName="childNode" presStyleLbl="node1" presStyleIdx="1" presStyleCnt="3">
        <dgm:presLayoutVars>
          <dgm:bulletEnabled val="1"/>
        </dgm:presLayoutVars>
      </dgm:prSet>
      <dgm:spPr/>
    </dgm:pt>
    <dgm:pt modelId="{8AA8E6AE-5E2D-47E8-954C-CC3AD668EADF}" type="pres">
      <dgm:prSet presAssocID="{2849D27A-3385-4DBE-8056-FE9A3B15460B}" presName="parentNode" presStyleLbl="revTx" presStyleIdx="1" presStyleCnt="3">
        <dgm:presLayoutVars>
          <dgm:chMax val="0"/>
          <dgm:bulletEnabled val="1"/>
        </dgm:presLayoutVars>
      </dgm:prSet>
      <dgm:spPr/>
    </dgm:pt>
    <dgm:pt modelId="{BC0C3118-0D89-40A8-ACD5-BF8A8921EE7E}" type="pres">
      <dgm:prSet presAssocID="{84959D3A-3C38-4FFC-AB1A-60ECCEF57EFE}" presName="sibTrans" presStyleCnt="0"/>
      <dgm:spPr/>
    </dgm:pt>
    <dgm:pt modelId="{8680D256-D851-4453-84E9-B93B80B9A428}" type="pres">
      <dgm:prSet presAssocID="{9D63A124-D8A5-45AB-81A3-4FD0C9BA16DF}" presName="compositeNode" presStyleCnt="0">
        <dgm:presLayoutVars>
          <dgm:bulletEnabled val="1"/>
        </dgm:presLayoutVars>
      </dgm:prSet>
      <dgm:spPr/>
    </dgm:pt>
    <dgm:pt modelId="{E8FB8968-F8B2-4C39-80C4-6A573B1FCFEF}" type="pres">
      <dgm:prSet presAssocID="{9D63A124-D8A5-45AB-81A3-4FD0C9BA16DF}" presName="image" presStyleLbl="fgImgPlace1" presStyleIdx="2" presStyleCnt="3" custScaleX="145038" custScaleY="122312" custLinFactNeighborY="-28202"/>
      <dgm:spPr>
        <a:blipFill rotWithShape="1">
          <a:blip xmlns:r="http://schemas.openxmlformats.org/officeDocument/2006/relationships" r:embed="rId3"/>
          <a:stretch>
            <a:fillRect/>
          </a:stretch>
        </a:blipFill>
      </dgm:spPr>
    </dgm:pt>
    <dgm:pt modelId="{DC3C810D-25D7-4F32-9A43-987303555815}" type="pres">
      <dgm:prSet presAssocID="{9D63A124-D8A5-45AB-81A3-4FD0C9BA16DF}" presName="childNode" presStyleLbl="node1" presStyleIdx="2" presStyleCnt="3">
        <dgm:presLayoutVars>
          <dgm:bulletEnabled val="1"/>
        </dgm:presLayoutVars>
      </dgm:prSet>
      <dgm:spPr/>
    </dgm:pt>
    <dgm:pt modelId="{92B1A952-9690-4DEC-B48B-A1F5DD7E6CEB}" type="pres">
      <dgm:prSet presAssocID="{9D63A124-D8A5-45AB-81A3-4FD0C9BA16DF}" presName="parentNode" presStyleLbl="revTx" presStyleIdx="2" presStyleCnt="3">
        <dgm:presLayoutVars>
          <dgm:chMax val="0"/>
          <dgm:bulletEnabled val="1"/>
        </dgm:presLayoutVars>
      </dgm:prSet>
      <dgm:spPr/>
    </dgm:pt>
  </dgm:ptLst>
  <dgm:cxnLst>
    <dgm:cxn modelId="{C2650C4E-5241-405A-A68C-8CF53A1F0461}" type="presOf" srcId="{DA832CB6-A037-4A0D-9AB8-E7A19A19AD0C}" destId="{DC3C810D-25D7-4F32-9A43-987303555815}" srcOrd="0" destOrd="0" presId="urn:microsoft.com/office/officeart/2005/8/layout/hList2"/>
    <dgm:cxn modelId="{E8CDE4D3-8FC7-48D3-87C8-58BEF01D7198}" srcId="{2ADC6E90-38C7-434D-9D92-E39DA68ABF1D}" destId="{524870C6-715B-4D49-A87A-1F11EE188701}" srcOrd="1" destOrd="0" parTransId="{60E2C7DF-E2FB-4FE8-A972-D89E1FA6457A}" sibTransId="{CF9291B6-8987-49E6-AEAC-4A9B690B2D36}"/>
    <dgm:cxn modelId="{41D32709-E279-43EB-811D-F2A271C73E6D}" type="presOf" srcId="{79DF8FF0-0857-4ACC-95D1-372BDC284658}" destId="{DC3C810D-25D7-4F32-9A43-987303555815}" srcOrd="0" destOrd="1" presId="urn:microsoft.com/office/officeart/2005/8/layout/hList2"/>
    <dgm:cxn modelId="{9661848B-5A27-4EE2-9F20-96FEF01CEFD7}" srcId="{4CEC72E3-9329-4498-94FB-C2B098DBC48E}" destId="{2849D27A-3385-4DBE-8056-FE9A3B15460B}" srcOrd="1" destOrd="0" parTransId="{195DA8BB-1F36-46B0-8EAA-4496B462B9A8}" sibTransId="{84959D3A-3C38-4FFC-AB1A-60ECCEF57EFE}"/>
    <dgm:cxn modelId="{05DA0FB7-75E5-4236-8EC3-F9E73F12076E}" srcId="{9D63A124-D8A5-45AB-81A3-4FD0C9BA16DF}" destId="{DA832CB6-A037-4A0D-9AB8-E7A19A19AD0C}" srcOrd="0" destOrd="0" parTransId="{C8A8A05E-F44B-4FA4-B7EE-B7B260FDDF29}" sibTransId="{89DEDEC3-4058-4E3B-81F1-F029706B020E}"/>
    <dgm:cxn modelId="{27AB1622-B203-484C-86AB-0EA427BBA245}" srcId="{9D63A124-D8A5-45AB-81A3-4FD0C9BA16DF}" destId="{79DF8FF0-0857-4ACC-95D1-372BDC284658}" srcOrd="1" destOrd="0" parTransId="{117E6317-20BD-488B-8E9C-BE7ADA2A879D}" sibTransId="{88C7EEBC-F633-4281-A03E-62E9CD2F6972}"/>
    <dgm:cxn modelId="{DDC99153-F836-4BEC-ADCF-BBA932316E00}" type="presOf" srcId="{1D8455A7-293B-4C97-8471-B865493DD93B}" destId="{4F27FB53-A357-40FE-9BF5-D0509CF37EE8}" srcOrd="0" destOrd="1" presId="urn:microsoft.com/office/officeart/2005/8/layout/hList2"/>
    <dgm:cxn modelId="{18405672-F463-4327-877D-20D20E0A0D83}" type="presOf" srcId="{ABB2C8F3-EAE8-41C7-B1BC-1E41EA0C2D9E}" destId="{5CA49A36-7D9F-4DE9-A2C3-261EE9460DD6}" srcOrd="0" destOrd="2" presId="urn:microsoft.com/office/officeart/2005/8/layout/hList2"/>
    <dgm:cxn modelId="{740CA02D-DE51-43A8-B3A5-227E0645893B}" type="presOf" srcId="{524870C6-715B-4D49-A87A-1F11EE188701}" destId="{5CA49A36-7D9F-4DE9-A2C3-261EE9460DD6}" srcOrd="0" destOrd="1" presId="urn:microsoft.com/office/officeart/2005/8/layout/hList2"/>
    <dgm:cxn modelId="{48E28A18-7858-4DD8-9364-70C1512CFDD4}" srcId="{2849D27A-3385-4DBE-8056-FE9A3B15460B}" destId="{447DFB36-6558-41B8-AB05-5C15E6F91E70}" srcOrd="0" destOrd="0" parTransId="{97F5A191-FFF6-40D2-8969-527F917EF63A}" sibTransId="{CECF41A5-E4F2-4F3A-B23F-B900D59386C2}"/>
    <dgm:cxn modelId="{F9FD1D78-2942-45CA-9729-2B41F93E9FAF}" type="presOf" srcId="{A9568D54-AF04-42E8-9FCF-E43A8993D1E7}" destId="{5CA49A36-7D9F-4DE9-A2C3-261EE9460DD6}" srcOrd="0" destOrd="0" presId="urn:microsoft.com/office/officeart/2005/8/layout/hList2"/>
    <dgm:cxn modelId="{A8307717-501C-463E-9685-1FEB3013EAA7}" srcId="{4CEC72E3-9329-4498-94FB-C2B098DBC48E}" destId="{2ADC6E90-38C7-434D-9D92-E39DA68ABF1D}" srcOrd="0" destOrd="0" parTransId="{B892CE2D-4842-489E-9ADF-C559BFF00742}" sibTransId="{63F7A633-BBE7-4E27-B16E-E354C154E9BD}"/>
    <dgm:cxn modelId="{3EAAB780-2E0C-4FDA-B378-B4436CAC2BCC}" type="presOf" srcId="{9D63A124-D8A5-45AB-81A3-4FD0C9BA16DF}" destId="{92B1A952-9690-4DEC-B48B-A1F5DD7E6CEB}" srcOrd="0" destOrd="0" presId="urn:microsoft.com/office/officeart/2005/8/layout/hList2"/>
    <dgm:cxn modelId="{FAE80575-CE76-422D-B444-5C58BDFCA67F}" type="presOf" srcId="{2849D27A-3385-4DBE-8056-FE9A3B15460B}" destId="{8AA8E6AE-5E2D-47E8-954C-CC3AD668EADF}" srcOrd="0" destOrd="0" presId="urn:microsoft.com/office/officeart/2005/8/layout/hList2"/>
    <dgm:cxn modelId="{80AB1D95-A2D9-402F-9390-D1259DBA9E95}" srcId="{2ADC6E90-38C7-434D-9D92-E39DA68ABF1D}" destId="{ABB2C8F3-EAE8-41C7-B1BC-1E41EA0C2D9E}" srcOrd="2" destOrd="0" parTransId="{652EA89D-6203-4673-8308-524BB0369D36}" sibTransId="{4FF5D5E8-94EC-4F27-BA04-23D0BEC6F59B}"/>
    <dgm:cxn modelId="{7707DC45-58CA-47BE-B899-7C33E2C611E6}" type="presOf" srcId="{447DFB36-6558-41B8-AB05-5C15E6F91E70}" destId="{4F27FB53-A357-40FE-9BF5-D0509CF37EE8}" srcOrd="0" destOrd="0" presId="urn:microsoft.com/office/officeart/2005/8/layout/hList2"/>
    <dgm:cxn modelId="{35D865E0-5EAF-484D-8DFC-F21162F9D3EF}" srcId="{2ADC6E90-38C7-434D-9D92-E39DA68ABF1D}" destId="{A9568D54-AF04-42E8-9FCF-E43A8993D1E7}" srcOrd="0" destOrd="0" parTransId="{F69F6763-2275-47B0-A3C6-7E01A25BB175}" sibTransId="{F67A7FE8-EB6C-4F1B-BCC6-85A15D3D0CA8}"/>
    <dgm:cxn modelId="{B148DEDB-BBB9-4F50-B583-66B043DE4FD3}" srcId="{2849D27A-3385-4DBE-8056-FE9A3B15460B}" destId="{1D8455A7-293B-4C97-8471-B865493DD93B}" srcOrd="1" destOrd="0" parTransId="{E862F56E-5FDD-4045-BA7C-2E9547C9424F}" sibTransId="{1C1762DD-B57F-469E-BB02-D16EE7E1FDA4}"/>
    <dgm:cxn modelId="{42D35B74-5919-4A74-984C-0744EE902BF5}" type="presOf" srcId="{2ADC6E90-38C7-434D-9D92-E39DA68ABF1D}" destId="{6D7F9785-E90A-4217-9E42-C2B368A24702}" srcOrd="0" destOrd="0" presId="urn:microsoft.com/office/officeart/2005/8/layout/hList2"/>
    <dgm:cxn modelId="{D56C3832-8858-4DF3-9933-CE5261072B6E}" type="presOf" srcId="{4CEC72E3-9329-4498-94FB-C2B098DBC48E}" destId="{E39BEE2B-7D25-45E1-8449-51FBCEF92945}" srcOrd="0" destOrd="0" presId="urn:microsoft.com/office/officeart/2005/8/layout/hList2"/>
    <dgm:cxn modelId="{9E398397-7352-46AB-9F61-04515A64A557}" srcId="{4CEC72E3-9329-4498-94FB-C2B098DBC48E}" destId="{9D63A124-D8A5-45AB-81A3-4FD0C9BA16DF}" srcOrd="2" destOrd="0" parTransId="{EB544B6F-C060-44D1-901A-F2C1545805F9}" sibTransId="{7EAA0771-8FFE-4E6F-B07A-5014973959CC}"/>
    <dgm:cxn modelId="{758B622A-22C5-4ADA-9731-883EE8E570D4}" type="presParOf" srcId="{E39BEE2B-7D25-45E1-8449-51FBCEF92945}" destId="{038C06B1-6173-4F1C-AEC9-4C7D1268A0EA}" srcOrd="0" destOrd="0" presId="urn:microsoft.com/office/officeart/2005/8/layout/hList2"/>
    <dgm:cxn modelId="{11515158-015F-4364-8147-047E57E56C0F}" type="presParOf" srcId="{038C06B1-6173-4F1C-AEC9-4C7D1268A0EA}" destId="{0A876C78-AB3A-47C4-AB74-C40F742F7FF8}" srcOrd="0" destOrd="0" presId="urn:microsoft.com/office/officeart/2005/8/layout/hList2"/>
    <dgm:cxn modelId="{BB5FB7BA-393C-4882-A458-4E8EBA9BB857}" type="presParOf" srcId="{038C06B1-6173-4F1C-AEC9-4C7D1268A0EA}" destId="{5CA49A36-7D9F-4DE9-A2C3-261EE9460DD6}" srcOrd="1" destOrd="0" presId="urn:microsoft.com/office/officeart/2005/8/layout/hList2"/>
    <dgm:cxn modelId="{8368461D-8042-4126-94D3-82ED803BDD2D}" type="presParOf" srcId="{038C06B1-6173-4F1C-AEC9-4C7D1268A0EA}" destId="{6D7F9785-E90A-4217-9E42-C2B368A24702}" srcOrd="2" destOrd="0" presId="urn:microsoft.com/office/officeart/2005/8/layout/hList2"/>
    <dgm:cxn modelId="{3DE3E759-27E7-432B-A847-6D58E4A7014C}" type="presParOf" srcId="{E39BEE2B-7D25-45E1-8449-51FBCEF92945}" destId="{D2700B18-B61C-44B3-8780-8BB295CB876E}" srcOrd="1" destOrd="0" presId="urn:microsoft.com/office/officeart/2005/8/layout/hList2"/>
    <dgm:cxn modelId="{B6535798-605E-47AB-BB2D-F757661D4E2B}" type="presParOf" srcId="{E39BEE2B-7D25-45E1-8449-51FBCEF92945}" destId="{E8D75459-6871-4CF5-8171-296BA9136BEE}" srcOrd="2" destOrd="0" presId="urn:microsoft.com/office/officeart/2005/8/layout/hList2"/>
    <dgm:cxn modelId="{40707651-7B78-485A-9C57-3FC60C11AFB3}" type="presParOf" srcId="{E8D75459-6871-4CF5-8171-296BA9136BEE}" destId="{E6F279A6-994A-4D1B-B2C4-8155371BA21C}" srcOrd="0" destOrd="0" presId="urn:microsoft.com/office/officeart/2005/8/layout/hList2"/>
    <dgm:cxn modelId="{8CA53723-2625-47D1-84FF-E01E1902F7CC}" type="presParOf" srcId="{E8D75459-6871-4CF5-8171-296BA9136BEE}" destId="{4F27FB53-A357-40FE-9BF5-D0509CF37EE8}" srcOrd="1" destOrd="0" presId="urn:microsoft.com/office/officeart/2005/8/layout/hList2"/>
    <dgm:cxn modelId="{B56AC65F-D920-4388-85EE-089EF79B4F13}" type="presParOf" srcId="{E8D75459-6871-4CF5-8171-296BA9136BEE}" destId="{8AA8E6AE-5E2D-47E8-954C-CC3AD668EADF}" srcOrd="2" destOrd="0" presId="urn:microsoft.com/office/officeart/2005/8/layout/hList2"/>
    <dgm:cxn modelId="{85EBE7AE-6586-492B-8395-A1501ED6AFC3}" type="presParOf" srcId="{E39BEE2B-7D25-45E1-8449-51FBCEF92945}" destId="{BC0C3118-0D89-40A8-ACD5-BF8A8921EE7E}" srcOrd="3" destOrd="0" presId="urn:microsoft.com/office/officeart/2005/8/layout/hList2"/>
    <dgm:cxn modelId="{F0184E97-10CF-4D2D-B96D-C1403A887DA7}" type="presParOf" srcId="{E39BEE2B-7D25-45E1-8449-51FBCEF92945}" destId="{8680D256-D851-4453-84E9-B93B80B9A428}" srcOrd="4" destOrd="0" presId="urn:microsoft.com/office/officeart/2005/8/layout/hList2"/>
    <dgm:cxn modelId="{1E2DE3BB-4626-4AE6-B116-5B2DCB24CA46}" type="presParOf" srcId="{8680D256-D851-4453-84E9-B93B80B9A428}" destId="{E8FB8968-F8B2-4C39-80C4-6A573B1FCFEF}" srcOrd="0" destOrd="0" presId="urn:microsoft.com/office/officeart/2005/8/layout/hList2"/>
    <dgm:cxn modelId="{2FEA3C08-0C01-4E8A-8FEC-6BCCF0444A8F}" type="presParOf" srcId="{8680D256-D851-4453-84E9-B93B80B9A428}" destId="{DC3C810D-25D7-4F32-9A43-987303555815}" srcOrd="1" destOrd="0" presId="urn:microsoft.com/office/officeart/2005/8/layout/hList2"/>
    <dgm:cxn modelId="{F6629AC0-597B-4D0B-A657-7B2258567E11}" type="presParOf" srcId="{8680D256-D851-4453-84E9-B93B80B9A428}" destId="{92B1A952-9690-4DEC-B48B-A1F5DD7E6CE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695D5E-2E38-4ADF-8A4A-651A192E8BF5}" type="doc">
      <dgm:prSet loTypeId="urn:microsoft.com/office/officeart/2005/8/layout/process5" loCatId="process" qsTypeId="urn:microsoft.com/office/officeart/2005/8/quickstyle/3d1" qsCatId="3D" csTypeId="urn:microsoft.com/office/officeart/2005/8/colors/accent1_4" csCatId="accent1" phldr="1"/>
      <dgm:spPr/>
      <dgm:t>
        <a:bodyPr/>
        <a:lstStyle/>
        <a:p>
          <a:endParaRPr lang="en-US"/>
        </a:p>
      </dgm:t>
    </dgm:pt>
    <dgm:pt modelId="{D4407A27-3D4E-47C4-8539-E38FEDD7B225}">
      <dgm:prSet phldrT="[Text]" custT="1"/>
      <dgm:spPr/>
      <dgm:t>
        <a:bodyPr/>
        <a:lstStyle/>
        <a:p>
          <a:r>
            <a:rPr lang="en-US" sz="2000" b="1" dirty="0"/>
            <a:t>Recruitment</a:t>
          </a:r>
        </a:p>
      </dgm:t>
    </dgm:pt>
    <dgm:pt modelId="{E548E82D-98E5-44D8-A197-B0D7F3E279B0}" type="parTrans" cxnId="{5773B8FA-7B3C-49A4-AD22-DD66316065BC}">
      <dgm:prSet/>
      <dgm:spPr/>
      <dgm:t>
        <a:bodyPr/>
        <a:lstStyle/>
        <a:p>
          <a:endParaRPr lang="en-US"/>
        </a:p>
      </dgm:t>
    </dgm:pt>
    <dgm:pt modelId="{EFFD2674-98CA-48DF-A2DF-E72436768B92}" type="sibTrans" cxnId="{5773B8FA-7B3C-49A4-AD22-DD66316065BC}">
      <dgm:prSet/>
      <dgm:spPr/>
      <dgm:t>
        <a:bodyPr/>
        <a:lstStyle/>
        <a:p>
          <a:endParaRPr lang="en-US"/>
        </a:p>
      </dgm:t>
    </dgm:pt>
    <dgm:pt modelId="{EF5DC61E-D529-44AC-8AC8-12F7DA4EF2CA}">
      <dgm:prSet phldrT="[Text]" custT="1"/>
      <dgm:spPr/>
      <dgm:t>
        <a:bodyPr/>
        <a:lstStyle/>
        <a:p>
          <a:r>
            <a:rPr lang="en-US" sz="2000" b="1" dirty="0"/>
            <a:t>Learnership Agreement</a:t>
          </a:r>
        </a:p>
      </dgm:t>
    </dgm:pt>
    <dgm:pt modelId="{5B60736E-A319-4C66-972D-54DE472408F6}" type="parTrans" cxnId="{E9FA18C1-9C00-451A-8626-02318C48499A}">
      <dgm:prSet/>
      <dgm:spPr/>
      <dgm:t>
        <a:bodyPr/>
        <a:lstStyle/>
        <a:p>
          <a:endParaRPr lang="en-US"/>
        </a:p>
      </dgm:t>
    </dgm:pt>
    <dgm:pt modelId="{E5BF9C77-EDCB-4E4B-8A2E-85892F13FD0C}" type="sibTrans" cxnId="{E9FA18C1-9C00-451A-8626-02318C48499A}">
      <dgm:prSet/>
      <dgm:spPr/>
      <dgm:t>
        <a:bodyPr/>
        <a:lstStyle/>
        <a:p>
          <a:endParaRPr lang="en-US"/>
        </a:p>
      </dgm:t>
    </dgm:pt>
    <dgm:pt modelId="{3530B8DB-4350-450A-9F0E-91A5E2A453CC}">
      <dgm:prSet phldrT="[Text]" custT="1"/>
      <dgm:spPr/>
      <dgm:t>
        <a:bodyPr/>
        <a:lstStyle/>
        <a:p>
          <a:r>
            <a:rPr lang="en-US" sz="2000" b="1" dirty="0"/>
            <a:t>Employment Contract</a:t>
          </a:r>
        </a:p>
      </dgm:t>
    </dgm:pt>
    <dgm:pt modelId="{6F429552-076B-4995-A12E-DC7752D424D9}" type="parTrans" cxnId="{B249FF39-6C7D-4DC6-AB65-59811F609768}">
      <dgm:prSet/>
      <dgm:spPr/>
      <dgm:t>
        <a:bodyPr/>
        <a:lstStyle/>
        <a:p>
          <a:endParaRPr lang="en-US"/>
        </a:p>
      </dgm:t>
    </dgm:pt>
    <dgm:pt modelId="{4144BFCB-5E56-47D6-9B9C-BAA270352208}" type="sibTrans" cxnId="{B249FF39-6C7D-4DC6-AB65-59811F609768}">
      <dgm:prSet/>
      <dgm:spPr/>
      <dgm:t>
        <a:bodyPr/>
        <a:lstStyle/>
        <a:p>
          <a:endParaRPr lang="en-US"/>
        </a:p>
      </dgm:t>
    </dgm:pt>
    <dgm:pt modelId="{A4510C50-5F60-440C-A287-A7CFE18B839D}">
      <dgm:prSet custT="1"/>
      <dgm:spPr/>
      <dgm:t>
        <a:bodyPr/>
        <a:lstStyle/>
        <a:p>
          <a:r>
            <a:rPr lang="en-US" sz="2000" b="1" dirty="0"/>
            <a:t>Orientation sessions</a:t>
          </a:r>
        </a:p>
      </dgm:t>
    </dgm:pt>
    <dgm:pt modelId="{AD432BB4-DF94-4FBF-9313-58A5C75A5468}" type="parTrans" cxnId="{85D7E644-2EAC-4D65-BF45-E6A8B73FF6B1}">
      <dgm:prSet/>
      <dgm:spPr/>
      <dgm:t>
        <a:bodyPr/>
        <a:lstStyle/>
        <a:p>
          <a:endParaRPr lang="en-US"/>
        </a:p>
      </dgm:t>
    </dgm:pt>
    <dgm:pt modelId="{1F3DC078-ED0A-4630-A33A-07F79FA1F86B}" type="sibTrans" cxnId="{85D7E644-2EAC-4D65-BF45-E6A8B73FF6B1}">
      <dgm:prSet/>
      <dgm:spPr/>
      <dgm:t>
        <a:bodyPr/>
        <a:lstStyle/>
        <a:p>
          <a:endParaRPr lang="en-US"/>
        </a:p>
      </dgm:t>
    </dgm:pt>
    <dgm:pt modelId="{5552AC0C-1FC9-4D65-B678-58D882B96EAF}">
      <dgm:prSet custT="1"/>
      <dgm:spPr/>
      <dgm:t>
        <a:bodyPr/>
        <a:lstStyle/>
        <a:p>
          <a:r>
            <a:rPr lang="en-US" sz="2000" b="1" dirty="0"/>
            <a:t>Learnership programme</a:t>
          </a:r>
        </a:p>
      </dgm:t>
    </dgm:pt>
    <dgm:pt modelId="{7B961C37-5530-4997-8C35-F4145AAA00FE}" type="parTrans" cxnId="{00E9FB65-C61C-4166-A3AC-CB4C6F5341D8}">
      <dgm:prSet/>
      <dgm:spPr/>
      <dgm:t>
        <a:bodyPr/>
        <a:lstStyle/>
        <a:p>
          <a:endParaRPr lang="en-US"/>
        </a:p>
      </dgm:t>
    </dgm:pt>
    <dgm:pt modelId="{7925620A-4015-4484-A15C-23C6F41ED992}" type="sibTrans" cxnId="{00E9FB65-C61C-4166-A3AC-CB4C6F5341D8}">
      <dgm:prSet/>
      <dgm:spPr/>
      <dgm:t>
        <a:bodyPr/>
        <a:lstStyle/>
        <a:p>
          <a:endParaRPr lang="en-US"/>
        </a:p>
      </dgm:t>
    </dgm:pt>
    <dgm:pt modelId="{3BC24992-1034-461D-8AD5-54734FA197A9}">
      <dgm:prSet custT="1"/>
      <dgm:spPr/>
      <dgm:t>
        <a:bodyPr/>
        <a:lstStyle/>
        <a:p>
          <a:r>
            <a:rPr lang="en-US" sz="2000" b="1" dirty="0"/>
            <a:t>Credits awarded</a:t>
          </a:r>
        </a:p>
      </dgm:t>
    </dgm:pt>
    <dgm:pt modelId="{05C72F18-FDE7-4267-9867-1FFBE3CC33E3}" type="parTrans" cxnId="{8AAE520C-DADE-4B50-A72D-0689938BE9F1}">
      <dgm:prSet/>
      <dgm:spPr/>
      <dgm:t>
        <a:bodyPr/>
        <a:lstStyle/>
        <a:p>
          <a:endParaRPr lang="en-US"/>
        </a:p>
      </dgm:t>
    </dgm:pt>
    <dgm:pt modelId="{D84F4DCB-1BD1-4783-A4B8-4F40B02247AC}" type="sibTrans" cxnId="{8AAE520C-DADE-4B50-A72D-0689938BE9F1}">
      <dgm:prSet/>
      <dgm:spPr/>
      <dgm:t>
        <a:bodyPr/>
        <a:lstStyle/>
        <a:p>
          <a:endParaRPr lang="en-US"/>
        </a:p>
      </dgm:t>
    </dgm:pt>
    <dgm:pt modelId="{7462242F-A99A-47FB-9A41-0077F560B45E}">
      <dgm:prSet custT="1"/>
      <dgm:spPr/>
      <dgm:t>
        <a:bodyPr/>
        <a:lstStyle/>
        <a:p>
          <a:r>
            <a:rPr lang="en-US" sz="2000" b="1" dirty="0"/>
            <a:t>Unemployed learner contract may end</a:t>
          </a:r>
        </a:p>
      </dgm:t>
    </dgm:pt>
    <dgm:pt modelId="{AE01FC6A-3675-4B31-B18B-5112F333E1E6}" type="parTrans" cxnId="{E03E1AF9-5873-4A81-A3DA-12BA9D87EA01}">
      <dgm:prSet/>
      <dgm:spPr/>
      <dgm:t>
        <a:bodyPr/>
        <a:lstStyle/>
        <a:p>
          <a:endParaRPr lang="en-US"/>
        </a:p>
      </dgm:t>
    </dgm:pt>
    <dgm:pt modelId="{A8319308-D38B-4C86-8F4F-00612502C5BF}" type="sibTrans" cxnId="{E03E1AF9-5873-4A81-A3DA-12BA9D87EA01}">
      <dgm:prSet/>
      <dgm:spPr/>
      <dgm:t>
        <a:bodyPr/>
        <a:lstStyle/>
        <a:p>
          <a:endParaRPr lang="en-US"/>
        </a:p>
      </dgm:t>
    </dgm:pt>
    <dgm:pt modelId="{7AB0CADC-ACE1-4ECE-9CA8-E9CC1B8B0D51}">
      <dgm:prSet/>
      <dgm:spPr/>
      <dgm:t>
        <a:bodyPr/>
        <a:lstStyle/>
        <a:p>
          <a:r>
            <a:rPr lang="en-US" b="1" dirty="0"/>
            <a:t>Unemployed learner may be appointed</a:t>
          </a:r>
        </a:p>
      </dgm:t>
    </dgm:pt>
    <dgm:pt modelId="{C1E13BC8-5A4F-4AE1-B90E-2F64FF7E7B92}" type="parTrans" cxnId="{A9CAF26C-2EC4-4E9C-ABA0-3EFBA7C02959}">
      <dgm:prSet/>
      <dgm:spPr/>
      <dgm:t>
        <a:bodyPr/>
        <a:lstStyle/>
        <a:p>
          <a:endParaRPr lang="en-US"/>
        </a:p>
      </dgm:t>
    </dgm:pt>
    <dgm:pt modelId="{3F7EA882-17B8-4F9B-9C16-B876E54B8C0D}" type="sibTrans" cxnId="{A9CAF26C-2EC4-4E9C-ABA0-3EFBA7C02959}">
      <dgm:prSet/>
      <dgm:spPr/>
      <dgm:t>
        <a:bodyPr/>
        <a:lstStyle/>
        <a:p>
          <a:endParaRPr lang="en-US"/>
        </a:p>
      </dgm:t>
    </dgm:pt>
    <dgm:pt modelId="{7AB714CB-87FC-44B5-A67D-9B3AF48058B2}" type="pres">
      <dgm:prSet presAssocID="{4D695D5E-2E38-4ADF-8A4A-651A192E8BF5}" presName="diagram" presStyleCnt="0">
        <dgm:presLayoutVars>
          <dgm:dir/>
          <dgm:resizeHandles val="exact"/>
        </dgm:presLayoutVars>
      </dgm:prSet>
      <dgm:spPr/>
    </dgm:pt>
    <dgm:pt modelId="{7349FBB3-B8E8-46C4-8268-76207AED8782}" type="pres">
      <dgm:prSet presAssocID="{D4407A27-3D4E-47C4-8539-E38FEDD7B225}" presName="node" presStyleLbl="node1" presStyleIdx="0" presStyleCnt="8">
        <dgm:presLayoutVars>
          <dgm:bulletEnabled val="1"/>
        </dgm:presLayoutVars>
      </dgm:prSet>
      <dgm:spPr/>
    </dgm:pt>
    <dgm:pt modelId="{AF84F21A-133C-4653-9F6B-E7F527C42F30}" type="pres">
      <dgm:prSet presAssocID="{EFFD2674-98CA-48DF-A2DF-E72436768B92}" presName="sibTrans" presStyleLbl="sibTrans2D1" presStyleIdx="0" presStyleCnt="7"/>
      <dgm:spPr/>
    </dgm:pt>
    <dgm:pt modelId="{FCCA2588-D00F-4138-A121-C1BD2D3E4AA0}" type="pres">
      <dgm:prSet presAssocID="{EFFD2674-98CA-48DF-A2DF-E72436768B92}" presName="connectorText" presStyleLbl="sibTrans2D1" presStyleIdx="0" presStyleCnt="7"/>
      <dgm:spPr/>
    </dgm:pt>
    <dgm:pt modelId="{15901D33-447E-42D8-9EF4-D2D3C77E0987}" type="pres">
      <dgm:prSet presAssocID="{EF5DC61E-D529-44AC-8AC8-12F7DA4EF2CA}" presName="node" presStyleLbl="node1" presStyleIdx="1" presStyleCnt="8">
        <dgm:presLayoutVars>
          <dgm:bulletEnabled val="1"/>
        </dgm:presLayoutVars>
      </dgm:prSet>
      <dgm:spPr/>
    </dgm:pt>
    <dgm:pt modelId="{127EBCB6-73F3-422C-97D8-8B3B6C43B26E}" type="pres">
      <dgm:prSet presAssocID="{E5BF9C77-EDCB-4E4B-8A2E-85892F13FD0C}" presName="sibTrans" presStyleLbl="sibTrans2D1" presStyleIdx="1" presStyleCnt="7"/>
      <dgm:spPr/>
    </dgm:pt>
    <dgm:pt modelId="{A3353FF3-1CA9-4EC7-815F-30EF10313E10}" type="pres">
      <dgm:prSet presAssocID="{E5BF9C77-EDCB-4E4B-8A2E-85892F13FD0C}" presName="connectorText" presStyleLbl="sibTrans2D1" presStyleIdx="1" presStyleCnt="7"/>
      <dgm:spPr/>
    </dgm:pt>
    <dgm:pt modelId="{104ABB19-2E6A-420A-A724-A654ECFE0BFB}" type="pres">
      <dgm:prSet presAssocID="{3530B8DB-4350-450A-9F0E-91A5E2A453CC}" presName="node" presStyleLbl="node1" presStyleIdx="2" presStyleCnt="8">
        <dgm:presLayoutVars>
          <dgm:bulletEnabled val="1"/>
        </dgm:presLayoutVars>
      </dgm:prSet>
      <dgm:spPr/>
    </dgm:pt>
    <dgm:pt modelId="{716E0C4C-FC2C-4B61-8B07-3A26446D8A5D}" type="pres">
      <dgm:prSet presAssocID="{4144BFCB-5E56-47D6-9B9C-BAA270352208}" presName="sibTrans" presStyleLbl="sibTrans2D1" presStyleIdx="2" presStyleCnt="7"/>
      <dgm:spPr/>
    </dgm:pt>
    <dgm:pt modelId="{8FF8C7F2-3EA2-4F0D-9A5D-BFEFD80D40AA}" type="pres">
      <dgm:prSet presAssocID="{4144BFCB-5E56-47D6-9B9C-BAA270352208}" presName="connectorText" presStyleLbl="sibTrans2D1" presStyleIdx="2" presStyleCnt="7"/>
      <dgm:spPr/>
    </dgm:pt>
    <dgm:pt modelId="{E2200409-8984-47A0-A85E-AAF78A728710}" type="pres">
      <dgm:prSet presAssocID="{A4510C50-5F60-440C-A287-A7CFE18B839D}" presName="node" presStyleLbl="node1" presStyleIdx="3" presStyleCnt="8">
        <dgm:presLayoutVars>
          <dgm:bulletEnabled val="1"/>
        </dgm:presLayoutVars>
      </dgm:prSet>
      <dgm:spPr/>
    </dgm:pt>
    <dgm:pt modelId="{F04C812C-BE16-4985-AAC8-5046DCD887F9}" type="pres">
      <dgm:prSet presAssocID="{1F3DC078-ED0A-4630-A33A-07F79FA1F86B}" presName="sibTrans" presStyleLbl="sibTrans2D1" presStyleIdx="3" presStyleCnt="7"/>
      <dgm:spPr/>
    </dgm:pt>
    <dgm:pt modelId="{591652BE-703C-4986-81A8-DC85362C41E7}" type="pres">
      <dgm:prSet presAssocID="{1F3DC078-ED0A-4630-A33A-07F79FA1F86B}" presName="connectorText" presStyleLbl="sibTrans2D1" presStyleIdx="3" presStyleCnt="7"/>
      <dgm:spPr/>
    </dgm:pt>
    <dgm:pt modelId="{DC7F46E3-BD10-4551-8C08-A8F53B69D0A3}" type="pres">
      <dgm:prSet presAssocID="{5552AC0C-1FC9-4D65-B678-58D882B96EAF}" presName="node" presStyleLbl="node1" presStyleIdx="4" presStyleCnt="8">
        <dgm:presLayoutVars>
          <dgm:bulletEnabled val="1"/>
        </dgm:presLayoutVars>
      </dgm:prSet>
      <dgm:spPr/>
    </dgm:pt>
    <dgm:pt modelId="{020AA295-D38D-4977-BC36-82E388CBADC3}" type="pres">
      <dgm:prSet presAssocID="{7925620A-4015-4484-A15C-23C6F41ED992}" presName="sibTrans" presStyleLbl="sibTrans2D1" presStyleIdx="4" presStyleCnt="7"/>
      <dgm:spPr/>
    </dgm:pt>
    <dgm:pt modelId="{277660CB-5101-495E-968D-BE92B012F64A}" type="pres">
      <dgm:prSet presAssocID="{7925620A-4015-4484-A15C-23C6F41ED992}" presName="connectorText" presStyleLbl="sibTrans2D1" presStyleIdx="4" presStyleCnt="7"/>
      <dgm:spPr/>
    </dgm:pt>
    <dgm:pt modelId="{6E3DA8CA-4EB6-4C1E-9575-3810F87CC6D7}" type="pres">
      <dgm:prSet presAssocID="{3BC24992-1034-461D-8AD5-54734FA197A9}" presName="node" presStyleLbl="node1" presStyleIdx="5" presStyleCnt="8">
        <dgm:presLayoutVars>
          <dgm:bulletEnabled val="1"/>
        </dgm:presLayoutVars>
      </dgm:prSet>
      <dgm:spPr/>
    </dgm:pt>
    <dgm:pt modelId="{D0455AEF-9C21-4D72-ACD9-CBAE0EF7875C}" type="pres">
      <dgm:prSet presAssocID="{D84F4DCB-1BD1-4783-A4B8-4F40B02247AC}" presName="sibTrans" presStyleLbl="sibTrans2D1" presStyleIdx="5" presStyleCnt="7"/>
      <dgm:spPr/>
    </dgm:pt>
    <dgm:pt modelId="{68F19CFC-1ACB-4063-9665-E4C6A20157FF}" type="pres">
      <dgm:prSet presAssocID="{D84F4DCB-1BD1-4783-A4B8-4F40B02247AC}" presName="connectorText" presStyleLbl="sibTrans2D1" presStyleIdx="5" presStyleCnt="7"/>
      <dgm:spPr/>
    </dgm:pt>
    <dgm:pt modelId="{1CD6F1CA-5253-4349-AB9C-9EDF2E252747}" type="pres">
      <dgm:prSet presAssocID="{7462242F-A99A-47FB-9A41-0077F560B45E}" presName="node" presStyleLbl="node1" presStyleIdx="6" presStyleCnt="8">
        <dgm:presLayoutVars>
          <dgm:bulletEnabled val="1"/>
        </dgm:presLayoutVars>
      </dgm:prSet>
      <dgm:spPr/>
    </dgm:pt>
    <dgm:pt modelId="{0B896BA6-BD6F-42B9-944B-36742EBBF8F7}" type="pres">
      <dgm:prSet presAssocID="{A8319308-D38B-4C86-8F4F-00612502C5BF}" presName="sibTrans" presStyleLbl="sibTrans2D1" presStyleIdx="6" presStyleCnt="7"/>
      <dgm:spPr/>
    </dgm:pt>
    <dgm:pt modelId="{0CCD6E26-2849-4E63-9E15-3B3C44D643A1}" type="pres">
      <dgm:prSet presAssocID="{A8319308-D38B-4C86-8F4F-00612502C5BF}" presName="connectorText" presStyleLbl="sibTrans2D1" presStyleIdx="6" presStyleCnt="7"/>
      <dgm:spPr/>
    </dgm:pt>
    <dgm:pt modelId="{A6AA3401-6239-45F7-88BD-F7180ED85305}" type="pres">
      <dgm:prSet presAssocID="{7AB0CADC-ACE1-4ECE-9CA8-E9CC1B8B0D51}" presName="node" presStyleLbl="node1" presStyleIdx="7" presStyleCnt="8">
        <dgm:presLayoutVars>
          <dgm:bulletEnabled val="1"/>
        </dgm:presLayoutVars>
      </dgm:prSet>
      <dgm:spPr/>
    </dgm:pt>
  </dgm:ptLst>
  <dgm:cxnLst>
    <dgm:cxn modelId="{BF7FCAA5-0809-4D6A-8D80-2B03D8F1FBAD}" type="presOf" srcId="{7462242F-A99A-47FB-9A41-0077F560B45E}" destId="{1CD6F1CA-5253-4349-AB9C-9EDF2E252747}" srcOrd="0" destOrd="0" presId="urn:microsoft.com/office/officeart/2005/8/layout/process5"/>
    <dgm:cxn modelId="{A1D71EA5-82E6-4EF1-90D1-7B9B15ED4CFA}" type="presOf" srcId="{3BC24992-1034-461D-8AD5-54734FA197A9}" destId="{6E3DA8CA-4EB6-4C1E-9575-3810F87CC6D7}" srcOrd="0" destOrd="0" presId="urn:microsoft.com/office/officeart/2005/8/layout/process5"/>
    <dgm:cxn modelId="{F4407D65-0F1F-4527-9DBF-B6F6D9D6392E}" type="presOf" srcId="{EFFD2674-98CA-48DF-A2DF-E72436768B92}" destId="{AF84F21A-133C-4653-9F6B-E7F527C42F30}" srcOrd="0" destOrd="0" presId="urn:microsoft.com/office/officeart/2005/8/layout/process5"/>
    <dgm:cxn modelId="{E9FA18C1-9C00-451A-8626-02318C48499A}" srcId="{4D695D5E-2E38-4ADF-8A4A-651A192E8BF5}" destId="{EF5DC61E-D529-44AC-8AC8-12F7DA4EF2CA}" srcOrd="1" destOrd="0" parTransId="{5B60736E-A319-4C66-972D-54DE472408F6}" sibTransId="{E5BF9C77-EDCB-4E4B-8A2E-85892F13FD0C}"/>
    <dgm:cxn modelId="{FDC0B0C7-81D2-4914-BB5E-2A83FC50BECB}" type="presOf" srcId="{1F3DC078-ED0A-4630-A33A-07F79FA1F86B}" destId="{F04C812C-BE16-4985-AAC8-5046DCD887F9}" srcOrd="0" destOrd="0" presId="urn:microsoft.com/office/officeart/2005/8/layout/process5"/>
    <dgm:cxn modelId="{CE9840C3-FAC7-4EBD-89A0-8B2094AB02EF}" type="presOf" srcId="{D4407A27-3D4E-47C4-8539-E38FEDD7B225}" destId="{7349FBB3-B8E8-46C4-8268-76207AED8782}" srcOrd="0" destOrd="0" presId="urn:microsoft.com/office/officeart/2005/8/layout/process5"/>
    <dgm:cxn modelId="{4D2A1A80-BACC-4D36-BB4E-5D3F35477091}" type="presOf" srcId="{4144BFCB-5E56-47D6-9B9C-BAA270352208}" destId="{8FF8C7F2-3EA2-4F0D-9A5D-BFEFD80D40AA}" srcOrd="1" destOrd="0" presId="urn:microsoft.com/office/officeart/2005/8/layout/process5"/>
    <dgm:cxn modelId="{00E9FB65-C61C-4166-A3AC-CB4C6F5341D8}" srcId="{4D695D5E-2E38-4ADF-8A4A-651A192E8BF5}" destId="{5552AC0C-1FC9-4D65-B678-58D882B96EAF}" srcOrd="4" destOrd="0" parTransId="{7B961C37-5530-4997-8C35-F4145AAA00FE}" sibTransId="{7925620A-4015-4484-A15C-23C6F41ED992}"/>
    <dgm:cxn modelId="{54CED2C7-107B-4D16-9AF5-BFA0CFBFCCEE}" type="presOf" srcId="{D84F4DCB-1BD1-4783-A4B8-4F40B02247AC}" destId="{D0455AEF-9C21-4D72-ACD9-CBAE0EF7875C}" srcOrd="0" destOrd="0" presId="urn:microsoft.com/office/officeart/2005/8/layout/process5"/>
    <dgm:cxn modelId="{A896FBC9-18C5-4ED6-89F5-04E359C479E2}" type="presOf" srcId="{4D695D5E-2E38-4ADF-8A4A-651A192E8BF5}" destId="{7AB714CB-87FC-44B5-A67D-9B3AF48058B2}" srcOrd="0" destOrd="0" presId="urn:microsoft.com/office/officeart/2005/8/layout/process5"/>
    <dgm:cxn modelId="{E68673A2-D56B-458B-8B97-714DAB96F854}" type="presOf" srcId="{D84F4DCB-1BD1-4783-A4B8-4F40B02247AC}" destId="{68F19CFC-1ACB-4063-9665-E4C6A20157FF}" srcOrd="1" destOrd="0" presId="urn:microsoft.com/office/officeart/2005/8/layout/process5"/>
    <dgm:cxn modelId="{EE2F29A2-3D44-4901-9BD7-1970CAC4D808}" type="presOf" srcId="{7AB0CADC-ACE1-4ECE-9CA8-E9CC1B8B0D51}" destId="{A6AA3401-6239-45F7-88BD-F7180ED85305}" srcOrd="0" destOrd="0" presId="urn:microsoft.com/office/officeart/2005/8/layout/process5"/>
    <dgm:cxn modelId="{57064B7E-7725-4AC9-8CF0-FEC478DA1055}" type="presOf" srcId="{EF5DC61E-D529-44AC-8AC8-12F7DA4EF2CA}" destId="{15901D33-447E-42D8-9EF4-D2D3C77E0987}" srcOrd="0" destOrd="0" presId="urn:microsoft.com/office/officeart/2005/8/layout/process5"/>
    <dgm:cxn modelId="{53362AD7-CA3B-4734-99E9-86526CF07181}" type="presOf" srcId="{A4510C50-5F60-440C-A287-A7CFE18B839D}" destId="{E2200409-8984-47A0-A85E-AAF78A728710}" srcOrd="0" destOrd="0" presId="urn:microsoft.com/office/officeart/2005/8/layout/process5"/>
    <dgm:cxn modelId="{BC9B2F8E-E6AF-4339-8397-FAADAE238D12}" type="presOf" srcId="{7925620A-4015-4484-A15C-23C6F41ED992}" destId="{020AA295-D38D-4977-BC36-82E388CBADC3}" srcOrd="0" destOrd="0" presId="urn:microsoft.com/office/officeart/2005/8/layout/process5"/>
    <dgm:cxn modelId="{15E98F02-741A-4500-B527-FCCF8244F90B}" type="presOf" srcId="{E5BF9C77-EDCB-4E4B-8A2E-85892F13FD0C}" destId="{A3353FF3-1CA9-4EC7-815F-30EF10313E10}" srcOrd="1" destOrd="0" presId="urn:microsoft.com/office/officeart/2005/8/layout/process5"/>
    <dgm:cxn modelId="{37FFC222-3CFD-4137-84C1-BE21FCF37403}" type="presOf" srcId="{4144BFCB-5E56-47D6-9B9C-BAA270352208}" destId="{716E0C4C-FC2C-4B61-8B07-3A26446D8A5D}" srcOrd="0" destOrd="0" presId="urn:microsoft.com/office/officeart/2005/8/layout/process5"/>
    <dgm:cxn modelId="{A9CAF26C-2EC4-4E9C-ABA0-3EFBA7C02959}" srcId="{4D695D5E-2E38-4ADF-8A4A-651A192E8BF5}" destId="{7AB0CADC-ACE1-4ECE-9CA8-E9CC1B8B0D51}" srcOrd="7" destOrd="0" parTransId="{C1E13BC8-5A4F-4AE1-B90E-2F64FF7E7B92}" sibTransId="{3F7EA882-17B8-4F9B-9C16-B876E54B8C0D}"/>
    <dgm:cxn modelId="{477BF099-E805-4B5E-B28B-15BB893BB03B}" type="presOf" srcId="{5552AC0C-1FC9-4D65-B678-58D882B96EAF}" destId="{DC7F46E3-BD10-4551-8C08-A8F53B69D0A3}" srcOrd="0" destOrd="0" presId="urn:microsoft.com/office/officeart/2005/8/layout/process5"/>
    <dgm:cxn modelId="{B249FF39-6C7D-4DC6-AB65-59811F609768}" srcId="{4D695D5E-2E38-4ADF-8A4A-651A192E8BF5}" destId="{3530B8DB-4350-450A-9F0E-91A5E2A453CC}" srcOrd="2" destOrd="0" parTransId="{6F429552-076B-4995-A12E-DC7752D424D9}" sibTransId="{4144BFCB-5E56-47D6-9B9C-BAA270352208}"/>
    <dgm:cxn modelId="{05C7E1D4-45B1-47C3-B118-85C2F34CDC27}" type="presOf" srcId="{E5BF9C77-EDCB-4E4B-8A2E-85892F13FD0C}" destId="{127EBCB6-73F3-422C-97D8-8B3B6C43B26E}" srcOrd="0" destOrd="0" presId="urn:microsoft.com/office/officeart/2005/8/layout/process5"/>
    <dgm:cxn modelId="{478E0844-F1E2-4B29-9188-31FC76189FBD}" type="presOf" srcId="{3530B8DB-4350-450A-9F0E-91A5E2A453CC}" destId="{104ABB19-2E6A-420A-A724-A654ECFE0BFB}" srcOrd="0" destOrd="0" presId="urn:microsoft.com/office/officeart/2005/8/layout/process5"/>
    <dgm:cxn modelId="{15622B6A-E2BE-46D0-B333-4FAECDF3B825}" type="presOf" srcId="{A8319308-D38B-4C86-8F4F-00612502C5BF}" destId="{0B896BA6-BD6F-42B9-944B-36742EBBF8F7}" srcOrd="0" destOrd="0" presId="urn:microsoft.com/office/officeart/2005/8/layout/process5"/>
    <dgm:cxn modelId="{E03E1AF9-5873-4A81-A3DA-12BA9D87EA01}" srcId="{4D695D5E-2E38-4ADF-8A4A-651A192E8BF5}" destId="{7462242F-A99A-47FB-9A41-0077F560B45E}" srcOrd="6" destOrd="0" parTransId="{AE01FC6A-3675-4B31-B18B-5112F333E1E6}" sibTransId="{A8319308-D38B-4C86-8F4F-00612502C5BF}"/>
    <dgm:cxn modelId="{4FD5E575-FC9F-4665-8CCE-3635F25933DE}" type="presOf" srcId="{A8319308-D38B-4C86-8F4F-00612502C5BF}" destId="{0CCD6E26-2849-4E63-9E15-3B3C44D643A1}" srcOrd="1" destOrd="0" presId="urn:microsoft.com/office/officeart/2005/8/layout/process5"/>
    <dgm:cxn modelId="{F55A12D7-D048-4AEE-B83D-C9011401100D}" type="presOf" srcId="{1F3DC078-ED0A-4630-A33A-07F79FA1F86B}" destId="{591652BE-703C-4986-81A8-DC85362C41E7}" srcOrd="1" destOrd="0" presId="urn:microsoft.com/office/officeart/2005/8/layout/process5"/>
    <dgm:cxn modelId="{5773B8FA-7B3C-49A4-AD22-DD66316065BC}" srcId="{4D695D5E-2E38-4ADF-8A4A-651A192E8BF5}" destId="{D4407A27-3D4E-47C4-8539-E38FEDD7B225}" srcOrd="0" destOrd="0" parTransId="{E548E82D-98E5-44D8-A197-B0D7F3E279B0}" sibTransId="{EFFD2674-98CA-48DF-A2DF-E72436768B92}"/>
    <dgm:cxn modelId="{8C42A34A-2822-405F-9F16-18195E26FE45}" type="presOf" srcId="{7925620A-4015-4484-A15C-23C6F41ED992}" destId="{277660CB-5101-495E-968D-BE92B012F64A}" srcOrd="1" destOrd="0" presId="urn:microsoft.com/office/officeart/2005/8/layout/process5"/>
    <dgm:cxn modelId="{8AAE520C-DADE-4B50-A72D-0689938BE9F1}" srcId="{4D695D5E-2E38-4ADF-8A4A-651A192E8BF5}" destId="{3BC24992-1034-461D-8AD5-54734FA197A9}" srcOrd="5" destOrd="0" parTransId="{05C72F18-FDE7-4267-9867-1FFBE3CC33E3}" sibTransId="{D84F4DCB-1BD1-4783-A4B8-4F40B02247AC}"/>
    <dgm:cxn modelId="{78ADE3DC-6097-4F68-A69D-08E70DA2EC37}" type="presOf" srcId="{EFFD2674-98CA-48DF-A2DF-E72436768B92}" destId="{FCCA2588-D00F-4138-A121-C1BD2D3E4AA0}" srcOrd="1" destOrd="0" presId="urn:microsoft.com/office/officeart/2005/8/layout/process5"/>
    <dgm:cxn modelId="{85D7E644-2EAC-4D65-BF45-E6A8B73FF6B1}" srcId="{4D695D5E-2E38-4ADF-8A4A-651A192E8BF5}" destId="{A4510C50-5F60-440C-A287-A7CFE18B839D}" srcOrd="3" destOrd="0" parTransId="{AD432BB4-DF94-4FBF-9313-58A5C75A5468}" sibTransId="{1F3DC078-ED0A-4630-A33A-07F79FA1F86B}"/>
    <dgm:cxn modelId="{8E4D954B-2A37-40CB-A43B-B8E3F0D55BCF}" type="presParOf" srcId="{7AB714CB-87FC-44B5-A67D-9B3AF48058B2}" destId="{7349FBB3-B8E8-46C4-8268-76207AED8782}" srcOrd="0" destOrd="0" presId="urn:microsoft.com/office/officeart/2005/8/layout/process5"/>
    <dgm:cxn modelId="{AD20FBAB-29BD-4B67-8F97-87DF839ADC6D}" type="presParOf" srcId="{7AB714CB-87FC-44B5-A67D-9B3AF48058B2}" destId="{AF84F21A-133C-4653-9F6B-E7F527C42F30}" srcOrd="1" destOrd="0" presId="urn:microsoft.com/office/officeart/2005/8/layout/process5"/>
    <dgm:cxn modelId="{052CECBC-3793-4202-B1C0-241ABE245808}" type="presParOf" srcId="{AF84F21A-133C-4653-9F6B-E7F527C42F30}" destId="{FCCA2588-D00F-4138-A121-C1BD2D3E4AA0}" srcOrd="0" destOrd="0" presId="urn:microsoft.com/office/officeart/2005/8/layout/process5"/>
    <dgm:cxn modelId="{E02B372B-1CD5-4368-9D92-256476A41D06}" type="presParOf" srcId="{7AB714CB-87FC-44B5-A67D-9B3AF48058B2}" destId="{15901D33-447E-42D8-9EF4-D2D3C77E0987}" srcOrd="2" destOrd="0" presId="urn:microsoft.com/office/officeart/2005/8/layout/process5"/>
    <dgm:cxn modelId="{16C9ED95-7C08-4B8F-8DBA-C5B98F147D4F}" type="presParOf" srcId="{7AB714CB-87FC-44B5-A67D-9B3AF48058B2}" destId="{127EBCB6-73F3-422C-97D8-8B3B6C43B26E}" srcOrd="3" destOrd="0" presId="urn:microsoft.com/office/officeart/2005/8/layout/process5"/>
    <dgm:cxn modelId="{96C63372-6DE8-4FBC-BACF-DC6678A490ED}" type="presParOf" srcId="{127EBCB6-73F3-422C-97D8-8B3B6C43B26E}" destId="{A3353FF3-1CA9-4EC7-815F-30EF10313E10}" srcOrd="0" destOrd="0" presId="urn:microsoft.com/office/officeart/2005/8/layout/process5"/>
    <dgm:cxn modelId="{85A4D4F5-6B43-4CF7-82A0-B27ACE08E5AE}" type="presParOf" srcId="{7AB714CB-87FC-44B5-A67D-9B3AF48058B2}" destId="{104ABB19-2E6A-420A-A724-A654ECFE0BFB}" srcOrd="4" destOrd="0" presId="urn:microsoft.com/office/officeart/2005/8/layout/process5"/>
    <dgm:cxn modelId="{8EB61FDE-DFA4-4614-8C94-9D730A5141AF}" type="presParOf" srcId="{7AB714CB-87FC-44B5-A67D-9B3AF48058B2}" destId="{716E0C4C-FC2C-4B61-8B07-3A26446D8A5D}" srcOrd="5" destOrd="0" presId="urn:microsoft.com/office/officeart/2005/8/layout/process5"/>
    <dgm:cxn modelId="{1A181012-E125-4858-A83B-9A6D4A40E8F8}" type="presParOf" srcId="{716E0C4C-FC2C-4B61-8B07-3A26446D8A5D}" destId="{8FF8C7F2-3EA2-4F0D-9A5D-BFEFD80D40AA}" srcOrd="0" destOrd="0" presId="urn:microsoft.com/office/officeart/2005/8/layout/process5"/>
    <dgm:cxn modelId="{87E394C3-4511-4598-838A-8B07921E020D}" type="presParOf" srcId="{7AB714CB-87FC-44B5-A67D-9B3AF48058B2}" destId="{E2200409-8984-47A0-A85E-AAF78A728710}" srcOrd="6" destOrd="0" presId="urn:microsoft.com/office/officeart/2005/8/layout/process5"/>
    <dgm:cxn modelId="{0BBA617F-41E7-4E02-A748-6CF4C31D59A1}" type="presParOf" srcId="{7AB714CB-87FC-44B5-A67D-9B3AF48058B2}" destId="{F04C812C-BE16-4985-AAC8-5046DCD887F9}" srcOrd="7" destOrd="0" presId="urn:microsoft.com/office/officeart/2005/8/layout/process5"/>
    <dgm:cxn modelId="{7BFAF007-02C8-4E5D-874C-E53AF6206BB0}" type="presParOf" srcId="{F04C812C-BE16-4985-AAC8-5046DCD887F9}" destId="{591652BE-703C-4986-81A8-DC85362C41E7}" srcOrd="0" destOrd="0" presId="urn:microsoft.com/office/officeart/2005/8/layout/process5"/>
    <dgm:cxn modelId="{AE4B34DC-6268-4CF5-84E7-A766BD42F6BE}" type="presParOf" srcId="{7AB714CB-87FC-44B5-A67D-9B3AF48058B2}" destId="{DC7F46E3-BD10-4551-8C08-A8F53B69D0A3}" srcOrd="8" destOrd="0" presId="urn:microsoft.com/office/officeart/2005/8/layout/process5"/>
    <dgm:cxn modelId="{A64EB321-1A7C-4EFE-BBAD-7E6418539D94}" type="presParOf" srcId="{7AB714CB-87FC-44B5-A67D-9B3AF48058B2}" destId="{020AA295-D38D-4977-BC36-82E388CBADC3}" srcOrd="9" destOrd="0" presId="urn:microsoft.com/office/officeart/2005/8/layout/process5"/>
    <dgm:cxn modelId="{8C563584-115D-48E7-B840-205D987D65FC}" type="presParOf" srcId="{020AA295-D38D-4977-BC36-82E388CBADC3}" destId="{277660CB-5101-495E-968D-BE92B012F64A}" srcOrd="0" destOrd="0" presId="urn:microsoft.com/office/officeart/2005/8/layout/process5"/>
    <dgm:cxn modelId="{8BB3BAF7-09E6-43FB-8984-B4963CC8098F}" type="presParOf" srcId="{7AB714CB-87FC-44B5-A67D-9B3AF48058B2}" destId="{6E3DA8CA-4EB6-4C1E-9575-3810F87CC6D7}" srcOrd="10" destOrd="0" presId="urn:microsoft.com/office/officeart/2005/8/layout/process5"/>
    <dgm:cxn modelId="{E8B0BD7D-0C86-49D7-8871-C927E3354A8B}" type="presParOf" srcId="{7AB714CB-87FC-44B5-A67D-9B3AF48058B2}" destId="{D0455AEF-9C21-4D72-ACD9-CBAE0EF7875C}" srcOrd="11" destOrd="0" presId="urn:microsoft.com/office/officeart/2005/8/layout/process5"/>
    <dgm:cxn modelId="{1F0A2FBD-5485-438A-9738-25621C0E2BE2}" type="presParOf" srcId="{D0455AEF-9C21-4D72-ACD9-CBAE0EF7875C}" destId="{68F19CFC-1ACB-4063-9665-E4C6A20157FF}" srcOrd="0" destOrd="0" presId="urn:microsoft.com/office/officeart/2005/8/layout/process5"/>
    <dgm:cxn modelId="{FCCC1C16-D2D7-42D3-A5A8-B60EBD9C649C}" type="presParOf" srcId="{7AB714CB-87FC-44B5-A67D-9B3AF48058B2}" destId="{1CD6F1CA-5253-4349-AB9C-9EDF2E252747}" srcOrd="12" destOrd="0" presId="urn:microsoft.com/office/officeart/2005/8/layout/process5"/>
    <dgm:cxn modelId="{CB876FDF-9116-41A4-B9C7-1041A5CF79BD}" type="presParOf" srcId="{7AB714CB-87FC-44B5-A67D-9B3AF48058B2}" destId="{0B896BA6-BD6F-42B9-944B-36742EBBF8F7}" srcOrd="13" destOrd="0" presId="urn:microsoft.com/office/officeart/2005/8/layout/process5"/>
    <dgm:cxn modelId="{DCF02C72-482C-47A9-B9BF-C282E2A6E435}" type="presParOf" srcId="{0B896BA6-BD6F-42B9-944B-36742EBBF8F7}" destId="{0CCD6E26-2849-4E63-9E15-3B3C44D643A1}" srcOrd="0" destOrd="0" presId="urn:microsoft.com/office/officeart/2005/8/layout/process5"/>
    <dgm:cxn modelId="{26AD6D13-A74B-4F15-B418-DDE3355D8CD2}" type="presParOf" srcId="{7AB714CB-87FC-44B5-A67D-9B3AF48058B2}" destId="{A6AA3401-6239-45F7-88BD-F7180ED85305}"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408A8E-A9B4-459C-8290-75724A75E1CC}" type="doc">
      <dgm:prSet loTypeId="urn:microsoft.com/office/officeart/2005/8/layout/process1" loCatId="process" qsTypeId="urn:microsoft.com/office/officeart/2005/8/quickstyle/3d2" qsCatId="3D" csTypeId="urn:microsoft.com/office/officeart/2005/8/colors/accent0_3" csCatId="mainScheme" phldr="1"/>
      <dgm:spPr/>
    </dgm:pt>
    <dgm:pt modelId="{B7C8ED7D-2982-424A-A6A9-E44DCBC07CD4}">
      <dgm:prSet phldrT="[Text]"/>
      <dgm:spPr/>
      <dgm:t>
        <a:bodyPr/>
        <a:lstStyle/>
        <a:p>
          <a:r>
            <a:rPr lang="en-US" b="1"/>
            <a:t>Skills Programme</a:t>
          </a:r>
        </a:p>
      </dgm:t>
    </dgm:pt>
    <dgm:pt modelId="{F1199566-8AB5-4561-81F5-0FEBA02C9D7F}" type="parTrans" cxnId="{FA282465-1A11-4CB2-8D52-2BF22D91DD09}">
      <dgm:prSet/>
      <dgm:spPr/>
      <dgm:t>
        <a:bodyPr/>
        <a:lstStyle/>
        <a:p>
          <a:endParaRPr lang="en-US"/>
        </a:p>
      </dgm:t>
    </dgm:pt>
    <dgm:pt modelId="{2505040E-1F74-4B3C-9422-6C80D1744B9C}" type="sibTrans" cxnId="{FA282465-1A11-4CB2-8D52-2BF22D91DD09}">
      <dgm:prSet/>
      <dgm:spPr/>
      <dgm:t>
        <a:bodyPr/>
        <a:lstStyle/>
        <a:p>
          <a:endParaRPr lang="en-US"/>
        </a:p>
      </dgm:t>
    </dgm:pt>
    <dgm:pt modelId="{996BB681-0AE6-4160-B7CE-9F374D88F6C1}">
      <dgm:prSet phldrT="[Text]"/>
      <dgm:spPr/>
      <dgm:t>
        <a:bodyPr/>
        <a:lstStyle/>
        <a:p>
          <a:r>
            <a:rPr lang="en-US" b="1"/>
            <a:t>Credits</a:t>
          </a:r>
        </a:p>
      </dgm:t>
    </dgm:pt>
    <dgm:pt modelId="{8C5CB04D-EAB6-48F2-BA23-0A87B77EC2AA}" type="parTrans" cxnId="{7B3C5105-3C7E-49DC-BB4D-D6D0BCF28F50}">
      <dgm:prSet/>
      <dgm:spPr/>
      <dgm:t>
        <a:bodyPr/>
        <a:lstStyle/>
        <a:p>
          <a:endParaRPr lang="en-US"/>
        </a:p>
      </dgm:t>
    </dgm:pt>
    <dgm:pt modelId="{6AF6D6AA-3CDA-42B7-9D16-983DE24EE40B}" type="sibTrans" cxnId="{7B3C5105-3C7E-49DC-BB4D-D6D0BCF28F50}">
      <dgm:prSet/>
      <dgm:spPr/>
      <dgm:t>
        <a:bodyPr/>
        <a:lstStyle/>
        <a:p>
          <a:endParaRPr lang="en-US"/>
        </a:p>
      </dgm:t>
    </dgm:pt>
    <dgm:pt modelId="{08760CEC-4D69-454E-8D9E-55B5CD91DBD3}">
      <dgm:prSet phldrT="[Text]"/>
      <dgm:spPr/>
      <dgm:t>
        <a:bodyPr/>
        <a:lstStyle/>
        <a:p>
          <a:r>
            <a:rPr lang="en-US" b="1"/>
            <a:t>NQF</a:t>
          </a:r>
        </a:p>
        <a:p>
          <a:r>
            <a:rPr lang="en-US" b="1"/>
            <a:t>Qualification</a:t>
          </a:r>
        </a:p>
      </dgm:t>
    </dgm:pt>
    <dgm:pt modelId="{7E33C7FB-3469-479C-9576-FA735F1A6ED9}" type="parTrans" cxnId="{997C6838-7DCB-47ED-B4A6-DA0BFCA68E41}">
      <dgm:prSet/>
      <dgm:spPr/>
      <dgm:t>
        <a:bodyPr/>
        <a:lstStyle/>
        <a:p>
          <a:endParaRPr lang="en-US"/>
        </a:p>
      </dgm:t>
    </dgm:pt>
    <dgm:pt modelId="{8FB2D387-3F3D-4157-AD43-CB42D53902E0}" type="sibTrans" cxnId="{997C6838-7DCB-47ED-B4A6-DA0BFCA68E41}">
      <dgm:prSet/>
      <dgm:spPr/>
      <dgm:t>
        <a:bodyPr/>
        <a:lstStyle/>
        <a:p>
          <a:endParaRPr lang="en-US"/>
        </a:p>
      </dgm:t>
    </dgm:pt>
    <dgm:pt modelId="{14A10F8D-19D3-4534-A3C2-0508D16EF714}">
      <dgm:prSet/>
      <dgm:spPr/>
      <dgm:t>
        <a:bodyPr/>
        <a:lstStyle/>
        <a:p>
          <a:r>
            <a:rPr lang="en-US" b="1"/>
            <a:t>Workbased</a:t>
          </a:r>
        </a:p>
      </dgm:t>
    </dgm:pt>
    <dgm:pt modelId="{36DAA3F6-A86B-46B7-A9C9-E9A2FE25CE9E}" type="parTrans" cxnId="{4C8BE6F1-2B7E-4DA9-8B83-73595CEAAECE}">
      <dgm:prSet/>
      <dgm:spPr/>
      <dgm:t>
        <a:bodyPr/>
        <a:lstStyle/>
        <a:p>
          <a:endParaRPr lang="en-US"/>
        </a:p>
      </dgm:t>
    </dgm:pt>
    <dgm:pt modelId="{326467C3-2285-4CD2-B3D5-F4ADE36BD39F}" type="sibTrans" cxnId="{4C8BE6F1-2B7E-4DA9-8B83-73595CEAAECE}">
      <dgm:prSet/>
      <dgm:spPr/>
      <dgm:t>
        <a:bodyPr/>
        <a:lstStyle/>
        <a:p>
          <a:endParaRPr lang="en-US"/>
        </a:p>
      </dgm:t>
    </dgm:pt>
    <dgm:pt modelId="{EFFB2FFD-0D31-419A-8988-9FF4B82681CF}" type="pres">
      <dgm:prSet presAssocID="{0F408A8E-A9B4-459C-8290-75724A75E1CC}" presName="Name0" presStyleCnt="0">
        <dgm:presLayoutVars>
          <dgm:dir/>
          <dgm:resizeHandles val="exact"/>
        </dgm:presLayoutVars>
      </dgm:prSet>
      <dgm:spPr/>
    </dgm:pt>
    <dgm:pt modelId="{656F3447-D558-4CF5-A5EB-B8389C5CEAC5}" type="pres">
      <dgm:prSet presAssocID="{B7C8ED7D-2982-424A-A6A9-E44DCBC07CD4}" presName="node" presStyleLbl="node1" presStyleIdx="0" presStyleCnt="4" custScaleY="65243">
        <dgm:presLayoutVars>
          <dgm:bulletEnabled val="1"/>
        </dgm:presLayoutVars>
      </dgm:prSet>
      <dgm:spPr/>
    </dgm:pt>
    <dgm:pt modelId="{BDA13852-67CB-4865-B19C-345003C417A7}" type="pres">
      <dgm:prSet presAssocID="{2505040E-1F74-4B3C-9422-6C80D1744B9C}" presName="sibTrans" presStyleLbl="sibTrans2D1" presStyleIdx="0" presStyleCnt="3"/>
      <dgm:spPr/>
    </dgm:pt>
    <dgm:pt modelId="{147D22FF-6257-4E8B-A754-3EA36A37E0D1}" type="pres">
      <dgm:prSet presAssocID="{2505040E-1F74-4B3C-9422-6C80D1744B9C}" presName="connectorText" presStyleLbl="sibTrans2D1" presStyleIdx="0" presStyleCnt="3"/>
      <dgm:spPr/>
    </dgm:pt>
    <dgm:pt modelId="{B020035B-A41F-4438-9B88-F40FA26A8429}" type="pres">
      <dgm:prSet presAssocID="{14A10F8D-19D3-4534-A3C2-0508D16EF714}" presName="node" presStyleLbl="node1" presStyleIdx="1" presStyleCnt="4" custScaleY="65243">
        <dgm:presLayoutVars>
          <dgm:bulletEnabled val="1"/>
        </dgm:presLayoutVars>
      </dgm:prSet>
      <dgm:spPr/>
    </dgm:pt>
    <dgm:pt modelId="{96AC9D2A-7451-4820-BEE4-A303A85BADCF}" type="pres">
      <dgm:prSet presAssocID="{326467C3-2285-4CD2-B3D5-F4ADE36BD39F}" presName="sibTrans" presStyleLbl="sibTrans2D1" presStyleIdx="1" presStyleCnt="3"/>
      <dgm:spPr/>
    </dgm:pt>
    <dgm:pt modelId="{6AAD7A8F-5F7D-41A6-8643-A69D515A4535}" type="pres">
      <dgm:prSet presAssocID="{326467C3-2285-4CD2-B3D5-F4ADE36BD39F}" presName="connectorText" presStyleLbl="sibTrans2D1" presStyleIdx="1" presStyleCnt="3"/>
      <dgm:spPr/>
    </dgm:pt>
    <dgm:pt modelId="{E42C538C-1481-4807-8294-BCBA3B23AD59}" type="pres">
      <dgm:prSet presAssocID="{996BB681-0AE6-4160-B7CE-9F374D88F6C1}" presName="node" presStyleLbl="node1" presStyleIdx="2" presStyleCnt="4" custScaleY="65243">
        <dgm:presLayoutVars>
          <dgm:bulletEnabled val="1"/>
        </dgm:presLayoutVars>
      </dgm:prSet>
      <dgm:spPr/>
    </dgm:pt>
    <dgm:pt modelId="{1AFE8324-1F4E-4377-9F3B-25941E0CFE77}" type="pres">
      <dgm:prSet presAssocID="{6AF6D6AA-3CDA-42B7-9D16-983DE24EE40B}" presName="sibTrans" presStyleLbl="sibTrans2D1" presStyleIdx="2" presStyleCnt="3"/>
      <dgm:spPr/>
    </dgm:pt>
    <dgm:pt modelId="{01EA87F6-A121-49DF-B5E4-9592C2D896A9}" type="pres">
      <dgm:prSet presAssocID="{6AF6D6AA-3CDA-42B7-9D16-983DE24EE40B}" presName="connectorText" presStyleLbl="sibTrans2D1" presStyleIdx="2" presStyleCnt="3"/>
      <dgm:spPr/>
    </dgm:pt>
    <dgm:pt modelId="{EB19F1E9-3AB4-4560-BE2A-13B0229B70DE}" type="pres">
      <dgm:prSet presAssocID="{08760CEC-4D69-454E-8D9E-55B5CD91DBD3}" presName="node" presStyleLbl="node1" presStyleIdx="3" presStyleCnt="4" custScaleY="70680">
        <dgm:presLayoutVars>
          <dgm:bulletEnabled val="1"/>
        </dgm:presLayoutVars>
      </dgm:prSet>
      <dgm:spPr/>
    </dgm:pt>
  </dgm:ptLst>
  <dgm:cxnLst>
    <dgm:cxn modelId="{281A0C9A-24BC-43EF-9E48-EAB3EC4E9E8B}" type="presOf" srcId="{996BB681-0AE6-4160-B7CE-9F374D88F6C1}" destId="{E42C538C-1481-4807-8294-BCBA3B23AD59}" srcOrd="0" destOrd="0" presId="urn:microsoft.com/office/officeart/2005/8/layout/process1"/>
    <dgm:cxn modelId="{6E4ADCFA-CAEB-40A0-A775-8069AB540F3F}" type="presOf" srcId="{326467C3-2285-4CD2-B3D5-F4ADE36BD39F}" destId="{6AAD7A8F-5F7D-41A6-8643-A69D515A4535}" srcOrd="1" destOrd="0" presId="urn:microsoft.com/office/officeart/2005/8/layout/process1"/>
    <dgm:cxn modelId="{7B3C5105-3C7E-49DC-BB4D-D6D0BCF28F50}" srcId="{0F408A8E-A9B4-459C-8290-75724A75E1CC}" destId="{996BB681-0AE6-4160-B7CE-9F374D88F6C1}" srcOrd="2" destOrd="0" parTransId="{8C5CB04D-EAB6-48F2-BA23-0A87B77EC2AA}" sibTransId="{6AF6D6AA-3CDA-42B7-9D16-983DE24EE40B}"/>
    <dgm:cxn modelId="{45C97E5D-6787-4D47-A7E4-8192760C4B80}" type="presOf" srcId="{0F408A8E-A9B4-459C-8290-75724A75E1CC}" destId="{EFFB2FFD-0D31-419A-8988-9FF4B82681CF}" srcOrd="0" destOrd="0" presId="urn:microsoft.com/office/officeart/2005/8/layout/process1"/>
    <dgm:cxn modelId="{75CE8D13-76C3-4852-8396-10CCCFE11FEC}" type="presOf" srcId="{14A10F8D-19D3-4534-A3C2-0508D16EF714}" destId="{B020035B-A41F-4438-9B88-F40FA26A8429}" srcOrd="0" destOrd="0" presId="urn:microsoft.com/office/officeart/2005/8/layout/process1"/>
    <dgm:cxn modelId="{C6A7933E-8072-4AF7-8846-D82A877DC790}" type="presOf" srcId="{326467C3-2285-4CD2-B3D5-F4ADE36BD39F}" destId="{96AC9D2A-7451-4820-BEE4-A303A85BADCF}" srcOrd="0" destOrd="0" presId="urn:microsoft.com/office/officeart/2005/8/layout/process1"/>
    <dgm:cxn modelId="{55B1495D-CE07-4F93-BEC8-07C34E544295}" type="presOf" srcId="{2505040E-1F74-4B3C-9422-6C80D1744B9C}" destId="{147D22FF-6257-4E8B-A754-3EA36A37E0D1}" srcOrd="1" destOrd="0" presId="urn:microsoft.com/office/officeart/2005/8/layout/process1"/>
    <dgm:cxn modelId="{E2A0F482-99C0-46A9-8A03-E10DBCC89050}" type="presOf" srcId="{08760CEC-4D69-454E-8D9E-55B5CD91DBD3}" destId="{EB19F1E9-3AB4-4560-BE2A-13B0229B70DE}" srcOrd="0" destOrd="0" presId="urn:microsoft.com/office/officeart/2005/8/layout/process1"/>
    <dgm:cxn modelId="{997C6838-7DCB-47ED-B4A6-DA0BFCA68E41}" srcId="{0F408A8E-A9B4-459C-8290-75724A75E1CC}" destId="{08760CEC-4D69-454E-8D9E-55B5CD91DBD3}" srcOrd="3" destOrd="0" parTransId="{7E33C7FB-3469-479C-9576-FA735F1A6ED9}" sibTransId="{8FB2D387-3F3D-4157-AD43-CB42D53902E0}"/>
    <dgm:cxn modelId="{6C464567-9907-4D78-95EF-5089E7FDAD50}" type="presOf" srcId="{2505040E-1F74-4B3C-9422-6C80D1744B9C}" destId="{BDA13852-67CB-4865-B19C-345003C417A7}" srcOrd="0" destOrd="0" presId="urn:microsoft.com/office/officeart/2005/8/layout/process1"/>
    <dgm:cxn modelId="{4C8BE6F1-2B7E-4DA9-8B83-73595CEAAECE}" srcId="{0F408A8E-A9B4-459C-8290-75724A75E1CC}" destId="{14A10F8D-19D3-4534-A3C2-0508D16EF714}" srcOrd="1" destOrd="0" parTransId="{36DAA3F6-A86B-46B7-A9C9-E9A2FE25CE9E}" sibTransId="{326467C3-2285-4CD2-B3D5-F4ADE36BD39F}"/>
    <dgm:cxn modelId="{474417CE-6209-45D5-BACB-B7920D61BB60}" type="presOf" srcId="{6AF6D6AA-3CDA-42B7-9D16-983DE24EE40B}" destId="{1AFE8324-1F4E-4377-9F3B-25941E0CFE77}" srcOrd="0" destOrd="0" presId="urn:microsoft.com/office/officeart/2005/8/layout/process1"/>
    <dgm:cxn modelId="{FA282465-1A11-4CB2-8D52-2BF22D91DD09}" srcId="{0F408A8E-A9B4-459C-8290-75724A75E1CC}" destId="{B7C8ED7D-2982-424A-A6A9-E44DCBC07CD4}" srcOrd="0" destOrd="0" parTransId="{F1199566-8AB5-4561-81F5-0FEBA02C9D7F}" sibTransId="{2505040E-1F74-4B3C-9422-6C80D1744B9C}"/>
    <dgm:cxn modelId="{A32E2B53-3CFE-4C28-BFC1-54A8C7CF30BA}" type="presOf" srcId="{6AF6D6AA-3CDA-42B7-9D16-983DE24EE40B}" destId="{01EA87F6-A121-49DF-B5E4-9592C2D896A9}" srcOrd="1" destOrd="0" presId="urn:microsoft.com/office/officeart/2005/8/layout/process1"/>
    <dgm:cxn modelId="{A3E1ADE9-2BED-4555-B0D8-1152641ECB7E}" type="presOf" srcId="{B7C8ED7D-2982-424A-A6A9-E44DCBC07CD4}" destId="{656F3447-D558-4CF5-A5EB-B8389C5CEAC5}" srcOrd="0" destOrd="0" presId="urn:microsoft.com/office/officeart/2005/8/layout/process1"/>
    <dgm:cxn modelId="{A5DCE87A-0289-465C-8400-D564D8E1D3F4}" type="presParOf" srcId="{EFFB2FFD-0D31-419A-8988-9FF4B82681CF}" destId="{656F3447-D558-4CF5-A5EB-B8389C5CEAC5}" srcOrd="0" destOrd="0" presId="urn:microsoft.com/office/officeart/2005/8/layout/process1"/>
    <dgm:cxn modelId="{07E9BCB3-9782-4082-9DC9-AA82F005AD3F}" type="presParOf" srcId="{EFFB2FFD-0D31-419A-8988-9FF4B82681CF}" destId="{BDA13852-67CB-4865-B19C-345003C417A7}" srcOrd="1" destOrd="0" presId="urn:microsoft.com/office/officeart/2005/8/layout/process1"/>
    <dgm:cxn modelId="{4A6192DC-D42A-41CC-929F-5A58F32337E4}" type="presParOf" srcId="{BDA13852-67CB-4865-B19C-345003C417A7}" destId="{147D22FF-6257-4E8B-A754-3EA36A37E0D1}" srcOrd="0" destOrd="0" presId="urn:microsoft.com/office/officeart/2005/8/layout/process1"/>
    <dgm:cxn modelId="{40E61166-DCEB-4EFE-A170-3A1C3D095357}" type="presParOf" srcId="{EFFB2FFD-0D31-419A-8988-9FF4B82681CF}" destId="{B020035B-A41F-4438-9B88-F40FA26A8429}" srcOrd="2" destOrd="0" presId="urn:microsoft.com/office/officeart/2005/8/layout/process1"/>
    <dgm:cxn modelId="{3FA2AF2D-1272-4CB1-9291-06D1CD05B02B}" type="presParOf" srcId="{EFFB2FFD-0D31-419A-8988-9FF4B82681CF}" destId="{96AC9D2A-7451-4820-BEE4-A303A85BADCF}" srcOrd="3" destOrd="0" presId="urn:microsoft.com/office/officeart/2005/8/layout/process1"/>
    <dgm:cxn modelId="{4F7C3B13-7372-46C0-B4E5-2DD844AC6F47}" type="presParOf" srcId="{96AC9D2A-7451-4820-BEE4-A303A85BADCF}" destId="{6AAD7A8F-5F7D-41A6-8643-A69D515A4535}" srcOrd="0" destOrd="0" presId="urn:microsoft.com/office/officeart/2005/8/layout/process1"/>
    <dgm:cxn modelId="{341F5944-4DDC-4F92-BBC9-B1318EED2F57}" type="presParOf" srcId="{EFFB2FFD-0D31-419A-8988-9FF4B82681CF}" destId="{E42C538C-1481-4807-8294-BCBA3B23AD59}" srcOrd="4" destOrd="0" presId="urn:microsoft.com/office/officeart/2005/8/layout/process1"/>
    <dgm:cxn modelId="{DBF94DAE-8D6D-4811-A2A1-F2C0B44AEAB7}" type="presParOf" srcId="{EFFB2FFD-0D31-419A-8988-9FF4B82681CF}" destId="{1AFE8324-1F4E-4377-9F3B-25941E0CFE77}" srcOrd="5" destOrd="0" presId="urn:microsoft.com/office/officeart/2005/8/layout/process1"/>
    <dgm:cxn modelId="{ABE2A9A5-EECE-4BD6-85BC-03898EB16E91}" type="presParOf" srcId="{1AFE8324-1F4E-4377-9F3B-25941E0CFE77}" destId="{01EA87F6-A121-49DF-B5E4-9592C2D896A9}" srcOrd="0" destOrd="0" presId="urn:microsoft.com/office/officeart/2005/8/layout/process1"/>
    <dgm:cxn modelId="{973520D2-75C1-4412-80A7-F5291B5B5C01}" type="presParOf" srcId="{EFFB2FFD-0D31-419A-8988-9FF4B82681CF}" destId="{EB19F1E9-3AB4-4560-BE2A-13B0229B70D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2D2EF4-7C59-438C-A86C-2DD73826DEF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FFCA9D46-766E-4F0D-AE31-9B2B7CD815AB}">
      <dgm:prSet phldrT="[Text]" custT="1"/>
      <dgm:spPr>
        <a:solidFill>
          <a:schemeClr val="accent5">
            <a:lumMod val="75000"/>
          </a:schemeClr>
        </a:solidFill>
      </dgm:spPr>
      <dgm:t>
        <a:bodyPr/>
        <a:lstStyle/>
        <a:p>
          <a:r>
            <a:rPr lang="en-US" sz="2800" dirty="0"/>
            <a:t>Formal</a:t>
          </a:r>
        </a:p>
      </dgm:t>
    </dgm:pt>
    <dgm:pt modelId="{C7880ADD-C8EC-41DB-961D-51AB32594D38}" type="parTrans" cxnId="{0441474B-76F3-47F1-8D0E-F7538AEBEB12}">
      <dgm:prSet/>
      <dgm:spPr/>
      <dgm:t>
        <a:bodyPr/>
        <a:lstStyle/>
        <a:p>
          <a:endParaRPr lang="en-US"/>
        </a:p>
      </dgm:t>
    </dgm:pt>
    <dgm:pt modelId="{B7BE84CD-77F4-4E54-9E82-50863B238070}" type="sibTrans" cxnId="{0441474B-76F3-47F1-8D0E-F7538AEBEB12}">
      <dgm:prSet/>
      <dgm:spPr/>
      <dgm:t>
        <a:bodyPr/>
        <a:lstStyle/>
        <a:p>
          <a:endParaRPr lang="en-US"/>
        </a:p>
      </dgm:t>
    </dgm:pt>
    <dgm:pt modelId="{10FBF979-D6DC-459D-96B5-B519AC5011A5}">
      <dgm:prSet phldrT="[Text]" custT="1"/>
      <dgm:spPr>
        <a:solidFill>
          <a:schemeClr val="accent5">
            <a:lumMod val="75000"/>
          </a:schemeClr>
        </a:solidFill>
      </dgm:spPr>
      <dgm:t>
        <a:bodyPr/>
        <a:lstStyle/>
        <a:p>
          <a:r>
            <a:rPr lang="en-US" sz="2800" dirty="0"/>
            <a:t>Informal</a:t>
          </a:r>
        </a:p>
      </dgm:t>
    </dgm:pt>
    <dgm:pt modelId="{D5B75A44-3B46-4E55-954F-46CD3EA018E5}" type="parTrans" cxnId="{1B45F78D-F2F7-47D4-BC0E-D36D8890403E}">
      <dgm:prSet/>
      <dgm:spPr/>
      <dgm:t>
        <a:bodyPr/>
        <a:lstStyle/>
        <a:p>
          <a:endParaRPr lang="en-US"/>
        </a:p>
      </dgm:t>
    </dgm:pt>
    <dgm:pt modelId="{77993B0C-753C-464D-8C1B-28210D46CCB7}" type="sibTrans" cxnId="{1B45F78D-F2F7-47D4-BC0E-D36D8890403E}">
      <dgm:prSet/>
      <dgm:spPr/>
      <dgm:t>
        <a:bodyPr/>
        <a:lstStyle/>
        <a:p>
          <a:endParaRPr lang="en-US"/>
        </a:p>
      </dgm:t>
    </dgm:pt>
    <dgm:pt modelId="{F1D68089-F1F6-4871-9BBB-396364C0763D}">
      <dgm:prSet phldrT="[Text]" custT="1"/>
      <dgm:spPr/>
      <dgm:t>
        <a:bodyPr/>
        <a:lstStyle/>
        <a:p>
          <a:r>
            <a:rPr lang="en-US" sz="2800" dirty="0"/>
            <a:t>Training</a:t>
          </a:r>
        </a:p>
      </dgm:t>
    </dgm:pt>
    <dgm:pt modelId="{590A459B-A817-4F56-90B6-E0784142A3EE}" type="sibTrans" cxnId="{6991B1A0-8E21-4B2D-BDFB-3F6D7220C771}">
      <dgm:prSet/>
      <dgm:spPr/>
      <dgm:t>
        <a:bodyPr/>
        <a:lstStyle/>
        <a:p>
          <a:endParaRPr lang="en-US"/>
        </a:p>
      </dgm:t>
    </dgm:pt>
    <dgm:pt modelId="{4C8902F3-851F-4CF7-8570-972A0240772A}" type="parTrans" cxnId="{6991B1A0-8E21-4B2D-BDFB-3F6D7220C771}">
      <dgm:prSet/>
      <dgm:spPr/>
      <dgm:t>
        <a:bodyPr/>
        <a:lstStyle/>
        <a:p>
          <a:endParaRPr lang="en-US"/>
        </a:p>
      </dgm:t>
    </dgm:pt>
    <dgm:pt modelId="{6B8BCDCA-30B9-469B-A366-DE7274328BD9}">
      <dgm:prSet custT="1"/>
      <dgm:spPr/>
      <dgm:t>
        <a:bodyPr/>
        <a:lstStyle/>
        <a:p>
          <a:pPr algn="l"/>
          <a:r>
            <a:rPr lang="en-ZA" sz="2200" b="0" i="0" dirty="0"/>
            <a:t>All training that leads to  allocation of credits towards full qualifications on  the  ten levels of the NQF</a:t>
          </a:r>
          <a:endParaRPr lang="en-US" sz="2200" b="0" i="0" dirty="0"/>
        </a:p>
      </dgm:t>
    </dgm:pt>
    <dgm:pt modelId="{8A3CD2CD-BD17-4826-880A-F02F93E79568}" type="parTrans" cxnId="{3B2E2DF2-A810-4513-8392-53CDC7FBC6F3}">
      <dgm:prSet/>
      <dgm:spPr/>
      <dgm:t>
        <a:bodyPr/>
        <a:lstStyle/>
        <a:p>
          <a:endParaRPr lang="en-US"/>
        </a:p>
      </dgm:t>
    </dgm:pt>
    <dgm:pt modelId="{EF19D07D-5739-4E3A-912F-D1DDBB60FA06}" type="sibTrans" cxnId="{3B2E2DF2-A810-4513-8392-53CDC7FBC6F3}">
      <dgm:prSet/>
      <dgm:spPr/>
      <dgm:t>
        <a:bodyPr/>
        <a:lstStyle/>
        <a:p>
          <a:endParaRPr lang="en-US"/>
        </a:p>
      </dgm:t>
    </dgm:pt>
    <dgm:pt modelId="{72252EA7-88B9-4F3D-B3A1-A75271756880}">
      <dgm:prSet custT="1"/>
      <dgm:spPr/>
      <dgm:t>
        <a:bodyPr/>
        <a:lstStyle/>
        <a:p>
          <a:pPr algn="l"/>
          <a:r>
            <a:rPr lang="en-ZA" sz="2200" b="0" i="0" dirty="0"/>
            <a:t>Can be used for  purpose of acquiring new skills  and knowledge and will not lead to the award of credits on the NQF</a:t>
          </a:r>
          <a:endParaRPr lang="en-US" sz="2200" b="0" i="0" dirty="0"/>
        </a:p>
      </dgm:t>
    </dgm:pt>
    <dgm:pt modelId="{759ADD5C-442B-4EEF-BB36-C323E2BC4C36}" type="parTrans" cxnId="{C79CCE1D-3749-456A-B67F-330EA11BA43F}">
      <dgm:prSet/>
      <dgm:spPr/>
      <dgm:t>
        <a:bodyPr/>
        <a:lstStyle/>
        <a:p>
          <a:endParaRPr lang="en-US"/>
        </a:p>
      </dgm:t>
    </dgm:pt>
    <dgm:pt modelId="{F25D81BB-EAB1-4925-A3DB-AF527C3C28F2}" type="sibTrans" cxnId="{C79CCE1D-3749-456A-B67F-330EA11BA43F}">
      <dgm:prSet/>
      <dgm:spPr/>
      <dgm:t>
        <a:bodyPr/>
        <a:lstStyle/>
        <a:p>
          <a:endParaRPr lang="en-US"/>
        </a:p>
      </dgm:t>
    </dgm:pt>
    <dgm:pt modelId="{6C3C7C32-036D-4ED5-85A0-53B55012BFA7}" type="pres">
      <dgm:prSet presAssocID="{4F2D2EF4-7C59-438C-A86C-2DD73826DEF4}" presName="hierChild1" presStyleCnt="0">
        <dgm:presLayoutVars>
          <dgm:orgChart val="1"/>
          <dgm:chPref val="1"/>
          <dgm:dir/>
          <dgm:animOne val="branch"/>
          <dgm:animLvl val="lvl"/>
          <dgm:resizeHandles/>
        </dgm:presLayoutVars>
      </dgm:prSet>
      <dgm:spPr/>
    </dgm:pt>
    <dgm:pt modelId="{DEEEF02F-859F-450D-89AA-630900CAA5F5}" type="pres">
      <dgm:prSet presAssocID="{F1D68089-F1F6-4871-9BBB-396364C0763D}" presName="hierRoot1" presStyleCnt="0">
        <dgm:presLayoutVars>
          <dgm:hierBranch val="init"/>
        </dgm:presLayoutVars>
      </dgm:prSet>
      <dgm:spPr/>
    </dgm:pt>
    <dgm:pt modelId="{715AFC31-7952-4256-A624-0F79251A2726}" type="pres">
      <dgm:prSet presAssocID="{F1D68089-F1F6-4871-9BBB-396364C0763D}" presName="rootComposite1" presStyleCnt="0"/>
      <dgm:spPr/>
    </dgm:pt>
    <dgm:pt modelId="{1C698A1C-D15C-4D5C-A80F-DF40BBE459AF}" type="pres">
      <dgm:prSet presAssocID="{F1D68089-F1F6-4871-9BBB-396364C0763D}" presName="rootText1" presStyleLbl="node0" presStyleIdx="0" presStyleCnt="1" custScaleY="43624">
        <dgm:presLayoutVars>
          <dgm:chPref val="3"/>
        </dgm:presLayoutVars>
      </dgm:prSet>
      <dgm:spPr/>
    </dgm:pt>
    <dgm:pt modelId="{7D71A20C-B38F-4AF4-81D2-F10E6A44EFED}" type="pres">
      <dgm:prSet presAssocID="{F1D68089-F1F6-4871-9BBB-396364C0763D}" presName="rootConnector1" presStyleLbl="node1" presStyleIdx="0" presStyleCnt="0"/>
      <dgm:spPr/>
    </dgm:pt>
    <dgm:pt modelId="{85D98BFC-D499-4AC0-A159-9C03D47312D0}" type="pres">
      <dgm:prSet presAssocID="{F1D68089-F1F6-4871-9BBB-396364C0763D}" presName="hierChild2" presStyleCnt="0"/>
      <dgm:spPr/>
    </dgm:pt>
    <dgm:pt modelId="{0850F843-E1CF-4C2C-A04D-F34C61B2BD0E}" type="pres">
      <dgm:prSet presAssocID="{C7880ADD-C8EC-41DB-961D-51AB32594D38}" presName="Name37" presStyleLbl="parChTrans1D2" presStyleIdx="0" presStyleCnt="2"/>
      <dgm:spPr/>
    </dgm:pt>
    <dgm:pt modelId="{DBEC2869-4494-4485-9620-D3141E62062A}" type="pres">
      <dgm:prSet presAssocID="{FFCA9D46-766E-4F0D-AE31-9B2B7CD815AB}" presName="hierRoot2" presStyleCnt="0">
        <dgm:presLayoutVars>
          <dgm:hierBranch val="init"/>
        </dgm:presLayoutVars>
      </dgm:prSet>
      <dgm:spPr/>
    </dgm:pt>
    <dgm:pt modelId="{6F383B0D-F3D1-449B-9368-07B10FBD49F1}" type="pres">
      <dgm:prSet presAssocID="{FFCA9D46-766E-4F0D-AE31-9B2B7CD815AB}" presName="rootComposite" presStyleCnt="0"/>
      <dgm:spPr/>
    </dgm:pt>
    <dgm:pt modelId="{5514B4E8-D6A7-4710-BB2A-CB3A524A7214}" type="pres">
      <dgm:prSet presAssocID="{FFCA9D46-766E-4F0D-AE31-9B2B7CD815AB}" presName="rootText" presStyleLbl="node2" presStyleIdx="0" presStyleCnt="2" custScaleY="52363">
        <dgm:presLayoutVars>
          <dgm:chPref val="3"/>
        </dgm:presLayoutVars>
      </dgm:prSet>
      <dgm:spPr/>
    </dgm:pt>
    <dgm:pt modelId="{56AFA37A-872C-4E29-A180-8089AC5EB2B9}" type="pres">
      <dgm:prSet presAssocID="{FFCA9D46-766E-4F0D-AE31-9B2B7CD815AB}" presName="rootConnector" presStyleLbl="node2" presStyleIdx="0" presStyleCnt="2"/>
      <dgm:spPr/>
    </dgm:pt>
    <dgm:pt modelId="{DFA7DD0F-9386-4888-9757-4C4ED4458AC3}" type="pres">
      <dgm:prSet presAssocID="{FFCA9D46-766E-4F0D-AE31-9B2B7CD815AB}" presName="hierChild4" presStyleCnt="0"/>
      <dgm:spPr/>
    </dgm:pt>
    <dgm:pt modelId="{3EDFBB08-C0B5-4730-A0A5-3BDE85508BD6}" type="pres">
      <dgm:prSet presAssocID="{8A3CD2CD-BD17-4826-880A-F02F93E79568}" presName="Name37" presStyleLbl="parChTrans1D3" presStyleIdx="0" presStyleCnt="2"/>
      <dgm:spPr/>
    </dgm:pt>
    <dgm:pt modelId="{6A42E87C-6309-4242-AEEB-9F13F6927210}" type="pres">
      <dgm:prSet presAssocID="{6B8BCDCA-30B9-469B-A366-DE7274328BD9}" presName="hierRoot2" presStyleCnt="0">
        <dgm:presLayoutVars>
          <dgm:hierBranch val="init"/>
        </dgm:presLayoutVars>
      </dgm:prSet>
      <dgm:spPr/>
    </dgm:pt>
    <dgm:pt modelId="{5620FDB5-158E-4683-91B9-12A66B5D7152}" type="pres">
      <dgm:prSet presAssocID="{6B8BCDCA-30B9-469B-A366-DE7274328BD9}" presName="rootComposite" presStyleCnt="0"/>
      <dgm:spPr/>
    </dgm:pt>
    <dgm:pt modelId="{34D29739-031E-4F28-9C49-7CB003D51995}" type="pres">
      <dgm:prSet presAssocID="{6B8BCDCA-30B9-469B-A366-DE7274328BD9}" presName="rootText" presStyleLbl="node3" presStyleIdx="0" presStyleCnt="2" custScaleX="121000" custScaleY="121000">
        <dgm:presLayoutVars>
          <dgm:chPref val="3"/>
        </dgm:presLayoutVars>
      </dgm:prSet>
      <dgm:spPr/>
    </dgm:pt>
    <dgm:pt modelId="{E16B0E01-13C0-4038-93B5-D496B77C1DDC}" type="pres">
      <dgm:prSet presAssocID="{6B8BCDCA-30B9-469B-A366-DE7274328BD9}" presName="rootConnector" presStyleLbl="node3" presStyleIdx="0" presStyleCnt="2"/>
      <dgm:spPr/>
    </dgm:pt>
    <dgm:pt modelId="{43FE910D-17D6-484D-B277-8272C61BBA22}" type="pres">
      <dgm:prSet presAssocID="{6B8BCDCA-30B9-469B-A366-DE7274328BD9}" presName="hierChild4" presStyleCnt="0"/>
      <dgm:spPr/>
    </dgm:pt>
    <dgm:pt modelId="{0BF4E098-510E-409D-B23C-A61E5EF3AF40}" type="pres">
      <dgm:prSet presAssocID="{6B8BCDCA-30B9-469B-A366-DE7274328BD9}" presName="hierChild5" presStyleCnt="0"/>
      <dgm:spPr/>
    </dgm:pt>
    <dgm:pt modelId="{1EAF1D35-F73A-4CE7-8208-67FE636376A8}" type="pres">
      <dgm:prSet presAssocID="{FFCA9D46-766E-4F0D-AE31-9B2B7CD815AB}" presName="hierChild5" presStyleCnt="0"/>
      <dgm:spPr/>
    </dgm:pt>
    <dgm:pt modelId="{3FF02E51-D3A7-4E71-BB6E-FE1081B7381D}" type="pres">
      <dgm:prSet presAssocID="{D5B75A44-3B46-4E55-954F-46CD3EA018E5}" presName="Name37" presStyleLbl="parChTrans1D2" presStyleIdx="1" presStyleCnt="2"/>
      <dgm:spPr/>
    </dgm:pt>
    <dgm:pt modelId="{7722334F-497D-494B-A15A-E8C64DEFB8FC}" type="pres">
      <dgm:prSet presAssocID="{10FBF979-D6DC-459D-96B5-B519AC5011A5}" presName="hierRoot2" presStyleCnt="0">
        <dgm:presLayoutVars>
          <dgm:hierBranch val="init"/>
        </dgm:presLayoutVars>
      </dgm:prSet>
      <dgm:spPr/>
    </dgm:pt>
    <dgm:pt modelId="{B383F1DA-40B8-43A1-8804-BFF8733DABA4}" type="pres">
      <dgm:prSet presAssocID="{10FBF979-D6DC-459D-96B5-B519AC5011A5}" presName="rootComposite" presStyleCnt="0"/>
      <dgm:spPr/>
    </dgm:pt>
    <dgm:pt modelId="{F4D147BE-9CB4-4885-AF85-2215CA512A06}" type="pres">
      <dgm:prSet presAssocID="{10FBF979-D6DC-459D-96B5-B519AC5011A5}" presName="rootText" presStyleLbl="node2" presStyleIdx="1" presStyleCnt="2" custScaleY="52363">
        <dgm:presLayoutVars>
          <dgm:chPref val="3"/>
        </dgm:presLayoutVars>
      </dgm:prSet>
      <dgm:spPr/>
    </dgm:pt>
    <dgm:pt modelId="{BF7297DD-ACC7-4F0B-B3E9-317A326F8DE3}" type="pres">
      <dgm:prSet presAssocID="{10FBF979-D6DC-459D-96B5-B519AC5011A5}" presName="rootConnector" presStyleLbl="node2" presStyleIdx="1" presStyleCnt="2"/>
      <dgm:spPr/>
    </dgm:pt>
    <dgm:pt modelId="{4F1ECDDA-26C0-42A0-B3BF-A05B16FFE143}" type="pres">
      <dgm:prSet presAssocID="{10FBF979-D6DC-459D-96B5-B519AC5011A5}" presName="hierChild4" presStyleCnt="0"/>
      <dgm:spPr/>
    </dgm:pt>
    <dgm:pt modelId="{CDFAFB12-396D-402A-99AF-5364533784BE}" type="pres">
      <dgm:prSet presAssocID="{759ADD5C-442B-4EEF-BB36-C323E2BC4C36}" presName="Name37" presStyleLbl="parChTrans1D3" presStyleIdx="1" presStyleCnt="2"/>
      <dgm:spPr/>
    </dgm:pt>
    <dgm:pt modelId="{E061522C-56F8-4549-86C0-528AD2DFF871}" type="pres">
      <dgm:prSet presAssocID="{72252EA7-88B9-4F3D-B3A1-A75271756880}" presName="hierRoot2" presStyleCnt="0">
        <dgm:presLayoutVars>
          <dgm:hierBranch val="init"/>
        </dgm:presLayoutVars>
      </dgm:prSet>
      <dgm:spPr/>
    </dgm:pt>
    <dgm:pt modelId="{F5C03643-CD77-4E1D-B50C-D6FA610D1DE9}" type="pres">
      <dgm:prSet presAssocID="{72252EA7-88B9-4F3D-B3A1-A75271756880}" presName="rootComposite" presStyleCnt="0"/>
      <dgm:spPr/>
    </dgm:pt>
    <dgm:pt modelId="{45B6F802-0B42-432C-90E8-E95DB999A058}" type="pres">
      <dgm:prSet presAssocID="{72252EA7-88B9-4F3D-B3A1-A75271756880}" presName="rootText" presStyleLbl="node3" presStyleIdx="1" presStyleCnt="2" custScaleX="121000" custScaleY="121000">
        <dgm:presLayoutVars>
          <dgm:chPref val="3"/>
        </dgm:presLayoutVars>
      </dgm:prSet>
      <dgm:spPr/>
    </dgm:pt>
    <dgm:pt modelId="{03FF8D8E-0309-4366-AB66-E20DD05830B7}" type="pres">
      <dgm:prSet presAssocID="{72252EA7-88B9-4F3D-B3A1-A75271756880}" presName="rootConnector" presStyleLbl="node3" presStyleIdx="1" presStyleCnt="2"/>
      <dgm:spPr/>
    </dgm:pt>
    <dgm:pt modelId="{20751707-53C8-41A3-A764-7A4663F9463F}" type="pres">
      <dgm:prSet presAssocID="{72252EA7-88B9-4F3D-B3A1-A75271756880}" presName="hierChild4" presStyleCnt="0"/>
      <dgm:spPr/>
    </dgm:pt>
    <dgm:pt modelId="{F752C1A8-4FE5-4DF8-99C5-152DE1D265CC}" type="pres">
      <dgm:prSet presAssocID="{72252EA7-88B9-4F3D-B3A1-A75271756880}" presName="hierChild5" presStyleCnt="0"/>
      <dgm:spPr/>
    </dgm:pt>
    <dgm:pt modelId="{03D41CBC-7751-477A-BE46-D4C6EB780F5E}" type="pres">
      <dgm:prSet presAssocID="{10FBF979-D6DC-459D-96B5-B519AC5011A5}" presName="hierChild5" presStyleCnt="0"/>
      <dgm:spPr/>
    </dgm:pt>
    <dgm:pt modelId="{368FE4CA-3603-4C0C-BF26-F9C92EA1D065}" type="pres">
      <dgm:prSet presAssocID="{F1D68089-F1F6-4871-9BBB-396364C0763D}" presName="hierChild3" presStyleCnt="0"/>
      <dgm:spPr/>
    </dgm:pt>
  </dgm:ptLst>
  <dgm:cxnLst>
    <dgm:cxn modelId="{34310A1C-6E89-4781-898A-17391CF0FC5A}" type="presOf" srcId="{72252EA7-88B9-4F3D-B3A1-A75271756880}" destId="{03FF8D8E-0309-4366-AB66-E20DD05830B7}" srcOrd="1" destOrd="0" presId="urn:microsoft.com/office/officeart/2005/8/layout/orgChart1"/>
    <dgm:cxn modelId="{A374F572-DE6D-4286-BA67-CF650491DA0B}" type="presOf" srcId="{D5B75A44-3B46-4E55-954F-46CD3EA018E5}" destId="{3FF02E51-D3A7-4E71-BB6E-FE1081B7381D}" srcOrd="0" destOrd="0" presId="urn:microsoft.com/office/officeart/2005/8/layout/orgChart1"/>
    <dgm:cxn modelId="{AD6A5D8A-3F86-4129-8E21-D869F51B09CA}" type="presOf" srcId="{C7880ADD-C8EC-41DB-961D-51AB32594D38}" destId="{0850F843-E1CF-4C2C-A04D-F34C61B2BD0E}" srcOrd="0" destOrd="0" presId="urn:microsoft.com/office/officeart/2005/8/layout/orgChart1"/>
    <dgm:cxn modelId="{0441474B-76F3-47F1-8D0E-F7538AEBEB12}" srcId="{F1D68089-F1F6-4871-9BBB-396364C0763D}" destId="{FFCA9D46-766E-4F0D-AE31-9B2B7CD815AB}" srcOrd="0" destOrd="0" parTransId="{C7880ADD-C8EC-41DB-961D-51AB32594D38}" sibTransId="{B7BE84CD-77F4-4E54-9E82-50863B238070}"/>
    <dgm:cxn modelId="{1A18CCA6-408D-4CC3-869E-423CF19DD3D6}" type="presOf" srcId="{F1D68089-F1F6-4871-9BBB-396364C0763D}" destId="{7D71A20C-B38F-4AF4-81D2-F10E6A44EFED}" srcOrd="1" destOrd="0" presId="urn:microsoft.com/office/officeart/2005/8/layout/orgChart1"/>
    <dgm:cxn modelId="{A43EF6B7-35E1-4747-BA25-075DB604AC4D}" type="presOf" srcId="{72252EA7-88B9-4F3D-B3A1-A75271756880}" destId="{45B6F802-0B42-432C-90E8-E95DB999A058}" srcOrd="0" destOrd="0" presId="urn:microsoft.com/office/officeart/2005/8/layout/orgChart1"/>
    <dgm:cxn modelId="{FBCD3E90-789D-4D99-AAE0-FE7B07127FCC}" type="presOf" srcId="{10FBF979-D6DC-459D-96B5-B519AC5011A5}" destId="{BF7297DD-ACC7-4F0B-B3E9-317A326F8DE3}" srcOrd="1" destOrd="0" presId="urn:microsoft.com/office/officeart/2005/8/layout/orgChart1"/>
    <dgm:cxn modelId="{DDA3F641-010C-44E5-AEE3-C09646C7E269}" type="presOf" srcId="{FFCA9D46-766E-4F0D-AE31-9B2B7CD815AB}" destId="{56AFA37A-872C-4E29-A180-8089AC5EB2B9}" srcOrd="1" destOrd="0" presId="urn:microsoft.com/office/officeart/2005/8/layout/orgChart1"/>
    <dgm:cxn modelId="{C79CCE1D-3749-456A-B67F-330EA11BA43F}" srcId="{10FBF979-D6DC-459D-96B5-B519AC5011A5}" destId="{72252EA7-88B9-4F3D-B3A1-A75271756880}" srcOrd="0" destOrd="0" parTransId="{759ADD5C-442B-4EEF-BB36-C323E2BC4C36}" sibTransId="{F25D81BB-EAB1-4925-A3DB-AF527C3C28F2}"/>
    <dgm:cxn modelId="{6991B1A0-8E21-4B2D-BDFB-3F6D7220C771}" srcId="{4F2D2EF4-7C59-438C-A86C-2DD73826DEF4}" destId="{F1D68089-F1F6-4871-9BBB-396364C0763D}" srcOrd="0" destOrd="0" parTransId="{4C8902F3-851F-4CF7-8570-972A0240772A}" sibTransId="{590A459B-A817-4F56-90B6-E0784142A3EE}"/>
    <dgm:cxn modelId="{84071190-0D8B-40B2-95B4-A93D251C7BD3}" type="presOf" srcId="{FFCA9D46-766E-4F0D-AE31-9B2B7CD815AB}" destId="{5514B4E8-D6A7-4710-BB2A-CB3A524A7214}" srcOrd="0" destOrd="0" presId="urn:microsoft.com/office/officeart/2005/8/layout/orgChart1"/>
    <dgm:cxn modelId="{1B45F78D-F2F7-47D4-BC0E-D36D8890403E}" srcId="{F1D68089-F1F6-4871-9BBB-396364C0763D}" destId="{10FBF979-D6DC-459D-96B5-B519AC5011A5}" srcOrd="1" destOrd="0" parTransId="{D5B75A44-3B46-4E55-954F-46CD3EA018E5}" sibTransId="{77993B0C-753C-464D-8C1B-28210D46CCB7}"/>
    <dgm:cxn modelId="{B6D22AB6-2E7A-448C-A402-0E6314718810}" type="presOf" srcId="{10FBF979-D6DC-459D-96B5-B519AC5011A5}" destId="{F4D147BE-9CB4-4885-AF85-2215CA512A06}" srcOrd="0" destOrd="0" presId="urn:microsoft.com/office/officeart/2005/8/layout/orgChart1"/>
    <dgm:cxn modelId="{F5FABF9A-957A-42E1-8F22-AA2CD4DDD36B}" type="presOf" srcId="{6B8BCDCA-30B9-469B-A366-DE7274328BD9}" destId="{E16B0E01-13C0-4038-93B5-D496B77C1DDC}" srcOrd="1" destOrd="0" presId="urn:microsoft.com/office/officeart/2005/8/layout/orgChart1"/>
    <dgm:cxn modelId="{17A89711-9AF5-40F6-876A-4E6DFD5BECBC}" type="presOf" srcId="{F1D68089-F1F6-4871-9BBB-396364C0763D}" destId="{1C698A1C-D15C-4D5C-A80F-DF40BBE459AF}" srcOrd="0" destOrd="0" presId="urn:microsoft.com/office/officeart/2005/8/layout/orgChart1"/>
    <dgm:cxn modelId="{EF1202B1-9E22-4B04-9F94-3D9BE26B3767}" type="presOf" srcId="{8A3CD2CD-BD17-4826-880A-F02F93E79568}" destId="{3EDFBB08-C0B5-4730-A0A5-3BDE85508BD6}" srcOrd="0" destOrd="0" presId="urn:microsoft.com/office/officeart/2005/8/layout/orgChart1"/>
    <dgm:cxn modelId="{4A08E019-86D6-4C30-990A-9D907B64FA97}" type="presOf" srcId="{6B8BCDCA-30B9-469B-A366-DE7274328BD9}" destId="{34D29739-031E-4F28-9C49-7CB003D51995}" srcOrd="0" destOrd="0" presId="urn:microsoft.com/office/officeart/2005/8/layout/orgChart1"/>
    <dgm:cxn modelId="{3B2E2DF2-A810-4513-8392-53CDC7FBC6F3}" srcId="{FFCA9D46-766E-4F0D-AE31-9B2B7CD815AB}" destId="{6B8BCDCA-30B9-469B-A366-DE7274328BD9}" srcOrd="0" destOrd="0" parTransId="{8A3CD2CD-BD17-4826-880A-F02F93E79568}" sibTransId="{EF19D07D-5739-4E3A-912F-D1DDBB60FA06}"/>
    <dgm:cxn modelId="{D199951B-5DA9-450A-9758-A76119FD53E2}" type="presOf" srcId="{759ADD5C-442B-4EEF-BB36-C323E2BC4C36}" destId="{CDFAFB12-396D-402A-99AF-5364533784BE}" srcOrd="0" destOrd="0" presId="urn:microsoft.com/office/officeart/2005/8/layout/orgChart1"/>
    <dgm:cxn modelId="{EA563F88-8437-4CBA-8C95-0FB203394E8F}" type="presOf" srcId="{4F2D2EF4-7C59-438C-A86C-2DD73826DEF4}" destId="{6C3C7C32-036D-4ED5-85A0-53B55012BFA7}" srcOrd="0" destOrd="0" presId="urn:microsoft.com/office/officeart/2005/8/layout/orgChart1"/>
    <dgm:cxn modelId="{11BFDA06-2AA3-4A60-8DB3-16C4D7C31857}" type="presParOf" srcId="{6C3C7C32-036D-4ED5-85A0-53B55012BFA7}" destId="{DEEEF02F-859F-450D-89AA-630900CAA5F5}" srcOrd="0" destOrd="0" presId="urn:microsoft.com/office/officeart/2005/8/layout/orgChart1"/>
    <dgm:cxn modelId="{4FF917E7-D7DC-4F34-B480-C05005607AFD}" type="presParOf" srcId="{DEEEF02F-859F-450D-89AA-630900CAA5F5}" destId="{715AFC31-7952-4256-A624-0F79251A2726}" srcOrd="0" destOrd="0" presId="urn:microsoft.com/office/officeart/2005/8/layout/orgChart1"/>
    <dgm:cxn modelId="{357243EA-F9B5-4B0B-89B8-FD84B2A0B1B7}" type="presParOf" srcId="{715AFC31-7952-4256-A624-0F79251A2726}" destId="{1C698A1C-D15C-4D5C-A80F-DF40BBE459AF}" srcOrd="0" destOrd="0" presId="urn:microsoft.com/office/officeart/2005/8/layout/orgChart1"/>
    <dgm:cxn modelId="{108E2777-8B44-4A46-8156-5557BC8FA0B8}" type="presParOf" srcId="{715AFC31-7952-4256-A624-0F79251A2726}" destId="{7D71A20C-B38F-4AF4-81D2-F10E6A44EFED}" srcOrd="1" destOrd="0" presId="urn:microsoft.com/office/officeart/2005/8/layout/orgChart1"/>
    <dgm:cxn modelId="{A6CE71D5-4DA6-404C-BC79-CE357C6D98E9}" type="presParOf" srcId="{DEEEF02F-859F-450D-89AA-630900CAA5F5}" destId="{85D98BFC-D499-4AC0-A159-9C03D47312D0}" srcOrd="1" destOrd="0" presId="urn:microsoft.com/office/officeart/2005/8/layout/orgChart1"/>
    <dgm:cxn modelId="{782F6B01-C035-4CEB-9EAC-B0D4DF9BF52C}" type="presParOf" srcId="{85D98BFC-D499-4AC0-A159-9C03D47312D0}" destId="{0850F843-E1CF-4C2C-A04D-F34C61B2BD0E}" srcOrd="0" destOrd="0" presId="urn:microsoft.com/office/officeart/2005/8/layout/orgChart1"/>
    <dgm:cxn modelId="{DBD56C3D-7D17-444C-8236-56AC6BE0E1B3}" type="presParOf" srcId="{85D98BFC-D499-4AC0-A159-9C03D47312D0}" destId="{DBEC2869-4494-4485-9620-D3141E62062A}" srcOrd="1" destOrd="0" presId="urn:microsoft.com/office/officeart/2005/8/layout/orgChart1"/>
    <dgm:cxn modelId="{EE40F85D-E079-4FB6-AC50-701B570F85F5}" type="presParOf" srcId="{DBEC2869-4494-4485-9620-D3141E62062A}" destId="{6F383B0D-F3D1-449B-9368-07B10FBD49F1}" srcOrd="0" destOrd="0" presId="urn:microsoft.com/office/officeart/2005/8/layout/orgChart1"/>
    <dgm:cxn modelId="{4B7BB674-FE45-43EB-9AB5-C2CA0F2CE9A1}" type="presParOf" srcId="{6F383B0D-F3D1-449B-9368-07B10FBD49F1}" destId="{5514B4E8-D6A7-4710-BB2A-CB3A524A7214}" srcOrd="0" destOrd="0" presId="urn:microsoft.com/office/officeart/2005/8/layout/orgChart1"/>
    <dgm:cxn modelId="{CB7696D8-AEFC-48BF-B0D6-B35D4A9F2876}" type="presParOf" srcId="{6F383B0D-F3D1-449B-9368-07B10FBD49F1}" destId="{56AFA37A-872C-4E29-A180-8089AC5EB2B9}" srcOrd="1" destOrd="0" presId="urn:microsoft.com/office/officeart/2005/8/layout/orgChart1"/>
    <dgm:cxn modelId="{7F8CBD2E-6495-4E83-98D0-A4839970D87E}" type="presParOf" srcId="{DBEC2869-4494-4485-9620-D3141E62062A}" destId="{DFA7DD0F-9386-4888-9757-4C4ED4458AC3}" srcOrd="1" destOrd="0" presId="urn:microsoft.com/office/officeart/2005/8/layout/orgChart1"/>
    <dgm:cxn modelId="{B5B3357D-B76F-4A2F-8D3C-25A0A8F6A7D4}" type="presParOf" srcId="{DFA7DD0F-9386-4888-9757-4C4ED4458AC3}" destId="{3EDFBB08-C0B5-4730-A0A5-3BDE85508BD6}" srcOrd="0" destOrd="0" presId="urn:microsoft.com/office/officeart/2005/8/layout/orgChart1"/>
    <dgm:cxn modelId="{4B57F6B1-57A9-4A42-9735-970ABE074D2C}" type="presParOf" srcId="{DFA7DD0F-9386-4888-9757-4C4ED4458AC3}" destId="{6A42E87C-6309-4242-AEEB-9F13F6927210}" srcOrd="1" destOrd="0" presId="urn:microsoft.com/office/officeart/2005/8/layout/orgChart1"/>
    <dgm:cxn modelId="{27B1A33F-3BF1-4154-AA83-893FB8B1CD6E}" type="presParOf" srcId="{6A42E87C-6309-4242-AEEB-9F13F6927210}" destId="{5620FDB5-158E-4683-91B9-12A66B5D7152}" srcOrd="0" destOrd="0" presId="urn:microsoft.com/office/officeart/2005/8/layout/orgChart1"/>
    <dgm:cxn modelId="{15CA2B78-95F7-45AC-86BC-4E2F25CDA955}" type="presParOf" srcId="{5620FDB5-158E-4683-91B9-12A66B5D7152}" destId="{34D29739-031E-4F28-9C49-7CB003D51995}" srcOrd="0" destOrd="0" presId="urn:microsoft.com/office/officeart/2005/8/layout/orgChart1"/>
    <dgm:cxn modelId="{2D4E150A-033E-4EA6-8142-D8E0A9359067}" type="presParOf" srcId="{5620FDB5-158E-4683-91B9-12A66B5D7152}" destId="{E16B0E01-13C0-4038-93B5-D496B77C1DDC}" srcOrd="1" destOrd="0" presId="urn:microsoft.com/office/officeart/2005/8/layout/orgChart1"/>
    <dgm:cxn modelId="{BA1AA1E0-FEDD-480D-8775-96369F2E5ACA}" type="presParOf" srcId="{6A42E87C-6309-4242-AEEB-9F13F6927210}" destId="{43FE910D-17D6-484D-B277-8272C61BBA22}" srcOrd="1" destOrd="0" presId="urn:microsoft.com/office/officeart/2005/8/layout/orgChart1"/>
    <dgm:cxn modelId="{44068211-B2F8-4899-9C68-1C7E28DEE9D8}" type="presParOf" srcId="{6A42E87C-6309-4242-AEEB-9F13F6927210}" destId="{0BF4E098-510E-409D-B23C-A61E5EF3AF40}" srcOrd="2" destOrd="0" presId="urn:microsoft.com/office/officeart/2005/8/layout/orgChart1"/>
    <dgm:cxn modelId="{C2574351-8A22-46FF-86D9-7335D1ED54ED}" type="presParOf" srcId="{DBEC2869-4494-4485-9620-D3141E62062A}" destId="{1EAF1D35-F73A-4CE7-8208-67FE636376A8}" srcOrd="2" destOrd="0" presId="urn:microsoft.com/office/officeart/2005/8/layout/orgChart1"/>
    <dgm:cxn modelId="{88F7BB71-33A5-465A-9FE5-D07BB66D82F0}" type="presParOf" srcId="{85D98BFC-D499-4AC0-A159-9C03D47312D0}" destId="{3FF02E51-D3A7-4E71-BB6E-FE1081B7381D}" srcOrd="2" destOrd="0" presId="urn:microsoft.com/office/officeart/2005/8/layout/orgChart1"/>
    <dgm:cxn modelId="{7C3DF2DB-58F8-447B-9AE0-4D5601EB39C3}" type="presParOf" srcId="{85D98BFC-D499-4AC0-A159-9C03D47312D0}" destId="{7722334F-497D-494B-A15A-E8C64DEFB8FC}" srcOrd="3" destOrd="0" presId="urn:microsoft.com/office/officeart/2005/8/layout/orgChart1"/>
    <dgm:cxn modelId="{8754C8C9-7B62-4BB2-B603-5EFCA39F4C0C}" type="presParOf" srcId="{7722334F-497D-494B-A15A-E8C64DEFB8FC}" destId="{B383F1DA-40B8-43A1-8804-BFF8733DABA4}" srcOrd="0" destOrd="0" presId="urn:microsoft.com/office/officeart/2005/8/layout/orgChart1"/>
    <dgm:cxn modelId="{8D1EE117-7B84-4FFA-8D6A-CF068FE9BE43}" type="presParOf" srcId="{B383F1DA-40B8-43A1-8804-BFF8733DABA4}" destId="{F4D147BE-9CB4-4885-AF85-2215CA512A06}" srcOrd="0" destOrd="0" presId="urn:microsoft.com/office/officeart/2005/8/layout/orgChart1"/>
    <dgm:cxn modelId="{474708BA-688F-4324-90DD-1ABD67A210B6}" type="presParOf" srcId="{B383F1DA-40B8-43A1-8804-BFF8733DABA4}" destId="{BF7297DD-ACC7-4F0B-B3E9-317A326F8DE3}" srcOrd="1" destOrd="0" presId="urn:microsoft.com/office/officeart/2005/8/layout/orgChart1"/>
    <dgm:cxn modelId="{7B061ADA-4341-493E-A2CC-B00050E5BD5A}" type="presParOf" srcId="{7722334F-497D-494B-A15A-E8C64DEFB8FC}" destId="{4F1ECDDA-26C0-42A0-B3BF-A05B16FFE143}" srcOrd="1" destOrd="0" presId="urn:microsoft.com/office/officeart/2005/8/layout/orgChart1"/>
    <dgm:cxn modelId="{29655A48-040F-4BBF-A847-90F4B0D7F933}" type="presParOf" srcId="{4F1ECDDA-26C0-42A0-B3BF-A05B16FFE143}" destId="{CDFAFB12-396D-402A-99AF-5364533784BE}" srcOrd="0" destOrd="0" presId="urn:microsoft.com/office/officeart/2005/8/layout/orgChart1"/>
    <dgm:cxn modelId="{2C0C841F-B965-409E-B157-275FD71FAEA9}" type="presParOf" srcId="{4F1ECDDA-26C0-42A0-B3BF-A05B16FFE143}" destId="{E061522C-56F8-4549-86C0-528AD2DFF871}" srcOrd="1" destOrd="0" presId="urn:microsoft.com/office/officeart/2005/8/layout/orgChart1"/>
    <dgm:cxn modelId="{4C1E0FC4-48CA-4820-A17C-8347E7FD5DF3}" type="presParOf" srcId="{E061522C-56F8-4549-86C0-528AD2DFF871}" destId="{F5C03643-CD77-4E1D-B50C-D6FA610D1DE9}" srcOrd="0" destOrd="0" presId="urn:microsoft.com/office/officeart/2005/8/layout/orgChart1"/>
    <dgm:cxn modelId="{62470040-FD99-46C0-9E8B-EB69BBD9F757}" type="presParOf" srcId="{F5C03643-CD77-4E1D-B50C-D6FA610D1DE9}" destId="{45B6F802-0B42-432C-90E8-E95DB999A058}" srcOrd="0" destOrd="0" presId="urn:microsoft.com/office/officeart/2005/8/layout/orgChart1"/>
    <dgm:cxn modelId="{04712BFC-C86C-4DC2-8C41-86CD292FF6BD}" type="presParOf" srcId="{F5C03643-CD77-4E1D-B50C-D6FA610D1DE9}" destId="{03FF8D8E-0309-4366-AB66-E20DD05830B7}" srcOrd="1" destOrd="0" presId="urn:microsoft.com/office/officeart/2005/8/layout/orgChart1"/>
    <dgm:cxn modelId="{F5B0C964-8240-4507-B685-7FDE315143F5}" type="presParOf" srcId="{E061522C-56F8-4549-86C0-528AD2DFF871}" destId="{20751707-53C8-41A3-A764-7A4663F9463F}" srcOrd="1" destOrd="0" presId="urn:microsoft.com/office/officeart/2005/8/layout/orgChart1"/>
    <dgm:cxn modelId="{08560861-468B-4AE5-9777-FCE414DBE689}" type="presParOf" srcId="{E061522C-56F8-4549-86C0-528AD2DFF871}" destId="{F752C1A8-4FE5-4DF8-99C5-152DE1D265CC}" srcOrd="2" destOrd="0" presId="urn:microsoft.com/office/officeart/2005/8/layout/orgChart1"/>
    <dgm:cxn modelId="{590A5BCD-AA43-4324-A2AF-24FD13153822}" type="presParOf" srcId="{7722334F-497D-494B-A15A-E8C64DEFB8FC}" destId="{03D41CBC-7751-477A-BE46-D4C6EB780F5E}" srcOrd="2" destOrd="0" presId="urn:microsoft.com/office/officeart/2005/8/layout/orgChart1"/>
    <dgm:cxn modelId="{FF140787-FF8E-4BE3-BD8D-A46EB262A1DB}" type="presParOf" srcId="{DEEEF02F-859F-450D-89AA-630900CAA5F5}" destId="{368FE4CA-3603-4C0C-BF26-F9C92EA1D0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C037C-E330-4E74-BF1F-B5A85A9AC112}" type="doc">
      <dgm:prSet loTypeId="urn:microsoft.com/office/officeart/2005/8/layout/radial4" loCatId="relationship" qsTypeId="urn:microsoft.com/office/officeart/2005/8/quickstyle/3d2" qsCatId="3D" csTypeId="urn:microsoft.com/office/officeart/2005/8/colors/accent5_2" csCatId="accent5" phldr="1"/>
      <dgm:spPr/>
      <dgm:t>
        <a:bodyPr/>
        <a:lstStyle/>
        <a:p>
          <a:endParaRPr lang="en-US"/>
        </a:p>
      </dgm:t>
    </dgm:pt>
    <dgm:pt modelId="{4BF82388-589A-4120-B7DF-02D031F07241}">
      <dgm:prSet phldrT="[Text]"/>
      <dgm:spPr>
        <a:solidFill>
          <a:schemeClr val="tx1">
            <a:lumMod val="75000"/>
          </a:schemeClr>
        </a:solidFill>
      </dgm:spPr>
      <dgm:t>
        <a:bodyPr/>
        <a:lstStyle/>
        <a:p>
          <a:r>
            <a:rPr lang="en-US" dirty="0"/>
            <a:t>SAQA</a:t>
          </a:r>
        </a:p>
      </dgm:t>
    </dgm:pt>
    <dgm:pt modelId="{4AED505F-C84B-4CA7-8358-BF80A6D7B821}" type="parTrans" cxnId="{0DC17EAD-39FD-4539-9B03-F9C84F84E460}">
      <dgm:prSet/>
      <dgm:spPr/>
      <dgm:t>
        <a:bodyPr/>
        <a:lstStyle/>
        <a:p>
          <a:endParaRPr lang="en-US"/>
        </a:p>
      </dgm:t>
    </dgm:pt>
    <dgm:pt modelId="{A30A4843-5E6A-49BD-831C-9FDB5EFEC807}" type="sibTrans" cxnId="{0DC17EAD-39FD-4539-9B03-F9C84F84E460}">
      <dgm:prSet/>
      <dgm:spPr/>
      <dgm:t>
        <a:bodyPr/>
        <a:lstStyle/>
        <a:p>
          <a:endParaRPr lang="en-US"/>
        </a:p>
      </dgm:t>
    </dgm:pt>
    <dgm:pt modelId="{64F12365-042B-4B04-95CE-B40D785228D5}">
      <dgm:prSet phldrT="[Text]"/>
      <dgm:spPr/>
      <dgm:t>
        <a:bodyPr/>
        <a:lstStyle/>
        <a:p>
          <a:r>
            <a:rPr lang="en-US" b="1" dirty="0"/>
            <a:t>Department of Education</a:t>
          </a:r>
        </a:p>
      </dgm:t>
    </dgm:pt>
    <dgm:pt modelId="{5B71C4AE-9F6D-471A-8603-C96A85BB7BA4}" type="parTrans" cxnId="{8B4E3260-07B5-4C4D-A37F-6DC4EACC9337}">
      <dgm:prSet/>
      <dgm:spPr/>
      <dgm:t>
        <a:bodyPr/>
        <a:lstStyle/>
        <a:p>
          <a:endParaRPr lang="en-US"/>
        </a:p>
      </dgm:t>
    </dgm:pt>
    <dgm:pt modelId="{6301A4D7-8505-45ED-A34F-ED46CBDC3846}" type="sibTrans" cxnId="{8B4E3260-07B5-4C4D-A37F-6DC4EACC9337}">
      <dgm:prSet/>
      <dgm:spPr/>
      <dgm:t>
        <a:bodyPr/>
        <a:lstStyle/>
        <a:p>
          <a:endParaRPr lang="en-US"/>
        </a:p>
      </dgm:t>
    </dgm:pt>
    <dgm:pt modelId="{8B55F400-711F-4019-8C66-82447F098B5F}">
      <dgm:prSet phldrT="[Text]"/>
      <dgm:spPr/>
      <dgm:t>
        <a:bodyPr/>
        <a:lstStyle/>
        <a:p>
          <a:r>
            <a:rPr lang="en-US" b="1" dirty="0"/>
            <a:t>Department of       Labour</a:t>
          </a:r>
        </a:p>
      </dgm:t>
    </dgm:pt>
    <dgm:pt modelId="{F9253CDE-C6B6-4709-823B-26BC94D712C7}" type="parTrans" cxnId="{145CE185-9504-4B8F-85CD-E40FF8E48CCC}">
      <dgm:prSet/>
      <dgm:spPr/>
      <dgm:t>
        <a:bodyPr/>
        <a:lstStyle/>
        <a:p>
          <a:endParaRPr lang="en-US"/>
        </a:p>
      </dgm:t>
    </dgm:pt>
    <dgm:pt modelId="{5062059E-2E02-457C-ACD1-4E74CAA03048}" type="sibTrans" cxnId="{145CE185-9504-4B8F-85CD-E40FF8E48CCC}">
      <dgm:prSet/>
      <dgm:spPr/>
      <dgm:t>
        <a:bodyPr/>
        <a:lstStyle/>
        <a:p>
          <a:endParaRPr lang="en-US"/>
        </a:p>
      </dgm:t>
    </dgm:pt>
    <dgm:pt modelId="{4EBD6FD8-16A6-4DAC-9847-5A842AE03211}" type="pres">
      <dgm:prSet presAssocID="{6E1C037C-E330-4E74-BF1F-B5A85A9AC112}" presName="cycle" presStyleCnt="0">
        <dgm:presLayoutVars>
          <dgm:chMax val="1"/>
          <dgm:dir/>
          <dgm:animLvl val="ctr"/>
          <dgm:resizeHandles val="exact"/>
        </dgm:presLayoutVars>
      </dgm:prSet>
      <dgm:spPr/>
    </dgm:pt>
    <dgm:pt modelId="{92955A45-BBB3-4D0F-A0C4-CBEF6899077D}" type="pres">
      <dgm:prSet presAssocID="{4BF82388-589A-4120-B7DF-02D031F07241}" presName="centerShape" presStyleLbl="node0" presStyleIdx="0" presStyleCnt="1"/>
      <dgm:spPr/>
    </dgm:pt>
    <dgm:pt modelId="{CCE6CE2D-3D52-4D0A-9765-2346E363537D}" type="pres">
      <dgm:prSet presAssocID="{5B71C4AE-9F6D-471A-8603-C96A85BB7BA4}" presName="parTrans" presStyleLbl="bgSibTrans2D1" presStyleIdx="0" presStyleCnt="2"/>
      <dgm:spPr/>
    </dgm:pt>
    <dgm:pt modelId="{C17C241A-4E32-4D99-AF0D-F0E55A01C782}" type="pres">
      <dgm:prSet presAssocID="{64F12365-042B-4B04-95CE-B40D785228D5}" presName="node" presStyleLbl="node1" presStyleIdx="0" presStyleCnt="2" custRadScaleRad="118275" custRadScaleInc="-6658">
        <dgm:presLayoutVars>
          <dgm:bulletEnabled val="1"/>
        </dgm:presLayoutVars>
      </dgm:prSet>
      <dgm:spPr/>
    </dgm:pt>
    <dgm:pt modelId="{BFA2333C-FE2D-4D60-8B81-8EB2A1B38D88}" type="pres">
      <dgm:prSet presAssocID="{F9253CDE-C6B6-4709-823B-26BC94D712C7}" presName="parTrans" presStyleLbl="bgSibTrans2D1" presStyleIdx="1" presStyleCnt="2"/>
      <dgm:spPr/>
    </dgm:pt>
    <dgm:pt modelId="{4FFBC82B-6919-4A4A-B4E9-B56076B26F28}" type="pres">
      <dgm:prSet presAssocID="{8B55F400-711F-4019-8C66-82447F098B5F}" presName="node" presStyleLbl="node1" presStyleIdx="1" presStyleCnt="2" custRadScaleRad="120939" custRadScaleInc="7433">
        <dgm:presLayoutVars>
          <dgm:bulletEnabled val="1"/>
        </dgm:presLayoutVars>
      </dgm:prSet>
      <dgm:spPr/>
    </dgm:pt>
  </dgm:ptLst>
  <dgm:cxnLst>
    <dgm:cxn modelId="{FB46CE02-3584-4D39-A10D-9FC06623563A}" type="presOf" srcId="{6E1C037C-E330-4E74-BF1F-B5A85A9AC112}" destId="{4EBD6FD8-16A6-4DAC-9847-5A842AE03211}" srcOrd="0" destOrd="0" presId="urn:microsoft.com/office/officeart/2005/8/layout/radial4"/>
    <dgm:cxn modelId="{10AF189E-41D1-4188-A34F-021CC791AB76}" type="presOf" srcId="{F9253CDE-C6B6-4709-823B-26BC94D712C7}" destId="{BFA2333C-FE2D-4D60-8B81-8EB2A1B38D88}" srcOrd="0" destOrd="0" presId="urn:microsoft.com/office/officeart/2005/8/layout/radial4"/>
    <dgm:cxn modelId="{FA706C73-DF90-45F0-AD34-0C874A44EB17}" type="presOf" srcId="{64F12365-042B-4B04-95CE-B40D785228D5}" destId="{C17C241A-4E32-4D99-AF0D-F0E55A01C782}" srcOrd="0" destOrd="0" presId="urn:microsoft.com/office/officeart/2005/8/layout/radial4"/>
    <dgm:cxn modelId="{2762AD56-1AA0-4A81-B2F5-D19766530372}" type="presOf" srcId="{8B55F400-711F-4019-8C66-82447F098B5F}" destId="{4FFBC82B-6919-4A4A-B4E9-B56076B26F28}" srcOrd="0" destOrd="0" presId="urn:microsoft.com/office/officeart/2005/8/layout/radial4"/>
    <dgm:cxn modelId="{0DC17EAD-39FD-4539-9B03-F9C84F84E460}" srcId="{6E1C037C-E330-4E74-BF1F-B5A85A9AC112}" destId="{4BF82388-589A-4120-B7DF-02D031F07241}" srcOrd="0" destOrd="0" parTransId="{4AED505F-C84B-4CA7-8358-BF80A6D7B821}" sibTransId="{A30A4843-5E6A-49BD-831C-9FDB5EFEC807}"/>
    <dgm:cxn modelId="{8B4E3260-07B5-4C4D-A37F-6DC4EACC9337}" srcId="{4BF82388-589A-4120-B7DF-02D031F07241}" destId="{64F12365-042B-4B04-95CE-B40D785228D5}" srcOrd="0" destOrd="0" parTransId="{5B71C4AE-9F6D-471A-8603-C96A85BB7BA4}" sibTransId="{6301A4D7-8505-45ED-A34F-ED46CBDC3846}"/>
    <dgm:cxn modelId="{152070CD-98BD-44C5-96F1-560C79BA264D}" type="presOf" srcId="{4BF82388-589A-4120-B7DF-02D031F07241}" destId="{92955A45-BBB3-4D0F-A0C4-CBEF6899077D}" srcOrd="0" destOrd="0" presId="urn:microsoft.com/office/officeart/2005/8/layout/radial4"/>
    <dgm:cxn modelId="{145CE185-9504-4B8F-85CD-E40FF8E48CCC}" srcId="{4BF82388-589A-4120-B7DF-02D031F07241}" destId="{8B55F400-711F-4019-8C66-82447F098B5F}" srcOrd="1" destOrd="0" parTransId="{F9253CDE-C6B6-4709-823B-26BC94D712C7}" sibTransId="{5062059E-2E02-457C-ACD1-4E74CAA03048}"/>
    <dgm:cxn modelId="{8D04CF56-3ABD-4977-864F-317A62CEED89}" type="presOf" srcId="{5B71C4AE-9F6D-471A-8603-C96A85BB7BA4}" destId="{CCE6CE2D-3D52-4D0A-9765-2346E363537D}" srcOrd="0" destOrd="0" presId="urn:microsoft.com/office/officeart/2005/8/layout/radial4"/>
    <dgm:cxn modelId="{9A68E5C8-75B0-454D-BCCC-BC775E5F4CDB}" type="presParOf" srcId="{4EBD6FD8-16A6-4DAC-9847-5A842AE03211}" destId="{92955A45-BBB3-4D0F-A0C4-CBEF6899077D}" srcOrd="0" destOrd="0" presId="urn:microsoft.com/office/officeart/2005/8/layout/radial4"/>
    <dgm:cxn modelId="{FA075CB3-B733-4F56-8D7F-42751AC642FC}" type="presParOf" srcId="{4EBD6FD8-16A6-4DAC-9847-5A842AE03211}" destId="{CCE6CE2D-3D52-4D0A-9765-2346E363537D}" srcOrd="1" destOrd="0" presId="urn:microsoft.com/office/officeart/2005/8/layout/radial4"/>
    <dgm:cxn modelId="{624ED09B-ED7B-44C5-949C-C065F6CEB0E3}" type="presParOf" srcId="{4EBD6FD8-16A6-4DAC-9847-5A842AE03211}" destId="{C17C241A-4E32-4D99-AF0D-F0E55A01C782}" srcOrd="2" destOrd="0" presId="urn:microsoft.com/office/officeart/2005/8/layout/radial4"/>
    <dgm:cxn modelId="{81D59C5A-0A9C-4AC0-BAB1-AF9A25A71B9C}" type="presParOf" srcId="{4EBD6FD8-16A6-4DAC-9847-5A842AE03211}" destId="{BFA2333C-FE2D-4D60-8B81-8EB2A1B38D88}" srcOrd="3" destOrd="0" presId="urn:microsoft.com/office/officeart/2005/8/layout/radial4"/>
    <dgm:cxn modelId="{42431EAC-32C2-4519-9260-D29BEEE94DA8}" type="presParOf" srcId="{4EBD6FD8-16A6-4DAC-9847-5A842AE03211}" destId="{4FFBC82B-6919-4A4A-B4E9-B56076B26F2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191756-AAC1-4AED-B6F6-432AF54BBA17}"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US"/>
        </a:p>
      </dgm:t>
    </dgm:pt>
    <dgm:pt modelId="{E25E3F0B-C891-4781-A1C7-8CB5E4175434}">
      <dgm:prSet phldrT="[Text]" custT="1"/>
      <dgm:spPr>
        <a:solidFill>
          <a:schemeClr val="tx1"/>
        </a:solidFill>
      </dgm:spPr>
      <dgm:t>
        <a:bodyPr/>
        <a:lstStyle/>
        <a:p>
          <a:r>
            <a:rPr lang="en-US" sz="2800" dirty="0"/>
            <a:t>Enables staff to:</a:t>
          </a:r>
        </a:p>
      </dgm:t>
    </dgm:pt>
    <dgm:pt modelId="{725D051B-9718-462E-96A9-1C51FF63915C}" type="parTrans" cxnId="{7E4F592B-102F-43C3-BA53-8F7ECA531E67}">
      <dgm:prSet/>
      <dgm:spPr/>
      <dgm:t>
        <a:bodyPr/>
        <a:lstStyle/>
        <a:p>
          <a:endParaRPr lang="en-US"/>
        </a:p>
      </dgm:t>
    </dgm:pt>
    <dgm:pt modelId="{9B5D5ADC-ADE3-4552-AD56-06A28545B4A5}" type="sibTrans" cxnId="{7E4F592B-102F-43C3-BA53-8F7ECA531E67}">
      <dgm:prSet/>
      <dgm:spPr/>
      <dgm:t>
        <a:bodyPr/>
        <a:lstStyle/>
        <a:p>
          <a:endParaRPr lang="en-US"/>
        </a:p>
      </dgm:t>
    </dgm:pt>
    <dgm:pt modelId="{B229E261-71E4-46A9-9C50-3D24609D342B}">
      <dgm:prSet phldrT="[Text]"/>
      <dgm:spPr>
        <a:solidFill>
          <a:srgbClr val="008080"/>
        </a:solidFill>
      </dgm:spPr>
      <dgm:t>
        <a:bodyPr/>
        <a:lstStyle/>
        <a:p>
          <a:r>
            <a:rPr lang="en-US" b="1" dirty="0"/>
            <a:t>Easily adapt to change</a:t>
          </a:r>
        </a:p>
      </dgm:t>
    </dgm:pt>
    <dgm:pt modelId="{43A0AA8E-D1F7-4D93-B588-15E941045190}" type="parTrans" cxnId="{D2AE1B03-339F-4126-A83E-EFD9D2BBEBC9}">
      <dgm:prSet/>
      <dgm:spPr/>
      <dgm:t>
        <a:bodyPr/>
        <a:lstStyle/>
        <a:p>
          <a:endParaRPr lang="en-US"/>
        </a:p>
      </dgm:t>
    </dgm:pt>
    <dgm:pt modelId="{DE9CB33D-2A6D-46FE-82F3-5E9622AC8916}" type="sibTrans" cxnId="{D2AE1B03-339F-4126-A83E-EFD9D2BBEBC9}">
      <dgm:prSet/>
      <dgm:spPr/>
      <dgm:t>
        <a:bodyPr/>
        <a:lstStyle/>
        <a:p>
          <a:endParaRPr lang="en-US"/>
        </a:p>
      </dgm:t>
    </dgm:pt>
    <dgm:pt modelId="{41AF0389-0208-4E95-93A0-76028D42E0A8}">
      <dgm:prSet phldrT="[Text]"/>
      <dgm:spPr>
        <a:solidFill>
          <a:srgbClr val="008080"/>
        </a:solidFill>
      </dgm:spPr>
      <dgm:t>
        <a:bodyPr/>
        <a:lstStyle/>
        <a:p>
          <a:r>
            <a:rPr lang="en-US" b="1" dirty="0"/>
            <a:t>Anticipate change</a:t>
          </a:r>
        </a:p>
      </dgm:t>
    </dgm:pt>
    <dgm:pt modelId="{62FAE813-B2D4-4803-8178-BF361CE2211C}" type="parTrans" cxnId="{7FB637F4-4FA8-4BDD-8F7B-11805028B371}">
      <dgm:prSet/>
      <dgm:spPr/>
      <dgm:t>
        <a:bodyPr/>
        <a:lstStyle/>
        <a:p>
          <a:endParaRPr lang="en-US"/>
        </a:p>
      </dgm:t>
    </dgm:pt>
    <dgm:pt modelId="{FD3FC162-95D7-43E9-9B43-63767A3A5AD2}" type="sibTrans" cxnId="{7FB637F4-4FA8-4BDD-8F7B-11805028B371}">
      <dgm:prSet/>
      <dgm:spPr/>
      <dgm:t>
        <a:bodyPr/>
        <a:lstStyle/>
        <a:p>
          <a:endParaRPr lang="en-US"/>
        </a:p>
      </dgm:t>
    </dgm:pt>
    <dgm:pt modelId="{9E51F740-6B58-41F2-ACF5-A44DA7B1C151}">
      <dgm:prSet phldrT="[Text]"/>
      <dgm:spPr>
        <a:solidFill>
          <a:srgbClr val="008080"/>
        </a:solidFill>
      </dgm:spPr>
      <dgm:t>
        <a:bodyPr/>
        <a:lstStyle/>
        <a:p>
          <a:r>
            <a:rPr lang="en-US" b="1" dirty="0"/>
            <a:t>Be responsive to market place</a:t>
          </a:r>
        </a:p>
      </dgm:t>
    </dgm:pt>
    <dgm:pt modelId="{88733128-3D9B-4CB3-8673-492FA1AAAABD}" type="parTrans" cxnId="{73450A19-AF7F-4F6F-BCFB-8AEEB278F2E1}">
      <dgm:prSet/>
      <dgm:spPr/>
      <dgm:t>
        <a:bodyPr/>
        <a:lstStyle/>
        <a:p>
          <a:endParaRPr lang="en-US"/>
        </a:p>
      </dgm:t>
    </dgm:pt>
    <dgm:pt modelId="{CFDE11B5-B279-420C-B5A5-67DA9BF24A3D}" type="sibTrans" cxnId="{73450A19-AF7F-4F6F-BCFB-8AEEB278F2E1}">
      <dgm:prSet/>
      <dgm:spPr/>
      <dgm:t>
        <a:bodyPr/>
        <a:lstStyle/>
        <a:p>
          <a:endParaRPr lang="en-US"/>
        </a:p>
      </dgm:t>
    </dgm:pt>
    <dgm:pt modelId="{4157F7ED-C984-4889-B331-72DA1CA84ADA}">
      <dgm:prSet/>
      <dgm:spPr>
        <a:solidFill>
          <a:srgbClr val="008080"/>
        </a:solidFill>
      </dgm:spPr>
      <dgm:t>
        <a:bodyPr/>
        <a:lstStyle/>
        <a:p>
          <a:r>
            <a:rPr lang="en-US" b="1" dirty="0"/>
            <a:t>More energetic, loyal and goal oriented</a:t>
          </a:r>
        </a:p>
      </dgm:t>
    </dgm:pt>
    <dgm:pt modelId="{BA78BEF4-DF12-4FAD-990C-E4F9418197A4}" type="parTrans" cxnId="{6ECE9DF7-EAC2-4A5B-837C-49DA02A0E7E0}">
      <dgm:prSet/>
      <dgm:spPr/>
      <dgm:t>
        <a:bodyPr/>
        <a:lstStyle/>
        <a:p>
          <a:endParaRPr lang="en-US"/>
        </a:p>
      </dgm:t>
    </dgm:pt>
    <dgm:pt modelId="{7329CDB7-A140-4CC1-A1A1-082865A8D11F}" type="sibTrans" cxnId="{6ECE9DF7-EAC2-4A5B-837C-49DA02A0E7E0}">
      <dgm:prSet/>
      <dgm:spPr/>
      <dgm:t>
        <a:bodyPr/>
        <a:lstStyle/>
        <a:p>
          <a:endParaRPr lang="en-US"/>
        </a:p>
      </dgm:t>
    </dgm:pt>
    <dgm:pt modelId="{945017A6-D887-4695-B5EE-99396ADBCC25}">
      <dgm:prSet/>
      <dgm:spPr>
        <a:solidFill>
          <a:srgbClr val="008080"/>
        </a:solidFill>
      </dgm:spPr>
      <dgm:t>
        <a:bodyPr/>
        <a:lstStyle/>
        <a:p>
          <a:r>
            <a:rPr lang="en-US" b="1" dirty="0"/>
            <a:t>Grow through innovation</a:t>
          </a:r>
        </a:p>
      </dgm:t>
    </dgm:pt>
    <dgm:pt modelId="{8A0965CF-CB80-4D1E-AEF8-6B5CE62011E0}" type="parTrans" cxnId="{9B273822-7494-400B-985D-CB12D84514FA}">
      <dgm:prSet/>
      <dgm:spPr/>
      <dgm:t>
        <a:bodyPr/>
        <a:lstStyle/>
        <a:p>
          <a:endParaRPr lang="en-US"/>
        </a:p>
      </dgm:t>
    </dgm:pt>
    <dgm:pt modelId="{B7E1E5CD-802F-42B7-83FE-76547C361351}" type="sibTrans" cxnId="{9B273822-7494-400B-985D-CB12D84514FA}">
      <dgm:prSet/>
      <dgm:spPr/>
      <dgm:t>
        <a:bodyPr/>
        <a:lstStyle/>
        <a:p>
          <a:endParaRPr lang="en-US"/>
        </a:p>
      </dgm:t>
    </dgm:pt>
    <dgm:pt modelId="{D0B8B256-2BC0-4EF3-B333-CEE6FEE7E07C}" type="pres">
      <dgm:prSet presAssocID="{BA191756-AAC1-4AED-B6F6-432AF54BBA17}" presName="Name0" presStyleCnt="0">
        <dgm:presLayoutVars>
          <dgm:chPref val="1"/>
          <dgm:dir/>
          <dgm:animOne val="branch"/>
          <dgm:animLvl val="lvl"/>
          <dgm:resizeHandles val="exact"/>
        </dgm:presLayoutVars>
      </dgm:prSet>
      <dgm:spPr/>
    </dgm:pt>
    <dgm:pt modelId="{8280E03C-92F5-442E-9DE8-FB80708C83D4}" type="pres">
      <dgm:prSet presAssocID="{E25E3F0B-C891-4781-A1C7-8CB5E4175434}" presName="root1" presStyleCnt="0"/>
      <dgm:spPr/>
    </dgm:pt>
    <dgm:pt modelId="{C55AB5B6-1B8B-4A24-B3E4-2348C590B67A}" type="pres">
      <dgm:prSet presAssocID="{E25E3F0B-C891-4781-A1C7-8CB5E4175434}" presName="LevelOneTextNode" presStyleLbl="node0" presStyleIdx="0" presStyleCnt="1" custLinFactX="-16931" custLinFactNeighborX="-100000">
        <dgm:presLayoutVars>
          <dgm:chPref val="3"/>
        </dgm:presLayoutVars>
      </dgm:prSet>
      <dgm:spPr/>
    </dgm:pt>
    <dgm:pt modelId="{D102A52B-0B35-41FA-96E3-1A07E8C75450}" type="pres">
      <dgm:prSet presAssocID="{E25E3F0B-C891-4781-A1C7-8CB5E4175434}" presName="level2hierChild" presStyleCnt="0"/>
      <dgm:spPr/>
    </dgm:pt>
    <dgm:pt modelId="{FE594A49-DE68-45FA-9BEC-8E9F54B681B8}" type="pres">
      <dgm:prSet presAssocID="{43A0AA8E-D1F7-4D93-B588-15E941045190}" presName="conn2-1" presStyleLbl="parChTrans1D2" presStyleIdx="0" presStyleCnt="5"/>
      <dgm:spPr/>
    </dgm:pt>
    <dgm:pt modelId="{0D23FD0E-25CB-4228-8130-63029C47CCA1}" type="pres">
      <dgm:prSet presAssocID="{43A0AA8E-D1F7-4D93-B588-15E941045190}" presName="connTx" presStyleLbl="parChTrans1D2" presStyleIdx="0" presStyleCnt="5"/>
      <dgm:spPr/>
    </dgm:pt>
    <dgm:pt modelId="{4F9E3B6C-B7B5-4001-8F2F-51D065CE2296}" type="pres">
      <dgm:prSet presAssocID="{B229E261-71E4-46A9-9C50-3D24609D342B}" presName="root2" presStyleCnt="0"/>
      <dgm:spPr/>
    </dgm:pt>
    <dgm:pt modelId="{9635AC28-6F1A-4682-BDD8-FC2D93DC45C1}" type="pres">
      <dgm:prSet presAssocID="{B229E261-71E4-46A9-9C50-3D24609D342B}" presName="LevelTwoTextNode" presStyleLbl="node2" presStyleIdx="0" presStyleCnt="5" custScaleX="110000" custScaleY="110000" custLinFactNeighborX="46184">
        <dgm:presLayoutVars>
          <dgm:chPref val="3"/>
        </dgm:presLayoutVars>
      </dgm:prSet>
      <dgm:spPr/>
    </dgm:pt>
    <dgm:pt modelId="{587E8AC6-7A0E-4B65-BFC8-AFC39BF6F603}" type="pres">
      <dgm:prSet presAssocID="{B229E261-71E4-46A9-9C50-3D24609D342B}" presName="level3hierChild" presStyleCnt="0"/>
      <dgm:spPr/>
    </dgm:pt>
    <dgm:pt modelId="{C8B7F7A4-983B-4FC1-85B6-FCB5D4AFF264}" type="pres">
      <dgm:prSet presAssocID="{62FAE813-B2D4-4803-8178-BF361CE2211C}" presName="conn2-1" presStyleLbl="parChTrans1D2" presStyleIdx="1" presStyleCnt="5"/>
      <dgm:spPr/>
    </dgm:pt>
    <dgm:pt modelId="{F1E49B2E-2BDF-4575-A613-6AF3AA72E686}" type="pres">
      <dgm:prSet presAssocID="{62FAE813-B2D4-4803-8178-BF361CE2211C}" presName="connTx" presStyleLbl="parChTrans1D2" presStyleIdx="1" presStyleCnt="5"/>
      <dgm:spPr/>
    </dgm:pt>
    <dgm:pt modelId="{4124D871-F1EF-42EF-9EF0-9001F2522D4D}" type="pres">
      <dgm:prSet presAssocID="{41AF0389-0208-4E95-93A0-76028D42E0A8}" presName="root2" presStyleCnt="0"/>
      <dgm:spPr/>
    </dgm:pt>
    <dgm:pt modelId="{51A221F1-D74F-4A7F-A03F-754B30C71882}" type="pres">
      <dgm:prSet presAssocID="{41AF0389-0208-4E95-93A0-76028D42E0A8}" presName="LevelTwoTextNode" presStyleLbl="node2" presStyleIdx="1" presStyleCnt="5" custScaleX="110000" custScaleY="110000" custLinFactNeighborX="46185">
        <dgm:presLayoutVars>
          <dgm:chPref val="3"/>
        </dgm:presLayoutVars>
      </dgm:prSet>
      <dgm:spPr/>
    </dgm:pt>
    <dgm:pt modelId="{B33A506A-601A-41B7-A301-8FE8D4388DF4}" type="pres">
      <dgm:prSet presAssocID="{41AF0389-0208-4E95-93A0-76028D42E0A8}" presName="level3hierChild" presStyleCnt="0"/>
      <dgm:spPr/>
    </dgm:pt>
    <dgm:pt modelId="{1DD5F800-0B13-4B95-98C4-1AE4D0B832D3}" type="pres">
      <dgm:prSet presAssocID="{88733128-3D9B-4CB3-8673-492FA1AAAABD}" presName="conn2-1" presStyleLbl="parChTrans1D2" presStyleIdx="2" presStyleCnt="5"/>
      <dgm:spPr/>
    </dgm:pt>
    <dgm:pt modelId="{DE31AE42-569C-4FED-BAC5-C19DA0991080}" type="pres">
      <dgm:prSet presAssocID="{88733128-3D9B-4CB3-8673-492FA1AAAABD}" presName="connTx" presStyleLbl="parChTrans1D2" presStyleIdx="2" presStyleCnt="5"/>
      <dgm:spPr/>
    </dgm:pt>
    <dgm:pt modelId="{19E90ED5-DF62-40DC-AD44-913D72E4DCD8}" type="pres">
      <dgm:prSet presAssocID="{9E51F740-6B58-41F2-ACF5-A44DA7B1C151}" presName="root2" presStyleCnt="0"/>
      <dgm:spPr/>
    </dgm:pt>
    <dgm:pt modelId="{56D54BAA-AC3A-4B5B-9862-1AD49327A191}" type="pres">
      <dgm:prSet presAssocID="{9E51F740-6B58-41F2-ACF5-A44DA7B1C151}" presName="LevelTwoTextNode" presStyleLbl="node2" presStyleIdx="2" presStyleCnt="5" custScaleX="110000" custScaleY="110000" custLinFactNeighborX="46185">
        <dgm:presLayoutVars>
          <dgm:chPref val="3"/>
        </dgm:presLayoutVars>
      </dgm:prSet>
      <dgm:spPr/>
    </dgm:pt>
    <dgm:pt modelId="{715A5B21-2353-4960-99D1-36CC7C88A33B}" type="pres">
      <dgm:prSet presAssocID="{9E51F740-6B58-41F2-ACF5-A44DA7B1C151}" presName="level3hierChild" presStyleCnt="0"/>
      <dgm:spPr/>
    </dgm:pt>
    <dgm:pt modelId="{A72077FA-D656-49DF-A8E3-9EEEE7BFF3AD}" type="pres">
      <dgm:prSet presAssocID="{BA78BEF4-DF12-4FAD-990C-E4F9418197A4}" presName="conn2-1" presStyleLbl="parChTrans1D2" presStyleIdx="3" presStyleCnt="5"/>
      <dgm:spPr/>
    </dgm:pt>
    <dgm:pt modelId="{CB87968E-3848-4942-A681-F133B04B1E1D}" type="pres">
      <dgm:prSet presAssocID="{BA78BEF4-DF12-4FAD-990C-E4F9418197A4}" presName="connTx" presStyleLbl="parChTrans1D2" presStyleIdx="3" presStyleCnt="5"/>
      <dgm:spPr/>
    </dgm:pt>
    <dgm:pt modelId="{7C6C3853-C4F7-4DB3-B379-7A6A18C7A11A}" type="pres">
      <dgm:prSet presAssocID="{4157F7ED-C984-4889-B331-72DA1CA84ADA}" presName="root2" presStyleCnt="0"/>
      <dgm:spPr/>
    </dgm:pt>
    <dgm:pt modelId="{B5FDF855-E8D5-411D-82AF-618B18DEE0D4}" type="pres">
      <dgm:prSet presAssocID="{4157F7ED-C984-4889-B331-72DA1CA84ADA}" presName="LevelTwoTextNode" presStyleLbl="node2" presStyleIdx="3" presStyleCnt="5" custScaleX="110000" custScaleY="110000" custLinFactNeighborX="46185" custLinFactNeighborY="-6943">
        <dgm:presLayoutVars>
          <dgm:chPref val="3"/>
        </dgm:presLayoutVars>
      </dgm:prSet>
      <dgm:spPr/>
    </dgm:pt>
    <dgm:pt modelId="{DAC55DDF-718C-4712-811D-AF0CAB34D73A}" type="pres">
      <dgm:prSet presAssocID="{4157F7ED-C984-4889-B331-72DA1CA84ADA}" presName="level3hierChild" presStyleCnt="0"/>
      <dgm:spPr/>
    </dgm:pt>
    <dgm:pt modelId="{01A4FBB4-ABF0-46C8-B137-16E55CC94DD8}" type="pres">
      <dgm:prSet presAssocID="{8A0965CF-CB80-4D1E-AEF8-6B5CE62011E0}" presName="conn2-1" presStyleLbl="parChTrans1D2" presStyleIdx="4" presStyleCnt="5"/>
      <dgm:spPr/>
    </dgm:pt>
    <dgm:pt modelId="{CB826D4C-387A-4BBF-91CC-BE4B9484D28C}" type="pres">
      <dgm:prSet presAssocID="{8A0965CF-CB80-4D1E-AEF8-6B5CE62011E0}" presName="connTx" presStyleLbl="parChTrans1D2" presStyleIdx="4" presStyleCnt="5"/>
      <dgm:spPr/>
    </dgm:pt>
    <dgm:pt modelId="{9404B288-2FB2-4A7F-B00D-6A9925A29750}" type="pres">
      <dgm:prSet presAssocID="{945017A6-D887-4695-B5EE-99396ADBCC25}" presName="root2" presStyleCnt="0"/>
      <dgm:spPr/>
    </dgm:pt>
    <dgm:pt modelId="{49F14DBD-2500-4F3F-AF6E-E5BF680A091E}" type="pres">
      <dgm:prSet presAssocID="{945017A6-D887-4695-B5EE-99396ADBCC25}" presName="LevelTwoTextNode" presStyleLbl="node2" presStyleIdx="4" presStyleCnt="5" custScaleX="110000" custScaleY="110000" custLinFactNeighborX="46185" custLinFactNeighborY="-8588">
        <dgm:presLayoutVars>
          <dgm:chPref val="3"/>
        </dgm:presLayoutVars>
      </dgm:prSet>
      <dgm:spPr/>
    </dgm:pt>
    <dgm:pt modelId="{FF414FD2-C24C-47EB-8DEB-18066F183891}" type="pres">
      <dgm:prSet presAssocID="{945017A6-D887-4695-B5EE-99396ADBCC25}" presName="level3hierChild" presStyleCnt="0"/>
      <dgm:spPr/>
    </dgm:pt>
  </dgm:ptLst>
  <dgm:cxnLst>
    <dgm:cxn modelId="{6ECE9DF7-EAC2-4A5B-837C-49DA02A0E7E0}" srcId="{E25E3F0B-C891-4781-A1C7-8CB5E4175434}" destId="{4157F7ED-C984-4889-B331-72DA1CA84ADA}" srcOrd="3" destOrd="0" parTransId="{BA78BEF4-DF12-4FAD-990C-E4F9418197A4}" sibTransId="{7329CDB7-A140-4CC1-A1A1-082865A8D11F}"/>
    <dgm:cxn modelId="{AE817B04-83E0-41A6-9F27-EC82C4460259}" type="presOf" srcId="{88733128-3D9B-4CB3-8673-492FA1AAAABD}" destId="{1DD5F800-0B13-4B95-98C4-1AE4D0B832D3}" srcOrd="0" destOrd="0" presId="urn:microsoft.com/office/officeart/2008/layout/HorizontalMultiLevelHierarchy"/>
    <dgm:cxn modelId="{E416008B-3027-4547-9A85-332EA623F5C9}" type="presOf" srcId="{43A0AA8E-D1F7-4D93-B588-15E941045190}" destId="{0D23FD0E-25CB-4228-8130-63029C47CCA1}" srcOrd="1" destOrd="0" presId="urn:microsoft.com/office/officeart/2008/layout/HorizontalMultiLevelHierarchy"/>
    <dgm:cxn modelId="{F5A5C9A3-795E-47AB-8708-84913D1132D8}" type="presOf" srcId="{88733128-3D9B-4CB3-8673-492FA1AAAABD}" destId="{DE31AE42-569C-4FED-BAC5-C19DA0991080}" srcOrd="1" destOrd="0" presId="urn:microsoft.com/office/officeart/2008/layout/HorizontalMultiLevelHierarchy"/>
    <dgm:cxn modelId="{534FE251-D299-4AFF-8B33-B486208207A4}" type="presOf" srcId="{8A0965CF-CB80-4D1E-AEF8-6B5CE62011E0}" destId="{CB826D4C-387A-4BBF-91CC-BE4B9484D28C}" srcOrd="1" destOrd="0" presId="urn:microsoft.com/office/officeart/2008/layout/HorizontalMultiLevelHierarchy"/>
    <dgm:cxn modelId="{7FB637F4-4FA8-4BDD-8F7B-11805028B371}" srcId="{E25E3F0B-C891-4781-A1C7-8CB5E4175434}" destId="{41AF0389-0208-4E95-93A0-76028D42E0A8}" srcOrd="1" destOrd="0" parTransId="{62FAE813-B2D4-4803-8178-BF361CE2211C}" sibTransId="{FD3FC162-95D7-43E9-9B43-63767A3A5AD2}"/>
    <dgm:cxn modelId="{515609D1-B0B4-4C63-8C84-E1EAC41A8380}" type="presOf" srcId="{4157F7ED-C984-4889-B331-72DA1CA84ADA}" destId="{B5FDF855-E8D5-411D-82AF-618B18DEE0D4}" srcOrd="0" destOrd="0" presId="urn:microsoft.com/office/officeart/2008/layout/HorizontalMultiLevelHierarchy"/>
    <dgm:cxn modelId="{26FFF61E-9FE9-40D9-A01F-A3F54C52F721}" type="presOf" srcId="{8A0965CF-CB80-4D1E-AEF8-6B5CE62011E0}" destId="{01A4FBB4-ABF0-46C8-B137-16E55CC94DD8}" srcOrd="0" destOrd="0" presId="urn:microsoft.com/office/officeart/2008/layout/HorizontalMultiLevelHierarchy"/>
    <dgm:cxn modelId="{B30C0D2D-4447-4755-A9F4-138A17C7D283}" type="presOf" srcId="{43A0AA8E-D1F7-4D93-B588-15E941045190}" destId="{FE594A49-DE68-45FA-9BEC-8E9F54B681B8}" srcOrd="0" destOrd="0" presId="urn:microsoft.com/office/officeart/2008/layout/HorizontalMultiLevelHierarchy"/>
    <dgm:cxn modelId="{757FE7AA-A36D-481D-8D84-108FF302896E}" type="presOf" srcId="{62FAE813-B2D4-4803-8178-BF361CE2211C}" destId="{F1E49B2E-2BDF-4575-A613-6AF3AA72E686}" srcOrd="1" destOrd="0" presId="urn:microsoft.com/office/officeart/2008/layout/HorizontalMultiLevelHierarchy"/>
    <dgm:cxn modelId="{73450A19-AF7F-4F6F-BCFB-8AEEB278F2E1}" srcId="{E25E3F0B-C891-4781-A1C7-8CB5E4175434}" destId="{9E51F740-6B58-41F2-ACF5-A44DA7B1C151}" srcOrd="2" destOrd="0" parTransId="{88733128-3D9B-4CB3-8673-492FA1AAAABD}" sibTransId="{CFDE11B5-B279-420C-B5A5-67DA9BF24A3D}"/>
    <dgm:cxn modelId="{7EA399C8-89ED-43C9-89D0-1E1014605068}" type="presOf" srcId="{BA78BEF4-DF12-4FAD-990C-E4F9418197A4}" destId="{A72077FA-D656-49DF-A8E3-9EEEE7BFF3AD}" srcOrd="0" destOrd="0" presId="urn:microsoft.com/office/officeart/2008/layout/HorizontalMultiLevelHierarchy"/>
    <dgm:cxn modelId="{D2AE1B03-339F-4126-A83E-EFD9D2BBEBC9}" srcId="{E25E3F0B-C891-4781-A1C7-8CB5E4175434}" destId="{B229E261-71E4-46A9-9C50-3D24609D342B}" srcOrd="0" destOrd="0" parTransId="{43A0AA8E-D1F7-4D93-B588-15E941045190}" sibTransId="{DE9CB33D-2A6D-46FE-82F3-5E9622AC8916}"/>
    <dgm:cxn modelId="{3FAA083D-D911-4167-A18E-2B74B25B9B64}" type="presOf" srcId="{41AF0389-0208-4E95-93A0-76028D42E0A8}" destId="{51A221F1-D74F-4A7F-A03F-754B30C71882}" srcOrd="0" destOrd="0" presId="urn:microsoft.com/office/officeart/2008/layout/HorizontalMultiLevelHierarchy"/>
    <dgm:cxn modelId="{1B2D1805-E9D0-4BB7-95D8-3AFE46795658}" type="presOf" srcId="{945017A6-D887-4695-B5EE-99396ADBCC25}" destId="{49F14DBD-2500-4F3F-AF6E-E5BF680A091E}" srcOrd="0" destOrd="0" presId="urn:microsoft.com/office/officeart/2008/layout/HorizontalMultiLevelHierarchy"/>
    <dgm:cxn modelId="{D1CFB0FB-8482-4CC3-9D65-DC59E8EBCAA6}" type="presOf" srcId="{62FAE813-B2D4-4803-8178-BF361CE2211C}" destId="{C8B7F7A4-983B-4FC1-85B6-FCB5D4AFF264}" srcOrd="0" destOrd="0" presId="urn:microsoft.com/office/officeart/2008/layout/HorizontalMultiLevelHierarchy"/>
    <dgm:cxn modelId="{9550CA0C-6F5C-4D7E-9DC2-AC7C334B37DF}" type="presOf" srcId="{BA191756-AAC1-4AED-B6F6-432AF54BBA17}" destId="{D0B8B256-2BC0-4EF3-B333-CEE6FEE7E07C}" srcOrd="0" destOrd="0" presId="urn:microsoft.com/office/officeart/2008/layout/HorizontalMultiLevelHierarchy"/>
    <dgm:cxn modelId="{9E7FDF09-791F-430A-8C7D-7BADAAF26711}" type="presOf" srcId="{BA78BEF4-DF12-4FAD-990C-E4F9418197A4}" destId="{CB87968E-3848-4942-A681-F133B04B1E1D}" srcOrd="1" destOrd="0" presId="urn:microsoft.com/office/officeart/2008/layout/HorizontalMultiLevelHierarchy"/>
    <dgm:cxn modelId="{9B273822-7494-400B-985D-CB12D84514FA}" srcId="{E25E3F0B-C891-4781-A1C7-8CB5E4175434}" destId="{945017A6-D887-4695-B5EE-99396ADBCC25}" srcOrd="4" destOrd="0" parTransId="{8A0965CF-CB80-4D1E-AEF8-6B5CE62011E0}" sibTransId="{B7E1E5CD-802F-42B7-83FE-76547C361351}"/>
    <dgm:cxn modelId="{50627827-4064-466D-9473-245E6294E342}" type="presOf" srcId="{E25E3F0B-C891-4781-A1C7-8CB5E4175434}" destId="{C55AB5B6-1B8B-4A24-B3E4-2348C590B67A}" srcOrd="0" destOrd="0" presId="urn:microsoft.com/office/officeart/2008/layout/HorizontalMultiLevelHierarchy"/>
    <dgm:cxn modelId="{7E4F592B-102F-43C3-BA53-8F7ECA531E67}" srcId="{BA191756-AAC1-4AED-B6F6-432AF54BBA17}" destId="{E25E3F0B-C891-4781-A1C7-8CB5E4175434}" srcOrd="0" destOrd="0" parTransId="{725D051B-9718-462E-96A9-1C51FF63915C}" sibTransId="{9B5D5ADC-ADE3-4552-AD56-06A28545B4A5}"/>
    <dgm:cxn modelId="{04EBD222-A567-4129-A687-90E18CACD148}" type="presOf" srcId="{9E51F740-6B58-41F2-ACF5-A44DA7B1C151}" destId="{56D54BAA-AC3A-4B5B-9862-1AD49327A191}" srcOrd="0" destOrd="0" presId="urn:microsoft.com/office/officeart/2008/layout/HorizontalMultiLevelHierarchy"/>
    <dgm:cxn modelId="{03C142ED-4C28-4310-BCF3-1B3441F13A7A}" type="presOf" srcId="{B229E261-71E4-46A9-9C50-3D24609D342B}" destId="{9635AC28-6F1A-4682-BDD8-FC2D93DC45C1}" srcOrd="0" destOrd="0" presId="urn:microsoft.com/office/officeart/2008/layout/HorizontalMultiLevelHierarchy"/>
    <dgm:cxn modelId="{855091DF-1B27-44F9-9F08-D909F51C6968}" type="presParOf" srcId="{D0B8B256-2BC0-4EF3-B333-CEE6FEE7E07C}" destId="{8280E03C-92F5-442E-9DE8-FB80708C83D4}" srcOrd="0" destOrd="0" presId="urn:microsoft.com/office/officeart/2008/layout/HorizontalMultiLevelHierarchy"/>
    <dgm:cxn modelId="{9101BFB4-E50C-4951-B1F8-630FD8B7923E}" type="presParOf" srcId="{8280E03C-92F5-442E-9DE8-FB80708C83D4}" destId="{C55AB5B6-1B8B-4A24-B3E4-2348C590B67A}" srcOrd="0" destOrd="0" presId="urn:microsoft.com/office/officeart/2008/layout/HorizontalMultiLevelHierarchy"/>
    <dgm:cxn modelId="{279645AD-750C-43D8-9A34-665B96E2243F}" type="presParOf" srcId="{8280E03C-92F5-442E-9DE8-FB80708C83D4}" destId="{D102A52B-0B35-41FA-96E3-1A07E8C75450}" srcOrd="1" destOrd="0" presId="urn:microsoft.com/office/officeart/2008/layout/HorizontalMultiLevelHierarchy"/>
    <dgm:cxn modelId="{3564767D-DDCE-404A-9491-61D54490664E}" type="presParOf" srcId="{D102A52B-0B35-41FA-96E3-1A07E8C75450}" destId="{FE594A49-DE68-45FA-9BEC-8E9F54B681B8}" srcOrd="0" destOrd="0" presId="urn:microsoft.com/office/officeart/2008/layout/HorizontalMultiLevelHierarchy"/>
    <dgm:cxn modelId="{B3251D0A-0E94-4656-8058-96F8084ABE25}" type="presParOf" srcId="{FE594A49-DE68-45FA-9BEC-8E9F54B681B8}" destId="{0D23FD0E-25CB-4228-8130-63029C47CCA1}" srcOrd="0" destOrd="0" presId="urn:microsoft.com/office/officeart/2008/layout/HorizontalMultiLevelHierarchy"/>
    <dgm:cxn modelId="{A45EFAD9-E376-470B-AEF3-40906CFC7016}" type="presParOf" srcId="{D102A52B-0B35-41FA-96E3-1A07E8C75450}" destId="{4F9E3B6C-B7B5-4001-8F2F-51D065CE2296}" srcOrd="1" destOrd="0" presId="urn:microsoft.com/office/officeart/2008/layout/HorizontalMultiLevelHierarchy"/>
    <dgm:cxn modelId="{DC2D4EBE-6FD3-42A0-8546-AFB10534A1E3}" type="presParOf" srcId="{4F9E3B6C-B7B5-4001-8F2F-51D065CE2296}" destId="{9635AC28-6F1A-4682-BDD8-FC2D93DC45C1}" srcOrd="0" destOrd="0" presId="urn:microsoft.com/office/officeart/2008/layout/HorizontalMultiLevelHierarchy"/>
    <dgm:cxn modelId="{6C5EAD8C-1F75-440C-856F-BAC1CC684587}" type="presParOf" srcId="{4F9E3B6C-B7B5-4001-8F2F-51D065CE2296}" destId="{587E8AC6-7A0E-4B65-BFC8-AFC39BF6F603}" srcOrd="1" destOrd="0" presId="urn:microsoft.com/office/officeart/2008/layout/HorizontalMultiLevelHierarchy"/>
    <dgm:cxn modelId="{EAB5C6B2-7FBE-4D2A-8167-6DF5535ABCD1}" type="presParOf" srcId="{D102A52B-0B35-41FA-96E3-1A07E8C75450}" destId="{C8B7F7A4-983B-4FC1-85B6-FCB5D4AFF264}" srcOrd="2" destOrd="0" presId="urn:microsoft.com/office/officeart/2008/layout/HorizontalMultiLevelHierarchy"/>
    <dgm:cxn modelId="{9BDD9F08-ACD1-40B0-B9F0-1EE0C785FD79}" type="presParOf" srcId="{C8B7F7A4-983B-4FC1-85B6-FCB5D4AFF264}" destId="{F1E49B2E-2BDF-4575-A613-6AF3AA72E686}" srcOrd="0" destOrd="0" presId="urn:microsoft.com/office/officeart/2008/layout/HorizontalMultiLevelHierarchy"/>
    <dgm:cxn modelId="{FC843464-AB11-45E5-A739-38A4FF9CA3D5}" type="presParOf" srcId="{D102A52B-0B35-41FA-96E3-1A07E8C75450}" destId="{4124D871-F1EF-42EF-9EF0-9001F2522D4D}" srcOrd="3" destOrd="0" presId="urn:microsoft.com/office/officeart/2008/layout/HorizontalMultiLevelHierarchy"/>
    <dgm:cxn modelId="{29152923-EEA6-4D66-A100-004B5341F518}" type="presParOf" srcId="{4124D871-F1EF-42EF-9EF0-9001F2522D4D}" destId="{51A221F1-D74F-4A7F-A03F-754B30C71882}" srcOrd="0" destOrd="0" presId="urn:microsoft.com/office/officeart/2008/layout/HorizontalMultiLevelHierarchy"/>
    <dgm:cxn modelId="{267A8A7D-797A-4A43-A64F-33E70B2AC12B}" type="presParOf" srcId="{4124D871-F1EF-42EF-9EF0-9001F2522D4D}" destId="{B33A506A-601A-41B7-A301-8FE8D4388DF4}" srcOrd="1" destOrd="0" presId="urn:microsoft.com/office/officeart/2008/layout/HorizontalMultiLevelHierarchy"/>
    <dgm:cxn modelId="{FB08DC19-1D95-49A5-9F41-0F63F1FEA60C}" type="presParOf" srcId="{D102A52B-0B35-41FA-96E3-1A07E8C75450}" destId="{1DD5F800-0B13-4B95-98C4-1AE4D0B832D3}" srcOrd="4" destOrd="0" presId="urn:microsoft.com/office/officeart/2008/layout/HorizontalMultiLevelHierarchy"/>
    <dgm:cxn modelId="{28FDB167-ABA0-4C2E-B39E-6694FDAA4CA2}" type="presParOf" srcId="{1DD5F800-0B13-4B95-98C4-1AE4D0B832D3}" destId="{DE31AE42-569C-4FED-BAC5-C19DA0991080}" srcOrd="0" destOrd="0" presId="urn:microsoft.com/office/officeart/2008/layout/HorizontalMultiLevelHierarchy"/>
    <dgm:cxn modelId="{60DD2D44-FACA-4590-85DB-A824172F4605}" type="presParOf" srcId="{D102A52B-0B35-41FA-96E3-1A07E8C75450}" destId="{19E90ED5-DF62-40DC-AD44-913D72E4DCD8}" srcOrd="5" destOrd="0" presId="urn:microsoft.com/office/officeart/2008/layout/HorizontalMultiLevelHierarchy"/>
    <dgm:cxn modelId="{2716D882-EEE5-4CD2-BEFF-A7EA1E238666}" type="presParOf" srcId="{19E90ED5-DF62-40DC-AD44-913D72E4DCD8}" destId="{56D54BAA-AC3A-4B5B-9862-1AD49327A191}" srcOrd="0" destOrd="0" presId="urn:microsoft.com/office/officeart/2008/layout/HorizontalMultiLevelHierarchy"/>
    <dgm:cxn modelId="{EBA1C8AC-39CA-4882-88DE-7FB9C240C2B6}" type="presParOf" srcId="{19E90ED5-DF62-40DC-AD44-913D72E4DCD8}" destId="{715A5B21-2353-4960-99D1-36CC7C88A33B}" srcOrd="1" destOrd="0" presId="urn:microsoft.com/office/officeart/2008/layout/HorizontalMultiLevelHierarchy"/>
    <dgm:cxn modelId="{C36FD8DD-14FE-4FD7-96A7-A201387D7672}" type="presParOf" srcId="{D102A52B-0B35-41FA-96E3-1A07E8C75450}" destId="{A72077FA-D656-49DF-A8E3-9EEEE7BFF3AD}" srcOrd="6" destOrd="0" presId="urn:microsoft.com/office/officeart/2008/layout/HorizontalMultiLevelHierarchy"/>
    <dgm:cxn modelId="{B325A38F-84D1-4C83-A55F-4543B13C28D9}" type="presParOf" srcId="{A72077FA-D656-49DF-A8E3-9EEEE7BFF3AD}" destId="{CB87968E-3848-4942-A681-F133B04B1E1D}" srcOrd="0" destOrd="0" presId="urn:microsoft.com/office/officeart/2008/layout/HorizontalMultiLevelHierarchy"/>
    <dgm:cxn modelId="{0E0620E5-A8D6-4C4A-97ED-EB6524AD99EA}" type="presParOf" srcId="{D102A52B-0B35-41FA-96E3-1A07E8C75450}" destId="{7C6C3853-C4F7-4DB3-B379-7A6A18C7A11A}" srcOrd="7" destOrd="0" presId="urn:microsoft.com/office/officeart/2008/layout/HorizontalMultiLevelHierarchy"/>
    <dgm:cxn modelId="{F84E19C6-1BF1-4AC5-8B92-96D16408726A}" type="presParOf" srcId="{7C6C3853-C4F7-4DB3-B379-7A6A18C7A11A}" destId="{B5FDF855-E8D5-411D-82AF-618B18DEE0D4}" srcOrd="0" destOrd="0" presId="urn:microsoft.com/office/officeart/2008/layout/HorizontalMultiLevelHierarchy"/>
    <dgm:cxn modelId="{8D9ADF30-10BD-49B4-AC07-F1559ED75BFB}" type="presParOf" srcId="{7C6C3853-C4F7-4DB3-B379-7A6A18C7A11A}" destId="{DAC55DDF-718C-4712-811D-AF0CAB34D73A}" srcOrd="1" destOrd="0" presId="urn:microsoft.com/office/officeart/2008/layout/HorizontalMultiLevelHierarchy"/>
    <dgm:cxn modelId="{2F40C8DA-B68A-49B1-8ECD-B3F0ACE65B31}" type="presParOf" srcId="{D102A52B-0B35-41FA-96E3-1A07E8C75450}" destId="{01A4FBB4-ABF0-46C8-B137-16E55CC94DD8}" srcOrd="8" destOrd="0" presId="urn:microsoft.com/office/officeart/2008/layout/HorizontalMultiLevelHierarchy"/>
    <dgm:cxn modelId="{076C2D37-5751-4A93-B6D0-E49747806164}" type="presParOf" srcId="{01A4FBB4-ABF0-46C8-B137-16E55CC94DD8}" destId="{CB826D4C-387A-4BBF-91CC-BE4B9484D28C}" srcOrd="0" destOrd="0" presId="urn:microsoft.com/office/officeart/2008/layout/HorizontalMultiLevelHierarchy"/>
    <dgm:cxn modelId="{17371F15-DC5A-47A3-BE2C-14744F3DD96A}" type="presParOf" srcId="{D102A52B-0B35-41FA-96E3-1A07E8C75450}" destId="{9404B288-2FB2-4A7F-B00D-6A9925A29750}" srcOrd="9" destOrd="0" presId="urn:microsoft.com/office/officeart/2008/layout/HorizontalMultiLevelHierarchy"/>
    <dgm:cxn modelId="{28B23B44-9422-4DD9-BFF8-DCFA1E08DF8E}" type="presParOf" srcId="{9404B288-2FB2-4A7F-B00D-6A9925A29750}" destId="{49F14DBD-2500-4F3F-AF6E-E5BF680A091E}" srcOrd="0" destOrd="0" presId="urn:microsoft.com/office/officeart/2008/layout/HorizontalMultiLevelHierarchy"/>
    <dgm:cxn modelId="{E940D32D-1F0F-4A97-8255-BD4BE4A2FA3F}" type="presParOf" srcId="{9404B288-2FB2-4A7F-B00D-6A9925A29750}" destId="{FF414FD2-C24C-47EB-8DEB-18066F18389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3A2302-7D2B-47EA-85B9-1371FDED7B46}" type="doc">
      <dgm:prSet loTypeId="urn:microsoft.com/office/officeart/2005/8/layout/radial6" loCatId="relationship" qsTypeId="urn:microsoft.com/office/officeart/2005/8/quickstyle/3d1" qsCatId="3D" csTypeId="urn:microsoft.com/office/officeart/2005/8/colors/colorful4" csCatId="colorful" phldr="1"/>
      <dgm:spPr/>
      <dgm:t>
        <a:bodyPr/>
        <a:lstStyle/>
        <a:p>
          <a:endParaRPr lang="en-US"/>
        </a:p>
      </dgm:t>
    </dgm:pt>
    <dgm:pt modelId="{F1E91A9C-ACFB-4211-9EEC-7227C4E52597}">
      <dgm:prSet phldrT="[Text]"/>
      <dgm:spPr>
        <a:solidFill>
          <a:schemeClr val="tx1"/>
        </a:solidFill>
      </dgm:spPr>
      <dgm:t>
        <a:bodyPr/>
        <a:lstStyle/>
        <a:p>
          <a:r>
            <a:rPr lang="en-US" dirty="0"/>
            <a:t>Benefits</a:t>
          </a:r>
        </a:p>
      </dgm:t>
    </dgm:pt>
    <dgm:pt modelId="{796C3011-8990-47C1-AE55-0FB66F338F02}" type="parTrans" cxnId="{A1A07427-AE45-4388-BF05-B234DBA66137}">
      <dgm:prSet/>
      <dgm:spPr/>
      <dgm:t>
        <a:bodyPr/>
        <a:lstStyle/>
        <a:p>
          <a:endParaRPr lang="en-US"/>
        </a:p>
      </dgm:t>
    </dgm:pt>
    <dgm:pt modelId="{0450B147-48E7-45B2-9550-95ACBED0D1A1}" type="sibTrans" cxnId="{A1A07427-AE45-4388-BF05-B234DBA66137}">
      <dgm:prSet/>
      <dgm:spPr/>
      <dgm:t>
        <a:bodyPr/>
        <a:lstStyle/>
        <a:p>
          <a:endParaRPr lang="en-US"/>
        </a:p>
      </dgm:t>
    </dgm:pt>
    <dgm:pt modelId="{1B41825A-0DA9-43E5-9E66-A129B61FAE49}">
      <dgm:prSet phldrT="[Text]" custT="1"/>
      <dgm:spPr/>
      <dgm:t>
        <a:bodyPr/>
        <a:lstStyle/>
        <a:p>
          <a:r>
            <a:rPr lang="en-US" sz="1900" b="0" dirty="0"/>
            <a:t>Superior Performance</a:t>
          </a:r>
        </a:p>
      </dgm:t>
    </dgm:pt>
    <dgm:pt modelId="{B88F1809-7FB5-431D-8373-164E70D2D124}" type="parTrans" cxnId="{F3B318F6-4076-4630-8212-60BF17931B1D}">
      <dgm:prSet/>
      <dgm:spPr/>
      <dgm:t>
        <a:bodyPr/>
        <a:lstStyle/>
        <a:p>
          <a:endParaRPr lang="en-US"/>
        </a:p>
      </dgm:t>
    </dgm:pt>
    <dgm:pt modelId="{93E1B55A-A7D6-4D77-B4A9-4432CEE0BD4D}" type="sibTrans" cxnId="{F3B318F6-4076-4630-8212-60BF17931B1D}">
      <dgm:prSet/>
      <dgm:spPr/>
      <dgm:t>
        <a:bodyPr/>
        <a:lstStyle/>
        <a:p>
          <a:endParaRPr lang="en-US"/>
        </a:p>
      </dgm:t>
    </dgm:pt>
    <dgm:pt modelId="{7BB6BCFC-32F9-47ED-BF17-2AD5981FF657}">
      <dgm:prSet phldrT="[Text]" custT="1"/>
      <dgm:spPr/>
      <dgm:t>
        <a:bodyPr/>
        <a:lstStyle/>
        <a:p>
          <a:r>
            <a:rPr lang="en-US" sz="2000" dirty="0"/>
            <a:t>Quality Products &amp; Service</a:t>
          </a:r>
        </a:p>
      </dgm:t>
    </dgm:pt>
    <dgm:pt modelId="{FF82538D-59F3-4EC9-B40D-647413E4B31C}" type="parTrans" cxnId="{93DFE6C1-A2FF-4083-9FC2-1D7AADA410C3}">
      <dgm:prSet/>
      <dgm:spPr/>
      <dgm:t>
        <a:bodyPr/>
        <a:lstStyle/>
        <a:p>
          <a:endParaRPr lang="en-US"/>
        </a:p>
      </dgm:t>
    </dgm:pt>
    <dgm:pt modelId="{74FA5DB4-D1A6-4BC2-A00F-1888BB0354F6}" type="sibTrans" cxnId="{93DFE6C1-A2FF-4083-9FC2-1D7AADA410C3}">
      <dgm:prSet/>
      <dgm:spPr/>
      <dgm:t>
        <a:bodyPr/>
        <a:lstStyle/>
        <a:p>
          <a:endParaRPr lang="en-US"/>
        </a:p>
      </dgm:t>
    </dgm:pt>
    <dgm:pt modelId="{E88DC1F5-FDC6-40D3-9453-69CF970A9AD8}">
      <dgm:prSet phldrT="[Text]" custT="1"/>
      <dgm:spPr/>
      <dgm:t>
        <a:bodyPr/>
        <a:lstStyle/>
        <a:p>
          <a:r>
            <a:rPr lang="en-US" sz="2000" dirty="0"/>
            <a:t>Customer Satisfaction</a:t>
          </a:r>
        </a:p>
      </dgm:t>
    </dgm:pt>
    <dgm:pt modelId="{07A0D3CC-DD54-4D02-88D6-0D7A468EC53E}" type="parTrans" cxnId="{83AE3582-C288-4985-B502-DC1934C527DF}">
      <dgm:prSet/>
      <dgm:spPr/>
      <dgm:t>
        <a:bodyPr/>
        <a:lstStyle/>
        <a:p>
          <a:endParaRPr lang="en-US"/>
        </a:p>
      </dgm:t>
    </dgm:pt>
    <dgm:pt modelId="{C025DB41-9CB2-422A-9F46-2DFB6671D25C}" type="sibTrans" cxnId="{83AE3582-C288-4985-B502-DC1934C527DF}">
      <dgm:prSet/>
      <dgm:spPr/>
      <dgm:t>
        <a:bodyPr/>
        <a:lstStyle/>
        <a:p>
          <a:endParaRPr lang="en-US"/>
        </a:p>
      </dgm:t>
    </dgm:pt>
    <dgm:pt modelId="{BEA7727F-C473-49DE-9442-6D54F42CDB6B}">
      <dgm:prSet phldrT="[Text]" custT="1"/>
      <dgm:spPr/>
      <dgm:t>
        <a:bodyPr/>
        <a:lstStyle/>
        <a:p>
          <a:r>
            <a:rPr lang="en-US" sz="2000" dirty="0"/>
            <a:t>Ability to deal with change</a:t>
          </a:r>
        </a:p>
      </dgm:t>
    </dgm:pt>
    <dgm:pt modelId="{41B1E07D-C541-43E5-99DD-759B41F381A0}" type="parTrans" cxnId="{B6DE153D-D75C-4498-86DF-24ABA0FA5302}">
      <dgm:prSet/>
      <dgm:spPr/>
      <dgm:t>
        <a:bodyPr/>
        <a:lstStyle/>
        <a:p>
          <a:endParaRPr lang="en-US"/>
        </a:p>
      </dgm:t>
    </dgm:pt>
    <dgm:pt modelId="{3CAB22EC-A7CF-4A0A-9C29-41F10D57F950}" type="sibTrans" cxnId="{B6DE153D-D75C-4498-86DF-24ABA0FA5302}">
      <dgm:prSet/>
      <dgm:spPr/>
      <dgm:t>
        <a:bodyPr/>
        <a:lstStyle/>
        <a:p>
          <a:endParaRPr lang="en-US"/>
        </a:p>
      </dgm:t>
    </dgm:pt>
    <dgm:pt modelId="{80FF7F5B-855A-4D51-8B5E-2373C017DA3E}" type="pres">
      <dgm:prSet presAssocID="{933A2302-7D2B-47EA-85B9-1371FDED7B46}" presName="Name0" presStyleCnt="0">
        <dgm:presLayoutVars>
          <dgm:chMax val="1"/>
          <dgm:dir/>
          <dgm:animLvl val="ctr"/>
          <dgm:resizeHandles val="exact"/>
        </dgm:presLayoutVars>
      </dgm:prSet>
      <dgm:spPr/>
    </dgm:pt>
    <dgm:pt modelId="{15B247F2-21F9-4208-ABF0-13F28087411E}" type="pres">
      <dgm:prSet presAssocID="{F1E91A9C-ACFB-4211-9EEC-7227C4E52597}" presName="centerShape" presStyleLbl="node0" presStyleIdx="0" presStyleCnt="1"/>
      <dgm:spPr/>
    </dgm:pt>
    <dgm:pt modelId="{037CF2A7-896C-4989-9A64-C3932F5D6353}" type="pres">
      <dgm:prSet presAssocID="{1B41825A-0DA9-43E5-9E66-A129B61FAE49}" presName="node" presStyleLbl="node1" presStyleIdx="0" presStyleCnt="4" custScaleX="161051" custScaleY="161051">
        <dgm:presLayoutVars>
          <dgm:bulletEnabled val="1"/>
        </dgm:presLayoutVars>
      </dgm:prSet>
      <dgm:spPr/>
    </dgm:pt>
    <dgm:pt modelId="{9D09A572-A08E-432A-B772-9184703C3316}" type="pres">
      <dgm:prSet presAssocID="{1B41825A-0DA9-43E5-9E66-A129B61FAE49}" presName="dummy" presStyleCnt="0"/>
      <dgm:spPr/>
    </dgm:pt>
    <dgm:pt modelId="{8F5347AD-C469-43D7-8B32-66DC95C85EBA}" type="pres">
      <dgm:prSet presAssocID="{93E1B55A-A7D6-4D77-B4A9-4432CEE0BD4D}" presName="sibTrans" presStyleLbl="sibTrans2D1" presStyleIdx="0" presStyleCnt="4"/>
      <dgm:spPr/>
    </dgm:pt>
    <dgm:pt modelId="{00A1CA1F-2815-479E-9EC5-4461915883DB}" type="pres">
      <dgm:prSet presAssocID="{7BB6BCFC-32F9-47ED-BF17-2AD5981FF657}" presName="node" presStyleLbl="node1" presStyleIdx="1" presStyleCnt="4" custScaleX="146410" custScaleY="146410">
        <dgm:presLayoutVars>
          <dgm:bulletEnabled val="1"/>
        </dgm:presLayoutVars>
      </dgm:prSet>
      <dgm:spPr/>
    </dgm:pt>
    <dgm:pt modelId="{2C9E289A-1C23-4BB1-BABD-16649626E253}" type="pres">
      <dgm:prSet presAssocID="{7BB6BCFC-32F9-47ED-BF17-2AD5981FF657}" presName="dummy" presStyleCnt="0"/>
      <dgm:spPr/>
    </dgm:pt>
    <dgm:pt modelId="{20B134EA-3375-4EA6-AD28-4041CF554677}" type="pres">
      <dgm:prSet presAssocID="{74FA5DB4-D1A6-4BC2-A00F-1888BB0354F6}" presName="sibTrans" presStyleLbl="sibTrans2D1" presStyleIdx="1" presStyleCnt="4"/>
      <dgm:spPr/>
    </dgm:pt>
    <dgm:pt modelId="{8E884DC0-93E6-4BAB-A9F8-572A99E9DC56}" type="pres">
      <dgm:prSet presAssocID="{E88DC1F5-FDC6-40D3-9453-69CF970A9AD8}" presName="node" presStyleLbl="node1" presStyleIdx="2" presStyleCnt="4" custScaleX="161051" custScaleY="161051">
        <dgm:presLayoutVars>
          <dgm:bulletEnabled val="1"/>
        </dgm:presLayoutVars>
      </dgm:prSet>
      <dgm:spPr/>
    </dgm:pt>
    <dgm:pt modelId="{A52F481A-C996-413D-8C5A-16554ECC4632}" type="pres">
      <dgm:prSet presAssocID="{E88DC1F5-FDC6-40D3-9453-69CF970A9AD8}" presName="dummy" presStyleCnt="0"/>
      <dgm:spPr/>
    </dgm:pt>
    <dgm:pt modelId="{48029A56-95E6-4C2F-B348-F00D0E118D7B}" type="pres">
      <dgm:prSet presAssocID="{C025DB41-9CB2-422A-9F46-2DFB6671D25C}" presName="sibTrans" presStyleLbl="sibTrans2D1" presStyleIdx="2" presStyleCnt="4"/>
      <dgm:spPr/>
    </dgm:pt>
    <dgm:pt modelId="{AFD58139-B104-4310-867F-5ACC865677A7}" type="pres">
      <dgm:prSet presAssocID="{BEA7727F-C473-49DE-9442-6D54F42CDB6B}" presName="node" presStyleLbl="node1" presStyleIdx="3" presStyleCnt="4" custScaleX="161051" custScaleY="161051">
        <dgm:presLayoutVars>
          <dgm:bulletEnabled val="1"/>
        </dgm:presLayoutVars>
      </dgm:prSet>
      <dgm:spPr/>
    </dgm:pt>
    <dgm:pt modelId="{F79EA7F9-97FD-48C1-A992-90B82353B9B5}" type="pres">
      <dgm:prSet presAssocID="{BEA7727F-C473-49DE-9442-6D54F42CDB6B}" presName="dummy" presStyleCnt="0"/>
      <dgm:spPr/>
    </dgm:pt>
    <dgm:pt modelId="{0A0DABEF-E93F-4237-90C2-EA186395A735}" type="pres">
      <dgm:prSet presAssocID="{3CAB22EC-A7CF-4A0A-9C29-41F10D57F950}" presName="sibTrans" presStyleLbl="sibTrans2D1" presStyleIdx="3" presStyleCnt="4"/>
      <dgm:spPr/>
    </dgm:pt>
  </dgm:ptLst>
  <dgm:cxnLst>
    <dgm:cxn modelId="{369A503F-EBDD-4435-80AE-79028642334B}" type="presOf" srcId="{7BB6BCFC-32F9-47ED-BF17-2AD5981FF657}" destId="{00A1CA1F-2815-479E-9EC5-4461915883DB}" srcOrd="0" destOrd="0" presId="urn:microsoft.com/office/officeart/2005/8/layout/radial6"/>
    <dgm:cxn modelId="{F3B318F6-4076-4630-8212-60BF17931B1D}" srcId="{F1E91A9C-ACFB-4211-9EEC-7227C4E52597}" destId="{1B41825A-0DA9-43E5-9E66-A129B61FAE49}" srcOrd="0" destOrd="0" parTransId="{B88F1809-7FB5-431D-8373-164E70D2D124}" sibTransId="{93E1B55A-A7D6-4D77-B4A9-4432CEE0BD4D}"/>
    <dgm:cxn modelId="{6C925A77-007C-4ED9-8B71-6653832D7488}" type="presOf" srcId="{93E1B55A-A7D6-4D77-B4A9-4432CEE0BD4D}" destId="{8F5347AD-C469-43D7-8B32-66DC95C85EBA}" srcOrd="0" destOrd="0" presId="urn:microsoft.com/office/officeart/2005/8/layout/radial6"/>
    <dgm:cxn modelId="{93DFE6C1-A2FF-4083-9FC2-1D7AADA410C3}" srcId="{F1E91A9C-ACFB-4211-9EEC-7227C4E52597}" destId="{7BB6BCFC-32F9-47ED-BF17-2AD5981FF657}" srcOrd="1" destOrd="0" parTransId="{FF82538D-59F3-4EC9-B40D-647413E4B31C}" sibTransId="{74FA5DB4-D1A6-4BC2-A00F-1888BB0354F6}"/>
    <dgm:cxn modelId="{B6DE153D-D75C-4498-86DF-24ABA0FA5302}" srcId="{F1E91A9C-ACFB-4211-9EEC-7227C4E52597}" destId="{BEA7727F-C473-49DE-9442-6D54F42CDB6B}" srcOrd="3" destOrd="0" parTransId="{41B1E07D-C541-43E5-99DD-759B41F381A0}" sibTransId="{3CAB22EC-A7CF-4A0A-9C29-41F10D57F950}"/>
    <dgm:cxn modelId="{532A95A0-68FB-4DF6-A018-F8EFB31685C7}" type="presOf" srcId="{BEA7727F-C473-49DE-9442-6D54F42CDB6B}" destId="{AFD58139-B104-4310-867F-5ACC865677A7}" srcOrd="0" destOrd="0" presId="urn:microsoft.com/office/officeart/2005/8/layout/radial6"/>
    <dgm:cxn modelId="{6DA2F148-51DF-4195-AF26-69C107DE0E5B}" type="presOf" srcId="{3CAB22EC-A7CF-4A0A-9C29-41F10D57F950}" destId="{0A0DABEF-E93F-4237-90C2-EA186395A735}" srcOrd="0" destOrd="0" presId="urn:microsoft.com/office/officeart/2005/8/layout/radial6"/>
    <dgm:cxn modelId="{D42766FE-8B9F-4008-B3C9-E2BF4E288FF8}" type="presOf" srcId="{74FA5DB4-D1A6-4BC2-A00F-1888BB0354F6}" destId="{20B134EA-3375-4EA6-AD28-4041CF554677}" srcOrd="0" destOrd="0" presId="urn:microsoft.com/office/officeart/2005/8/layout/radial6"/>
    <dgm:cxn modelId="{83AE3582-C288-4985-B502-DC1934C527DF}" srcId="{F1E91A9C-ACFB-4211-9EEC-7227C4E52597}" destId="{E88DC1F5-FDC6-40D3-9453-69CF970A9AD8}" srcOrd="2" destOrd="0" parTransId="{07A0D3CC-DD54-4D02-88D6-0D7A468EC53E}" sibTransId="{C025DB41-9CB2-422A-9F46-2DFB6671D25C}"/>
    <dgm:cxn modelId="{A1A07427-AE45-4388-BF05-B234DBA66137}" srcId="{933A2302-7D2B-47EA-85B9-1371FDED7B46}" destId="{F1E91A9C-ACFB-4211-9EEC-7227C4E52597}" srcOrd="0" destOrd="0" parTransId="{796C3011-8990-47C1-AE55-0FB66F338F02}" sibTransId="{0450B147-48E7-45B2-9550-95ACBED0D1A1}"/>
    <dgm:cxn modelId="{42C879CD-CCA1-4964-9253-0E31793FCC24}" type="presOf" srcId="{F1E91A9C-ACFB-4211-9EEC-7227C4E52597}" destId="{15B247F2-21F9-4208-ABF0-13F28087411E}" srcOrd="0" destOrd="0" presId="urn:microsoft.com/office/officeart/2005/8/layout/radial6"/>
    <dgm:cxn modelId="{D5212CB0-01FF-4EDC-BD14-585BF975F768}" type="presOf" srcId="{933A2302-7D2B-47EA-85B9-1371FDED7B46}" destId="{80FF7F5B-855A-4D51-8B5E-2373C017DA3E}" srcOrd="0" destOrd="0" presId="urn:microsoft.com/office/officeart/2005/8/layout/radial6"/>
    <dgm:cxn modelId="{A4812A02-A4C4-4D22-B0A5-FDB3FB00381E}" type="presOf" srcId="{C025DB41-9CB2-422A-9F46-2DFB6671D25C}" destId="{48029A56-95E6-4C2F-B348-F00D0E118D7B}" srcOrd="0" destOrd="0" presId="urn:microsoft.com/office/officeart/2005/8/layout/radial6"/>
    <dgm:cxn modelId="{BCAC775B-E00D-4A72-97EE-B5ED62E27CB2}" type="presOf" srcId="{1B41825A-0DA9-43E5-9E66-A129B61FAE49}" destId="{037CF2A7-896C-4989-9A64-C3932F5D6353}" srcOrd="0" destOrd="0" presId="urn:microsoft.com/office/officeart/2005/8/layout/radial6"/>
    <dgm:cxn modelId="{D0D05A0A-0D03-4094-9AAC-E5315E227335}" type="presOf" srcId="{E88DC1F5-FDC6-40D3-9453-69CF970A9AD8}" destId="{8E884DC0-93E6-4BAB-A9F8-572A99E9DC56}" srcOrd="0" destOrd="0" presId="urn:microsoft.com/office/officeart/2005/8/layout/radial6"/>
    <dgm:cxn modelId="{D5519A74-80D1-42A1-8A04-49FA66B7E97E}" type="presParOf" srcId="{80FF7F5B-855A-4D51-8B5E-2373C017DA3E}" destId="{15B247F2-21F9-4208-ABF0-13F28087411E}" srcOrd="0" destOrd="0" presId="urn:microsoft.com/office/officeart/2005/8/layout/radial6"/>
    <dgm:cxn modelId="{55EF8CF0-DEC0-42E6-8FB3-35377FD056EC}" type="presParOf" srcId="{80FF7F5B-855A-4D51-8B5E-2373C017DA3E}" destId="{037CF2A7-896C-4989-9A64-C3932F5D6353}" srcOrd="1" destOrd="0" presId="urn:microsoft.com/office/officeart/2005/8/layout/radial6"/>
    <dgm:cxn modelId="{7A650305-5BDE-4EE8-953F-A6A06945B4EC}" type="presParOf" srcId="{80FF7F5B-855A-4D51-8B5E-2373C017DA3E}" destId="{9D09A572-A08E-432A-B772-9184703C3316}" srcOrd="2" destOrd="0" presId="urn:microsoft.com/office/officeart/2005/8/layout/radial6"/>
    <dgm:cxn modelId="{E6C9B804-2A50-44B9-A87B-1AB4DD5D5DD3}" type="presParOf" srcId="{80FF7F5B-855A-4D51-8B5E-2373C017DA3E}" destId="{8F5347AD-C469-43D7-8B32-66DC95C85EBA}" srcOrd="3" destOrd="0" presId="urn:microsoft.com/office/officeart/2005/8/layout/radial6"/>
    <dgm:cxn modelId="{FF4CB7DF-BA7A-4E03-9682-1009B693FC06}" type="presParOf" srcId="{80FF7F5B-855A-4D51-8B5E-2373C017DA3E}" destId="{00A1CA1F-2815-479E-9EC5-4461915883DB}" srcOrd="4" destOrd="0" presId="urn:microsoft.com/office/officeart/2005/8/layout/radial6"/>
    <dgm:cxn modelId="{DF389062-614C-4229-B570-10F558E89060}" type="presParOf" srcId="{80FF7F5B-855A-4D51-8B5E-2373C017DA3E}" destId="{2C9E289A-1C23-4BB1-BABD-16649626E253}" srcOrd="5" destOrd="0" presId="urn:microsoft.com/office/officeart/2005/8/layout/radial6"/>
    <dgm:cxn modelId="{C604F3F2-40DC-430C-A88F-C94D2B593931}" type="presParOf" srcId="{80FF7F5B-855A-4D51-8B5E-2373C017DA3E}" destId="{20B134EA-3375-4EA6-AD28-4041CF554677}" srcOrd="6" destOrd="0" presId="urn:microsoft.com/office/officeart/2005/8/layout/radial6"/>
    <dgm:cxn modelId="{554E8AEB-4A13-4938-80F8-3D803A7530FB}" type="presParOf" srcId="{80FF7F5B-855A-4D51-8B5E-2373C017DA3E}" destId="{8E884DC0-93E6-4BAB-A9F8-572A99E9DC56}" srcOrd="7" destOrd="0" presId="urn:microsoft.com/office/officeart/2005/8/layout/radial6"/>
    <dgm:cxn modelId="{0DDD3A80-3E3A-4A25-A0D3-A56F3B191D84}" type="presParOf" srcId="{80FF7F5B-855A-4D51-8B5E-2373C017DA3E}" destId="{A52F481A-C996-413D-8C5A-16554ECC4632}" srcOrd="8" destOrd="0" presId="urn:microsoft.com/office/officeart/2005/8/layout/radial6"/>
    <dgm:cxn modelId="{137782BA-761F-4DE2-BE8B-07C846AB04A4}" type="presParOf" srcId="{80FF7F5B-855A-4D51-8B5E-2373C017DA3E}" destId="{48029A56-95E6-4C2F-B348-F00D0E118D7B}" srcOrd="9" destOrd="0" presId="urn:microsoft.com/office/officeart/2005/8/layout/radial6"/>
    <dgm:cxn modelId="{7D1AC1E4-C8FB-43C4-9AB5-7A735AB00E22}" type="presParOf" srcId="{80FF7F5B-855A-4D51-8B5E-2373C017DA3E}" destId="{AFD58139-B104-4310-867F-5ACC865677A7}" srcOrd="10" destOrd="0" presId="urn:microsoft.com/office/officeart/2005/8/layout/radial6"/>
    <dgm:cxn modelId="{F4F0641A-E5F3-4C15-A11C-F522D5B646DC}" type="presParOf" srcId="{80FF7F5B-855A-4D51-8B5E-2373C017DA3E}" destId="{F79EA7F9-97FD-48C1-A992-90B82353B9B5}" srcOrd="11" destOrd="0" presId="urn:microsoft.com/office/officeart/2005/8/layout/radial6"/>
    <dgm:cxn modelId="{8BF47213-A0A1-48E6-AB7A-EF64EDC87D51}" type="presParOf" srcId="{80FF7F5B-855A-4D51-8B5E-2373C017DA3E}" destId="{0A0DABEF-E93F-4237-90C2-EA186395A73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E28A6F-4057-4F0D-9FEC-D393C5A12ACE}" type="doc">
      <dgm:prSet loTypeId="urn:microsoft.com/office/officeart/2005/8/layout/StepDownProcess" loCatId="process" qsTypeId="urn:microsoft.com/office/officeart/2005/8/quickstyle/3d1" qsCatId="3D" csTypeId="urn:microsoft.com/office/officeart/2005/8/colors/accent2_2" csCatId="accent2" phldr="1"/>
      <dgm:spPr/>
      <dgm:t>
        <a:bodyPr/>
        <a:lstStyle/>
        <a:p>
          <a:endParaRPr lang="en-US"/>
        </a:p>
      </dgm:t>
    </dgm:pt>
    <dgm:pt modelId="{78249AFE-60EB-4B42-84FC-B0B055365B8F}">
      <dgm:prSet phldrT="[Text]" custT="1"/>
      <dgm:spPr/>
      <dgm:t>
        <a:bodyPr/>
        <a:lstStyle/>
        <a:p>
          <a:r>
            <a:rPr lang="en-US" sz="2000" b="0" dirty="0"/>
            <a:t>Knowing current culture </a:t>
          </a:r>
        </a:p>
      </dgm:t>
    </dgm:pt>
    <dgm:pt modelId="{668AFECA-F417-4B75-9380-AA1FF13BB12F}" type="parTrans" cxnId="{C349B1EB-DBB0-4626-ADE5-1BED16C39B3D}">
      <dgm:prSet/>
      <dgm:spPr/>
      <dgm:t>
        <a:bodyPr/>
        <a:lstStyle/>
        <a:p>
          <a:endParaRPr lang="en-US"/>
        </a:p>
      </dgm:t>
    </dgm:pt>
    <dgm:pt modelId="{861E6523-52F8-4B84-A14E-6295B59062CC}" type="sibTrans" cxnId="{C349B1EB-DBB0-4626-ADE5-1BED16C39B3D}">
      <dgm:prSet/>
      <dgm:spPr/>
      <dgm:t>
        <a:bodyPr/>
        <a:lstStyle/>
        <a:p>
          <a:endParaRPr lang="en-US"/>
        </a:p>
      </dgm:t>
    </dgm:pt>
    <dgm:pt modelId="{2A2DA216-5318-4486-AEF1-B0BD8821415A}">
      <dgm:prSet phldrT="[Text]" custT="1"/>
      <dgm:spPr/>
      <dgm:t>
        <a:bodyPr/>
        <a:lstStyle/>
        <a:p>
          <a:r>
            <a:rPr lang="en-US" sz="2000" b="0" dirty="0"/>
            <a:t>Formulate appropriate strategies</a:t>
          </a:r>
        </a:p>
      </dgm:t>
    </dgm:pt>
    <dgm:pt modelId="{ECD47E22-9498-4C82-A065-580DEB4DB2CB}" type="parTrans" cxnId="{BD3B95C8-AEEB-4E92-AB14-B750CA0C2227}">
      <dgm:prSet/>
      <dgm:spPr/>
      <dgm:t>
        <a:bodyPr/>
        <a:lstStyle/>
        <a:p>
          <a:endParaRPr lang="en-US"/>
        </a:p>
      </dgm:t>
    </dgm:pt>
    <dgm:pt modelId="{0484D9EF-AD83-48C0-920C-A567DF2B67A7}" type="sibTrans" cxnId="{BD3B95C8-AEEB-4E92-AB14-B750CA0C2227}">
      <dgm:prSet/>
      <dgm:spPr/>
      <dgm:t>
        <a:bodyPr/>
        <a:lstStyle/>
        <a:p>
          <a:endParaRPr lang="en-US"/>
        </a:p>
      </dgm:t>
    </dgm:pt>
    <dgm:pt modelId="{3FBB4477-C1D9-4F6D-9FBE-993233ABBA32}">
      <dgm:prSet phldrT="[Text]" custT="1"/>
      <dgm:spPr/>
      <dgm:t>
        <a:bodyPr/>
        <a:lstStyle/>
        <a:p>
          <a:r>
            <a:rPr lang="en-US" sz="2000" dirty="0"/>
            <a:t>Cultivate good learning culture</a:t>
          </a:r>
        </a:p>
      </dgm:t>
    </dgm:pt>
    <dgm:pt modelId="{692A4E0C-4794-4201-AD49-B2F3DBCB6CB1}" type="parTrans" cxnId="{BB30F8B4-13E5-43E3-A25C-E182564D9E63}">
      <dgm:prSet/>
      <dgm:spPr/>
      <dgm:t>
        <a:bodyPr/>
        <a:lstStyle/>
        <a:p>
          <a:endParaRPr lang="en-US"/>
        </a:p>
      </dgm:t>
    </dgm:pt>
    <dgm:pt modelId="{328F0BD2-740D-4B22-9982-F224FC240B80}" type="sibTrans" cxnId="{BB30F8B4-13E5-43E3-A25C-E182564D9E63}">
      <dgm:prSet/>
      <dgm:spPr/>
      <dgm:t>
        <a:bodyPr/>
        <a:lstStyle/>
        <a:p>
          <a:endParaRPr lang="en-US"/>
        </a:p>
      </dgm:t>
    </dgm:pt>
    <dgm:pt modelId="{09D92CEA-740C-4FEE-9652-307C352236A9}" type="pres">
      <dgm:prSet presAssocID="{8CE28A6F-4057-4F0D-9FEC-D393C5A12ACE}" presName="rootnode" presStyleCnt="0">
        <dgm:presLayoutVars>
          <dgm:chMax/>
          <dgm:chPref/>
          <dgm:dir/>
          <dgm:animLvl val="lvl"/>
        </dgm:presLayoutVars>
      </dgm:prSet>
      <dgm:spPr/>
    </dgm:pt>
    <dgm:pt modelId="{5C050217-B3E8-442E-B222-F8789EA402DB}" type="pres">
      <dgm:prSet presAssocID="{78249AFE-60EB-4B42-84FC-B0B055365B8F}" presName="composite" presStyleCnt="0"/>
      <dgm:spPr/>
    </dgm:pt>
    <dgm:pt modelId="{82FD997B-59DA-4C26-8B32-3881E9DF6D03}" type="pres">
      <dgm:prSet presAssocID="{78249AFE-60EB-4B42-84FC-B0B055365B8F}" presName="bentUpArrow1" presStyleLbl="alignImgPlace1" presStyleIdx="0" presStyleCnt="2" custLinFactNeighborX="-73413"/>
      <dgm:spPr/>
    </dgm:pt>
    <dgm:pt modelId="{DF9B2A8F-8050-42D3-A0A1-97BEB93E227A}" type="pres">
      <dgm:prSet presAssocID="{78249AFE-60EB-4B42-84FC-B0B055365B8F}" presName="ParentText" presStyleLbl="node1" presStyleIdx="0" presStyleCnt="3" custLinFactNeighborX="-51286">
        <dgm:presLayoutVars>
          <dgm:chMax val="1"/>
          <dgm:chPref val="1"/>
          <dgm:bulletEnabled val="1"/>
        </dgm:presLayoutVars>
      </dgm:prSet>
      <dgm:spPr/>
    </dgm:pt>
    <dgm:pt modelId="{B1F23DA8-DF95-4CF0-9F6C-B344854D8422}" type="pres">
      <dgm:prSet presAssocID="{78249AFE-60EB-4B42-84FC-B0B055365B8F}" presName="ChildText" presStyleLbl="revTx" presStyleIdx="0" presStyleCnt="2">
        <dgm:presLayoutVars>
          <dgm:chMax val="0"/>
          <dgm:chPref val="0"/>
          <dgm:bulletEnabled val="1"/>
        </dgm:presLayoutVars>
      </dgm:prSet>
      <dgm:spPr/>
    </dgm:pt>
    <dgm:pt modelId="{A4171453-9FC5-477A-B9B6-F37C83AA43C4}" type="pres">
      <dgm:prSet presAssocID="{861E6523-52F8-4B84-A14E-6295B59062CC}" presName="sibTrans" presStyleCnt="0"/>
      <dgm:spPr/>
    </dgm:pt>
    <dgm:pt modelId="{3B86E8C5-9EA2-4889-8304-DDF565076998}" type="pres">
      <dgm:prSet presAssocID="{2A2DA216-5318-4486-AEF1-B0BD8821415A}" presName="composite" presStyleCnt="0"/>
      <dgm:spPr/>
    </dgm:pt>
    <dgm:pt modelId="{5C899ACF-8140-4A55-9943-A5E6393B6D89}" type="pres">
      <dgm:prSet presAssocID="{2A2DA216-5318-4486-AEF1-B0BD8821415A}" presName="bentUpArrow1" presStyleLbl="alignImgPlace1" presStyleIdx="1" presStyleCnt="2" custLinFactNeighborX="-58731"/>
      <dgm:spPr/>
    </dgm:pt>
    <dgm:pt modelId="{13EC3DCA-7871-4817-B691-13CCE72D4B31}" type="pres">
      <dgm:prSet presAssocID="{2A2DA216-5318-4486-AEF1-B0BD8821415A}" presName="ParentText" presStyleLbl="node1" presStyleIdx="1" presStyleCnt="3" custLinFactNeighborX="-45777">
        <dgm:presLayoutVars>
          <dgm:chMax val="1"/>
          <dgm:chPref val="1"/>
          <dgm:bulletEnabled val="1"/>
        </dgm:presLayoutVars>
      </dgm:prSet>
      <dgm:spPr/>
    </dgm:pt>
    <dgm:pt modelId="{8B9CF36E-315C-44AC-A707-9D54385FBCED}" type="pres">
      <dgm:prSet presAssocID="{2A2DA216-5318-4486-AEF1-B0BD8821415A}" presName="ChildText" presStyleLbl="revTx" presStyleIdx="1" presStyleCnt="2">
        <dgm:presLayoutVars>
          <dgm:chMax val="0"/>
          <dgm:chPref val="0"/>
          <dgm:bulletEnabled val="1"/>
        </dgm:presLayoutVars>
      </dgm:prSet>
      <dgm:spPr/>
    </dgm:pt>
    <dgm:pt modelId="{EF6534FE-1B17-499D-B455-E4A6C138810B}" type="pres">
      <dgm:prSet presAssocID="{0484D9EF-AD83-48C0-920C-A567DF2B67A7}" presName="sibTrans" presStyleCnt="0"/>
      <dgm:spPr/>
    </dgm:pt>
    <dgm:pt modelId="{834F4E23-6AE1-4F11-B386-BCFC6B4B218F}" type="pres">
      <dgm:prSet presAssocID="{3FBB4477-C1D9-4F6D-9FBE-993233ABBA32}" presName="composite" presStyleCnt="0"/>
      <dgm:spPr/>
    </dgm:pt>
    <dgm:pt modelId="{9E60932C-0C9B-444F-B94C-A1FDAA0E9411}" type="pres">
      <dgm:prSet presAssocID="{3FBB4477-C1D9-4F6D-9FBE-993233ABBA32}" presName="ParentText" presStyleLbl="node1" presStyleIdx="2" presStyleCnt="3" custScaleX="103365" custLinFactNeighborX="-29744">
        <dgm:presLayoutVars>
          <dgm:chMax val="1"/>
          <dgm:chPref val="1"/>
          <dgm:bulletEnabled val="1"/>
        </dgm:presLayoutVars>
      </dgm:prSet>
      <dgm:spPr/>
    </dgm:pt>
  </dgm:ptLst>
  <dgm:cxnLst>
    <dgm:cxn modelId="{C349B1EB-DBB0-4626-ADE5-1BED16C39B3D}" srcId="{8CE28A6F-4057-4F0D-9FEC-D393C5A12ACE}" destId="{78249AFE-60EB-4B42-84FC-B0B055365B8F}" srcOrd="0" destOrd="0" parTransId="{668AFECA-F417-4B75-9380-AA1FF13BB12F}" sibTransId="{861E6523-52F8-4B84-A14E-6295B59062CC}"/>
    <dgm:cxn modelId="{94DDDFAC-5E75-4460-BD90-8FD631BD7EF9}" type="presOf" srcId="{78249AFE-60EB-4B42-84FC-B0B055365B8F}" destId="{DF9B2A8F-8050-42D3-A0A1-97BEB93E227A}" srcOrd="0" destOrd="0" presId="urn:microsoft.com/office/officeart/2005/8/layout/StepDownProcess"/>
    <dgm:cxn modelId="{16B49E7B-5C53-45DF-8CED-9AE2DC575B7D}" type="presOf" srcId="{8CE28A6F-4057-4F0D-9FEC-D393C5A12ACE}" destId="{09D92CEA-740C-4FEE-9652-307C352236A9}" srcOrd="0" destOrd="0" presId="urn:microsoft.com/office/officeart/2005/8/layout/StepDownProcess"/>
    <dgm:cxn modelId="{BD3B95C8-AEEB-4E92-AB14-B750CA0C2227}" srcId="{8CE28A6F-4057-4F0D-9FEC-D393C5A12ACE}" destId="{2A2DA216-5318-4486-AEF1-B0BD8821415A}" srcOrd="1" destOrd="0" parTransId="{ECD47E22-9498-4C82-A065-580DEB4DB2CB}" sibTransId="{0484D9EF-AD83-48C0-920C-A567DF2B67A7}"/>
    <dgm:cxn modelId="{030C24F5-2F91-457A-B33B-19F4F7A68FD7}" type="presOf" srcId="{3FBB4477-C1D9-4F6D-9FBE-993233ABBA32}" destId="{9E60932C-0C9B-444F-B94C-A1FDAA0E9411}" srcOrd="0" destOrd="0" presId="urn:microsoft.com/office/officeart/2005/8/layout/StepDownProcess"/>
    <dgm:cxn modelId="{BB30F8B4-13E5-43E3-A25C-E182564D9E63}" srcId="{8CE28A6F-4057-4F0D-9FEC-D393C5A12ACE}" destId="{3FBB4477-C1D9-4F6D-9FBE-993233ABBA32}" srcOrd="2" destOrd="0" parTransId="{692A4E0C-4794-4201-AD49-B2F3DBCB6CB1}" sibTransId="{328F0BD2-740D-4B22-9982-F224FC240B80}"/>
    <dgm:cxn modelId="{51A1A964-83EF-4630-BB8B-15BBD2680D6D}" type="presOf" srcId="{2A2DA216-5318-4486-AEF1-B0BD8821415A}" destId="{13EC3DCA-7871-4817-B691-13CCE72D4B31}" srcOrd="0" destOrd="0" presId="urn:microsoft.com/office/officeart/2005/8/layout/StepDownProcess"/>
    <dgm:cxn modelId="{DB7A7723-6690-440C-80C7-E3D6DBC42759}" type="presParOf" srcId="{09D92CEA-740C-4FEE-9652-307C352236A9}" destId="{5C050217-B3E8-442E-B222-F8789EA402DB}" srcOrd="0" destOrd="0" presId="urn:microsoft.com/office/officeart/2005/8/layout/StepDownProcess"/>
    <dgm:cxn modelId="{E98CA1FC-F00A-4036-B6EC-AFF4D0F2FC42}" type="presParOf" srcId="{5C050217-B3E8-442E-B222-F8789EA402DB}" destId="{82FD997B-59DA-4C26-8B32-3881E9DF6D03}" srcOrd="0" destOrd="0" presId="urn:microsoft.com/office/officeart/2005/8/layout/StepDownProcess"/>
    <dgm:cxn modelId="{AF135BE0-3F5D-4558-BFAD-F48D9288A59F}" type="presParOf" srcId="{5C050217-B3E8-442E-B222-F8789EA402DB}" destId="{DF9B2A8F-8050-42D3-A0A1-97BEB93E227A}" srcOrd="1" destOrd="0" presId="urn:microsoft.com/office/officeart/2005/8/layout/StepDownProcess"/>
    <dgm:cxn modelId="{08B48F17-95A7-4350-A0C7-3FB26C338B5D}" type="presParOf" srcId="{5C050217-B3E8-442E-B222-F8789EA402DB}" destId="{B1F23DA8-DF95-4CF0-9F6C-B344854D8422}" srcOrd="2" destOrd="0" presId="urn:microsoft.com/office/officeart/2005/8/layout/StepDownProcess"/>
    <dgm:cxn modelId="{CEE7249F-3741-41D9-9E32-B210FB761B64}" type="presParOf" srcId="{09D92CEA-740C-4FEE-9652-307C352236A9}" destId="{A4171453-9FC5-477A-B9B6-F37C83AA43C4}" srcOrd="1" destOrd="0" presId="urn:microsoft.com/office/officeart/2005/8/layout/StepDownProcess"/>
    <dgm:cxn modelId="{4769B9AA-7568-4EB3-BCBA-85A2D1559AB4}" type="presParOf" srcId="{09D92CEA-740C-4FEE-9652-307C352236A9}" destId="{3B86E8C5-9EA2-4889-8304-DDF565076998}" srcOrd="2" destOrd="0" presId="urn:microsoft.com/office/officeart/2005/8/layout/StepDownProcess"/>
    <dgm:cxn modelId="{916CEE92-C25E-4173-8189-2A8C77AEC78D}" type="presParOf" srcId="{3B86E8C5-9EA2-4889-8304-DDF565076998}" destId="{5C899ACF-8140-4A55-9943-A5E6393B6D89}" srcOrd="0" destOrd="0" presId="urn:microsoft.com/office/officeart/2005/8/layout/StepDownProcess"/>
    <dgm:cxn modelId="{CBE3A3DC-1A60-4E99-BC33-55B52A38CBEE}" type="presParOf" srcId="{3B86E8C5-9EA2-4889-8304-DDF565076998}" destId="{13EC3DCA-7871-4817-B691-13CCE72D4B31}" srcOrd="1" destOrd="0" presId="urn:microsoft.com/office/officeart/2005/8/layout/StepDownProcess"/>
    <dgm:cxn modelId="{FEDA392B-06C2-4DF6-ADEF-354299CE82AB}" type="presParOf" srcId="{3B86E8C5-9EA2-4889-8304-DDF565076998}" destId="{8B9CF36E-315C-44AC-A707-9D54385FBCED}" srcOrd="2" destOrd="0" presId="urn:microsoft.com/office/officeart/2005/8/layout/StepDownProcess"/>
    <dgm:cxn modelId="{3A4F0640-FEDE-4AA2-A261-5324A05CFBE0}" type="presParOf" srcId="{09D92CEA-740C-4FEE-9652-307C352236A9}" destId="{EF6534FE-1B17-499D-B455-E4A6C138810B}" srcOrd="3" destOrd="0" presId="urn:microsoft.com/office/officeart/2005/8/layout/StepDownProcess"/>
    <dgm:cxn modelId="{851DE2D0-BFF7-4E69-9E91-F0825F0DA91A}" type="presParOf" srcId="{09D92CEA-740C-4FEE-9652-307C352236A9}" destId="{834F4E23-6AE1-4F11-B386-BCFC6B4B218F}" srcOrd="4" destOrd="0" presId="urn:microsoft.com/office/officeart/2005/8/layout/StepDownProcess"/>
    <dgm:cxn modelId="{2917AAAD-25ED-4C72-A8BE-7F835C0BF47F}" type="presParOf" srcId="{834F4E23-6AE1-4F11-B386-BCFC6B4B218F}" destId="{9E60932C-0C9B-444F-B94C-A1FDAA0E941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ECD6DE5-A503-4493-A163-072D35E5C8EC}"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998BE596-D862-4BA4-A887-010BB72B3E59}">
      <dgm:prSet phldrT="[Text]" custT="1"/>
      <dgm:spPr/>
      <dgm:t>
        <a:bodyPr/>
        <a:lstStyle/>
        <a:p>
          <a:r>
            <a:rPr lang="en-US" sz="2400" b="1" dirty="0" err="1"/>
            <a:t>Quantative</a:t>
          </a:r>
          <a:endParaRPr lang="en-US" sz="2400" b="1" dirty="0"/>
        </a:p>
        <a:p>
          <a:r>
            <a:rPr lang="en-US" sz="1700" dirty="0"/>
            <a:t>Proportion of active learners:</a:t>
          </a:r>
        </a:p>
      </dgm:t>
    </dgm:pt>
    <dgm:pt modelId="{1A0B2B21-734B-4380-A72E-E209D1104533}" type="parTrans" cxnId="{B39B9267-FCEF-46FD-9953-906BEEB0B136}">
      <dgm:prSet/>
      <dgm:spPr/>
      <dgm:t>
        <a:bodyPr/>
        <a:lstStyle/>
        <a:p>
          <a:endParaRPr lang="en-US"/>
        </a:p>
      </dgm:t>
    </dgm:pt>
    <dgm:pt modelId="{5E54D7A2-3506-4FE7-82A6-FEC223C49D78}" type="sibTrans" cxnId="{B39B9267-FCEF-46FD-9953-906BEEB0B136}">
      <dgm:prSet/>
      <dgm:spPr/>
      <dgm:t>
        <a:bodyPr/>
        <a:lstStyle/>
        <a:p>
          <a:endParaRPr lang="en-US"/>
        </a:p>
      </dgm:t>
    </dgm:pt>
    <dgm:pt modelId="{A4A70D22-335E-4CF4-A96E-98D88B6D8F21}">
      <dgm:prSet phldrT="[Text]" custT="1"/>
      <dgm:spPr>
        <a:solidFill>
          <a:srgbClr val="008080">
            <a:alpha val="90000"/>
          </a:srgbClr>
        </a:solidFill>
      </dgm:spPr>
      <dgm:t>
        <a:bodyPr/>
        <a:lstStyle/>
        <a:p>
          <a:r>
            <a:rPr lang="en-US" sz="2000" dirty="0">
              <a:solidFill>
                <a:schemeClr val="bg1"/>
              </a:solidFill>
            </a:rPr>
            <a:t>Compared to total personnel</a:t>
          </a:r>
        </a:p>
      </dgm:t>
    </dgm:pt>
    <dgm:pt modelId="{564469E8-FA61-44A8-8B0D-D957CD274AB5}" type="parTrans" cxnId="{2AC094F4-6CB7-4E2D-9CA8-66CC0F308F6E}">
      <dgm:prSet/>
      <dgm:spPr/>
      <dgm:t>
        <a:bodyPr/>
        <a:lstStyle/>
        <a:p>
          <a:endParaRPr lang="en-US"/>
        </a:p>
      </dgm:t>
    </dgm:pt>
    <dgm:pt modelId="{719A374E-1C39-4009-9534-A172431A2DF4}" type="sibTrans" cxnId="{2AC094F4-6CB7-4E2D-9CA8-66CC0F308F6E}">
      <dgm:prSet/>
      <dgm:spPr/>
      <dgm:t>
        <a:bodyPr/>
        <a:lstStyle/>
        <a:p>
          <a:endParaRPr lang="en-US"/>
        </a:p>
      </dgm:t>
    </dgm:pt>
    <dgm:pt modelId="{D3982C40-1E21-4748-9157-186B1A4DBCBE}">
      <dgm:prSet phldrT="[Text]" custT="1"/>
      <dgm:spPr>
        <a:solidFill>
          <a:srgbClr val="008080">
            <a:alpha val="90000"/>
          </a:srgbClr>
        </a:solidFill>
      </dgm:spPr>
      <dgm:t>
        <a:bodyPr/>
        <a:lstStyle/>
        <a:p>
          <a:r>
            <a:rPr lang="en-US" sz="2000" dirty="0">
              <a:solidFill>
                <a:schemeClr val="bg1"/>
              </a:solidFill>
            </a:rPr>
            <a:t>In relation to needs</a:t>
          </a:r>
        </a:p>
      </dgm:t>
    </dgm:pt>
    <dgm:pt modelId="{E6DFCF28-68F8-4DB5-B653-E9A80FF6A32F}" type="parTrans" cxnId="{726A18C9-7B86-4338-A0B5-AAE620FF6FDD}">
      <dgm:prSet/>
      <dgm:spPr/>
      <dgm:t>
        <a:bodyPr/>
        <a:lstStyle/>
        <a:p>
          <a:endParaRPr lang="en-US"/>
        </a:p>
      </dgm:t>
    </dgm:pt>
    <dgm:pt modelId="{0A99CCA6-D59A-40B8-ABB1-66A78EF7A8FC}" type="sibTrans" cxnId="{726A18C9-7B86-4338-A0B5-AAE620FF6FDD}">
      <dgm:prSet/>
      <dgm:spPr/>
      <dgm:t>
        <a:bodyPr/>
        <a:lstStyle/>
        <a:p>
          <a:endParaRPr lang="en-US"/>
        </a:p>
      </dgm:t>
    </dgm:pt>
    <dgm:pt modelId="{B1FE7947-5822-41EF-8420-33663E870F05}">
      <dgm:prSet phldrT="[Text]" custT="1"/>
      <dgm:spPr/>
      <dgm:t>
        <a:bodyPr/>
        <a:lstStyle/>
        <a:p>
          <a:r>
            <a:rPr lang="en-US" sz="2400" b="1" dirty="0"/>
            <a:t>Qualitative</a:t>
          </a:r>
        </a:p>
        <a:p>
          <a:r>
            <a:rPr lang="en-US" sz="1700" dirty="0"/>
            <a:t>Perceptions of   personnel of </a:t>
          </a:r>
        </a:p>
      </dgm:t>
    </dgm:pt>
    <dgm:pt modelId="{1DAF6995-D6C6-4465-BF03-A0323B284F2D}" type="parTrans" cxnId="{6D409ED4-8CA8-4188-A95C-42B10FCDDB22}">
      <dgm:prSet/>
      <dgm:spPr/>
      <dgm:t>
        <a:bodyPr/>
        <a:lstStyle/>
        <a:p>
          <a:endParaRPr lang="en-US"/>
        </a:p>
      </dgm:t>
    </dgm:pt>
    <dgm:pt modelId="{E5DAF61C-F960-4A08-A577-22AF8113EA36}" type="sibTrans" cxnId="{6D409ED4-8CA8-4188-A95C-42B10FCDDB22}">
      <dgm:prSet/>
      <dgm:spPr/>
      <dgm:t>
        <a:bodyPr/>
        <a:lstStyle/>
        <a:p>
          <a:endParaRPr lang="en-US"/>
        </a:p>
      </dgm:t>
    </dgm:pt>
    <dgm:pt modelId="{2AA72900-6017-43CE-A527-1DB9319936B5}">
      <dgm:prSet phldrT="[Text]" custT="1"/>
      <dgm:spPr>
        <a:solidFill>
          <a:srgbClr val="008080">
            <a:alpha val="90000"/>
          </a:srgbClr>
        </a:solidFill>
      </dgm:spPr>
      <dgm:t>
        <a:bodyPr/>
        <a:lstStyle/>
        <a:p>
          <a:r>
            <a:rPr lang="en-US" sz="1800" dirty="0">
              <a:solidFill>
                <a:schemeClr val="bg1"/>
              </a:solidFill>
            </a:rPr>
            <a:t>Value, relevance and effectiveness of learning</a:t>
          </a:r>
        </a:p>
      </dgm:t>
    </dgm:pt>
    <dgm:pt modelId="{85647B4E-A807-4151-BCE9-EED08FD56284}" type="parTrans" cxnId="{F5C45DF1-6987-4CA4-B3D4-D47D9277B968}">
      <dgm:prSet/>
      <dgm:spPr/>
      <dgm:t>
        <a:bodyPr/>
        <a:lstStyle/>
        <a:p>
          <a:endParaRPr lang="en-US"/>
        </a:p>
      </dgm:t>
    </dgm:pt>
    <dgm:pt modelId="{4762B79D-78C6-4C34-A781-0F6866A00703}" type="sibTrans" cxnId="{F5C45DF1-6987-4CA4-B3D4-D47D9277B968}">
      <dgm:prSet/>
      <dgm:spPr/>
      <dgm:t>
        <a:bodyPr/>
        <a:lstStyle/>
        <a:p>
          <a:endParaRPr lang="en-US"/>
        </a:p>
      </dgm:t>
    </dgm:pt>
    <dgm:pt modelId="{23702724-184E-41B6-B62E-B88143336C08}">
      <dgm:prSet phldrT="[Text]" custT="1"/>
      <dgm:spPr>
        <a:solidFill>
          <a:srgbClr val="008080">
            <a:alpha val="90000"/>
          </a:srgbClr>
        </a:solidFill>
      </dgm:spPr>
      <dgm:t>
        <a:bodyPr/>
        <a:lstStyle/>
        <a:p>
          <a:r>
            <a:rPr lang="en-US" sz="2000" dirty="0">
              <a:solidFill>
                <a:schemeClr val="bg1"/>
              </a:solidFill>
            </a:rPr>
            <a:t>Learning opportunities provided</a:t>
          </a:r>
        </a:p>
      </dgm:t>
    </dgm:pt>
    <dgm:pt modelId="{9E779BB1-E5A2-42A0-B55A-F9D7276599AC}" type="parTrans" cxnId="{907CCA02-AEE8-4602-BF36-97F5D6D0002B}">
      <dgm:prSet/>
      <dgm:spPr/>
      <dgm:t>
        <a:bodyPr/>
        <a:lstStyle/>
        <a:p>
          <a:endParaRPr lang="en-US"/>
        </a:p>
      </dgm:t>
    </dgm:pt>
    <dgm:pt modelId="{3A9EAE24-3CD9-45E7-A787-FD2E40B03398}" type="sibTrans" cxnId="{907CCA02-AEE8-4602-BF36-97F5D6D0002B}">
      <dgm:prSet/>
      <dgm:spPr/>
      <dgm:t>
        <a:bodyPr/>
        <a:lstStyle/>
        <a:p>
          <a:endParaRPr lang="en-US"/>
        </a:p>
      </dgm:t>
    </dgm:pt>
    <dgm:pt modelId="{B5A29556-5720-481C-B188-04488141E30B}">
      <dgm:prSet custT="1"/>
      <dgm:spPr>
        <a:solidFill>
          <a:srgbClr val="008080">
            <a:alpha val="90000"/>
          </a:srgbClr>
        </a:solidFill>
      </dgm:spPr>
      <dgm:t>
        <a:bodyPr/>
        <a:lstStyle/>
        <a:p>
          <a:r>
            <a:rPr lang="en-US" sz="2000" dirty="0">
              <a:solidFill>
                <a:schemeClr val="bg1"/>
              </a:solidFill>
            </a:rPr>
            <a:t>Across all levels of work</a:t>
          </a:r>
        </a:p>
      </dgm:t>
    </dgm:pt>
    <dgm:pt modelId="{906E8807-D86D-4665-B9BF-4351E8B0AF7F}" type="parTrans" cxnId="{1617D523-D04B-456A-8CEA-D4203357C794}">
      <dgm:prSet/>
      <dgm:spPr/>
      <dgm:t>
        <a:bodyPr/>
        <a:lstStyle/>
        <a:p>
          <a:endParaRPr lang="en-US"/>
        </a:p>
      </dgm:t>
    </dgm:pt>
    <dgm:pt modelId="{B2294B86-F714-489A-B8FC-B55334162584}" type="sibTrans" cxnId="{1617D523-D04B-456A-8CEA-D4203357C794}">
      <dgm:prSet/>
      <dgm:spPr/>
      <dgm:t>
        <a:bodyPr/>
        <a:lstStyle/>
        <a:p>
          <a:endParaRPr lang="en-US"/>
        </a:p>
      </dgm:t>
    </dgm:pt>
    <dgm:pt modelId="{EADC4582-7FAF-4C6D-8611-4944D9189B8F}" type="pres">
      <dgm:prSet presAssocID="{8ECD6DE5-A503-4493-A163-072D35E5C8EC}" presName="diagram" presStyleCnt="0">
        <dgm:presLayoutVars>
          <dgm:chPref val="1"/>
          <dgm:dir/>
          <dgm:animOne val="branch"/>
          <dgm:animLvl val="lvl"/>
          <dgm:resizeHandles/>
        </dgm:presLayoutVars>
      </dgm:prSet>
      <dgm:spPr/>
    </dgm:pt>
    <dgm:pt modelId="{DD0EF583-C9B2-4BF9-B3C0-A21059C538BF}" type="pres">
      <dgm:prSet presAssocID="{998BE596-D862-4BA4-A887-010BB72B3E59}" presName="root" presStyleCnt="0"/>
      <dgm:spPr/>
    </dgm:pt>
    <dgm:pt modelId="{AC594C11-9B6F-43FC-AD48-ECADA7611C68}" type="pres">
      <dgm:prSet presAssocID="{998BE596-D862-4BA4-A887-010BB72B3E59}" presName="rootComposite" presStyleCnt="0"/>
      <dgm:spPr/>
    </dgm:pt>
    <dgm:pt modelId="{F78FD53C-DD7D-485B-A77A-377F1B410F3D}" type="pres">
      <dgm:prSet presAssocID="{998BE596-D862-4BA4-A887-010BB72B3E59}" presName="rootText" presStyleLbl="node1" presStyleIdx="0" presStyleCnt="2" custScaleX="121000" custScaleY="121000" custLinFactNeighborX="-79318"/>
      <dgm:spPr/>
    </dgm:pt>
    <dgm:pt modelId="{BD2443B1-02CB-4D33-9D3D-FC430854166C}" type="pres">
      <dgm:prSet presAssocID="{998BE596-D862-4BA4-A887-010BB72B3E59}" presName="rootConnector" presStyleLbl="node1" presStyleIdx="0" presStyleCnt="2"/>
      <dgm:spPr/>
    </dgm:pt>
    <dgm:pt modelId="{DC33177E-612F-4DBA-AD5A-4A392B6C0BB8}" type="pres">
      <dgm:prSet presAssocID="{998BE596-D862-4BA4-A887-010BB72B3E59}" presName="childShape" presStyleCnt="0"/>
      <dgm:spPr/>
    </dgm:pt>
    <dgm:pt modelId="{FA4AA2E4-CA8F-47F5-82BF-1DF7C964BB7F}" type="pres">
      <dgm:prSet presAssocID="{564469E8-FA61-44A8-8B0D-D957CD274AB5}" presName="Name13" presStyleLbl="parChTrans1D2" presStyleIdx="0" presStyleCnt="5"/>
      <dgm:spPr/>
    </dgm:pt>
    <dgm:pt modelId="{0E04A1B3-9443-4EF2-91E4-783FD5676477}" type="pres">
      <dgm:prSet presAssocID="{A4A70D22-335E-4CF4-A96E-98D88B6D8F21}" presName="childText" presStyleLbl="bgAcc1" presStyleIdx="0" presStyleCnt="5" custScaleX="121000" custScaleY="121000" custLinFactNeighborX="-60747">
        <dgm:presLayoutVars>
          <dgm:bulletEnabled val="1"/>
        </dgm:presLayoutVars>
      </dgm:prSet>
      <dgm:spPr/>
    </dgm:pt>
    <dgm:pt modelId="{E99D7036-B662-450B-9613-782E2E9D7BCC}" type="pres">
      <dgm:prSet presAssocID="{E6DFCF28-68F8-4DB5-B653-E9A80FF6A32F}" presName="Name13" presStyleLbl="parChTrans1D2" presStyleIdx="1" presStyleCnt="5"/>
      <dgm:spPr/>
    </dgm:pt>
    <dgm:pt modelId="{8E22CB79-0CFE-49B2-806D-DFAB9CE81923}" type="pres">
      <dgm:prSet presAssocID="{D3982C40-1E21-4748-9157-186B1A4DBCBE}" presName="childText" presStyleLbl="bgAcc1" presStyleIdx="1" presStyleCnt="5" custScaleX="121000" custScaleY="121000" custLinFactNeighborX="-55026">
        <dgm:presLayoutVars>
          <dgm:bulletEnabled val="1"/>
        </dgm:presLayoutVars>
      </dgm:prSet>
      <dgm:spPr/>
    </dgm:pt>
    <dgm:pt modelId="{AED783CC-2687-4961-ADDE-B877D97BF5F5}" type="pres">
      <dgm:prSet presAssocID="{906E8807-D86D-4665-B9BF-4351E8B0AF7F}" presName="Name13" presStyleLbl="parChTrans1D2" presStyleIdx="2" presStyleCnt="5"/>
      <dgm:spPr/>
    </dgm:pt>
    <dgm:pt modelId="{F939413C-D989-4B44-9210-412BA259A339}" type="pres">
      <dgm:prSet presAssocID="{B5A29556-5720-481C-B188-04488141E30B}" presName="childText" presStyleLbl="bgAcc1" presStyleIdx="2" presStyleCnt="5" custScaleX="121000" custScaleY="121000" custLinFactNeighborX="-55026">
        <dgm:presLayoutVars>
          <dgm:bulletEnabled val="1"/>
        </dgm:presLayoutVars>
      </dgm:prSet>
      <dgm:spPr/>
    </dgm:pt>
    <dgm:pt modelId="{E4F15D9C-7494-4F7E-9718-E12D72ED481C}" type="pres">
      <dgm:prSet presAssocID="{B1FE7947-5822-41EF-8420-33663E870F05}" presName="root" presStyleCnt="0"/>
      <dgm:spPr/>
    </dgm:pt>
    <dgm:pt modelId="{50838D53-9BEA-4F19-98DC-50FB3B26CC7F}" type="pres">
      <dgm:prSet presAssocID="{B1FE7947-5822-41EF-8420-33663E870F05}" presName="rootComposite" presStyleCnt="0"/>
      <dgm:spPr/>
    </dgm:pt>
    <dgm:pt modelId="{F8F39938-0BB2-4C3D-997E-51F187AAE072}" type="pres">
      <dgm:prSet presAssocID="{B1FE7947-5822-41EF-8420-33663E870F05}" presName="rootText" presStyleLbl="node1" presStyleIdx="1" presStyleCnt="2" custScaleX="121000" custScaleY="121000"/>
      <dgm:spPr/>
    </dgm:pt>
    <dgm:pt modelId="{51FF0357-CEBB-466A-ABE0-D5D163818E03}" type="pres">
      <dgm:prSet presAssocID="{B1FE7947-5822-41EF-8420-33663E870F05}" presName="rootConnector" presStyleLbl="node1" presStyleIdx="1" presStyleCnt="2"/>
      <dgm:spPr/>
    </dgm:pt>
    <dgm:pt modelId="{340C4183-159E-46B2-BA23-E2D7C06C211E}" type="pres">
      <dgm:prSet presAssocID="{B1FE7947-5822-41EF-8420-33663E870F05}" presName="childShape" presStyleCnt="0"/>
      <dgm:spPr/>
    </dgm:pt>
    <dgm:pt modelId="{CB2F0FD8-A087-4CC1-9B2B-02130ECE360A}" type="pres">
      <dgm:prSet presAssocID="{85647B4E-A807-4151-BCE9-EED08FD56284}" presName="Name13" presStyleLbl="parChTrans1D2" presStyleIdx="3" presStyleCnt="5"/>
      <dgm:spPr/>
    </dgm:pt>
    <dgm:pt modelId="{115D0FD8-5681-41DC-B702-0EA7A5C39FD0}" type="pres">
      <dgm:prSet presAssocID="{2AA72900-6017-43CE-A527-1DB9319936B5}" presName="childText" presStyleLbl="bgAcc1" presStyleIdx="3" presStyleCnt="5" custScaleX="133100" custScaleY="133100">
        <dgm:presLayoutVars>
          <dgm:bulletEnabled val="1"/>
        </dgm:presLayoutVars>
      </dgm:prSet>
      <dgm:spPr/>
    </dgm:pt>
    <dgm:pt modelId="{5E02E2D0-0E12-4C33-A1AA-A600EC1AE94F}" type="pres">
      <dgm:prSet presAssocID="{9E779BB1-E5A2-42A0-B55A-F9D7276599AC}" presName="Name13" presStyleLbl="parChTrans1D2" presStyleIdx="4" presStyleCnt="5"/>
      <dgm:spPr/>
    </dgm:pt>
    <dgm:pt modelId="{71AFD2DD-C880-40A1-99EA-0CBDF3827336}" type="pres">
      <dgm:prSet presAssocID="{23702724-184E-41B6-B62E-B88143336C08}" presName="childText" presStyleLbl="bgAcc1" presStyleIdx="4" presStyleCnt="5" custScaleX="133100" custScaleY="133100">
        <dgm:presLayoutVars>
          <dgm:bulletEnabled val="1"/>
        </dgm:presLayoutVars>
      </dgm:prSet>
      <dgm:spPr/>
    </dgm:pt>
  </dgm:ptLst>
  <dgm:cxnLst>
    <dgm:cxn modelId="{E2579EE5-1985-47C6-A83A-CE14C472253A}" type="presOf" srcId="{B1FE7947-5822-41EF-8420-33663E870F05}" destId="{51FF0357-CEBB-466A-ABE0-D5D163818E03}" srcOrd="1" destOrd="0" presId="urn:microsoft.com/office/officeart/2005/8/layout/hierarchy3"/>
    <dgm:cxn modelId="{D8A899F8-67CF-465D-BA43-454F6418FFBC}" type="presOf" srcId="{E6DFCF28-68F8-4DB5-B653-E9A80FF6A32F}" destId="{E99D7036-B662-450B-9613-782E2E9D7BCC}" srcOrd="0" destOrd="0" presId="urn:microsoft.com/office/officeart/2005/8/layout/hierarchy3"/>
    <dgm:cxn modelId="{F2B0A0B8-8E62-4016-BFC0-DB4E405AC019}" type="presOf" srcId="{998BE596-D862-4BA4-A887-010BB72B3E59}" destId="{BD2443B1-02CB-4D33-9D3D-FC430854166C}" srcOrd="1" destOrd="0" presId="urn:microsoft.com/office/officeart/2005/8/layout/hierarchy3"/>
    <dgm:cxn modelId="{726A18C9-7B86-4338-A0B5-AAE620FF6FDD}" srcId="{998BE596-D862-4BA4-A887-010BB72B3E59}" destId="{D3982C40-1E21-4748-9157-186B1A4DBCBE}" srcOrd="1" destOrd="0" parTransId="{E6DFCF28-68F8-4DB5-B653-E9A80FF6A32F}" sibTransId="{0A99CCA6-D59A-40B8-ABB1-66A78EF7A8FC}"/>
    <dgm:cxn modelId="{6D409ED4-8CA8-4188-A95C-42B10FCDDB22}" srcId="{8ECD6DE5-A503-4493-A163-072D35E5C8EC}" destId="{B1FE7947-5822-41EF-8420-33663E870F05}" srcOrd="1" destOrd="0" parTransId="{1DAF6995-D6C6-4465-BF03-A0323B284F2D}" sibTransId="{E5DAF61C-F960-4A08-A577-22AF8113EA36}"/>
    <dgm:cxn modelId="{703F9055-FACB-49F7-8A02-3862A1AA809B}" type="presOf" srcId="{B5A29556-5720-481C-B188-04488141E30B}" destId="{F939413C-D989-4B44-9210-412BA259A339}" srcOrd="0" destOrd="0" presId="urn:microsoft.com/office/officeart/2005/8/layout/hierarchy3"/>
    <dgm:cxn modelId="{B0B2F1CE-155F-4E08-B569-95D03672ABF7}" type="presOf" srcId="{8ECD6DE5-A503-4493-A163-072D35E5C8EC}" destId="{EADC4582-7FAF-4C6D-8611-4944D9189B8F}" srcOrd="0" destOrd="0" presId="urn:microsoft.com/office/officeart/2005/8/layout/hierarchy3"/>
    <dgm:cxn modelId="{907CCA02-AEE8-4602-BF36-97F5D6D0002B}" srcId="{B1FE7947-5822-41EF-8420-33663E870F05}" destId="{23702724-184E-41B6-B62E-B88143336C08}" srcOrd="1" destOrd="0" parTransId="{9E779BB1-E5A2-42A0-B55A-F9D7276599AC}" sibTransId="{3A9EAE24-3CD9-45E7-A787-FD2E40B03398}"/>
    <dgm:cxn modelId="{0DE33D42-447B-4CAE-B79C-80F53F191F60}" type="presOf" srcId="{23702724-184E-41B6-B62E-B88143336C08}" destId="{71AFD2DD-C880-40A1-99EA-0CBDF3827336}" srcOrd="0" destOrd="0" presId="urn:microsoft.com/office/officeart/2005/8/layout/hierarchy3"/>
    <dgm:cxn modelId="{29BFF217-B6CF-44F1-9AAF-198829921C8C}" type="presOf" srcId="{906E8807-D86D-4665-B9BF-4351E8B0AF7F}" destId="{AED783CC-2687-4961-ADDE-B877D97BF5F5}" srcOrd="0" destOrd="0" presId="urn:microsoft.com/office/officeart/2005/8/layout/hierarchy3"/>
    <dgm:cxn modelId="{87C00E0F-34AE-4A29-90A9-8006D9D64A14}" type="presOf" srcId="{A4A70D22-335E-4CF4-A96E-98D88B6D8F21}" destId="{0E04A1B3-9443-4EF2-91E4-783FD5676477}" srcOrd="0" destOrd="0" presId="urn:microsoft.com/office/officeart/2005/8/layout/hierarchy3"/>
    <dgm:cxn modelId="{D9392B19-1284-4A19-9644-EEBFAC96F35C}" type="presOf" srcId="{2AA72900-6017-43CE-A527-1DB9319936B5}" destId="{115D0FD8-5681-41DC-B702-0EA7A5C39FD0}" srcOrd="0" destOrd="0" presId="urn:microsoft.com/office/officeart/2005/8/layout/hierarchy3"/>
    <dgm:cxn modelId="{A725C2BB-AD3A-4400-8216-CAE7427D5E0E}" type="presOf" srcId="{9E779BB1-E5A2-42A0-B55A-F9D7276599AC}" destId="{5E02E2D0-0E12-4C33-A1AA-A600EC1AE94F}" srcOrd="0" destOrd="0" presId="urn:microsoft.com/office/officeart/2005/8/layout/hierarchy3"/>
    <dgm:cxn modelId="{6383B030-AF3F-4BAD-A446-C78E3084B245}" type="presOf" srcId="{85647B4E-A807-4151-BCE9-EED08FD56284}" destId="{CB2F0FD8-A087-4CC1-9B2B-02130ECE360A}" srcOrd="0" destOrd="0" presId="urn:microsoft.com/office/officeart/2005/8/layout/hierarchy3"/>
    <dgm:cxn modelId="{B39B9267-FCEF-46FD-9953-906BEEB0B136}" srcId="{8ECD6DE5-A503-4493-A163-072D35E5C8EC}" destId="{998BE596-D862-4BA4-A887-010BB72B3E59}" srcOrd="0" destOrd="0" parTransId="{1A0B2B21-734B-4380-A72E-E209D1104533}" sibTransId="{5E54D7A2-3506-4FE7-82A6-FEC223C49D78}"/>
    <dgm:cxn modelId="{2AC094F4-6CB7-4E2D-9CA8-66CC0F308F6E}" srcId="{998BE596-D862-4BA4-A887-010BB72B3E59}" destId="{A4A70D22-335E-4CF4-A96E-98D88B6D8F21}" srcOrd="0" destOrd="0" parTransId="{564469E8-FA61-44A8-8B0D-D957CD274AB5}" sibTransId="{719A374E-1C39-4009-9534-A172431A2DF4}"/>
    <dgm:cxn modelId="{138138D6-0F8B-4BD3-BD76-281CA3E7DBBA}" type="presOf" srcId="{B1FE7947-5822-41EF-8420-33663E870F05}" destId="{F8F39938-0BB2-4C3D-997E-51F187AAE072}" srcOrd="0" destOrd="0" presId="urn:microsoft.com/office/officeart/2005/8/layout/hierarchy3"/>
    <dgm:cxn modelId="{5FE590A9-ADF3-4BFA-A492-956119711C5A}" type="presOf" srcId="{D3982C40-1E21-4748-9157-186B1A4DBCBE}" destId="{8E22CB79-0CFE-49B2-806D-DFAB9CE81923}" srcOrd="0" destOrd="0" presId="urn:microsoft.com/office/officeart/2005/8/layout/hierarchy3"/>
    <dgm:cxn modelId="{81EFD0BB-E6A0-4C28-8D78-EAEFEF46C2D2}" type="presOf" srcId="{998BE596-D862-4BA4-A887-010BB72B3E59}" destId="{F78FD53C-DD7D-485B-A77A-377F1B410F3D}" srcOrd="0" destOrd="0" presId="urn:microsoft.com/office/officeart/2005/8/layout/hierarchy3"/>
    <dgm:cxn modelId="{F5C45DF1-6987-4CA4-B3D4-D47D9277B968}" srcId="{B1FE7947-5822-41EF-8420-33663E870F05}" destId="{2AA72900-6017-43CE-A527-1DB9319936B5}" srcOrd="0" destOrd="0" parTransId="{85647B4E-A807-4151-BCE9-EED08FD56284}" sibTransId="{4762B79D-78C6-4C34-A781-0F6866A00703}"/>
    <dgm:cxn modelId="{1617D523-D04B-456A-8CEA-D4203357C794}" srcId="{998BE596-D862-4BA4-A887-010BB72B3E59}" destId="{B5A29556-5720-481C-B188-04488141E30B}" srcOrd="2" destOrd="0" parTransId="{906E8807-D86D-4665-B9BF-4351E8B0AF7F}" sibTransId="{B2294B86-F714-489A-B8FC-B55334162584}"/>
    <dgm:cxn modelId="{C11BA75C-1B23-4BCE-9AA2-F4B0573F20B9}" type="presOf" srcId="{564469E8-FA61-44A8-8B0D-D957CD274AB5}" destId="{FA4AA2E4-CA8F-47F5-82BF-1DF7C964BB7F}" srcOrd="0" destOrd="0" presId="urn:microsoft.com/office/officeart/2005/8/layout/hierarchy3"/>
    <dgm:cxn modelId="{6DD79116-DD22-4001-AC5A-7421A095137F}" type="presParOf" srcId="{EADC4582-7FAF-4C6D-8611-4944D9189B8F}" destId="{DD0EF583-C9B2-4BF9-B3C0-A21059C538BF}" srcOrd="0" destOrd="0" presId="urn:microsoft.com/office/officeart/2005/8/layout/hierarchy3"/>
    <dgm:cxn modelId="{053A8C17-7317-4070-872D-84CD2FAEB0AE}" type="presParOf" srcId="{DD0EF583-C9B2-4BF9-B3C0-A21059C538BF}" destId="{AC594C11-9B6F-43FC-AD48-ECADA7611C68}" srcOrd="0" destOrd="0" presId="urn:microsoft.com/office/officeart/2005/8/layout/hierarchy3"/>
    <dgm:cxn modelId="{922ABA04-C8E2-4667-A58D-FC0C2E18D2C0}" type="presParOf" srcId="{AC594C11-9B6F-43FC-AD48-ECADA7611C68}" destId="{F78FD53C-DD7D-485B-A77A-377F1B410F3D}" srcOrd="0" destOrd="0" presId="urn:microsoft.com/office/officeart/2005/8/layout/hierarchy3"/>
    <dgm:cxn modelId="{568E591F-1F71-42F2-AFFC-85D8E1D9C43B}" type="presParOf" srcId="{AC594C11-9B6F-43FC-AD48-ECADA7611C68}" destId="{BD2443B1-02CB-4D33-9D3D-FC430854166C}" srcOrd="1" destOrd="0" presId="urn:microsoft.com/office/officeart/2005/8/layout/hierarchy3"/>
    <dgm:cxn modelId="{C8F2A957-DD90-46FC-92F4-7DF5FDF2B53D}" type="presParOf" srcId="{DD0EF583-C9B2-4BF9-B3C0-A21059C538BF}" destId="{DC33177E-612F-4DBA-AD5A-4A392B6C0BB8}" srcOrd="1" destOrd="0" presId="urn:microsoft.com/office/officeart/2005/8/layout/hierarchy3"/>
    <dgm:cxn modelId="{EA07F52F-18BA-442A-8C40-568F39BC7A90}" type="presParOf" srcId="{DC33177E-612F-4DBA-AD5A-4A392B6C0BB8}" destId="{FA4AA2E4-CA8F-47F5-82BF-1DF7C964BB7F}" srcOrd="0" destOrd="0" presId="urn:microsoft.com/office/officeart/2005/8/layout/hierarchy3"/>
    <dgm:cxn modelId="{2E8F874B-8139-4D65-910A-193B99BBA19F}" type="presParOf" srcId="{DC33177E-612F-4DBA-AD5A-4A392B6C0BB8}" destId="{0E04A1B3-9443-4EF2-91E4-783FD5676477}" srcOrd="1" destOrd="0" presId="urn:microsoft.com/office/officeart/2005/8/layout/hierarchy3"/>
    <dgm:cxn modelId="{65DF8C04-0D05-4045-B2EE-344D6CA125D6}" type="presParOf" srcId="{DC33177E-612F-4DBA-AD5A-4A392B6C0BB8}" destId="{E99D7036-B662-450B-9613-782E2E9D7BCC}" srcOrd="2" destOrd="0" presId="urn:microsoft.com/office/officeart/2005/8/layout/hierarchy3"/>
    <dgm:cxn modelId="{0616A9BE-6AAA-4CD9-AE11-86D97BFE945A}" type="presParOf" srcId="{DC33177E-612F-4DBA-AD5A-4A392B6C0BB8}" destId="{8E22CB79-0CFE-49B2-806D-DFAB9CE81923}" srcOrd="3" destOrd="0" presId="urn:microsoft.com/office/officeart/2005/8/layout/hierarchy3"/>
    <dgm:cxn modelId="{B7A6B7AC-4872-4779-A647-069975CD5C32}" type="presParOf" srcId="{DC33177E-612F-4DBA-AD5A-4A392B6C0BB8}" destId="{AED783CC-2687-4961-ADDE-B877D97BF5F5}" srcOrd="4" destOrd="0" presId="urn:microsoft.com/office/officeart/2005/8/layout/hierarchy3"/>
    <dgm:cxn modelId="{D69BCE2F-2E47-4448-9CAF-01E0C101A6E1}" type="presParOf" srcId="{DC33177E-612F-4DBA-AD5A-4A392B6C0BB8}" destId="{F939413C-D989-4B44-9210-412BA259A339}" srcOrd="5" destOrd="0" presId="urn:microsoft.com/office/officeart/2005/8/layout/hierarchy3"/>
    <dgm:cxn modelId="{84BD62D4-E572-48FB-BE20-8BBDC514DE81}" type="presParOf" srcId="{EADC4582-7FAF-4C6D-8611-4944D9189B8F}" destId="{E4F15D9C-7494-4F7E-9718-E12D72ED481C}" srcOrd="1" destOrd="0" presId="urn:microsoft.com/office/officeart/2005/8/layout/hierarchy3"/>
    <dgm:cxn modelId="{6ED1E2FC-DC7A-4BAC-9DC1-C8FE0DC12D67}" type="presParOf" srcId="{E4F15D9C-7494-4F7E-9718-E12D72ED481C}" destId="{50838D53-9BEA-4F19-98DC-50FB3B26CC7F}" srcOrd="0" destOrd="0" presId="urn:microsoft.com/office/officeart/2005/8/layout/hierarchy3"/>
    <dgm:cxn modelId="{1342B905-6147-48CA-B8A7-B77A1B98C70B}" type="presParOf" srcId="{50838D53-9BEA-4F19-98DC-50FB3B26CC7F}" destId="{F8F39938-0BB2-4C3D-997E-51F187AAE072}" srcOrd="0" destOrd="0" presId="urn:microsoft.com/office/officeart/2005/8/layout/hierarchy3"/>
    <dgm:cxn modelId="{E1B4021D-0D55-419D-B40C-E07468DEF11D}" type="presParOf" srcId="{50838D53-9BEA-4F19-98DC-50FB3B26CC7F}" destId="{51FF0357-CEBB-466A-ABE0-D5D163818E03}" srcOrd="1" destOrd="0" presId="urn:microsoft.com/office/officeart/2005/8/layout/hierarchy3"/>
    <dgm:cxn modelId="{9F6C683D-27C5-4EC0-BED0-BDF5C76ED6E9}" type="presParOf" srcId="{E4F15D9C-7494-4F7E-9718-E12D72ED481C}" destId="{340C4183-159E-46B2-BA23-E2D7C06C211E}" srcOrd="1" destOrd="0" presId="urn:microsoft.com/office/officeart/2005/8/layout/hierarchy3"/>
    <dgm:cxn modelId="{CABEA14D-8AE2-4AB3-BD24-D042BE01507F}" type="presParOf" srcId="{340C4183-159E-46B2-BA23-E2D7C06C211E}" destId="{CB2F0FD8-A087-4CC1-9B2B-02130ECE360A}" srcOrd="0" destOrd="0" presId="urn:microsoft.com/office/officeart/2005/8/layout/hierarchy3"/>
    <dgm:cxn modelId="{B95EE5AF-45DC-4A36-AC7A-877F163DB02C}" type="presParOf" srcId="{340C4183-159E-46B2-BA23-E2D7C06C211E}" destId="{115D0FD8-5681-41DC-B702-0EA7A5C39FD0}" srcOrd="1" destOrd="0" presId="urn:microsoft.com/office/officeart/2005/8/layout/hierarchy3"/>
    <dgm:cxn modelId="{920063F0-9EA3-40E0-8EF1-F53913EA259B}" type="presParOf" srcId="{340C4183-159E-46B2-BA23-E2D7C06C211E}" destId="{5E02E2D0-0E12-4C33-A1AA-A600EC1AE94F}" srcOrd="2" destOrd="0" presId="urn:microsoft.com/office/officeart/2005/8/layout/hierarchy3"/>
    <dgm:cxn modelId="{43C20AF4-6E2C-4362-A446-DA3CEF5B32DF}" type="presParOf" srcId="{340C4183-159E-46B2-BA23-E2D7C06C211E}" destId="{71AFD2DD-C880-40A1-99EA-0CBDF382733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B612C4-F9FD-4DDF-BEA8-B703F7151D43}"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35D7FC2-573D-4631-A525-C058E0BA8E4C}">
      <dgm:prSet phldrT="[Text]"/>
      <dgm:spPr/>
      <dgm:t>
        <a:bodyPr/>
        <a:lstStyle/>
        <a:p>
          <a:r>
            <a:rPr lang="en-US" dirty="0"/>
            <a:t>Change strategists</a:t>
          </a:r>
        </a:p>
      </dgm:t>
    </dgm:pt>
    <dgm:pt modelId="{0737E5D0-502E-4AB9-B917-71DC419E9A71}" type="parTrans" cxnId="{F7E70FF8-8340-4803-9A90-B245CB462012}">
      <dgm:prSet/>
      <dgm:spPr/>
      <dgm:t>
        <a:bodyPr/>
        <a:lstStyle/>
        <a:p>
          <a:endParaRPr lang="en-US"/>
        </a:p>
      </dgm:t>
    </dgm:pt>
    <dgm:pt modelId="{8FEF6D14-B737-4898-B9F7-3B0AA0C3AD70}" type="sibTrans" cxnId="{F7E70FF8-8340-4803-9A90-B245CB462012}">
      <dgm:prSet/>
      <dgm:spPr/>
      <dgm:t>
        <a:bodyPr/>
        <a:lstStyle/>
        <a:p>
          <a:endParaRPr lang="en-US"/>
        </a:p>
      </dgm:t>
    </dgm:pt>
    <dgm:pt modelId="{6875D0D2-C918-4C72-92A2-7A242C909CAC}">
      <dgm:prSet phldrT="[Text]"/>
      <dgm:spPr/>
      <dgm:t>
        <a:bodyPr/>
        <a:lstStyle/>
        <a:p>
          <a:r>
            <a:rPr lang="en-US" dirty="0"/>
            <a:t>Board of senior managers</a:t>
          </a:r>
        </a:p>
      </dgm:t>
    </dgm:pt>
    <dgm:pt modelId="{5DD68CED-9AD9-41F5-9B04-2265AB31A6C5}" type="parTrans" cxnId="{7A2CC81C-18B3-449E-BBEE-BD0938B2EF1A}">
      <dgm:prSet/>
      <dgm:spPr/>
      <dgm:t>
        <a:bodyPr/>
        <a:lstStyle/>
        <a:p>
          <a:endParaRPr lang="en-US"/>
        </a:p>
      </dgm:t>
    </dgm:pt>
    <dgm:pt modelId="{62EB6EB8-ED23-4BA3-8B06-E4692618A7AD}" type="sibTrans" cxnId="{7A2CC81C-18B3-449E-BBEE-BD0938B2EF1A}">
      <dgm:prSet/>
      <dgm:spPr/>
      <dgm:t>
        <a:bodyPr/>
        <a:lstStyle/>
        <a:p>
          <a:endParaRPr lang="en-US"/>
        </a:p>
      </dgm:t>
    </dgm:pt>
    <dgm:pt modelId="{CD5D8ED8-BD39-41E4-92FC-FACDFFD7FB0E}">
      <dgm:prSet phldrT="[Text]"/>
      <dgm:spPr/>
      <dgm:t>
        <a:bodyPr/>
        <a:lstStyle/>
        <a:p>
          <a:r>
            <a:rPr lang="en-US" dirty="0"/>
            <a:t>Professional leadership</a:t>
          </a:r>
        </a:p>
      </dgm:t>
    </dgm:pt>
    <dgm:pt modelId="{92E7CB18-7CCC-4DE8-AD13-3F7DB05C16F5}" type="parTrans" cxnId="{B2CB1AA8-348C-47BC-AC0C-C8DF84967DDD}">
      <dgm:prSet/>
      <dgm:spPr/>
      <dgm:t>
        <a:bodyPr/>
        <a:lstStyle/>
        <a:p>
          <a:endParaRPr lang="en-US"/>
        </a:p>
      </dgm:t>
    </dgm:pt>
    <dgm:pt modelId="{FAC6B473-BE46-4FFE-973F-6668C4768756}" type="sibTrans" cxnId="{B2CB1AA8-348C-47BC-AC0C-C8DF84967DDD}">
      <dgm:prSet/>
      <dgm:spPr/>
      <dgm:t>
        <a:bodyPr/>
        <a:lstStyle/>
        <a:p>
          <a:endParaRPr lang="en-US"/>
        </a:p>
      </dgm:t>
    </dgm:pt>
    <dgm:pt modelId="{CE01EF68-8F1A-4A0E-A215-5A47CCE7F318}">
      <dgm:prSet phldrT="[Text]"/>
      <dgm:spPr/>
      <dgm:t>
        <a:bodyPr/>
        <a:lstStyle/>
        <a:p>
          <a:r>
            <a:rPr lang="en-US" dirty="0"/>
            <a:t>Change implementers</a:t>
          </a:r>
        </a:p>
      </dgm:t>
    </dgm:pt>
    <dgm:pt modelId="{72AB5ED9-B58C-47C8-AB54-2BBAA9F3AB64}" type="parTrans" cxnId="{4BEF9BC2-A51D-4B38-B8DF-349D55F702CC}">
      <dgm:prSet/>
      <dgm:spPr/>
      <dgm:t>
        <a:bodyPr/>
        <a:lstStyle/>
        <a:p>
          <a:endParaRPr lang="en-US"/>
        </a:p>
      </dgm:t>
    </dgm:pt>
    <dgm:pt modelId="{F6BF6C98-2917-42D7-AE63-C88BC58B7A9B}" type="sibTrans" cxnId="{4BEF9BC2-A51D-4B38-B8DF-349D55F702CC}">
      <dgm:prSet/>
      <dgm:spPr/>
      <dgm:t>
        <a:bodyPr/>
        <a:lstStyle/>
        <a:p>
          <a:endParaRPr lang="en-US"/>
        </a:p>
      </dgm:t>
    </dgm:pt>
    <dgm:pt modelId="{8AC4FEBE-D9D6-4F1C-ABF6-6490F14301C0}">
      <dgm:prSet phldrT="[Text]"/>
      <dgm:spPr/>
      <dgm:t>
        <a:bodyPr/>
        <a:lstStyle/>
        <a:p>
          <a:r>
            <a:rPr lang="en-US" dirty="0"/>
            <a:t>Project coordinators for quality improvement</a:t>
          </a:r>
        </a:p>
      </dgm:t>
    </dgm:pt>
    <dgm:pt modelId="{B2C38153-80D3-4D13-9F21-E405127216CC}" type="parTrans" cxnId="{CB974759-FDAE-4FFA-B31D-3A661E7AFA3A}">
      <dgm:prSet/>
      <dgm:spPr/>
      <dgm:t>
        <a:bodyPr/>
        <a:lstStyle/>
        <a:p>
          <a:endParaRPr lang="en-US"/>
        </a:p>
      </dgm:t>
    </dgm:pt>
    <dgm:pt modelId="{F1E163EC-64B4-4C5E-AB50-636EAF8C962D}" type="sibTrans" cxnId="{CB974759-FDAE-4FFA-B31D-3A661E7AFA3A}">
      <dgm:prSet/>
      <dgm:spPr/>
      <dgm:t>
        <a:bodyPr/>
        <a:lstStyle/>
        <a:p>
          <a:endParaRPr lang="en-US"/>
        </a:p>
      </dgm:t>
    </dgm:pt>
    <dgm:pt modelId="{B9BCC586-DF2D-4866-9C69-C726E0F5D75D}">
      <dgm:prSet phldrT="[Text]"/>
      <dgm:spPr/>
      <dgm:t>
        <a:bodyPr/>
        <a:lstStyle/>
        <a:p>
          <a:r>
            <a:rPr lang="en-US" dirty="0"/>
            <a:t>Change recipients</a:t>
          </a:r>
        </a:p>
      </dgm:t>
    </dgm:pt>
    <dgm:pt modelId="{17A6B9B5-F169-469B-A5F1-7861981E7554}" type="parTrans" cxnId="{800C347B-3124-4F02-B0A4-2CEE053497C5}">
      <dgm:prSet/>
      <dgm:spPr/>
      <dgm:t>
        <a:bodyPr/>
        <a:lstStyle/>
        <a:p>
          <a:endParaRPr lang="en-US"/>
        </a:p>
      </dgm:t>
    </dgm:pt>
    <dgm:pt modelId="{D16040BC-CC86-4C30-A0DB-3C768AA0E5B8}" type="sibTrans" cxnId="{800C347B-3124-4F02-B0A4-2CEE053497C5}">
      <dgm:prSet/>
      <dgm:spPr/>
      <dgm:t>
        <a:bodyPr/>
        <a:lstStyle/>
        <a:p>
          <a:endParaRPr lang="en-US"/>
        </a:p>
      </dgm:t>
    </dgm:pt>
    <dgm:pt modelId="{27D53A80-D26F-4CC0-9278-876CCE1CD358}">
      <dgm:prSet phldrT="[Text]"/>
      <dgm:spPr/>
      <dgm:t>
        <a:bodyPr/>
        <a:lstStyle/>
        <a:p>
          <a:r>
            <a:rPr lang="en-US" dirty="0"/>
            <a:t>All staff in the organisation </a:t>
          </a:r>
        </a:p>
      </dgm:t>
    </dgm:pt>
    <dgm:pt modelId="{3AF3E1E3-8059-45AD-8868-D19ABF9FB408}" type="parTrans" cxnId="{2972C1D5-5DFF-40BB-9FE6-C746293FC75C}">
      <dgm:prSet/>
      <dgm:spPr/>
      <dgm:t>
        <a:bodyPr/>
        <a:lstStyle/>
        <a:p>
          <a:endParaRPr lang="en-US"/>
        </a:p>
      </dgm:t>
    </dgm:pt>
    <dgm:pt modelId="{E5658004-0AB5-405F-8FBE-0388DA64A7C6}" type="sibTrans" cxnId="{2972C1D5-5DFF-40BB-9FE6-C746293FC75C}">
      <dgm:prSet/>
      <dgm:spPr/>
      <dgm:t>
        <a:bodyPr/>
        <a:lstStyle/>
        <a:p>
          <a:endParaRPr lang="en-US"/>
        </a:p>
      </dgm:t>
    </dgm:pt>
    <dgm:pt modelId="{95795556-856F-4EB7-807F-0FCDDCD1274B}" type="pres">
      <dgm:prSet presAssocID="{2AB612C4-F9FD-4DDF-BEA8-B703F7151D43}" presName="Name0" presStyleCnt="0">
        <dgm:presLayoutVars>
          <dgm:dir/>
          <dgm:animLvl val="lvl"/>
          <dgm:resizeHandles val="exact"/>
        </dgm:presLayoutVars>
      </dgm:prSet>
      <dgm:spPr/>
    </dgm:pt>
    <dgm:pt modelId="{3F208930-C7DB-419F-A06B-2E7B8ED72AB2}" type="pres">
      <dgm:prSet presAssocID="{135D7FC2-573D-4631-A525-C058E0BA8E4C}" presName="composite" presStyleCnt="0"/>
      <dgm:spPr/>
    </dgm:pt>
    <dgm:pt modelId="{5C64EEED-A494-4B57-AA48-38B487F8D48D}" type="pres">
      <dgm:prSet presAssocID="{135D7FC2-573D-4631-A525-C058E0BA8E4C}" presName="parTx" presStyleLbl="alignNode1" presStyleIdx="0" presStyleCnt="3">
        <dgm:presLayoutVars>
          <dgm:chMax val="0"/>
          <dgm:chPref val="0"/>
          <dgm:bulletEnabled val="1"/>
        </dgm:presLayoutVars>
      </dgm:prSet>
      <dgm:spPr/>
    </dgm:pt>
    <dgm:pt modelId="{938CAB60-801E-4CBA-BD75-8E33979DBC35}" type="pres">
      <dgm:prSet presAssocID="{135D7FC2-573D-4631-A525-C058E0BA8E4C}" presName="desTx" presStyleLbl="alignAccFollowNode1" presStyleIdx="0" presStyleCnt="3">
        <dgm:presLayoutVars>
          <dgm:bulletEnabled val="1"/>
        </dgm:presLayoutVars>
      </dgm:prSet>
      <dgm:spPr/>
    </dgm:pt>
    <dgm:pt modelId="{15A6B8E7-0FD8-479A-A419-C4D90D844656}" type="pres">
      <dgm:prSet presAssocID="{8FEF6D14-B737-4898-B9F7-3B0AA0C3AD70}" presName="space" presStyleCnt="0"/>
      <dgm:spPr/>
    </dgm:pt>
    <dgm:pt modelId="{DC983DC0-132C-4DBD-B715-108EFB71AFFD}" type="pres">
      <dgm:prSet presAssocID="{CE01EF68-8F1A-4A0E-A215-5A47CCE7F318}" presName="composite" presStyleCnt="0"/>
      <dgm:spPr/>
    </dgm:pt>
    <dgm:pt modelId="{B0888ECE-9FA1-4F12-9BF2-8C296B463017}" type="pres">
      <dgm:prSet presAssocID="{CE01EF68-8F1A-4A0E-A215-5A47CCE7F318}" presName="parTx" presStyleLbl="alignNode1" presStyleIdx="1" presStyleCnt="3">
        <dgm:presLayoutVars>
          <dgm:chMax val="0"/>
          <dgm:chPref val="0"/>
          <dgm:bulletEnabled val="1"/>
        </dgm:presLayoutVars>
      </dgm:prSet>
      <dgm:spPr/>
    </dgm:pt>
    <dgm:pt modelId="{20A4D2A3-B51D-4CA6-9F6C-15B2DBB3AE9C}" type="pres">
      <dgm:prSet presAssocID="{CE01EF68-8F1A-4A0E-A215-5A47CCE7F318}" presName="desTx" presStyleLbl="alignAccFollowNode1" presStyleIdx="1" presStyleCnt="3">
        <dgm:presLayoutVars>
          <dgm:bulletEnabled val="1"/>
        </dgm:presLayoutVars>
      </dgm:prSet>
      <dgm:spPr/>
    </dgm:pt>
    <dgm:pt modelId="{9AC5B764-713D-4F40-908D-779BEBE141AC}" type="pres">
      <dgm:prSet presAssocID="{F6BF6C98-2917-42D7-AE63-C88BC58B7A9B}" presName="space" presStyleCnt="0"/>
      <dgm:spPr/>
    </dgm:pt>
    <dgm:pt modelId="{66B935D5-72AA-493A-BD03-58FD7A1DDB1C}" type="pres">
      <dgm:prSet presAssocID="{B9BCC586-DF2D-4866-9C69-C726E0F5D75D}" presName="composite" presStyleCnt="0"/>
      <dgm:spPr/>
    </dgm:pt>
    <dgm:pt modelId="{6376CE3A-3B72-4E26-B844-A6F4C6E3D5D9}" type="pres">
      <dgm:prSet presAssocID="{B9BCC586-DF2D-4866-9C69-C726E0F5D75D}" presName="parTx" presStyleLbl="alignNode1" presStyleIdx="2" presStyleCnt="3">
        <dgm:presLayoutVars>
          <dgm:chMax val="0"/>
          <dgm:chPref val="0"/>
          <dgm:bulletEnabled val="1"/>
        </dgm:presLayoutVars>
      </dgm:prSet>
      <dgm:spPr/>
    </dgm:pt>
    <dgm:pt modelId="{CCA0D19A-9966-4252-A1D1-8A5C24284451}" type="pres">
      <dgm:prSet presAssocID="{B9BCC586-DF2D-4866-9C69-C726E0F5D75D}" presName="desTx" presStyleLbl="alignAccFollowNode1" presStyleIdx="2" presStyleCnt="3">
        <dgm:presLayoutVars>
          <dgm:bulletEnabled val="1"/>
        </dgm:presLayoutVars>
      </dgm:prSet>
      <dgm:spPr/>
    </dgm:pt>
  </dgm:ptLst>
  <dgm:cxnLst>
    <dgm:cxn modelId="{CB974759-FDAE-4FFA-B31D-3A661E7AFA3A}" srcId="{CE01EF68-8F1A-4A0E-A215-5A47CCE7F318}" destId="{8AC4FEBE-D9D6-4F1C-ABF6-6490F14301C0}" srcOrd="0" destOrd="0" parTransId="{B2C38153-80D3-4D13-9F21-E405127216CC}" sibTransId="{F1E163EC-64B4-4C5E-AB50-636EAF8C962D}"/>
    <dgm:cxn modelId="{3BA20A13-9B3D-415B-8790-DAAF4941BE07}" type="presOf" srcId="{CD5D8ED8-BD39-41E4-92FC-FACDFFD7FB0E}" destId="{938CAB60-801E-4CBA-BD75-8E33979DBC35}" srcOrd="0" destOrd="1" presId="urn:microsoft.com/office/officeart/2005/8/layout/hList1"/>
    <dgm:cxn modelId="{4B95FAFD-6C02-4A2B-8BB2-0522FD8CEFF4}" type="presOf" srcId="{27D53A80-D26F-4CC0-9278-876CCE1CD358}" destId="{CCA0D19A-9966-4252-A1D1-8A5C24284451}" srcOrd="0" destOrd="0" presId="urn:microsoft.com/office/officeart/2005/8/layout/hList1"/>
    <dgm:cxn modelId="{B548853B-3371-454F-AACB-2DBA3F20DC1D}" type="presOf" srcId="{CE01EF68-8F1A-4A0E-A215-5A47CCE7F318}" destId="{B0888ECE-9FA1-4F12-9BF2-8C296B463017}" srcOrd="0" destOrd="0" presId="urn:microsoft.com/office/officeart/2005/8/layout/hList1"/>
    <dgm:cxn modelId="{545B9A6D-BC1A-49ED-B7AB-462217ABC5C9}" type="presOf" srcId="{135D7FC2-573D-4631-A525-C058E0BA8E4C}" destId="{5C64EEED-A494-4B57-AA48-38B487F8D48D}" srcOrd="0" destOrd="0" presId="urn:microsoft.com/office/officeart/2005/8/layout/hList1"/>
    <dgm:cxn modelId="{251796DC-4AB9-4DD8-8892-A1C60A441FE5}" type="presOf" srcId="{2AB612C4-F9FD-4DDF-BEA8-B703F7151D43}" destId="{95795556-856F-4EB7-807F-0FCDDCD1274B}" srcOrd="0" destOrd="0" presId="urn:microsoft.com/office/officeart/2005/8/layout/hList1"/>
    <dgm:cxn modelId="{7ECBC634-0D2E-4162-AAB7-5E0C8F24FF7F}" type="presOf" srcId="{8AC4FEBE-D9D6-4F1C-ABF6-6490F14301C0}" destId="{20A4D2A3-B51D-4CA6-9F6C-15B2DBB3AE9C}" srcOrd="0" destOrd="0" presId="urn:microsoft.com/office/officeart/2005/8/layout/hList1"/>
    <dgm:cxn modelId="{B2CB1AA8-348C-47BC-AC0C-C8DF84967DDD}" srcId="{135D7FC2-573D-4631-A525-C058E0BA8E4C}" destId="{CD5D8ED8-BD39-41E4-92FC-FACDFFD7FB0E}" srcOrd="1" destOrd="0" parTransId="{92E7CB18-7CCC-4DE8-AD13-3F7DB05C16F5}" sibTransId="{FAC6B473-BE46-4FFE-973F-6668C4768756}"/>
    <dgm:cxn modelId="{295DB3F9-55D9-42BA-BD73-619917FF26AE}" type="presOf" srcId="{B9BCC586-DF2D-4866-9C69-C726E0F5D75D}" destId="{6376CE3A-3B72-4E26-B844-A6F4C6E3D5D9}" srcOrd="0" destOrd="0" presId="urn:microsoft.com/office/officeart/2005/8/layout/hList1"/>
    <dgm:cxn modelId="{A6FBDB5F-F1D0-4C4E-8836-D5517CEC8384}" type="presOf" srcId="{6875D0D2-C918-4C72-92A2-7A242C909CAC}" destId="{938CAB60-801E-4CBA-BD75-8E33979DBC35}" srcOrd="0" destOrd="0" presId="urn:microsoft.com/office/officeart/2005/8/layout/hList1"/>
    <dgm:cxn modelId="{4BEF9BC2-A51D-4B38-B8DF-349D55F702CC}" srcId="{2AB612C4-F9FD-4DDF-BEA8-B703F7151D43}" destId="{CE01EF68-8F1A-4A0E-A215-5A47CCE7F318}" srcOrd="1" destOrd="0" parTransId="{72AB5ED9-B58C-47C8-AB54-2BBAA9F3AB64}" sibTransId="{F6BF6C98-2917-42D7-AE63-C88BC58B7A9B}"/>
    <dgm:cxn modelId="{F7E70FF8-8340-4803-9A90-B245CB462012}" srcId="{2AB612C4-F9FD-4DDF-BEA8-B703F7151D43}" destId="{135D7FC2-573D-4631-A525-C058E0BA8E4C}" srcOrd="0" destOrd="0" parTransId="{0737E5D0-502E-4AB9-B917-71DC419E9A71}" sibTransId="{8FEF6D14-B737-4898-B9F7-3B0AA0C3AD70}"/>
    <dgm:cxn modelId="{7A2CC81C-18B3-449E-BBEE-BD0938B2EF1A}" srcId="{135D7FC2-573D-4631-A525-C058E0BA8E4C}" destId="{6875D0D2-C918-4C72-92A2-7A242C909CAC}" srcOrd="0" destOrd="0" parTransId="{5DD68CED-9AD9-41F5-9B04-2265AB31A6C5}" sibTransId="{62EB6EB8-ED23-4BA3-8B06-E4692618A7AD}"/>
    <dgm:cxn modelId="{800C347B-3124-4F02-B0A4-2CEE053497C5}" srcId="{2AB612C4-F9FD-4DDF-BEA8-B703F7151D43}" destId="{B9BCC586-DF2D-4866-9C69-C726E0F5D75D}" srcOrd="2" destOrd="0" parTransId="{17A6B9B5-F169-469B-A5F1-7861981E7554}" sibTransId="{D16040BC-CC86-4C30-A0DB-3C768AA0E5B8}"/>
    <dgm:cxn modelId="{2972C1D5-5DFF-40BB-9FE6-C746293FC75C}" srcId="{B9BCC586-DF2D-4866-9C69-C726E0F5D75D}" destId="{27D53A80-D26F-4CC0-9278-876CCE1CD358}" srcOrd="0" destOrd="0" parTransId="{3AF3E1E3-8059-45AD-8868-D19ABF9FB408}" sibTransId="{E5658004-0AB5-405F-8FBE-0388DA64A7C6}"/>
    <dgm:cxn modelId="{2B5EA224-C259-4A37-B578-06F46BF8814F}" type="presParOf" srcId="{95795556-856F-4EB7-807F-0FCDDCD1274B}" destId="{3F208930-C7DB-419F-A06B-2E7B8ED72AB2}" srcOrd="0" destOrd="0" presId="urn:microsoft.com/office/officeart/2005/8/layout/hList1"/>
    <dgm:cxn modelId="{CC5497C2-7EAC-42BD-B762-127D683E7EFD}" type="presParOf" srcId="{3F208930-C7DB-419F-A06B-2E7B8ED72AB2}" destId="{5C64EEED-A494-4B57-AA48-38B487F8D48D}" srcOrd="0" destOrd="0" presId="urn:microsoft.com/office/officeart/2005/8/layout/hList1"/>
    <dgm:cxn modelId="{BEE3666B-47A4-4B8F-9A4E-552F6F2CE84D}" type="presParOf" srcId="{3F208930-C7DB-419F-A06B-2E7B8ED72AB2}" destId="{938CAB60-801E-4CBA-BD75-8E33979DBC35}" srcOrd="1" destOrd="0" presId="urn:microsoft.com/office/officeart/2005/8/layout/hList1"/>
    <dgm:cxn modelId="{B1A6D66C-E177-4B49-9647-6A78B77DEBB2}" type="presParOf" srcId="{95795556-856F-4EB7-807F-0FCDDCD1274B}" destId="{15A6B8E7-0FD8-479A-A419-C4D90D844656}" srcOrd="1" destOrd="0" presId="urn:microsoft.com/office/officeart/2005/8/layout/hList1"/>
    <dgm:cxn modelId="{7944B8B1-F3C8-423D-9547-589402E38EAA}" type="presParOf" srcId="{95795556-856F-4EB7-807F-0FCDDCD1274B}" destId="{DC983DC0-132C-4DBD-B715-108EFB71AFFD}" srcOrd="2" destOrd="0" presId="urn:microsoft.com/office/officeart/2005/8/layout/hList1"/>
    <dgm:cxn modelId="{9CC60093-03AE-4DBF-A252-72395AA15A4C}" type="presParOf" srcId="{DC983DC0-132C-4DBD-B715-108EFB71AFFD}" destId="{B0888ECE-9FA1-4F12-9BF2-8C296B463017}" srcOrd="0" destOrd="0" presId="urn:microsoft.com/office/officeart/2005/8/layout/hList1"/>
    <dgm:cxn modelId="{FD9DD320-4819-45A1-B6DB-CF2799033457}" type="presParOf" srcId="{DC983DC0-132C-4DBD-B715-108EFB71AFFD}" destId="{20A4D2A3-B51D-4CA6-9F6C-15B2DBB3AE9C}" srcOrd="1" destOrd="0" presId="urn:microsoft.com/office/officeart/2005/8/layout/hList1"/>
    <dgm:cxn modelId="{B3947FA4-D9B2-4A35-9613-E1F5AB62916D}" type="presParOf" srcId="{95795556-856F-4EB7-807F-0FCDDCD1274B}" destId="{9AC5B764-713D-4F40-908D-779BEBE141AC}" srcOrd="3" destOrd="0" presId="urn:microsoft.com/office/officeart/2005/8/layout/hList1"/>
    <dgm:cxn modelId="{EC9301C4-06EA-4F0A-96D7-35B5A2C12765}" type="presParOf" srcId="{95795556-856F-4EB7-807F-0FCDDCD1274B}" destId="{66B935D5-72AA-493A-BD03-58FD7A1DDB1C}" srcOrd="4" destOrd="0" presId="urn:microsoft.com/office/officeart/2005/8/layout/hList1"/>
    <dgm:cxn modelId="{A27E8B93-A191-453A-8479-B91D3E25F1A3}" type="presParOf" srcId="{66B935D5-72AA-493A-BD03-58FD7A1DDB1C}" destId="{6376CE3A-3B72-4E26-B844-A6F4C6E3D5D9}" srcOrd="0" destOrd="0" presId="urn:microsoft.com/office/officeart/2005/8/layout/hList1"/>
    <dgm:cxn modelId="{41DAD01D-8071-46E7-878A-7FEECC750231}" type="presParOf" srcId="{66B935D5-72AA-493A-BD03-58FD7A1DDB1C}" destId="{CCA0D19A-9966-4252-A1D1-8A5C2428445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6B08AA-B196-40D4-AD35-4245D34C1540}" type="doc">
      <dgm:prSet loTypeId="urn:microsoft.com/office/officeart/2005/8/layout/bProcess3" loCatId="process" qsTypeId="urn:microsoft.com/office/officeart/2005/8/quickstyle/3d1" qsCatId="3D" csTypeId="urn:microsoft.com/office/officeart/2005/8/colors/accent1_5" csCatId="accent1" phldr="1"/>
      <dgm:spPr/>
      <dgm:t>
        <a:bodyPr/>
        <a:lstStyle/>
        <a:p>
          <a:endParaRPr lang="en-ZA"/>
        </a:p>
      </dgm:t>
    </dgm:pt>
    <dgm:pt modelId="{CFA6582B-D66C-4141-90A0-8567F317746D}">
      <dgm:prSet phldrT="[Text]" custT="1"/>
      <dgm:spPr/>
      <dgm:t>
        <a:bodyPr/>
        <a:lstStyle/>
        <a:p>
          <a:pPr algn="ctr"/>
          <a:r>
            <a:rPr lang="en-ZA" sz="2400" b="0" dirty="0"/>
            <a:t>Assess  learning culture</a:t>
          </a:r>
        </a:p>
      </dgm:t>
    </dgm:pt>
    <dgm:pt modelId="{E80CD7C5-3C99-4740-BA83-13A68C98F207}" type="parTrans" cxnId="{E6C9996A-3524-4953-8CB6-AF23A47BE9CE}">
      <dgm:prSet/>
      <dgm:spPr/>
      <dgm:t>
        <a:bodyPr/>
        <a:lstStyle/>
        <a:p>
          <a:pPr algn="ctr"/>
          <a:endParaRPr lang="en-ZA"/>
        </a:p>
      </dgm:t>
    </dgm:pt>
    <dgm:pt modelId="{F61491C5-6F5F-4F79-87D0-0EDB82C2F190}" type="sibTrans" cxnId="{E6C9996A-3524-4953-8CB6-AF23A47BE9CE}">
      <dgm:prSet/>
      <dgm:spPr/>
      <dgm:t>
        <a:bodyPr/>
        <a:lstStyle/>
        <a:p>
          <a:pPr algn="ctr"/>
          <a:endParaRPr lang="en-ZA"/>
        </a:p>
      </dgm:t>
    </dgm:pt>
    <dgm:pt modelId="{3DA31F28-4395-4EF3-BEE8-4D5026C6F232}">
      <dgm:prSet phldrT="[Text]" custT="1"/>
      <dgm:spPr/>
      <dgm:t>
        <a:bodyPr/>
        <a:lstStyle/>
        <a:p>
          <a:pPr algn="ctr"/>
          <a:r>
            <a:rPr lang="en-ZA" sz="2400" dirty="0"/>
            <a:t>Analyse the  results</a:t>
          </a:r>
        </a:p>
      </dgm:t>
    </dgm:pt>
    <dgm:pt modelId="{BA9A4069-2643-4AA5-AC24-2A265DB6189B}" type="parTrans" cxnId="{F30436D7-F46A-4FCF-B400-0659FE8074F7}">
      <dgm:prSet/>
      <dgm:spPr/>
      <dgm:t>
        <a:bodyPr/>
        <a:lstStyle/>
        <a:p>
          <a:pPr algn="ctr"/>
          <a:endParaRPr lang="en-ZA"/>
        </a:p>
      </dgm:t>
    </dgm:pt>
    <dgm:pt modelId="{D9EA0302-5997-4F23-BF0D-87F6CC25456D}" type="sibTrans" cxnId="{F30436D7-F46A-4FCF-B400-0659FE8074F7}">
      <dgm:prSet/>
      <dgm:spPr/>
      <dgm:t>
        <a:bodyPr/>
        <a:lstStyle/>
        <a:p>
          <a:pPr algn="ctr"/>
          <a:endParaRPr lang="en-ZA"/>
        </a:p>
      </dgm:t>
    </dgm:pt>
    <dgm:pt modelId="{95FA02DA-B771-4ABA-B910-CF33F14CD1CB}">
      <dgm:prSet phldrT="[Text]" custT="1"/>
      <dgm:spPr/>
      <dgm:t>
        <a:bodyPr/>
        <a:lstStyle/>
        <a:p>
          <a:pPr algn="ctr"/>
          <a:r>
            <a:rPr lang="en-ZA" sz="2400" dirty="0"/>
            <a:t>Communicate &amp; disseminate results</a:t>
          </a:r>
        </a:p>
      </dgm:t>
    </dgm:pt>
    <dgm:pt modelId="{4D951E06-95D3-48D8-86D9-5273EB629E09}" type="parTrans" cxnId="{92846E1D-5970-41A2-9D0D-B56C91CEBE36}">
      <dgm:prSet/>
      <dgm:spPr/>
      <dgm:t>
        <a:bodyPr/>
        <a:lstStyle/>
        <a:p>
          <a:pPr algn="ctr"/>
          <a:endParaRPr lang="en-ZA"/>
        </a:p>
      </dgm:t>
    </dgm:pt>
    <dgm:pt modelId="{C11EB677-7650-4F9F-B572-0A5C09D21DB5}" type="sibTrans" cxnId="{92846E1D-5970-41A2-9D0D-B56C91CEBE36}">
      <dgm:prSet/>
      <dgm:spPr/>
      <dgm:t>
        <a:bodyPr/>
        <a:lstStyle/>
        <a:p>
          <a:pPr algn="ctr"/>
          <a:endParaRPr lang="en-ZA"/>
        </a:p>
      </dgm:t>
    </dgm:pt>
    <dgm:pt modelId="{92C9E536-4D58-4921-AAAA-0B35BF3EDB12}">
      <dgm:prSet phldrT="[Text]" custT="1"/>
      <dgm:spPr/>
      <dgm:t>
        <a:bodyPr/>
        <a:lstStyle/>
        <a:p>
          <a:pPr algn="ctr"/>
          <a:r>
            <a:rPr lang="en-ZA" sz="2400" dirty="0"/>
            <a:t>Present results to top management</a:t>
          </a:r>
        </a:p>
      </dgm:t>
    </dgm:pt>
    <dgm:pt modelId="{DF6CD56C-B4A2-4B8F-AA90-9078053E4ACC}" type="parTrans" cxnId="{17A7923E-99C1-46CA-8BD9-87A38FB441D8}">
      <dgm:prSet/>
      <dgm:spPr/>
      <dgm:t>
        <a:bodyPr/>
        <a:lstStyle/>
        <a:p>
          <a:pPr algn="ctr"/>
          <a:endParaRPr lang="en-ZA"/>
        </a:p>
      </dgm:t>
    </dgm:pt>
    <dgm:pt modelId="{D3EDC1BA-5704-4260-B98E-DE1F0A8D534F}" type="sibTrans" cxnId="{17A7923E-99C1-46CA-8BD9-87A38FB441D8}">
      <dgm:prSet/>
      <dgm:spPr/>
      <dgm:t>
        <a:bodyPr/>
        <a:lstStyle/>
        <a:p>
          <a:pPr algn="ctr"/>
          <a:endParaRPr lang="en-ZA"/>
        </a:p>
      </dgm:t>
    </dgm:pt>
    <dgm:pt modelId="{59F02BD1-4F0F-4D86-AE7F-41199D9526FB}">
      <dgm:prSet phldrT="[Text]" custT="1"/>
      <dgm:spPr/>
      <dgm:t>
        <a:bodyPr/>
        <a:lstStyle/>
        <a:p>
          <a:pPr algn="ctr"/>
          <a:r>
            <a:rPr lang="en-ZA" sz="2400" dirty="0"/>
            <a:t>Create a knowledge management system</a:t>
          </a:r>
        </a:p>
      </dgm:t>
    </dgm:pt>
    <dgm:pt modelId="{97C044C3-0A8C-4F66-A643-A2E82E42EA11}" type="parTrans" cxnId="{298DBA12-453F-4C6D-8FC5-41EFDC5AFFC0}">
      <dgm:prSet/>
      <dgm:spPr/>
      <dgm:t>
        <a:bodyPr/>
        <a:lstStyle/>
        <a:p>
          <a:pPr algn="ctr"/>
          <a:endParaRPr lang="en-ZA"/>
        </a:p>
      </dgm:t>
    </dgm:pt>
    <dgm:pt modelId="{E2FBDA85-B961-4E85-9C6C-5BC994F033AE}" type="sibTrans" cxnId="{298DBA12-453F-4C6D-8FC5-41EFDC5AFFC0}">
      <dgm:prSet/>
      <dgm:spPr/>
      <dgm:t>
        <a:bodyPr/>
        <a:lstStyle/>
        <a:p>
          <a:pPr algn="ctr"/>
          <a:endParaRPr lang="en-ZA"/>
        </a:p>
      </dgm:t>
    </dgm:pt>
    <dgm:pt modelId="{4D39274D-53E1-41E7-B55F-20442B28E084}">
      <dgm:prSet/>
      <dgm:spPr/>
      <dgm:t>
        <a:bodyPr/>
        <a:lstStyle/>
        <a:p>
          <a:pPr algn="ctr"/>
          <a:r>
            <a:rPr lang="en-ZA" dirty="0"/>
            <a:t>Develop learning strategies</a:t>
          </a:r>
        </a:p>
      </dgm:t>
    </dgm:pt>
    <dgm:pt modelId="{332C68D1-2283-4D92-9D78-EEFACD18A04C}" type="parTrans" cxnId="{86ED77F9-5AAF-4D7B-900F-74640600AA2E}">
      <dgm:prSet/>
      <dgm:spPr/>
      <dgm:t>
        <a:bodyPr/>
        <a:lstStyle/>
        <a:p>
          <a:pPr algn="ctr"/>
          <a:endParaRPr lang="en-ZA"/>
        </a:p>
      </dgm:t>
    </dgm:pt>
    <dgm:pt modelId="{97B6062B-D79D-4CFB-9433-83E824900D23}" type="sibTrans" cxnId="{86ED77F9-5AAF-4D7B-900F-74640600AA2E}">
      <dgm:prSet/>
      <dgm:spPr/>
      <dgm:t>
        <a:bodyPr/>
        <a:lstStyle/>
        <a:p>
          <a:pPr algn="ctr"/>
          <a:endParaRPr lang="en-ZA"/>
        </a:p>
      </dgm:t>
    </dgm:pt>
    <dgm:pt modelId="{4E668591-7575-40DB-8613-5C9683130996}">
      <dgm:prSet/>
      <dgm:spPr/>
      <dgm:t>
        <a:bodyPr/>
        <a:lstStyle/>
        <a:p>
          <a:pPr algn="ctr"/>
          <a:r>
            <a:rPr lang="en-ZA" dirty="0"/>
            <a:t>Market and communicate learning</a:t>
          </a:r>
        </a:p>
      </dgm:t>
    </dgm:pt>
    <dgm:pt modelId="{6ACB8A14-D37B-4E05-B36B-F423FBBC3C6C}" type="parTrans" cxnId="{8217D160-969B-4AEC-B7FE-9C860E621264}">
      <dgm:prSet/>
      <dgm:spPr/>
      <dgm:t>
        <a:bodyPr/>
        <a:lstStyle/>
        <a:p>
          <a:pPr algn="ctr"/>
          <a:endParaRPr lang="en-ZA"/>
        </a:p>
      </dgm:t>
    </dgm:pt>
    <dgm:pt modelId="{B555DF41-4815-4775-B62F-B9DF94BBDE2D}" type="sibTrans" cxnId="{8217D160-969B-4AEC-B7FE-9C860E621264}">
      <dgm:prSet/>
      <dgm:spPr/>
      <dgm:t>
        <a:bodyPr/>
        <a:lstStyle/>
        <a:p>
          <a:pPr algn="ctr"/>
          <a:endParaRPr lang="en-ZA"/>
        </a:p>
      </dgm:t>
    </dgm:pt>
    <dgm:pt modelId="{41E38E67-F5BF-485D-8234-C6A5532DA845}">
      <dgm:prSet/>
      <dgm:spPr/>
      <dgm:t>
        <a:bodyPr/>
        <a:lstStyle/>
        <a:p>
          <a:pPr algn="ctr"/>
          <a:r>
            <a:rPr lang="en-ZA"/>
            <a:t>Implementation</a:t>
          </a:r>
        </a:p>
      </dgm:t>
    </dgm:pt>
    <dgm:pt modelId="{5C5B0DC2-934C-4D00-8F14-62BADC07B119}" type="parTrans" cxnId="{28653E2D-4A1B-4FBA-A2CA-160B08B97067}">
      <dgm:prSet/>
      <dgm:spPr/>
      <dgm:t>
        <a:bodyPr/>
        <a:lstStyle/>
        <a:p>
          <a:pPr algn="ctr"/>
          <a:endParaRPr lang="en-ZA"/>
        </a:p>
      </dgm:t>
    </dgm:pt>
    <dgm:pt modelId="{23629CFA-2C33-473A-9D3F-3FC66F98CE53}" type="sibTrans" cxnId="{28653E2D-4A1B-4FBA-A2CA-160B08B97067}">
      <dgm:prSet/>
      <dgm:spPr/>
      <dgm:t>
        <a:bodyPr/>
        <a:lstStyle/>
        <a:p>
          <a:pPr algn="ctr"/>
          <a:endParaRPr lang="en-ZA"/>
        </a:p>
      </dgm:t>
    </dgm:pt>
    <dgm:pt modelId="{BF12F25B-AF80-4459-B27C-23AE57D5F525}">
      <dgm:prSet/>
      <dgm:spPr/>
      <dgm:t>
        <a:bodyPr/>
        <a:lstStyle/>
        <a:p>
          <a:pPr algn="ctr"/>
          <a:r>
            <a:rPr lang="en-ZA"/>
            <a:t>Evaluation</a:t>
          </a:r>
        </a:p>
      </dgm:t>
    </dgm:pt>
    <dgm:pt modelId="{251376FB-4384-4419-AFE6-797AFB38D6CF}" type="parTrans" cxnId="{4917695B-9D42-44BD-9FFB-16D9717A5B00}">
      <dgm:prSet/>
      <dgm:spPr/>
      <dgm:t>
        <a:bodyPr/>
        <a:lstStyle/>
        <a:p>
          <a:pPr algn="ctr"/>
          <a:endParaRPr lang="en-ZA"/>
        </a:p>
      </dgm:t>
    </dgm:pt>
    <dgm:pt modelId="{C2906B7A-1DEE-4F2A-A499-E4A00021449B}" type="sibTrans" cxnId="{4917695B-9D42-44BD-9FFB-16D9717A5B00}">
      <dgm:prSet/>
      <dgm:spPr/>
      <dgm:t>
        <a:bodyPr/>
        <a:lstStyle/>
        <a:p>
          <a:pPr algn="ctr"/>
          <a:endParaRPr lang="en-ZA"/>
        </a:p>
      </dgm:t>
    </dgm:pt>
    <dgm:pt modelId="{2E338531-C01C-4709-BAE6-85167366B008}" type="pres">
      <dgm:prSet presAssocID="{CF6B08AA-B196-40D4-AD35-4245D34C1540}" presName="Name0" presStyleCnt="0">
        <dgm:presLayoutVars>
          <dgm:dir/>
          <dgm:resizeHandles val="exact"/>
        </dgm:presLayoutVars>
      </dgm:prSet>
      <dgm:spPr/>
    </dgm:pt>
    <dgm:pt modelId="{BC0F033B-3131-43EB-94CB-52769C9771F7}" type="pres">
      <dgm:prSet presAssocID="{CFA6582B-D66C-4141-90A0-8567F317746D}" presName="node" presStyleLbl="node1" presStyleIdx="0" presStyleCnt="9">
        <dgm:presLayoutVars>
          <dgm:bulletEnabled val="1"/>
        </dgm:presLayoutVars>
      </dgm:prSet>
      <dgm:spPr/>
    </dgm:pt>
    <dgm:pt modelId="{59A70D58-224C-4CD4-8D42-8C1C3EEB9FF5}" type="pres">
      <dgm:prSet presAssocID="{F61491C5-6F5F-4F79-87D0-0EDB82C2F190}" presName="sibTrans" presStyleLbl="sibTrans1D1" presStyleIdx="0" presStyleCnt="8"/>
      <dgm:spPr/>
    </dgm:pt>
    <dgm:pt modelId="{1F5D4B64-6876-4D2C-BB8D-DA9352FBA85C}" type="pres">
      <dgm:prSet presAssocID="{F61491C5-6F5F-4F79-87D0-0EDB82C2F190}" presName="connectorText" presStyleLbl="sibTrans1D1" presStyleIdx="0" presStyleCnt="8"/>
      <dgm:spPr/>
    </dgm:pt>
    <dgm:pt modelId="{3CAE3D4C-CC12-4577-9648-6E9FB3E17FD9}" type="pres">
      <dgm:prSet presAssocID="{3DA31F28-4395-4EF3-BEE8-4D5026C6F232}" presName="node" presStyleLbl="node1" presStyleIdx="1" presStyleCnt="9">
        <dgm:presLayoutVars>
          <dgm:bulletEnabled val="1"/>
        </dgm:presLayoutVars>
      </dgm:prSet>
      <dgm:spPr/>
    </dgm:pt>
    <dgm:pt modelId="{F7BCA0D7-F80E-47F5-A0D3-A3772D504A28}" type="pres">
      <dgm:prSet presAssocID="{D9EA0302-5997-4F23-BF0D-87F6CC25456D}" presName="sibTrans" presStyleLbl="sibTrans1D1" presStyleIdx="1" presStyleCnt="8"/>
      <dgm:spPr/>
    </dgm:pt>
    <dgm:pt modelId="{5F30C0E0-4301-4760-BFA5-326F40958D3B}" type="pres">
      <dgm:prSet presAssocID="{D9EA0302-5997-4F23-BF0D-87F6CC25456D}" presName="connectorText" presStyleLbl="sibTrans1D1" presStyleIdx="1" presStyleCnt="8"/>
      <dgm:spPr/>
    </dgm:pt>
    <dgm:pt modelId="{1FD994D0-6342-40B7-B9E5-568C80DABEB8}" type="pres">
      <dgm:prSet presAssocID="{95FA02DA-B771-4ABA-B910-CF33F14CD1CB}" presName="node" presStyleLbl="node1" presStyleIdx="2" presStyleCnt="9">
        <dgm:presLayoutVars>
          <dgm:bulletEnabled val="1"/>
        </dgm:presLayoutVars>
      </dgm:prSet>
      <dgm:spPr/>
    </dgm:pt>
    <dgm:pt modelId="{FF79FA04-BA95-4629-AFBD-6723F61095FB}" type="pres">
      <dgm:prSet presAssocID="{C11EB677-7650-4F9F-B572-0A5C09D21DB5}" presName="sibTrans" presStyleLbl="sibTrans1D1" presStyleIdx="2" presStyleCnt="8"/>
      <dgm:spPr/>
    </dgm:pt>
    <dgm:pt modelId="{5EF7A34E-71A3-498F-A2E8-25E12D3D048C}" type="pres">
      <dgm:prSet presAssocID="{C11EB677-7650-4F9F-B572-0A5C09D21DB5}" presName="connectorText" presStyleLbl="sibTrans1D1" presStyleIdx="2" presStyleCnt="8"/>
      <dgm:spPr/>
    </dgm:pt>
    <dgm:pt modelId="{027E5FA1-8AC6-4B08-9F0D-FEAF4CA835DF}" type="pres">
      <dgm:prSet presAssocID="{92C9E536-4D58-4921-AAAA-0B35BF3EDB12}" presName="node" presStyleLbl="node1" presStyleIdx="3" presStyleCnt="9">
        <dgm:presLayoutVars>
          <dgm:bulletEnabled val="1"/>
        </dgm:presLayoutVars>
      </dgm:prSet>
      <dgm:spPr/>
    </dgm:pt>
    <dgm:pt modelId="{054F03CD-3673-4267-96E3-87A1D2BC6BDA}" type="pres">
      <dgm:prSet presAssocID="{D3EDC1BA-5704-4260-B98E-DE1F0A8D534F}" presName="sibTrans" presStyleLbl="sibTrans1D1" presStyleIdx="3" presStyleCnt="8"/>
      <dgm:spPr/>
    </dgm:pt>
    <dgm:pt modelId="{6608A01E-3B4E-414B-98C9-5382EB10821B}" type="pres">
      <dgm:prSet presAssocID="{D3EDC1BA-5704-4260-B98E-DE1F0A8D534F}" presName="connectorText" presStyleLbl="sibTrans1D1" presStyleIdx="3" presStyleCnt="8"/>
      <dgm:spPr/>
    </dgm:pt>
    <dgm:pt modelId="{5A0EACD5-77B4-4257-82E0-3AA9C8A9C45A}" type="pres">
      <dgm:prSet presAssocID="{59F02BD1-4F0F-4D86-AE7F-41199D9526FB}" presName="node" presStyleLbl="node1" presStyleIdx="4" presStyleCnt="9">
        <dgm:presLayoutVars>
          <dgm:bulletEnabled val="1"/>
        </dgm:presLayoutVars>
      </dgm:prSet>
      <dgm:spPr/>
    </dgm:pt>
    <dgm:pt modelId="{36598ED3-DCF3-4A34-B990-23EB93CC0A27}" type="pres">
      <dgm:prSet presAssocID="{E2FBDA85-B961-4E85-9C6C-5BC994F033AE}" presName="sibTrans" presStyleLbl="sibTrans1D1" presStyleIdx="4" presStyleCnt="8"/>
      <dgm:spPr/>
    </dgm:pt>
    <dgm:pt modelId="{1C10FF8D-5934-46F3-948D-AC6E9FF75965}" type="pres">
      <dgm:prSet presAssocID="{E2FBDA85-B961-4E85-9C6C-5BC994F033AE}" presName="connectorText" presStyleLbl="sibTrans1D1" presStyleIdx="4" presStyleCnt="8"/>
      <dgm:spPr/>
    </dgm:pt>
    <dgm:pt modelId="{4A9A4F77-89BC-4451-8AE5-73CBB793922B}" type="pres">
      <dgm:prSet presAssocID="{4D39274D-53E1-41E7-B55F-20442B28E084}" presName="node" presStyleLbl="node1" presStyleIdx="5" presStyleCnt="9">
        <dgm:presLayoutVars>
          <dgm:bulletEnabled val="1"/>
        </dgm:presLayoutVars>
      </dgm:prSet>
      <dgm:spPr/>
    </dgm:pt>
    <dgm:pt modelId="{6090EE4C-0E19-4579-9372-08FBEF950FE3}" type="pres">
      <dgm:prSet presAssocID="{97B6062B-D79D-4CFB-9433-83E824900D23}" presName="sibTrans" presStyleLbl="sibTrans1D1" presStyleIdx="5" presStyleCnt="8"/>
      <dgm:spPr/>
    </dgm:pt>
    <dgm:pt modelId="{2AF40200-C825-4982-9724-8D1D10C83588}" type="pres">
      <dgm:prSet presAssocID="{97B6062B-D79D-4CFB-9433-83E824900D23}" presName="connectorText" presStyleLbl="sibTrans1D1" presStyleIdx="5" presStyleCnt="8"/>
      <dgm:spPr/>
    </dgm:pt>
    <dgm:pt modelId="{E694DAE0-33D7-4094-8BE7-C9FFFC9C235F}" type="pres">
      <dgm:prSet presAssocID="{4E668591-7575-40DB-8613-5C9683130996}" presName="node" presStyleLbl="node1" presStyleIdx="6" presStyleCnt="9">
        <dgm:presLayoutVars>
          <dgm:bulletEnabled val="1"/>
        </dgm:presLayoutVars>
      </dgm:prSet>
      <dgm:spPr/>
    </dgm:pt>
    <dgm:pt modelId="{83E1D4C3-17F4-450C-A195-AF648A4E7D98}" type="pres">
      <dgm:prSet presAssocID="{B555DF41-4815-4775-B62F-B9DF94BBDE2D}" presName="sibTrans" presStyleLbl="sibTrans1D1" presStyleIdx="6" presStyleCnt="8"/>
      <dgm:spPr/>
    </dgm:pt>
    <dgm:pt modelId="{93440CF2-F8F3-49EA-9A91-86C29EE1124C}" type="pres">
      <dgm:prSet presAssocID="{B555DF41-4815-4775-B62F-B9DF94BBDE2D}" presName="connectorText" presStyleLbl="sibTrans1D1" presStyleIdx="6" presStyleCnt="8"/>
      <dgm:spPr/>
    </dgm:pt>
    <dgm:pt modelId="{F0016CFB-DC08-4087-A308-0BE640D7F35A}" type="pres">
      <dgm:prSet presAssocID="{41E38E67-F5BF-485D-8234-C6A5532DA845}" presName="node" presStyleLbl="node1" presStyleIdx="7" presStyleCnt="9">
        <dgm:presLayoutVars>
          <dgm:bulletEnabled val="1"/>
        </dgm:presLayoutVars>
      </dgm:prSet>
      <dgm:spPr/>
    </dgm:pt>
    <dgm:pt modelId="{C15EFCF5-1C4B-4A24-939C-789B67A1A971}" type="pres">
      <dgm:prSet presAssocID="{23629CFA-2C33-473A-9D3F-3FC66F98CE53}" presName="sibTrans" presStyleLbl="sibTrans1D1" presStyleIdx="7" presStyleCnt="8"/>
      <dgm:spPr/>
    </dgm:pt>
    <dgm:pt modelId="{234D62D7-75D3-4181-BA9C-11C51E9F3763}" type="pres">
      <dgm:prSet presAssocID="{23629CFA-2C33-473A-9D3F-3FC66F98CE53}" presName="connectorText" presStyleLbl="sibTrans1D1" presStyleIdx="7" presStyleCnt="8"/>
      <dgm:spPr/>
    </dgm:pt>
    <dgm:pt modelId="{29E4F05A-7F32-4411-95E4-E2F09EF94FA3}" type="pres">
      <dgm:prSet presAssocID="{BF12F25B-AF80-4459-B27C-23AE57D5F525}" presName="node" presStyleLbl="node1" presStyleIdx="8" presStyleCnt="9">
        <dgm:presLayoutVars>
          <dgm:bulletEnabled val="1"/>
        </dgm:presLayoutVars>
      </dgm:prSet>
      <dgm:spPr/>
    </dgm:pt>
  </dgm:ptLst>
  <dgm:cxnLst>
    <dgm:cxn modelId="{67D06234-5AF7-4E31-9630-54975257707A}" type="presOf" srcId="{23629CFA-2C33-473A-9D3F-3FC66F98CE53}" destId="{234D62D7-75D3-4181-BA9C-11C51E9F3763}" srcOrd="1" destOrd="0" presId="urn:microsoft.com/office/officeart/2005/8/layout/bProcess3"/>
    <dgm:cxn modelId="{86ED77F9-5AAF-4D7B-900F-74640600AA2E}" srcId="{CF6B08AA-B196-40D4-AD35-4245D34C1540}" destId="{4D39274D-53E1-41E7-B55F-20442B28E084}" srcOrd="5" destOrd="0" parTransId="{332C68D1-2283-4D92-9D78-EEFACD18A04C}" sibTransId="{97B6062B-D79D-4CFB-9433-83E824900D23}"/>
    <dgm:cxn modelId="{1C8E6BF0-6D37-4B4C-BA08-2EF1DF60FDA8}" type="presOf" srcId="{3DA31F28-4395-4EF3-BEE8-4D5026C6F232}" destId="{3CAE3D4C-CC12-4577-9648-6E9FB3E17FD9}" srcOrd="0" destOrd="0" presId="urn:microsoft.com/office/officeart/2005/8/layout/bProcess3"/>
    <dgm:cxn modelId="{8E7288CD-8658-4EC4-94F6-A6860506D1D5}" type="presOf" srcId="{F61491C5-6F5F-4F79-87D0-0EDB82C2F190}" destId="{59A70D58-224C-4CD4-8D42-8C1C3EEB9FF5}" srcOrd="0" destOrd="0" presId="urn:microsoft.com/office/officeart/2005/8/layout/bProcess3"/>
    <dgm:cxn modelId="{8217D160-969B-4AEC-B7FE-9C860E621264}" srcId="{CF6B08AA-B196-40D4-AD35-4245D34C1540}" destId="{4E668591-7575-40DB-8613-5C9683130996}" srcOrd="6" destOrd="0" parTransId="{6ACB8A14-D37B-4E05-B36B-F423FBBC3C6C}" sibTransId="{B555DF41-4815-4775-B62F-B9DF94BBDE2D}"/>
    <dgm:cxn modelId="{28653E2D-4A1B-4FBA-A2CA-160B08B97067}" srcId="{CF6B08AA-B196-40D4-AD35-4245D34C1540}" destId="{41E38E67-F5BF-485D-8234-C6A5532DA845}" srcOrd="7" destOrd="0" parTransId="{5C5B0DC2-934C-4D00-8F14-62BADC07B119}" sibTransId="{23629CFA-2C33-473A-9D3F-3FC66F98CE53}"/>
    <dgm:cxn modelId="{5A30CFE4-9AFE-43A1-A069-622CF5558361}" type="presOf" srcId="{B555DF41-4815-4775-B62F-B9DF94BBDE2D}" destId="{83E1D4C3-17F4-450C-A195-AF648A4E7D98}" srcOrd="0" destOrd="0" presId="urn:microsoft.com/office/officeart/2005/8/layout/bProcess3"/>
    <dgm:cxn modelId="{17A7923E-99C1-46CA-8BD9-87A38FB441D8}" srcId="{CF6B08AA-B196-40D4-AD35-4245D34C1540}" destId="{92C9E536-4D58-4921-AAAA-0B35BF3EDB12}" srcOrd="3" destOrd="0" parTransId="{DF6CD56C-B4A2-4B8F-AA90-9078053E4ACC}" sibTransId="{D3EDC1BA-5704-4260-B98E-DE1F0A8D534F}"/>
    <dgm:cxn modelId="{624AE3B1-F65C-4525-AB7D-CEBC9BF5AB23}" type="presOf" srcId="{D9EA0302-5997-4F23-BF0D-87F6CC25456D}" destId="{F7BCA0D7-F80E-47F5-A0D3-A3772D504A28}" srcOrd="0" destOrd="0" presId="urn:microsoft.com/office/officeart/2005/8/layout/bProcess3"/>
    <dgm:cxn modelId="{95836842-135A-4FB0-9301-3F0CA6F52BCF}" type="presOf" srcId="{97B6062B-D79D-4CFB-9433-83E824900D23}" destId="{2AF40200-C825-4982-9724-8D1D10C83588}" srcOrd="1" destOrd="0" presId="urn:microsoft.com/office/officeart/2005/8/layout/bProcess3"/>
    <dgm:cxn modelId="{DDA86BC3-493A-49B8-8C23-B35D1F430877}" type="presOf" srcId="{92C9E536-4D58-4921-AAAA-0B35BF3EDB12}" destId="{027E5FA1-8AC6-4B08-9F0D-FEAF4CA835DF}" srcOrd="0" destOrd="0" presId="urn:microsoft.com/office/officeart/2005/8/layout/bProcess3"/>
    <dgm:cxn modelId="{F63F2361-31FC-423A-AB06-F32DBEA84BB0}" type="presOf" srcId="{E2FBDA85-B961-4E85-9C6C-5BC994F033AE}" destId="{36598ED3-DCF3-4A34-B990-23EB93CC0A27}" srcOrd="0" destOrd="0" presId="urn:microsoft.com/office/officeart/2005/8/layout/bProcess3"/>
    <dgm:cxn modelId="{865D67F5-9EE0-4CFB-879E-C1896C96A439}" type="presOf" srcId="{4D39274D-53E1-41E7-B55F-20442B28E084}" destId="{4A9A4F77-89BC-4451-8AE5-73CBB793922B}" srcOrd="0" destOrd="0" presId="urn:microsoft.com/office/officeart/2005/8/layout/bProcess3"/>
    <dgm:cxn modelId="{800F22AF-2E75-4E3F-AFB0-727B45878F02}" type="presOf" srcId="{23629CFA-2C33-473A-9D3F-3FC66F98CE53}" destId="{C15EFCF5-1C4B-4A24-939C-789B67A1A971}" srcOrd="0" destOrd="0" presId="urn:microsoft.com/office/officeart/2005/8/layout/bProcess3"/>
    <dgm:cxn modelId="{2314B6BC-8BBB-49E6-BD49-F12208B0019E}" type="presOf" srcId="{D9EA0302-5997-4F23-BF0D-87F6CC25456D}" destId="{5F30C0E0-4301-4760-BFA5-326F40958D3B}" srcOrd="1" destOrd="0" presId="urn:microsoft.com/office/officeart/2005/8/layout/bProcess3"/>
    <dgm:cxn modelId="{298DBA12-453F-4C6D-8FC5-41EFDC5AFFC0}" srcId="{CF6B08AA-B196-40D4-AD35-4245D34C1540}" destId="{59F02BD1-4F0F-4D86-AE7F-41199D9526FB}" srcOrd="4" destOrd="0" parTransId="{97C044C3-0A8C-4F66-A643-A2E82E42EA11}" sibTransId="{E2FBDA85-B961-4E85-9C6C-5BC994F033AE}"/>
    <dgm:cxn modelId="{7BEC15E2-2988-484D-92A2-AE2F3FBBB37A}" type="presOf" srcId="{4E668591-7575-40DB-8613-5C9683130996}" destId="{E694DAE0-33D7-4094-8BE7-C9FFFC9C235F}" srcOrd="0" destOrd="0" presId="urn:microsoft.com/office/officeart/2005/8/layout/bProcess3"/>
    <dgm:cxn modelId="{6CAF9BCC-C581-45A8-BD45-C068D38BBF3F}" type="presOf" srcId="{D3EDC1BA-5704-4260-B98E-DE1F0A8D534F}" destId="{6608A01E-3B4E-414B-98C9-5382EB10821B}" srcOrd="1" destOrd="0" presId="urn:microsoft.com/office/officeart/2005/8/layout/bProcess3"/>
    <dgm:cxn modelId="{F30436D7-F46A-4FCF-B400-0659FE8074F7}" srcId="{CF6B08AA-B196-40D4-AD35-4245D34C1540}" destId="{3DA31F28-4395-4EF3-BEE8-4D5026C6F232}" srcOrd="1" destOrd="0" parTransId="{BA9A4069-2643-4AA5-AC24-2A265DB6189B}" sibTransId="{D9EA0302-5997-4F23-BF0D-87F6CC25456D}"/>
    <dgm:cxn modelId="{4917695B-9D42-44BD-9FFB-16D9717A5B00}" srcId="{CF6B08AA-B196-40D4-AD35-4245D34C1540}" destId="{BF12F25B-AF80-4459-B27C-23AE57D5F525}" srcOrd="8" destOrd="0" parTransId="{251376FB-4384-4419-AFE6-797AFB38D6CF}" sibTransId="{C2906B7A-1DEE-4F2A-A499-E4A00021449B}"/>
    <dgm:cxn modelId="{54803BC2-A1E1-49F7-972A-622681060801}" type="presOf" srcId="{95FA02DA-B771-4ABA-B910-CF33F14CD1CB}" destId="{1FD994D0-6342-40B7-B9E5-568C80DABEB8}" srcOrd="0" destOrd="0" presId="urn:microsoft.com/office/officeart/2005/8/layout/bProcess3"/>
    <dgm:cxn modelId="{E6C9996A-3524-4953-8CB6-AF23A47BE9CE}" srcId="{CF6B08AA-B196-40D4-AD35-4245D34C1540}" destId="{CFA6582B-D66C-4141-90A0-8567F317746D}" srcOrd="0" destOrd="0" parTransId="{E80CD7C5-3C99-4740-BA83-13A68C98F207}" sibTransId="{F61491C5-6F5F-4F79-87D0-0EDB82C2F190}"/>
    <dgm:cxn modelId="{163EB5F9-A89B-4C00-A11F-DD533304E9C5}" type="presOf" srcId="{41E38E67-F5BF-485D-8234-C6A5532DA845}" destId="{F0016CFB-DC08-4087-A308-0BE640D7F35A}" srcOrd="0" destOrd="0" presId="urn:microsoft.com/office/officeart/2005/8/layout/bProcess3"/>
    <dgm:cxn modelId="{D032A22A-DD0C-4993-A5A8-05EE1B76918D}" type="presOf" srcId="{CF6B08AA-B196-40D4-AD35-4245D34C1540}" destId="{2E338531-C01C-4709-BAE6-85167366B008}" srcOrd="0" destOrd="0" presId="urn:microsoft.com/office/officeart/2005/8/layout/bProcess3"/>
    <dgm:cxn modelId="{F0444092-12BE-44F2-9285-7B742A128168}" type="presOf" srcId="{59F02BD1-4F0F-4D86-AE7F-41199D9526FB}" destId="{5A0EACD5-77B4-4257-82E0-3AA9C8A9C45A}" srcOrd="0" destOrd="0" presId="urn:microsoft.com/office/officeart/2005/8/layout/bProcess3"/>
    <dgm:cxn modelId="{33CA7E5A-4D7E-49E9-959D-0888DFDFE954}" type="presOf" srcId="{C11EB677-7650-4F9F-B572-0A5C09D21DB5}" destId="{5EF7A34E-71A3-498F-A2E8-25E12D3D048C}" srcOrd="1" destOrd="0" presId="urn:microsoft.com/office/officeart/2005/8/layout/bProcess3"/>
    <dgm:cxn modelId="{F0207CA2-88F7-4636-9472-725C6BA3FA7F}" type="presOf" srcId="{97B6062B-D79D-4CFB-9433-83E824900D23}" destId="{6090EE4C-0E19-4579-9372-08FBEF950FE3}" srcOrd="0" destOrd="0" presId="urn:microsoft.com/office/officeart/2005/8/layout/bProcess3"/>
    <dgm:cxn modelId="{9B8E4CE1-3D4F-461C-BC8E-AE9B73AC4F87}" type="presOf" srcId="{D3EDC1BA-5704-4260-B98E-DE1F0A8D534F}" destId="{054F03CD-3673-4267-96E3-87A1D2BC6BDA}" srcOrd="0" destOrd="0" presId="urn:microsoft.com/office/officeart/2005/8/layout/bProcess3"/>
    <dgm:cxn modelId="{DC64360F-3019-4527-B0BB-2145552207BD}" type="presOf" srcId="{CFA6582B-D66C-4141-90A0-8567F317746D}" destId="{BC0F033B-3131-43EB-94CB-52769C9771F7}" srcOrd="0" destOrd="0" presId="urn:microsoft.com/office/officeart/2005/8/layout/bProcess3"/>
    <dgm:cxn modelId="{3845E37B-DCB6-491A-8C7A-B78B0FC3A6DB}" type="presOf" srcId="{E2FBDA85-B961-4E85-9C6C-5BC994F033AE}" destId="{1C10FF8D-5934-46F3-948D-AC6E9FF75965}" srcOrd="1" destOrd="0" presId="urn:microsoft.com/office/officeart/2005/8/layout/bProcess3"/>
    <dgm:cxn modelId="{92846E1D-5970-41A2-9D0D-B56C91CEBE36}" srcId="{CF6B08AA-B196-40D4-AD35-4245D34C1540}" destId="{95FA02DA-B771-4ABA-B910-CF33F14CD1CB}" srcOrd="2" destOrd="0" parTransId="{4D951E06-95D3-48D8-86D9-5273EB629E09}" sibTransId="{C11EB677-7650-4F9F-B572-0A5C09D21DB5}"/>
    <dgm:cxn modelId="{D4FF2C5B-2BCA-4090-81AC-7CAF9727BB86}" type="presOf" srcId="{B555DF41-4815-4775-B62F-B9DF94BBDE2D}" destId="{93440CF2-F8F3-49EA-9A91-86C29EE1124C}" srcOrd="1" destOrd="0" presId="urn:microsoft.com/office/officeart/2005/8/layout/bProcess3"/>
    <dgm:cxn modelId="{D5DBA034-B0B1-4A7A-959E-AF05D7443C4C}" type="presOf" srcId="{F61491C5-6F5F-4F79-87D0-0EDB82C2F190}" destId="{1F5D4B64-6876-4D2C-BB8D-DA9352FBA85C}" srcOrd="1" destOrd="0" presId="urn:microsoft.com/office/officeart/2005/8/layout/bProcess3"/>
    <dgm:cxn modelId="{1E289C9F-BC58-4DED-8233-82C828E19D7C}" type="presOf" srcId="{C11EB677-7650-4F9F-B572-0A5C09D21DB5}" destId="{FF79FA04-BA95-4629-AFBD-6723F61095FB}" srcOrd="0" destOrd="0" presId="urn:microsoft.com/office/officeart/2005/8/layout/bProcess3"/>
    <dgm:cxn modelId="{30AA05B4-739B-4AB4-BF59-A624924483BC}" type="presOf" srcId="{BF12F25B-AF80-4459-B27C-23AE57D5F525}" destId="{29E4F05A-7F32-4411-95E4-E2F09EF94FA3}" srcOrd="0" destOrd="0" presId="urn:microsoft.com/office/officeart/2005/8/layout/bProcess3"/>
    <dgm:cxn modelId="{EB04B077-68DD-4E11-985D-F73EDEAB6914}" type="presParOf" srcId="{2E338531-C01C-4709-BAE6-85167366B008}" destId="{BC0F033B-3131-43EB-94CB-52769C9771F7}" srcOrd="0" destOrd="0" presId="urn:microsoft.com/office/officeart/2005/8/layout/bProcess3"/>
    <dgm:cxn modelId="{6DA83E69-E1A2-4141-A550-BD2A696FA673}" type="presParOf" srcId="{2E338531-C01C-4709-BAE6-85167366B008}" destId="{59A70D58-224C-4CD4-8D42-8C1C3EEB9FF5}" srcOrd="1" destOrd="0" presId="urn:microsoft.com/office/officeart/2005/8/layout/bProcess3"/>
    <dgm:cxn modelId="{4276924F-0BC6-4328-A8EF-4E431D2F9A2E}" type="presParOf" srcId="{59A70D58-224C-4CD4-8D42-8C1C3EEB9FF5}" destId="{1F5D4B64-6876-4D2C-BB8D-DA9352FBA85C}" srcOrd="0" destOrd="0" presId="urn:microsoft.com/office/officeart/2005/8/layout/bProcess3"/>
    <dgm:cxn modelId="{04812170-CE36-46C0-A6A4-D3628074085C}" type="presParOf" srcId="{2E338531-C01C-4709-BAE6-85167366B008}" destId="{3CAE3D4C-CC12-4577-9648-6E9FB3E17FD9}" srcOrd="2" destOrd="0" presId="urn:microsoft.com/office/officeart/2005/8/layout/bProcess3"/>
    <dgm:cxn modelId="{288669C8-D56D-4483-896A-DC1568E4BA77}" type="presParOf" srcId="{2E338531-C01C-4709-BAE6-85167366B008}" destId="{F7BCA0D7-F80E-47F5-A0D3-A3772D504A28}" srcOrd="3" destOrd="0" presId="urn:microsoft.com/office/officeart/2005/8/layout/bProcess3"/>
    <dgm:cxn modelId="{71EEC42E-D8E8-4534-94BA-7EECD5C0E242}" type="presParOf" srcId="{F7BCA0D7-F80E-47F5-A0D3-A3772D504A28}" destId="{5F30C0E0-4301-4760-BFA5-326F40958D3B}" srcOrd="0" destOrd="0" presId="urn:microsoft.com/office/officeart/2005/8/layout/bProcess3"/>
    <dgm:cxn modelId="{416F8EB5-A2E7-4CFD-9E67-3344A15E3F1E}" type="presParOf" srcId="{2E338531-C01C-4709-BAE6-85167366B008}" destId="{1FD994D0-6342-40B7-B9E5-568C80DABEB8}" srcOrd="4" destOrd="0" presId="urn:microsoft.com/office/officeart/2005/8/layout/bProcess3"/>
    <dgm:cxn modelId="{13FBF9C8-3FDF-4871-934A-EA730AD44FB4}" type="presParOf" srcId="{2E338531-C01C-4709-BAE6-85167366B008}" destId="{FF79FA04-BA95-4629-AFBD-6723F61095FB}" srcOrd="5" destOrd="0" presId="urn:microsoft.com/office/officeart/2005/8/layout/bProcess3"/>
    <dgm:cxn modelId="{D40CE210-E1CD-4759-9F93-EAA0A6071590}" type="presParOf" srcId="{FF79FA04-BA95-4629-AFBD-6723F61095FB}" destId="{5EF7A34E-71A3-498F-A2E8-25E12D3D048C}" srcOrd="0" destOrd="0" presId="urn:microsoft.com/office/officeart/2005/8/layout/bProcess3"/>
    <dgm:cxn modelId="{B74A6DC7-A5E6-46C8-8C12-5F3487224C77}" type="presParOf" srcId="{2E338531-C01C-4709-BAE6-85167366B008}" destId="{027E5FA1-8AC6-4B08-9F0D-FEAF4CA835DF}" srcOrd="6" destOrd="0" presId="urn:microsoft.com/office/officeart/2005/8/layout/bProcess3"/>
    <dgm:cxn modelId="{9CFEAAB9-CC05-463B-9FAA-9BF235DC405B}" type="presParOf" srcId="{2E338531-C01C-4709-BAE6-85167366B008}" destId="{054F03CD-3673-4267-96E3-87A1D2BC6BDA}" srcOrd="7" destOrd="0" presId="urn:microsoft.com/office/officeart/2005/8/layout/bProcess3"/>
    <dgm:cxn modelId="{8B7BE204-7BC5-4E47-8E53-5C18B18908EA}" type="presParOf" srcId="{054F03CD-3673-4267-96E3-87A1D2BC6BDA}" destId="{6608A01E-3B4E-414B-98C9-5382EB10821B}" srcOrd="0" destOrd="0" presId="urn:microsoft.com/office/officeart/2005/8/layout/bProcess3"/>
    <dgm:cxn modelId="{4426CD88-3DA6-4E1C-BAA0-B9BC024F7A8E}" type="presParOf" srcId="{2E338531-C01C-4709-BAE6-85167366B008}" destId="{5A0EACD5-77B4-4257-82E0-3AA9C8A9C45A}" srcOrd="8" destOrd="0" presId="urn:microsoft.com/office/officeart/2005/8/layout/bProcess3"/>
    <dgm:cxn modelId="{E2951698-0E98-4AA1-B9E3-D323127851C2}" type="presParOf" srcId="{2E338531-C01C-4709-BAE6-85167366B008}" destId="{36598ED3-DCF3-4A34-B990-23EB93CC0A27}" srcOrd="9" destOrd="0" presId="urn:microsoft.com/office/officeart/2005/8/layout/bProcess3"/>
    <dgm:cxn modelId="{C707B9CF-7931-43C8-88E4-E432C1587966}" type="presParOf" srcId="{36598ED3-DCF3-4A34-B990-23EB93CC0A27}" destId="{1C10FF8D-5934-46F3-948D-AC6E9FF75965}" srcOrd="0" destOrd="0" presId="urn:microsoft.com/office/officeart/2005/8/layout/bProcess3"/>
    <dgm:cxn modelId="{163001C0-09E3-4240-A52F-05C71C8CD1C9}" type="presParOf" srcId="{2E338531-C01C-4709-BAE6-85167366B008}" destId="{4A9A4F77-89BC-4451-8AE5-73CBB793922B}" srcOrd="10" destOrd="0" presId="urn:microsoft.com/office/officeart/2005/8/layout/bProcess3"/>
    <dgm:cxn modelId="{B4EAC0AC-3BDB-42DC-A98E-A167A189C75A}" type="presParOf" srcId="{2E338531-C01C-4709-BAE6-85167366B008}" destId="{6090EE4C-0E19-4579-9372-08FBEF950FE3}" srcOrd="11" destOrd="0" presId="urn:microsoft.com/office/officeart/2005/8/layout/bProcess3"/>
    <dgm:cxn modelId="{B2A7C5D5-EDA1-4A39-B650-4EFAE5E004C5}" type="presParOf" srcId="{6090EE4C-0E19-4579-9372-08FBEF950FE3}" destId="{2AF40200-C825-4982-9724-8D1D10C83588}" srcOrd="0" destOrd="0" presId="urn:microsoft.com/office/officeart/2005/8/layout/bProcess3"/>
    <dgm:cxn modelId="{BDBADAF2-FC04-4F15-9601-212CA1D818F9}" type="presParOf" srcId="{2E338531-C01C-4709-BAE6-85167366B008}" destId="{E694DAE0-33D7-4094-8BE7-C9FFFC9C235F}" srcOrd="12" destOrd="0" presId="urn:microsoft.com/office/officeart/2005/8/layout/bProcess3"/>
    <dgm:cxn modelId="{A7ACE76D-D8A1-45EC-B322-7D2F484370E5}" type="presParOf" srcId="{2E338531-C01C-4709-BAE6-85167366B008}" destId="{83E1D4C3-17F4-450C-A195-AF648A4E7D98}" srcOrd="13" destOrd="0" presId="urn:microsoft.com/office/officeart/2005/8/layout/bProcess3"/>
    <dgm:cxn modelId="{2AF1E4D5-0B8F-49D2-85ED-19A039B0F03A}" type="presParOf" srcId="{83E1D4C3-17F4-450C-A195-AF648A4E7D98}" destId="{93440CF2-F8F3-49EA-9A91-86C29EE1124C}" srcOrd="0" destOrd="0" presId="urn:microsoft.com/office/officeart/2005/8/layout/bProcess3"/>
    <dgm:cxn modelId="{CDF45106-B5E2-4045-B5C5-5F221757A0A5}" type="presParOf" srcId="{2E338531-C01C-4709-BAE6-85167366B008}" destId="{F0016CFB-DC08-4087-A308-0BE640D7F35A}" srcOrd="14" destOrd="0" presId="urn:microsoft.com/office/officeart/2005/8/layout/bProcess3"/>
    <dgm:cxn modelId="{6691FA34-83B6-4877-B9DF-3530DEC6AB2F}" type="presParOf" srcId="{2E338531-C01C-4709-BAE6-85167366B008}" destId="{C15EFCF5-1C4B-4A24-939C-789B67A1A971}" srcOrd="15" destOrd="0" presId="urn:microsoft.com/office/officeart/2005/8/layout/bProcess3"/>
    <dgm:cxn modelId="{6B4DC0A5-0CE9-452F-808F-FDC6315B7216}" type="presParOf" srcId="{C15EFCF5-1C4B-4A24-939C-789B67A1A971}" destId="{234D62D7-75D3-4181-BA9C-11C51E9F3763}" srcOrd="0" destOrd="0" presId="urn:microsoft.com/office/officeart/2005/8/layout/bProcess3"/>
    <dgm:cxn modelId="{34B4AE4D-67D3-47E5-87ED-6DD7BDEB6193}" type="presParOf" srcId="{2E338531-C01C-4709-BAE6-85167366B008}" destId="{29E4F05A-7F32-4411-95E4-E2F09EF94FA3}"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E75184C-7C10-4D3B-941C-699A6DC4E05C}" type="doc">
      <dgm:prSet loTypeId="urn:microsoft.com/office/officeart/2005/8/layout/hProcess9" loCatId="process" qsTypeId="urn:microsoft.com/office/officeart/2005/8/quickstyle/3d2" qsCatId="3D" csTypeId="urn:microsoft.com/office/officeart/2005/8/colors/colorful4" csCatId="colorful" phldr="1"/>
      <dgm:spPr/>
    </dgm:pt>
    <dgm:pt modelId="{EA254A7A-5524-43F1-B62E-C3228C85F322}">
      <dgm:prSet phldrT="[Text]"/>
      <dgm:spPr/>
      <dgm:t>
        <a:bodyPr/>
        <a:lstStyle/>
        <a:p>
          <a:r>
            <a:rPr lang="en-US" dirty="0"/>
            <a:t>Identify stakeholders</a:t>
          </a:r>
        </a:p>
      </dgm:t>
    </dgm:pt>
    <dgm:pt modelId="{9B473FC6-00DB-4EAE-A3A4-A6C9DAC2AEA6}" type="parTrans" cxnId="{7A89219E-BECB-4F01-B365-416AD1DA1DFE}">
      <dgm:prSet/>
      <dgm:spPr/>
      <dgm:t>
        <a:bodyPr/>
        <a:lstStyle/>
        <a:p>
          <a:endParaRPr lang="en-US"/>
        </a:p>
      </dgm:t>
    </dgm:pt>
    <dgm:pt modelId="{21B8F344-49C3-4FDC-88A8-8C7E37079BF1}" type="sibTrans" cxnId="{7A89219E-BECB-4F01-B365-416AD1DA1DFE}">
      <dgm:prSet/>
      <dgm:spPr/>
      <dgm:t>
        <a:bodyPr/>
        <a:lstStyle/>
        <a:p>
          <a:endParaRPr lang="en-US"/>
        </a:p>
      </dgm:t>
    </dgm:pt>
    <dgm:pt modelId="{451E569C-1B57-4995-A9B0-B16B272E0628}">
      <dgm:prSet phldrT="[Text]"/>
      <dgm:spPr/>
      <dgm:t>
        <a:bodyPr/>
        <a:lstStyle/>
        <a:p>
          <a:r>
            <a:rPr lang="en-US" dirty="0"/>
            <a:t>Meetings</a:t>
          </a:r>
        </a:p>
        <a:p>
          <a:r>
            <a:rPr lang="en-US" i="0" dirty="0"/>
            <a:t>Outcomes analysis workshops</a:t>
          </a:r>
        </a:p>
      </dgm:t>
    </dgm:pt>
    <dgm:pt modelId="{A9CFC5AC-ACCF-4815-BF2C-505AFD8E2E41}" type="parTrans" cxnId="{0F09C42E-75CF-465C-BE4D-3CF360153FBC}">
      <dgm:prSet/>
      <dgm:spPr/>
      <dgm:t>
        <a:bodyPr/>
        <a:lstStyle/>
        <a:p>
          <a:endParaRPr lang="en-US"/>
        </a:p>
      </dgm:t>
    </dgm:pt>
    <dgm:pt modelId="{5FA9C4A1-11AA-4231-9733-85BE307BCD12}" type="sibTrans" cxnId="{0F09C42E-75CF-465C-BE4D-3CF360153FBC}">
      <dgm:prSet/>
      <dgm:spPr/>
      <dgm:t>
        <a:bodyPr/>
        <a:lstStyle/>
        <a:p>
          <a:endParaRPr lang="en-US"/>
        </a:p>
      </dgm:t>
    </dgm:pt>
    <dgm:pt modelId="{EA9E77BB-2031-4F46-8A56-5BD174D6C3D9}">
      <dgm:prSet/>
      <dgm:spPr/>
      <dgm:t>
        <a:bodyPr/>
        <a:lstStyle/>
        <a:p>
          <a:r>
            <a:rPr lang="en-US" dirty="0"/>
            <a:t>Notify  them of times, venues and purposes	</a:t>
          </a:r>
        </a:p>
      </dgm:t>
    </dgm:pt>
    <dgm:pt modelId="{80506311-FF0F-4438-B6AF-5078D5553360}" type="parTrans" cxnId="{B421D2C6-8274-4CBF-A06D-B2037499BB8D}">
      <dgm:prSet/>
      <dgm:spPr/>
      <dgm:t>
        <a:bodyPr/>
        <a:lstStyle/>
        <a:p>
          <a:endParaRPr lang="en-US"/>
        </a:p>
      </dgm:t>
    </dgm:pt>
    <dgm:pt modelId="{F176288B-233C-4F50-A094-B830565AF391}" type="sibTrans" cxnId="{B421D2C6-8274-4CBF-A06D-B2037499BB8D}">
      <dgm:prSet/>
      <dgm:spPr/>
      <dgm:t>
        <a:bodyPr/>
        <a:lstStyle/>
        <a:p>
          <a:endParaRPr lang="en-US"/>
        </a:p>
      </dgm:t>
    </dgm:pt>
    <dgm:pt modelId="{ECA044C2-7EB0-49E6-9428-C4509BB70F7C}">
      <dgm:prSet/>
      <dgm:spPr/>
      <dgm:t>
        <a:bodyPr/>
        <a:lstStyle/>
        <a:p>
          <a:r>
            <a:rPr lang="en-US" dirty="0"/>
            <a:t>Identify roles</a:t>
          </a:r>
        </a:p>
      </dgm:t>
    </dgm:pt>
    <dgm:pt modelId="{CE8457E1-A624-46C3-B513-E5BEF8AC28BF}" type="parTrans" cxnId="{988E0B83-84D0-436C-814A-38F8C2D20A53}">
      <dgm:prSet/>
      <dgm:spPr/>
      <dgm:t>
        <a:bodyPr/>
        <a:lstStyle/>
        <a:p>
          <a:endParaRPr lang="en-US"/>
        </a:p>
      </dgm:t>
    </dgm:pt>
    <dgm:pt modelId="{713D7028-EA8D-4FE5-B066-1E37E286417E}" type="sibTrans" cxnId="{988E0B83-84D0-436C-814A-38F8C2D20A53}">
      <dgm:prSet/>
      <dgm:spPr/>
      <dgm:t>
        <a:bodyPr/>
        <a:lstStyle/>
        <a:p>
          <a:endParaRPr lang="en-US"/>
        </a:p>
      </dgm:t>
    </dgm:pt>
    <dgm:pt modelId="{B153872A-C3F8-4C8B-A41B-A72A6525112D}" type="pres">
      <dgm:prSet presAssocID="{1E75184C-7C10-4D3B-941C-699A6DC4E05C}" presName="CompostProcess" presStyleCnt="0">
        <dgm:presLayoutVars>
          <dgm:dir/>
          <dgm:resizeHandles val="exact"/>
        </dgm:presLayoutVars>
      </dgm:prSet>
      <dgm:spPr/>
    </dgm:pt>
    <dgm:pt modelId="{DA933AE7-4EF8-4499-B56C-7E74184B0618}" type="pres">
      <dgm:prSet presAssocID="{1E75184C-7C10-4D3B-941C-699A6DC4E05C}" presName="arrow" presStyleLbl="bgShp" presStyleIdx="0" presStyleCnt="1"/>
      <dgm:spPr/>
    </dgm:pt>
    <dgm:pt modelId="{9796B17D-4056-47CA-88E2-78856114E3D5}" type="pres">
      <dgm:prSet presAssocID="{1E75184C-7C10-4D3B-941C-699A6DC4E05C}" presName="linearProcess" presStyleCnt="0"/>
      <dgm:spPr/>
    </dgm:pt>
    <dgm:pt modelId="{DA9D06CC-46B5-4ACE-A80A-9B363F5F2999}" type="pres">
      <dgm:prSet presAssocID="{EA254A7A-5524-43F1-B62E-C3228C85F322}" presName="textNode" presStyleLbl="node1" presStyleIdx="0" presStyleCnt="4">
        <dgm:presLayoutVars>
          <dgm:bulletEnabled val="1"/>
        </dgm:presLayoutVars>
      </dgm:prSet>
      <dgm:spPr/>
    </dgm:pt>
    <dgm:pt modelId="{31714F58-F499-4F88-B5C4-33A69E36BF8D}" type="pres">
      <dgm:prSet presAssocID="{21B8F344-49C3-4FDC-88A8-8C7E37079BF1}" presName="sibTrans" presStyleCnt="0"/>
      <dgm:spPr/>
    </dgm:pt>
    <dgm:pt modelId="{71A648A1-8CD5-41B8-A82F-9EEE59B5256E}" type="pres">
      <dgm:prSet presAssocID="{EA9E77BB-2031-4F46-8A56-5BD174D6C3D9}" presName="textNode" presStyleLbl="node1" presStyleIdx="1" presStyleCnt="4">
        <dgm:presLayoutVars>
          <dgm:bulletEnabled val="1"/>
        </dgm:presLayoutVars>
      </dgm:prSet>
      <dgm:spPr/>
    </dgm:pt>
    <dgm:pt modelId="{6238A52F-2696-41AB-AF4F-79C46AEFCBCE}" type="pres">
      <dgm:prSet presAssocID="{F176288B-233C-4F50-A094-B830565AF391}" presName="sibTrans" presStyleCnt="0"/>
      <dgm:spPr/>
    </dgm:pt>
    <dgm:pt modelId="{0B537D90-D883-4AED-8BD9-3F201A864D63}" type="pres">
      <dgm:prSet presAssocID="{ECA044C2-7EB0-49E6-9428-C4509BB70F7C}" presName="textNode" presStyleLbl="node1" presStyleIdx="2" presStyleCnt="4">
        <dgm:presLayoutVars>
          <dgm:bulletEnabled val="1"/>
        </dgm:presLayoutVars>
      </dgm:prSet>
      <dgm:spPr/>
    </dgm:pt>
    <dgm:pt modelId="{8EF95E11-8ACC-4A6D-9E35-BD2BC4B2C5F5}" type="pres">
      <dgm:prSet presAssocID="{713D7028-EA8D-4FE5-B066-1E37E286417E}" presName="sibTrans" presStyleCnt="0"/>
      <dgm:spPr/>
    </dgm:pt>
    <dgm:pt modelId="{D9A5FF49-37E3-4056-8152-5792A17FCFD2}" type="pres">
      <dgm:prSet presAssocID="{451E569C-1B57-4995-A9B0-B16B272E0628}" presName="textNode" presStyleLbl="node1" presStyleIdx="3" presStyleCnt="4">
        <dgm:presLayoutVars>
          <dgm:bulletEnabled val="1"/>
        </dgm:presLayoutVars>
      </dgm:prSet>
      <dgm:spPr/>
    </dgm:pt>
  </dgm:ptLst>
  <dgm:cxnLst>
    <dgm:cxn modelId="{7A89219E-BECB-4F01-B365-416AD1DA1DFE}" srcId="{1E75184C-7C10-4D3B-941C-699A6DC4E05C}" destId="{EA254A7A-5524-43F1-B62E-C3228C85F322}" srcOrd="0" destOrd="0" parTransId="{9B473FC6-00DB-4EAE-A3A4-A6C9DAC2AEA6}" sibTransId="{21B8F344-49C3-4FDC-88A8-8C7E37079BF1}"/>
    <dgm:cxn modelId="{429E4477-4E6D-4686-8B1B-0E398113C1D9}" type="presOf" srcId="{1E75184C-7C10-4D3B-941C-699A6DC4E05C}" destId="{B153872A-C3F8-4C8B-A41B-A72A6525112D}" srcOrd="0" destOrd="0" presId="urn:microsoft.com/office/officeart/2005/8/layout/hProcess9"/>
    <dgm:cxn modelId="{B421D2C6-8274-4CBF-A06D-B2037499BB8D}" srcId="{1E75184C-7C10-4D3B-941C-699A6DC4E05C}" destId="{EA9E77BB-2031-4F46-8A56-5BD174D6C3D9}" srcOrd="1" destOrd="0" parTransId="{80506311-FF0F-4438-B6AF-5078D5553360}" sibTransId="{F176288B-233C-4F50-A094-B830565AF391}"/>
    <dgm:cxn modelId="{96FBDAAD-A4E6-4FB3-9BF9-5B84E0FC4712}" type="presOf" srcId="{451E569C-1B57-4995-A9B0-B16B272E0628}" destId="{D9A5FF49-37E3-4056-8152-5792A17FCFD2}" srcOrd="0" destOrd="0" presId="urn:microsoft.com/office/officeart/2005/8/layout/hProcess9"/>
    <dgm:cxn modelId="{1BFDDFAE-E5C7-461F-8C96-42F3ABB54782}" type="presOf" srcId="{EA9E77BB-2031-4F46-8A56-5BD174D6C3D9}" destId="{71A648A1-8CD5-41B8-A82F-9EEE59B5256E}" srcOrd="0" destOrd="0" presId="urn:microsoft.com/office/officeart/2005/8/layout/hProcess9"/>
    <dgm:cxn modelId="{D7A72C39-7565-47DA-99BF-4D248B22610D}" type="presOf" srcId="{ECA044C2-7EB0-49E6-9428-C4509BB70F7C}" destId="{0B537D90-D883-4AED-8BD9-3F201A864D63}" srcOrd="0" destOrd="0" presId="urn:microsoft.com/office/officeart/2005/8/layout/hProcess9"/>
    <dgm:cxn modelId="{1A95EFFB-22F8-4EAB-8094-8062F3A8D7F7}" type="presOf" srcId="{EA254A7A-5524-43F1-B62E-C3228C85F322}" destId="{DA9D06CC-46B5-4ACE-A80A-9B363F5F2999}" srcOrd="0" destOrd="0" presId="urn:microsoft.com/office/officeart/2005/8/layout/hProcess9"/>
    <dgm:cxn modelId="{988E0B83-84D0-436C-814A-38F8C2D20A53}" srcId="{1E75184C-7C10-4D3B-941C-699A6DC4E05C}" destId="{ECA044C2-7EB0-49E6-9428-C4509BB70F7C}" srcOrd="2" destOrd="0" parTransId="{CE8457E1-A624-46C3-B513-E5BEF8AC28BF}" sibTransId="{713D7028-EA8D-4FE5-B066-1E37E286417E}"/>
    <dgm:cxn modelId="{0F09C42E-75CF-465C-BE4D-3CF360153FBC}" srcId="{1E75184C-7C10-4D3B-941C-699A6DC4E05C}" destId="{451E569C-1B57-4995-A9B0-B16B272E0628}" srcOrd="3" destOrd="0" parTransId="{A9CFC5AC-ACCF-4815-BF2C-505AFD8E2E41}" sibTransId="{5FA9C4A1-11AA-4231-9733-85BE307BCD12}"/>
    <dgm:cxn modelId="{B3006869-A18B-4926-8261-7A962860FA7D}" type="presParOf" srcId="{B153872A-C3F8-4C8B-A41B-A72A6525112D}" destId="{DA933AE7-4EF8-4499-B56C-7E74184B0618}" srcOrd="0" destOrd="0" presId="urn:microsoft.com/office/officeart/2005/8/layout/hProcess9"/>
    <dgm:cxn modelId="{0A92DCB2-A27B-4F76-815F-0C47A3A209F7}" type="presParOf" srcId="{B153872A-C3F8-4C8B-A41B-A72A6525112D}" destId="{9796B17D-4056-47CA-88E2-78856114E3D5}" srcOrd="1" destOrd="0" presId="urn:microsoft.com/office/officeart/2005/8/layout/hProcess9"/>
    <dgm:cxn modelId="{56C3D827-D023-4708-8768-0BF6091CA9A1}" type="presParOf" srcId="{9796B17D-4056-47CA-88E2-78856114E3D5}" destId="{DA9D06CC-46B5-4ACE-A80A-9B363F5F2999}" srcOrd="0" destOrd="0" presId="urn:microsoft.com/office/officeart/2005/8/layout/hProcess9"/>
    <dgm:cxn modelId="{255C53DE-03F7-468B-9C7A-9D12B682815F}" type="presParOf" srcId="{9796B17D-4056-47CA-88E2-78856114E3D5}" destId="{31714F58-F499-4F88-B5C4-33A69E36BF8D}" srcOrd="1" destOrd="0" presId="urn:microsoft.com/office/officeart/2005/8/layout/hProcess9"/>
    <dgm:cxn modelId="{870103D7-23B7-443C-A65F-6015D1CECA55}" type="presParOf" srcId="{9796B17D-4056-47CA-88E2-78856114E3D5}" destId="{71A648A1-8CD5-41B8-A82F-9EEE59B5256E}" srcOrd="2" destOrd="0" presId="urn:microsoft.com/office/officeart/2005/8/layout/hProcess9"/>
    <dgm:cxn modelId="{EB0349D2-8C92-4FB2-BDA9-65CBEA5B7982}" type="presParOf" srcId="{9796B17D-4056-47CA-88E2-78856114E3D5}" destId="{6238A52F-2696-41AB-AF4F-79C46AEFCBCE}" srcOrd="3" destOrd="0" presId="urn:microsoft.com/office/officeart/2005/8/layout/hProcess9"/>
    <dgm:cxn modelId="{C37A5249-65A9-4B17-8C8B-34B455A2BCDF}" type="presParOf" srcId="{9796B17D-4056-47CA-88E2-78856114E3D5}" destId="{0B537D90-D883-4AED-8BD9-3F201A864D63}" srcOrd="4" destOrd="0" presId="urn:microsoft.com/office/officeart/2005/8/layout/hProcess9"/>
    <dgm:cxn modelId="{AA18A574-F1C0-418E-BEBD-9409B9C24ED9}" type="presParOf" srcId="{9796B17D-4056-47CA-88E2-78856114E3D5}" destId="{8EF95E11-8ACC-4A6D-9E35-BD2BC4B2C5F5}" srcOrd="5" destOrd="0" presId="urn:microsoft.com/office/officeart/2005/8/layout/hProcess9"/>
    <dgm:cxn modelId="{A146777B-0653-45B6-BDDD-A718714521A0}" type="presParOf" srcId="{9796B17D-4056-47CA-88E2-78856114E3D5}" destId="{D9A5FF49-37E3-4056-8152-5792A17FCFD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46D59C-D0CC-4365-AFB6-BE66B25FCBBE}" type="doc">
      <dgm:prSet loTypeId="urn:microsoft.com/office/officeart/2005/8/layout/hList3" loCatId="list" qsTypeId="urn:microsoft.com/office/officeart/2005/8/quickstyle/3d2" qsCatId="3D" csTypeId="urn:microsoft.com/office/officeart/2005/8/colors/accent2_5" csCatId="accent2" phldr="1"/>
      <dgm:spPr/>
      <dgm:t>
        <a:bodyPr/>
        <a:lstStyle/>
        <a:p>
          <a:endParaRPr lang="en-US"/>
        </a:p>
      </dgm:t>
    </dgm:pt>
    <dgm:pt modelId="{484EE391-58E3-4322-8BE2-988138E8AE13}" type="pres">
      <dgm:prSet presAssocID="{9746D59C-D0CC-4365-AFB6-BE66B25FCBBE}" presName="composite" presStyleCnt="0">
        <dgm:presLayoutVars>
          <dgm:chMax val="1"/>
          <dgm:dir/>
          <dgm:resizeHandles val="exact"/>
        </dgm:presLayoutVars>
      </dgm:prSet>
      <dgm:spPr/>
    </dgm:pt>
  </dgm:ptLst>
  <dgm:cxnLst>
    <dgm:cxn modelId="{77B0402A-8336-4994-AD31-A64197889EC4}" type="presOf" srcId="{9746D59C-D0CC-4365-AFB6-BE66B25FCBBE}" destId="{484EE391-58E3-4322-8BE2-988138E8AE13}" srcOrd="0"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A858719-3536-4E3C-82EF-D635AA21E31D}" type="doc">
      <dgm:prSet loTypeId="urn:microsoft.com/office/officeart/2005/8/layout/radial4" loCatId="relationship" qsTypeId="urn:microsoft.com/office/officeart/2005/8/quickstyle/3d2" qsCatId="3D" csTypeId="urn:microsoft.com/office/officeart/2005/8/colors/accent4_3" csCatId="accent4" phldr="1"/>
      <dgm:spPr/>
      <dgm:t>
        <a:bodyPr/>
        <a:lstStyle/>
        <a:p>
          <a:endParaRPr lang="en-US"/>
        </a:p>
      </dgm:t>
    </dgm:pt>
    <dgm:pt modelId="{63985862-C500-4A3D-9EC1-F4E844EBD9A8}">
      <dgm:prSet phldrT="[Text]"/>
      <dgm:spPr>
        <a:solidFill>
          <a:schemeClr val="tx1">
            <a:lumMod val="75000"/>
          </a:schemeClr>
        </a:solidFill>
      </dgm:spPr>
      <dgm:t>
        <a:bodyPr/>
        <a:lstStyle/>
        <a:p>
          <a:r>
            <a:rPr lang="en-US" dirty="0"/>
            <a:t>Collecting Data</a:t>
          </a:r>
        </a:p>
      </dgm:t>
    </dgm:pt>
    <dgm:pt modelId="{EA56BD64-D677-4F0C-900B-9E222D1F9AE6}" type="parTrans" cxnId="{57617B88-06B3-4E3D-973E-743F8B1E45AA}">
      <dgm:prSet/>
      <dgm:spPr/>
      <dgm:t>
        <a:bodyPr/>
        <a:lstStyle/>
        <a:p>
          <a:endParaRPr lang="en-US"/>
        </a:p>
      </dgm:t>
    </dgm:pt>
    <dgm:pt modelId="{146FD7A3-EB1F-48CF-87EA-52F78390F5D0}" type="sibTrans" cxnId="{57617B88-06B3-4E3D-973E-743F8B1E45AA}">
      <dgm:prSet/>
      <dgm:spPr/>
      <dgm:t>
        <a:bodyPr/>
        <a:lstStyle/>
        <a:p>
          <a:endParaRPr lang="en-US"/>
        </a:p>
      </dgm:t>
    </dgm:pt>
    <dgm:pt modelId="{4E60250E-DEC0-4CFA-982C-8ABB91F52419}">
      <dgm:prSet phldrT="[Text]"/>
      <dgm:spPr>
        <a:solidFill>
          <a:schemeClr val="accent5">
            <a:lumMod val="75000"/>
          </a:schemeClr>
        </a:solidFill>
      </dgm:spPr>
      <dgm:t>
        <a:bodyPr/>
        <a:lstStyle/>
        <a:p>
          <a:r>
            <a:rPr lang="en-US" dirty="0"/>
            <a:t>Interviews</a:t>
          </a:r>
        </a:p>
      </dgm:t>
    </dgm:pt>
    <dgm:pt modelId="{1C4AEFEF-0CF8-46C4-A128-630BEED6ED2C}" type="parTrans" cxnId="{9A10F5E1-C7A9-4008-9744-0C3AE9970456}">
      <dgm:prSet/>
      <dgm:spPr>
        <a:solidFill>
          <a:schemeClr val="accent6">
            <a:lumMod val="75000"/>
          </a:schemeClr>
        </a:solidFill>
      </dgm:spPr>
      <dgm:t>
        <a:bodyPr/>
        <a:lstStyle/>
        <a:p>
          <a:endParaRPr lang="en-US"/>
        </a:p>
      </dgm:t>
    </dgm:pt>
    <dgm:pt modelId="{A4EDF646-748A-4488-B319-5DC8A5EECED7}" type="sibTrans" cxnId="{9A10F5E1-C7A9-4008-9744-0C3AE9970456}">
      <dgm:prSet/>
      <dgm:spPr/>
      <dgm:t>
        <a:bodyPr/>
        <a:lstStyle/>
        <a:p>
          <a:endParaRPr lang="en-US"/>
        </a:p>
      </dgm:t>
    </dgm:pt>
    <dgm:pt modelId="{5B66127B-CAA7-477D-8622-6D0619CA17F2}">
      <dgm:prSet phldrT="[Text]"/>
      <dgm:spPr>
        <a:solidFill>
          <a:schemeClr val="accent5">
            <a:lumMod val="75000"/>
          </a:schemeClr>
        </a:solidFill>
      </dgm:spPr>
      <dgm:t>
        <a:bodyPr/>
        <a:lstStyle/>
        <a:p>
          <a:r>
            <a:rPr lang="en-US" dirty="0"/>
            <a:t>Observations</a:t>
          </a:r>
        </a:p>
      </dgm:t>
    </dgm:pt>
    <dgm:pt modelId="{2102E3BA-822C-4CA7-B334-38273A65ADC6}" type="parTrans" cxnId="{D38EAD7C-D9D3-422C-8303-0B2C0D59439E}">
      <dgm:prSet/>
      <dgm:spPr>
        <a:solidFill>
          <a:schemeClr val="accent6">
            <a:lumMod val="75000"/>
          </a:schemeClr>
        </a:solidFill>
      </dgm:spPr>
      <dgm:t>
        <a:bodyPr/>
        <a:lstStyle/>
        <a:p>
          <a:endParaRPr lang="en-US"/>
        </a:p>
      </dgm:t>
    </dgm:pt>
    <dgm:pt modelId="{AA52430D-2F45-48FA-B704-A7764050779D}" type="sibTrans" cxnId="{D38EAD7C-D9D3-422C-8303-0B2C0D59439E}">
      <dgm:prSet/>
      <dgm:spPr/>
      <dgm:t>
        <a:bodyPr/>
        <a:lstStyle/>
        <a:p>
          <a:endParaRPr lang="en-US"/>
        </a:p>
      </dgm:t>
    </dgm:pt>
    <dgm:pt modelId="{376E5000-F4CD-483E-B6C8-704079265077}">
      <dgm:prSet phldrT="[Text]"/>
      <dgm:spPr>
        <a:solidFill>
          <a:schemeClr val="accent5">
            <a:lumMod val="75000"/>
          </a:schemeClr>
        </a:solidFill>
      </dgm:spPr>
      <dgm:t>
        <a:bodyPr/>
        <a:lstStyle/>
        <a:p>
          <a:r>
            <a:rPr lang="en-US" dirty="0"/>
            <a:t>Surveys</a:t>
          </a:r>
        </a:p>
      </dgm:t>
    </dgm:pt>
    <dgm:pt modelId="{6CD2377C-5470-455D-8066-1DFA1328985B}" type="parTrans" cxnId="{4AEFACC5-6F8F-4B13-8D69-9E32CDAB07FF}">
      <dgm:prSet/>
      <dgm:spPr>
        <a:solidFill>
          <a:schemeClr val="accent6">
            <a:lumMod val="75000"/>
          </a:schemeClr>
        </a:solidFill>
      </dgm:spPr>
      <dgm:t>
        <a:bodyPr/>
        <a:lstStyle/>
        <a:p>
          <a:endParaRPr lang="en-US"/>
        </a:p>
      </dgm:t>
    </dgm:pt>
    <dgm:pt modelId="{F2415C04-3527-44F5-B14D-94080D2466B7}" type="sibTrans" cxnId="{4AEFACC5-6F8F-4B13-8D69-9E32CDAB07FF}">
      <dgm:prSet/>
      <dgm:spPr/>
      <dgm:t>
        <a:bodyPr/>
        <a:lstStyle/>
        <a:p>
          <a:endParaRPr lang="en-US"/>
        </a:p>
      </dgm:t>
    </dgm:pt>
    <dgm:pt modelId="{D8462E91-27C2-4BEE-B345-D888EB9D54E4}">
      <dgm:prSet/>
      <dgm:spPr>
        <a:solidFill>
          <a:schemeClr val="accent5">
            <a:lumMod val="75000"/>
          </a:schemeClr>
        </a:solidFill>
      </dgm:spPr>
      <dgm:t>
        <a:bodyPr/>
        <a:lstStyle/>
        <a:p>
          <a:r>
            <a:rPr lang="en-US" dirty="0"/>
            <a:t>Questionnaires</a:t>
          </a:r>
        </a:p>
      </dgm:t>
    </dgm:pt>
    <dgm:pt modelId="{6F5D8450-3F0C-4814-8D3B-A67DB763E1F3}" type="parTrans" cxnId="{F52C0F39-8C3F-4B1D-9FAB-F09CAD6D7B85}">
      <dgm:prSet/>
      <dgm:spPr>
        <a:solidFill>
          <a:schemeClr val="accent6">
            <a:lumMod val="75000"/>
          </a:schemeClr>
        </a:solidFill>
      </dgm:spPr>
      <dgm:t>
        <a:bodyPr/>
        <a:lstStyle/>
        <a:p>
          <a:endParaRPr lang="en-US"/>
        </a:p>
      </dgm:t>
    </dgm:pt>
    <dgm:pt modelId="{66BC9D09-8D44-476C-988B-D095B2F609D5}" type="sibTrans" cxnId="{F52C0F39-8C3F-4B1D-9FAB-F09CAD6D7B85}">
      <dgm:prSet/>
      <dgm:spPr/>
      <dgm:t>
        <a:bodyPr/>
        <a:lstStyle/>
        <a:p>
          <a:endParaRPr lang="en-US"/>
        </a:p>
      </dgm:t>
    </dgm:pt>
    <dgm:pt modelId="{C6545019-6A15-4C9D-9294-77B1C988E9EC}">
      <dgm:prSet/>
      <dgm:spPr>
        <a:solidFill>
          <a:schemeClr val="accent5">
            <a:lumMod val="75000"/>
          </a:schemeClr>
        </a:solidFill>
      </dgm:spPr>
      <dgm:t>
        <a:bodyPr/>
        <a:lstStyle/>
        <a:p>
          <a:r>
            <a:rPr lang="en-US" dirty="0"/>
            <a:t>Brainstorming</a:t>
          </a:r>
        </a:p>
      </dgm:t>
    </dgm:pt>
    <dgm:pt modelId="{96FC86FD-466D-4E93-B31C-775B01D2D714}" type="parTrans" cxnId="{88FA6FD4-BA8E-4FBC-BA9C-6C256C6D509C}">
      <dgm:prSet/>
      <dgm:spPr>
        <a:solidFill>
          <a:schemeClr val="accent6">
            <a:lumMod val="75000"/>
          </a:schemeClr>
        </a:solidFill>
      </dgm:spPr>
      <dgm:t>
        <a:bodyPr/>
        <a:lstStyle/>
        <a:p>
          <a:endParaRPr lang="en-US"/>
        </a:p>
      </dgm:t>
    </dgm:pt>
    <dgm:pt modelId="{1B00E146-CBFD-425C-BC4F-5AAAF848643A}" type="sibTrans" cxnId="{88FA6FD4-BA8E-4FBC-BA9C-6C256C6D509C}">
      <dgm:prSet/>
      <dgm:spPr/>
      <dgm:t>
        <a:bodyPr/>
        <a:lstStyle/>
        <a:p>
          <a:endParaRPr lang="en-US"/>
        </a:p>
      </dgm:t>
    </dgm:pt>
    <dgm:pt modelId="{E1E537AD-41F2-41D4-B19E-BAD5D0B16635}" type="pres">
      <dgm:prSet presAssocID="{BA858719-3536-4E3C-82EF-D635AA21E31D}" presName="cycle" presStyleCnt="0">
        <dgm:presLayoutVars>
          <dgm:chMax val="1"/>
          <dgm:dir/>
          <dgm:animLvl val="ctr"/>
          <dgm:resizeHandles val="exact"/>
        </dgm:presLayoutVars>
      </dgm:prSet>
      <dgm:spPr/>
    </dgm:pt>
    <dgm:pt modelId="{D3AC28E9-F8B1-460A-A869-3EA825650390}" type="pres">
      <dgm:prSet presAssocID="{63985862-C500-4A3D-9EC1-F4E844EBD9A8}" presName="centerShape" presStyleLbl="node0" presStyleIdx="0" presStyleCnt="1"/>
      <dgm:spPr/>
    </dgm:pt>
    <dgm:pt modelId="{4074EE96-3DE1-4BAA-97B1-0B9FF5034A7F}" type="pres">
      <dgm:prSet presAssocID="{1C4AEFEF-0CF8-46C4-A128-630BEED6ED2C}" presName="parTrans" presStyleLbl="bgSibTrans2D1" presStyleIdx="0" presStyleCnt="5"/>
      <dgm:spPr/>
    </dgm:pt>
    <dgm:pt modelId="{514C1E2A-ACA7-4BCA-818E-2FEF3899DE89}" type="pres">
      <dgm:prSet presAssocID="{4E60250E-DEC0-4CFA-982C-8ABB91F52419}" presName="node" presStyleLbl="node1" presStyleIdx="0" presStyleCnt="5" custRadScaleRad="100024" custRadScaleInc="-1304">
        <dgm:presLayoutVars>
          <dgm:bulletEnabled val="1"/>
        </dgm:presLayoutVars>
      </dgm:prSet>
      <dgm:spPr/>
    </dgm:pt>
    <dgm:pt modelId="{326C2D27-1192-4611-BA95-C92E58EEF37F}" type="pres">
      <dgm:prSet presAssocID="{2102E3BA-822C-4CA7-B334-38273A65ADC6}" presName="parTrans" presStyleLbl="bgSibTrans2D1" presStyleIdx="1" presStyleCnt="5"/>
      <dgm:spPr/>
    </dgm:pt>
    <dgm:pt modelId="{30E5E803-9C20-4431-9B00-5C9BE7004DBF}" type="pres">
      <dgm:prSet presAssocID="{5B66127B-CAA7-477D-8622-6D0619CA17F2}" presName="node" presStyleLbl="node1" presStyleIdx="1" presStyleCnt="5">
        <dgm:presLayoutVars>
          <dgm:bulletEnabled val="1"/>
        </dgm:presLayoutVars>
      </dgm:prSet>
      <dgm:spPr/>
    </dgm:pt>
    <dgm:pt modelId="{07BFB558-002C-473D-9C2C-598668B7E462}" type="pres">
      <dgm:prSet presAssocID="{6F5D8450-3F0C-4814-8D3B-A67DB763E1F3}" presName="parTrans" presStyleLbl="bgSibTrans2D1" presStyleIdx="2" presStyleCnt="5"/>
      <dgm:spPr/>
    </dgm:pt>
    <dgm:pt modelId="{A28AD7BC-012B-49E2-B33A-99CE51D5A6B9}" type="pres">
      <dgm:prSet presAssocID="{D8462E91-27C2-4BEE-B345-D888EB9D54E4}" presName="node" presStyleLbl="node1" presStyleIdx="2" presStyleCnt="5">
        <dgm:presLayoutVars>
          <dgm:bulletEnabled val="1"/>
        </dgm:presLayoutVars>
      </dgm:prSet>
      <dgm:spPr/>
    </dgm:pt>
    <dgm:pt modelId="{D5CAE905-5CCA-4D80-94AC-002678AFDF1C}" type="pres">
      <dgm:prSet presAssocID="{96FC86FD-466D-4E93-B31C-775B01D2D714}" presName="parTrans" presStyleLbl="bgSibTrans2D1" presStyleIdx="3" presStyleCnt="5"/>
      <dgm:spPr/>
    </dgm:pt>
    <dgm:pt modelId="{59F92696-A568-4B9B-A7C7-64F297E50AC1}" type="pres">
      <dgm:prSet presAssocID="{C6545019-6A15-4C9D-9294-77B1C988E9EC}" presName="node" presStyleLbl="node1" presStyleIdx="3" presStyleCnt="5">
        <dgm:presLayoutVars>
          <dgm:bulletEnabled val="1"/>
        </dgm:presLayoutVars>
      </dgm:prSet>
      <dgm:spPr/>
    </dgm:pt>
    <dgm:pt modelId="{04507E44-DB6F-429A-A28C-6CFB85FE523D}" type="pres">
      <dgm:prSet presAssocID="{6CD2377C-5470-455D-8066-1DFA1328985B}" presName="parTrans" presStyleLbl="bgSibTrans2D1" presStyleIdx="4" presStyleCnt="5"/>
      <dgm:spPr/>
    </dgm:pt>
    <dgm:pt modelId="{6388D8F7-E8A6-4D7B-B129-7E7B28250FA7}" type="pres">
      <dgm:prSet presAssocID="{376E5000-F4CD-483E-B6C8-704079265077}" presName="node" presStyleLbl="node1" presStyleIdx="4" presStyleCnt="5">
        <dgm:presLayoutVars>
          <dgm:bulletEnabled val="1"/>
        </dgm:presLayoutVars>
      </dgm:prSet>
      <dgm:spPr/>
    </dgm:pt>
  </dgm:ptLst>
  <dgm:cxnLst>
    <dgm:cxn modelId="{9DF0E9F6-0791-48CC-B2F4-D14D8DF7DA08}" type="presOf" srcId="{1C4AEFEF-0CF8-46C4-A128-630BEED6ED2C}" destId="{4074EE96-3DE1-4BAA-97B1-0B9FF5034A7F}" srcOrd="0" destOrd="0" presId="urn:microsoft.com/office/officeart/2005/8/layout/radial4"/>
    <dgm:cxn modelId="{4AEFACC5-6F8F-4B13-8D69-9E32CDAB07FF}" srcId="{63985862-C500-4A3D-9EC1-F4E844EBD9A8}" destId="{376E5000-F4CD-483E-B6C8-704079265077}" srcOrd="4" destOrd="0" parTransId="{6CD2377C-5470-455D-8066-1DFA1328985B}" sibTransId="{F2415C04-3527-44F5-B14D-94080D2466B7}"/>
    <dgm:cxn modelId="{F52C0F39-8C3F-4B1D-9FAB-F09CAD6D7B85}" srcId="{63985862-C500-4A3D-9EC1-F4E844EBD9A8}" destId="{D8462E91-27C2-4BEE-B345-D888EB9D54E4}" srcOrd="2" destOrd="0" parTransId="{6F5D8450-3F0C-4814-8D3B-A67DB763E1F3}" sibTransId="{66BC9D09-8D44-476C-988B-D095B2F609D5}"/>
    <dgm:cxn modelId="{24241A4C-B971-4A3F-B303-086A7A5CD552}" type="presOf" srcId="{2102E3BA-822C-4CA7-B334-38273A65ADC6}" destId="{326C2D27-1192-4611-BA95-C92E58EEF37F}" srcOrd="0" destOrd="0" presId="urn:microsoft.com/office/officeart/2005/8/layout/radial4"/>
    <dgm:cxn modelId="{804BF163-F89D-4888-8A05-190C450EBBAD}" type="presOf" srcId="{C6545019-6A15-4C9D-9294-77B1C988E9EC}" destId="{59F92696-A568-4B9B-A7C7-64F297E50AC1}" srcOrd="0" destOrd="0" presId="urn:microsoft.com/office/officeart/2005/8/layout/radial4"/>
    <dgm:cxn modelId="{57617B88-06B3-4E3D-973E-743F8B1E45AA}" srcId="{BA858719-3536-4E3C-82EF-D635AA21E31D}" destId="{63985862-C500-4A3D-9EC1-F4E844EBD9A8}" srcOrd="0" destOrd="0" parTransId="{EA56BD64-D677-4F0C-900B-9E222D1F9AE6}" sibTransId="{146FD7A3-EB1F-48CF-87EA-52F78390F5D0}"/>
    <dgm:cxn modelId="{6CC7C5DC-53BC-4BBB-8963-B91DD7D879B1}" type="presOf" srcId="{376E5000-F4CD-483E-B6C8-704079265077}" destId="{6388D8F7-E8A6-4D7B-B129-7E7B28250FA7}" srcOrd="0" destOrd="0" presId="urn:microsoft.com/office/officeart/2005/8/layout/radial4"/>
    <dgm:cxn modelId="{EDDDE217-BF4F-4A46-997D-05FF487B6BC9}" type="presOf" srcId="{6CD2377C-5470-455D-8066-1DFA1328985B}" destId="{04507E44-DB6F-429A-A28C-6CFB85FE523D}" srcOrd="0" destOrd="0" presId="urn:microsoft.com/office/officeart/2005/8/layout/radial4"/>
    <dgm:cxn modelId="{FBD7A24E-2426-4A1C-8ED2-20F8317F5E08}" type="presOf" srcId="{6F5D8450-3F0C-4814-8D3B-A67DB763E1F3}" destId="{07BFB558-002C-473D-9C2C-598668B7E462}" srcOrd="0" destOrd="0" presId="urn:microsoft.com/office/officeart/2005/8/layout/radial4"/>
    <dgm:cxn modelId="{6EA18A6B-0675-4D9D-974D-03E7E72DE459}" type="presOf" srcId="{BA858719-3536-4E3C-82EF-D635AA21E31D}" destId="{E1E537AD-41F2-41D4-B19E-BAD5D0B16635}" srcOrd="0" destOrd="0" presId="urn:microsoft.com/office/officeart/2005/8/layout/radial4"/>
    <dgm:cxn modelId="{D0A3F876-03D8-42C9-82C8-80E1CA5FA37B}" type="presOf" srcId="{96FC86FD-466D-4E93-B31C-775B01D2D714}" destId="{D5CAE905-5CCA-4D80-94AC-002678AFDF1C}" srcOrd="0" destOrd="0" presId="urn:microsoft.com/office/officeart/2005/8/layout/radial4"/>
    <dgm:cxn modelId="{9A10F5E1-C7A9-4008-9744-0C3AE9970456}" srcId="{63985862-C500-4A3D-9EC1-F4E844EBD9A8}" destId="{4E60250E-DEC0-4CFA-982C-8ABB91F52419}" srcOrd="0" destOrd="0" parTransId="{1C4AEFEF-0CF8-46C4-A128-630BEED6ED2C}" sibTransId="{A4EDF646-748A-4488-B319-5DC8A5EECED7}"/>
    <dgm:cxn modelId="{F074CAAA-7AD4-4F04-B951-74330F4E539F}" type="presOf" srcId="{D8462E91-27C2-4BEE-B345-D888EB9D54E4}" destId="{A28AD7BC-012B-49E2-B33A-99CE51D5A6B9}" srcOrd="0" destOrd="0" presId="urn:microsoft.com/office/officeart/2005/8/layout/radial4"/>
    <dgm:cxn modelId="{88FA6FD4-BA8E-4FBC-BA9C-6C256C6D509C}" srcId="{63985862-C500-4A3D-9EC1-F4E844EBD9A8}" destId="{C6545019-6A15-4C9D-9294-77B1C988E9EC}" srcOrd="3" destOrd="0" parTransId="{96FC86FD-466D-4E93-B31C-775B01D2D714}" sibTransId="{1B00E146-CBFD-425C-BC4F-5AAAF848643A}"/>
    <dgm:cxn modelId="{8E7DD33A-16B8-42ED-B317-825F387E8B2B}" type="presOf" srcId="{5B66127B-CAA7-477D-8622-6D0619CA17F2}" destId="{30E5E803-9C20-4431-9B00-5C9BE7004DBF}" srcOrd="0" destOrd="0" presId="urn:microsoft.com/office/officeart/2005/8/layout/radial4"/>
    <dgm:cxn modelId="{D38EAD7C-D9D3-422C-8303-0B2C0D59439E}" srcId="{63985862-C500-4A3D-9EC1-F4E844EBD9A8}" destId="{5B66127B-CAA7-477D-8622-6D0619CA17F2}" srcOrd="1" destOrd="0" parTransId="{2102E3BA-822C-4CA7-B334-38273A65ADC6}" sibTransId="{AA52430D-2F45-48FA-B704-A7764050779D}"/>
    <dgm:cxn modelId="{600BC6D1-2D39-4C84-8937-CA8572D63484}" type="presOf" srcId="{63985862-C500-4A3D-9EC1-F4E844EBD9A8}" destId="{D3AC28E9-F8B1-460A-A869-3EA825650390}" srcOrd="0" destOrd="0" presId="urn:microsoft.com/office/officeart/2005/8/layout/radial4"/>
    <dgm:cxn modelId="{EAA2FDB4-89E9-4A99-BAA4-C43B058A5EFE}" type="presOf" srcId="{4E60250E-DEC0-4CFA-982C-8ABB91F52419}" destId="{514C1E2A-ACA7-4BCA-818E-2FEF3899DE89}" srcOrd="0" destOrd="0" presId="urn:microsoft.com/office/officeart/2005/8/layout/radial4"/>
    <dgm:cxn modelId="{0C534E84-F9E7-425F-A16F-2DC1B9D0C812}" type="presParOf" srcId="{E1E537AD-41F2-41D4-B19E-BAD5D0B16635}" destId="{D3AC28E9-F8B1-460A-A869-3EA825650390}" srcOrd="0" destOrd="0" presId="urn:microsoft.com/office/officeart/2005/8/layout/radial4"/>
    <dgm:cxn modelId="{843D9CEA-1AB1-465F-8D22-B0C602C20421}" type="presParOf" srcId="{E1E537AD-41F2-41D4-B19E-BAD5D0B16635}" destId="{4074EE96-3DE1-4BAA-97B1-0B9FF5034A7F}" srcOrd="1" destOrd="0" presId="urn:microsoft.com/office/officeart/2005/8/layout/radial4"/>
    <dgm:cxn modelId="{01B4C1D8-0621-4047-A00A-82BC6FEEC494}" type="presParOf" srcId="{E1E537AD-41F2-41D4-B19E-BAD5D0B16635}" destId="{514C1E2A-ACA7-4BCA-818E-2FEF3899DE89}" srcOrd="2" destOrd="0" presId="urn:microsoft.com/office/officeart/2005/8/layout/radial4"/>
    <dgm:cxn modelId="{093A4979-0FD7-441D-B422-643A656A4CD2}" type="presParOf" srcId="{E1E537AD-41F2-41D4-B19E-BAD5D0B16635}" destId="{326C2D27-1192-4611-BA95-C92E58EEF37F}" srcOrd="3" destOrd="0" presId="urn:microsoft.com/office/officeart/2005/8/layout/radial4"/>
    <dgm:cxn modelId="{970D6470-BC5B-44DD-8EB0-AA6CDC9FD49B}" type="presParOf" srcId="{E1E537AD-41F2-41D4-B19E-BAD5D0B16635}" destId="{30E5E803-9C20-4431-9B00-5C9BE7004DBF}" srcOrd="4" destOrd="0" presId="urn:microsoft.com/office/officeart/2005/8/layout/radial4"/>
    <dgm:cxn modelId="{A2602D47-827E-467F-AC5D-796D818EBE79}" type="presParOf" srcId="{E1E537AD-41F2-41D4-B19E-BAD5D0B16635}" destId="{07BFB558-002C-473D-9C2C-598668B7E462}" srcOrd="5" destOrd="0" presId="urn:microsoft.com/office/officeart/2005/8/layout/radial4"/>
    <dgm:cxn modelId="{BE85D21F-45F8-493A-A0DB-46706F3E034C}" type="presParOf" srcId="{E1E537AD-41F2-41D4-B19E-BAD5D0B16635}" destId="{A28AD7BC-012B-49E2-B33A-99CE51D5A6B9}" srcOrd="6" destOrd="0" presId="urn:microsoft.com/office/officeart/2005/8/layout/radial4"/>
    <dgm:cxn modelId="{C1CDC1D7-EF33-4A17-8F72-916CA5172979}" type="presParOf" srcId="{E1E537AD-41F2-41D4-B19E-BAD5D0B16635}" destId="{D5CAE905-5CCA-4D80-94AC-002678AFDF1C}" srcOrd="7" destOrd="0" presId="urn:microsoft.com/office/officeart/2005/8/layout/radial4"/>
    <dgm:cxn modelId="{973811D9-CE51-4582-82A0-16FD017B0004}" type="presParOf" srcId="{E1E537AD-41F2-41D4-B19E-BAD5D0B16635}" destId="{59F92696-A568-4B9B-A7C7-64F297E50AC1}" srcOrd="8" destOrd="0" presId="urn:microsoft.com/office/officeart/2005/8/layout/radial4"/>
    <dgm:cxn modelId="{2E7D567A-A8DB-46A6-93C6-B9296EC539A5}" type="presParOf" srcId="{E1E537AD-41F2-41D4-B19E-BAD5D0B16635}" destId="{04507E44-DB6F-429A-A28C-6CFB85FE523D}" srcOrd="9" destOrd="0" presId="urn:microsoft.com/office/officeart/2005/8/layout/radial4"/>
    <dgm:cxn modelId="{79448B5B-E621-490E-9803-5173BB34EB81}" type="presParOf" srcId="{E1E537AD-41F2-41D4-B19E-BAD5D0B16635}" destId="{6388D8F7-E8A6-4D7B-B129-7E7B28250FA7}"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62CADC6-7D08-48E8-938D-57F6FB5D9FDB}" type="doc">
      <dgm:prSet loTypeId="urn:microsoft.com/office/officeart/2005/8/layout/chevron1" loCatId="process" qsTypeId="urn:microsoft.com/office/officeart/2005/8/quickstyle/3d2" qsCatId="3D" csTypeId="urn:microsoft.com/office/officeart/2005/8/colors/colorful2" csCatId="colorful" phldr="1"/>
      <dgm:spPr/>
      <dgm:t>
        <a:bodyPr/>
        <a:lstStyle/>
        <a:p>
          <a:endParaRPr lang="en-ZA"/>
        </a:p>
      </dgm:t>
    </dgm:pt>
    <dgm:pt modelId="{082BDF09-713E-46A1-916D-AB629D710ACE}">
      <dgm:prSet phldrT="[Text]" custT="1"/>
      <dgm:spPr>
        <a:solidFill>
          <a:schemeClr val="tx1">
            <a:lumMod val="50000"/>
          </a:schemeClr>
        </a:solidFill>
      </dgm:spPr>
      <dgm:t>
        <a:bodyPr/>
        <a:lstStyle/>
        <a:p>
          <a:r>
            <a:rPr lang="en-ZA" sz="2400" dirty="0"/>
            <a:t>ASSESSMENT PHASE</a:t>
          </a:r>
        </a:p>
      </dgm:t>
    </dgm:pt>
    <dgm:pt modelId="{11BA7397-FB74-4223-9BC5-3B0B23D59099}" type="parTrans" cxnId="{755E89EA-1BCF-4E2B-9F82-F304B85BC7A6}">
      <dgm:prSet/>
      <dgm:spPr/>
      <dgm:t>
        <a:bodyPr/>
        <a:lstStyle/>
        <a:p>
          <a:endParaRPr lang="en-ZA"/>
        </a:p>
      </dgm:t>
    </dgm:pt>
    <dgm:pt modelId="{17654395-FBA2-43B3-AD07-9A9BAB67F253}" type="sibTrans" cxnId="{755E89EA-1BCF-4E2B-9F82-F304B85BC7A6}">
      <dgm:prSet/>
      <dgm:spPr/>
      <dgm:t>
        <a:bodyPr/>
        <a:lstStyle/>
        <a:p>
          <a:endParaRPr lang="en-ZA"/>
        </a:p>
      </dgm:t>
    </dgm:pt>
    <dgm:pt modelId="{CB48F317-E66F-4F2E-9962-43BE759DADEB}">
      <dgm:prSet phldrT="[Text]" custT="1"/>
      <dgm:spPr/>
      <dgm:t>
        <a:bodyPr/>
        <a:lstStyle/>
        <a:p>
          <a:r>
            <a:rPr lang="en-ZA" sz="2400" dirty="0"/>
            <a:t>Assess occupational requirements</a:t>
          </a:r>
        </a:p>
      </dgm:t>
    </dgm:pt>
    <dgm:pt modelId="{7F8333D8-0656-4AA9-AA06-77E6F12A0F55}" type="parTrans" cxnId="{3C606A37-22A2-407D-A5C8-CA00AE636FA7}">
      <dgm:prSet/>
      <dgm:spPr/>
      <dgm:t>
        <a:bodyPr/>
        <a:lstStyle/>
        <a:p>
          <a:endParaRPr lang="en-ZA"/>
        </a:p>
      </dgm:t>
    </dgm:pt>
    <dgm:pt modelId="{DCB64182-9BC2-47AE-9E23-F759537B0A76}" type="sibTrans" cxnId="{3C606A37-22A2-407D-A5C8-CA00AE636FA7}">
      <dgm:prSet/>
      <dgm:spPr/>
      <dgm:t>
        <a:bodyPr/>
        <a:lstStyle/>
        <a:p>
          <a:endParaRPr lang="en-ZA"/>
        </a:p>
      </dgm:t>
    </dgm:pt>
    <dgm:pt modelId="{7D76F0D9-D40B-4DFA-B72B-2582A2E553E3}">
      <dgm:prSet phldrT="[Text]" custT="1"/>
      <dgm:spPr/>
      <dgm:t>
        <a:bodyPr/>
        <a:lstStyle/>
        <a:p>
          <a:r>
            <a:rPr lang="en-ZA" sz="2400" dirty="0"/>
            <a:t>Assess staff knowledge, skills, values &amp; attitudes</a:t>
          </a:r>
        </a:p>
      </dgm:t>
    </dgm:pt>
    <dgm:pt modelId="{B1581CCB-3829-4419-972F-8D8C800BFCDF}" type="parTrans" cxnId="{0AC98DEE-BC9B-4497-948E-5E21D6E59B81}">
      <dgm:prSet/>
      <dgm:spPr/>
      <dgm:t>
        <a:bodyPr/>
        <a:lstStyle/>
        <a:p>
          <a:endParaRPr lang="en-ZA"/>
        </a:p>
      </dgm:t>
    </dgm:pt>
    <dgm:pt modelId="{09DE2935-C5AE-43C4-8E85-7BAD397426F0}" type="sibTrans" cxnId="{0AC98DEE-BC9B-4497-948E-5E21D6E59B81}">
      <dgm:prSet/>
      <dgm:spPr/>
      <dgm:t>
        <a:bodyPr/>
        <a:lstStyle/>
        <a:p>
          <a:endParaRPr lang="en-ZA"/>
        </a:p>
      </dgm:t>
    </dgm:pt>
    <dgm:pt modelId="{8BACF418-FB39-4C45-B97E-F2781986E946}">
      <dgm:prSet phldrT="[Text]" custT="1"/>
      <dgm:spPr>
        <a:solidFill>
          <a:schemeClr val="tx1">
            <a:lumMod val="50000"/>
          </a:schemeClr>
        </a:solidFill>
      </dgm:spPr>
      <dgm:t>
        <a:bodyPr/>
        <a:lstStyle/>
        <a:p>
          <a:r>
            <a:rPr lang="en-ZA" sz="2400" dirty="0"/>
            <a:t>FACILITATION PHASE</a:t>
          </a:r>
        </a:p>
      </dgm:t>
    </dgm:pt>
    <dgm:pt modelId="{A0B6834C-2CD6-4D11-B388-EA415B6BC847}" type="parTrans" cxnId="{83740AF8-F522-4681-8F83-47BC6FF2BF0B}">
      <dgm:prSet/>
      <dgm:spPr/>
      <dgm:t>
        <a:bodyPr/>
        <a:lstStyle/>
        <a:p>
          <a:endParaRPr lang="en-ZA"/>
        </a:p>
      </dgm:t>
    </dgm:pt>
    <dgm:pt modelId="{BDA3CB85-EEF8-493D-A823-853BC3DC99B1}" type="sibTrans" cxnId="{83740AF8-F522-4681-8F83-47BC6FF2BF0B}">
      <dgm:prSet/>
      <dgm:spPr/>
      <dgm:t>
        <a:bodyPr/>
        <a:lstStyle/>
        <a:p>
          <a:endParaRPr lang="en-ZA"/>
        </a:p>
      </dgm:t>
    </dgm:pt>
    <dgm:pt modelId="{72D8C923-3932-4A6D-B999-2E33A450C35B}">
      <dgm:prSet phldrT="[Text]" custT="1"/>
      <dgm:spPr/>
      <dgm:t>
        <a:bodyPr/>
        <a:lstStyle/>
        <a:p>
          <a:r>
            <a:rPr lang="en-ZA" sz="2400" dirty="0"/>
            <a:t>Select training media</a:t>
          </a:r>
        </a:p>
      </dgm:t>
    </dgm:pt>
    <dgm:pt modelId="{9C2F6AFE-77AC-4415-9035-DA932702596B}" type="parTrans" cxnId="{74579780-7F04-44B2-851B-D3D907C62E61}">
      <dgm:prSet/>
      <dgm:spPr/>
      <dgm:t>
        <a:bodyPr/>
        <a:lstStyle/>
        <a:p>
          <a:endParaRPr lang="en-ZA"/>
        </a:p>
      </dgm:t>
    </dgm:pt>
    <dgm:pt modelId="{8115D396-0244-4BE8-BD18-EF8915712431}" type="sibTrans" cxnId="{74579780-7F04-44B2-851B-D3D907C62E61}">
      <dgm:prSet/>
      <dgm:spPr/>
      <dgm:t>
        <a:bodyPr/>
        <a:lstStyle/>
        <a:p>
          <a:endParaRPr lang="en-ZA"/>
        </a:p>
      </dgm:t>
    </dgm:pt>
    <dgm:pt modelId="{2A192A1F-DDC6-445D-9FBC-45D1E61BD328}">
      <dgm:prSet phldrT="[Text]" custT="1"/>
      <dgm:spPr/>
      <dgm:t>
        <a:bodyPr/>
        <a:lstStyle/>
        <a:p>
          <a:r>
            <a:rPr lang="en-ZA" sz="2400" dirty="0"/>
            <a:t>Conduct training</a:t>
          </a:r>
        </a:p>
      </dgm:t>
    </dgm:pt>
    <dgm:pt modelId="{BA7DB1E5-1E22-4BAF-A35A-FBA83194035A}" type="parTrans" cxnId="{543D42A7-7B52-4E6F-8BB3-7D2FD45378FA}">
      <dgm:prSet/>
      <dgm:spPr/>
      <dgm:t>
        <a:bodyPr/>
        <a:lstStyle/>
        <a:p>
          <a:endParaRPr lang="en-ZA"/>
        </a:p>
      </dgm:t>
    </dgm:pt>
    <dgm:pt modelId="{CD25287F-8FAB-4843-AC4B-FA9E70E591A6}" type="sibTrans" cxnId="{543D42A7-7B52-4E6F-8BB3-7D2FD45378FA}">
      <dgm:prSet/>
      <dgm:spPr/>
      <dgm:t>
        <a:bodyPr/>
        <a:lstStyle/>
        <a:p>
          <a:endParaRPr lang="en-ZA"/>
        </a:p>
      </dgm:t>
    </dgm:pt>
    <dgm:pt modelId="{0D9897A5-D5E5-4853-9703-16588585D7FC}">
      <dgm:prSet custT="1"/>
      <dgm:spPr>
        <a:solidFill>
          <a:schemeClr val="tx1">
            <a:lumMod val="50000"/>
          </a:schemeClr>
        </a:solidFill>
      </dgm:spPr>
      <dgm:t>
        <a:bodyPr/>
        <a:lstStyle/>
        <a:p>
          <a:r>
            <a:rPr lang="en-ZA" sz="2400" dirty="0"/>
            <a:t>EVALUATION PHASE</a:t>
          </a:r>
        </a:p>
      </dgm:t>
    </dgm:pt>
    <dgm:pt modelId="{AA292A90-F4C3-4C4E-87B7-059005166CB9}" type="parTrans" cxnId="{73A75E1E-A73B-4EEA-9660-02F94AB8A339}">
      <dgm:prSet/>
      <dgm:spPr/>
      <dgm:t>
        <a:bodyPr/>
        <a:lstStyle/>
        <a:p>
          <a:endParaRPr lang="en-ZA"/>
        </a:p>
      </dgm:t>
    </dgm:pt>
    <dgm:pt modelId="{2E832FD9-A1BA-412E-B570-30D404963216}" type="sibTrans" cxnId="{73A75E1E-A73B-4EEA-9660-02F94AB8A339}">
      <dgm:prSet/>
      <dgm:spPr/>
      <dgm:t>
        <a:bodyPr/>
        <a:lstStyle/>
        <a:p>
          <a:endParaRPr lang="en-ZA"/>
        </a:p>
      </dgm:t>
    </dgm:pt>
    <dgm:pt modelId="{F3974A70-7D3B-400B-849C-E7AB657363C8}">
      <dgm:prSet custT="1"/>
      <dgm:spPr/>
      <dgm:t>
        <a:bodyPr/>
        <a:lstStyle/>
        <a:p>
          <a:r>
            <a:rPr lang="en-ZA" sz="2400" dirty="0"/>
            <a:t>Develop criteria</a:t>
          </a:r>
        </a:p>
      </dgm:t>
    </dgm:pt>
    <dgm:pt modelId="{F9447AF9-5BE0-4E62-AE7E-A3DF1B1E27F9}" type="parTrans" cxnId="{40C3157B-9C66-4FCE-B849-A4624BF9D7E9}">
      <dgm:prSet/>
      <dgm:spPr/>
      <dgm:t>
        <a:bodyPr/>
        <a:lstStyle/>
        <a:p>
          <a:endParaRPr lang="en-ZA"/>
        </a:p>
      </dgm:t>
    </dgm:pt>
    <dgm:pt modelId="{2CA2CE82-B037-4135-AB93-328F680608BC}" type="sibTrans" cxnId="{40C3157B-9C66-4FCE-B849-A4624BF9D7E9}">
      <dgm:prSet/>
      <dgm:spPr/>
      <dgm:t>
        <a:bodyPr/>
        <a:lstStyle/>
        <a:p>
          <a:endParaRPr lang="en-ZA"/>
        </a:p>
      </dgm:t>
    </dgm:pt>
    <dgm:pt modelId="{17316B28-8967-4B61-AE06-B076777FD0B6}">
      <dgm:prSet custT="1"/>
      <dgm:spPr/>
      <dgm:t>
        <a:bodyPr/>
        <a:lstStyle/>
        <a:p>
          <a:r>
            <a:rPr lang="en-ZA" sz="2400" dirty="0"/>
            <a:t>Pre-test trainees</a:t>
          </a:r>
        </a:p>
      </dgm:t>
    </dgm:pt>
    <dgm:pt modelId="{3F4EC8F4-6707-47B7-A8A4-953416968518}" type="parTrans" cxnId="{43935F32-66D6-4188-8153-14F70C11F41C}">
      <dgm:prSet/>
      <dgm:spPr/>
      <dgm:t>
        <a:bodyPr/>
        <a:lstStyle/>
        <a:p>
          <a:endParaRPr lang="en-ZA"/>
        </a:p>
      </dgm:t>
    </dgm:pt>
    <dgm:pt modelId="{06119BA7-B7BD-42FF-A23F-3B07DAE6DFFE}" type="sibTrans" cxnId="{43935F32-66D6-4188-8153-14F70C11F41C}">
      <dgm:prSet/>
      <dgm:spPr/>
      <dgm:t>
        <a:bodyPr/>
        <a:lstStyle/>
        <a:p>
          <a:endParaRPr lang="en-ZA"/>
        </a:p>
      </dgm:t>
    </dgm:pt>
    <dgm:pt modelId="{A6634442-BF48-4399-BBEE-43C184EAE980}">
      <dgm:prSet custT="1"/>
      <dgm:spPr/>
      <dgm:t>
        <a:bodyPr/>
        <a:lstStyle/>
        <a:p>
          <a:r>
            <a:rPr lang="en-ZA" sz="2400" dirty="0"/>
            <a:t>Monitor training</a:t>
          </a:r>
        </a:p>
      </dgm:t>
    </dgm:pt>
    <dgm:pt modelId="{F67C1AE0-B2D9-4034-8554-212C28E21293}" type="parTrans" cxnId="{11295964-47A6-48A2-85AF-E4B35422201A}">
      <dgm:prSet/>
      <dgm:spPr/>
      <dgm:t>
        <a:bodyPr/>
        <a:lstStyle/>
        <a:p>
          <a:endParaRPr lang="en-ZA"/>
        </a:p>
      </dgm:t>
    </dgm:pt>
    <dgm:pt modelId="{D78DD44B-AF05-4082-BE60-503623C3B6B6}" type="sibTrans" cxnId="{11295964-47A6-48A2-85AF-E4B35422201A}">
      <dgm:prSet/>
      <dgm:spPr/>
      <dgm:t>
        <a:bodyPr/>
        <a:lstStyle/>
        <a:p>
          <a:endParaRPr lang="en-ZA"/>
        </a:p>
      </dgm:t>
    </dgm:pt>
    <dgm:pt modelId="{B69C10EF-0FA2-45B5-8C87-F01023578C59}">
      <dgm:prSet custT="1"/>
      <dgm:spPr/>
      <dgm:t>
        <a:bodyPr/>
        <a:lstStyle/>
        <a:p>
          <a:r>
            <a:rPr lang="en-ZA" sz="2400" dirty="0"/>
            <a:t>Evaluate training</a:t>
          </a:r>
        </a:p>
      </dgm:t>
    </dgm:pt>
    <dgm:pt modelId="{9A5990AD-C465-42D6-90C6-C26079B38591}" type="parTrans" cxnId="{A4290BF7-C135-4C0F-AB1A-690153A00EDC}">
      <dgm:prSet/>
      <dgm:spPr/>
      <dgm:t>
        <a:bodyPr/>
        <a:lstStyle/>
        <a:p>
          <a:endParaRPr lang="en-ZA"/>
        </a:p>
      </dgm:t>
    </dgm:pt>
    <dgm:pt modelId="{9E855EDD-0272-4510-B289-DB3F87700BA5}" type="sibTrans" cxnId="{A4290BF7-C135-4C0F-AB1A-690153A00EDC}">
      <dgm:prSet/>
      <dgm:spPr/>
      <dgm:t>
        <a:bodyPr/>
        <a:lstStyle/>
        <a:p>
          <a:endParaRPr lang="en-ZA"/>
        </a:p>
      </dgm:t>
    </dgm:pt>
    <dgm:pt modelId="{46AAAD9B-C50E-4529-AE56-FF5A43DAAE85}">
      <dgm:prSet custT="1"/>
      <dgm:spPr/>
      <dgm:t>
        <a:bodyPr/>
        <a:lstStyle/>
        <a:p>
          <a:endParaRPr lang="en-ZA" sz="2400" dirty="0"/>
        </a:p>
      </dgm:t>
    </dgm:pt>
    <dgm:pt modelId="{1B2EBD7D-7A1D-4085-83D5-68FCD7CE09B7}" type="parTrans" cxnId="{FF32E6BF-E4B4-4ECD-971A-A3DDFF5949FE}">
      <dgm:prSet/>
      <dgm:spPr/>
      <dgm:t>
        <a:bodyPr/>
        <a:lstStyle/>
        <a:p>
          <a:endParaRPr lang="en-ZA"/>
        </a:p>
      </dgm:t>
    </dgm:pt>
    <dgm:pt modelId="{7160CEF9-72BE-45B0-B7DB-EE5E8B985BDA}" type="sibTrans" cxnId="{FF32E6BF-E4B4-4ECD-971A-A3DDFF5949FE}">
      <dgm:prSet/>
      <dgm:spPr/>
      <dgm:t>
        <a:bodyPr/>
        <a:lstStyle/>
        <a:p>
          <a:endParaRPr lang="en-ZA"/>
        </a:p>
      </dgm:t>
    </dgm:pt>
    <dgm:pt modelId="{4D8E1D6F-585D-4B3B-8E71-C4246BA504EE}">
      <dgm:prSet custT="1"/>
      <dgm:spPr/>
      <dgm:t>
        <a:bodyPr/>
        <a:lstStyle/>
        <a:p>
          <a:r>
            <a:rPr lang="en-ZA" sz="2400" dirty="0"/>
            <a:t>Evaluate transfer</a:t>
          </a:r>
        </a:p>
      </dgm:t>
    </dgm:pt>
    <dgm:pt modelId="{CD70E32C-2AEF-49BE-92AA-D33C6A42F994}" type="parTrans" cxnId="{6A4A8428-B7C3-4FF0-A4A3-4F3A70F8FC44}">
      <dgm:prSet/>
      <dgm:spPr/>
      <dgm:t>
        <a:bodyPr/>
        <a:lstStyle/>
        <a:p>
          <a:endParaRPr lang="en-ZA"/>
        </a:p>
      </dgm:t>
    </dgm:pt>
    <dgm:pt modelId="{0077A4F5-ED8F-44C6-8039-1EB431B0946D}" type="sibTrans" cxnId="{6A4A8428-B7C3-4FF0-A4A3-4F3A70F8FC44}">
      <dgm:prSet/>
      <dgm:spPr/>
      <dgm:t>
        <a:bodyPr/>
        <a:lstStyle/>
        <a:p>
          <a:endParaRPr lang="en-ZA"/>
        </a:p>
      </dgm:t>
    </dgm:pt>
    <dgm:pt modelId="{E3781F91-8426-4CBB-B1EA-5CB2B567774B}" type="pres">
      <dgm:prSet presAssocID="{A62CADC6-7D08-48E8-938D-57F6FB5D9FDB}" presName="Name0" presStyleCnt="0">
        <dgm:presLayoutVars>
          <dgm:dir/>
          <dgm:animLvl val="lvl"/>
          <dgm:resizeHandles val="exact"/>
        </dgm:presLayoutVars>
      </dgm:prSet>
      <dgm:spPr/>
    </dgm:pt>
    <dgm:pt modelId="{A8017434-B573-4CF4-8301-743C533DAA54}" type="pres">
      <dgm:prSet presAssocID="{082BDF09-713E-46A1-916D-AB629D710ACE}" presName="composite" presStyleCnt="0"/>
      <dgm:spPr/>
    </dgm:pt>
    <dgm:pt modelId="{657EF9AA-FA4B-4C2A-99D0-8213E22BB0E1}" type="pres">
      <dgm:prSet presAssocID="{082BDF09-713E-46A1-916D-AB629D710ACE}" presName="parTx" presStyleLbl="node1" presStyleIdx="0" presStyleCnt="3">
        <dgm:presLayoutVars>
          <dgm:chMax val="0"/>
          <dgm:chPref val="0"/>
          <dgm:bulletEnabled val="1"/>
        </dgm:presLayoutVars>
      </dgm:prSet>
      <dgm:spPr/>
    </dgm:pt>
    <dgm:pt modelId="{43B71EA9-BB24-4C0D-AF4D-747A9EC51D5E}" type="pres">
      <dgm:prSet presAssocID="{082BDF09-713E-46A1-916D-AB629D710ACE}" presName="desTx" presStyleLbl="revTx" presStyleIdx="0" presStyleCnt="3" custLinFactNeighborX="9161">
        <dgm:presLayoutVars>
          <dgm:bulletEnabled val="1"/>
        </dgm:presLayoutVars>
      </dgm:prSet>
      <dgm:spPr/>
    </dgm:pt>
    <dgm:pt modelId="{26852281-5C6A-4FF7-BB1A-F88382908948}" type="pres">
      <dgm:prSet presAssocID="{17654395-FBA2-43B3-AD07-9A9BAB67F253}" presName="space" presStyleCnt="0"/>
      <dgm:spPr/>
    </dgm:pt>
    <dgm:pt modelId="{13320109-6FDF-4E36-9567-D4913478559D}" type="pres">
      <dgm:prSet presAssocID="{8BACF418-FB39-4C45-B97E-F2781986E946}" presName="composite" presStyleCnt="0"/>
      <dgm:spPr/>
    </dgm:pt>
    <dgm:pt modelId="{2DEAB87B-73B4-4736-BB6B-2FE9947B1A07}" type="pres">
      <dgm:prSet presAssocID="{8BACF418-FB39-4C45-B97E-F2781986E946}" presName="parTx" presStyleLbl="node1" presStyleIdx="1" presStyleCnt="3">
        <dgm:presLayoutVars>
          <dgm:chMax val="0"/>
          <dgm:chPref val="0"/>
          <dgm:bulletEnabled val="1"/>
        </dgm:presLayoutVars>
      </dgm:prSet>
      <dgm:spPr/>
    </dgm:pt>
    <dgm:pt modelId="{485B2964-3E98-49B5-9127-B767498439D2}" type="pres">
      <dgm:prSet presAssocID="{8BACF418-FB39-4C45-B97E-F2781986E946}" presName="desTx" presStyleLbl="revTx" presStyleIdx="1" presStyleCnt="3" custLinFactNeighborX="12242">
        <dgm:presLayoutVars>
          <dgm:bulletEnabled val="1"/>
        </dgm:presLayoutVars>
      </dgm:prSet>
      <dgm:spPr/>
    </dgm:pt>
    <dgm:pt modelId="{1A30F9D6-5853-4E1D-9862-7B92F5F77339}" type="pres">
      <dgm:prSet presAssocID="{BDA3CB85-EEF8-493D-A823-853BC3DC99B1}" presName="space" presStyleCnt="0"/>
      <dgm:spPr/>
    </dgm:pt>
    <dgm:pt modelId="{C8E7B730-E8B0-4CFD-B03E-B8C06CCCDB19}" type="pres">
      <dgm:prSet presAssocID="{0D9897A5-D5E5-4853-9703-16588585D7FC}" presName="composite" presStyleCnt="0"/>
      <dgm:spPr/>
    </dgm:pt>
    <dgm:pt modelId="{08E27E89-AD21-4184-91F8-5A3A3E62FDE9}" type="pres">
      <dgm:prSet presAssocID="{0D9897A5-D5E5-4853-9703-16588585D7FC}" presName="parTx" presStyleLbl="node1" presStyleIdx="2" presStyleCnt="3">
        <dgm:presLayoutVars>
          <dgm:chMax val="0"/>
          <dgm:chPref val="0"/>
          <dgm:bulletEnabled val="1"/>
        </dgm:presLayoutVars>
      </dgm:prSet>
      <dgm:spPr/>
    </dgm:pt>
    <dgm:pt modelId="{E73F7DAB-EB5F-4DAA-96CD-611AF933E9C2}" type="pres">
      <dgm:prSet presAssocID="{0D9897A5-D5E5-4853-9703-16588585D7FC}" presName="desTx" presStyleLbl="revTx" presStyleIdx="2" presStyleCnt="3" custLinFactNeighborX="15323">
        <dgm:presLayoutVars>
          <dgm:bulletEnabled val="1"/>
        </dgm:presLayoutVars>
      </dgm:prSet>
      <dgm:spPr/>
    </dgm:pt>
  </dgm:ptLst>
  <dgm:cxnLst>
    <dgm:cxn modelId="{755E89EA-1BCF-4E2B-9F82-F304B85BC7A6}" srcId="{A62CADC6-7D08-48E8-938D-57F6FB5D9FDB}" destId="{082BDF09-713E-46A1-916D-AB629D710ACE}" srcOrd="0" destOrd="0" parTransId="{11BA7397-FB74-4223-9BC5-3B0B23D59099}" sibTransId="{17654395-FBA2-43B3-AD07-9A9BAB67F253}"/>
    <dgm:cxn modelId="{2767116C-13B6-421B-8E69-3BFE67BC5BD1}" type="presOf" srcId="{7D76F0D9-D40B-4DFA-B72B-2582A2E553E3}" destId="{43B71EA9-BB24-4C0D-AF4D-747A9EC51D5E}" srcOrd="0" destOrd="1" presId="urn:microsoft.com/office/officeart/2005/8/layout/chevron1"/>
    <dgm:cxn modelId="{3C606A37-22A2-407D-A5C8-CA00AE636FA7}" srcId="{082BDF09-713E-46A1-916D-AB629D710ACE}" destId="{CB48F317-E66F-4F2E-9962-43BE759DADEB}" srcOrd="0" destOrd="0" parTransId="{7F8333D8-0656-4AA9-AA06-77E6F12A0F55}" sibTransId="{DCB64182-9BC2-47AE-9E23-F759537B0A76}"/>
    <dgm:cxn modelId="{40C3157B-9C66-4FCE-B849-A4624BF9D7E9}" srcId="{0D9897A5-D5E5-4853-9703-16588585D7FC}" destId="{F3974A70-7D3B-400B-849C-E7AB657363C8}" srcOrd="0" destOrd="0" parTransId="{F9447AF9-5BE0-4E62-AE7E-A3DF1B1E27F9}" sibTransId="{2CA2CE82-B037-4135-AB93-328F680608BC}"/>
    <dgm:cxn modelId="{4A338815-21C4-43C5-A2CD-96688CDF6B5E}" type="presOf" srcId="{17316B28-8967-4B61-AE06-B076777FD0B6}" destId="{E73F7DAB-EB5F-4DAA-96CD-611AF933E9C2}" srcOrd="0" destOrd="1" presId="urn:microsoft.com/office/officeart/2005/8/layout/chevron1"/>
    <dgm:cxn modelId="{CDBCF0D5-D45F-4EED-A866-6686F8AE34C4}" type="presOf" srcId="{4D8E1D6F-585D-4B3B-8E71-C4246BA504EE}" destId="{E73F7DAB-EB5F-4DAA-96CD-611AF933E9C2}" srcOrd="0" destOrd="4" presId="urn:microsoft.com/office/officeart/2005/8/layout/chevron1"/>
    <dgm:cxn modelId="{E464FF06-8988-4561-9B06-89FAAD553B10}" type="presOf" srcId="{082BDF09-713E-46A1-916D-AB629D710ACE}" destId="{657EF9AA-FA4B-4C2A-99D0-8213E22BB0E1}" srcOrd="0" destOrd="0" presId="urn:microsoft.com/office/officeart/2005/8/layout/chevron1"/>
    <dgm:cxn modelId="{31C24ED4-4235-4147-9122-CB4117FE9434}" type="presOf" srcId="{0D9897A5-D5E5-4853-9703-16588585D7FC}" destId="{08E27E89-AD21-4184-91F8-5A3A3E62FDE9}" srcOrd="0" destOrd="0" presId="urn:microsoft.com/office/officeart/2005/8/layout/chevron1"/>
    <dgm:cxn modelId="{5AA952DE-561A-4222-8276-469A57032C83}" type="presOf" srcId="{A6634442-BF48-4399-BBEE-43C184EAE980}" destId="{E73F7DAB-EB5F-4DAA-96CD-611AF933E9C2}" srcOrd="0" destOrd="2" presId="urn:microsoft.com/office/officeart/2005/8/layout/chevron1"/>
    <dgm:cxn modelId="{0D770453-1A50-40BC-A9C5-E2824AC4A874}" type="presOf" srcId="{46AAAD9B-C50E-4529-AE56-FF5A43DAAE85}" destId="{E73F7DAB-EB5F-4DAA-96CD-611AF933E9C2}" srcOrd="0" destOrd="5" presId="urn:microsoft.com/office/officeart/2005/8/layout/chevron1"/>
    <dgm:cxn modelId="{AC008E83-BA19-486C-A045-D9FA6CC88904}" type="presOf" srcId="{72D8C923-3932-4A6D-B999-2E33A450C35B}" destId="{485B2964-3E98-49B5-9127-B767498439D2}" srcOrd="0" destOrd="0" presId="urn:microsoft.com/office/officeart/2005/8/layout/chevron1"/>
    <dgm:cxn modelId="{73A75E1E-A73B-4EEA-9660-02F94AB8A339}" srcId="{A62CADC6-7D08-48E8-938D-57F6FB5D9FDB}" destId="{0D9897A5-D5E5-4853-9703-16588585D7FC}" srcOrd="2" destOrd="0" parTransId="{AA292A90-F4C3-4C4E-87B7-059005166CB9}" sibTransId="{2E832FD9-A1BA-412E-B570-30D404963216}"/>
    <dgm:cxn modelId="{74579780-7F04-44B2-851B-D3D907C62E61}" srcId="{8BACF418-FB39-4C45-B97E-F2781986E946}" destId="{72D8C923-3932-4A6D-B999-2E33A450C35B}" srcOrd="0" destOrd="0" parTransId="{9C2F6AFE-77AC-4415-9035-DA932702596B}" sibTransId="{8115D396-0244-4BE8-BD18-EF8915712431}"/>
    <dgm:cxn modelId="{8672C453-305F-4D38-8E10-CA42ABDEBB17}" type="presOf" srcId="{8BACF418-FB39-4C45-B97E-F2781986E946}" destId="{2DEAB87B-73B4-4736-BB6B-2FE9947B1A07}" srcOrd="0" destOrd="0" presId="urn:microsoft.com/office/officeart/2005/8/layout/chevron1"/>
    <dgm:cxn modelId="{A4290BF7-C135-4C0F-AB1A-690153A00EDC}" srcId="{0D9897A5-D5E5-4853-9703-16588585D7FC}" destId="{B69C10EF-0FA2-45B5-8C87-F01023578C59}" srcOrd="3" destOrd="0" parTransId="{9A5990AD-C465-42D6-90C6-C26079B38591}" sibTransId="{9E855EDD-0272-4510-B289-DB3F87700BA5}"/>
    <dgm:cxn modelId="{EE69BFDB-98D0-46E7-9FF2-2E3ED4ACAD4C}" type="presOf" srcId="{CB48F317-E66F-4F2E-9962-43BE759DADEB}" destId="{43B71EA9-BB24-4C0D-AF4D-747A9EC51D5E}" srcOrd="0" destOrd="0" presId="urn:microsoft.com/office/officeart/2005/8/layout/chevron1"/>
    <dgm:cxn modelId="{83740AF8-F522-4681-8F83-47BC6FF2BF0B}" srcId="{A62CADC6-7D08-48E8-938D-57F6FB5D9FDB}" destId="{8BACF418-FB39-4C45-B97E-F2781986E946}" srcOrd="1" destOrd="0" parTransId="{A0B6834C-2CD6-4D11-B388-EA415B6BC847}" sibTransId="{BDA3CB85-EEF8-493D-A823-853BC3DC99B1}"/>
    <dgm:cxn modelId="{0AC98DEE-BC9B-4497-948E-5E21D6E59B81}" srcId="{082BDF09-713E-46A1-916D-AB629D710ACE}" destId="{7D76F0D9-D40B-4DFA-B72B-2582A2E553E3}" srcOrd="1" destOrd="0" parTransId="{B1581CCB-3829-4419-972F-8D8C800BFCDF}" sibTransId="{09DE2935-C5AE-43C4-8E85-7BAD397426F0}"/>
    <dgm:cxn modelId="{11295964-47A6-48A2-85AF-E4B35422201A}" srcId="{0D9897A5-D5E5-4853-9703-16588585D7FC}" destId="{A6634442-BF48-4399-BBEE-43C184EAE980}" srcOrd="2" destOrd="0" parTransId="{F67C1AE0-B2D9-4034-8554-212C28E21293}" sibTransId="{D78DD44B-AF05-4082-BE60-503623C3B6B6}"/>
    <dgm:cxn modelId="{543D42A7-7B52-4E6F-8BB3-7D2FD45378FA}" srcId="{8BACF418-FB39-4C45-B97E-F2781986E946}" destId="{2A192A1F-DDC6-445D-9FBC-45D1E61BD328}" srcOrd="1" destOrd="0" parTransId="{BA7DB1E5-1E22-4BAF-A35A-FBA83194035A}" sibTransId="{CD25287F-8FAB-4843-AC4B-FA9E70E591A6}"/>
    <dgm:cxn modelId="{B138BF6A-D29F-4CE1-AC97-EF6B21EC8A0A}" type="presOf" srcId="{A62CADC6-7D08-48E8-938D-57F6FB5D9FDB}" destId="{E3781F91-8426-4CBB-B1EA-5CB2B567774B}" srcOrd="0" destOrd="0" presId="urn:microsoft.com/office/officeart/2005/8/layout/chevron1"/>
    <dgm:cxn modelId="{EB897D1D-F2C2-4FDA-A0D9-FBEC927FDB03}" type="presOf" srcId="{2A192A1F-DDC6-445D-9FBC-45D1E61BD328}" destId="{485B2964-3E98-49B5-9127-B767498439D2}" srcOrd="0" destOrd="1" presId="urn:microsoft.com/office/officeart/2005/8/layout/chevron1"/>
    <dgm:cxn modelId="{43935F32-66D6-4188-8153-14F70C11F41C}" srcId="{0D9897A5-D5E5-4853-9703-16588585D7FC}" destId="{17316B28-8967-4B61-AE06-B076777FD0B6}" srcOrd="1" destOrd="0" parTransId="{3F4EC8F4-6707-47B7-A8A4-953416968518}" sibTransId="{06119BA7-B7BD-42FF-A23F-3B07DAE6DFFE}"/>
    <dgm:cxn modelId="{93356228-C68B-4F13-AA9C-482B93D60715}" type="presOf" srcId="{F3974A70-7D3B-400B-849C-E7AB657363C8}" destId="{E73F7DAB-EB5F-4DAA-96CD-611AF933E9C2}" srcOrd="0" destOrd="0" presId="urn:microsoft.com/office/officeart/2005/8/layout/chevron1"/>
    <dgm:cxn modelId="{FF32E6BF-E4B4-4ECD-971A-A3DDFF5949FE}" srcId="{0D9897A5-D5E5-4853-9703-16588585D7FC}" destId="{46AAAD9B-C50E-4529-AE56-FF5A43DAAE85}" srcOrd="5" destOrd="0" parTransId="{1B2EBD7D-7A1D-4085-83D5-68FCD7CE09B7}" sibTransId="{7160CEF9-72BE-45B0-B7DB-EE5E8B985BDA}"/>
    <dgm:cxn modelId="{6A4A8428-B7C3-4FF0-A4A3-4F3A70F8FC44}" srcId="{0D9897A5-D5E5-4853-9703-16588585D7FC}" destId="{4D8E1D6F-585D-4B3B-8E71-C4246BA504EE}" srcOrd="4" destOrd="0" parTransId="{CD70E32C-2AEF-49BE-92AA-D33C6A42F994}" sibTransId="{0077A4F5-ED8F-44C6-8039-1EB431B0946D}"/>
    <dgm:cxn modelId="{0B526254-F406-4EB3-9E7F-AB7EA0ECDAA3}" type="presOf" srcId="{B69C10EF-0FA2-45B5-8C87-F01023578C59}" destId="{E73F7DAB-EB5F-4DAA-96CD-611AF933E9C2}" srcOrd="0" destOrd="3" presId="urn:microsoft.com/office/officeart/2005/8/layout/chevron1"/>
    <dgm:cxn modelId="{B02A8433-5AFD-4F34-B603-38AD86CB2EDC}" type="presParOf" srcId="{E3781F91-8426-4CBB-B1EA-5CB2B567774B}" destId="{A8017434-B573-4CF4-8301-743C533DAA54}" srcOrd="0" destOrd="0" presId="urn:microsoft.com/office/officeart/2005/8/layout/chevron1"/>
    <dgm:cxn modelId="{CC89392F-4DFD-4ECE-87C1-73D38CFAC8C8}" type="presParOf" srcId="{A8017434-B573-4CF4-8301-743C533DAA54}" destId="{657EF9AA-FA4B-4C2A-99D0-8213E22BB0E1}" srcOrd="0" destOrd="0" presId="urn:microsoft.com/office/officeart/2005/8/layout/chevron1"/>
    <dgm:cxn modelId="{D1CCB87E-BFE8-451C-9051-7DEC3049B8BF}" type="presParOf" srcId="{A8017434-B573-4CF4-8301-743C533DAA54}" destId="{43B71EA9-BB24-4C0D-AF4D-747A9EC51D5E}" srcOrd="1" destOrd="0" presId="urn:microsoft.com/office/officeart/2005/8/layout/chevron1"/>
    <dgm:cxn modelId="{080B4E13-CFA5-47BD-A324-5CB82AC8C310}" type="presParOf" srcId="{E3781F91-8426-4CBB-B1EA-5CB2B567774B}" destId="{26852281-5C6A-4FF7-BB1A-F88382908948}" srcOrd="1" destOrd="0" presId="urn:microsoft.com/office/officeart/2005/8/layout/chevron1"/>
    <dgm:cxn modelId="{728C7184-4E10-42B4-BACE-FF22F2B53C65}" type="presParOf" srcId="{E3781F91-8426-4CBB-B1EA-5CB2B567774B}" destId="{13320109-6FDF-4E36-9567-D4913478559D}" srcOrd="2" destOrd="0" presId="urn:microsoft.com/office/officeart/2005/8/layout/chevron1"/>
    <dgm:cxn modelId="{838845BF-7A47-4CF6-94F7-A4FEBB50CBEF}" type="presParOf" srcId="{13320109-6FDF-4E36-9567-D4913478559D}" destId="{2DEAB87B-73B4-4736-BB6B-2FE9947B1A07}" srcOrd="0" destOrd="0" presId="urn:microsoft.com/office/officeart/2005/8/layout/chevron1"/>
    <dgm:cxn modelId="{73CF4434-A9E5-4834-AC4B-5CE4F3037348}" type="presParOf" srcId="{13320109-6FDF-4E36-9567-D4913478559D}" destId="{485B2964-3E98-49B5-9127-B767498439D2}" srcOrd="1" destOrd="0" presId="urn:microsoft.com/office/officeart/2005/8/layout/chevron1"/>
    <dgm:cxn modelId="{E21EAF98-40C8-499D-89B4-5D99AA770286}" type="presParOf" srcId="{E3781F91-8426-4CBB-B1EA-5CB2B567774B}" destId="{1A30F9D6-5853-4E1D-9862-7B92F5F77339}" srcOrd="3" destOrd="0" presId="urn:microsoft.com/office/officeart/2005/8/layout/chevron1"/>
    <dgm:cxn modelId="{DBD55627-6124-4384-B96B-1EA08736E84C}" type="presParOf" srcId="{E3781F91-8426-4CBB-B1EA-5CB2B567774B}" destId="{C8E7B730-E8B0-4CFD-B03E-B8C06CCCDB19}" srcOrd="4" destOrd="0" presId="urn:microsoft.com/office/officeart/2005/8/layout/chevron1"/>
    <dgm:cxn modelId="{4934D55A-32B1-4161-8DD8-C6C3FB7BAFCF}" type="presParOf" srcId="{C8E7B730-E8B0-4CFD-B03E-B8C06CCCDB19}" destId="{08E27E89-AD21-4184-91F8-5A3A3E62FDE9}" srcOrd="0" destOrd="0" presId="urn:microsoft.com/office/officeart/2005/8/layout/chevron1"/>
    <dgm:cxn modelId="{FBCF68FC-8E0F-44F9-BF22-8BA99A887E1D}" type="presParOf" srcId="{C8E7B730-E8B0-4CFD-B03E-B8C06CCCDB19}" destId="{E73F7DAB-EB5F-4DAA-96CD-611AF933E9C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598AA-2CAC-44D9-9E8D-BDFE1DD6D4ED}"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14CFD010-3C1D-45C5-A241-EFE14269CB3D}">
      <dgm:prSet phldrT="[Text]"/>
      <dgm:spPr/>
      <dgm:t>
        <a:bodyPr/>
        <a:lstStyle/>
        <a:p>
          <a:r>
            <a:rPr lang="en-US" b="1" dirty="0"/>
            <a:t>Formulate</a:t>
          </a:r>
        </a:p>
      </dgm:t>
    </dgm:pt>
    <dgm:pt modelId="{474CD618-FABA-4EF8-967F-D40AB34ED619}" type="parTrans" cxnId="{B502F54B-5A5A-4931-954F-771257FDF870}">
      <dgm:prSet/>
      <dgm:spPr/>
      <dgm:t>
        <a:bodyPr/>
        <a:lstStyle/>
        <a:p>
          <a:endParaRPr lang="en-US"/>
        </a:p>
      </dgm:t>
    </dgm:pt>
    <dgm:pt modelId="{8E1CA843-9007-41EF-BDBC-9102CD4D1985}" type="sibTrans" cxnId="{B502F54B-5A5A-4931-954F-771257FDF870}">
      <dgm:prSet/>
      <dgm:spPr/>
      <dgm:t>
        <a:bodyPr/>
        <a:lstStyle/>
        <a:p>
          <a:endParaRPr lang="en-US"/>
        </a:p>
      </dgm:t>
    </dgm:pt>
    <dgm:pt modelId="{DED62531-CA45-4721-9281-8CAAE3B7D244}">
      <dgm:prSet phldrT="[Text]" custT="1"/>
      <dgm:spPr/>
      <dgm:t>
        <a:bodyPr/>
        <a:lstStyle/>
        <a:p>
          <a:r>
            <a:rPr lang="en-US" sz="2400" b="1" dirty="0"/>
            <a:t>policies</a:t>
          </a:r>
          <a:r>
            <a:rPr lang="en-US" sz="2400" dirty="0"/>
            <a:t> and </a:t>
          </a:r>
          <a:r>
            <a:rPr lang="en-US" sz="2400" b="1" dirty="0"/>
            <a:t>criteria</a:t>
          </a:r>
          <a:r>
            <a:rPr lang="en-US" sz="2400" dirty="0"/>
            <a:t> for </a:t>
          </a:r>
          <a:r>
            <a:rPr lang="en-US" sz="2400" b="1" dirty="0"/>
            <a:t>registration</a:t>
          </a:r>
          <a:r>
            <a:rPr lang="en-US" sz="2400" dirty="0"/>
            <a:t> of </a:t>
          </a:r>
          <a:r>
            <a:rPr lang="en-US" sz="2400" b="1" dirty="0"/>
            <a:t>bodies </a:t>
          </a:r>
          <a:r>
            <a:rPr lang="en-US" sz="2400" dirty="0"/>
            <a:t>responsible for </a:t>
          </a:r>
          <a:r>
            <a:rPr lang="en-US" sz="2400" b="1" dirty="0"/>
            <a:t>establishing standards </a:t>
          </a:r>
        </a:p>
      </dgm:t>
    </dgm:pt>
    <dgm:pt modelId="{B4C14766-955A-494D-B4AE-CA6DB4FDE6C0}" type="parTrans" cxnId="{F33B4136-1410-4CCA-8257-E9D73A7DE35B}">
      <dgm:prSet/>
      <dgm:spPr/>
      <dgm:t>
        <a:bodyPr/>
        <a:lstStyle/>
        <a:p>
          <a:endParaRPr lang="en-US"/>
        </a:p>
      </dgm:t>
    </dgm:pt>
    <dgm:pt modelId="{03B17696-DE9D-479D-854C-196C03EB39B7}" type="sibTrans" cxnId="{F33B4136-1410-4CCA-8257-E9D73A7DE35B}">
      <dgm:prSet/>
      <dgm:spPr/>
      <dgm:t>
        <a:bodyPr/>
        <a:lstStyle/>
        <a:p>
          <a:endParaRPr lang="en-US"/>
        </a:p>
      </dgm:t>
    </dgm:pt>
    <dgm:pt modelId="{14375392-BA8B-474C-A260-7C1E6624EE18}">
      <dgm:prSet phldrT="[Text]"/>
      <dgm:spPr/>
      <dgm:t>
        <a:bodyPr/>
        <a:lstStyle/>
        <a:p>
          <a:r>
            <a:rPr lang="en-US" b="1" dirty="0"/>
            <a:t>Oversee  </a:t>
          </a:r>
        </a:p>
      </dgm:t>
    </dgm:pt>
    <dgm:pt modelId="{9C4F5BFA-6D69-4A0F-AF33-3A4C773A0064}" type="parTrans" cxnId="{CB0F1D95-1436-4663-B1EA-EEFD12C8555E}">
      <dgm:prSet/>
      <dgm:spPr/>
      <dgm:t>
        <a:bodyPr/>
        <a:lstStyle/>
        <a:p>
          <a:endParaRPr lang="en-US"/>
        </a:p>
      </dgm:t>
    </dgm:pt>
    <dgm:pt modelId="{CC798BDF-9ED5-4EAF-9ED2-A2CB550C098A}" type="sibTrans" cxnId="{CB0F1D95-1436-4663-B1EA-EEFD12C8555E}">
      <dgm:prSet/>
      <dgm:spPr/>
      <dgm:t>
        <a:bodyPr/>
        <a:lstStyle/>
        <a:p>
          <a:endParaRPr lang="en-US"/>
        </a:p>
      </dgm:t>
    </dgm:pt>
    <dgm:pt modelId="{0BF312DC-5BB4-4B8C-ADFB-6054D9527BF9}">
      <dgm:prSet phldrT="[Text]" custT="1"/>
      <dgm:spPr/>
      <dgm:t>
        <a:bodyPr/>
        <a:lstStyle/>
        <a:p>
          <a:r>
            <a:rPr lang="en-US" sz="2400" b="1" dirty="0"/>
            <a:t>implementation</a:t>
          </a:r>
          <a:r>
            <a:rPr lang="en-US" sz="2400" dirty="0"/>
            <a:t> of </a:t>
          </a:r>
          <a:r>
            <a:rPr lang="en-US" sz="2400" b="1" dirty="0"/>
            <a:t>NQF </a:t>
          </a:r>
          <a:r>
            <a:rPr lang="en-US" sz="2400" dirty="0"/>
            <a:t>by </a:t>
          </a:r>
          <a:r>
            <a:rPr lang="en-US" sz="2400" b="1" dirty="0"/>
            <a:t>registration </a:t>
          </a:r>
          <a:r>
            <a:rPr lang="en-US" sz="2400" dirty="0"/>
            <a:t>of </a:t>
          </a:r>
          <a:r>
            <a:rPr lang="en-US" sz="2400" b="1" dirty="0"/>
            <a:t>standard setting</a:t>
          </a:r>
          <a:r>
            <a:rPr lang="en-US" sz="2400" dirty="0"/>
            <a:t> and </a:t>
          </a:r>
          <a:r>
            <a:rPr lang="en-US" sz="2400" b="1" dirty="0"/>
            <a:t>accreditation bodies</a:t>
          </a:r>
          <a:r>
            <a:rPr lang="en-US" sz="2400" dirty="0"/>
            <a:t>, </a:t>
          </a:r>
        </a:p>
      </dgm:t>
    </dgm:pt>
    <dgm:pt modelId="{6771D6A4-2724-4E90-A22A-67357E59D127}" type="parTrans" cxnId="{4C37F209-96FB-4406-B70F-A1195D378C49}">
      <dgm:prSet/>
      <dgm:spPr/>
      <dgm:t>
        <a:bodyPr/>
        <a:lstStyle/>
        <a:p>
          <a:endParaRPr lang="en-US"/>
        </a:p>
      </dgm:t>
    </dgm:pt>
    <dgm:pt modelId="{D7165CA4-302B-4A84-809F-054E9A7894C1}" type="sibTrans" cxnId="{4C37F209-96FB-4406-B70F-A1195D378C49}">
      <dgm:prSet/>
      <dgm:spPr/>
      <dgm:t>
        <a:bodyPr/>
        <a:lstStyle/>
        <a:p>
          <a:endParaRPr lang="en-US"/>
        </a:p>
      </dgm:t>
    </dgm:pt>
    <dgm:pt modelId="{DCCCC655-4306-4969-800E-AAAA60DC43C7}">
      <dgm:prSet/>
      <dgm:spPr/>
      <dgm:t>
        <a:bodyPr/>
        <a:lstStyle/>
        <a:p>
          <a:r>
            <a:rPr lang="en-US" b="1" dirty="0"/>
            <a:t>Accredit</a:t>
          </a:r>
        </a:p>
      </dgm:t>
    </dgm:pt>
    <dgm:pt modelId="{F828CA12-BB3E-439A-9DB6-283776782AE0}" type="parTrans" cxnId="{DD5A014F-FAC7-4965-B474-0D800CB32BDD}">
      <dgm:prSet/>
      <dgm:spPr/>
      <dgm:t>
        <a:bodyPr/>
        <a:lstStyle/>
        <a:p>
          <a:endParaRPr lang="en-US"/>
        </a:p>
      </dgm:t>
    </dgm:pt>
    <dgm:pt modelId="{499C43AD-7A5B-43E0-8072-610DD87F7115}" type="sibTrans" cxnId="{DD5A014F-FAC7-4965-B474-0D800CB32BDD}">
      <dgm:prSet/>
      <dgm:spPr/>
      <dgm:t>
        <a:bodyPr/>
        <a:lstStyle/>
        <a:p>
          <a:endParaRPr lang="en-US"/>
        </a:p>
      </dgm:t>
    </dgm:pt>
    <dgm:pt modelId="{6E961701-FDC5-4833-AAD2-7732E73F826C}">
      <dgm:prSet custT="1"/>
      <dgm:spPr/>
      <dgm:t>
        <a:bodyPr/>
        <a:lstStyle/>
        <a:p>
          <a:r>
            <a:rPr lang="en-US" sz="2400" b="1" dirty="0"/>
            <a:t>bodies</a:t>
          </a:r>
          <a:r>
            <a:rPr lang="en-US" sz="2400" dirty="0"/>
            <a:t> responsible for </a:t>
          </a:r>
          <a:r>
            <a:rPr lang="en-US" sz="2400" b="1" dirty="0"/>
            <a:t>monitoring  standards</a:t>
          </a:r>
          <a:r>
            <a:rPr lang="en-US" sz="2400" dirty="0"/>
            <a:t>. </a:t>
          </a:r>
        </a:p>
      </dgm:t>
    </dgm:pt>
    <dgm:pt modelId="{E5235C83-3730-4C1D-ABBB-8A51457F5855}" type="parTrans" cxnId="{2D76EDBC-2498-4812-AE24-462BC5F5BF4F}">
      <dgm:prSet/>
      <dgm:spPr/>
      <dgm:t>
        <a:bodyPr/>
        <a:lstStyle/>
        <a:p>
          <a:endParaRPr lang="en-US"/>
        </a:p>
      </dgm:t>
    </dgm:pt>
    <dgm:pt modelId="{B1CC5F06-7110-4060-A770-5FFB63BBBB03}" type="sibTrans" cxnId="{2D76EDBC-2498-4812-AE24-462BC5F5BF4F}">
      <dgm:prSet/>
      <dgm:spPr/>
      <dgm:t>
        <a:bodyPr/>
        <a:lstStyle/>
        <a:p>
          <a:endParaRPr lang="en-US"/>
        </a:p>
      </dgm:t>
    </dgm:pt>
    <dgm:pt modelId="{D5E435CE-5A0E-4F14-BEE1-4F8F2915F62F}">
      <dgm:prSet phldrT="[Text]" custT="1"/>
      <dgm:spPr/>
      <dgm:t>
        <a:bodyPr/>
        <a:lstStyle/>
        <a:p>
          <a:r>
            <a:rPr lang="en-US" sz="2400" b="1" dirty="0"/>
            <a:t>registration</a:t>
          </a:r>
          <a:r>
            <a:rPr lang="en-US" sz="2400" dirty="0"/>
            <a:t> of </a:t>
          </a:r>
          <a:r>
            <a:rPr lang="en-US" sz="2400" b="1" dirty="0"/>
            <a:t>national standards </a:t>
          </a:r>
          <a:r>
            <a:rPr lang="en-US" sz="2400" dirty="0"/>
            <a:t>and </a:t>
          </a:r>
          <a:r>
            <a:rPr lang="en-US" sz="2400" b="1" dirty="0"/>
            <a:t>qualifications</a:t>
          </a:r>
          <a:r>
            <a:rPr lang="en-US" sz="2400" dirty="0"/>
            <a:t> on the </a:t>
          </a:r>
          <a:r>
            <a:rPr lang="en-US" sz="2400" b="1" dirty="0"/>
            <a:t>NQF</a:t>
          </a:r>
          <a:r>
            <a:rPr lang="en-US" sz="2400" dirty="0"/>
            <a:t> and </a:t>
          </a:r>
          <a:r>
            <a:rPr lang="en-US" sz="2400" b="1" dirty="0"/>
            <a:t>registration</a:t>
          </a:r>
          <a:r>
            <a:rPr lang="en-US" sz="2400" dirty="0"/>
            <a:t> </a:t>
          </a:r>
          <a:r>
            <a:rPr lang="en-US" sz="2400" b="1" dirty="0"/>
            <a:t>of learners </a:t>
          </a:r>
          <a:r>
            <a:rPr lang="en-US" sz="2400" dirty="0"/>
            <a:t>against  NQF. </a:t>
          </a:r>
        </a:p>
      </dgm:t>
    </dgm:pt>
    <dgm:pt modelId="{C01EACF5-85E8-4533-AAB5-D542F82480DB}" type="parTrans" cxnId="{51888941-01BF-42CE-93EA-1FBF0297E828}">
      <dgm:prSet/>
      <dgm:spPr/>
      <dgm:t>
        <a:bodyPr/>
        <a:lstStyle/>
        <a:p>
          <a:endParaRPr lang="en-US"/>
        </a:p>
      </dgm:t>
    </dgm:pt>
    <dgm:pt modelId="{351C828E-2B8B-4D02-B05B-20B03801C5B5}" type="sibTrans" cxnId="{51888941-01BF-42CE-93EA-1FBF0297E828}">
      <dgm:prSet/>
      <dgm:spPr/>
      <dgm:t>
        <a:bodyPr/>
        <a:lstStyle/>
        <a:p>
          <a:endParaRPr lang="en-US"/>
        </a:p>
      </dgm:t>
    </dgm:pt>
    <dgm:pt modelId="{0A82286B-DC38-4338-95E4-40D3535AB907}" type="pres">
      <dgm:prSet presAssocID="{1BA598AA-2CAC-44D9-9E8D-BDFE1DD6D4ED}" presName="linearFlow" presStyleCnt="0">
        <dgm:presLayoutVars>
          <dgm:dir/>
          <dgm:animLvl val="lvl"/>
          <dgm:resizeHandles val="exact"/>
        </dgm:presLayoutVars>
      </dgm:prSet>
      <dgm:spPr/>
    </dgm:pt>
    <dgm:pt modelId="{EEA95BDB-7F28-4DB0-A1AA-5F91B2165EA7}" type="pres">
      <dgm:prSet presAssocID="{14CFD010-3C1D-45C5-A241-EFE14269CB3D}" presName="composite" presStyleCnt="0"/>
      <dgm:spPr/>
    </dgm:pt>
    <dgm:pt modelId="{1CA4990C-B3B1-45B3-AAAD-12652981C051}" type="pres">
      <dgm:prSet presAssocID="{14CFD010-3C1D-45C5-A241-EFE14269CB3D}" presName="parentText" presStyleLbl="alignNode1" presStyleIdx="0" presStyleCnt="3">
        <dgm:presLayoutVars>
          <dgm:chMax val="1"/>
          <dgm:bulletEnabled val="1"/>
        </dgm:presLayoutVars>
      </dgm:prSet>
      <dgm:spPr/>
    </dgm:pt>
    <dgm:pt modelId="{3A73D520-2A61-4888-9947-8C037A81EE9F}" type="pres">
      <dgm:prSet presAssocID="{14CFD010-3C1D-45C5-A241-EFE14269CB3D}" presName="descendantText" presStyleLbl="alignAcc1" presStyleIdx="0" presStyleCnt="3">
        <dgm:presLayoutVars>
          <dgm:bulletEnabled val="1"/>
        </dgm:presLayoutVars>
      </dgm:prSet>
      <dgm:spPr/>
    </dgm:pt>
    <dgm:pt modelId="{EEF15A8B-CF92-4402-A0F5-11A2096ED934}" type="pres">
      <dgm:prSet presAssocID="{8E1CA843-9007-41EF-BDBC-9102CD4D1985}" presName="sp" presStyleCnt="0"/>
      <dgm:spPr/>
    </dgm:pt>
    <dgm:pt modelId="{5435B5F2-F9F4-4C9E-AEB0-FA3E2462B8A7}" type="pres">
      <dgm:prSet presAssocID="{DCCCC655-4306-4969-800E-AAAA60DC43C7}" presName="composite" presStyleCnt="0"/>
      <dgm:spPr/>
    </dgm:pt>
    <dgm:pt modelId="{BE6BE63D-AD85-476D-8713-E6EECA0D0741}" type="pres">
      <dgm:prSet presAssocID="{DCCCC655-4306-4969-800E-AAAA60DC43C7}" presName="parentText" presStyleLbl="alignNode1" presStyleIdx="1" presStyleCnt="3">
        <dgm:presLayoutVars>
          <dgm:chMax val="1"/>
          <dgm:bulletEnabled val="1"/>
        </dgm:presLayoutVars>
      </dgm:prSet>
      <dgm:spPr/>
    </dgm:pt>
    <dgm:pt modelId="{BB3335E7-D566-449F-A229-1927521A78C4}" type="pres">
      <dgm:prSet presAssocID="{DCCCC655-4306-4969-800E-AAAA60DC43C7}" presName="descendantText" presStyleLbl="alignAcc1" presStyleIdx="1" presStyleCnt="3" custLinFactNeighborX="1389" custLinFactNeighborY="651">
        <dgm:presLayoutVars>
          <dgm:bulletEnabled val="1"/>
        </dgm:presLayoutVars>
      </dgm:prSet>
      <dgm:spPr/>
    </dgm:pt>
    <dgm:pt modelId="{C93A781F-6A9A-49E7-80EB-D332DAC750E2}" type="pres">
      <dgm:prSet presAssocID="{499C43AD-7A5B-43E0-8072-610DD87F7115}" presName="sp" presStyleCnt="0"/>
      <dgm:spPr/>
    </dgm:pt>
    <dgm:pt modelId="{7DEE5E2B-CE5A-4907-A7AE-021A482F7D17}" type="pres">
      <dgm:prSet presAssocID="{14375392-BA8B-474C-A260-7C1E6624EE18}" presName="composite" presStyleCnt="0"/>
      <dgm:spPr/>
    </dgm:pt>
    <dgm:pt modelId="{75AB7A35-16F0-4C0B-A6DC-52A1D5EE833B}" type="pres">
      <dgm:prSet presAssocID="{14375392-BA8B-474C-A260-7C1E6624EE18}" presName="parentText" presStyleLbl="alignNode1" presStyleIdx="2" presStyleCnt="3">
        <dgm:presLayoutVars>
          <dgm:chMax val="1"/>
          <dgm:bulletEnabled val="1"/>
        </dgm:presLayoutVars>
      </dgm:prSet>
      <dgm:spPr/>
    </dgm:pt>
    <dgm:pt modelId="{E1094AD2-3805-4375-A7FF-1A90816A9178}" type="pres">
      <dgm:prSet presAssocID="{14375392-BA8B-474C-A260-7C1E6624EE18}" presName="descendantText" presStyleLbl="alignAcc1" presStyleIdx="2" presStyleCnt="3" custScaleY="150117">
        <dgm:presLayoutVars>
          <dgm:bulletEnabled val="1"/>
        </dgm:presLayoutVars>
      </dgm:prSet>
      <dgm:spPr/>
    </dgm:pt>
  </dgm:ptLst>
  <dgm:cxnLst>
    <dgm:cxn modelId="{DD5A014F-FAC7-4965-B474-0D800CB32BDD}" srcId="{1BA598AA-2CAC-44D9-9E8D-BDFE1DD6D4ED}" destId="{DCCCC655-4306-4969-800E-AAAA60DC43C7}" srcOrd="1" destOrd="0" parTransId="{F828CA12-BB3E-439A-9DB6-283776782AE0}" sibTransId="{499C43AD-7A5B-43E0-8072-610DD87F7115}"/>
    <dgm:cxn modelId="{6F6C27F5-1C4A-495F-9832-FCF22D28A5B7}" type="presOf" srcId="{14CFD010-3C1D-45C5-A241-EFE14269CB3D}" destId="{1CA4990C-B3B1-45B3-AAAD-12652981C051}" srcOrd="0" destOrd="0" presId="urn:microsoft.com/office/officeart/2005/8/layout/chevron2"/>
    <dgm:cxn modelId="{D9959E5F-FC7D-42FE-A89E-7314A0457297}" type="presOf" srcId="{DED62531-CA45-4721-9281-8CAAE3B7D244}" destId="{3A73D520-2A61-4888-9947-8C037A81EE9F}" srcOrd="0" destOrd="0" presId="urn:microsoft.com/office/officeart/2005/8/layout/chevron2"/>
    <dgm:cxn modelId="{F1BAEF84-F119-4735-9ED2-A3572D411003}" type="presOf" srcId="{D5E435CE-5A0E-4F14-BEE1-4F8F2915F62F}" destId="{E1094AD2-3805-4375-A7FF-1A90816A9178}" srcOrd="0" destOrd="1" presId="urn:microsoft.com/office/officeart/2005/8/layout/chevron2"/>
    <dgm:cxn modelId="{F33B4136-1410-4CCA-8257-E9D73A7DE35B}" srcId="{14CFD010-3C1D-45C5-A241-EFE14269CB3D}" destId="{DED62531-CA45-4721-9281-8CAAE3B7D244}" srcOrd="0" destOrd="0" parTransId="{B4C14766-955A-494D-B4AE-CA6DB4FDE6C0}" sibTransId="{03B17696-DE9D-479D-854C-196C03EB39B7}"/>
    <dgm:cxn modelId="{ED18D6BD-FDE6-43DB-8576-89F05EB45271}" type="presOf" srcId="{1BA598AA-2CAC-44D9-9E8D-BDFE1DD6D4ED}" destId="{0A82286B-DC38-4338-95E4-40D3535AB907}" srcOrd="0" destOrd="0" presId="urn:microsoft.com/office/officeart/2005/8/layout/chevron2"/>
    <dgm:cxn modelId="{A6169795-C18B-48CE-8B25-442BA0077D9B}" type="presOf" srcId="{0BF312DC-5BB4-4B8C-ADFB-6054D9527BF9}" destId="{E1094AD2-3805-4375-A7FF-1A90816A9178}" srcOrd="0" destOrd="0" presId="urn:microsoft.com/office/officeart/2005/8/layout/chevron2"/>
    <dgm:cxn modelId="{489CCB56-D6B8-463A-9C5B-CC31282C464D}" type="presOf" srcId="{14375392-BA8B-474C-A260-7C1E6624EE18}" destId="{75AB7A35-16F0-4C0B-A6DC-52A1D5EE833B}" srcOrd="0" destOrd="0" presId="urn:microsoft.com/office/officeart/2005/8/layout/chevron2"/>
    <dgm:cxn modelId="{E1F42F02-4AE1-4B4E-8A3C-0649BC6D5C10}" type="presOf" srcId="{6E961701-FDC5-4833-AAD2-7732E73F826C}" destId="{BB3335E7-D566-449F-A229-1927521A78C4}" srcOrd="0" destOrd="0" presId="urn:microsoft.com/office/officeart/2005/8/layout/chevron2"/>
    <dgm:cxn modelId="{51888941-01BF-42CE-93EA-1FBF0297E828}" srcId="{14375392-BA8B-474C-A260-7C1E6624EE18}" destId="{D5E435CE-5A0E-4F14-BEE1-4F8F2915F62F}" srcOrd="1" destOrd="0" parTransId="{C01EACF5-85E8-4533-AAB5-D542F82480DB}" sibTransId="{351C828E-2B8B-4D02-B05B-20B03801C5B5}"/>
    <dgm:cxn modelId="{CB0F1D95-1436-4663-B1EA-EEFD12C8555E}" srcId="{1BA598AA-2CAC-44D9-9E8D-BDFE1DD6D4ED}" destId="{14375392-BA8B-474C-A260-7C1E6624EE18}" srcOrd="2" destOrd="0" parTransId="{9C4F5BFA-6D69-4A0F-AF33-3A4C773A0064}" sibTransId="{CC798BDF-9ED5-4EAF-9ED2-A2CB550C098A}"/>
    <dgm:cxn modelId="{07E847CF-C488-425B-8612-152BA65AA71C}" type="presOf" srcId="{DCCCC655-4306-4969-800E-AAAA60DC43C7}" destId="{BE6BE63D-AD85-476D-8713-E6EECA0D0741}" srcOrd="0" destOrd="0" presId="urn:microsoft.com/office/officeart/2005/8/layout/chevron2"/>
    <dgm:cxn modelId="{B502F54B-5A5A-4931-954F-771257FDF870}" srcId="{1BA598AA-2CAC-44D9-9E8D-BDFE1DD6D4ED}" destId="{14CFD010-3C1D-45C5-A241-EFE14269CB3D}" srcOrd="0" destOrd="0" parTransId="{474CD618-FABA-4EF8-967F-D40AB34ED619}" sibTransId="{8E1CA843-9007-41EF-BDBC-9102CD4D1985}"/>
    <dgm:cxn modelId="{4C37F209-96FB-4406-B70F-A1195D378C49}" srcId="{14375392-BA8B-474C-A260-7C1E6624EE18}" destId="{0BF312DC-5BB4-4B8C-ADFB-6054D9527BF9}" srcOrd="0" destOrd="0" parTransId="{6771D6A4-2724-4E90-A22A-67357E59D127}" sibTransId="{D7165CA4-302B-4A84-809F-054E9A7894C1}"/>
    <dgm:cxn modelId="{2D76EDBC-2498-4812-AE24-462BC5F5BF4F}" srcId="{DCCCC655-4306-4969-800E-AAAA60DC43C7}" destId="{6E961701-FDC5-4833-AAD2-7732E73F826C}" srcOrd="0" destOrd="0" parTransId="{E5235C83-3730-4C1D-ABBB-8A51457F5855}" sibTransId="{B1CC5F06-7110-4060-A770-5FFB63BBBB03}"/>
    <dgm:cxn modelId="{1F1B5A90-B8A3-4AD6-8863-6D986C4E47CA}" type="presParOf" srcId="{0A82286B-DC38-4338-95E4-40D3535AB907}" destId="{EEA95BDB-7F28-4DB0-A1AA-5F91B2165EA7}" srcOrd="0" destOrd="0" presId="urn:microsoft.com/office/officeart/2005/8/layout/chevron2"/>
    <dgm:cxn modelId="{F160D234-8108-4320-AFA3-B7F7B43124B8}" type="presParOf" srcId="{EEA95BDB-7F28-4DB0-A1AA-5F91B2165EA7}" destId="{1CA4990C-B3B1-45B3-AAAD-12652981C051}" srcOrd="0" destOrd="0" presId="urn:microsoft.com/office/officeart/2005/8/layout/chevron2"/>
    <dgm:cxn modelId="{D62F4813-A6FD-4BB3-BFC1-260C302333CB}" type="presParOf" srcId="{EEA95BDB-7F28-4DB0-A1AA-5F91B2165EA7}" destId="{3A73D520-2A61-4888-9947-8C037A81EE9F}" srcOrd="1" destOrd="0" presId="urn:microsoft.com/office/officeart/2005/8/layout/chevron2"/>
    <dgm:cxn modelId="{09C61425-814B-48CF-86ED-4FF1D14FD37D}" type="presParOf" srcId="{0A82286B-DC38-4338-95E4-40D3535AB907}" destId="{EEF15A8B-CF92-4402-A0F5-11A2096ED934}" srcOrd="1" destOrd="0" presId="urn:microsoft.com/office/officeart/2005/8/layout/chevron2"/>
    <dgm:cxn modelId="{2AFF0189-6786-4519-AC76-084049E7B0F7}" type="presParOf" srcId="{0A82286B-DC38-4338-95E4-40D3535AB907}" destId="{5435B5F2-F9F4-4C9E-AEB0-FA3E2462B8A7}" srcOrd="2" destOrd="0" presId="urn:microsoft.com/office/officeart/2005/8/layout/chevron2"/>
    <dgm:cxn modelId="{E436EA19-2965-4724-A0E0-E2FD173254A2}" type="presParOf" srcId="{5435B5F2-F9F4-4C9E-AEB0-FA3E2462B8A7}" destId="{BE6BE63D-AD85-476D-8713-E6EECA0D0741}" srcOrd="0" destOrd="0" presId="urn:microsoft.com/office/officeart/2005/8/layout/chevron2"/>
    <dgm:cxn modelId="{A82570A0-4895-4CC6-983B-5F91AD3C6DC6}" type="presParOf" srcId="{5435B5F2-F9F4-4C9E-AEB0-FA3E2462B8A7}" destId="{BB3335E7-D566-449F-A229-1927521A78C4}" srcOrd="1" destOrd="0" presId="urn:microsoft.com/office/officeart/2005/8/layout/chevron2"/>
    <dgm:cxn modelId="{CC5F015F-9FFF-4A01-957C-D59742C93ED3}" type="presParOf" srcId="{0A82286B-DC38-4338-95E4-40D3535AB907}" destId="{C93A781F-6A9A-49E7-80EB-D332DAC750E2}" srcOrd="3" destOrd="0" presId="urn:microsoft.com/office/officeart/2005/8/layout/chevron2"/>
    <dgm:cxn modelId="{5BE8B419-190B-4963-B1AF-5BAF22095F86}" type="presParOf" srcId="{0A82286B-DC38-4338-95E4-40D3535AB907}" destId="{7DEE5E2B-CE5A-4907-A7AE-021A482F7D17}" srcOrd="4" destOrd="0" presId="urn:microsoft.com/office/officeart/2005/8/layout/chevron2"/>
    <dgm:cxn modelId="{B1BC9E1A-8EB6-4B2C-AC0A-39338708C866}" type="presParOf" srcId="{7DEE5E2B-CE5A-4907-A7AE-021A482F7D17}" destId="{75AB7A35-16F0-4C0B-A6DC-52A1D5EE833B}" srcOrd="0" destOrd="0" presId="urn:microsoft.com/office/officeart/2005/8/layout/chevron2"/>
    <dgm:cxn modelId="{644C73FE-CD12-49DF-BEFD-F3935F698DAB}" type="presParOf" srcId="{7DEE5E2B-CE5A-4907-A7AE-021A482F7D17}" destId="{E1094AD2-3805-4375-A7FF-1A90816A91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D06D46B-12A0-437E-BA48-ED87ABD0FE66}" type="doc">
      <dgm:prSet loTypeId="urn:microsoft.com/office/officeart/2005/8/layout/pyramid2" loCatId="pyramid" qsTypeId="urn:microsoft.com/office/officeart/2005/8/quickstyle/3d3" qsCatId="3D" csTypeId="urn:microsoft.com/office/officeart/2005/8/colors/accent1_2" csCatId="accent1" phldr="1"/>
      <dgm:spPr/>
    </dgm:pt>
    <dgm:pt modelId="{5ED49A36-CB03-42F3-BD23-1352615219A5}">
      <dgm:prSet phldrT="[Text]"/>
      <dgm:spPr/>
      <dgm:t>
        <a:bodyPr/>
        <a:lstStyle/>
        <a:p>
          <a:r>
            <a:rPr lang="en-US" b="1" dirty="0"/>
            <a:t>Organisational</a:t>
          </a:r>
          <a:r>
            <a:rPr lang="en-US" dirty="0"/>
            <a:t> </a:t>
          </a:r>
        </a:p>
      </dgm:t>
    </dgm:pt>
    <dgm:pt modelId="{1C24B674-1A6B-4B3D-866B-57BC61166102}" type="parTrans" cxnId="{7E6B6A58-F4C8-484C-BD16-113250E16DD4}">
      <dgm:prSet/>
      <dgm:spPr/>
      <dgm:t>
        <a:bodyPr/>
        <a:lstStyle/>
        <a:p>
          <a:endParaRPr lang="en-US"/>
        </a:p>
      </dgm:t>
    </dgm:pt>
    <dgm:pt modelId="{36D08BF0-7EE9-4F8D-A59E-CF12D9A2FE8E}" type="sibTrans" cxnId="{7E6B6A58-F4C8-484C-BD16-113250E16DD4}">
      <dgm:prSet/>
      <dgm:spPr/>
      <dgm:t>
        <a:bodyPr/>
        <a:lstStyle/>
        <a:p>
          <a:endParaRPr lang="en-US"/>
        </a:p>
      </dgm:t>
    </dgm:pt>
    <dgm:pt modelId="{D38750FD-3A99-4240-A707-DCFAE81268FA}">
      <dgm:prSet phldrT="[Text]"/>
      <dgm:spPr/>
      <dgm:t>
        <a:bodyPr/>
        <a:lstStyle/>
        <a:p>
          <a:r>
            <a:rPr lang="en-US" b="1" dirty="0"/>
            <a:t>Operational</a:t>
          </a:r>
        </a:p>
      </dgm:t>
    </dgm:pt>
    <dgm:pt modelId="{A980BDEC-A0FF-4E72-A969-F9284D82ED6D}" type="parTrans" cxnId="{E3458C12-D14E-4C65-A99D-CE58E6126A01}">
      <dgm:prSet/>
      <dgm:spPr/>
      <dgm:t>
        <a:bodyPr/>
        <a:lstStyle/>
        <a:p>
          <a:endParaRPr lang="en-US"/>
        </a:p>
      </dgm:t>
    </dgm:pt>
    <dgm:pt modelId="{AF9A08B3-DA36-4EEE-BA30-6A88607E22C9}" type="sibTrans" cxnId="{E3458C12-D14E-4C65-A99D-CE58E6126A01}">
      <dgm:prSet/>
      <dgm:spPr/>
      <dgm:t>
        <a:bodyPr/>
        <a:lstStyle/>
        <a:p>
          <a:endParaRPr lang="en-US"/>
        </a:p>
      </dgm:t>
    </dgm:pt>
    <dgm:pt modelId="{4F5D5A66-9F6E-46DF-B728-265A20C7F01B}">
      <dgm:prSet phldrT="[Text]"/>
      <dgm:spPr/>
      <dgm:t>
        <a:bodyPr/>
        <a:lstStyle/>
        <a:p>
          <a:r>
            <a:rPr lang="en-US" b="1" dirty="0"/>
            <a:t>Personal</a:t>
          </a:r>
        </a:p>
      </dgm:t>
    </dgm:pt>
    <dgm:pt modelId="{B914DCAA-8045-49AF-9886-59EBB9A23515}" type="parTrans" cxnId="{1ED74B7C-2FC3-4E83-848A-31C411482823}">
      <dgm:prSet/>
      <dgm:spPr/>
      <dgm:t>
        <a:bodyPr/>
        <a:lstStyle/>
        <a:p>
          <a:endParaRPr lang="en-US"/>
        </a:p>
      </dgm:t>
    </dgm:pt>
    <dgm:pt modelId="{ADBC0A16-D8AE-4FC9-8DC6-AC80E57F77E0}" type="sibTrans" cxnId="{1ED74B7C-2FC3-4E83-848A-31C411482823}">
      <dgm:prSet/>
      <dgm:spPr/>
      <dgm:t>
        <a:bodyPr/>
        <a:lstStyle/>
        <a:p>
          <a:endParaRPr lang="en-US"/>
        </a:p>
      </dgm:t>
    </dgm:pt>
    <dgm:pt modelId="{AB260F7E-5988-4AD2-AD4E-AF500E7DBBF5}" type="pres">
      <dgm:prSet presAssocID="{4D06D46B-12A0-437E-BA48-ED87ABD0FE66}" presName="compositeShape" presStyleCnt="0">
        <dgm:presLayoutVars>
          <dgm:dir/>
          <dgm:resizeHandles/>
        </dgm:presLayoutVars>
      </dgm:prSet>
      <dgm:spPr/>
    </dgm:pt>
    <dgm:pt modelId="{3DEECE48-7AF7-4E97-A60D-9B9987087DEB}" type="pres">
      <dgm:prSet presAssocID="{4D06D46B-12A0-437E-BA48-ED87ABD0FE66}" presName="pyramid" presStyleLbl="node1" presStyleIdx="0" presStyleCnt="1"/>
      <dgm:spPr/>
    </dgm:pt>
    <dgm:pt modelId="{4491DD66-ECE6-4C5B-B0FA-399A207D787C}" type="pres">
      <dgm:prSet presAssocID="{4D06D46B-12A0-437E-BA48-ED87ABD0FE66}" presName="theList" presStyleCnt="0"/>
      <dgm:spPr/>
    </dgm:pt>
    <dgm:pt modelId="{5A80E1C5-9EAA-488F-89E7-815D6784E0C8}" type="pres">
      <dgm:prSet presAssocID="{5ED49A36-CB03-42F3-BD23-1352615219A5}" presName="aNode" presStyleLbl="fgAcc1" presStyleIdx="0" presStyleCnt="3">
        <dgm:presLayoutVars>
          <dgm:bulletEnabled val="1"/>
        </dgm:presLayoutVars>
      </dgm:prSet>
      <dgm:spPr/>
    </dgm:pt>
    <dgm:pt modelId="{E7DA423A-5E7B-47FF-BC7C-64B50D495EEB}" type="pres">
      <dgm:prSet presAssocID="{5ED49A36-CB03-42F3-BD23-1352615219A5}" presName="aSpace" presStyleCnt="0"/>
      <dgm:spPr/>
    </dgm:pt>
    <dgm:pt modelId="{4E792206-DE7E-4590-834C-5EB6846A0199}" type="pres">
      <dgm:prSet presAssocID="{D38750FD-3A99-4240-A707-DCFAE81268FA}" presName="aNode" presStyleLbl="fgAcc1" presStyleIdx="1" presStyleCnt="3">
        <dgm:presLayoutVars>
          <dgm:bulletEnabled val="1"/>
        </dgm:presLayoutVars>
      </dgm:prSet>
      <dgm:spPr/>
    </dgm:pt>
    <dgm:pt modelId="{9C76ED3E-8E19-4215-91F7-1AD553E93DA3}" type="pres">
      <dgm:prSet presAssocID="{D38750FD-3A99-4240-A707-DCFAE81268FA}" presName="aSpace" presStyleCnt="0"/>
      <dgm:spPr/>
    </dgm:pt>
    <dgm:pt modelId="{A592BE02-313D-479F-AC35-3D2C2AB8C7C3}" type="pres">
      <dgm:prSet presAssocID="{4F5D5A66-9F6E-46DF-B728-265A20C7F01B}" presName="aNode" presStyleLbl="fgAcc1" presStyleIdx="2" presStyleCnt="3">
        <dgm:presLayoutVars>
          <dgm:bulletEnabled val="1"/>
        </dgm:presLayoutVars>
      </dgm:prSet>
      <dgm:spPr/>
    </dgm:pt>
    <dgm:pt modelId="{67FBB6E5-48EC-49E8-8BB9-DF6D6C6B04AC}" type="pres">
      <dgm:prSet presAssocID="{4F5D5A66-9F6E-46DF-B728-265A20C7F01B}" presName="aSpace" presStyleCnt="0"/>
      <dgm:spPr/>
    </dgm:pt>
  </dgm:ptLst>
  <dgm:cxnLst>
    <dgm:cxn modelId="{6E84CE71-6442-4C26-A4C0-11D38311272A}" type="presOf" srcId="{4D06D46B-12A0-437E-BA48-ED87ABD0FE66}" destId="{AB260F7E-5988-4AD2-AD4E-AF500E7DBBF5}" srcOrd="0" destOrd="0" presId="urn:microsoft.com/office/officeart/2005/8/layout/pyramid2"/>
    <dgm:cxn modelId="{638EAFDF-6CBF-41B8-882C-8EE2124C288D}" type="presOf" srcId="{D38750FD-3A99-4240-A707-DCFAE81268FA}" destId="{4E792206-DE7E-4590-834C-5EB6846A0199}" srcOrd="0" destOrd="0" presId="urn:microsoft.com/office/officeart/2005/8/layout/pyramid2"/>
    <dgm:cxn modelId="{1A3C33D9-7E0C-4FCC-90AB-B9B4063C6774}" type="presOf" srcId="{4F5D5A66-9F6E-46DF-B728-265A20C7F01B}" destId="{A592BE02-313D-479F-AC35-3D2C2AB8C7C3}" srcOrd="0" destOrd="0" presId="urn:microsoft.com/office/officeart/2005/8/layout/pyramid2"/>
    <dgm:cxn modelId="{1ED74B7C-2FC3-4E83-848A-31C411482823}" srcId="{4D06D46B-12A0-437E-BA48-ED87ABD0FE66}" destId="{4F5D5A66-9F6E-46DF-B728-265A20C7F01B}" srcOrd="2" destOrd="0" parTransId="{B914DCAA-8045-49AF-9886-59EBB9A23515}" sibTransId="{ADBC0A16-D8AE-4FC9-8DC6-AC80E57F77E0}"/>
    <dgm:cxn modelId="{E3458C12-D14E-4C65-A99D-CE58E6126A01}" srcId="{4D06D46B-12A0-437E-BA48-ED87ABD0FE66}" destId="{D38750FD-3A99-4240-A707-DCFAE81268FA}" srcOrd="1" destOrd="0" parTransId="{A980BDEC-A0FF-4E72-A969-F9284D82ED6D}" sibTransId="{AF9A08B3-DA36-4EEE-BA30-6A88607E22C9}"/>
    <dgm:cxn modelId="{C3507B7E-7FA5-4954-AD60-36EE979499F4}" type="presOf" srcId="{5ED49A36-CB03-42F3-BD23-1352615219A5}" destId="{5A80E1C5-9EAA-488F-89E7-815D6784E0C8}" srcOrd="0" destOrd="0" presId="urn:microsoft.com/office/officeart/2005/8/layout/pyramid2"/>
    <dgm:cxn modelId="{7E6B6A58-F4C8-484C-BD16-113250E16DD4}" srcId="{4D06D46B-12A0-437E-BA48-ED87ABD0FE66}" destId="{5ED49A36-CB03-42F3-BD23-1352615219A5}" srcOrd="0" destOrd="0" parTransId="{1C24B674-1A6B-4B3D-866B-57BC61166102}" sibTransId="{36D08BF0-7EE9-4F8D-A59E-CF12D9A2FE8E}"/>
    <dgm:cxn modelId="{773F46A2-EF0F-4849-BA21-D242847AC9CD}" type="presParOf" srcId="{AB260F7E-5988-4AD2-AD4E-AF500E7DBBF5}" destId="{3DEECE48-7AF7-4E97-A60D-9B9987087DEB}" srcOrd="0" destOrd="0" presId="urn:microsoft.com/office/officeart/2005/8/layout/pyramid2"/>
    <dgm:cxn modelId="{D0C583AC-2401-4A6E-BA11-FB8DD97DADA7}" type="presParOf" srcId="{AB260F7E-5988-4AD2-AD4E-AF500E7DBBF5}" destId="{4491DD66-ECE6-4C5B-B0FA-399A207D787C}" srcOrd="1" destOrd="0" presId="urn:microsoft.com/office/officeart/2005/8/layout/pyramid2"/>
    <dgm:cxn modelId="{FD8A26C3-6AAD-470E-AF31-AC62891235AD}" type="presParOf" srcId="{4491DD66-ECE6-4C5B-B0FA-399A207D787C}" destId="{5A80E1C5-9EAA-488F-89E7-815D6784E0C8}" srcOrd="0" destOrd="0" presId="urn:microsoft.com/office/officeart/2005/8/layout/pyramid2"/>
    <dgm:cxn modelId="{F33E1B29-B65B-42A8-979D-43101686ABD9}" type="presParOf" srcId="{4491DD66-ECE6-4C5B-B0FA-399A207D787C}" destId="{E7DA423A-5E7B-47FF-BC7C-64B50D495EEB}" srcOrd="1" destOrd="0" presId="urn:microsoft.com/office/officeart/2005/8/layout/pyramid2"/>
    <dgm:cxn modelId="{0BF7035A-E580-4CE6-B06E-E1A2C0128FFD}" type="presParOf" srcId="{4491DD66-ECE6-4C5B-B0FA-399A207D787C}" destId="{4E792206-DE7E-4590-834C-5EB6846A0199}" srcOrd="2" destOrd="0" presId="urn:microsoft.com/office/officeart/2005/8/layout/pyramid2"/>
    <dgm:cxn modelId="{AA7B4EA7-A7F1-4614-B60B-35F3EEF501A8}" type="presParOf" srcId="{4491DD66-ECE6-4C5B-B0FA-399A207D787C}" destId="{9C76ED3E-8E19-4215-91F7-1AD553E93DA3}" srcOrd="3" destOrd="0" presId="urn:microsoft.com/office/officeart/2005/8/layout/pyramid2"/>
    <dgm:cxn modelId="{183CF2BF-8E21-450A-AC0B-19E4A1884CE7}" type="presParOf" srcId="{4491DD66-ECE6-4C5B-B0FA-399A207D787C}" destId="{A592BE02-313D-479F-AC35-3D2C2AB8C7C3}" srcOrd="4" destOrd="0" presId="urn:microsoft.com/office/officeart/2005/8/layout/pyramid2"/>
    <dgm:cxn modelId="{BA57D73D-BE62-4F50-AFA9-F9B864F15641}" type="presParOf" srcId="{4491DD66-ECE6-4C5B-B0FA-399A207D787C}" destId="{67FBB6E5-48EC-49E8-8BB9-DF6D6C6B04A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323C8D2-6D31-4B44-9DE2-F720CFFBD06D}" type="doc">
      <dgm:prSet loTypeId="urn:microsoft.com/office/officeart/2005/8/layout/pyramid3" loCatId="pyramid" qsTypeId="urn:microsoft.com/office/officeart/2005/8/quickstyle/3d3" qsCatId="3D" csTypeId="urn:microsoft.com/office/officeart/2005/8/colors/accent1_5" csCatId="accent1" phldr="1"/>
      <dgm:spPr/>
    </dgm:pt>
    <dgm:pt modelId="{22189501-7520-431D-816B-3821AE1D387E}">
      <dgm:prSet phldrT="[Text]" custT="1"/>
      <dgm:spPr/>
      <dgm:t>
        <a:bodyPr/>
        <a:lstStyle/>
        <a:p>
          <a:r>
            <a:rPr lang="en-US" sz="2800">
              <a:solidFill>
                <a:schemeClr val="bg1"/>
              </a:solidFill>
            </a:rPr>
            <a:t>Macro </a:t>
          </a:r>
          <a:endParaRPr lang="en-US" sz="2800" dirty="0">
            <a:solidFill>
              <a:schemeClr val="bg1"/>
            </a:solidFill>
          </a:endParaRPr>
        </a:p>
      </dgm:t>
    </dgm:pt>
    <dgm:pt modelId="{EDFA243B-331A-40A8-B852-25E38AE1C960}" type="parTrans" cxnId="{B31BCF3D-CA09-4C93-8021-D9D87E192FAE}">
      <dgm:prSet/>
      <dgm:spPr/>
      <dgm:t>
        <a:bodyPr/>
        <a:lstStyle/>
        <a:p>
          <a:endParaRPr lang="en-US"/>
        </a:p>
      </dgm:t>
    </dgm:pt>
    <dgm:pt modelId="{8042EB36-6D7E-42E3-821E-AE06E06B7F46}" type="sibTrans" cxnId="{B31BCF3D-CA09-4C93-8021-D9D87E192FAE}">
      <dgm:prSet/>
      <dgm:spPr/>
      <dgm:t>
        <a:bodyPr/>
        <a:lstStyle/>
        <a:p>
          <a:endParaRPr lang="en-US"/>
        </a:p>
      </dgm:t>
    </dgm:pt>
    <dgm:pt modelId="{E06D0CB4-43B2-47E3-88B8-981D992F5DDF}">
      <dgm:prSet phldrT="[Text]" custT="1"/>
      <dgm:spPr>
        <a:solidFill>
          <a:srgbClr val="008080">
            <a:alpha val="70000"/>
          </a:srgbClr>
        </a:solidFill>
      </dgm:spPr>
      <dgm:t>
        <a:bodyPr/>
        <a:lstStyle/>
        <a:p>
          <a:r>
            <a:rPr lang="en-US" sz="2800" dirty="0" err="1">
              <a:solidFill>
                <a:schemeClr val="bg1"/>
              </a:solidFill>
            </a:rPr>
            <a:t>Meso</a:t>
          </a:r>
          <a:endParaRPr lang="en-US" sz="2800" dirty="0">
            <a:solidFill>
              <a:schemeClr val="bg1"/>
            </a:solidFill>
          </a:endParaRPr>
        </a:p>
      </dgm:t>
    </dgm:pt>
    <dgm:pt modelId="{3BDE7162-EB09-4D99-BF5B-1D575D84C2EF}" type="parTrans" cxnId="{63B27680-60F1-4CE5-823F-E496E970B46D}">
      <dgm:prSet/>
      <dgm:spPr/>
      <dgm:t>
        <a:bodyPr/>
        <a:lstStyle/>
        <a:p>
          <a:endParaRPr lang="en-US"/>
        </a:p>
      </dgm:t>
    </dgm:pt>
    <dgm:pt modelId="{86A862AD-B5DD-4321-A84E-262A7825D6D0}" type="sibTrans" cxnId="{63B27680-60F1-4CE5-823F-E496E970B46D}">
      <dgm:prSet/>
      <dgm:spPr/>
      <dgm:t>
        <a:bodyPr/>
        <a:lstStyle/>
        <a:p>
          <a:endParaRPr lang="en-US"/>
        </a:p>
      </dgm:t>
    </dgm:pt>
    <dgm:pt modelId="{2EBEE098-0941-4121-96A6-D9983A169791}">
      <dgm:prSet phldrT="[Text]" custT="1"/>
      <dgm:spPr>
        <a:solidFill>
          <a:srgbClr val="808080">
            <a:alpha val="50000"/>
          </a:srgbClr>
        </a:solidFill>
      </dgm:spPr>
      <dgm:t>
        <a:bodyPr/>
        <a:lstStyle/>
        <a:p>
          <a:r>
            <a:rPr lang="en-US" sz="2800" dirty="0">
              <a:solidFill>
                <a:schemeClr val="bg1"/>
              </a:solidFill>
            </a:rPr>
            <a:t>Micro</a:t>
          </a:r>
        </a:p>
      </dgm:t>
    </dgm:pt>
    <dgm:pt modelId="{74845960-99AA-4CF3-9885-6841147E6CEA}" type="parTrans" cxnId="{0F0F9B65-99BC-4323-991A-89DD5D228C34}">
      <dgm:prSet/>
      <dgm:spPr/>
      <dgm:t>
        <a:bodyPr/>
        <a:lstStyle/>
        <a:p>
          <a:endParaRPr lang="en-US"/>
        </a:p>
      </dgm:t>
    </dgm:pt>
    <dgm:pt modelId="{F250910B-7C16-48CB-A904-6189C33FE689}" type="sibTrans" cxnId="{0F0F9B65-99BC-4323-991A-89DD5D228C34}">
      <dgm:prSet/>
      <dgm:spPr/>
      <dgm:t>
        <a:bodyPr/>
        <a:lstStyle/>
        <a:p>
          <a:endParaRPr lang="en-US"/>
        </a:p>
      </dgm:t>
    </dgm:pt>
    <dgm:pt modelId="{4E573B42-B420-4705-9E88-041C29F96405}" type="pres">
      <dgm:prSet presAssocID="{7323C8D2-6D31-4B44-9DE2-F720CFFBD06D}" presName="Name0" presStyleCnt="0">
        <dgm:presLayoutVars>
          <dgm:dir/>
          <dgm:animLvl val="lvl"/>
          <dgm:resizeHandles val="exact"/>
        </dgm:presLayoutVars>
      </dgm:prSet>
      <dgm:spPr/>
    </dgm:pt>
    <dgm:pt modelId="{3AB3DEC6-DBA0-4EE5-8C40-B8F4445EE65A}" type="pres">
      <dgm:prSet presAssocID="{22189501-7520-431D-816B-3821AE1D387E}" presName="Name8" presStyleCnt="0"/>
      <dgm:spPr/>
    </dgm:pt>
    <dgm:pt modelId="{CAD70C9F-9130-49B8-8F50-B7BDBEC34BFF}" type="pres">
      <dgm:prSet presAssocID="{22189501-7520-431D-816B-3821AE1D387E}" presName="level" presStyleLbl="node1" presStyleIdx="0" presStyleCnt="3">
        <dgm:presLayoutVars>
          <dgm:chMax val="1"/>
          <dgm:bulletEnabled val="1"/>
        </dgm:presLayoutVars>
      </dgm:prSet>
      <dgm:spPr/>
    </dgm:pt>
    <dgm:pt modelId="{6F4A921A-3534-44FF-8455-C59B1CEB9078}" type="pres">
      <dgm:prSet presAssocID="{22189501-7520-431D-816B-3821AE1D387E}" presName="levelTx" presStyleLbl="revTx" presStyleIdx="0" presStyleCnt="0">
        <dgm:presLayoutVars>
          <dgm:chMax val="1"/>
          <dgm:bulletEnabled val="1"/>
        </dgm:presLayoutVars>
      </dgm:prSet>
      <dgm:spPr/>
    </dgm:pt>
    <dgm:pt modelId="{697B9E07-63CA-49F7-B0BD-FDFB4AE9A69F}" type="pres">
      <dgm:prSet presAssocID="{E06D0CB4-43B2-47E3-88B8-981D992F5DDF}" presName="Name8" presStyleCnt="0"/>
      <dgm:spPr/>
    </dgm:pt>
    <dgm:pt modelId="{A49C0DB3-87BF-4571-9BC9-66795A74E95A}" type="pres">
      <dgm:prSet presAssocID="{E06D0CB4-43B2-47E3-88B8-981D992F5DDF}" presName="level" presStyleLbl="node1" presStyleIdx="1" presStyleCnt="3">
        <dgm:presLayoutVars>
          <dgm:chMax val="1"/>
          <dgm:bulletEnabled val="1"/>
        </dgm:presLayoutVars>
      </dgm:prSet>
      <dgm:spPr/>
    </dgm:pt>
    <dgm:pt modelId="{9C3EB162-4D3C-4FA1-A457-FE170821CE51}" type="pres">
      <dgm:prSet presAssocID="{E06D0CB4-43B2-47E3-88B8-981D992F5DDF}" presName="levelTx" presStyleLbl="revTx" presStyleIdx="0" presStyleCnt="0">
        <dgm:presLayoutVars>
          <dgm:chMax val="1"/>
          <dgm:bulletEnabled val="1"/>
        </dgm:presLayoutVars>
      </dgm:prSet>
      <dgm:spPr/>
    </dgm:pt>
    <dgm:pt modelId="{E8E8AAD3-1FF6-4B73-8099-3EAF911B8BC3}" type="pres">
      <dgm:prSet presAssocID="{2EBEE098-0941-4121-96A6-D9983A169791}" presName="Name8" presStyleCnt="0"/>
      <dgm:spPr/>
    </dgm:pt>
    <dgm:pt modelId="{792483B4-409D-4661-9396-4EE6EA9AA212}" type="pres">
      <dgm:prSet presAssocID="{2EBEE098-0941-4121-96A6-D9983A169791}" presName="level" presStyleLbl="node1" presStyleIdx="2" presStyleCnt="3">
        <dgm:presLayoutVars>
          <dgm:chMax val="1"/>
          <dgm:bulletEnabled val="1"/>
        </dgm:presLayoutVars>
      </dgm:prSet>
      <dgm:spPr/>
    </dgm:pt>
    <dgm:pt modelId="{E6B7D30D-EAE3-4785-81AA-574E1F92BB6F}" type="pres">
      <dgm:prSet presAssocID="{2EBEE098-0941-4121-96A6-D9983A169791}" presName="levelTx" presStyleLbl="revTx" presStyleIdx="0" presStyleCnt="0">
        <dgm:presLayoutVars>
          <dgm:chMax val="1"/>
          <dgm:bulletEnabled val="1"/>
        </dgm:presLayoutVars>
      </dgm:prSet>
      <dgm:spPr/>
    </dgm:pt>
  </dgm:ptLst>
  <dgm:cxnLst>
    <dgm:cxn modelId="{B31BCF3D-CA09-4C93-8021-D9D87E192FAE}" srcId="{7323C8D2-6D31-4B44-9DE2-F720CFFBD06D}" destId="{22189501-7520-431D-816B-3821AE1D387E}" srcOrd="0" destOrd="0" parTransId="{EDFA243B-331A-40A8-B852-25E38AE1C960}" sibTransId="{8042EB36-6D7E-42E3-821E-AE06E06B7F46}"/>
    <dgm:cxn modelId="{C1412447-8785-43B3-B848-AF8F67D04F02}" type="presOf" srcId="{7323C8D2-6D31-4B44-9DE2-F720CFFBD06D}" destId="{4E573B42-B420-4705-9E88-041C29F96405}" srcOrd="0" destOrd="0" presId="urn:microsoft.com/office/officeart/2005/8/layout/pyramid3"/>
    <dgm:cxn modelId="{01A928C4-A684-4EA1-8762-473122BDFF4E}" type="presOf" srcId="{2EBEE098-0941-4121-96A6-D9983A169791}" destId="{E6B7D30D-EAE3-4785-81AA-574E1F92BB6F}" srcOrd="1" destOrd="0" presId="urn:microsoft.com/office/officeart/2005/8/layout/pyramid3"/>
    <dgm:cxn modelId="{63B27680-60F1-4CE5-823F-E496E970B46D}" srcId="{7323C8D2-6D31-4B44-9DE2-F720CFFBD06D}" destId="{E06D0CB4-43B2-47E3-88B8-981D992F5DDF}" srcOrd="1" destOrd="0" parTransId="{3BDE7162-EB09-4D99-BF5B-1D575D84C2EF}" sibTransId="{86A862AD-B5DD-4321-A84E-262A7825D6D0}"/>
    <dgm:cxn modelId="{CC0AE2E2-E21B-48D1-8359-325449915543}" type="presOf" srcId="{2EBEE098-0941-4121-96A6-D9983A169791}" destId="{792483B4-409D-4661-9396-4EE6EA9AA212}" srcOrd="0" destOrd="0" presId="urn:microsoft.com/office/officeart/2005/8/layout/pyramid3"/>
    <dgm:cxn modelId="{0F0F9B65-99BC-4323-991A-89DD5D228C34}" srcId="{7323C8D2-6D31-4B44-9DE2-F720CFFBD06D}" destId="{2EBEE098-0941-4121-96A6-D9983A169791}" srcOrd="2" destOrd="0" parTransId="{74845960-99AA-4CF3-9885-6841147E6CEA}" sibTransId="{F250910B-7C16-48CB-A904-6189C33FE689}"/>
    <dgm:cxn modelId="{C03824A9-8FFE-4B28-BEB8-97412E636343}" type="presOf" srcId="{E06D0CB4-43B2-47E3-88B8-981D992F5DDF}" destId="{A49C0DB3-87BF-4571-9BC9-66795A74E95A}" srcOrd="0" destOrd="0" presId="urn:microsoft.com/office/officeart/2005/8/layout/pyramid3"/>
    <dgm:cxn modelId="{82BFD3D9-5232-4DD3-BD47-6115370A354E}" type="presOf" srcId="{E06D0CB4-43B2-47E3-88B8-981D992F5DDF}" destId="{9C3EB162-4D3C-4FA1-A457-FE170821CE51}" srcOrd="1" destOrd="0" presId="urn:microsoft.com/office/officeart/2005/8/layout/pyramid3"/>
    <dgm:cxn modelId="{523DE707-D7EF-465E-A598-F8E3483C4B46}" type="presOf" srcId="{22189501-7520-431D-816B-3821AE1D387E}" destId="{CAD70C9F-9130-49B8-8F50-B7BDBEC34BFF}" srcOrd="0" destOrd="0" presId="urn:microsoft.com/office/officeart/2005/8/layout/pyramid3"/>
    <dgm:cxn modelId="{623D47CA-9D5B-463A-810F-D236E5FC92C4}" type="presOf" srcId="{22189501-7520-431D-816B-3821AE1D387E}" destId="{6F4A921A-3534-44FF-8455-C59B1CEB9078}" srcOrd="1" destOrd="0" presId="urn:microsoft.com/office/officeart/2005/8/layout/pyramid3"/>
    <dgm:cxn modelId="{4AD38B8F-D33F-4487-8F7E-049749DA4DCC}" type="presParOf" srcId="{4E573B42-B420-4705-9E88-041C29F96405}" destId="{3AB3DEC6-DBA0-4EE5-8C40-B8F4445EE65A}" srcOrd="0" destOrd="0" presId="urn:microsoft.com/office/officeart/2005/8/layout/pyramid3"/>
    <dgm:cxn modelId="{DFEE836D-6D1E-42DB-BAC6-F234337F9C01}" type="presParOf" srcId="{3AB3DEC6-DBA0-4EE5-8C40-B8F4445EE65A}" destId="{CAD70C9F-9130-49B8-8F50-B7BDBEC34BFF}" srcOrd="0" destOrd="0" presId="urn:microsoft.com/office/officeart/2005/8/layout/pyramid3"/>
    <dgm:cxn modelId="{2857BF9D-9D25-4677-9832-EA8326D41C9F}" type="presParOf" srcId="{3AB3DEC6-DBA0-4EE5-8C40-B8F4445EE65A}" destId="{6F4A921A-3534-44FF-8455-C59B1CEB9078}" srcOrd="1" destOrd="0" presId="urn:microsoft.com/office/officeart/2005/8/layout/pyramid3"/>
    <dgm:cxn modelId="{EEEE974C-8AEA-4779-A796-8BC35A77A98E}" type="presParOf" srcId="{4E573B42-B420-4705-9E88-041C29F96405}" destId="{697B9E07-63CA-49F7-B0BD-FDFB4AE9A69F}" srcOrd="1" destOrd="0" presId="urn:microsoft.com/office/officeart/2005/8/layout/pyramid3"/>
    <dgm:cxn modelId="{D15DFF90-CEC2-4F0B-9E12-9BE2FD307C5C}" type="presParOf" srcId="{697B9E07-63CA-49F7-B0BD-FDFB4AE9A69F}" destId="{A49C0DB3-87BF-4571-9BC9-66795A74E95A}" srcOrd="0" destOrd="0" presId="urn:microsoft.com/office/officeart/2005/8/layout/pyramid3"/>
    <dgm:cxn modelId="{BAE71B45-1089-4363-8176-AB8817D92A1E}" type="presParOf" srcId="{697B9E07-63CA-49F7-B0BD-FDFB4AE9A69F}" destId="{9C3EB162-4D3C-4FA1-A457-FE170821CE51}" srcOrd="1" destOrd="0" presId="urn:microsoft.com/office/officeart/2005/8/layout/pyramid3"/>
    <dgm:cxn modelId="{9642AD57-22C8-4594-A1BB-5DB53F1CCAFE}" type="presParOf" srcId="{4E573B42-B420-4705-9E88-041C29F96405}" destId="{E8E8AAD3-1FF6-4B73-8099-3EAF911B8BC3}" srcOrd="2" destOrd="0" presId="urn:microsoft.com/office/officeart/2005/8/layout/pyramid3"/>
    <dgm:cxn modelId="{277B5CAF-AD76-4685-B2F6-9DA86C791AEB}" type="presParOf" srcId="{E8E8AAD3-1FF6-4B73-8099-3EAF911B8BC3}" destId="{792483B4-409D-4661-9396-4EE6EA9AA212}" srcOrd="0" destOrd="0" presId="urn:microsoft.com/office/officeart/2005/8/layout/pyramid3"/>
    <dgm:cxn modelId="{6F7427F0-2DAF-4D1E-9904-6078E0B4C94B}" type="presParOf" srcId="{E8E8AAD3-1FF6-4B73-8099-3EAF911B8BC3}" destId="{E6B7D30D-EAE3-4785-81AA-574E1F92BB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26A5AD6-E7BF-469F-B2B2-E41623D1D74F}" type="doc">
      <dgm:prSet loTypeId="urn:microsoft.com/office/officeart/2005/8/layout/vProcess5" loCatId="process" qsTypeId="urn:microsoft.com/office/officeart/2005/8/quickstyle/3d1" qsCatId="3D" csTypeId="urn:microsoft.com/office/officeart/2005/8/colors/accent1_3" csCatId="accent1" phldr="1"/>
      <dgm:spPr/>
      <dgm:t>
        <a:bodyPr/>
        <a:lstStyle/>
        <a:p>
          <a:endParaRPr lang="en-US"/>
        </a:p>
      </dgm:t>
    </dgm:pt>
    <dgm:pt modelId="{FDC1CAD2-023E-4E52-BF36-C2AEFA44266A}">
      <dgm:prSet phldrT="[Text]" custT="1"/>
      <dgm:spPr/>
      <dgm:t>
        <a:bodyPr/>
        <a:lstStyle/>
        <a:p>
          <a:r>
            <a:rPr lang="en-US" sz="2400" dirty="0"/>
            <a:t>Establish training committee</a:t>
          </a:r>
        </a:p>
      </dgm:t>
    </dgm:pt>
    <dgm:pt modelId="{509FCB56-3045-44A0-A08B-2C3CD99D44F9}" type="parTrans" cxnId="{8048C246-8BC4-43E6-ACB3-6B0A07002A3A}">
      <dgm:prSet/>
      <dgm:spPr/>
      <dgm:t>
        <a:bodyPr/>
        <a:lstStyle/>
        <a:p>
          <a:endParaRPr lang="en-US" sz="2400"/>
        </a:p>
      </dgm:t>
    </dgm:pt>
    <dgm:pt modelId="{85665BFE-9454-4EDF-BB0A-07CB3CAFFCC6}" type="sibTrans" cxnId="{8048C246-8BC4-43E6-ACB3-6B0A07002A3A}">
      <dgm:prSet custT="1"/>
      <dgm:spPr/>
      <dgm:t>
        <a:bodyPr/>
        <a:lstStyle/>
        <a:p>
          <a:endParaRPr lang="en-US" sz="2400"/>
        </a:p>
      </dgm:t>
    </dgm:pt>
    <dgm:pt modelId="{7F6C49A3-6BA9-470A-9A68-477424DA4019}">
      <dgm:prSet phldrT="[Text]" custT="1"/>
      <dgm:spPr/>
      <dgm:t>
        <a:bodyPr/>
        <a:lstStyle/>
        <a:p>
          <a:r>
            <a:rPr lang="en-US" sz="2400" dirty="0"/>
            <a:t>Collect information</a:t>
          </a:r>
        </a:p>
      </dgm:t>
    </dgm:pt>
    <dgm:pt modelId="{DF94476B-ECBB-4000-9B77-471996761203}" type="parTrans" cxnId="{E344E509-6D29-48E3-B12D-95247B5996F8}">
      <dgm:prSet/>
      <dgm:spPr/>
      <dgm:t>
        <a:bodyPr/>
        <a:lstStyle/>
        <a:p>
          <a:endParaRPr lang="en-US" sz="2400"/>
        </a:p>
      </dgm:t>
    </dgm:pt>
    <dgm:pt modelId="{B011366F-8DF1-44CE-A3EB-0D44352E4C19}" type="sibTrans" cxnId="{E344E509-6D29-48E3-B12D-95247B5996F8}">
      <dgm:prSet custT="1"/>
      <dgm:spPr/>
      <dgm:t>
        <a:bodyPr/>
        <a:lstStyle/>
        <a:p>
          <a:endParaRPr lang="en-US" sz="2400"/>
        </a:p>
      </dgm:t>
    </dgm:pt>
    <dgm:pt modelId="{549DA4E5-E172-44DE-97AA-DFCEF9744B65}">
      <dgm:prSet phldrT="[Text]" custT="1"/>
      <dgm:spPr/>
      <dgm:t>
        <a:bodyPr/>
        <a:lstStyle/>
        <a:p>
          <a:r>
            <a:rPr lang="en-US" sz="2400" dirty="0"/>
            <a:t>Organise the data</a:t>
          </a:r>
        </a:p>
      </dgm:t>
    </dgm:pt>
    <dgm:pt modelId="{FC632543-5F24-4064-B6E3-EB3E4C4139C4}" type="parTrans" cxnId="{9C120FD5-99EC-4546-A5DC-8C5E94EC7CE3}">
      <dgm:prSet/>
      <dgm:spPr/>
      <dgm:t>
        <a:bodyPr/>
        <a:lstStyle/>
        <a:p>
          <a:endParaRPr lang="en-US" sz="2400"/>
        </a:p>
      </dgm:t>
    </dgm:pt>
    <dgm:pt modelId="{9E5AC24E-1670-4DA6-9522-EACD004D56D4}" type="sibTrans" cxnId="{9C120FD5-99EC-4546-A5DC-8C5E94EC7CE3}">
      <dgm:prSet custT="1"/>
      <dgm:spPr/>
      <dgm:t>
        <a:bodyPr/>
        <a:lstStyle/>
        <a:p>
          <a:endParaRPr lang="en-US" sz="2400"/>
        </a:p>
      </dgm:t>
    </dgm:pt>
    <dgm:pt modelId="{AE3F31BE-22D1-4234-A77B-C30D3EB41698}">
      <dgm:prSet custT="1"/>
      <dgm:spPr/>
      <dgm:t>
        <a:bodyPr/>
        <a:lstStyle/>
        <a:p>
          <a:r>
            <a:rPr lang="en-US" sz="2400" dirty="0"/>
            <a:t>Analyse the data</a:t>
          </a:r>
        </a:p>
      </dgm:t>
    </dgm:pt>
    <dgm:pt modelId="{0B157968-5D9C-45C0-BE82-57479C64BB49}" type="parTrans" cxnId="{F2086981-C05F-4B9C-A671-9EA5B5808B06}">
      <dgm:prSet/>
      <dgm:spPr/>
      <dgm:t>
        <a:bodyPr/>
        <a:lstStyle/>
        <a:p>
          <a:endParaRPr lang="en-US" sz="2400"/>
        </a:p>
      </dgm:t>
    </dgm:pt>
    <dgm:pt modelId="{38F7C383-EDBA-4588-9B78-28BF0A89E004}" type="sibTrans" cxnId="{F2086981-C05F-4B9C-A671-9EA5B5808B06}">
      <dgm:prSet/>
      <dgm:spPr/>
      <dgm:t>
        <a:bodyPr/>
        <a:lstStyle/>
        <a:p>
          <a:endParaRPr lang="en-US" sz="2400"/>
        </a:p>
      </dgm:t>
    </dgm:pt>
    <dgm:pt modelId="{667EBE89-B1B6-4A97-881A-7BDED5938CC2}" type="pres">
      <dgm:prSet presAssocID="{B26A5AD6-E7BF-469F-B2B2-E41623D1D74F}" presName="outerComposite" presStyleCnt="0">
        <dgm:presLayoutVars>
          <dgm:chMax val="5"/>
          <dgm:dir/>
          <dgm:resizeHandles val="exact"/>
        </dgm:presLayoutVars>
      </dgm:prSet>
      <dgm:spPr/>
    </dgm:pt>
    <dgm:pt modelId="{700B6B79-EF6A-40EE-99DA-257B6FBFC388}" type="pres">
      <dgm:prSet presAssocID="{B26A5AD6-E7BF-469F-B2B2-E41623D1D74F}" presName="dummyMaxCanvas" presStyleCnt="0">
        <dgm:presLayoutVars/>
      </dgm:prSet>
      <dgm:spPr/>
    </dgm:pt>
    <dgm:pt modelId="{884AF8DC-8701-443A-9BD6-89F473859544}" type="pres">
      <dgm:prSet presAssocID="{B26A5AD6-E7BF-469F-B2B2-E41623D1D74F}" presName="FourNodes_1" presStyleLbl="node1" presStyleIdx="0" presStyleCnt="4" custScaleX="110000" custScaleY="110000">
        <dgm:presLayoutVars>
          <dgm:bulletEnabled val="1"/>
        </dgm:presLayoutVars>
      </dgm:prSet>
      <dgm:spPr/>
    </dgm:pt>
    <dgm:pt modelId="{1225B667-2422-4A06-81D1-B9B74EA66BF1}" type="pres">
      <dgm:prSet presAssocID="{B26A5AD6-E7BF-469F-B2B2-E41623D1D74F}" presName="FourNodes_2" presStyleLbl="node1" presStyleIdx="1" presStyleCnt="4" custScaleX="110000" custScaleY="110000">
        <dgm:presLayoutVars>
          <dgm:bulletEnabled val="1"/>
        </dgm:presLayoutVars>
      </dgm:prSet>
      <dgm:spPr/>
    </dgm:pt>
    <dgm:pt modelId="{E4D0DC9E-0F99-4F6F-9BF4-590EF31BA29E}" type="pres">
      <dgm:prSet presAssocID="{B26A5AD6-E7BF-469F-B2B2-E41623D1D74F}" presName="FourNodes_3" presStyleLbl="node1" presStyleIdx="2" presStyleCnt="4" custScaleX="110000" custScaleY="110000">
        <dgm:presLayoutVars>
          <dgm:bulletEnabled val="1"/>
        </dgm:presLayoutVars>
      </dgm:prSet>
      <dgm:spPr/>
    </dgm:pt>
    <dgm:pt modelId="{A9C7BA03-91CC-40A8-885C-618CC0C3F00E}" type="pres">
      <dgm:prSet presAssocID="{B26A5AD6-E7BF-469F-B2B2-E41623D1D74F}" presName="FourNodes_4" presStyleLbl="node1" presStyleIdx="3" presStyleCnt="4" custScaleX="110000" custScaleY="110000">
        <dgm:presLayoutVars>
          <dgm:bulletEnabled val="1"/>
        </dgm:presLayoutVars>
      </dgm:prSet>
      <dgm:spPr/>
    </dgm:pt>
    <dgm:pt modelId="{66533112-DA7C-410D-9C95-8EA9A4BDFFA0}" type="pres">
      <dgm:prSet presAssocID="{B26A5AD6-E7BF-469F-B2B2-E41623D1D74F}" presName="FourConn_1-2" presStyleLbl="fgAccFollowNode1" presStyleIdx="0" presStyleCnt="3">
        <dgm:presLayoutVars>
          <dgm:bulletEnabled val="1"/>
        </dgm:presLayoutVars>
      </dgm:prSet>
      <dgm:spPr/>
    </dgm:pt>
    <dgm:pt modelId="{79135DBD-8FED-4937-8673-037C8A04304A}" type="pres">
      <dgm:prSet presAssocID="{B26A5AD6-E7BF-469F-B2B2-E41623D1D74F}" presName="FourConn_2-3" presStyleLbl="fgAccFollowNode1" presStyleIdx="1" presStyleCnt="3">
        <dgm:presLayoutVars>
          <dgm:bulletEnabled val="1"/>
        </dgm:presLayoutVars>
      </dgm:prSet>
      <dgm:spPr/>
    </dgm:pt>
    <dgm:pt modelId="{F4084D7F-6FB0-4C16-9F0F-94B00F084355}" type="pres">
      <dgm:prSet presAssocID="{B26A5AD6-E7BF-469F-B2B2-E41623D1D74F}" presName="FourConn_3-4" presStyleLbl="fgAccFollowNode1" presStyleIdx="2" presStyleCnt="3">
        <dgm:presLayoutVars>
          <dgm:bulletEnabled val="1"/>
        </dgm:presLayoutVars>
      </dgm:prSet>
      <dgm:spPr/>
    </dgm:pt>
    <dgm:pt modelId="{B67CC124-85AB-410B-8818-F729B8C8F66B}" type="pres">
      <dgm:prSet presAssocID="{B26A5AD6-E7BF-469F-B2B2-E41623D1D74F}" presName="FourNodes_1_text" presStyleLbl="node1" presStyleIdx="3" presStyleCnt="4">
        <dgm:presLayoutVars>
          <dgm:bulletEnabled val="1"/>
        </dgm:presLayoutVars>
      </dgm:prSet>
      <dgm:spPr/>
    </dgm:pt>
    <dgm:pt modelId="{B09349EE-8B19-4884-9D0F-C20813143AFA}" type="pres">
      <dgm:prSet presAssocID="{B26A5AD6-E7BF-469F-B2B2-E41623D1D74F}" presName="FourNodes_2_text" presStyleLbl="node1" presStyleIdx="3" presStyleCnt="4">
        <dgm:presLayoutVars>
          <dgm:bulletEnabled val="1"/>
        </dgm:presLayoutVars>
      </dgm:prSet>
      <dgm:spPr/>
    </dgm:pt>
    <dgm:pt modelId="{D4B335F1-5010-48E3-A160-C086284AA1A1}" type="pres">
      <dgm:prSet presAssocID="{B26A5AD6-E7BF-469F-B2B2-E41623D1D74F}" presName="FourNodes_3_text" presStyleLbl="node1" presStyleIdx="3" presStyleCnt="4">
        <dgm:presLayoutVars>
          <dgm:bulletEnabled val="1"/>
        </dgm:presLayoutVars>
      </dgm:prSet>
      <dgm:spPr/>
    </dgm:pt>
    <dgm:pt modelId="{4CFB202B-00B4-481C-9D8E-FC1E29C6A536}" type="pres">
      <dgm:prSet presAssocID="{B26A5AD6-E7BF-469F-B2B2-E41623D1D74F}" presName="FourNodes_4_text" presStyleLbl="node1" presStyleIdx="3" presStyleCnt="4">
        <dgm:presLayoutVars>
          <dgm:bulletEnabled val="1"/>
        </dgm:presLayoutVars>
      </dgm:prSet>
      <dgm:spPr/>
    </dgm:pt>
  </dgm:ptLst>
  <dgm:cxnLst>
    <dgm:cxn modelId="{4D35DF22-9DFC-4DF0-9034-4A083E074203}" type="presOf" srcId="{549DA4E5-E172-44DE-97AA-DFCEF9744B65}" destId="{E4D0DC9E-0F99-4F6F-9BF4-590EF31BA29E}" srcOrd="0" destOrd="0" presId="urn:microsoft.com/office/officeart/2005/8/layout/vProcess5"/>
    <dgm:cxn modelId="{72F4518F-0637-4C70-8175-E63725F10333}" type="presOf" srcId="{85665BFE-9454-4EDF-BB0A-07CB3CAFFCC6}" destId="{66533112-DA7C-410D-9C95-8EA9A4BDFFA0}" srcOrd="0" destOrd="0" presId="urn:microsoft.com/office/officeart/2005/8/layout/vProcess5"/>
    <dgm:cxn modelId="{0D400755-169E-4035-B686-F2812BE4BB11}" type="presOf" srcId="{7F6C49A3-6BA9-470A-9A68-477424DA4019}" destId="{1225B667-2422-4A06-81D1-B9B74EA66BF1}" srcOrd="0" destOrd="0" presId="urn:microsoft.com/office/officeart/2005/8/layout/vProcess5"/>
    <dgm:cxn modelId="{DD567475-6D61-48CF-AD91-9A15A1BC8D37}" type="presOf" srcId="{9E5AC24E-1670-4DA6-9522-EACD004D56D4}" destId="{F4084D7F-6FB0-4C16-9F0F-94B00F084355}" srcOrd="0" destOrd="0" presId="urn:microsoft.com/office/officeart/2005/8/layout/vProcess5"/>
    <dgm:cxn modelId="{8A739BE9-E540-4994-B4C2-ED7701865D47}" type="presOf" srcId="{AE3F31BE-22D1-4234-A77B-C30D3EB41698}" destId="{4CFB202B-00B4-481C-9D8E-FC1E29C6A536}" srcOrd="1" destOrd="0" presId="urn:microsoft.com/office/officeart/2005/8/layout/vProcess5"/>
    <dgm:cxn modelId="{B69FB348-41BE-4DBA-9421-70EC3C463A91}" type="presOf" srcId="{FDC1CAD2-023E-4E52-BF36-C2AEFA44266A}" destId="{B67CC124-85AB-410B-8818-F729B8C8F66B}" srcOrd="1" destOrd="0" presId="urn:microsoft.com/office/officeart/2005/8/layout/vProcess5"/>
    <dgm:cxn modelId="{62307FD5-2FE1-4404-88AC-2655BCEDD589}" type="presOf" srcId="{B26A5AD6-E7BF-469F-B2B2-E41623D1D74F}" destId="{667EBE89-B1B6-4A97-881A-7BDED5938CC2}" srcOrd="0" destOrd="0" presId="urn:microsoft.com/office/officeart/2005/8/layout/vProcess5"/>
    <dgm:cxn modelId="{F3BAA47C-8487-4070-886B-28325DA60B39}" type="presOf" srcId="{B011366F-8DF1-44CE-A3EB-0D44352E4C19}" destId="{79135DBD-8FED-4937-8673-037C8A04304A}" srcOrd="0" destOrd="0" presId="urn:microsoft.com/office/officeart/2005/8/layout/vProcess5"/>
    <dgm:cxn modelId="{35E614A4-765F-473B-8BD9-B4EAB1ED3C32}" type="presOf" srcId="{549DA4E5-E172-44DE-97AA-DFCEF9744B65}" destId="{D4B335F1-5010-48E3-A160-C086284AA1A1}" srcOrd="1" destOrd="0" presId="urn:microsoft.com/office/officeart/2005/8/layout/vProcess5"/>
    <dgm:cxn modelId="{8048C246-8BC4-43E6-ACB3-6B0A07002A3A}" srcId="{B26A5AD6-E7BF-469F-B2B2-E41623D1D74F}" destId="{FDC1CAD2-023E-4E52-BF36-C2AEFA44266A}" srcOrd="0" destOrd="0" parTransId="{509FCB56-3045-44A0-A08B-2C3CD99D44F9}" sibTransId="{85665BFE-9454-4EDF-BB0A-07CB3CAFFCC6}"/>
    <dgm:cxn modelId="{E57CFF94-444B-411E-9B8B-55DD737B823C}" type="presOf" srcId="{FDC1CAD2-023E-4E52-BF36-C2AEFA44266A}" destId="{884AF8DC-8701-443A-9BD6-89F473859544}" srcOrd="0" destOrd="0" presId="urn:microsoft.com/office/officeart/2005/8/layout/vProcess5"/>
    <dgm:cxn modelId="{3445689C-47A0-4428-9565-89A3CF503D0C}" type="presOf" srcId="{AE3F31BE-22D1-4234-A77B-C30D3EB41698}" destId="{A9C7BA03-91CC-40A8-885C-618CC0C3F00E}" srcOrd="0" destOrd="0" presId="urn:microsoft.com/office/officeart/2005/8/layout/vProcess5"/>
    <dgm:cxn modelId="{E344E509-6D29-48E3-B12D-95247B5996F8}" srcId="{B26A5AD6-E7BF-469F-B2B2-E41623D1D74F}" destId="{7F6C49A3-6BA9-470A-9A68-477424DA4019}" srcOrd="1" destOrd="0" parTransId="{DF94476B-ECBB-4000-9B77-471996761203}" sibTransId="{B011366F-8DF1-44CE-A3EB-0D44352E4C19}"/>
    <dgm:cxn modelId="{14E7C80A-317F-487B-B7D7-AAFEAC0FA61B}" type="presOf" srcId="{7F6C49A3-6BA9-470A-9A68-477424DA4019}" destId="{B09349EE-8B19-4884-9D0F-C20813143AFA}" srcOrd="1" destOrd="0" presId="urn:microsoft.com/office/officeart/2005/8/layout/vProcess5"/>
    <dgm:cxn modelId="{F2086981-C05F-4B9C-A671-9EA5B5808B06}" srcId="{B26A5AD6-E7BF-469F-B2B2-E41623D1D74F}" destId="{AE3F31BE-22D1-4234-A77B-C30D3EB41698}" srcOrd="3" destOrd="0" parTransId="{0B157968-5D9C-45C0-BE82-57479C64BB49}" sibTransId="{38F7C383-EDBA-4588-9B78-28BF0A89E004}"/>
    <dgm:cxn modelId="{9C120FD5-99EC-4546-A5DC-8C5E94EC7CE3}" srcId="{B26A5AD6-E7BF-469F-B2B2-E41623D1D74F}" destId="{549DA4E5-E172-44DE-97AA-DFCEF9744B65}" srcOrd="2" destOrd="0" parTransId="{FC632543-5F24-4064-B6E3-EB3E4C4139C4}" sibTransId="{9E5AC24E-1670-4DA6-9522-EACD004D56D4}"/>
    <dgm:cxn modelId="{55BE1DEF-F332-414D-9ACA-7C205BAC7DCA}" type="presParOf" srcId="{667EBE89-B1B6-4A97-881A-7BDED5938CC2}" destId="{700B6B79-EF6A-40EE-99DA-257B6FBFC388}" srcOrd="0" destOrd="0" presId="urn:microsoft.com/office/officeart/2005/8/layout/vProcess5"/>
    <dgm:cxn modelId="{DA8A3F7C-9905-4F3C-A487-226AF8D99890}" type="presParOf" srcId="{667EBE89-B1B6-4A97-881A-7BDED5938CC2}" destId="{884AF8DC-8701-443A-9BD6-89F473859544}" srcOrd="1" destOrd="0" presId="urn:microsoft.com/office/officeart/2005/8/layout/vProcess5"/>
    <dgm:cxn modelId="{B08DD89F-92BC-4F6A-9872-0F70C67082BC}" type="presParOf" srcId="{667EBE89-B1B6-4A97-881A-7BDED5938CC2}" destId="{1225B667-2422-4A06-81D1-B9B74EA66BF1}" srcOrd="2" destOrd="0" presId="urn:microsoft.com/office/officeart/2005/8/layout/vProcess5"/>
    <dgm:cxn modelId="{837488B7-4CA2-4604-9FC5-09C2B8344CFF}" type="presParOf" srcId="{667EBE89-B1B6-4A97-881A-7BDED5938CC2}" destId="{E4D0DC9E-0F99-4F6F-9BF4-590EF31BA29E}" srcOrd="3" destOrd="0" presId="urn:microsoft.com/office/officeart/2005/8/layout/vProcess5"/>
    <dgm:cxn modelId="{04546B9A-2C07-4986-9430-F2BBE0873FD0}" type="presParOf" srcId="{667EBE89-B1B6-4A97-881A-7BDED5938CC2}" destId="{A9C7BA03-91CC-40A8-885C-618CC0C3F00E}" srcOrd="4" destOrd="0" presId="urn:microsoft.com/office/officeart/2005/8/layout/vProcess5"/>
    <dgm:cxn modelId="{99EB2C84-4986-4592-9289-0BE2964DA896}" type="presParOf" srcId="{667EBE89-B1B6-4A97-881A-7BDED5938CC2}" destId="{66533112-DA7C-410D-9C95-8EA9A4BDFFA0}" srcOrd="5" destOrd="0" presId="urn:microsoft.com/office/officeart/2005/8/layout/vProcess5"/>
    <dgm:cxn modelId="{7E95AB97-883F-4D61-8F6E-2F000D52EF28}" type="presParOf" srcId="{667EBE89-B1B6-4A97-881A-7BDED5938CC2}" destId="{79135DBD-8FED-4937-8673-037C8A04304A}" srcOrd="6" destOrd="0" presId="urn:microsoft.com/office/officeart/2005/8/layout/vProcess5"/>
    <dgm:cxn modelId="{8DE2FE2A-EAC4-453F-981C-D8CF6789EE27}" type="presParOf" srcId="{667EBE89-B1B6-4A97-881A-7BDED5938CC2}" destId="{F4084D7F-6FB0-4C16-9F0F-94B00F084355}" srcOrd="7" destOrd="0" presId="urn:microsoft.com/office/officeart/2005/8/layout/vProcess5"/>
    <dgm:cxn modelId="{7B4EE033-D4BF-4DC3-9EA9-A35B60FE2F38}" type="presParOf" srcId="{667EBE89-B1B6-4A97-881A-7BDED5938CC2}" destId="{B67CC124-85AB-410B-8818-F729B8C8F66B}" srcOrd="8" destOrd="0" presId="urn:microsoft.com/office/officeart/2005/8/layout/vProcess5"/>
    <dgm:cxn modelId="{62381187-2BC7-4044-96E1-724E442142FE}" type="presParOf" srcId="{667EBE89-B1B6-4A97-881A-7BDED5938CC2}" destId="{B09349EE-8B19-4884-9D0F-C20813143AFA}" srcOrd="9" destOrd="0" presId="urn:microsoft.com/office/officeart/2005/8/layout/vProcess5"/>
    <dgm:cxn modelId="{7F7FB30A-CFE4-4F5A-A854-0B443E442792}" type="presParOf" srcId="{667EBE89-B1B6-4A97-881A-7BDED5938CC2}" destId="{D4B335F1-5010-48E3-A160-C086284AA1A1}" srcOrd="10" destOrd="0" presId="urn:microsoft.com/office/officeart/2005/8/layout/vProcess5"/>
    <dgm:cxn modelId="{3956D8AB-5124-4F61-9F2A-34573C1854D9}" type="presParOf" srcId="{667EBE89-B1B6-4A97-881A-7BDED5938CC2}" destId="{4CFB202B-00B4-481C-9D8E-FC1E29C6A53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F7EDD56-40D8-4A22-8310-D4AF5853920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697E0A4-3752-4888-8406-9551DE5BD2C3}">
      <dgm:prSet phldrT="[Text]"/>
      <dgm:spPr/>
      <dgm:t>
        <a:bodyPr/>
        <a:lstStyle/>
        <a:p>
          <a:r>
            <a:rPr lang="en-US" dirty="0"/>
            <a:t>Organisational training plan</a:t>
          </a:r>
        </a:p>
      </dgm:t>
    </dgm:pt>
    <dgm:pt modelId="{0A5A1875-DAB3-435C-938A-401EAF3EE73E}" type="parTrans" cxnId="{91205163-D82E-490A-8ED8-BE250A8EE0AB}">
      <dgm:prSet/>
      <dgm:spPr/>
      <dgm:t>
        <a:bodyPr/>
        <a:lstStyle/>
        <a:p>
          <a:endParaRPr lang="en-US"/>
        </a:p>
      </dgm:t>
    </dgm:pt>
    <dgm:pt modelId="{9737ACE5-B721-4B33-911C-5001D161F7DE}" type="sibTrans" cxnId="{91205163-D82E-490A-8ED8-BE250A8EE0AB}">
      <dgm:prSet/>
      <dgm:spPr/>
      <dgm:t>
        <a:bodyPr/>
        <a:lstStyle/>
        <a:p>
          <a:endParaRPr lang="en-US"/>
        </a:p>
      </dgm:t>
    </dgm:pt>
    <dgm:pt modelId="{BE269D4C-4746-4668-8D3A-1D61EC8589DC}">
      <dgm:prSet phldrT="[Text]"/>
      <dgm:spPr/>
      <dgm:t>
        <a:bodyPr/>
        <a:lstStyle/>
        <a:p>
          <a:r>
            <a:rPr lang="en-US" dirty="0"/>
            <a:t>Document created by senior team</a:t>
          </a:r>
        </a:p>
      </dgm:t>
    </dgm:pt>
    <dgm:pt modelId="{62FDA44E-54E2-4334-8205-C8D0751171FB}" type="parTrans" cxnId="{EF5B8395-5576-4047-B81D-763B775D5A78}">
      <dgm:prSet/>
      <dgm:spPr/>
      <dgm:t>
        <a:bodyPr/>
        <a:lstStyle/>
        <a:p>
          <a:endParaRPr lang="en-US"/>
        </a:p>
      </dgm:t>
    </dgm:pt>
    <dgm:pt modelId="{7CDAF6DE-B7E0-4068-9F79-0A6F0D75A942}" type="sibTrans" cxnId="{EF5B8395-5576-4047-B81D-763B775D5A78}">
      <dgm:prSet/>
      <dgm:spPr/>
      <dgm:t>
        <a:bodyPr/>
        <a:lstStyle/>
        <a:p>
          <a:endParaRPr lang="en-US"/>
        </a:p>
      </dgm:t>
    </dgm:pt>
    <dgm:pt modelId="{B4DC8AA8-E122-446C-89BD-32B958A74D9E}">
      <dgm:prSet phldrT="[Text]"/>
      <dgm:spPr/>
      <dgm:t>
        <a:bodyPr/>
        <a:lstStyle/>
        <a:p>
          <a:r>
            <a:rPr lang="en-US" dirty="0"/>
            <a:t>Personal development	</a:t>
          </a:r>
        </a:p>
      </dgm:t>
    </dgm:pt>
    <dgm:pt modelId="{4C7D3D40-85CB-4DB8-873A-43307105D2E2}" type="parTrans" cxnId="{CF893A1D-5AA0-4538-B3A1-5008D1288236}">
      <dgm:prSet/>
      <dgm:spPr/>
      <dgm:t>
        <a:bodyPr/>
        <a:lstStyle/>
        <a:p>
          <a:endParaRPr lang="en-US"/>
        </a:p>
      </dgm:t>
    </dgm:pt>
    <dgm:pt modelId="{9B315127-A02C-47F2-9BFC-87C4D14B74D9}" type="sibTrans" cxnId="{CF893A1D-5AA0-4538-B3A1-5008D1288236}">
      <dgm:prSet/>
      <dgm:spPr/>
      <dgm:t>
        <a:bodyPr/>
        <a:lstStyle/>
        <a:p>
          <a:endParaRPr lang="en-US"/>
        </a:p>
      </dgm:t>
    </dgm:pt>
    <dgm:pt modelId="{63C40E24-AAE8-4211-9A73-7A0677C1E475}">
      <dgm:prSet phldrT="[Text]"/>
      <dgm:spPr/>
      <dgm:t>
        <a:bodyPr/>
        <a:lstStyle/>
        <a:p>
          <a:r>
            <a:rPr lang="en-US" dirty="0"/>
            <a:t>Develop individuals to fulfill long term career potential in organisation</a:t>
          </a:r>
        </a:p>
      </dgm:t>
    </dgm:pt>
    <dgm:pt modelId="{9FCADF31-7BCB-4F1F-B1D1-A467E80650B1}" type="parTrans" cxnId="{3558729A-C917-4CA8-A8C5-4DB305615F93}">
      <dgm:prSet/>
      <dgm:spPr/>
      <dgm:t>
        <a:bodyPr/>
        <a:lstStyle/>
        <a:p>
          <a:endParaRPr lang="en-US"/>
        </a:p>
      </dgm:t>
    </dgm:pt>
    <dgm:pt modelId="{2F3F5B23-C709-4EF8-B99C-E13D438F37EA}" type="sibTrans" cxnId="{3558729A-C917-4CA8-A8C5-4DB305615F93}">
      <dgm:prSet/>
      <dgm:spPr/>
      <dgm:t>
        <a:bodyPr/>
        <a:lstStyle/>
        <a:p>
          <a:endParaRPr lang="en-US"/>
        </a:p>
      </dgm:t>
    </dgm:pt>
    <dgm:pt modelId="{0F2E0B1B-64EA-4060-BAF4-8698137D81BF}">
      <dgm:prSet/>
      <dgm:spPr/>
      <dgm:t>
        <a:bodyPr/>
        <a:lstStyle/>
        <a:p>
          <a:r>
            <a:rPr lang="en-US" dirty="0"/>
            <a:t>Strategic training</a:t>
          </a:r>
        </a:p>
      </dgm:t>
    </dgm:pt>
    <dgm:pt modelId="{2248B2EB-F4E4-4415-89A3-902884283D89}" type="parTrans" cxnId="{28E43E95-BC0E-4CD6-9BA2-E35553565721}">
      <dgm:prSet/>
      <dgm:spPr/>
      <dgm:t>
        <a:bodyPr/>
        <a:lstStyle/>
        <a:p>
          <a:endParaRPr lang="en-US"/>
        </a:p>
      </dgm:t>
    </dgm:pt>
    <dgm:pt modelId="{3959BBC5-0753-4A91-93D3-2B0B64E9C81D}" type="sibTrans" cxnId="{28E43E95-BC0E-4CD6-9BA2-E35553565721}">
      <dgm:prSet/>
      <dgm:spPr/>
      <dgm:t>
        <a:bodyPr/>
        <a:lstStyle/>
        <a:p>
          <a:endParaRPr lang="en-US"/>
        </a:p>
      </dgm:t>
    </dgm:pt>
    <dgm:pt modelId="{FC1DF36A-BE81-469F-AAA9-29A2004D8C01}">
      <dgm:prSet/>
      <dgm:spPr/>
      <dgm:t>
        <a:bodyPr/>
        <a:lstStyle/>
        <a:p>
          <a:r>
            <a:rPr lang="en-US" dirty="0"/>
            <a:t>Maintenance training	</a:t>
          </a:r>
        </a:p>
      </dgm:t>
    </dgm:pt>
    <dgm:pt modelId="{908056FC-205E-4BF1-A60F-63F974F2F0E3}" type="parTrans" cxnId="{353E697B-AD8F-478A-986C-7FA1A212840B}">
      <dgm:prSet/>
      <dgm:spPr/>
      <dgm:t>
        <a:bodyPr/>
        <a:lstStyle/>
        <a:p>
          <a:endParaRPr lang="en-US"/>
        </a:p>
      </dgm:t>
    </dgm:pt>
    <dgm:pt modelId="{97A9F025-F93F-47B1-B90A-A3EBFAAE63C7}" type="sibTrans" cxnId="{353E697B-AD8F-478A-986C-7FA1A212840B}">
      <dgm:prSet/>
      <dgm:spPr/>
      <dgm:t>
        <a:bodyPr/>
        <a:lstStyle/>
        <a:p>
          <a:endParaRPr lang="en-US"/>
        </a:p>
      </dgm:t>
    </dgm:pt>
    <dgm:pt modelId="{1C91A263-A9F6-476B-99A0-27132C20874F}">
      <dgm:prSet phldrT="[Text]"/>
      <dgm:spPr/>
      <dgm:t>
        <a:bodyPr/>
        <a:lstStyle/>
        <a:p>
          <a:r>
            <a:rPr lang="en-US" dirty="0"/>
            <a:t>Explains strategic training needed</a:t>
          </a:r>
        </a:p>
      </dgm:t>
    </dgm:pt>
    <dgm:pt modelId="{D7E5E4F3-8F99-4224-938F-1F237D3D4EDE}" type="parTrans" cxnId="{4B5DD113-453F-4321-B5C5-FF5722323D8C}">
      <dgm:prSet/>
      <dgm:spPr/>
      <dgm:t>
        <a:bodyPr/>
        <a:lstStyle/>
        <a:p>
          <a:endParaRPr lang="en-US"/>
        </a:p>
      </dgm:t>
    </dgm:pt>
    <dgm:pt modelId="{21528CA3-A959-4BCC-93A4-4896FC5209C5}" type="sibTrans" cxnId="{4B5DD113-453F-4321-B5C5-FF5722323D8C}">
      <dgm:prSet/>
      <dgm:spPr/>
      <dgm:t>
        <a:bodyPr/>
        <a:lstStyle/>
        <a:p>
          <a:endParaRPr lang="en-US"/>
        </a:p>
      </dgm:t>
    </dgm:pt>
    <dgm:pt modelId="{69357FDB-621A-474B-B0CC-8036EE5EEC40}">
      <dgm:prSet/>
      <dgm:spPr/>
      <dgm:t>
        <a:bodyPr/>
        <a:lstStyle/>
        <a:p>
          <a:r>
            <a:rPr lang="en-US" dirty="0"/>
            <a:t>Any training  required to enable organisation to meet objectives</a:t>
          </a:r>
        </a:p>
      </dgm:t>
    </dgm:pt>
    <dgm:pt modelId="{29087813-8EBB-4D7C-A235-D8E991A5F0FB}" type="parTrans" cxnId="{3733E6C6-314B-4442-BF9D-22753C733A08}">
      <dgm:prSet/>
      <dgm:spPr/>
      <dgm:t>
        <a:bodyPr/>
        <a:lstStyle/>
        <a:p>
          <a:endParaRPr lang="en-US"/>
        </a:p>
      </dgm:t>
    </dgm:pt>
    <dgm:pt modelId="{6137CAB6-9FB0-4BF3-AE05-9112FD2CC9B0}" type="sibTrans" cxnId="{3733E6C6-314B-4442-BF9D-22753C733A08}">
      <dgm:prSet/>
      <dgm:spPr/>
      <dgm:t>
        <a:bodyPr/>
        <a:lstStyle/>
        <a:p>
          <a:endParaRPr lang="en-US"/>
        </a:p>
      </dgm:t>
    </dgm:pt>
    <dgm:pt modelId="{016B9452-25F4-4923-AC66-F52BA3255D3A}">
      <dgm:prSet/>
      <dgm:spPr/>
      <dgm:t>
        <a:bodyPr/>
        <a:lstStyle/>
        <a:p>
          <a:r>
            <a:rPr lang="en-US" dirty="0"/>
            <a:t>Routine training  to meet legal requirements and operate smoothly</a:t>
          </a:r>
        </a:p>
      </dgm:t>
    </dgm:pt>
    <dgm:pt modelId="{7450F626-45C4-40FA-863F-4E19AAE685E8}" type="parTrans" cxnId="{B14076D5-A90D-472D-B1D5-205E3CED9E85}">
      <dgm:prSet/>
      <dgm:spPr/>
      <dgm:t>
        <a:bodyPr/>
        <a:lstStyle/>
        <a:p>
          <a:endParaRPr lang="en-US"/>
        </a:p>
      </dgm:t>
    </dgm:pt>
    <dgm:pt modelId="{8F69E15C-8A96-4D01-B8A1-7CEB1F53804A}" type="sibTrans" cxnId="{B14076D5-A90D-472D-B1D5-205E3CED9E85}">
      <dgm:prSet/>
      <dgm:spPr/>
      <dgm:t>
        <a:bodyPr/>
        <a:lstStyle/>
        <a:p>
          <a:endParaRPr lang="en-US"/>
        </a:p>
      </dgm:t>
    </dgm:pt>
    <dgm:pt modelId="{A1918331-DEAA-4B82-A7C9-6A76586A43E6}" type="pres">
      <dgm:prSet presAssocID="{5F7EDD56-40D8-4A22-8310-D4AF58539202}" presName="Name0" presStyleCnt="0">
        <dgm:presLayoutVars>
          <dgm:dir/>
          <dgm:animLvl val="lvl"/>
          <dgm:resizeHandles/>
        </dgm:presLayoutVars>
      </dgm:prSet>
      <dgm:spPr/>
    </dgm:pt>
    <dgm:pt modelId="{BA1281BF-60AE-45E1-BD04-AFEB5F7F51D3}" type="pres">
      <dgm:prSet presAssocID="{6697E0A4-3752-4888-8406-9551DE5BD2C3}" presName="linNode" presStyleCnt="0"/>
      <dgm:spPr/>
    </dgm:pt>
    <dgm:pt modelId="{12E1D43C-457C-4629-BAC2-561CA4F29A8C}" type="pres">
      <dgm:prSet presAssocID="{6697E0A4-3752-4888-8406-9551DE5BD2C3}" presName="parentShp" presStyleLbl="node1" presStyleIdx="0" presStyleCnt="4">
        <dgm:presLayoutVars>
          <dgm:bulletEnabled val="1"/>
        </dgm:presLayoutVars>
      </dgm:prSet>
      <dgm:spPr/>
    </dgm:pt>
    <dgm:pt modelId="{AE32CDEC-5B3D-4C2E-8892-B02EEC04C5E8}" type="pres">
      <dgm:prSet presAssocID="{6697E0A4-3752-4888-8406-9551DE5BD2C3}" presName="childShp" presStyleLbl="bgAccFollowNode1" presStyleIdx="0" presStyleCnt="4">
        <dgm:presLayoutVars>
          <dgm:bulletEnabled val="1"/>
        </dgm:presLayoutVars>
      </dgm:prSet>
      <dgm:spPr/>
    </dgm:pt>
    <dgm:pt modelId="{6B5D269D-DDF3-4AFB-9A3B-CDD63EDB8207}" type="pres">
      <dgm:prSet presAssocID="{9737ACE5-B721-4B33-911C-5001D161F7DE}" presName="spacing" presStyleCnt="0"/>
      <dgm:spPr/>
    </dgm:pt>
    <dgm:pt modelId="{AC643B7D-8FEB-4C87-9C50-0D6DE1235C95}" type="pres">
      <dgm:prSet presAssocID="{0F2E0B1B-64EA-4060-BAF4-8698137D81BF}" presName="linNode" presStyleCnt="0"/>
      <dgm:spPr/>
    </dgm:pt>
    <dgm:pt modelId="{CAE1B117-0471-494D-85A8-67D889C2C6F4}" type="pres">
      <dgm:prSet presAssocID="{0F2E0B1B-64EA-4060-BAF4-8698137D81BF}" presName="parentShp" presStyleLbl="node1" presStyleIdx="1" presStyleCnt="4">
        <dgm:presLayoutVars>
          <dgm:bulletEnabled val="1"/>
        </dgm:presLayoutVars>
      </dgm:prSet>
      <dgm:spPr/>
    </dgm:pt>
    <dgm:pt modelId="{D5B77E71-8381-475A-A04D-D387860A8B00}" type="pres">
      <dgm:prSet presAssocID="{0F2E0B1B-64EA-4060-BAF4-8698137D81BF}" presName="childShp" presStyleLbl="bgAccFollowNode1" presStyleIdx="1" presStyleCnt="4">
        <dgm:presLayoutVars>
          <dgm:bulletEnabled val="1"/>
        </dgm:presLayoutVars>
      </dgm:prSet>
      <dgm:spPr/>
    </dgm:pt>
    <dgm:pt modelId="{4503C1F8-C65A-448C-98A7-A4733E6D07A0}" type="pres">
      <dgm:prSet presAssocID="{3959BBC5-0753-4A91-93D3-2B0B64E9C81D}" presName="spacing" presStyleCnt="0"/>
      <dgm:spPr/>
    </dgm:pt>
    <dgm:pt modelId="{42E40C94-57FC-48C0-A0C2-59BA8EF0B888}" type="pres">
      <dgm:prSet presAssocID="{FC1DF36A-BE81-469F-AAA9-29A2004D8C01}" presName="linNode" presStyleCnt="0"/>
      <dgm:spPr/>
    </dgm:pt>
    <dgm:pt modelId="{44409CA0-3385-4FE2-83DF-54BB5473F9DE}" type="pres">
      <dgm:prSet presAssocID="{FC1DF36A-BE81-469F-AAA9-29A2004D8C01}" presName="parentShp" presStyleLbl="node1" presStyleIdx="2" presStyleCnt="4">
        <dgm:presLayoutVars>
          <dgm:bulletEnabled val="1"/>
        </dgm:presLayoutVars>
      </dgm:prSet>
      <dgm:spPr/>
    </dgm:pt>
    <dgm:pt modelId="{0FB3FAB0-B25B-43C4-81B6-A10CC73B134A}" type="pres">
      <dgm:prSet presAssocID="{FC1DF36A-BE81-469F-AAA9-29A2004D8C01}" presName="childShp" presStyleLbl="bgAccFollowNode1" presStyleIdx="2" presStyleCnt="4">
        <dgm:presLayoutVars>
          <dgm:bulletEnabled val="1"/>
        </dgm:presLayoutVars>
      </dgm:prSet>
      <dgm:spPr/>
    </dgm:pt>
    <dgm:pt modelId="{E9934420-7317-463C-BA4E-E1BC58DAA4B5}" type="pres">
      <dgm:prSet presAssocID="{97A9F025-F93F-47B1-B90A-A3EBFAAE63C7}" presName="spacing" presStyleCnt="0"/>
      <dgm:spPr/>
    </dgm:pt>
    <dgm:pt modelId="{E085D7C3-1A70-4807-BB9A-A6161C7C8D90}" type="pres">
      <dgm:prSet presAssocID="{B4DC8AA8-E122-446C-89BD-32B958A74D9E}" presName="linNode" presStyleCnt="0"/>
      <dgm:spPr/>
    </dgm:pt>
    <dgm:pt modelId="{89B7730C-0AB4-45C8-956A-C28F126D4572}" type="pres">
      <dgm:prSet presAssocID="{B4DC8AA8-E122-446C-89BD-32B958A74D9E}" presName="parentShp" presStyleLbl="node1" presStyleIdx="3" presStyleCnt="4">
        <dgm:presLayoutVars>
          <dgm:bulletEnabled val="1"/>
        </dgm:presLayoutVars>
      </dgm:prSet>
      <dgm:spPr/>
    </dgm:pt>
    <dgm:pt modelId="{D19D8207-41C2-471D-8F83-A2BF804A8FF6}" type="pres">
      <dgm:prSet presAssocID="{B4DC8AA8-E122-446C-89BD-32B958A74D9E}" presName="childShp" presStyleLbl="bgAccFollowNode1" presStyleIdx="3" presStyleCnt="4">
        <dgm:presLayoutVars>
          <dgm:bulletEnabled val="1"/>
        </dgm:presLayoutVars>
      </dgm:prSet>
      <dgm:spPr/>
    </dgm:pt>
  </dgm:ptLst>
  <dgm:cxnLst>
    <dgm:cxn modelId="{A02E7B0B-957B-4FD7-BFB2-044C71EB29C7}" type="presOf" srcId="{63C40E24-AAE8-4211-9A73-7A0677C1E475}" destId="{D19D8207-41C2-471D-8F83-A2BF804A8FF6}" srcOrd="0" destOrd="0" presId="urn:microsoft.com/office/officeart/2005/8/layout/vList6"/>
    <dgm:cxn modelId="{F7F9EEAA-531C-4C61-905A-89305332AA12}" type="presOf" srcId="{1C91A263-A9F6-476B-99A0-27132C20874F}" destId="{AE32CDEC-5B3D-4C2E-8892-B02EEC04C5E8}" srcOrd="0" destOrd="1" presId="urn:microsoft.com/office/officeart/2005/8/layout/vList6"/>
    <dgm:cxn modelId="{3A27F9A9-8C37-4E43-B242-2C1B28DEEA97}" type="presOf" srcId="{5F7EDD56-40D8-4A22-8310-D4AF58539202}" destId="{A1918331-DEAA-4B82-A7C9-6A76586A43E6}" srcOrd="0" destOrd="0" presId="urn:microsoft.com/office/officeart/2005/8/layout/vList6"/>
    <dgm:cxn modelId="{CF893A1D-5AA0-4538-B3A1-5008D1288236}" srcId="{5F7EDD56-40D8-4A22-8310-D4AF58539202}" destId="{B4DC8AA8-E122-446C-89BD-32B958A74D9E}" srcOrd="3" destOrd="0" parTransId="{4C7D3D40-85CB-4DB8-873A-43307105D2E2}" sibTransId="{9B315127-A02C-47F2-9BFC-87C4D14B74D9}"/>
    <dgm:cxn modelId="{08A7990E-B1D3-4C92-815B-7D5ED5CEA50F}" type="presOf" srcId="{016B9452-25F4-4923-AC66-F52BA3255D3A}" destId="{0FB3FAB0-B25B-43C4-81B6-A10CC73B134A}" srcOrd="0" destOrd="0" presId="urn:microsoft.com/office/officeart/2005/8/layout/vList6"/>
    <dgm:cxn modelId="{28E43E95-BC0E-4CD6-9BA2-E35553565721}" srcId="{5F7EDD56-40D8-4A22-8310-D4AF58539202}" destId="{0F2E0B1B-64EA-4060-BAF4-8698137D81BF}" srcOrd="1" destOrd="0" parTransId="{2248B2EB-F4E4-4415-89A3-902884283D89}" sibTransId="{3959BBC5-0753-4A91-93D3-2B0B64E9C81D}"/>
    <dgm:cxn modelId="{EF5B8395-5576-4047-B81D-763B775D5A78}" srcId="{6697E0A4-3752-4888-8406-9551DE5BD2C3}" destId="{BE269D4C-4746-4668-8D3A-1D61EC8589DC}" srcOrd="0" destOrd="0" parTransId="{62FDA44E-54E2-4334-8205-C8D0751171FB}" sibTransId="{7CDAF6DE-B7E0-4068-9F79-0A6F0D75A942}"/>
    <dgm:cxn modelId="{3733E6C6-314B-4442-BF9D-22753C733A08}" srcId="{0F2E0B1B-64EA-4060-BAF4-8698137D81BF}" destId="{69357FDB-621A-474B-B0CC-8036EE5EEC40}" srcOrd="0" destOrd="0" parTransId="{29087813-8EBB-4D7C-A235-D8E991A5F0FB}" sibTransId="{6137CAB6-9FB0-4BF3-AE05-9112FD2CC9B0}"/>
    <dgm:cxn modelId="{B49FE54C-8223-4F7B-BCFD-C218DE3BA3BD}" type="presOf" srcId="{FC1DF36A-BE81-469F-AAA9-29A2004D8C01}" destId="{44409CA0-3385-4FE2-83DF-54BB5473F9DE}" srcOrd="0" destOrd="0" presId="urn:microsoft.com/office/officeart/2005/8/layout/vList6"/>
    <dgm:cxn modelId="{4B5DD113-453F-4321-B5C5-FF5722323D8C}" srcId="{6697E0A4-3752-4888-8406-9551DE5BD2C3}" destId="{1C91A263-A9F6-476B-99A0-27132C20874F}" srcOrd="1" destOrd="0" parTransId="{D7E5E4F3-8F99-4224-938F-1F237D3D4EDE}" sibTransId="{21528CA3-A959-4BCC-93A4-4896FC5209C5}"/>
    <dgm:cxn modelId="{B14076D5-A90D-472D-B1D5-205E3CED9E85}" srcId="{FC1DF36A-BE81-469F-AAA9-29A2004D8C01}" destId="{016B9452-25F4-4923-AC66-F52BA3255D3A}" srcOrd="0" destOrd="0" parTransId="{7450F626-45C4-40FA-863F-4E19AAE685E8}" sibTransId="{8F69E15C-8A96-4D01-B8A1-7CEB1F53804A}"/>
    <dgm:cxn modelId="{91205163-D82E-490A-8ED8-BE250A8EE0AB}" srcId="{5F7EDD56-40D8-4A22-8310-D4AF58539202}" destId="{6697E0A4-3752-4888-8406-9551DE5BD2C3}" srcOrd="0" destOrd="0" parTransId="{0A5A1875-DAB3-435C-938A-401EAF3EE73E}" sibTransId="{9737ACE5-B721-4B33-911C-5001D161F7DE}"/>
    <dgm:cxn modelId="{8BEC1A1D-1E7E-40B0-8EAB-4D59B8A90B8C}" type="presOf" srcId="{BE269D4C-4746-4668-8D3A-1D61EC8589DC}" destId="{AE32CDEC-5B3D-4C2E-8892-B02EEC04C5E8}" srcOrd="0" destOrd="0" presId="urn:microsoft.com/office/officeart/2005/8/layout/vList6"/>
    <dgm:cxn modelId="{3558729A-C917-4CA8-A8C5-4DB305615F93}" srcId="{B4DC8AA8-E122-446C-89BD-32B958A74D9E}" destId="{63C40E24-AAE8-4211-9A73-7A0677C1E475}" srcOrd="0" destOrd="0" parTransId="{9FCADF31-7BCB-4F1F-B1D1-A467E80650B1}" sibTransId="{2F3F5B23-C709-4EF8-B99C-E13D438F37EA}"/>
    <dgm:cxn modelId="{95996982-512C-47D5-BC31-AC22C0EA5391}" type="presOf" srcId="{B4DC8AA8-E122-446C-89BD-32B958A74D9E}" destId="{89B7730C-0AB4-45C8-956A-C28F126D4572}" srcOrd="0" destOrd="0" presId="urn:microsoft.com/office/officeart/2005/8/layout/vList6"/>
    <dgm:cxn modelId="{BCC1EEA2-24EE-4069-8D89-F66ABEAE2762}" type="presOf" srcId="{0F2E0B1B-64EA-4060-BAF4-8698137D81BF}" destId="{CAE1B117-0471-494D-85A8-67D889C2C6F4}" srcOrd="0" destOrd="0" presId="urn:microsoft.com/office/officeart/2005/8/layout/vList6"/>
    <dgm:cxn modelId="{353E697B-AD8F-478A-986C-7FA1A212840B}" srcId="{5F7EDD56-40D8-4A22-8310-D4AF58539202}" destId="{FC1DF36A-BE81-469F-AAA9-29A2004D8C01}" srcOrd="2" destOrd="0" parTransId="{908056FC-205E-4BF1-A60F-63F974F2F0E3}" sibTransId="{97A9F025-F93F-47B1-B90A-A3EBFAAE63C7}"/>
    <dgm:cxn modelId="{051E88BC-27E5-46E9-96D9-35AE46EA3303}" type="presOf" srcId="{69357FDB-621A-474B-B0CC-8036EE5EEC40}" destId="{D5B77E71-8381-475A-A04D-D387860A8B00}" srcOrd="0" destOrd="0" presId="urn:microsoft.com/office/officeart/2005/8/layout/vList6"/>
    <dgm:cxn modelId="{33623752-EBA0-4738-8F14-A0E59EDC8EE5}" type="presOf" srcId="{6697E0A4-3752-4888-8406-9551DE5BD2C3}" destId="{12E1D43C-457C-4629-BAC2-561CA4F29A8C}" srcOrd="0" destOrd="0" presId="urn:microsoft.com/office/officeart/2005/8/layout/vList6"/>
    <dgm:cxn modelId="{28E6A95E-0CCF-4EEC-828D-64E29240693F}" type="presParOf" srcId="{A1918331-DEAA-4B82-A7C9-6A76586A43E6}" destId="{BA1281BF-60AE-45E1-BD04-AFEB5F7F51D3}" srcOrd="0" destOrd="0" presId="urn:microsoft.com/office/officeart/2005/8/layout/vList6"/>
    <dgm:cxn modelId="{6ED8068D-8A5E-4C6D-A3A6-DD8849CC2BFC}" type="presParOf" srcId="{BA1281BF-60AE-45E1-BD04-AFEB5F7F51D3}" destId="{12E1D43C-457C-4629-BAC2-561CA4F29A8C}" srcOrd="0" destOrd="0" presId="urn:microsoft.com/office/officeart/2005/8/layout/vList6"/>
    <dgm:cxn modelId="{C9128A4F-7498-4F4D-A91C-AD585FF91F0B}" type="presParOf" srcId="{BA1281BF-60AE-45E1-BD04-AFEB5F7F51D3}" destId="{AE32CDEC-5B3D-4C2E-8892-B02EEC04C5E8}" srcOrd="1" destOrd="0" presId="urn:microsoft.com/office/officeart/2005/8/layout/vList6"/>
    <dgm:cxn modelId="{3AC4CAF2-DC5C-441B-8AE5-5E211C511871}" type="presParOf" srcId="{A1918331-DEAA-4B82-A7C9-6A76586A43E6}" destId="{6B5D269D-DDF3-4AFB-9A3B-CDD63EDB8207}" srcOrd="1" destOrd="0" presId="urn:microsoft.com/office/officeart/2005/8/layout/vList6"/>
    <dgm:cxn modelId="{CE2EEEB9-2042-4126-8EA0-06EC20738744}" type="presParOf" srcId="{A1918331-DEAA-4B82-A7C9-6A76586A43E6}" destId="{AC643B7D-8FEB-4C87-9C50-0D6DE1235C95}" srcOrd="2" destOrd="0" presId="urn:microsoft.com/office/officeart/2005/8/layout/vList6"/>
    <dgm:cxn modelId="{3249BFE6-6649-4FF2-AE81-FD753252F8F3}" type="presParOf" srcId="{AC643B7D-8FEB-4C87-9C50-0D6DE1235C95}" destId="{CAE1B117-0471-494D-85A8-67D889C2C6F4}" srcOrd="0" destOrd="0" presId="urn:microsoft.com/office/officeart/2005/8/layout/vList6"/>
    <dgm:cxn modelId="{4FD0DE1B-35D1-4564-AE7C-82D07F140E63}" type="presParOf" srcId="{AC643B7D-8FEB-4C87-9C50-0D6DE1235C95}" destId="{D5B77E71-8381-475A-A04D-D387860A8B00}" srcOrd="1" destOrd="0" presId="urn:microsoft.com/office/officeart/2005/8/layout/vList6"/>
    <dgm:cxn modelId="{7FC8E0E2-04E6-4045-B4FD-C176D728D462}" type="presParOf" srcId="{A1918331-DEAA-4B82-A7C9-6A76586A43E6}" destId="{4503C1F8-C65A-448C-98A7-A4733E6D07A0}" srcOrd="3" destOrd="0" presId="urn:microsoft.com/office/officeart/2005/8/layout/vList6"/>
    <dgm:cxn modelId="{3237E0CD-3EC8-4C82-9527-2989706198A2}" type="presParOf" srcId="{A1918331-DEAA-4B82-A7C9-6A76586A43E6}" destId="{42E40C94-57FC-48C0-A0C2-59BA8EF0B888}" srcOrd="4" destOrd="0" presId="urn:microsoft.com/office/officeart/2005/8/layout/vList6"/>
    <dgm:cxn modelId="{B21AE777-4E56-46F6-B99F-89A4CBDB49E9}" type="presParOf" srcId="{42E40C94-57FC-48C0-A0C2-59BA8EF0B888}" destId="{44409CA0-3385-4FE2-83DF-54BB5473F9DE}" srcOrd="0" destOrd="0" presId="urn:microsoft.com/office/officeart/2005/8/layout/vList6"/>
    <dgm:cxn modelId="{4F5945E7-B882-4501-97FF-E562832CC112}" type="presParOf" srcId="{42E40C94-57FC-48C0-A0C2-59BA8EF0B888}" destId="{0FB3FAB0-B25B-43C4-81B6-A10CC73B134A}" srcOrd="1" destOrd="0" presId="urn:microsoft.com/office/officeart/2005/8/layout/vList6"/>
    <dgm:cxn modelId="{096E1DDB-91F9-4117-BF06-C8512CC0C141}" type="presParOf" srcId="{A1918331-DEAA-4B82-A7C9-6A76586A43E6}" destId="{E9934420-7317-463C-BA4E-E1BC58DAA4B5}" srcOrd="5" destOrd="0" presId="urn:microsoft.com/office/officeart/2005/8/layout/vList6"/>
    <dgm:cxn modelId="{2C7981BC-E7E6-400F-AB59-693DE3927C5C}" type="presParOf" srcId="{A1918331-DEAA-4B82-A7C9-6A76586A43E6}" destId="{E085D7C3-1A70-4807-BB9A-A6161C7C8D90}" srcOrd="6" destOrd="0" presId="urn:microsoft.com/office/officeart/2005/8/layout/vList6"/>
    <dgm:cxn modelId="{901518D3-0CE8-4953-B2B4-5ABFB434B242}" type="presParOf" srcId="{E085D7C3-1A70-4807-BB9A-A6161C7C8D90}" destId="{89B7730C-0AB4-45C8-956A-C28F126D4572}" srcOrd="0" destOrd="0" presId="urn:microsoft.com/office/officeart/2005/8/layout/vList6"/>
    <dgm:cxn modelId="{5AB8FB24-F7C0-4AAE-BEC7-483143A2467F}" type="presParOf" srcId="{E085D7C3-1A70-4807-BB9A-A6161C7C8D90}" destId="{D19D8207-41C2-471D-8F83-A2BF804A8F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919D6B7-8061-4305-A49C-4D2D27ED9696}"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F59E7AE7-57C0-4905-B241-86D57D288CF2}">
      <dgm:prSet phldrT="[Text]"/>
      <dgm:spPr/>
      <dgm:t>
        <a:bodyPr/>
        <a:lstStyle/>
        <a:p>
          <a:r>
            <a:rPr lang="en-US" dirty="0"/>
            <a:t>Identify jobs</a:t>
          </a:r>
        </a:p>
      </dgm:t>
    </dgm:pt>
    <dgm:pt modelId="{4B2611BA-68B9-4522-AAF7-DEBA12C0B887}" type="parTrans" cxnId="{03D5DA9E-6A67-4D5E-9856-8479B048EADC}">
      <dgm:prSet/>
      <dgm:spPr/>
      <dgm:t>
        <a:bodyPr/>
        <a:lstStyle/>
        <a:p>
          <a:endParaRPr lang="en-US"/>
        </a:p>
      </dgm:t>
    </dgm:pt>
    <dgm:pt modelId="{B0C10964-FBA6-458A-B5EE-15682DBAED16}" type="sibTrans" cxnId="{03D5DA9E-6A67-4D5E-9856-8479B048EADC}">
      <dgm:prSet/>
      <dgm:spPr/>
      <dgm:t>
        <a:bodyPr/>
        <a:lstStyle/>
        <a:p>
          <a:endParaRPr lang="en-US"/>
        </a:p>
      </dgm:t>
    </dgm:pt>
    <dgm:pt modelId="{E98CBBCA-5771-4C81-BFBA-5DE63051BC4F}">
      <dgm:prSet phldrT="[Text]"/>
      <dgm:spPr/>
      <dgm:t>
        <a:bodyPr/>
        <a:lstStyle/>
        <a:p>
          <a:r>
            <a:rPr lang="en-US" dirty="0"/>
            <a:t>Analyse job information</a:t>
          </a:r>
        </a:p>
      </dgm:t>
    </dgm:pt>
    <dgm:pt modelId="{EB0929B4-653A-4119-96BD-A22719C2727C}" type="parTrans" cxnId="{E59DDC40-1F70-47FA-BDC1-F4D046FCA538}">
      <dgm:prSet/>
      <dgm:spPr/>
      <dgm:t>
        <a:bodyPr/>
        <a:lstStyle/>
        <a:p>
          <a:endParaRPr lang="en-US"/>
        </a:p>
      </dgm:t>
    </dgm:pt>
    <dgm:pt modelId="{BC10C979-5B91-4813-AB8A-657858B52910}" type="sibTrans" cxnId="{E59DDC40-1F70-47FA-BDC1-F4D046FCA538}">
      <dgm:prSet/>
      <dgm:spPr/>
      <dgm:t>
        <a:bodyPr/>
        <a:lstStyle/>
        <a:p>
          <a:endParaRPr lang="en-US"/>
        </a:p>
      </dgm:t>
    </dgm:pt>
    <dgm:pt modelId="{35AFB5BC-5D06-4EFB-98DA-EE9EB2FDE481}">
      <dgm:prSet phldrT="[Text]"/>
      <dgm:spPr/>
      <dgm:t>
        <a:bodyPr/>
        <a:lstStyle/>
        <a:p>
          <a:r>
            <a:rPr lang="en-US" dirty="0"/>
            <a:t>Identify employee in specific position</a:t>
          </a:r>
        </a:p>
      </dgm:t>
    </dgm:pt>
    <dgm:pt modelId="{2D6FE0FC-85E9-4B5B-994F-AB58C66E6AFB}" type="parTrans" cxnId="{0965565B-EDBD-4CAC-9224-2DF8ECEAD082}">
      <dgm:prSet/>
      <dgm:spPr/>
      <dgm:t>
        <a:bodyPr/>
        <a:lstStyle/>
        <a:p>
          <a:endParaRPr lang="en-US"/>
        </a:p>
      </dgm:t>
    </dgm:pt>
    <dgm:pt modelId="{5C200F8A-A54B-4E3F-B30A-67EE76680E73}" type="sibTrans" cxnId="{0965565B-EDBD-4CAC-9224-2DF8ECEAD082}">
      <dgm:prSet/>
      <dgm:spPr/>
      <dgm:t>
        <a:bodyPr/>
        <a:lstStyle/>
        <a:p>
          <a:endParaRPr lang="en-US"/>
        </a:p>
      </dgm:t>
    </dgm:pt>
    <dgm:pt modelId="{8E6B21B4-E99B-4F80-8B6B-460E59DF26CB}">
      <dgm:prSet phldrT="[Text]"/>
      <dgm:spPr/>
      <dgm:t>
        <a:bodyPr/>
        <a:lstStyle/>
        <a:p>
          <a:r>
            <a:rPr lang="en-US" dirty="0"/>
            <a:t>Interview employee</a:t>
          </a:r>
        </a:p>
      </dgm:t>
    </dgm:pt>
    <dgm:pt modelId="{8AFBAD86-C930-4E28-A2B8-CDD4CB27558A}" type="parTrans" cxnId="{8E827B92-B31D-4CA3-8981-01279F52CCBC}">
      <dgm:prSet/>
      <dgm:spPr/>
      <dgm:t>
        <a:bodyPr/>
        <a:lstStyle/>
        <a:p>
          <a:endParaRPr lang="en-US"/>
        </a:p>
      </dgm:t>
    </dgm:pt>
    <dgm:pt modelId="{3164374E-37F1-43D7-AF54-0DB6AF622627}" type="sibTrans" cxnId="{8E827B92-B31D-4CA3-8981-01279F52CCBC}">
      <dgm:prSet/>
      <dgm:spPr/>
      <dgm:t>
        <a:bodyPr/>
        <a:lstStyle/>
        <a:p>
          <a:endParaRPr lang="en-US"/>
        </a:p>
      </dgm:t>
    </dgm:pt>
    <dgm:pt modelId="{D8F3F7B7-B516-407F-A1FA-68F549A702C4}">
      <dgm:prSet phldrT="[Text]"/>
      <dgm:spPr/>
      <dgm:t>
        <a:bodyPr/>
        <a:lstStyle/>
        <a:p>
          <a:r>
            <a:rPr lang="en-US" dirty="0"/>
            <a:t>Develop competence profile</a:t>
          </a:r>
        </a:p>
      </dgm:t>
    </dgm:pt>
    <dgm:pt modelId="{C4C377FE-ECB2-40C4-A99A-0665CB44BC41}" type="parTrans" cxnId="{56756E13-6EB7-4692-97D0-5DC08D7E2F48}">
      <dgm:prSet/>
      <dgm:spPr/>
      <dgm:t>
        <a:bodyPr/>
        <a:lstStyle/>
        <a:p>
          <a:endParaRPr lang="en-US"/>
        </a:p>
      </dgm:t>
    </dgm:pt>
    <dgm:pt modelId="{6DB08A02-50D8-45D9-94C7-8833B0FEB536}" type="sibTrans" cxnId="{56756E13-6EB7-4692-97D0-5DC08D7E2F48}">
      <dgm:prSet/>
      <dgm:spPr/>
      <dgm:t>
        <a:bodyPr/>
        <a:lstStyle/>
        <a:p>
          <a:endParaRPr lang="en-US"/>
        </a:p>
      </dgm:t>
    </dgm:pt>
    <dgm:pt modelId="{CE6CDA89-AC0A-4F49-BFE3-F5974788C353}">
      <dgm:prSet custT="1"/>
      <dgm:spPr/>
      <dgm:t>
        <a:bodyPr/>
        <a:lstStyle/>
        <a:p>
          <a:r>
            <a:rPr lang="en-US" sz="1700" dirty="0"/>
            <a:t>Identify organisational values &amp; behavioural indicators</a:t>
          </a:r>
        </a:p>
      </dgm:t>
    </dgm:pt>
    <dgm:pt modelId="{1011449C-E9C6-4724-A597-508FC47D90D5}" type="parTrans" cxnId="{EE672483-FE14-4946-9BA0-EED7144D73A6}">
      <dgm:prSet/>
      <dgm:spPr/>
      <dgm:t>
        <a:bodyPr/>
        <a:lstStyle/>
        <a:p>
          <a:endParaRPr lang="en-US"/>
        </a:p>
      </dgm:t>
    </dgm:pt>
    <dgm:pt modelId="{C8863082-347B-47CA-BD19-4A4D6D18FC79}" type="sibTrans" cxnId="{EE672483-FE14-4946-9BA0-EED7144D73A6}">
      <dgm:prSet/>
      <dgm:spPr/>
      <dgm:t>
        <a:bodyPr/>
        <a:lstStyle/>
        <a:p>
          <a:endParaRPr lang="en-US"/>
        </a:p>
      </dgm:t>
    </dgm:pt>
    <dgm:pt modelId="{2C69BF14-829B-4F52-ABF4-E91AD809DD39}">
      <dgm:prSet/>
      <dgm:spPr/>
      <dgm:t>
        <a:bodyPr/>
        <a:lstStyle/>
        <a:p>
          <a:r>
            <a:rPr lang="en-US" dirty="0"/>
            <a:t>Compile job profile</a:t>
          </a:r>
        </a:p>
      </dgm:t>
    </dgm:pt>
    <dgm:pt modelId="{34611A45-40DB-4E3B-9042-505B7E298BF3}" type="parTrans" cxnId="{CFD24CDA-E490-429C-A9AA-7A8BC5566E9A}">
      <dgm:prSet/>
      <dgm:spPr/>
      <dgm:t>
        <a:bodyPr/>
        <a:lstStyle/>
        <a:p>
          <a:endParaRPr lang="en-US"/>
        </a:p>
      </dgm:t>
    </dgm:pt>
    <dgm:pt modelId="{9B90F109-64AB-48C7-A27C-9944F77CA738}" type="sibTrans" cxnId="{CFD24CDA-E490-429C-A9AA-7A8BC5566E9A}">
      <dgm:prSet/>
      <dgm:spPr/>
      <dgm:t>
        <a:bodyPr/>
        <a:lstStyle/>
        <a:p>
          <a:endParaRPr lang="en-US"/>
        </a:p>
      </dgm:t>
    </dgm:pt>
    <dgm:pt modelId="{919F70B0-7135-425B-B4C7-836C0618BDF4}">
      <dgm:prSet/>
      <dgm:spPr/>
      <dgm:t>
        <a:bodyPr/>
        <a:lstStyle/>
        <a:p>
          <a:r>
            <a:rPr lang="en-US" dirty="0"/>
            <a:t>Verify job profiles</a:t>
          </a:r>
        </a:p>
      </dgm:t>
    </dgm:pt>
    <dgm:pt modelId="{45B477B0-910D-4F97-8EF9-A64B7459CB9D}" type="parTrans" cxnId="{C659ECDA-835F-4CB0-8731-47BECC69AB9B}">
      <dgm:prSet/>
      <dgm:spPr/>
      <dgm:t>
        <a:bodyPr/>
        <a:lstStyle/>
        <a:p>
          <a:endParaRPr lang="en-US"/>
        </a:p>
      </dgm:t>
    </dgm:pt>
    <dgm:pt modelId="{C925F7FA-0AC9-4DBF-AFB3-5B21E0784040}" type="sibTrans" cxnId="{C659ECDA-835F-4CB0-8731-47BECC69AB9B}">
      <dgm:prSet/>
      <dgm:spPr/>
      <dgm:t>
        <a:bodyPr/>
        <a:lstStyle/>
        <a:p>
          <a:endParaRPr lang="en-US"/>
        </a:p>
      </dgm:t>
    </dgm:pt>
    <dgm:pt modelId="{45EB83C2-A4A1-4051-80F0-45954EFF1195}">
      <dgm:prSet/>
      <dgm:spPr/>
      <dgm:t>
        <a:bodyPr/>
        <a:lstStyle/>
        <a:p>
          <a:r>
            <a:rPr lang="en-US" dirty="0"/>
            <a:t>Align job profiles with organisation strategy</a:t>
          </a:r>
        </a:p>
      </dgm:t>
    </dgm:pt>
    <dgm:pt modelId="{64E1688E-1631-401C-91CC-B48C203FD8D7}" type="parTrans" cxnId="{B0399329-BAD6-400F-94C2-770A53A5BE38}">
      <dgm:prSet/>
      <dgm:spPr/>
      <dgm:t>
        <a:bodyPr/>
        <a:lstStyle/>
        <a:p>
          <a:endParaRPr lang="en-US"/>
        </a:p>
      </dgm:t>
    </dgm:pt>
    <dgm:pt modelId="{06DF8A45-C98E-45EF-B1D0-0AD56813387A}" type="sibTrans" cxnId="{B0399329-BAD6-400F-94C2-770A53A5BE38}">
      <dgm:prSet/>
      <dgm:spPr/>
      <dgm:t>
        <a:bodyPr/>
        <a:lstStyle/>
        <a:p>
          <a:endParaRPr lang="en-US"/>
        </a:p>
      </dgm:t>
    </dgm:pt>
    <dgm:pt modelId="{B86A278A-5BF8-448D-996E-A01444D8C903}" type="pres">
      <dgm:prSet presAssocID="{0919D6B7-8061-4305-A49C-4D2D27ED9696}" presName="diagram" presStyleCnt="0">
        <dgm:presLayoutVars>
          <dgm:dir/>
          <dgm:resizeHandles val="exact"/>
        </dgm:presLayoutVars>
      </dgm:prSet>
      <dgm:spPr/>
    </dgm:pt>
    <dgm:pt modelId="{02F8780D-7AB7-4548-8C32-7D0F63C3ED9C}" type="pres">
      <dgm:prSet presAssocID="{F59E7AE7-57C0-4905-B241-86D57D288CF2}" presName="node" presStyleLbl="node1" presStyleIdx="0" presStyleCnt="9" custScaleX="121000" custScaleY="121000">
        <dgm:presLayoutVars>
          <dgm:bulletEnabled val="1"/>
        </dgm:presLayoutVars>
      </dgm:prSet>
      <dgm:spPr/>
    </dgm:pt>
    <dgm:pt modelId="{254E3BFB-6D90-4179-998D-2561914C90C8}" type="pres">
      <dgm:prSet presAssocID="{B0C10964-FBA6-458A-B5EE-15682DBAED16}" presName="sibTrans" presStyleLbl="sibTrans2D1" presStyleIdx="0" presStyleCnt="8"/>
      <dgm:spPr/>
    </dgm:pt>
    <dgm:pt modelId="{9C742662-73E8-49C6-8DC1-7FB7A5E4A2EF}" type="pres">
      <dgm:prSet presAssocID="{B0C10964-FBA6-458A-B5EE-15682DBAED16}" presName="connectorText" presStyleLbl="sibTrans2D1" presStyleIdx="0" presStyleCnt="8"/>
      <dgm:spPr/>
    </dgm:pt>
    <dgm:pt modelId="{CA1A4361-748E-40A7-BEAA-51A6398344EA}" type="pres">
      <dgm:prSet presAssocID="{E98CBBCA-5771-4C81-BFBA-5DE63051BC4F}" presName="node" presStyleLbl="node1" presStyleIdx="1" presStyleCnt="9" custScaleX="121000" custScaleY="121000">
        <dgm:presLayoutVars>
          <dgm:bulletEnabled val="1"/>
        </dgm:presLayoutVars>
      </dgm:prSet>
      <dgm:spPr/>
    </dgm:pt>
    <dgm:pt modelId="{9D49DE86-D5F7-4CB3-A687-D1039564ECDD}" type="pres">
      <dgm:prSet presAssocID="{BC10C979-5B91-4813-AB8A-657858B52910}" presName="sibTrans" presStyleLbl="sibTrans2D1" presStyleIdx="1" presStyleCnt="8"/>
      <dgm:spPr/>
    </dgm:pt>
    <dgm:pt modelId="{FA75AD44-DE58-4BD3-9344-1B4A68FD9E2A}" type="pres">
      <dgm:prSet presAssocID="{BC10C979-5B91-4813-AB8A-657858B52910}" presName="connectorText" presStyleLbl="sibTrans2D1" presStyleIdx="1" presStyleCnt="8"/>
      <dgm:spPr/>
    </dgm:pt>
    <dgm:pt modelId="{A6E71F0C-4172-4A56-95A0-38590793A24F}" type="pres">
      <dgm:prSet presAssocID="{35AFB5BC-5D06-4EFB-98DA-EE9EB2FDE481}" presName="node" presStyleLbl="node1" presStyleIdx="2" presStyleCnt="9" custScaleX="121000" custScaleY="121000">
        <dgm:presLayoutVars>
          <dgm:bulletEnabled val="1"/>
        </dgm:presLayoutVars>
      </dgm:prSet>
      <dgm:spPr/>
    </dgm:pt>
    <dgm:pt modelId="{6D86BD34-4E34-4E31-94D0-166186A4B5D6}" type="pres">
      <dgm:prSet presAssocID="{5C200F8A-A54B-4E3F-B30A-67EE76680E73}" presName="sibTrans" presStyleLbl="sibTrans2D1" presStyleIdx="2" presStyleCnt="8"/>
      <dgm:spPr/>
    </dgm:pt>
    <dgm:pt modelId="{FB1C1652-A12F-4D26-A752-28A9E96DDA64}" type="pres">
      <dgm:prSet presAssocID="{5C200F8A-A54B-4E3F-B30A-67EE76680E73}" presName="connectorText" presStyleLbl="sibTrans2D1" presStyleIdx="2" presStyleCnt="8"/>
      <dgm:spPr/>
    </dgm:pt>
    <dgm:pt modelId="{6E820112-928B-4D4A-868B-30AF39035346}" type="pres">
      <dgm:prSet presAssocID="{8E6B21B4-E99B-4F80-8B6B-460E59DF26CB}" presName="node" presStyleLbl="node1" presStyleIdx="3" presStyleCnt="9" custScaleX="121000" custScaleY="121000">
        <dgm:presLayoutVars>
          <dgm:bulletEnabled val="1"/>
        </dgm:presLayoutVars>
      </dgm:prSet>
      <dgm:spPr/>
    </dgm:pt>
    <dgm:pt modelId="{765F8BFC-3CF2-40D8-BAED-D5A74561F07C}" type="pres">
      <dgm:prSet presAssocID="{3164374E-37F1-43D7-AF54-0DB6AF622627}" presName="sibTrans" presStyleLbl="sibTrans2D1" presStyleIdx="3" presStyleCnt="8"/>
      <dgm:spPr/>
    </dgm:pt>
    <dgm:pt modelId="{A9E7729F-414C-4E94-8DBF-5C14F85D1A4E}" type="pres">
      <dgm:prSet presAssocID="{3164374E-37F1-43D7-AF54-0DB6AF622627}" presName="connectorText" presStyleLbl="sibTrans2D1" presStyleIdx="3" presStyleCnt="8"/>
      <dgm:spPr/>
    </dgm:pt>
    <dgm:pt modelId="{B3041C49-D1BF-4095-9B94-6590C34940F1}" type="pres">
      <dgm:prSet presAssocID="{D8F3F7B7-B516-407F-A1FA-68F549A702C4}" presName="node" presStyleLbl="node1" presStyleIdx="4" presStyleCnt="9" custScaleX="121000" custScaleY="121000">
        <dgm:presLayoutVars>
          <dgm:bulletEnabled val="1"/>
        </dgm:presLayoutVars>
      </dgm:prSet>
      <dgm:spPr/>
    </dgm:pt>
    <dgm:pt modelId="{525F6132-2246-4E6B-91B4-22C4771C7133}" type="pres">
      <dgm:prSet presAssocID="{6DB08A02-50D8-45D9-94C7-8833B0FEB536}" presName="sibTrans" presStyleLbl="sibTrans2D1" presStyleIdx="4" presStyleCnt="8"/>
      <dgm:spPr/>
    </dgm:pt>
    <dgm:pt modelId="{C8ACCC1B-B558-473D-8462-AF6272BDC280}" type="pres">
      <dgm:prSet presAssocID="{6DB08A02-50D8-45D9-94C7-8833B0FEB536}" presName="connectorText" presStyleLbl="sibTrans2D1" presStyleIdx="4" presStyleCnt="8"/>
      <dgm:spPr/>
    </dgm:pt>
    <dgm:pt modelId="{02CF3E16-2DF1-482C-83FC-7A539F65F197}" type="pres">
      <dgm:prSet presAssocID="{CE6CDA89-AC0A-4F49-BFE3-F5974788C353}" presName="node" presStyleLbl="node1" presStyleIdx="5" presStyleCnt="9" custScaleX="121000" custScaleY="121000">
        <dgm:presLayoutVars>
          <dgm:bulletEnabled val="1"/>
        </dgm:presLayoutVars>
      </dgm:prSet>
      <dgm:spPr/>
    </dgm:pt>
    <dgm:pt modelId="{C26B3B6A-6A04-461F-A67D-FC944C35E8DC}" type="pres">
      <dgm:prSet presAssocID="{C8863082-347B-47CA-BD19-4A4D6D18FC79}" presName="sibTrans" presStyleLbl="sibTrans2D1" presStyleIdx="5" presStyleCnt="8"/>
      <dgm:spPr/>
    </dgm:pt>
    <dgm:pt modelId="{8EEDD614-8DD7-4A80-95DD-4C733EDF96A8}" type="pres">
      <dgm:prSet presAssocID="{C8863082-347B-47CA-BD19-4A4D6D18FC79}" presName="connectorText" presStyleLbl="sibTrans2D1" presStyleIdx="5" presStyleCnt="8"/>
      <dgm:spPr/>
    </dgm:pt>
    <dgm:pt modelId="{71E4E13C-40F7-4C00-9A1E-7932AF9BD436}" type="pres">
      <dgm:prSet presAssocID="{2C69BF14-829B-4F52-ABF4-E91AD809DD39}" presName="node" presStyleLbl="node1" presStyleIdx="6" presStyleCnt="9" custScaleX="121000" custScaleY="121000">
        <dgm:presLayoutVars>
          <dgm:bulletEnabled val="1"/>
        </dgm:presLayoutVars>
      </dgm:prSet>
      <dgm:spPr/>
    </dgm:pt>
    <dgm:pt modelId="{02A5EA15-CE08-473E-9A13-7E45097FA786}" type="pres">
      <dgm:prSet presAssocID="{9B90F109-64AB-48C7-A27C-9944F77CA738}" presName="sibTrans" presStyleLbl="sibTrans2D1" presStyleIdx="6" presStyleCnt="8"/>
      <dgm:spPr/>
    </dgm:pt>
    <dgm:pt modelId="{51BEC241-099D-4C0A-B61C-3907FF38600A}" type="pres">
      <dgm:prSet presAssocID="{9B90F109-64AB-48C7-A27C-9944F77CA738}" presName="connectorText" presStyleLbl="sibTrans2D1" presStyleIdx="6" presStyleCnt="8"/>
      <dgm:spPr/>
    </dgm:pt>
    <dgm:pt modelId="{142AFD9B-0A40-4EDF-B1F7-C2E27B07F9B6}" type="pres">
      <dgm:prSet presAssocID="{919F70B0-7135-425B-B4C7-836C0618BDF4}" presName="node" presStyleLbl="node1" presStyleIdx="7" presStyleCnt="9" custScaleX="121000" custScaleY="121000">
        <dgm:presLayoutVars>
          <dgm:bulletEnabled val="1"/>
        </dgm:presLayoutVars>
      </dgm:prSet>
      <dgm:spPr/>
    </dgm:pt>
    <dgm:pt modelId="{141A59C4-6535-42C9-814C-083C2AA434E8}" type="pres">
      <dgm:prSet presAssocID="{C925F7FA-0AC9-4DBF-AFB3-5B21E0784040}" presName="sibTrans" presStyleLbl="sibTrans2D1" presStyleIdx="7" presStyleCnt="8"/>
      <dgm:spPr/>
    </dgm:pt>
    <dgm:pt modelId="{779FA749-F0AF-4B54-80A4-36D614C54EFD}" type="pres">
      <dgm:prSet presAssocID="{C925F7FA-0AC9-4DBF-AFB3-5B21E0784040}" presName="connectorText" presStyleLbl="sibTrans2D1" presStyleIdx="7" presStyleCnt="8"/>
      <dgm:spPr/>
    </dgm:pt>
    <dgm:pt modelId="{4FA33814-10BF-4E21-9349-297649C6E11B}" type="pres">
      <dgm:prSet presAssocID="{45EB83C2-A4A1-4051-80F0-45954EFF1195}" presName="node" presStyleLbl="node1" presStyleIdx="8" presStyleCnt="9" custScaleX="121000" custScaleY="121000">
        <dgm:presLayoutVars>
          <dgm:bulletEnabled val="1"/>
        </dgm:presLayoutVars>
      </dgm:prSet>
      <dgm:spPr/>
    </dgm:pt>
  </dgm:ptLst>
  <dgm:cxnLst>
    <dgm:cxn modelId="{CBBF19D2-C8A1-4E52-8FA2-0EA6C3DD43FD}" type="presOf" srcId="{0919D6B7-8061-4305-A49C-4D2D27ED9696}" destId="{B86A278A-5BF8-448D-996E-A01444D8C903}" srcOrd="0" destOrd="0" presId="urn:microsoft.com/office/officeart/2005/8/layout/process5"/>
    <dgm:cxn modelId="{345BC871-FA15-4A2A-AF06-DA03F9656B68}" type="presOf" srcId="{3164374E-37F1-43D7-AF54-0DB6AF622627}" destId="{A9E7729F-414C-4E94-8DBF-5C14F85D1A4E}" srcOrd="1" destOrd="0" presId="urn:microsoft.com/office/officeart/2005/8/layout/process5"/>
    <dgm:cxn modelId="{8E827B92-B31D-4CA3-8981-01279F52CCBC}" srcId="{0919D6B7-8061-4305-A49C-4D2D27ED9696}" destId="{8E6B21B4-E99B-4F80-8B6B-460E59DF26CB}" srcOrd="3" destOrd="0" parTransId="{8AFBAD86-C930-4E28-A2B8-CDD4CB27558A}" sibTransId="{3164374E-37F1-43D7-AF54-0DB6AF622627}"/>
    <dgm:cxn modelId="{11175ABF-7681-4589-84E0-52CB5AEBD5A3}" type="presOf" srcId="{919F70B0-7135-425B-B4C7-836C0618BDF4}" destId="{142AFD9B-0A40-4EDF-B1F7-C2E27B07F9B6}" srcOrd="0" destOrd="0" presId="urn:microsoft.com/office/officeart/2005/8/layout/process5"/>
    <dgm:cxn modelId="{D2A51A80-418E-4812-A683-2E7E8427B3D7}" type="presOf" srcId="{BC10C979-5B91-4813-AB8A-657858B52910}" destId="{9D49DE86-D5F7-4CB3-A687-D1039564ECDD}" srcOrd="0" destOrd="0" presId="urn:microsoft.com/office/officeart/2005/8/layout/process5"/>
    <dgm:cxn modelId="{CFD24CDA-E490-429C-A9AA-7A8BC5566E9A}" srcId="{0919D6B7-8061-4305-A49C-4D2D27ED9696}" destId="{2C69BF14-829B-4F52-ABF4-E91AD809DD39}" srcOrd="6" destOrd="0" parTransId="{34611A45-40DB-4E3B-9042-505B7E298BF3}" sibTransId="{9B90F109-64AB-48C7-A27C-9944F77CA738}"/>
    <dgm:cxn modelId="{56756E13-6EB7-4692-97D0-5DC08D7E2F48}" srcId="{0919D6B7-8061-4305-A49C-4D2D27ED9696}" destId="{D8F3F7B7-B516-407F-A1FA-68F549A702C4}" srcOrd="4" destOrd="0" parTransId="{C4C377FE-ECB2-40C4-A99A-0665CB44BC41}" sibTransId="{6DB08A02-50D8-45D9-94C7-8833B0FEB536}"/>
    <dgm:cxn modelId="{1D7ECC25-E4B0-4F1A-8D0C-273964854A67}" type="presOf" srcId="{E98CBBCA-5771-4C81-BFBA-5DE63051BC4F}" destId="{CA1A4361-748E-40A7-BEAA-51A6398344EA}" srcOrd="0" destOrd="0" presId="urn:microsoft.com/office/officeart/2005/8/layout/process5"/>
    <dgm:cxn modelId="{33B79F21-1B9D-4904-AA24-CE0BE38EB492}" type="presOf" srcId="{9B90F109-64AB-48C7-A27C-9944F77CA738}" destId="{02A5EA15-CE08-473E-9A13-7E45097FA786}" srcOrd="0" destOrd="0" presId="urn:microsoft.com/office/officeart/2005/8/layout/process5"/>
    <dgm:cxn modelId="{F106F959-DC61-42F6-A05C-F90DE95DFFC1}" type="presOf" srcId="{C8863082-347B-47CA-BD19-4A4D6D18FC79}" destId="{C26B3B6A-6A04-461F-A67D-FC944C35E8DC}" srcOrd="0" destOrd="0" presId="urn:microsoft.com/office/officeart/2005/8/layout/process5"/>
    <dgm:cxn modelId="{8D6C1608-A6BC-46D9-B797-B9ED619085C7}" type="presOf" srcId="{35AFB5BC-5D06-4EFB-98DA-EE9EB2FDE481}" destId="{A6E71F0C-4172-4A56-95A0-38590793A24F}" srcOrd="0" destOrd="0" presId="urn:microsoft.com/office/officeart/2005/8/layout/process5"/>
    <dgm:cxn modelId="{4BA28AF9-6303-4931-B330-57B3D5C9806E}" type="presOf" srcId="{6DB08A02-50D8-45D9-94C7-8833B0FEB536}" destId="{C8ACCC1B-B558-473D-8462-AF6272BDC280}" srcOrd="1" destOrd="0" presId="urn:microsoft.com/office/officeart/2005/8/layout/process5"/>
    <dgm:cxn modelId="{05CB5E2B-59C6-4775-A20E-D81D855E9644}" type="presOf" srcId="{CE6CDA89-AC0A-4F49-BFE3-F5974788C353}" destId="{02CF3E16-2DF1-482C-83FC-7A539F65F197}" srcOrd="0" destOrd="0" presId="urn:microsoft.com/office/officeart/2005/8/layout/process5"/>
    <dgm:cxn modelId="{2EAC3294-59F9-4CB5-A5A9-EA283CE94A3A}" type="presOf" srcId="{3164374E-37F1-43D7-AF54-0DB6AF622627}" destId="{765F8BFC-3CF2-40D8-BAED-D5A74561F07C}" srcOrd="0" destOrd="0" presId="urn:microsoft.com/office/officeart/2005/8/layout/process5"/>
    <dgm:cxn modelId="{253E511A-640A-4BB1-B167-30A6468C3D36}" type="presOf" srcId="{C8863082-347B-47CA-BD19-4A4D6D18FC79}" destId="{8EEDD614-8DD7-4A80-95DD-4C733EDF96A8}" srcOrd="1" destOrd="0" presId="urn:microsoft.com/office/officeart/2005/8/layout/process5"/>
    <dgm:cxn modelId="{EE672483-FE14-4946-9BA0-EED7144D73A6}" srcId="{0919D6B7-8061-4305-A49C-4D2D27ED9696}" destId="{CE6CDA89-AC0A-4F49-BFE3-F5974788C353}" srcOrd="5" destOrd="0" parTransId="{1011449C-E9C6-4724-A597-508FC47D90D5}" sibTransId="{C8863082-347B-47CA-BD19-4A4D6D18FC79}"/>
    <dgm:cxn modelId="{8C2516E2-0746-4CB3-9F44-726A8B828B43}" type="presOf" srcId="{9B90F109-64AB-48C7-A27C-9944F77CA738}" destId="{51BEC241-099D-4C0A-B61C-3907FF38600A}" srcOrd="1" destOrd="0" presId="urn:microsoft.com/office/officeart/2005/8/layout/process5"/>
    <dgm:cxn modelId="{983CB2D0-65FE-47D7-8B78-C8CE1AC2A2EA}" type="presOf" srcId="{C925F7FA-0AC9-4DBF-AFB3-5B21E0784040}" destId="{141A59C4-6535-42C9-814C-083C2AA434E8}" srcOrd="0" destOrd="0" presId="urn:microsoft.com/office/officeart/2005/8/layout/process5"/>
    <dgm:cxn modelId="{ECE4042E-3C4E-4180-8D14-FEE37AB3B44D}" type="presOf" srcId="{5C200F8A-A54B-4E3F-B30A-67EE76680E73}" destId="{FB1C1652-A12F-4D26-A752-28A9E96DDA64}" srcOrd="1" destOrd="0" presId="urn:microsoft.com/office/officeart/2005/8/layout/process5"/>
    <dgm:cxn modelId="{C16CF84C-7916-4C66-B128-ECA66E94A509}" type="presOf" srcId="{5C200F8A-A54B-4E3F-B30A-67EE76680E73}" destId="{6D86BD34-4E34-4E31-94D0-166186A4B5D6}" srcOrd="0" destOrd="0" presId="urn:microsoft.com/office/officeart/2005/8/layout/process5"/>
    <dgm:cxn modelId="{C659ECDA-835F-4CB0-8731-47BECC69AB9B}" srcId="{0919D6B7-8061-4305-A49C-4D2D27ED9696}" destId="{919F70B0-7135-425B-B4C7-836C0618BDF4}" srcOrd="7" destOrd="0" parTransId="{45B477B0-910D-4F97-8EF9-A64B7459CB9D}" sibTransId="{C925F7FA-0AC9-4DBF-AFB3-5B21E0784040}"/>
    <dgm:cxn modelId="{2A6FDF20-D7D2-487D-8C1A-9AA94CA20722}" type="presOf" srcId="{B0C10964-FBA6-458A-B5EE-15682DBAED16}" destId="{254E3BFB-6D90-4179-998D-2561914C90C8}" srcOrd="0" destOrd="0" presId="urn:microsoft.com/office/officeart/2005/8/layout/process5"/>
    <dgm:cxn modelId="{B1C96441-EFC0-4FD3-BE78-2A610F2EB55D}" type="presOf" srcId="{F59E7AE7-57C0-4905-B241-86D57D288CF2}" destId="{02F8780D-7AB7-4548-8C32-7D0F63C3ED9C}" srcOrd="0" destOrd="0" presId="urn:microsoft.com/office/officeart/2005/8/layout/process5"/>
    <dgm:cxn modelId="{4415FB0D-2F84-49D5-981F-BF58716B1C67}" type="presOf" srcId="{C925F7FA-0AC9-4DBF-AFB3-5B21E0784040}" destId="{779FA749-F0AF-4B54-80A4-36D614C54EFD}" srcOrd="1" destOrd="0" presId="urn:microsoft.com/office/officeart/2005/8/layout/process5"/>
    <dgm:cxn modelId="{D6F1FB74-1696-45C5-A667-DCF825B77924}" type="presOf" srcId="{B0C10964-FBA6-458A-B5EE-15682DBAED16}" destId="{9C742662-73E8-49C6-8DC1-7FB7A5E4A2EF}" srcOrd="1" destOrd="0" presId="urn:microsoft.com/office/officeart/2005/8/layout/process5"/>
    <dgm:cxn modelId="{6F22BE23-7D2A-475D-ABA0-40B5613FE6D2}" type="presOf" srcId="{BC10C979-5B91-4813-AB8A-657858B52910}" destId="{FA75AD44-DE58-4BD3-9344-1B4A68FD9E2A}" srcOrd="1" destOrd="0" presId="urn:microsoft.com/office/officeart/2005/8/layout/process5"/>
    <dgm:cxn modelId="{03D5DA9E-6A67-4D5E-9856-8479B048EADC}" srcId="{0919D6B7-8061-4305-A49C-4D2D27ED9696}" destId="{F59E7AE7-57C0-4905-B241-86D57D288CF2}" srcOrd="0" destOrd="0" parTransId="{4B2611BA-68B9-4522-AAF7-DEBA12C0B887}" sibTransId="{B0C10964-FBA6-458A-B5EE-15682DBAED16}"/>
    <dgm:cxn modelId="{9D4A1415-78CC-472A-AAFC-0D3812D37389}" type="presOf" srcId="{2C69BF14-829B-4F52-ABF4-E91AD809DD39}" destId="{71E4E13C-40F7-4C00-9A1E-7932AF9BD436}" srcOrd="0" destOrd="0" presId="urn:microsoft.com/office/officeart/2005/8/layout/process5"/>
    <dgm:cxn modelId="{A2B4F493-C9EF-478E-96BF-1B5D5DE43843}" type="presOf" srcId="{8E6B21B4-E99B-4F80-8B6B-460E59DF26CB}" destId="{6E820112-928B-4D4A-868B-30AF39035346}" srcOrd="0" destOrd="0" presId="urn:microsoft.com/office/officeart/2005/8/layout/process5"/>
    <dgm:cxn modelId="{B0399329-BAD6-400F-94C2-770A53A5BE38}" srcId="{0919D6B7-8061-4305-A49C-4D2D27ED9696}" destId="{45EB83C2-A4A1-4051-80F0-45954EFF1195}" srcOrd="8" destOrd="0" parTransId="{64E1688E-1631-401C-91CC-B48C203FD8D7}" sibTransId="{06DF8A45-C98E-45EF-B1D0-0AD56813387A}"/>
    <dgm:cxn modelId="{B752DCBA-3285-49DF-AEDD-469F8C469E73}" type="presOf" srcId="{D8F3F7B7-B516-407F-A1FA-68F549A702C4}" destId="{B3041C49-D1BF-4095-9B94-6590C34940F1}" srcOrd="0" destOrd="0" presId="urn:microsoft.com/office/officeart/2005/8/layout/process5"/>
    <dgm:cxn modelId="{E59DDC40-1F70-47FA-BDC1-F4D046FCA538}" srcId="{0919D6B7-8061-4305-A49C-4D2D27ED9696}" destId="{E98CBBCA-5771-4C81-BFBA-5DE63051BC4F}" srcOrd="1" destOrd="0" parTransId="{EB0929B4-653A-4119-96BD-A22719C2727C}" sibTransId="{BC10C979-5B91-4813-AB8A-657858B52910}"/>
    <dgm:cxn modelId="{2E7E1178-913A-4FA0-B2BA-57A674B940B4}" type="presOf" srcId="{45EB83C2-A4A1-4051-80F0-45954EFF1195}" destId="{4FA33814-10BF-4E21-9349-297649C6E11B}" srcOrd="0" destOrd="0" presId="urn:microsoft.com/office/officeart/2005/8/layout/process5"/>
    <dgm:cxn modelId="{C9EC65B7-8C6D-4680-95C2-1BA689E877BE}" type="presOf" srcId="{6DB08A02-50D8-45D9-94C7-8833B0FEB536}" destId="{525F6132-2246-4E6B-91B4-22C4771C7133}" srcOrd="0" destOrd="0" presId="urn:microsoft.com/office/officeart/2005/8/layout/process5"/>
    <dgm:cxn modelId="{0965565B-EDBD-4CAC-9224-2DF8ECEAD082}" srcId="{0919D6B7-8061-4305-A49C-4D2D27ED9696}" destId="{35AFB5BC-5D06-4EFB-98DA-EE9EB2FDE481}" srcOrd="2" destOrd="0" parTransId="{2D6FE0FC-85E9-4B5B-994F-AB58C66E6AFB}" sibTransId="{5C200F8A-A54B-4E3F-B30A-67EE76680E73}"/>
    <dgm:cxn modelId="{C931072D-108C-499B-AC42-C85D36695C1B}" type="presParOf" srcId="{B86A278A-5BF8-448D-996E-A01444D8C903}" destId="{02F8780D-7AB7-4548-8C32-7D0F63C3ED9C}" srcOrd="0" destOrd="0" presId="urn:microsoft.com/office/officeart/2005/8/layout/process5"/>
    <dgm:cxn modelId="{C14536A7-7E16-429C-B360-D6006E9C083F}" type="presParOf" srcId="{B86A278A-5BF8-448D-996E-A01444D8C903}" destId="{254E3BFB-6D90-4179-998D-2561914C90C8}" srcOrd="1" destOrd="0" presId="urn:microsoft.com/office/officeart/2005/8/layout/process5"/>
    <dgm:cxn modelId="{40F18923-7A5E-4B2C-AD71-9F55F989FED9}" type="presParOf" srcId="{254E3BFB-6D90-4179-998D-2561914C90C8}" destId="{9C742662-73E8-49C6-8DC1-7FB7A5E4A2EF}" srcOrd="0" destOrd="0" presId="urn:microsoft.com/office/officeart/2005/8/layout/process5"/>
    <dgm:cxn modelId="{0A64E98E-4184-46B1-BF5D-16B536A214DD}" type="presParOf" srcId="{B86A278A-5BF8-448D-996E-A01444D8C903}" destId="{CA1A4361-748E-40A7-BEAA-51A6398344EA}" srcOrd="2" destOrd="0" presId="urn:microsoft.com/office/officeart/2005/8/layout/process5"/>
    <dgm:cxn modelId="{AD8BD670-39E0-4E38-BD4D-C8675499E08F}" type="presParOf" srcId="{B86A278A-5BF8-448D-996E-A01444D8C903}" destId="{9D49DE86-D5F7-4CB3-A687-D1039564ECDD}" srcOrd="3" destOrd="0" presId="urn:microsoft.com/office/officeart/2005/8/layout/process5"/>
    <dgm:cxn modelId="{73DEAD89-227E-4FAA-B071-5291734D8840}" type="presParOf" srcId="{9D49DE86-D5F7-4CB3-A687-D1039564ECDD}" destId="{FA75AD44-DE58-4BD3-9344-1B4A68FD9E2A}" srcOrd="0" destOrd="0" presId="urn:microsoft.com/office/officeart/2005/8/layout/process5"/>
    <dgm:cxn modelId="{A4608B42-8582-4C65-84CA-105B12880BFE}" type="presParOf" srcId="{B86A278A-5BF8-448D-996E-A01444D8C903}" destId="{A6E71F0C-4172-4A56-95A0-38590793A24F}" srcOrd="4" destOrd="0" presId="urn:microsoft.com/office/officeart/2005/8/layout/process5"/>
    <dgm:cxn modelId="{1962D50C-2A2F-4CF6-A2B4-DBC7D795DA3E}" type="presParOf" srcId="{B86A278A-5BF8-448D-996E-A01444D8C903}" destId="{6D86BD34-4E34-4E31-94D0-166186A4B5D6}" srcOrd="5" destOrd="0" presId="urn:microsoft.com/office/officeart/2005/8/layout/process5"/>
    <dgm:cxn modelId="{7B911186-05AB-465A-90C7-B0291CF388FA}" type="presParOf" srcId="{6D86BD34-4E34-4E31-94D0-166186A4B5D6}" destId="{FB1C1652-A12F-4D26-A752-28A9E96DDA64}" srcOrd="0" destOrd="0" presId="urn:microsoft.com/office/officeart/2005/8/layout/process5"/>
    <dgm:cxn modelId="{43C78FF5-AD84-490F-989A-870D621F0CC8}" type="presParOf" srcId="{B86A278A-5BF8-448D-996E-A01444D8C903}" destId="{6E820112-928B-4D4A-868B-30AF39035346}" srcOrd="6" destOrd="0" presId="urn:microsoft.com/office/officeart/2005/8/layout/process5"/>
    <dgm:cxn modelId="{DA0D627F-800D-4D14-86F3-E71CA53ED381}" type="presParOf" srcId="{B86A278A-5BF8-448D-996E-A01444D8C903}" destId="{765F8BFC-3CF2-40D8-BAED-D5A74561F07C}" srcOrd="7" destOrd="0" presId="urn:microsoft.com/office/officeart/2005/8/layout/process5"/>
    <dgm:cxn modelId="{1950516D-DCC6-41DC-B803-4FC976BAEC38}" type="presParOf" srcId="{765F8BFC-3CF2-40D8-BAED-D5A74561F07C}" destId="{A9E7729F-414C-4E94-8DBF-5C14F85D1A4E}" srcOrd="0" destOrd="0" presId="urn:microsoft.com/office/officeart/2005/8/layout/process5"/>
    <dgm:cxn modelId="{607564EE-283F-4CFC-B434-DD40CCA7598D}" type="presParOf" srcId="{B86A278A-5BF8-448D-996E-A01444D8C903}" destId="{B3041C49-D1BF-4095-9B94-6590C34940F1}" srcOrd="8" destOrd="0" presId="urn:microsoft.com/office/officeart/2005/8/layout/process5"/>
    <dgm:cxn modelId="{915CAFC9-8E82-4BAC-A47F-11C54F6EA57F}" type="presParOf" srcId="{B86A278A-5BF8-448D-996E-A01444D8C903}" destId="{525F6132-2246-4E6B-91B4-22C4771C7133}" srcOrd="9" destOrd="0" presId="urn:microsoft.com/office/officeart/2005/8/layout/process5"/>
    <dgm:cxn modelId="{A4457420-EDE6-4B0A-99DB-F86183611A30}" type="presParOf" srcId="{525F6132-2246-4E6B-91B4-22C4771C7133}" destId="{C8ACCC1B-B558-473D-8462-AF6272BDC280}" srcOrd="0" destOrd="0" presId="urn:microsoft.com/office/officeart/2005/8/layout/process5"/>
    <dgm:cxn modelId="{AEEDEECE-5855-453B-93A1-81AE1D4A8551}" type="presParOf" srcId="{B86A278A-5BF8-448D-996E-A01444D8C903}" destId="{02CF3E16-2DF1-482C-83FC-7A539F65F197}" srcOrd="10" destOrd="0" presId="urn:microsoft.com/office/officeart/2005/8/layout/process5"/>
    <dgm:cxn modelId="{BA647BC2-0286-49AF-9181-D7CFD7F907D7}" type="presParOf" srcId="{B86A278A-5BF8-448D-996E-A01444D8C903}" destId="{C26B3B6A-6A04-461F-A67D-FC944C35E8DC}" srcOrd="11" destOrd="0" presId="urn:microsoft.com/office/officeart/2005/8/layout/process5"/>
    <dgm:cxn modelId="{F57FDB9B-4EB1-495E-92EA-43A02A6CEAF6}" type="presParOf" srcId="{C26B3B6A-6A04-461F-A67D-FC944C35E8DC}" destId="{8EEDD614-8DD7-4A80-95DD-4C733EDF96A8}" srcOrd="0" destOrd="0" presId="urn:microsoft.com/office/officeart/2005/8/layout/process5"/>
    <dgm:cxn modelId="{305A3A07-ED03-4FED-9D87-01DE71EC88EA}" type="presParOf" srcId="{B86A278A-5BF8-448D-996E-A01444D8C903}" destId="{71E4E13C-40F7-4C00-9A1E-7932AF9BD436}" srcOrd="12" destOrd="0" presId="urn:microsoft.com/office/officeart/2005/8/layout/process5"/>
    <dgm:cxn modelId="{BA75ECF7-E5D3-442E-BF46-19D999B58768}" type="presParOf" srcId="{B86A278A-5BF8-448D-996E-A01444D8C903}" destId="{02A5EA15-CE08-473E-9A13-7E45097FA786}" srcOrd="13" destOrd="0" presId="urn:microsoft.com/office/officeart/2005/8/layout/process5"/>
    <dgm:cxn modelId="{8886D2C8-1A64-4CAA-A527-8DC0CFB7CE88}" type="presParOf" srcId="{02A5EA15-CE08-473E-9A13-7E45097FA786}" destId="{51BEC241-099D-4C0A-B61C-3907FF38600A}" srcOrd="0" destOrd="0" presId="urn:microsoft.com/office/officeart/2005/8/layout/process5"/>
    <dgm:cxn modelId="{058A0C22-F5EA-43A9-99C3-0EA5AC61CF4B}" type="presParOf" srcId="{B86A278A-5BF8-448D-996E-A01444D8C903}" destId="{142AFD9B-0A40-4EDF-B1F7-C2E27B07F9B6}" srcOrd="14" destOrd="0" presId="urn:microsoft.com/office/officeart/2005/8/layout/process5"/>
    <dgm:cxn modelId="{E791FFE7-4DC9-4CB5-85B6-497190A34600}" type="presParOf" srcId="{B86A278A-5BF8-448D-996E-A01444D8C903}" destId="{141A59C4-6535-42C9-814C-083C2AA434E8}" srcOrd="15" destOrd="0" presId="urn:microsoft.com/office/officeart/2005/8/layout/process5"/>
    <dgm:cxn modelId="{F7C1C3C6-3718-4A34-AB29-64060871C19E}" type="presParOf" srcId="{141A59C4-6535-42C9-814C-083C2AA434E8}" destId="{779FA749-F0AF-4B54-80A4-36D614C54EFD}" srcOrd="0" destOrd="0" presId="urn:microsoft.com/office/officeart/2005/8/layout/process5"/>
    <dgm:cxn modelId="{5A63B46E-AE6A-48B1-82C0-33F6AF35B1B4}" type="presParOf" srcId="{B86A278A-5BF8-448D-996E-A01444D8C903}" destId="{4FA33814-10BF-4E21-9349-297649C6E11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47CED74-1F9B-4CF5-9F0B-B3F3D4661FC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3A1AC02-8ECE-475A-8769-839609A3F9AD}">
      <dgm:prSet phldrT="[Text]" custT="1"/>
      <dgm:spPr/>
      <dgm:t>
        <a:bodyPr/>
        <a:lstStyle/>
        <a:p>
          <a:r>
            <a:rPr lang="en-US" sz="2800" dirty="0"/>
            <a:t>Small organisations</a:t>
          </a:r>
        </a:p>
      </dgm:t>
    </dgm:pt>
    <dgm:pt modelId="{9A892730-0034-40A0-8107-E3CF9A9DB79B}" type="parTrans" cxnId="{D5BF1EAB-8AB3-43C9-B537-4C1E0E600B35}">
      <dgm:prSet/>
      <dgm:spPr/>
      <dgm:t>
        <a:bodyPr/>
        <a:lstStyle/>
        <a:p>
          <a:endParaRPr lang="en-US"/>
        </a:p>
      </dgm:t>
    </dgm:pt>
    <dgm:pt modelId="{99E5F2C8-B8C0-4D90-A5E6-6B8C432CBD31}" type="sibTrans" cxnId="{D5BF1EAB-8AB3-43C9-B537-4C1E0E600B35}">
      <dgm:prSet/>
      <dgm:spPr/>
      <dgm:t>
        <a:bodyPr/>
        <a:lstStyle/>
        <a:p>
          <a:endParaRPr lang="en-US"/>
        </a:p>
      </dgm:t>
    </dgm:pt>
    <dgm:pt modelId="{D77152AA-7360-4F9F-A1DF-B953D903FE40}">
      <dgm:prSet phldrT="[Text]" custT="1"/>
      <dgm:spPr/>
      <dgm:t>
        <a:bodyPr/>
        <a:lstStyle/>
        <a:p>
          <a:r>
            <a:rPr lang="en-US" sz="2800" dirty="0"/>
            <a:t>Large organisations</a:t>
          </a:r>
        </a:p>
      </dgm:t>
    </dgm:pt>
    <dgm:pt modelId="{A7945A1A-F9A0-416E-8AFC-A6BBD2E9601D}" type="parTrans" cxnId="{0B33B2BF-4C7B-4ECC-9949-70DA1CAE0371}">
      <dgm:prSet/>
      <dgm:spPr/>
      <dgm:t>
        <a:bodyPr/>
        <a:lstStyle/>
        <a:p>
          <a:endParaRPr lang="en-US"/>
        </a:p>
      </dgm:t>
    </dgm:pt>
    <dgm:pt modelId="{F8527F20-61B2-4F81-A166-EEE3DA8785EB}" type="sibTrans" cxnId="{0B33B2BF-4C7B-4ECC-9949-70DA1CAE0371}">
      <dgm:prSet/>
      <dgm:spPr/>
      <dgm:t>
        <a:bodyPr/>
        <a:lstStyle/>
        <a:p>
          <a:endParaRPr lang="en-US"/>
        </a:p>
      </dgm:t>
    </dgm:pt>
    <dgm:pt modelId="{4DCF7F90-286B-43AC-8A9E-FBF4233BD860}">
      <dgm:prSet custT="1"/>
      <dgm:spPr/>
      <dgm:t>
        <a:bodyPr/>
        <a:lstStyle/>
        <a:p>
          <a:r>
            <a:rPr lang="en-ZA" sz="2400" dirty="0"/>
            <a:t>All positions  on one analysis document</a:t>
          </a:r>
          <a:endParaRPr lang="en-US" sz="2400" dirty="0"/>
        </a:p>
      </dgm:t>
    </dgm:pt>
    <dgm:pt modelId="{27DCC96B-A9ED-491F-8E91-786D40662A7E}" type="parTrans" cxnId="{3F872291-798B-4C35-805E-BB91634C1912}">
      <dgm:prSet/>
      <dgm:spPr/>
      <dgm:t>
        <a:bodyPr/>
        <a:lstStyle/>
        <a:p>
          <a:endParaRPr lang="en-US"/>
        </a:p>
      </dgm:t>
    </dgm:pt>
    <dgm:pt modelId="{5FDDF868-DC18-412B-9B2F-AE90143AD170}" type="sibTrans" cxnId="{3F872291-798B-4C35-805E-BB91634C1912}">
      <dgm:prSet/>
      <dgm:spPr/>
      <dgm:t>
        <a:bodyPr/>
        <a:lstStyle/>
        <a:p>
          <a:endParaRPr lang="en-US"/>
        </a:p>
      </dgm:t>
    </dgm:pt>
    <dgm:pt modelId="{CEA1CD5B-5A7C-4C8E-A464-E11A9F760252}">
      <dgm:prSet custT="1"/>
      <dgm:spPr/>
      <dgm:t>
        <a:bodyPr/>
        <a:lstStyle/>
        <a:p>
          <a:r>
            <a:rPr lang="en-ZA" sz="2400" dirty="0"/>
            <a:t>Analysis summary per focus area.</a:t>
          </a:r>
          <a:endParaRPr lang="en-US" sz="2400" dirty="0"/>
        </a:p>
      </dgm:t>
    </dgm:pt>
    <dgm:pt modelId="{4B08FFCC-753C-4772-BDEE-4647F77397E3}" type="parTrans" cxnId="{B46B3DB0-1F6C-4237-8ADB-877754E9D4A3}">
      <dgm:prSet/>
      <dgm:spPr/>
      <dgm:t>
        <a:bodyPr/>
        <a:lstStyle/>
        <a:p>
          <a:endParaRPr lang="en-US"/>
        </a:p>
      </dgm:t>
    </dgm:pt>
    <dgm:pt modelId="{BB5E029B-D2BA-48CA-87BB-94325BF4E785}" type="sibTrans" cxnId="{B46B3DB0-1F6C-4237-8ADB-877754E9D4A3}">
      <dgm:prSet/>
      <dgm:spPr/>
      <dgm:t>
        <a:bodyPr/>
        <a:lstStyle/>
        <a:p>
          <a:endParaRPr lang="en-US"/>
        </a:p>
      </dgm:t>
    </dgm:pt>
    <dgm:pt modelId="{DC1CC783-135A-408F-966B-873EF9B8D520}" type="pres">
      <dgm:prSet presAssocID="{347CED74-1F9B-4CF5-9F0B-B3F3D4661FCB}" presName="Name0" presStyleCnt="0">
        <dgm:presLayoutVars>
          <dgm:dir/>
          <dgm:animLvl val="lvl"/>
          <dgm:resizeHandles val="exact"/>
        </dgm:presLayoutVars>
      </dgm:prSet>
      <dgm:spPr/>
    </dgm:pt>
    <dgm:pt modelId="{C5107AD4-0B5F-4DB9-AB40-053D16B2810E}" type="pres">
      <dgm:prSet presAssocID="{53A1AC02-8ECE-475A-8769-839609A3F9AD}" presName="vertFlow" presStyleCnt="0"/>
      <dgm:spPr/>
    </dgm:pt>
    <dgm:pt modelId="{EE6506EE-D0E2-430B-96BD-BB43B263CA4C}" type="pres">
      <dgm:prSet presAssocID="{53A1AC02-8ECE-475A-8769-839609A3F9AD}" presName="header" presStyleLbl="node1" presStyleIdx="0" presStyleCnt="2"/>
      <dgm:spPr/>
    </dgm:pt>
    <dgm:pt modelId="{F20407E0-B807-46E1-88EB-EC79B72D9C4E}" type="pres">
      <dgm:prSet presAssocID="{27DCC96B-A9ED-491F-8E91-786D40662A7E}" presName="parTrans" presStyleLbl="sibTrans2D1" presStyleIdx="0" presStyleCnt="2"/>
      <dgm:spPr/>
    </dgm:pt>
    <dgm:pt modelId="{6A16E042-D5D1-4FAE-A649-4C2E4C78009C}" type="pres">
      <dgm:prSet presAssocID="{4DCF7F90-286B-43AC-8A9E-FBF4233BD860}" presName="child" presStyleLbl="alignAccFollowNode1" presStyleIdx="0" presStyleCnt="2">
        <dgm:presLayoutVars>
          <dgm:chMax val="0"/>
          <dgm:bulletEnabled val="1"/>
        </dgm:presLayoutVars>
      </dgm:prSet>
      <dgm:spPr/>
    </dgm:pt>
    <dgm:pt modelId="{62AD4912-7499-4851-958A-F99115076DD8}" type="pres">
      <dgm:prSet presAssocID="{53A1AC02-8ECE-475A-8769-839609A3F9AD}" presName="hSp" presStyleCnt="0"/>
      <dgm:spPr/>
    </dgm:pt>
    <dgm:pt modelId="{DF73E0AF-6729-4E73-A504-F80186F91BFD}" type="pres">
      <dgm:prSet presAssocID="{D77152AA-7360-4F9F-A1DF-B953D903FE40}" presName="vertFlow" presStyleCnt="0"/>
      <dgm:spPr/>
    </dgm:pt>
    <dgm:pt modelId="{9EA29F1D-D013-4F18-80BF-43C03D2FC0C6}" type="pres">
      <dgm:prSet presAssocID="{D77152AA-7360-4F9F-A1DF-B953D903FE40}" presName="header" presStyleLbl="node1" presStyleIdx="1" presStyleCnt="2"/>
      <dgm:spPr/>
    </dgm:pt>
    <dgm:pt modelId="{D04AAF4E-1F60-4279-8988-6FE905BADC92}" type="pres">
      <dgm:prSet presAssocID="{4B08FFCC-753C-4772-BDEE-4647F77397E3}" presName="parTrans" presStyleLbl="sibTrans2D1" presStyleIdx="1" presStyleCnt="2"/>
      <dgm:spPr/>
    </dgm:pt>
    <dgm:pt modelId="{C733F221-4F6F-4487-B16A-5854E31B189E}" type="pres">
      <dgm:prSet presAssocID="{CEA1CD5B-5A7C-4C8E-A464-E11A9F760252}" presName="child" presStyleLbl="alignAccFollowNode1" presStyleIdx="1" presStyleCnt="2">
        <dgm:presLayoutVars>
          <dgm:chMax val="0"/>
          <dgm:bulletEnabled val="1"/>
        </dgm:presLayoutVars>
      </dgm:prSet>
      <dgm:spPr/>
    </dgm:pt>
  </dgm:ptLst>
  <dgm:cxnLst>
    <dgm:cxn modelId="{72C113D7-F35C-4BA5-A529-097FD4044578}" type="presOf" srcId="{4DCF7F90-286B-43AC-8A9E-FBF4233BD860}" destId="{6A16E042-D5D1-4FAE-A649-4C2E4C78009C}" srcOrd="0" destOrd="0" presId="urn:microsoft.com/office/officeart/2005/8/layout/lProcess1"/>
    <dgm:cxn modelId="{3EDDB576-EE04-4066-9E68-CEE10681DE39}" type="presOf" srcId="{53A1AC02-8ECE-475A-8769-839609A3F9AD}" destId="{EE6506EE-D0E2-430B-96BD-BB43B263CA4C}" srcOrd="0" destOrd="0" presId="urn:microsoft.com/office/officeart/2005/8/layout/lProcess1"/>
    <dgm:cxn modelId="{D5BF1EAB-8AB3-43C9-B537-4C1E0E600B35}" srcId="{347CED74-1F9B-4CF5-9F0B-B3F3D4661FCB}" destId="{53A1AC02-8ECE-475A-8769-839609A3F9AD}" srcOrd="0" destOrd="0" parTransId="{9A892730-0034-40A0-8107-E3CF9A9DB79B}" sibTransId="{99E5F2C8-B8C0-4D90-A5E6-6B8C432CBD31}"/>
    <dgm:cxn modelId="{7A686912-773A-4C21-A0A0-36366F91FE2A}" type="presOf" srcId="{27DCC96B-A9ED-491F-8E91-786D40662A7E}" destId="{F20407E0-B807-46E1-88EB-EC79B72D9C4E}" srcOrd="0" destOrd="0" presId="urn:microsoft.com/office/officeart/2005/8/layout/lProcess1"/>
    <dgm:cxn modelId="{A2CAEB57-2342-483D-8033-58999605E8BB}" type="presOf" srcId="{CEA1CD5B-5A7C-4C8E-A464-E11A9F760252}" destId="{C733F221-4F6F-4487-B16A-5854E31B189E}" srcOrd="0" destOrd="0" presId="urn:microsoft.com/office/officeart/2005/8/layout/lProcess1"/>
    <dgm:cxn modelId="{0B33B2BF-4C7B-4ECC-9949-70DA1CAE0371}" srcId="{347CED74-1F9B-4CF5-9F0B-B3F3D4661FCB}" destId="{D77152AA-7360-4F9F-A1DF-B953D903FE40}" srcOrd="1" destOrd="0" parTransId="{A7945A1A-F9A0-416E-8AFC-A6BBD2E9601D}" sibTransId="{F8527F20-61B2-4F81-A166-EEE3DA8785EB}"/>
    <dgm:cxn modelId="{E48FF069-F39B-4947-B02B-A66170843820}" type="presOf" srcId="{4B08FFCC-753C-4772-BDEE-4647F77397E3}" destId="{D04AAF4E-1F60-4279-8988-6FE905BADC92}" srcOrd="0" destOrd="0" presId="urn:microsoft.com/office/officeart/2005/8/layout/lProcess1"/>
    <dgm:cxn modelId="{3B8BE9F5-7A14-404E-B2DE-ED0F7D9FC28F}" type="presOf" srcId="{D77152AA-7360-4F9F-A1DF-B953D903FE40}" destId="{9EA29F1D-D013-4F18-80BF-43C03D2FC0C6}" srcOrd="0" destOrd="0" presId="urn:microsoft.com/office/officeart/2005/8/layout/lProcess1"/>
    <dgm:cxn modelId="{0ECD4F3C-6348-48C2-9965-F5822CD80A5D}" type="presOf" srcId="{347CED74-1F9B-4CF5-9F0B-B3F3D4661FCB}" destId="{DC1CC783-135A-408F-966B-873EF9B8D520}" srcOrd="0" destOrd="0" presId="urn:microsoft.com/office/officeart/2005/8/layout/lProcess1"/>
    <dgm:cxn modelId="{B46B3DB0-1F6C-4237-8ADB-877754E9D4A3}" srcId="{D77152AA-7360-4F9F-A1DF-B953D903FE40}" destId="{CEA1CD5B-5A7C-4C8E-A464-E11A9F760252}" srcOrd="0" destOrd="0" parTransId="{4B08FFCC-753C-4772-BDEE-4647F77397E3}" sibTransId="{BB5E029B-D2BA-48CA-87BB-94325BF4E785}"/>
    <dgm:cxn modelId="{3F872291-798B-4C35-805E-BB91634C1912}" srcId="{53A1AC02-8ECE-475A-8769-839609A3F9AD}" destId="{4DCF7F90-286B-43AC-8A9E-FBF4233BD860}" srcOrd="0" destOrd="0" parTransId="{27DCC96B-A9ED-491F-8E91-786D40662A7E}" sibTransId="{5FDDF868-DC18-412B-9B2F-AE90143AD170}"/>
    <dgm:cxn modelId="{43F07206-4A36-447C-BF3F-54E966FD348F}" type="presParOf" srcId="{DC1CC783-135A-408F-966B-873EF9B8D520}" destId="{C5107AD4-0B5F-4DB9-AB40-053D16B2810E}" srcOrd="0" destOrd="0" presId="urn:microsoft.com/office/officeart/2005/8/layout/lProcess1"/>
    <dgm:cxn modelId="{12D62A6C-57E1-4E14-9FFC-955BCD6C7F0B}" type="presParOf" srcId="{C5107AD4-0B5F-4DB9-AB40-053D16B2810E}" destId="{EE6506EE-D0E2-430B-96BD-BB43B263CA4C}" srcOrd="0" destOrd="0" presId="urn:microsoft.com/office/officeart/2005/8/layout/lProcess1"/>
    <dgm:cxn modelId="{DD177C6C-BB4A-4CC6-8A61-1C3D003CA2AE}" type="presParOf" srcId="{C5107AD4-0B5F-4DB9-AB40-053D16B2810E}" destId="{F20407E0-B807-46E1-88EB-EC79B72D9C4E}" srcOrd="1" destOrd="0" presId="urn:microsoft.com/office/officeart/2005/8/layout/lProcess1"/>
    <dgm:cxn modelId="{25E8EB92-2CA0-490D-92F0-DF525F3CC98B}" type="presParOf" srcId="{C5107AD4-0B5F-4DB9-AB40-053D16B2810E}" destId="{6A16E042-D5D1-4FAE-A649-4C2E4C78009C}" srcOrd="2" destOrd="0" presId="urn:microsoft.com/office/officeart/2005/8/layout/lProcess1"/>
    <dgm:cxn modelId="{DF578FAB-ED6A-4248-A6DD-F8DA43918AD9}" type="presParOf" srcId="{DC1CC783-135A-408F-966B-873EF9B8D520}" destId="{62AD4912-7499-4851-958A-F99115076DD8}" srcOrd="1" destOrd="0" presId="urn:microsoft.com/office/officeart/2005/8/layout/lProcess1"/>
    <dgm:cxn modelId="{4DAE8775-BF0D-4F63-9BCD-73568856330D}" type="presParOf" srcId="{DC1CC783-135A-408F-966B-873EF9B8D520}" destId="{DF73E0AF-6729-4E73-A504-F80186F91BFD}" srcOrd="2" destOrd="0" presId="urn:microsoft.com/office/officeart/2005/8/layout/lProcess1"/>
    <dgm:cxn modelId="{CCEB4187-FE6E-4DB7-9FD0-BA00C1BF7433}" type="presParOf" srcId="{DF73E0AF-6729-4E73-A504-F80186F91BFD}" destId="{9EA29F1D-D013-4F18-80BF-43C03D2FC0C6}" srcOrd="0" destOrd="0" presId="urn:microsoft.com/office/officeart/2005/8/layout/lProcess1"/>
    <dgm:cxn modelId="{6DCC37A4-9211-4045-823D-B9F52B1FC2FF}" type="presParOf" srcId="{DF73E0AF-6729-4E73-A504-F80186F91BFD}" destId="{D04AAF4E-1F60-4279-8988-6FE905BADC92}" srcOrd="1" destOrd="0" presId="urn:microsoft.com/office/officeart/2005/8/layout/lProcess1"/>
    <dgm:cxn modelId="{A477980D-CEBD-40EE-A1F0-92A7E5A391D9}" type="presParOf" srcId="{DF73E0AF-6729-4E73-A504-F80186F91BFD}" destId="{C733F221-4F6F-4487-B16A-5854E31B189E}"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9C94584-C35D-4320-AF92-727888ABCE9F}"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US"/>
        </a:p>
      </dgm:t>
    </dgm:pt>
    <dgm:pt modelId="{9F659BCC-131A-4813-B14C-1672A1CBB5B5}">
      <dgm:prSet phldrT="[Text]" custT="1"/>
      <dgm:spPr/>
      <dgm:t>
        <a:bodyPr/>
        <a:lstStyle/>
        <a:p>
          <a:r>
            <a:rPr lang="en-ZA" sz="2400" dirty="0"/>
            <a:t>Compare  each employee’s current knowledge and skills with the job </a:t>
          </a:r>
          <a:endParaRPr lang="en-US" sz="2400" dirty="0"/>
        </a:p>
      </dgm:t>
    </dgm:pt>
    <dgm:pt modelId="{916D852C-F784-41E7-BE61-E026B65588ED}" type="parTrans" cxnId="{68ADEE6B-18DB-4554-A607-E4E6A40DDD54}">
      <dgm:prSet/>
      <dgm:spPr/>
      <dgm:t>
        <a:bodyPr/>
        <a:lstStyle/>
        <a:p>
          <a:endParaRPr lang="en-US"/>
        </a:p>
      </dgm:t>
    </dgm:pt>
    <dgm:pt modelId="{F1BEB5B2-A32E-40D7-9A3A-4AFDD2B151C0}" type="sibTrans" cxnId="{68ADEE6B-18DB-4554-A607-E4E6A40DDD54}">
      <dgm:prSet/>
      <dgm:spPr/>
      <dgm:t>
        <a:bodyPr/>
        <a:lstStyle/>
        <a:p>
          <a:endParaRPr lang="en-US"/>
        </a:p>
      </dgm:t>
    </dgm:pt>
    <dgm:pt modelId="{D60EA5B4-DE66-4836-9CCA-E4CBCE151DE1}">
      <dgm:prSet phldrT="[Text]" custT="1"/>
      <dgm:spPr/>
      <dgm:t>
        <a:bodyPr/>
        <a:lstStyle/>
        <a:p>
          <a:r>
            <a:rPr lang="en-ZA" sz="2400" dirty="0"/>
            <a:t>Compare employment records, performance appraisals, training and assessment records  with  job profile  and skills/outcomes matrix</a:t>
          </a:r>
          <a:endParaRPr lang="en-US" sz="2400" dirty="0"/>
        </a:p>
      </dgm:t>
    </dgm:pt>
    <dgm:pt modelId="{455783DD-E64B-46BD-A841-D6C898DF5A99}" type="parTrans" cxnId="{7F9985B7-302F-4395-AD87-3553359D9C8D}">
      <dgm:prSet/>
      <dgm:spPr/>
      <dgm:t>
        <a:bodyPr/>
        <a:lstStyle/>
        <a:p>
          <a:endParaRPr lang="en-US"/>
        </a:p>
      </dgm:t>
    </dgm:pt>
    <dgm:pt modelId="{D14A7014-C52A-4DFE-8D48-C97DFF13BB55}" type="sibTrans" cxnId="{7F9985B7-302F-4395-AD87-3553359D9C8D}">
      <dgm:prSet/>
      <dgm:spPr/>
      <dgm:t>
        <a:bodyPr/>
        <a:lstStyle/>
        <a:p>
          <a:endParaRPr lang="en-US"/>
        </a:p>
      </dgm:t>
    </dgm:pt>
    <dgm:pt modelId="{8A0ACA00-AE6E-4C73-9703-331C31248B7E}">
      <dgm:prSet phldrT="[Text]"/>
      <dgm:spPr/>
      <dgm:t>
        <a:bodyPr/>
        <a:lstStyle/>
        <a:p>
          <a:r>
            <a:rPr lang="en-ZA" dirty="0"/>
            <a:t>Verify results obtained  with specific employee in interview or questionnaire</a:t>
          </a:r>
          <a:endParaRPr lang="en-US" dirty="0"/>
        </a:p>
      </dgm:t>
    </dgm:pt>
    <dgm:pt modelId="{5F0717A9-3850-4EF7-9E48-B04B64B612F5}" type="parTrans" cxnId="{F64BB208-1487-44E1-B4B8-FABED522663B}">
      <dgm:prSet/>
      <dgm:spPr/>
      <dgm:t>
        <a:bodyPr/>
        <a:lstStyle/>
        <a:p>
          <a:endParaRPr lang="en-US"/>
        </a:p>
      </dgm:t>
    </dgm:pt>
    <dgm:pt modelId="{A9819EFD-535D-49D0-BB2B-8594BB8E7C64}" type="sibTrans" cxnId="{F64BB208-1487-44E1-B4B8-FABED522663B}">
      <dgm:prSet/>
      <dgm:spPr/>
      <dgm:t>
        <a:bodyPr/>
        <a:lstStyle/>
        <a:p>
          <a:endParaRPr lang="en-US"/>
        </a:p>
      </dgm:t>
    </dgm:pt>
    <dgm:pt modelId="{FB3CF721-4EE7-4A35-8984-FD05CF2B8E44}" type="pres">
      <dgm:prSet presAssocID="{79C94584-C35D-4320-AF92-727888ABCE9F}" presName="outerComposite" presStyleCnt="0">
        <dgm:presLayoutVars>
          <dgm:chMax val="5"/>
          <dgm:dir/>
          <dgm:resizeHandles val="exact"/>
        </dgm:presLayoutVars>
      </dgm:prSet>
      <dgm:spPr/>
    </dgm:pt>
    <dgm:pt modelId="{047D1092-A3D5-4DE5-A1C1-9664C28B0E14}" type="pres">
      <dgm:prSet presAssocID="{79C94584-C35D-4320-AF92-727888ABCE9F}" presName="dummyMaxCanvas" presStyleCnt="0">
        <dgm:presLayoutVars/>
      </dgm:prSet>
      <dgm:spPr/>
    </dgm:pt>
    <dgm:pt modelId="{69815345-1701-4341-B46B-57B107649AF8}" type="pres">
      <dgm:prSet presAssocID="{79C94584-C35D-4320-AF92-727888ABCE9F}" presName="ThreeNodes_1" presStyleLbl="node1" presStyleIdx="0" presStyleCnt="3">
        <dgm:presLayoutVars>
          <dgm:bulletEnabled val="1"/>
        </dgm:presLayoutVars>
      </dgm:prSet>
      <dgm:spPr/>
    </dgm:pt>
    <dgm:pt modelId="{BE0280AA-A44B-468C-A5DC-44D0E6FAA3F9}" type="pres">
      <dgm:prSet presAssocID="{79C94584-C35D-4320-AF92-727888ABCE9F}" presName="ThreeNodes_2" presStyleLbl="node1" presStyleIdx="1" presStyleCnt="3">
        <dgm:presLayoutVars>
          <dgm:bulletEnabled val="1"/>
        </dgm:presLayoutVars>
      </dgm:prSet>
      <dgm:spPr/>
    </dgm:pt>
    <dgm:pt modelId="{D28F4DB8-98B6-4F99-9CE0-905C1FDAE177}" type="pres">
      <dgm:prSet presAssocID="{79C94584-C35D-4320-AF92-727888ABCE9F}" presName="ThreeNodes_3" presStyleLbl="node1" presStyleIdx="2" presStyleCnt="3">
        <dgm:presLayoutVars>
          <dgm:bulletEnabled val="1"/>
        </dgm:presLayoutVars>
      </dgm:prSet>
      <dgm:spPr/>
    </dgm:pt>
    <dgm:pt modelId="{CC49AC3A-3CF8-4D89-9283-1754DFD72D07}" type="pres">
      <dgm:prSet presAssocID="{79C94584-C35D-4320-AF92-727888ABCE9F}" presName="ThreeConn_1-2" presStyleLbl="fgAccFollowNode1" presStyleIdx="0" presStyleCnt="2">
        <dgm:presLayoutVars>
          <dgm:bulletEnabled val="1"/>
        </dgm:presLayoutVars>
      </dgm:prSet>
      <dgm:spPr/>
    </dgm:pt>
    <dgm:pt modelId="{929CAF9E-218D-4567-B73F-B1CD5021D01E}" type="pres">
      <dgm:prSet presAssocID="{79C94584-C35D-4320-AF92-727888ABCE9F}" presName="ThreeConn_2-3" presStyleLbl="fgAccFollowNode1" presStyleIdx="1" presStyleCnt="2">
        <dgm:presLayoutVars>
          <dgm:bulletEnabled val="1"/>
        </dgm:presLayoutVars>
      </dgm:prSet>
      <dgm:spPr/>
    </dgm:pt>
    <dgm:pt modelId="{D6B980A9-70C0-47AF-9D34-0EFF27B1E3B0}" type="pres">
      <dgm:prSet presAssocID="{79C94584-C35D-4320-AF92-727888ABCE9F}" presName="ThreeNodes_1_text" presStyleLbl="node1" presStyleIdx="2" presStyleCnt="3">
        <dgm:presLayoutVars>
          <dgm:bulletEnabled val="1"/>
        </dgm:presLayoutVars>
      </dgm:prSet>
      <dgm:spPr/>
    </dgm:pt>
    <dgm:pt modelId="{1F1664FE-3769-406B-9F9F-754B69214230}" type="pres">
      <dgm:prSet presAssocID="{79C94584-C35D-4320-AF92-727888ABCE9F}" presName="ThreeNodes_2_text" presStyleLbl="node1" presStyleIdx="2" presStyleCnt="3">
        <dgm:presLayoutVars>
          <dgm:bulletEnabled val="1"/>
        </dgm:presLayoutVars>
      </dgm:prSet>
      <dgm:spPr/>
    </dgm:pt>
    <dgm:pt modelId="{CAAB4B75-36E2-410E-BD48-413F95A4ADCC}" type="pres">
      <dgm:prSet presAssocID="{79C94584-C35D-4320-AF92-727888ABCE9F}" presName="ThreeNodes_3_text" presStyleLbl="node1" presStyleIdx="2" presStyleCnt="3">
        <dgm:presLayoutVars>
          <dgm:bulletEnabled val="1"/>
        </dgm:presLayoutVars>
      </dgm:prSet>
      <dgm:spPr/>
    </dgm:pt>
  </dgm:ptLst>
  <dgm:cxnLst>
    <dgm:cxn modelId="{E15ACD5C-B997-4397-9B48-9C3619CAD4AC}" type="presOf" srcId="{D60EA5B4-DE66-4836-9CCA-E4CBCE151DE1}" destId="{BE0280AA-A44B-468C-A5DC-44D0E6FAA3F9}" srcOrd="0" destOrd="0" presId="urn:microsoft.com/office/officeart/2005/8/layout/vProcess5"/>
    <dgm:cxn modelId="{F64BB208-1487-44E1-B4B8-FABED522663B}" srcId="{79C94584-C35D-4320-AF92-727888ABCE9F}" destId="{8A0ACA00-AE6E-4C73-9703-331C31248B7E}" srcOrd="2" destOrd="0" parTransId="{5F0717A9-3850-4EF7-9E48-B04B64B612F5}" sibTransId="{A9819EFD-535D-49D0-BB2B-8594BB8E7C64}"/>
    <dgm:cxn modelId="{0559FEC7-1215-4AC0-8019-ABFA98B1C6A6}" type="presOf" srcId="{D14A7014-C52A-4DFE-8D48-C97DFF13BB55}" destId="{929CAF9E-218D-4567-B73F-B1CD5021D01E}" srcOrd="0" destOrd="0" presId="urn:microsoft.com/office/officeart/2005/8/layout/vProcess5"/>
    <dgm:cxn modelId="{68ADEE6B-18DB-4554-A607-E4E6A40DDD54}" srcId="{79C94584-C35D-4320-AF92-727888ABCE9F}" destId="{9F659BCC-131A-4813-B14C-1672A1CBB5B5}" srcOrd="0" destOrd="0" parTransId="{916D852C-F784-41E7-BE61-E026B65588ED}" sibTransId="{F1BEB5B2-A32E-40D7-9A3A-4AFDD2B151C0}"/>
    <dgm:cxn modelId="{DC8F81D6-F178-4F12-AF73-1D9349FF2398}" type="presOf" srcId="{79C94584-C35D-4320-AF92-727888ABCE9F}" destId="{FB3CF721-4EE7-4A35-8984-FD05CF2B8E44}" srcOrd="0" destOrd="0" presId="urn:microsoft.com/office/officeart/2005/8/layout/vProcess5"/>
    <dgm:cxn modelId="{9BA1B16A-8E94-406A-BB3C-85DA1742D299}" type="presOf" srcId="{8A0ACA00-AE6E-4C73-9703-331C31248B7E}" destId="{D28F4DB8-98B6-4F99-9CE0-905C1FDAE177}" srcOrd="0" destOrd="0" presId="urn:microsoft.com/office/officeart/2005/8/layout/vProcess5"/>
    <dgm:cxn modelId="{51ED2FA2-D8CD-460F-B0BE-AA4F1268302A}" type="presOf" srcId="{9F659BCC-131A-4813-B14C-1672A1CBB5B5}" destId="{D6B980A9-70C0-47AF-9D34-0EFF27B1E3B0}" srcOrd="1" destOrd="0" presId="urn:microsoft.com/office/officeart/2005/8/layout/vProcess5"/>
    <dgm:cxn modelId="{A46D87E1-223A-4D4B-A682-4F29D168E284}" type="presOf" srcId="{8A0ACA00-AE6E-4C73-9703-331C31248B7E}" destId="{CAAB4B75-36E2-410E-BD48-413F95A4ADCC}" srcOrd="1" destOrd="0" presId="urn:microsoft.com/office/officeart/2005/8/layout/vProcess5"/>
    <dgm:cxn modelId="{1F0213AF-B1F1-4512-B49F-FA7736D3C0B2}" type="presOf" srcId="{F1BEB5B2-A32E-40D7-9A3A-4AFDD2B151C0}" destId="{CC49AC3A-3CF8-4D89-9283-1754DFD72D07}" srcOrd="0" destOrd="0" presId="urn:microsoft.com/office/officeart/2005/8/layout/vProcess5"/>
    <dgm:cxn modelId="{69DEDB4B-208F-4BFE-8415-F343E1D1BA80}" type="presOf" srcId="{9F659BCC-131A-4813-B14C-1672A1CBB5B5}" destId="{69815345-1701-4341-B46B-57B107649AF8}" srcOrd="0" destOrd="0" presId="urn:microsoft.com/office/officeart/2005/8/layout/vProcess5"/>
    <dgm:cxn modelId="{7F9985B7-302F-4395-AD87-3553359D9C8D}" srcId="{79C94584-C35D-4320-AF92-727888ABCE9F}" destId="{D60EA5B4-DE66-4836-9CCA-E4CBCE151DE1}" srcOrd="1" destOrd="0" parTransId="{455783DD-E64B-46BD-A841-D6C898DF5A99}" sibTransId="{D14A7014-C52A-4DFE-8D48-C97DFF13BB55}"/>
    <dgm:cxn modelId="{EDCC501E-272C-40F3-A78E-70073E809972}" type="presOf" srcId="{D60EA5B4-DE66-4836-9CCA-E4CBCE151DE1}" destId="{1F1664FE-3769-406B-9F9F-754B69214230}" srcOrd="1" destOrd="0" presId="urn:microsoft.com/office/officeart/2005/8/layout/vProcess5"/>
    <dgm:cxn modelId="{793DB84B-BD3D-469E-A18E-AE368AFC3F3F}" type="presParOf" srcId="{FB3CF721-4EE7-4A35-8984-FD05CF2B8E44}" destId="{047D1092-A3D5-4DE5-A1C1-9664C28B0E14}" srcOrd="0" destOrd="0" presId="urn:microsoft.com/office/officeart/2005/8/layout/vProcess5"/>
    <dgm:cxn modelId="{839303B8-6FE6-45DB-984C-26EEEEC6567D}" type="presParOf" srcId="{FB3CF721-4EE7-4A35-8984-FD05CF2B8E44}" destId="{69815345-1701-4341-B46B-57B107649AF8}" srcOrd="1" destOrd="0" presId="urn:microsoft.com/office/officeart/2005/8/layout/vProcess5"/>
    <dgm:cxn modelId="{3EFBD71A-6B7D-4854-822E-02D46EDB9AD1}" type="presParOf" srcId="{FB3CF721-4EE7-4A35-8984-FD05CF2B8E44}" destId="{BE0280AA-A44B-468C-A5DC-44D0E6FAA3F9}" srcOrd="2" destOrd="0" presId="urn:microsoft.com/office/officeart/2005/8/layout/vProcess5"/>
    <dgm:cxn modelId="{1E12863A-4755-4FFD-BA13-20BAF8933D38}" type="presParOf" srcId="{FB3CF721-4EE7-4A35-8984-FD05CF2B8E44}" destId="{D28F4DB8-98B6-4F99-9CE0-905C1FDAE177}" srcOrd="3" destOrd="0" presId="urn:microsoft.com/office/officeart/2005/8/layout/vProcess5"/>
    <dgm:cxn modelId="{7E5C456B-FB0F-4373-BE39-311DFC19CCB3}" type="presParOf" srcId="{FB3CF721-4EE7-4A35-8984-FD05CF2B8E44}" destId="{CC49AC3A-3CF8-4D89-9283-1754DFD72D07}" srcOrd="4" destOrd="0" presId="urn:microsoft.com/office/officeart/2005/8/layout/vProcess5"/>
    <dgm:cxn modelId="{43180D5C-9A14-4747-B169-241AB2FEDD07}" type="presParOf" srcId="{FB3CF721-4EE7-4A35-8984-FD05CF2B8E44}" destId="{929CAF9E-218D-4567-B73F-B1CD5021D01E}" srcOrd="5" destOrd="0" presId="urn:microsoft.com/office/officeart/2005/8/layout/vProcess5"/>
    <dgm:cxn modelId="{80CB4CA3-809B-4CB2-80F9-6F7A9D8EFB14}" type="presParOf" srcId="{FB3CF721-4EE7-4A35-8984-FD05CF2B8E44}" destId="{D6B980A9-70C0-47AF-9D34-0EFF27B1E3B0}" srcOrd="6" destOrd="0" presId="urn:microsoft.com/office/officeart/2005/8/layout/vProcess5"/>
    <dgm:cxn modelId="{24BEDF04-969B-493B-BDDE-EE9130A8AAF4}" type="presParOf" srcId="{FB3CF721-4EE7-4A35-8984-FD05CF2B8E44}" destId="{1F1664FE-3769-406B-9F9F-754B69214230}" srcOrd="7" destOrd="0" presId="urn:microsoft.com/office/officeart/2005/8/layout/vProcess5"/>
    <dgm:cxn modelId="{098568D4-2F3D-4496-98F7-581F1D119843}" type="presParOf" srcId="{FB3CF721-4EE7-4A35-8984-FD05CF2B8E44}" destId="{CAAB4B75-36E2-410E-BD48-413F95A4ADC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79C08E4-0EE9-488C-BE59-35277A88E639}"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313EBCCC-45C6-450F-894D-D6A967732D7A}">
      <dgm:prSet phldrT="[Text]" custT="1"/>
      <dgm:spPr/>
      <dgm:t>
        <a:bodyPr/>
        <a:lstStyle/>
        <a:p>
          <a:r>
            <a:rPr lang="en-US" sz="2000" dirty="0"/>
            <a:t>Set employee at ease</a:t>
          </a:r>
        </a:p>
      </dgm:t>
    </dgm:pt>
    <dgm:pt modelId="{A1E4F666-423B-4B1F-ABB4-0FE1036D2AA5}" type="parTrans" cxnId="{4176BEFE-1245-4DF3-A25A-B2C5D09AAA8C}">
      <dgm:prSet/>
      <dgm:spPr/>
      <dgm:t>
        <a:bodyPr/>
        <a:lstStyle/>
        <a:p>
          <a:endParaRPr lang="en-US"/>
        </a:p>
      </dgm:t>
    </dgm:pt>
    <dgm:pt modelId="{41244E03-CE5B-47B7-A9A5-6B1A8EDD164F}" type="sibTrans" cxnId="{4176BEFE-1245-4DF3-A25A-B2C5D09AAA8C}">
      <dgm:prSet/>
      <dgm:spPr/>
      <dgm:t>
        <a:bodyPr/>
        <a:lstStyle/>
        <a:p>
          <a:endParaRPr lang="en-US"/>
        </a:p>
      </dgm:t>
    </dgm:pt>
    <dgm:pt modelId="{29F31809-C928-4B38-B474-D3483A3F0CDC}">
      <dgm:prSet phldrT="[Text]" custT="1"/>
      <dgm:spPr/>
      <dgm:t>
        <a:bodyPr/>
        <a:lstStyle/>
        <a:p>
          <a:r>
            <a:rPr lang="en-US" sz="2000" dirty="0"/>
            <a:t>Explain purpose of interview</a:t>
          </a:r>
        </a:p>
      </dgm:t>
    </dgm:pt>
    <dgm:pt modelId="{3D7000FA-039A-4B15-8906-4A0E459D5375}" type="parTrans" cxnId="{D1389DD4-FEA4-47B3-A69B-34DBD63D9B33}">
      <dgm:prSet/>
      <dgm:spPr/>
      <dgm:t>
        <a:bodyPr/>
        <a:lstStyle/>
        <a:p>
          <a:endParaRPr lang="en-US"/>
        </a:p>
      </dgm:t>
    </dgm:pt>
    <dgm:pt modelId="{12B95BB2-8AC8-4107-8847-0C740633EB9A}" type="sibTrans" cxnId="{D1389DD4-FEA4-47B3-A69B-34DBD63D9B33}">
      <dgm:prSet/>
      <dgm:spPr/>
      <dgm:t>
        <a:bodyPr/>
        <a:lstStyle/>
        <a:p>
          <a:endParaRPr lang="en-US"/>
        </a:p>
      </dgm:t>
    </dgm:pt>
    <dgm:pt modelId="{7A7291A6-5068-4F04-9CFB-331D551F9DBA}">
      <dgm:prSet phldrT="[Text]" custT="1"/>
      <dgm:spPr/>
      <dgm:t>
        <a:bodyPr/>
        <a:lstStyle/>
        <a:p>
          <a:r>
            <a:rPr lang="en-US" sz="2000" dirty="0"/>
            <a:t>Ensure confidentiality</a:t>
          </a:r>
        </a:p>
      </dgm:t>
    </dgm:pt>
    <dgm:pt modelId="{C9F62088-22E9-4BAC-AA9C-3E7DAEE68D70}" type="parTrans" cxnId="{A01D4781-9490-4117-BD75-DD895B87D144}">
      <dgm:prSet/>
      <dgm:spPr/>
      <dgm:t>
        <a:bodyPr/>
        <a:lstStyle/>
        <a:p>
          <a:endParaRPr lang="en-US"/>
        </a:p>
      </dgm:t>
    </dgm:pt>
    <dgm:pt modelId="{CA99E7B1-7A34-4EF2-9353-F8D5B450AC4B}" type="sibTrans" cxnId="{A01D4781-9490-4117-BD75-DD895B87D144}">
      <dgm:prSet/>
      <dgm:spPr/>
      <dgm:t>
        <a:bodyPr/>
        <a:lstStyle/>
        <a:p>
          <a:endParaRPr lang="en-US"/>
        </a:p>
      </dgm:t>
    </dgm:pt>
    <dgm:pt modelId="{9226BBFF-B0BB-4D64-B1CF-784D0593E25F}">
      <dgm:prSet phldrT="[Text]"/>
      <dgm:spPr/>
      <dgm:t>
        <a:bodyPr/>
        <a:lstStyle/>
        <a:p>
          <a:r>
            <a:rPr lang="en-US" dirty="0"/>
            <a:t>Discuss job profile</a:t>
          </a:r>
        </a:p>
      </dgm:t>
    </dgm:pt>
    <dgm:pt modelId="{61FBDC93-C050-44E6-91F9-EC9136ACD9D7}" type="parTrans" cxnId="{9DF41337-709E-441B-BCEC-74ED505B9705}">
      <dgm:prSet/>
      <dgm:spPr/>
      <dgm:t>
        <a:bodyPr/>
        <a:lstStyle/>
        <a:p>
          <a:endParaRPr lang="en-US"/>
        </a:p>
      </dgm:t>
    </dgm:pt>
    <dgm:pt modelId="{4BF41D59-79E2-4DE4-B4F5-A76C27ABD938}" type="sibTrans" cxnId="{9DF41337-709E-441B-BCEC-74ED505B9705}">
      <dgm:prSet/>
      <dgm:spPr/>
      <dgm:t>
        <a:bodyPr/>
        <a:lstStyle/>
        <a:p>
          <a:endParaRPr lang="en-US"/>
        </a:p>
      </dgm:t>
    </dgm:pt>
    <dgm:pt modelId="{681E189D-6ABA-48B7-809D-005189E7425E}">
      <dgm:prSet phldrT="[Text]" custT="1"/>
      <dgm:spPr/>
      <dgm:t>
        <a:bodyPr/>
        <a:lstStyle/>
        <a:p>
          <a:r>
            <a:rPr lang="en-US" sz="2000" dirty="0"/>
            <a:t>Highlight competencies required for position</a:t>
          </a:r>
        </a:p>
      </dgm:t>
    </dgm:pt>
    <dgm:pt modelId="{EF39100A-9F1E-4F90-AC99-4638225A3708}" type="parTrans" cxnId="{1A93525D-66AD-4053-8D6B-4CAF75E73C1F}">
      <dgm:prSet/>
      <dgm:spPr/>
      <dgm:t>
        <a:bodyPr/>
        <a:lstStyle/>
        <a:p>
          <a:endParaRPr lang="en-US"/>
        </a:p>
      </dgm:t>
    </dgm:pt>
    <dgm:pt modelId="{C8B9A38B-01F6-40A8-B66D-9A3448D9F685}" type="sibTrans" cxnId="{1A93525D-66AD-4053-8D6B-4CAF75E73C1F}">
      <dgm:prSet/>
      <dgm:spPr/>
      <dgm:t>
        <a:bodyPr/>
        <a:lstStyle/>
        <a:p>
          <a:endParaRPr lang="en-US"/>
        </a:p>
      </dgm:t>
    </dgm:pt>
    <dgm:pt modelId="{F198AC05-4663-4CA4-B6D8-B26537E13061}">
      <dgm:prSet custT="1"/>
      <dgm:spPr/>
      <dgm:t>
        <a:bodyPr/>
        <a:lstStyle/>
        <a:p>
          <a:r>
            <a:rPr lang="en-US" sz="2000" dirty="0"/>
            <a:t>Discuss current competencies of employee</a:t>
          </a:r>
        </a:p>
      </dgm:t>
    </dgm:pt>
    <dgm:pt modelId="{B818181B-177D-43AE-AAD6-FEA3469E5836}" type="parTrans" cxnId="{3F57A482-D037-477E-A5D2-0D28D1C02ABB}">
      <dgm:prSet/>
      <dgm:spPr/>
      <dgm:t>
        <a:bodyPr/>
        <a:lstStyle/>
        <a:p>
          <a:endParaRPr lang="en-US"/>
        </a:p>
      </dgm:t>
    </dgm:pt>
    <dgm:pt modelId="{34C568FD-6C9C-45C4-BD0A-DE31F85144C6}" type="sibTrans" cxnId="{3F57A482-D037-477E-A5D2-0D28D1C02ABB}">
      <dgm:prSet/>
      <dgm:spPr/>
      <dgm:t>
        <a:bodyPr/>
        <a:lstStyle/>
        <a:p>
          <a:endParaRPr lang="en-US"/>
        </a:p>
      </dgm:t>
    </dgm:pt>
    <dgm:pt modelId="{64155D3D-FAA1-41C5-B89B-97BDD780BBD0}">
      <dgm:prSet/>
      <dgm:spPr/>
      <dgm:t>
        <a:bodyPr/>
        <a:lstStyle/>
        <a:p>
          <a:r>
            <a:rPr lang="en-US" dirty="0"/>
            <a:t>Record evidence of current competencies</a:t>
          </a:r>
        </a:p>
      </dgm:t>
    </dgm:pt>
    <dgm:pt modelId="{60E1A902-757F-4DD3-8346-B16FE5E9C9F7}" type="parTrans" cxnId="{8D779DB2-9081-4068-9E70-7464F064AF6E}">
      <dgm:prSet/>
      <dgm:spPr/>
      <dgm:t>
        <a:bodyPr/>
        <a:lstStyle/>
        <a:p>
          <a:endParaRPr lang="en-US"/>
        </a:p>
      </dgm:t>
    </dgm:pt>
    <dgm:pt modelId="{E62E19B2-1715-497F-B44A-160F8F1DB0D6}" type="sibTrans" cxnId="{8D779DB2-9081-4068-9E70-7464F064AF6E}">
      <dgm:prSet/>
      <dgm:spPr/>
      <dgm:t>
        <a:bodyPr/>
        <a:lstStyle/>
        <a:p>
          <a:endParaRPr lang="en-US"/>
        </a:p>
      </dgm:t>
    </dgm:pt>
    <dgm:pt modelId="{E8B08E89-41D3-441D-B05C-F6A120828FD2}">
      <dgm:prSet/>
      <dgm:spPr/>
      <dgm:t>
        <a:bodyPr/>
        <a:lstStyle/>
        <a:p>
          <a:r>
            <a:rPr lang="en-US" dirty="0"/>
            <a:t>Discuss possible way forward</a:t>
          </a:r>
        </a:p>
      </dgm:t>
    </dgm:pt>
    <dgm:pt modelId="{6E90FBB3-F8F9-4642-A7B4-EFAFB6F663D5}" type="parTrans" cxnId="{8779F268-5628-451F-93DD-3B71663CB81E}">
      <dgm:prSet/>
      <dgm:spPr/>
      <dgm:t>
        <a:bodyPr/>
        <a:lstStyle/>
        <a:p>
          <a:endParaRPr lang="en-US"/>
        </a:p>
      </dgm:t>
    </dgm:pt>
    <dgm:pt modelId="{F9EBF2DD-DC4F-486E-810A-AFAAC2A67085}" type="sibTrans" cxnId="{8779F268-5628-451F-93DD-3B71663CB81E}">
      <dgm:prSet/>
      <dgm:spPr/>
      <dgm:t>
        <a:bodyPr/>
        <a:lstStyle/>
        <a:p>
          <a:endParaRPr lang="en-US"/>
        </a:p>
      </dgm:t>
    </dgm:pt>
    <dgm:pt modelId="{0452008E-7280-415A-B402-599143A8C168}">
      <dgm:prSet/>
      <dgm:spPr/>
      <dgm:t>
        <a:bodyPr/>
        <a:lstStyle/>
        <a:p>
          <a:r>
            <a:rPr lang="en-US" dirty="0"/>
            <a:t>Thank employee</a:t>
          </a:r>
        </a:p>
      </dgm:t>
    </dgm:pt>
    <dgm:pt modelId="{3AEA98C3-6D17-41F1-9405-A8AA828EBC05}" type="parTrans" cxnId="{0DF2C964-2416-41C1-9686-9CE86D6ADC70}">
      <dgm:prSet/>
      <dgm:spPr/>
      <dgm:t>
        <a:bodyPr/>
        <a:lstStyle/>
        <a:p>
          <a:endParaRPr lang="en-US"/>
        </a:p>
      </dgm:t>
    </dgm:pt>
    <dgm:pt modelId="{6ABE1582-5317-4CAE-A1E0-F79EA54221E1}" type="sibTrans" cxnId="{0DF2C964-2416-41C1-9686-9CE86D6ADC70}">
      <dgm:prSet/>
      <dgm:spPr/>
      <dgm:t>
        <a:bodyPr/>
        <a:lstStyle/>
        <a:p>
          <a:endParaRPr lang="en-US"/>
        </a:p>
      </dgm:t>
    </dgm:pt>
    <dgm:pt modelId="{ADD64038-E355-49F7-AF25-518069BE2C5F}" type="pres">
      <dgm:prSet presAssocID="{B79C08E4-0EE9-488C-BE59-35277A88E639}" presName="diagram" presStyleCnt="0">
        <dgm:presLayoutVars>
          <dgm:dir/>
          <dgm:resizeHandles val="exact"/>
        </dgm:presLayoutVars>
      </dgm:prSet>
      <dgm:spPr/>
    </dgm:pt>
    <dgm:pt modelId="{F34A7EF3-745B-4D30-8FBE-05B352AAF1D0}" type="pres">
      <dgm:prSet presAssocID="{313EBCCC-45C6-450F-894D-D6A967732D7A}" presName="node" presStyleLbl="node1" presStyleIdx="0" presStyleCnt="9">
        <dgm:presLayoutVars>
          <dgm:bulletEnabled val="1"/>
        </dgm:presLayoutVars>
      </dgm:prSet>
      <dgm:spPr/>
    </dgm:pt>
    <dgm:pt modelId="{1A09D811-D257-47EB-919E-8811C8D44F73}" type="pres">
      <dgm:prSet presAssocID="{41244E03-CE5B-47B7-A9A5-6B1A8EDD164F}" presName="sibTrans" presStyleLbl="sibTrans2D1" presStyleIdx="0" presStyleCnt="8"/>
      <dgm:spPr/>
    </dgm:pt>
    <dgm:pt modelId="{D02936C0-C610-4654-AE40-5DCFEA3A42AF}" type="pres">
      <dgm:prSet presAssocID="{41244E03-CE5B-47B7-A9A5-6B1A8EDD164F}" presName="connectorText" presStyleLbl="sibTrans2D1" presStyleIdx="0" presStyleCnt="8"/>
      <dgm:spPr/>
    </dgm:pt>
    <dgm:pt modelId="{FFE036CF-03DD-4DF0-BF3E-9C6FD90A9C89}" type="pres">
      <dgm:prSet presAssocID="{29F31809-C928-4B38-B474-D3483A3F0CDC}" presName="node" presStyleLbl="node1" presStyleIdx="1" presStyleCnt="9">
        <dgm:presLayoutVars>
          <dgm:bulletEnabled val="1"/>
        </dgm:presLayoutVars>
      </dgm:prSet>
      <dgm:spPr/>
    </dgm:pt>
    <dgm:pt modelId="{26820DE6-B93F-4D8C-B6AB-F508AF054282}" type="pres">
      <dgm:prSet presAssocID="{12B95BB2-8AC8-4107-8847-0C740633EB9A}" presName="sibTrans" presStyleLbl="sibTrans2D1" presStyleIdx="1" presStyleCnt="8"/>
      <dgm:spPr/>
    </dgm:pt>
    <dgm:pt modelId="{D148D8FD-23FE-4343-96D4-0E53344FD558}" type="pres">
      <dgm:prSet presAssocID="{12B95BB2-8AC8-4107-8847-0C740633EB9A}" presName="connectorText" presStyleLbl="sibTrans2D1" presStyleIdx="1" presStyleCnt="8"/>
      <dgm:spPr/>
    </dgm:pt>
    <dgm:pt modelId="{C191BDE6-CD25-4168-8C74-E66607ACF3FB}" type="pres">
      <dgm:prSet presAssocID="{7A7291A6-5068-4F04-9CFB-331D551F9DBA}" presName="node" presStyleLbl="node1" presStyleIdx="2" presStyleCnt="9">
        <dgm:presLayoutVars>
          <dgm:bulletEnabled val="1"/>
        </dgm:presLayoutVars>
      </dgm:prSet>
      <dgm:spPr/>
    </dgm:pt>
    <dgm:pt modelId="{C975A728-C4FA-482C-958B-6B69FF90D9BD}" type="pres">
      <dgm:prSet presAssocID="{CA99E7B1-7A34-4EF2-9353-F8D5B450AC4B}" presName="sibTrans" presStyleLbl="sibTrans2D1" presStyleIdx="2" presStyleCnt="8"/>
      <dgm:spPr/>
    </dgm:pt>
    <dgm:pt modelId="{25AA4990-0A57-4CBB-892B-C8EEE7E1AFBE}" type="pres">
      <dgm:prSet presAssocID="{CA99E7B1-7A34-4EF2-9353-F8D5B450AC4B}" presName="connectorText" presStyleLbl="sibTrans2D1" presStyleIdx="2" presStyleCnt="8"/>
      <dgm:spPr/>
    </dgm:pt>
    <dgm:pt modelId="{CE0CDA59-C46B-4A76-9D9A-A4F0461661F9}" type="pres">
      <dgm:prSet presAssocID="{9226BBFF-B0BB-4D64-B1CF-784D0593E25F}" presName="node" presStyleLbl="node1" presStyleIdx="3" presStyleCnt="9">
        <dgm:presLayoutVars>
          <dgm:bulletEnabled val="1"/>
        </dgm:presLayoutVars>
      </dgm:prSet>
      <dgm:spPr/>
    </dgm:pt>
    <dgm:pt modelId="{9C4FAB69-A1CF-4945-B216-A9C4AC0F4468}" type="pres">
      <dgm:prSet presAssocID="{4BF41D59-79E2-4DE4-B4F5-A76C27ABD938}" presName="sibTrans" presStyleLbl="sibTrans2D1" presStyleIdx="3" presStyleCnt="8"/>
      <dgm:spPr/>
    </dgm:pt>
    <dgm:pt modelId="{C3382BCF-9263-4313-98F8-E54AD19A5D4D}" type="pres">
      <dgm:prSet presAssocID="{4BF41D59-79E2-4DE4-B4F5-A76C27ABD938}" presName="connectorText" presStyleLbl="sibTrans2D1" presStyleIdx="3" presStyleCnt="8"/>
      <dgm:spPr/>
    </dgm:pt>
    <dgm:pt modelId="{02EF6EDE-B22C-48BA-BBF2-06FF8BE9CEB9}" type="pres">
      <dgm:prSet presAssocID="{681E189D-6ABA-48B7-809D-005189E7425E}" presName="node" presStyleLbl="node1" presStyleIdx="4" presStyleCnt="9">
        <dgm:presLayoutVars>
          <dgm:bulletEnabled val="1"/>
        </dgm:presLayoutVars>
      </dgm:prSet>
      <dgm:spPr/>
    </dgm:pt>
    <dgm:pt modelId="{57DD5241-74EA-4725-AB85-BEFA4732653E}" type="pres">
      <dgm:prSet presAssocID="{C8B9A38B-01F6-40A8-B66D-9A3448D9F685}" presName="sibTrans" presStyleLbl="sibTrans2D1" presStyleIdx="4" presStyleCnt="8"/>
      <dgm:spPr/>
    </dgm:pt>
    <dgm:pt modelId="{60B6FABA-887B-46B5-ADF6-927711178768}" type="pres">
      <dgm:prSet presAssocID="{C8B9A38B-01F6-40A8-B66D-9A3448D9F685}" presName="connectorText" presStyleLbl="sibTrans2D1" presStyleIdx="4" presStyleCnt="8"/>
      <dgm:spPr/>
    </dgm:pt>
    <dgm:pt modelId="{BBE7D968-17CF-483B-AC11-E6BB278C326D}" type="pres">
      <dgm:prSet presAssocID="{F198AC05-4663-4CA4-B6D8-B26537E13061}" presName="node" presStyleLbl="node1" presStyleIdx="5" presStyleCnt="9">
        <dgm:presLayoutVars>
          <dgm:bulletEnabled val="1"/>
        </dgm:presLayoutVars>
      </dgm:prSet>
      <dgm:spPr/>
    </dgm:pt>
    <dgm:pt modelId="{D797C3EA-4A25-43C4-8241-EAE2747CD25B}" type="pres">
      <dgm:prSet presAssocID="{34C568FD-6C9C-45C4-BD0A-DE31F85144C6}" presName="sibTrans" presStyleLbl="sibTrans2D1" presStyleIdx="5" presStyleCnt="8"/>
      <dgm:spPr/>
    </dgm:pt>
    <dgm:pt modelId="{E0F798E2-DA29-44FC-AC29-CE87E0FC9D30}" type="pres">
      <dgm:prSet presAssocID="{34C568FD-6C9C-45C4-BD0A-DE31F85144C6}" presName="connectorText" presStyleLbl="sibTrans2D1" presStyleIdx="5" presStyleCnt="8"/>
      <dgm:spPr/>
    </dgm:pt>
    <dgm:pt modelId="{3DE8E3F9-1CD5-48B2-AF45-A8235F8731D4}" type="pres">
      <dgm:prSet presAssocID="{64155D3D-FAA1-41C5-B89B-97BDD780BBD0}" presName="node" presStyleLbl="node1" presStyleIdx="6" presStyleCnt="9">
        <dgm:presLayoutVars>
          <dgm:bulletEnabled val="1"/>
        </dgm:presLayoutVars>
      </dgm:prSet>
      <dgm:spPr/>
    </dgm:pt>
    <dgm:pt modelId="{0ECE1809-C32C-4899-8FE8-844A675EA81F}" type="pres">
      <dgm:prSet presAssocID="{E62E19B2-1715-497F-B44A-160F8F1DB0D6}" presName="sibTrans" presStyleLbl="sibTrans2D1" presStyleIdx="6" presStyleCnt="8"/>
      <dgm:spPr/>
    </dgm:pt>
    <dgm:pt modelId="{F6CCC2B3-9F97-4967-8FE1-CC2E23283BA2}" type="pres">
      <dgm:prSet presAssocID="{E62E19B2-1715-497F-B44A-160F8F1DB0D6}" presName="connectorText" presStyleLbl="sibTrans2D1" presStyleIdx="6" presStyleCnt="8"/>
      <dgm:spPr/>
    </dgm:pt>
    <dgm:pt modelId="{DF7DD559-9F36-4DBB-B9F1-1AB8B4F4A98C}" type="pres">
      <dgm:prSet presAssocID="{E8B08E89-41D3-441D-B05C-F6A120828FD2}" presName="node" presStyleLbl="node1" presStyleIdx="7" presStyleCnt="9">
        <dgm:presLayoutVars>
          <dgm:bulletEnabled val="1"/>
        </dgm:presLayoutVars>
      </dgm:prSet>
      <dgm:spPr/>
    </dgm:pt>
    <dgm:pt modelId="{83F45942-7BAA-4032-A801-1508C7847C0B}" type="pres">
      <dgm:prSet presAssocID="{F9EBF2DD-DC4F-486E-810A-AFAAC2A67085}" presName="sibTrans" presStyleLbl="sibTrans2D1" presStyleIdx="7" presStyleCnt="8"/>
      <dgm:spPr/>
    </dgm:pt>
    <dgm:pt modelId="{2A5C7D76-B693-4DE7-A67E-ED8E05BB9214}" type="pres">
      <dgm:prSet presAssocID="{F9EBF2DD-DC4F-486E-810A-AFAAC2A67085}" presName="connectorText" presStyleLbl="sibTrans2D1" presStyleIdx="7" presStyleCnt="8"/>
      <dgm:spPr/>
    </dgm:pt>
    <dgm:pt modelId="{F23EB3DE-DF31-4708-82C0-54659855474F}" type="pres">
      <dgm:prSet presAssocID="{0452008E-7280-415A-B402-599143A8C168}" presName="node" presStyleLbl="node1" presStyleIdx="8" presStyleCnt="9">
        <dgm:presLayoutVars>
          <dgm:bulletEnabled val="1"/>
        </dgm:presLayoutVars>
      </dgm:prSet>
      <dgm:spPr/>
    </dgm:pt>
  </dgm:ptLst>
  <dgm:cxnLst>
    <dgm:cxn modelId="{3EFE4D8F-5D26-4E7C-A2CB-7DA9E960B5DD}" type="presOf" srcId="{7A7291A6-5068-4F04-9CFB-331D551F9DBA}" destId="{C191BDE6-CD25-4168-8C74-E66607ACF3FB}" srcOrd="0" destOrd="0" presId="urn:microsoft.com/office/officeart/2005/8/layout/process5"/>
    <dgm:cxn modelId="{1A93525D-66AD-4053-8D6B-4CAF75E73C1F}" srcId="{B79C08E4-0EE9-488C-BE59-35277A88E639}" destId="{681E189D-6ABA-48B7-809D-005189E7425E}" srcOrd="4" destOrd="0" parTransId="{EF39100A-9F1E-4F90-AC99-4638225A3708}" sibTransId="{C8B9A38B-01F6-40A8-B66D-9A3448D9F685}"/>
    <dgm:cxn modelId="{470272F2-0EB7-42D9-BFB6-07D0284E6001}" type="presOf" srcId="{E62E19B2-1715-497F-B44A-160F8F1DB0D6}" destId="{0ECE1809-C32C-4899-8FE8-844A675EA81F}" srcOrd="0" destOrd="0" presId="urn:microsoft.com/office/officeart/2005/8/layout/process5"/>
    <dgm:cxn modelId="{9C08FAA2-C3F2-4A47-A10D-220D252C7B2A}" type="presOf" srcId="{CA99E7B1-7A34-4EF2-9353-F8D5B450AC4B}" destId="{25AA4990-0A57-4CBB-892B-C8EEE7E1AFBE}" srcOrd="1" destOrd="0" presId="urn:microsoft.com/office/officeart/2005/8/layout/process5"/>
    <dgm:cxn modelId="{C91562AD-44EA-4F41-AEB0-26DCC001CF91}" type="presOf" srcId="{F9EBF2DD-DC4F-486E-810A-AFAAC2A67085}" destId="{2A5C7D76-B693-4DE7-A67E-ED8E05BB9214}" srcOrd="1" destOrd="0" presId="urn:microsoft.com/office/officeart/2005/8/layout/process5"/>
    <dgm:cxn modelId="{A86C68BB-B5F3-43D4-8828-85BA4AABFB5E}" type="presOf" srcId="{4BF41D59-79E2-4DE4-B4F5-A76C27ABD938}" destId="{9C4FAB69-A1CF-4945-B216-A9C4AC0F4468}" srcOrd="0" destOrd="0" presId="urn:microsoft.com/office/officeart/2005/8/layout/process5"/>
    <dgm:cxn modelId="{C058E63A-6ABE-4C95-B547-D1A0A2399086}" type="presOf" srcId="{C8B9A38B-01F6-40A8-B66D-9A3448D9F685}" destId="{57DD5241-74EA-4725-AB85-BEFA4732653E}" srcOrd="0" destOrd="0" presId="urn:microsoft.com/office/officeart/2005/8/layout/process5"/>
    <dgm:cxn modelId="{0DF2C964-2416-41C1-9686-9CE86D6ADC70}" srcId="{B79C08E4-0EE9-488C-BE59-35277A88E639}" destId="{0452008E-7280-415A-B402-599143A8C168}" srcOrd="8" destOrd="0" parTransId="{3AEA98C3-6D17-41F1-9405-A8AA828EBC05}" sibTransId="{6ABE1582-5317-4CAE-A1E0-F79EA54221E1}"/>
    <dgm:cxn modelId="{AC80959E-D0AA-41ED-9B85-435A547D862A}" type="presOf" srcId="{9226BBFF-B0BB-4D64-B1CF-784D0593E25F}" destId="{CE0CDA59-C46B-4A76-9D9A-A4F0461661F9}" srcOrd="0" destOrd="0" presId="urn:microsoft.com/office/officeart/2005/8/layout/process5"/>
    <dgm:cxn modelId="{944AC59C-9907-4E62-8C39-E3C0996B42A1}" type="presOf" srcId="{C8B9A38B-01F6-40A8-B66D-9A3448D9F685}" destId="{60B6FABA-887B-46B5-ADF6-927711178768}" srcOrd="1" destOrd="0" presId="urn:microsoft.com/office/officeart/2005/8/layout/process5"/>
    <dgm:cxn modelId="{F1D475A6-A60A-4A6C-83CF-2DFDEB2298CE}" type="presOf" srcId="{34C568FD-6C9C-45C4-BD0A-DE31F85144C6}" destId="{D797C3EA-4A25-43C4-8241-EAE2747CD25B}" srcOrd="0" destOrd="0" presId="urn:microsoft.com/office/officeart/2005/8/layout/process5"/>
    <dgm:cxn modelId="{D1389DD4-FEA4-47B3-A69B-34DBD63D9B33}" srcId="{B79C08E4-0EE9-488C-BE59-35277A88E639}" destId="{29F31809-C928-4B38-B474-D3483A3F0CDC}" srcOrd="1" destOrd="0" parTransId="{3D7000FA-039A-4B15-8906-4A0E459D5375}" sibTransId="{12B95BB2-8AC8-4107-8847-0C740633EB9A}"/>
    <dgm:cxn modelId="{8B7F02A9-4D01-4642-9563-74DAA285E999}" type="presOf" srcId="{CA99E7B1-7A34-4EF2-9353-F8D5B450AC4B}" destId="{C975A728-C4FA-482C-958B-6B69FF90D9BD}" srcOrd="0" destOrd="0" presId="urn:microsoft.com/office/officeart/2005/8/layout/process5"/>
    <dgm:cxn modelId="{01CCCB79-6D29-4689-B184-5A5330885636}" type="presOf" srcId="{F9EBF2DD-DC4F-486E-810A-AFAAC2A67085}" destId="{83F45942-7BAA-4032-A801-1508C7847C0B}" srcOrd="0" destOrd="0" presId="urn:microsoft.com/office/officeart/2005/8/layout/process5"/>
    <dgm:cxn modelId="{9DF41337-709E-441B-BCEC-74ED505B9705}" srcId="{B79C08E4-0EE9-488C-BE59-35277A88E639}" destId="{9226BBFF-B0BB-4D64-B1CF-784D0593E25F}" srcOrd="3" destOrd="0" parTransId="{61FBDC93-C050-44E6-91F9-EC9136ACD9D7}" sibTransId="{4BF41D59-79E2-4DE4-B4F5-A76C27ABD938}"/>
    <dgm:cxn modelId="{3F57A482-D037-477E-A5D2-0D28D1C02ABB}" srcId="{B79C08E4-0EE9-488C-BE59-35277A88E639}" destId="{F198AC05-4663-4CA4-B6D8-B26537E13061}" srcOrd="5" destOrd="0" parTransId="{B818181B-177D-43AE-AAD6-FEA3469E5836}" sibTransId="{34C568FD-6C9C-45C4-BD0A-DE31F85144C6}"/>
    <dgm:cxn modelId="{D76AAC92-8138-4D53-A6B5-E503C5CEAD29}" type="presOf" srcId="{64155D3D-FAA1-41C5-B89B-97BDD780BBD0}" destId="{3DE8E3F9-1CD5-48B2-AF45-A8235F8731D4}" srcOrd="0" destOrd="0" presId="urn:microsoft.com/office/officeart/2005/8/layout/process5"/>
    <dgm:cxn modelId="{8779F268-5628-451F-93DD-3B71663CB81E}" srcId="{B79C08E4-0EE9-488C-BE59-35277A88E639}" destId="{E8B08E89-41D3-441D-B05C-F6A120828FD2}" srcOrd="7" destOrd="0" parTransId="{6E90FBB3-F8F9-4642-A7B4-EFAFB6F663D5}" sibTransId="{F9EBF2DD-DC4F-486E-810A-AFAAC2A67085}"/>
    <dgm:cxn modelId="{FE7B1CD9-46AA-4995-9243-F49D82A412BF}" type="presOf" srcId="{34C568FD-6C9C-45C4-BD0A-DE31F85144C6}" destId="{E0F798E2-DA29-44FC-AC29-CE87E0FC9D30}" srcOrd="1" destOrd="0" presId="urn:microsoft.com/office/officeart/2005/8/layout/process5"/>
    <dgm:cxn modelId="{FE9171DE-86BE-4043-A04C-EA63577C920B}" type="presOf" srcId="{E62E19B2-1715-497F-B44A-160F8F1DB0D6}" destId="{F6CCC2B3-9F97-4967-8FE1-CC2E23283BA2}" srcOrd="1" destOrd="0" presId="urn:microsoft.com/office/officeart/2005/8/layout/process5"/>
    <dgm:cxn modelId="{4176BEFE-1245-4DF3-A25A-B2C5D09AAA8C}" srcId="{B79C08E4-0EE9-488C-BE59-35277A88E639}" destId="{313EBCCC-45C6-450F-894D-D6A967732D7A}" srcOrd="0" destOrd="0" parTransId="{A1E4F666-423B-4B1F-ABB4-0FE1036D2AA5}" sibTransId="{41244E03-CE5B-47B7-A9A5-6B1A8EDD164F}"/>
    <dgm:cxn modelId="{3F17E75A-616C-446E-AF0D-62F7B7C2F307}" type="presOf" srcId="{E8B08E89-41D3-441D-B05C-F6A120828FD2}" destId="{DF7DD559-9F36-4DBB-B9F1-1AB8B4F4A98C}" srcOrd="0" destOrd="0" presId="urn:microsoft.com/office/officeart/2005/8/layout/process5"/>
    <dgm:cxn modelId="{176724BE-2D19-4F39-94F0-EEA36EB4D37A}" type="presOf" srcId="{313EBCCC-45C6-450F-894D-D6A967732D7A}" destId="{F34A7EF3-745B-4D30-8FBE-05B352AAF1D0}" srcOrd="0" destOrd="0" presId="urn:microsoft.com/office/officeart/2005/8/layout/process5"/>
    <dgm:cxn modelId="{D929A5F5-1066-45D4-AEE5-914FE3850FD4}" type="presOf" srcId="{4BF41D59-79E2-4DE4-B4F5-A76C27ABD938}" destId="{C3382BCF-9263-4313-98F8-E54AD19A5D4D}" srcOrd="1" destOrd="0" presId="urn:microsoft.com/office/officeart/2005/8/layout/process5"/>
    <dgm:cxn modelId="{DA715615-8B51-4999-9043-448BF818D606}" type="presOf" srcId="{41244E03-CE5B-47B7-A9A5-6B1A8EDD164F}" destId="{1A09D811-D257-47EB-919E-8811C8D44F73}" srcOrd="0" destOrd="0" presId="urn:microsoft.com/office/officeart/2005/8/layout/process5"/>
    <dgm:cxn modelId="{90D7804C-384A-47F6-AE66-A550E2155822}" type="presOf" srcId="{681E189D-6ABA-48B7-809D-005189E7425E}" destId="{02EF6EDE-B22C-48BA-BBF2-06FF8BE9CEB9}" srcOrd="0" destOrd="0" presId="urn:microsoft.com/office/officeart/2005/8/layout/process5"/>
    <dgm:cxn modelId="{747083EE-DA66-4C33-A3F1-AAB85C30C49A}" type="presOf" srcId="{0452008E-7280-415A-B402-599143A8C168}" destId="{F23EB3DE-DF31-4708-82C0-54659855474F}" srcOrd="0" destOrd="0" presId="urn:microsoft.com/office/officeart/2005/8/layout/process5"/>
    <dgm:cxn modelId="{1C77B65E-AD0A-484B-8B82-B461BC26C2E4}" type="presOf" srcId="{41244E03-CE5B-47B7-A9A5-6B1A8EDD164F}" destId="{D02936C0-C610-4654-AE40-5DCFEA3A42AF}" srcOrd="1" destOrd="0" presId="urn:microsoft.com/office/officeart/2005/8/layout/process5"/>
    <dgm:cxn modelId="{8D779DB2-9081-4068-9E70-7464F064AF6E}" srcId="{B79C08E4-0EE9-488C-BE59-35277A88E639}" destId="{64155D3D-FAA1-41C5-B89B-97BDD780BBD0}" srcOrd="6" destOrd="0" parTransId="{60E1A902-757F-4DD3-8346-B16FE5E9C9F7}" sibTransId="{E62E19B2-1715-497F-B44A-160F8F1DB0D6}"/>
    <dgm:cxn modelId="{94A380C3-1364-4C6F-B885-C1DD984CA4AB}" type="presOf" srcId="{B79C08E4-0EE9-488C-BE59-35277A88E639}" destId="{ADD64038-E355-49F7-AF25-518069BE2C5F}" srcOrd="0" destOrd="0" presId="urn:microsoft.com/office/officeart/2005/8/layout/process5"/>
    <dgm:cxn modelId="{A01D4781-9490-4117-BD75-DD895B87D144}" srcId="{B79C08E4-0EE9-488C-BE59-35277A88E639}" destId="{7A7291A6-5068-4F04-9CFB-331D551F9DBA}" srcOrd="2" destOrd="0" parTransId="{C9F62088-22E9-4BAC-AA9C-3E7DAEE68D70}" sibTransId="{CA99E7B1-7A34-4EF2-9353-F8D5B450AC4B}"/>
    <dgm:cxn modelId="{295F6A7E-0798-403A-841F-F59C6D09DD57}" type="presOf" srcId="{29F31809-C928-4B38-B474-D3483A3F0CDC}" destId="{FFE036CF-03DD-4DF0-BF3E-9C6FD90A9C89}" srcOrd="0" destOrd="0" presId="urn:microsoft.com/office/officeart/2005/8/layout/process5"/>
    <dgm:cxn modelId="{561FD82E-B54E-48C1-9F01-4DD706685728}" type="presOf" srcId="{F198AC05-4663-4CA4-B6D8-B26537E13061}" destId="{BBE7D968-17CF-483B-AC11-E6BB278C326D}" srcOrd="0" destOrd="0" presId="urn:microsoft.com/office/officeart/2005/8/layout/process5"/>
    <dgm:cxn modelId="{4B9A9711-3B01-44A0-A9CA-4567B21FB540}" type="presOf" srcId="{12B95BB2-8AC8-4107-8847-0C740633EB9A}" destId="{D148D8FD-23FE-4343-96D4-0E53344FD558}" srcOrd="1" destOrd="0" presId="urn:microsoft.com/office/officeart/2005/8/layout/process5"/>
    <dgm:cxn modelId="{F22A2A43-9067-45E4-BC18-A20BA7EAA6B1}" type="presOf" srcId="{12B95BB2-8AC8-4107-8847-0C740633EB9A}" destId="{26820DE6-B93F-4D8C-B6AB-F508AF054282}" srcOrd="0" destOrd="0" presId="urn:microsoft.com/office/officeart/2005/8/layout/process5"/>
    <dgm:cxn modelId="{2795D78C-E2B0-40F1-A68D-F0DBDFB1BC13}" type="presParOf" srcId="{ADD64038-E355-49F7-AF25-518069BE2C5F}" destId="{F34A7EF3-745B-4D30-8FBE-05B352AAF1D0}" srcOrd="0" destOrd="0" presId="urn:microsoft.com/office/officeart/2005/8/layout/process5"/>
    <dgm:cxn modelId="{C616A025-75A4-4C43-AE2F-0534A79CC366}" type="presParOf" srcId="{ADD64038-E355-49F7-AF25-518069BE2C5F}" destId="{1A09D811-D257-47EB-919E-8811C8D44F73}" srcOrd="1" destOrd="0" presId="urn:microsoft.com/office/officeart/2005/8/layout/process5"/>
    <dgm:cxn modelId="{24C87065-3885-41B0-97C7-14A3DEE3A944}" type="presParOf" srcId="{1A09D811-D257-47EB-919E-8811C8D44F73}" destId="{D02936C0-C610-4654-AE40-5DCFEA3A42AF}" srcOrd="0" destOrd="0" presId="urn:microsoft.com/office/officeart/2005/8/layout/process5"/>
    <dgm:cxn modelId="{324B7C72-514A-4706-874C-1A1491170171}" type="presParOf" srcId="{ADD64038-E355-49F7-AF25-518069BE2C5F}" destId="{FFE036CF-03DD-4DF0-BF3E-9C6FD90A9C89}" srcOrd="2" destOrd="0" presId="urn:microsoft.com/office/officeart/2005/8/layout/process5"/>
    <dgm:cxn modelId="{BF460124-EA18-4AC4-967C-1993CCA03D1B}" type="presParOf" srcId="{ADD64038-E355-49F7-AF25-518069BE2C5F}" destId="{26820DE6-B93F-4D8C-B6AB-F508AF054282}" srcOrd="3" destOrd="0" presId="urn:microsoft.com/office/officeart/2005/8/layout/process5"/>
    <dgm:cxn modelId="{19E76DB2-F8D7-4264-B64C-88C2F6E51DFE}" type="presParOf" srcId="{26820DE6-B93F-4D8C-B6AB-F508AF054282}" destId="{D148D8FD-23FE-4343-96D4-0E53344FD558}" srcOrd="0" destOrd="0" presId="urn:microsoft.com/office/officeart/2005/8/layout/process5"/>
    <dgm:cxn modelId="{FEE23075-415D-4A5A-BB9A-F36708AFB143}" type="presParOf" srcId="{ADD64038-E355-49F7-AF25-518069BE2C5F}" destId="{C191BDE6-CD25-4168-8C74-E66607ACF3FB}" srcOrd="4" destOrd="0" presId="urn:microsoft.com/office/officeart/2005/8/layout/process5"/>
    <dgm:cxn modelId="{C4FAD1D4-C1D9-4248-A90A-8DCC9C28E287}" type="presParOf" srcId="{ADD64038-E355-49F7-AF25-518069BE2C5F}" destId="{C975A728-C4FA-482C-958B-6B69FF90D9BD}" srcOrd="5" destOrd="0" presId="urn:microsoft.com/office/officeart/2005/8/layout/process5"/>
    <dgm:cxn modelId="{34C4DB4A-0B07-4161-B656-16B112C81E5F}" type="presParOf" srcId="{C975A728-C4FA-482C-958B-6B69FF90D9BD}" destId="{25AA4990-0A57-4CBB-892B-C8EEE7E1AFBE}" srcOrd="0" destOrd="0" presId="urn:microsoft.com/office/officeart/2005/8/layout/process5"/>
    <dgm:cxn modelId="{2F3E46AA-BB41-487B-8553-BAB04E2872A7}" type="presParOf" srcId="{ADD64038-E355-49F7-AF25-518069BE2C5F}" destId="{CE0CDA59-C46B-4A76-9D9A-A4F0461661F9}" srcOrd="6" destOrd="0" presId="urn:microsoft.com/office/officeart/2005/8/layout/process5"/>
    <dgm:cxn modelId="{2D91E271-4866-4E72-8685-0A9B6AD924BC}" type="presParOf" srcId="{ADD64038-E355-49F7-AF25-518069BE2C5F}" destId="{9C4FAB69-A1CF-4945-B216-A9C4AC0F4468}" srcOrd="7" destOrd="0" presId="urn:microsoft.com/office/officeart/2005/8/layout/process5"/>
    <dgm:cxn modelId="{FCA79284-1966-4225-B900-4E5C95E197D2}" type="presParOf" srcId="{9C4FAB69-A1CF-4945-B216-A9C4AC0F4468}" destId="{C3382BCF-9263-4313-98F8-E54AD19A5D4D}" srcOrd="0" destOrd="0" presId="urn:microsoft.com/office/officeart/2005/8/layout/process5"/>
    <dgm:cxn modelId="{C5D70B7B-3883-4186-A032-CEC9D0662AED}" type="presParOf" srcId="{ADD64038-E355-49F7-AF25-518069BE2C5F}" destId="{02EF6EDE-B22C-48BA-BBF2-06FF8BE9CEB9}" srcOrd="8" destOrd="0" presId="urn:microsoft.com/office/officeart/2005/8/layout/process5"/>
    <dgm:cxn modelId="{2758D681-F0C4-457E-AB27-611E8E9FA0D2}" type="presParOf" srcId="{ADD64038-E355-49F7-AF25-518069BE2C5F}" destId="{57DD5241-74EA-4725-AB85-BEFA4732653E}" srcOrd="9" destOrd="0" presId="urn:microsoft.com/office/officeart/2005/8/layout/process5"/>
    <dgm:cxn modelId="{59F99D46-F1D2-4D59-9A67-5FEA1991B5D9}" type="presParOf" srcId="{57DD5241-74EA-4725-AB85-BEFA4732653E}" destId="{60B6FABA-887B-46B5-ADF6-927711178768}" srcOrd="0" destOrd="0" presId="urn:microsoft.com/office/officeart/2005/8/layout/process5"/>
    <dgm:cxn modelId="{5223ED5D-BFA7-4768-A1C9-77E5747F00FD}" type="presParOf" srcId="{ADD64038-E355-49F7-AF25-518069BE2C5F}" destId="{BBE7D968-17CF-483B-AC11-E6BB278C326D}" srcOrd="10" destOrd="0" presId="urn:microsoft.com/office/officeart/2005/8/layout/process5"/>
    <dgm:cxn modelId="{B727B714-F3BA-4A1A-B6AC-E7A9826626C4}" type="presParOf" srcId="{ADD64038-E355-49F7-AF25-518069BE2C5F}" destId="{D797C3EA-4A25-43C4-8241-EAE2747CD25B}" srcOrd="11" destOrd="0" presId="urn:microsoft.com/office/officeart/2005/8/layout/process5"/>
    <dgm:cxn modelId="{B3398754-A270-4586-A02C-F777A5F60723}" type="presParOf" srcId="{D797C3EA-4A25-43C4-8241-EAE2747CD25B}" destId="{E0F798E2-DA29-44FC-AC29-CE87E0FC9D30}" srcOrd="0" destOrd="0" presId="urn:microsoft.com/office/officeart/2005/8/layout/process5"/>
    <dgm:cxn modelId="{246CDF5A-AF8C-43FD-966F-A0A6F39F48C3}" type="presParOf" srcId="{ADD64038-E355-49F7-AF25-518069BE2C5F}" destId="{3DE8E3F9-1CD5-48B2-AF45-A8235F8731D4}" srcOrd="12" destOrd="0" presId="urn:microsoft.com/office/officeart/2005/8/layout/process5"/>
    <dgm:cxn modelId="{7646FEB6-CA7A-4C93-BE12-E2F029EB0060}" type="presParOf" srcId="{ADD64038-E355-49F7-AF25-518069BE2C5F}" destId="{0ECE1809-C32C-4899-8FE8-844A675EA81F}" srcOrd="13" destOrd="0" presId="urn:microsoft.com/office/officeart/2005/8/layout/process5"/>
    <dgm:cxn modelId="{E72C0645-1564-4414-95AB-703235F6050D}" type="presParOf" srcId="{0ECE1809-C32C-4899-8FE8-844A675EA81F}" destId="{F6CCC2B3-9F97-4967-8FE1-CC2E23283BA2}" srcOrd="0" destOrd="0" presId="urn:microsoft.com/office/officeart/2005/8/layout/process5"/>
    <dgm:cxn modelId="{1500D4E2-7E99-45BD-80EE-3EBDE2DFF1E5}" type="presParOf" srcId="{ADD64038-E355-49F7-AF25-518069BE2C5F}" destId="{DF7DD559-9F36-4DBB-B9F1-1AB8B4F4A98C}" srcOrd="14" destOrd="0" presId="urn:microsoft.com/office/officeart/2005/8/layout/process5"/>
    <dgm:cxn modelId="{283E0EBC-4532-40C3-A002-13C260F405F9}" type="presParOf" srcId="{ADD64038-E355-49F7-AF25-518069BE2C5F}" destId="{83F45942-7BAA-4032-A801-1508C7847C0B}" srcOrd="15" destOrd="0" presId="urn:microsoft.com/office/officeart/2005/8/layout/process5"/>
    <dgm:cxn modelId="{AD7065FE-8171-402D-B197-C2150609D780}" type="presParOf" srcId="{83F45942-7BAA-4032-A801-1508C7847C0B}" destId="{2A5C7D76-B693-4DE7-A67E-ED8E05BB9214}" srcOrd="0" destOrd="0" presId="urn:microsoft.com/office/officeart/2005/8/layout/process5"/>
    <dgm:cxn modelId="{9F05E393-6A7B-4427-AC89-3BAE69898181}" type="presParOf" srcId="{ADD64038-E355-49F7-AF25-518069BE2C5F}" destId="{F23EB3DE-DF31-4708-82C0-54659855474F}"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D5ABCA7-73D6-4A4D-AFA4-F9BEB173BFE0}"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US"/>
        </a:p>
      </dgm:t>
    </dgm:pt>
    <dgm:pt modelId="{61DA1D25-F0B6-427C-B8A6-3110381F8B80}">
      <dgm:prSet phldrT="[Text]" custT="1"/>
      <dgm:spPr/>
      <dgm:t>
        <a:bodyPr/>
        <a:lstStyle/>
        <a:p>
          <a:r>
            <a:rPr lang="en-US" sz="2800" dirty="0"/>
            <a:t>Types of questions</a:t>
          </a:r>
        </a:p>
      </dgm:t>
    </dgm:pt>
    <dgm:pt modelId="{6FA54EE4-46F5-4C47-8CBB-E6C177536AF6}" type="parTrans" cxnId="{C13EA784-23CF-455F-9C39-FE458144A16D}">
      <dgm:prSet/>
      <dgm:spPr/>
      <dgm:t>
        <a:bodyPr/>
        <a:lstStyle/>
        <a:p>
          <a:endParaRPr lang="en-US"/>
        </a:p>
      </dgm:t>
    </dgm:pt>
    <dgm:pt modelId="{2537E607-E332-4401-AFFD-D6EF5B22934F}" type="sibTrans" cxnId="{C13EA784-23CF-455F-9C39-FE458144A16D}">
      <dgm:prSet/>
      <dgm:spPr/>
      <dgm:t>
        <a:bodyPr/>
        <a:lstStyle/>
        <a:p>
          <a:endParaRPr lang="en-US"/>
        </a:p>
      </dgm:t>
    </dgm:pt>
    <dgm:pt modelId="{32934A98-D485-4463-9BD5-E0F9F624543E}">
      <dgm:prSet phldrT="[Text]" custT="1"/>
      <dgm:spPr>
        <a:solidFill>
          <a:schemeClr val="accent4">
            <a:lumMod val="50000"/>
          </a:schemeClr>
        </a:solidFill>
      </dgm:spPr>
      <dgm:t>
        <a:bodyPr/>
        <a:lstStyle/>
        <a:p>
          <a:r>
            <a:rPr lang="en-US" sz="2800" dirty="0"/>
            <a:t>Open-ended</a:t>
          </a:r>
        </a:p>
      </dgm:t>
    </dgm:pt>
    <dgm:pt modelId="{2F147F2A-102F-497C-901E-CC9429946118}" type="parTrans" cxnId="{08AFE5C5-6211-410D-8ACA-9EF4CBF39A40}">
      <dgm:prSet/>
      <dgm:spPr/>
      <dgm:t>
        <a:bodyPr/>
        <a:lstStyle/>
        <a:p>
          <a:endParaRPr lang="en-US"/>
        </a:p>
      </dgm:t>
    </dgm:pt>
    <dgm:pt modelId="{E87B54E2-F0F3-4DF0-A752-6B8B48AA7452}" type="sibTrans" cxnId="{08AFE5C5-6211-410D-8ACA-9EF4CBF39A40}">
      <dgm:prSet/>
      <dgm:spPr/>
      <dgm:t>
        <a:bodyPr/>
        <a:lstStyle/>
        <a:p>
          <a:endParaRPr lang="en-US"/>
        </a:p>
      </dgm:t>
    </dgm:pt>
    <dgm:pt modelId="{566A1935-2F35-4F86-8119-8E4E6B881B15}">
      <dgm:prSet phldrT="[Text]" custT="1"/>
      <dgm:spPr>
        <a:solidFill>
          <a:schemeClr val="accent4">
            <a:lumMod val="50000"/>
          </a:schemeClr>
        </a:solidFill>
      </dgm:spPr>
      <dgm:t>
        <a:bodyPr/>
        <a:lstStyle/>
        <a:p>
          <a:r>
            <a:rPr lang="en-US" sz="2800" dirty="0"/>
            <a:t>Multiple choice</a:t>
          </a:r>
        </a:p>
      </dgm:t>
    </dgm:pt>
    <dgm:pt modelId="{7EE32372-D031-4C3C-9FC0-21ACC82E3414}" type="parTrans" cxnId="{0D17A1A5-9F34-49FC-A3D2-80E26D888746}">
      <dgm:prSet/>
      <dgm:spPr/>
      <dgm:t>
        <a:bodyPr/>
        <a:lstStyle/>
        <a:p>
          <a:endParaRPr lang="en-US"/>
        </a:p>
      </dgm:t>
    </dgm:pt>
    <dgm:pt modelId="{ACEB4C86-7A0A-4711-A556-D49FA0565630}" type="sibTrans" cxnId="{0D17A1A5-9F34-49FC-A3D2-80E26D888746}">
      <dgm:prSet/>
      <dgm:spPr/>
      <dgm:t>
        <a:bodyPr/>
        <a:lstStyle/>
        <a:p>
          <a:endParaRPr lang="en-US"/>
        </a:p>
      </dgm:t>
    </dgm:pt>
    <dgm:pt modelId="{CCA3FCA5-B3CC-4E3A-9A76-C1D5B597421F}">
      <dgm:prSet phldrT="[Text]" custT="1"/>
      <dgm:spPr>
        <a:solidFill>
          <a:schemeClr val="accent4">
            <a:lumMod val="50000"/>
          </a:schemeClr>
        </a:solidFill>
      </dgm:spPr>
      <dgm:t>
        <a:bodyPr/>
        <a:lstStyle/>
        <a:p>
          <a:r>
            <a:rPr lang="en-US" sz="2800" dirty="0"/>
            <a:t>Rating scales</a:t>
          </a:r>
        </a:p>
      </dgm:t>
    </dgm:pt>
    <dgm:pt modelId="{A87E2E15-CD74-4FB0-B805-404EEEEB270F}" type="parTrans" cxnId="{AE9CBDA4-4704-4DDC-862E-2825D0D97DCA}">
      <dgm:prSet/>
      <dgm:spPr/>
      <dgm:t>
        <a:bodyPr/>
        <a:lstStyle/>
        <a:p>
          <a:endParaRPr lang="en-US"/>
        </a:p>
      </dgm:t>
    </dgm:pt>
    <dgm:pt modelId="{AEBF4CE6-E221-41AE-B23B-F0EBB4ED49D5}" type="sibTrans" cxnId="{AE9CBDA4-4704-4DDC-862E-2825D0D97DCA}">
      <dgm:prSet/>
      <dgm:spPr/>
      <dgm:t>
        <a:bodyPr/>
        <a:lstStyle/>
        <a:p>
          <a:endParaRPr lang="en-US"/>
        </a:p>
      </dgm:t>
    </dgm:pt>
    <dgm:pt modelId="{92825847-4E2C-4BC8-A7C3-94C1184EE8A3}" type="pres">
      <dgm:prSet presAssocID="{CD5ABCA7-73D6-4A4D-AFA4-F9BEB173BFE0}" presName="Name0" presStyleCnt="0">
        <dgm:presLayoutVars>
          <dgm:chPref val="1"/>
          <dgm:dir/>
          <dgm:animOne val="branch"/>
          <dgm:animLvl val="lvl"/>
          <dgm:resizeHandles val="exact"/>
        </dgm:presLayoutVars>
      </dgm:prSet>
      <dgm:spPr/>
    </dgm:pt>
    <dgm:pt modelId="{7386411C-F378-471D-A3FB-37E2E8587481}" type="pres">
      <dgm:prSet presAssocID="{61DA1D25-F0B6-427C-B8A6-3110381F8B80}" presName="root1" presStyleCnt="0"/>
      <dgm:spPr/>
    </dgm:pt>
    <dgm:pt modelId="{311100F2-2126-4220-9C04-621708B4EF0D}" type="pres">
      <dgm:prSet presAssocID="{61DA1D25-F0B6-427C-B8A6-3110381F8B80}" presName="LevelOneTextNode" presStyleLbl="node0" presStyleIdx="0" presStyleCnt="1" custLinFactX="-16895" custLinFactNeighborX="-100000">
        <dgm:presLayoutVars>
          <dgm:chPref val="3"/>
        </dgm:presLayoutVars>
      </dgm:prSet>
      <dgm:spPr/>
    </dgm:pt>
    <dgm:pt modelId="{5229C28F-43D1-4DB4-97A4-592B4E93EF44}" type="pres">
      <dgm:prSet presAssocID="{61DA1D25-F0B6-427C-B8A6-3110381F8B80}" presName="level2hierChild" presStyleCnt="0"/>
      <dgm:spPr/>
    </dgm:pt>
    <dgm:pt modelId="{A0CF2C26-CDF6-4301-9115-F41D2F3AD111}" type="pres">
      <dgm:prSet presAssocID="{2F147F2A-102F-497C-901E-CC9429946118}" presName="conn2-1" presStyleLbl="parChTrans1D2" presStyleIdx="0" presStyleCnt="3"/>
      <dgm:spPr/>
    </dgm:pt>
    <dgm:pt modelId="{D22CDB9E-9246-444F-A67E-E3DECD5FBA85}" type="pres">
      <dgm:prSet presAssocID="{2F147F2A-102F-497C-901E-CC9429946118}" presName="connTx" presStyleLbl="parChTrans1D2" presStyleIdx="0" presStyleCnt="3"/>
      <dgm:spPr/>
    </dgm:pt>
    <dgm:pt modelId="{86980495-930C-4E59-B2A8-928A3EA00CBB}" type="pres">
      <dgm:prSet presAssocID="{32934A98-D485-4463-9BD5-E0F9F624543E}" presName="root2" presStyleCnt="0"/>
      <dgm:spPr/>
    </dgm:pt>
    <dgm:pt modelId="{F364A678-FC76-41D6-8285-CADA01D3E2F2}" type="pres">
      <dgm:prSet presAssocID="{32934A98-D485-4463-9BD5-E0F9F624543E}" presName="LevelTwoTextNode" presStyleLbl="node2" presStyleIdx="0" presStyleCnt="3" custLinFactNeighborY="-67464">
        <dgm:presLayoutVars>
          <dgm:chPref val="3"/>
        </dgm:presLayoutVars>
      </dgm:prSet>
      <dgm:spPr/>
    </dgm:pt>
    <dgm:pt modelId="{53E5CF7A-0AFB-46B7-8B9D-7CAA40A396F9}" type="pres">
      <dgm:prSet presAssocID="{32934A98-D485-4463-9BD5-E0F9F624543E}" presName="level3hierChild" presStyleCnt="0"/>
      <dgm:spPr/>
    </dgm:pt>
    <dgm:pt modelId="{7046034B-B39B-462A-BAE5-7BC7A143884A}" type="pres">
      <dgm:prSet presAssocID="{7EE32372-D031-4C3C-9FC0-21ACC82E3414}" presName="conn2-1" presStyleLbl="parChTrans1D2" presStyleIdx="1" presStyleCnt="3"/>
      <dgm:spPr/>
    </dgm:pt>
    <dgm:pt modelId="{09982893-01D7-4E08-9A26-E79A6DA9AD26}" type="pres">
      <dgm:prSet presAssocID="{7EE32372-D031-4C3C-9FC0-21ACC82E3414}" presName="connTx" presStyleLbl="parChTrans1D2" presStyleIdx="1" presStyleCnt="3"/>
      <dgm:spPr/>
    </dgm:pt>
    <dgm:pt modelId="{1635484C-AAE5-49C8-8887-68E1FA650206}" type="pres">
      <dgm:prSet presAssocID="{566A1935-2F35-4F86-8119-8E4E6B881B15}" presName="root2" presStyleCnt="0"/>
      <dgm:spPr/>
    </dgm:pt>
    <dgm:pt modelId="{919B415B-684A-494E-9A44-B795212DC55B}" type="pres">
      <dgm:prSet presAssocID="{566A1935-2F35-4F86-8119-8E4E6B881B15}" presName="LevelTwoTextNode" presStyleLbl="node2" presStyleIdx="1" presStyleCnt="3">
        <dgm:presLayoutVars>
          <dgm:chPref val="3"/>
        </dgm:presLayoutVars>
      </dgm:prSet>
      <dgm:spPr/>
    </dgm:pt>
    <dgm:pt modelId="{DBD08A1F-D97C-4E67-A75E-BED1D3F1FB0E}" type="pres">
      <dgm:prSet presAssocID="{566A1935-2F35-4F86-8119-8E4E6B881B15}" presName="level3hierChild" presStyleCnt="0"/>
      <dgm:spPr/>
    </dgm:pt>
    <dgm:pt modelId="{7042248B-9CC4-4EB4-B4A3-586319B23081}" type="pres">
      <dgm:prSet presAssocID="{A87E2E15-CD74-4FB0-B805-404EEEEB270F}" presName="conn2-1" presStyleLbl="parChTrans1D2" presStyleIdx="2" presStyleCnt="3"/>
      <dgm:spPr/>
    </dgm:pt>
    <dgm:pt modelId="{DA20B632-1190-4BB9-933E-D6FF996FA1BB}" type="pres">
      <dgm:prSet presAssocID="{A87E2E15-CD74-4FB0-B805-404EEEEB270F}" presName="connTx" presStyleLbl="parChTrans1D2" presStyleIdx="2" presStyleCnt="3"/>
      <dgm:spPr/>
    </dgm:pt>
    <dgm:pt modelId="{778C5DF9-71A9-47F8-AACA-1B763F7C13C5}" type="pres">
      <dgm:prSet presAssocID="{CCA3FCA5-B3CC-4E3A-9A76-C1D5B597421F}" presName="root2" presStyleCnt="0"/>
      <dgm:spPr/>
    </dgm:pt>
    <dgm:pt modelId="{119CABCD-7645-4DA4-8EEE-11F3472211AD}" type="pres">
      <dgm:prSet presAssocID="{CCA3FCA5-B3CC-4E3A-9A76-C1D5B597421F}" presName="LevelTwoTextNode" presStyleLbl="node2" presStyleIdx="2" presStyleCnt="3" custLinFactNeighborY="58138">
        <dgm:presLayoutVars>
          <dgm:chPref val="3"/>
        </dgm:presLayoutVars>
      </dgm:prSet>
      <dgm:spPr/>
    </dgm:pt>
    <dgm:pt modelId="{485B0126-6DB7-486D-8B1A-07A2D2D324D7}" type="pres">
      <dgm:prSet presAssocID="{CCA3FCA5-B3CC-4E3A-9A76-C1D5B597421F}" presName="level3hierChild" presStyleCnt="0"/>
      <dgm:spPr/>
    </dgm:pt>
  </dgm:ptLst>
  <dgm:cxnLst>
    <dgm:cxn modelId="{0D17A1A5-9F34-49FC-A3D2-80E26D888746}" srcId="{61DA1D25-F0B6-427C-B8A6-3110381F8B80}" destId="{566A1935-2F35-4F86-8119-8E4E6B881B15}" srcOrd="1" destOrd="0" parTransId="{7EE32372-D031-4C3C-9FC0-21ACC82E3414}" sibTransId="{ACEB4C86-7A0A-4711-A556-D49FA0565630}"/>
    <dgm:cxn modelId="{C13EA784-23CF-455F-9C39-FE458144A16D}" srcId="{CD5ABCA7-73D6-4A4D-AFA4-F9BEB173BFE0}" destId="{61DA1D25-F0B6-427C-B8A6-3110381F8B80}" srcOrd="0" destOrd="0" parTransId="{6FA54EE4-46F5-4C47-8CBB-E6C177536AF6}" sibTransId="{2537E607-E332-4401-AFFD-D6EF5B22934F}"/>
    <dgm:cxn modelId="{AE9CBDA4-4704-4DDC-862E-2825D0D97DCA}" srcId="{61DA1D25-F0B6-427C-B8A6-3110381F8B80}" destId="{CCA3FCA5-B3CC-4E3A-9A76-C1D5B597421F}" srcOrd="2" destOrd="0" parTransId="{A87E2E15-CD74-4FB0-B805-404EEEEB270F}" sibTransId="{AEBF4CE6-E221-41AE-B23B-F0EBB4ED49D5}"/>
    <dgm:cxn modelId="{A87E0381-74A9-48C2-8C83-E773FFA9D9A6}" type="presOf" srcId="{2F147F2A-102F-497C-901E-CC9429946118}" destId="{D22CDB9E-9246-444F-A67E-E3DECD5FBA85}" srcOrd="1" destOrd="0" presId="urn:microsoft.com/office/officeart/2008/layout/HorizontalMultiLevelHierarchy"/>
    <dgm:cxn modelId="{12F7F561-9753-4C88-98A5-C3612821D3A7}" type="presOf" srcId="{A87E2E15-CD74-4FB0-B805-404EEEEB270F}" destId="{DA20B632-1190-4BB9-933E-D6FF996FA1BB}" srcOrd="1" destOrd="0" presId="urn:microsoft.com/office/officeart/2008/layout/HorizontalMultiLevelHierarchy"/>
    <dgm:cxn modelId="{E0F00A6C-5E8C-441C-B071-EDDC7AEE314D}" type="presOf" srcId="{61DA1D25-F0B6-427C-B8A6-3110381F8B80}" destId="{311100F2-2126-4220-9C04-621708B4EF0D}" srcOrd="0" destOrd="0" presId="urn:microsoft.com/office/officeart/2008/layout/HorizontalMultiLevelHierarchy"/>
    <dgm:cxn modelId="{70ED2ABF-C2BD-4AA7-A073-415BA6C05222}" type="presOf" srcId="{32934A98-D485-4463-9BD5-E0F9F624543E}" destId="{F364A678-FC76-41D6-8285-CADA01D3E2F2}" srcOrd="0" destOrd="0" presId="urn:microsoft.com/office/officeart/2008/layout/HorizontalMultiLevelHierarchy"/>
    <dgm:cxn modelId="{FCFAB29C-BBD4-49F1-9AE9-3C1D7891E5A8}" type="presOf" srcId="{566A1935-2F35-4F86-8119-8E4E6B881B15}" destId="{919B415B-684A-494E-9A44-B795212DC55B}" srcOrd="0" destOrd="0" presId="urn:microsoft.com/office/officeart/2008/layout/HorizontalMultiLevelHierarchy"/>
    <dgm:cxn modelId="{08AFE5C5-6211-410D-8ACA-9EF4CBF39A40}" srcId="{61DA1D25-F0B6-427C-B8A6-3110381F8B80}" destId="{32934A98-D485-4463-9BD5-E0F9F624543E}" srcOrd="0" destOrd="0" parTransId="{2F147F2A-102F-497C-901E-CC9429946118}" sibTransId="{E87B54E2-F0F3-4DF0-A752-6B8B48AA7452}"/>
    <dgm:cxn modelId="{174F3BEE-6812-43BD-ACD2-DC0907EE3F2C}" type="presOf" srcId="{2F147F2A-102F-497C-901E-CC9429946118}" destId="{A0CF2C26-CDF6-4301-9115-F41D2F3AD111}" srcOrd="0" destOrd="0" presId="urn:microsoft.com/office/officeart/2008/layout/HorizontalMultiLevelHierarchy"/>
    <dgm:cxn modelId="{672FF300-2A60-4C6E-80DD-804000BB703F}" type="presOf" srcId="{7EE32372-D031-4C3C-9FC0-21ACC82E3414}" destId="{09982893-01D7-4E08-9A26-E79A6DA9AD26}" srcOrd="1" destOrd="0" presId="urn:microsoft.com/office/officeart/2008/layout/HorizontalMultiLevelHierarchy"/>
    <dgm:cxn modelId="{AB600F97-87D8-499B-AAE4-B594BDD1F774}" type="presOf" srcId="{CCA3FCA5-B3CC-4E3A-9A76-C1D5B597421F}" destId="{119CABCD-7645-4DA4-8EEE-11F3472211AD}" srcOrd="0" destOrd="0" presId="urn:microsoft.com/office/officeart/2008/layout/HorizontalMultiLevelHierarchy"/>
    <dgm:cxn modelId="{E1F9DE7F-0201-48EF-ABA0-1268E4342D54}" type="presOf" srcId="{CD5ABCA7-73D6-4A4D-AFA4-F9BEB173BFE0}" destId="{92825847-4E2C-4BC8-A7C3-94C1184EE8A3}" srcOrd="0" destOrd="0" presId="urn:microsoft.com/office/officeart/2008/layout/HorizontalMultiLevelHierarchy"/>
    <dgm:cxn modelId="{58364642-FC26-4B62-8D27-976A73EB95AE}" type="presOf" srcId="{7EE32372-D031-4C3C-9FC0-21ACC82E3414}" destId="{7046034B-B39B-462A-BAE5-7BC7A143884A}" srcOrd="0" destOrd="0" presId="urn:microsoft.com/office/officeart/2008/layout/HorizontalMultiLevelHierarchy"/>
    <dgm:cxn modelId="{AE32549A-2A3A-4467-B6A8-D57247E9A911}" type="presOf" srcId="{A87E2E15-CD74-4FB0-B805-404EEEEB270F}" destId="{7042248B-9CC4-4EB4-B4A3-586319B23081}" srcOrd="0" destOrd="0" presId="urn:microsoft.com/office/officeart/2008/layout/HorizontalMultiLevelHierarchy"/>
    <dgm:cxn modelId="{1502C3CD-8BBD-404F-9616-2D30CB2C490C}" type="presParOf" srcId="{92825847-4E2C-4BC8-A7C3-94C1184EE8A3}" destId="{7386411C-F378-471D-A3FB-37E2E8587481}" srcOrd="0" destOrd="0" presId="urn:microsoft.com/office/officeart/2008/layout/HorizontalMultiLevelHierarchy"/>
    <dgm:cxn modelId="{3C38EBAF-A0F6-42A8-975A-E5D198A96B1B}" type="presParOf" srcId="{7386411C-F378-471D-A3FB-37E2E8587481}" destId="{311100F2-2126-4220-9C04-621708B4EF0D}" srcOrd="0" destOrd="0" presId="urn:microsoft.com/office/officeart/2008/layout/HorizontalMultiLevelHierarchy"/>
    <dgm:cxn modelId="{F9029606-6993-4AE6-BA18-37932BC6DF5F}" type="presParOf" srcId="{7386411C-F378-471D-A3FB-37E2E8587481}" destId="{5229C28F-43D1-4DB4-97A4-592B4E93EF44}" srcOrd="1" destOrd="0" presId="urn:microsoft.com/office/officeart/2008/layout/HorizontalMultiLevelHierarchy"/>
    <dgm:cxn modelId="{01DD3EEB-03A1-4741-A74C-1C888962CBCB}" type="presParOf" srcId="{5229C28F-43D1-4DB4-97A4-592B4E93EF44}" destId="{A0CF2C26-CDF6-4301-9115-F41D2F3AD111}" srcOrd="0" destOrd="0" presId="urn:microsoft.com/office/officeart/2008/layout/HorizontalMultiLevelHierarchy"/>
    <dgm:cxn modelId="{B5C3A5A4-32D0-4B54-BA89-819D63A6450A}" type="presParOf" srcId="{A0CF2C26-CDF6-4301-9115-F41D2F3AD111}" destId="{D22CDB9E-9246-444F-A67E-E3DECD5FBA85}" srcOrd="0" destOrd="0" presId="urn:microsoft.com/office/officeart/2008/layout/HorizontalMultiLevelHierarchy"/>
    <dgm:cxn modelId="{E2E88891-16D0-43B8-82CE-149B29C363D9}" type="presParOf" srcId="{5229C28F-43D1-4DB4-97A4-592B4E93EF44}" destId="{86980495-930C-4E59-B2A8-928A3EA00CBB}" srcOrd="1" destOrd="0" presId="urn:microsoft.com/office/officeart/2008/layout/HorizontalMultiLevelHierarchy"/>
    <dgm:cxn modelId="{68290227-78DE-4192-A8EA-6AE8143F1AF6}" type="presParOf" srcId="{86980495-930C-4E59-B2A8-928A3EA00CBB}" destId="{F364A678-FC76-41D6-8285-CADA01D3E2F2}" srcOrd="0" destOrd="0" presId="urn:microsoft.com/office/officeart/2008/layout/HorizontalMultiLevelHierarchy"/>
    <dgm:cxn modelId="{3E4180F4-1474-441F-BFE2-A126E551DB18}" type="presParOf" srcId="{86980495-930C-4E59-B2A8-928A3EA00CBB}" destId="{53E5CF7A-0AFB-46B7-8B9D-7CAA40A396F9}" srcOrd="1" destOrd="0" presId="urn:microsoft.com/office/officeart/2008/layout/HorizontalMultiLevelHierarchy"/>
    <dgm:cxn modelId="{3B2B87C1-52BC-4C92-B1A5-109410BD38CB}" type="presParOf" srcId="{5229C28F-43D1-4DB4-97A4-592B4E93EF44}" destId="{7046034B-B39B-462A-BAE5-7BC7A143884A}" srcOrd="2" destOrd="0" presId="urn:microsoft.com/office/officeart/2008/layout/HorizontalMultiLevelHierarchy"/>
    <dgm:cxn modelId="{D33ADDA4-FA8C-42C5-AC3E-1E07DEE75910}" type="presParOf" srcId="{7046034B-B39B-462A-BAE5-7BC7A143884A}" destId="{09982893-01D7-4E08-9A26-E79A6DA9AD26}" srcOrd="0" destOrd="0" presId="urn:microsoft.com/office/officeart/2008/layout/HorizontalMultiLevelHierarchy"/>
    <dgm:cxn modelId="{07007DFE-D8D3-4C24-A911-C86B1B11754A}" type="presParOf" srcId="{5229C28F-43D1-4DB4-97A4-592B4E93EF44}" destId="{1635484C-AAE5-49C8-8887-68E1FA650206}" srcOrd="3" destOrd="0" presId="urn:microsoft.com/office/officeart/2008/layout/HorizontalMultiLevelHierarchy"/>
    <dgm:cxn modelId="{ACB871F8-FDE9-4469-BCB6-53977089B00F}" type="presParOf" srcId="{1635484C-AAE5-49C8-8887-68E1FA650206}" destId="{919B415B-684A-494E-9A44-B795212DC55B}" srcOrd="0" destOrd="0" presId="urn:microsoft.com/office/officeart/2008/layout/HorizontalMultiLevelHierarchy"/>
    <dgm:cxn modelId="{E7FACB31-B6E3-42B0-A391-1D613B3674F4}" type="presParOf" srcId="{1635484C-AAE5-49C8-8887-68E1FA650206}" destId="{DBD08A1F-D97C-4E67-A75E-BED1D3F1FB0E}" srcOrd="1" destOrd="0" presId="urn:microsoft.com/office/officeart/2008/layout/HorizontalMultiLevelHierarchy"/>
    <dgm:cxn modelId="{B2D18E48-6BA4-4B6C-9654-3404F862C231}" type="presParOf" srcId="{5229C28F-43D1-4DB4-97A4-592B4E93EF44}" destId="{7042248B-9CC4-4EB4-B4A3-586319B23081}" srcOrd="4" destOrd="0" presId="urn:microsoft.com/office/officeart/2008/layout/HorizontalMultiLevelHierarchy"/>
    <dgm:cxn modelId="{751FAC86-856F-4AF1-BE56-DFC806179833}" type="presParOf" srcId="{7042248B-9CC4-4EB4-B4A3-586319B23081}" destId="{DA20B632-1190-4BB9-933E-D6FF996FA1BB}" srcOrd="0" destOrd="0" presId="urn:microsoft.com/office/officeart/2008/layout/HorizontalMultiLevelHierarchy"/>
    <dgm:cxn modelId="{DA3DBF22-F9A4-463C-A2AC-554E4534ADFA}" type="presParOf" srcId="{5229C28F-43D1-4DB4-97A4-592B4E93EF44}" destId="{778C5DF9-71A9-47F8-AACA-1B763F7C13C5}" srcOrd="5" destOrd="0" presId="urn:microsoft.com/office/officeart/2008/layout/HorizontalMultiLevelHierarchy"/>
    <dgm:cxn modelId="{08A285E3-F0EE-4A85-BDCD-0BFBDF7EF375}" type="presParOf" srcId="{778C5DF9-71A9-47F8-AACA-1B763F7C13C5}" destId="{119CABCD-7645-4DA4-8EEE-11F3472211AD}" srcOrd="0" destOrd="0" presId="urn:microsoft.com/office/officeart/2008/layout/HorizontalMultiLevelHierarchy"/>
    <dgm:cxn modelId="{4BAB3E94-C25B-454F-8BBA-4B4EEA7326BB}" type="presParOf" srcId="{778C5DF9-71A9-47F8-AACA-1B763F7C13C5}" destId="{485B0126-6DB7-486D-8B1A-07A2D2D324D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5A26632-EF47-4DF2-8269-70979DF3A41F}" type="doc">
      <dgm:prSet loTypeId="urn:microsoft.com/office/officeart/2005/8/layout/process5" loCatId="process" qsTypeId="urn:microsoft.com/office/officeart/2005/8/quickstyle/3d1" qsCatId="3D" csTypeId="urn:microsoft.com/office/officeart/2005/8/colors/accent5_3" csCatId="accent5" phldr="1"/>
      <dgm:spPr/>
      <dgm:t>
        <a:bodyPr/>
        <a:lstStyle/>
        <a:p>
          <a:endParaRPr lang="en-ZA"/>
        </a:p>
      </dgm:t>
    </dgm:pt>
    <dgm:pt modelId="{FFD7C295-28DC-4570-B13F-CC9089C4B355}">
      <dgm:prSet phldrT="[Text]"/>
      <dgm:spPr/>
      <dgm:t>
        <a:bodyPr/>
        <a:lstStyle/>
        <a:p>
          <a:r>
            <a:rPr lang="en-ZA"/>
            <a:t>SAQA</a:t>
          </a:r>
        </a:p>
      </dgm:t>
    </dgm:pt>
    <dgm:pt modelId="{FFEA638C-4C65-400D-A3C6-F093936027D9}" type="parTrans" cxnId="{DCA6F441-F816-4000-8926-B8626FF2C24F}">
      <dgm:prSet/>
      <dgm:spPr/>
      <dgm:t>
        <a:bodyPr/>
        <a:lstStyle/>
        <a:p>
          <a:endParaRPr lang="en-ZA"/>
        </a:p>
      </dgm:t>
    </dgm:pt>
    <dgm:pt modelId="{CE636299-DB50-4548-9970-78CE63E0179E}" type="sibTrans" cxnId="{DCA6F441-F816-4000-8926-B8626FF2C24F}">
      <dgm:prSet/>
      <dgm:spPr/>
      <dgm:t>
        <a:bodyPr/>
        <a:lstStyle/>
        <a:p>
          <a:endParaRPr lang="en-ZA">
            <a:ln>
              <a:solidFill>
                <a:sysClr val="windowText" lastClr="000000"/>
              </a:solidFill>
            </a:ln>
          </a:endParaRPr>
        </a:p>
      </dgm:t>
    </dgm:pt>
    <dgm:pt modelId="{D5C58C87-7DED-42E8-BA4E-9E99884C28A3}">
      <dgm:prSet phldrT="[Text]"/>
      <dgm:spPr/>
      <dgm:t>
        <a:bodyPr/>
        <a:lstStyle/>
        <a:p>
          <a:r>
            <a:rPr lang="en-ZA"/>
            <a:t>NQF</a:t>
          </a:r>
        </a:p>
      </dgm:t>
    </dgm:pt>
    <dgm:pt modelId="{11955B5F-CADD-4AAE-A4A5-5A366935A260}" type="parTrans" cxnId="{3FD41E54-31F1-4AAD-AE1B-5CCA3976164B}">
      <dgm:prSet/>
      <dgm:spPr/>
      <dgm:t>
        <a:bodyPr/>
        <a:lstStyle/>
        <a:p>
          <a:endParaRPr lang="en-ZA"/>
        </a:p>
      </dgm:t>
    </dgm:pt>
    <dgm:pt modelId="{839ECB50-0C5F-4926-9614-CEE85BEC619A}" type="sibTrans" cxnId="{3FD41E54-31F1-4AAD-AE1B-5CCA3976164B}">
      <dgm:prSet/>
      <dgm:spPr/>
      <dgm:t>
        <a:bodyPr/>
        <a:lstStyle/>
        <a:p>
          <a:endParaRPr lang="en-ZA">
            <a:ln>
              <a:solidFill>
                <a:sysClr val="windowText" lastClr="000000"/>
              </a:solidFill>
            </a:ln>
          </a:endParaRPr>
        </a:p>
      </dgm:t>
    </dgm:pt>
    <dgm:pt modelId="{02DD88FA-3D1D-4723-8090-A31AB16437A1}">
      <dgm:prSet phldrT="[Text]"/>
      <dgm:spPr/>
      <dgm:t>
        <a:bodyPr/>
        <a:lstStyle/>
        <a:p>
          <a:r>
            <a:rPr lang="en-ZA"/>
            <a:t>NSB</a:t>
          </a:r>
        </a:p>
      </dgm:t>
    </dgm:pt>
    <dgm:pt modelId="{E6A3F691-2914-4314-949E-8D27C1812C4C}" type="parTrans" cxnId="{F62C39D9-3E15-43E5-9C5A-B611047016EF}">
      <dgm:prSet/>
      <dgm:spPr/>
      <dgm:t>
        <a:bodyPr/>
        <a:lstStyle/>
        <a:p>
          <a:endParaRPr lang="en-ZA"/>
        </a:p>
      </dgm:t>
    </dgm:pt>
    <dgm:pt modelId="{E01A4EFE-6120-4382-8120-04575CF18DF1}" type="sibTrans" cxnId="{F62C39D9-3E15-43E5-9C5A-B611047016EF}">
      <dgm:prSet/>
      <dgm:spPr/>
      <dgm:t>
        <a:bodyPr/>
        <a:lstStyle/>
        <a:p>
          <a:endParaRPr lang="en-ZA"/>
        </a:p>
      </dgm:t>
    </dgm:pt>
    <dgm:pt modelId="{49EDEE2D-B06D-4AA8-85E0-711A8BAB7C7F}">
      <dgm:prSet phldrT="[Text]"/>
      <dgm:spPr/>
      <dgm:t>
        <a:bodyPr/>
        <a:lstStyle/>
        <a:p>
          <a:r>
            <a:rPr lang="en-ZA"/>
            <a:t>SGB</a:t>
          </a:r>
        </a:p>
      </dgm:t>
    </dgm:pt>
    <dgm:pt modelId="{F0F6C3FC-FE56-42C1-A12D-F318FD45D498}" type="parTrans" cxnId="{64A8001B-5FB7-459B-8139-5DCEC70C3756}">
      <dgm:prSet/>
      <dgm:spPr/>
      <dgm:t>
        <a:bodyPr/>
        <a:lstStyle/>
        <a:p>
          <a:endParaRPr lang="en-ZA"/>
        </a:p>
      </dgm:t>
    </dgm:pt>
    <dgm:pt modelId="{0A740AC7-B19E-41D9-A1AB-14260271BFD8}" type="sibTrans" cxnId="{64A8001B-5FB7-459B-8139-5DCEC70C3756}">
      <dgm:prSet/>
      <dgm:spPr/>
      <dgm:t>
        <a:bodyPr/>
        <a:lstStyle/>
        <a:p>
          <a:endParaRPr lang="en-ZA"/>
        </a:p>
      </dgm:t>
    </dgm:pt>
    <dgm:pt modelId="{445C7710-EAAF-4305-95E9-EF82146E8EB5}">
      <dgm:prSet phldrT="[Text]"/>
      <dgm:spPr/>
      <dgm:t>
        <a:bodyPr/>
        <a:lstStyle/>
        <a:p>
          <a:r>
            <a:rPr lang="en-ZA"/>
            <a:t>ETQA</a:t>
          </a:r>
        </a:p>
      </dgm:t>
    </dgm:pt>
    <dgm:pt modelId="{0A7CF2A8-37CB-416E-82EE-7E84245BE763}" type="parTrans" cxnId="{50468E91-7E75-4943-9365-6F7C1ED68470}">
      <dgm:prSet/>
      <dgm:spPr/>
      <dgm:t>
        <a:bodyPr/>
        <a:lstStyle/>
        <a:p>
          <a:endParaRPr lang="en-ZA"/>
        </a:p>
      </dgm:t>
    </dgm:pt>
    <dgm:pt modelId="{3AA49DB2-B972-4F5A-A852-8B031EB68206}" type="sibTrans" cxnId="{50468E91-7E75-4943-9365-6F7C1ED68470}">
      <dgm:prSet/>
      <dgm:spPr/>
      <dgm:t>
        <a:bodyPr/>
        <a:lstStyle/>
        <a:p>
          <a:endParaRPr lang="en-ZA"/>
        </a:p>
      </dgm:t>
    </dgm:pt>
    <dgm:pt modelId="{D4734623-2D91-4AC6-8CF2-2B2DF8F6438C}">
      <dgm:prSet/>
      <dgm:spPr/>
      <dgm:t>
        <a:bodyPr/>
        <a:lstStyle/>
        <a:p>
          <a:r>
            <a:rPr lang="en-ZA"/>
            <a:t>TRAINING PROVIDER</a:t>
          </a:r>
        </a:p>
      </dgm:t>
    </dgm:pt>
    <dgm:pt modelId="{B610EAB7-0A45-49D3-A8BD-3EE88C37BBAA}" type="parTrans" cxnId="{1676CF91-D6E2-4239-9462-26C14ABFD0A3}">
      <dgm:prSet/>
      <dgm:spPr/>
      <dgm:t>
        <a:bodyPr/>
        <a:lstStyle/>
        <a:p>
          <a:endParaRPr lang="en-ZA"/>
        </a:p>
      </dgm:t>
    </dgm:pt>
    <dgm:pt modelId="{68115A0D-DD57-40E1-AA69-A1BCB4C71E94}" type="sibTrans" cxnId="{1676CF91-D6E2-4239-9462-26C14ABFD0A3}">
      <dgm:prSet/>
      <dgm:spPr/>
      <dgm:t>
        <a:bodyPr/>
        <a:lstStyle/>
        <a:p>
          <a:endParaRPr lang="en-ZA"/>
        </a:p>
      </dgm:t>
    </dgm:pt>
    <dgm:pt modelId="{8294289A-4520-450C-A8B6-4D6586E1411F}" type="pres">
      <dgm:prSet presAssocID="{F5A26632-EF47-4DF2-8269-70979DF3A41F}" presName="diagram" presStyleCnt="0">
        <dgm:presLayoutVars>
          <dgm:dir/>
          <dgm:resizeHandles val="exact"/>
        </dgm:presLayoutVars>
      </dgm:prSet>
      <dgm:spPr/>
    </dgm:pt>
    <dgm:pt modelId="{F38FA584-5A3E-4CFD-963B-67FA77C7AAEC}" type="pres">
      <dgm:prSet presAssocID="{FFD7C295-28DC-4570-B13F-CC9089C4B355}" presName="node" presStyleLbl="node1" presStyleIdx="0" presStyleCnt="6">
        <dgm:presLayoutVars>
          <dgm:bulletEnabled val="1"/>
        </dgm:presLayoutVars>
      </dgm:prSet>
      <dgm:spPr/>
    </dgm:pt>
    <dgm:pt modelId="{DB5A0C06-BA32-4BD3-B08C-C0EB88892444}" type="pres">
      <dgm:prSet presAssocID="{CE636299-DB50-4548-9970-78CE63E0179E}" presName="sibTrans" presStyleLbl="sibTrans2D1" presStyleIdx="0" presStyleCnt="5"/>
      <dgm:spPr/>
    </dgm:pt>
    <dgm:pt modelId="{5BD094A0-6E0F-4E75-BF76-148ADE8CCFC1}" type="pres">
      <dgm:prSet presAssocID="{CE636299-DB50-4548-9970-78CE63E0179E}" presName="connectorText" presStyleLbl="sibTrans2D1" presStyleIdx="0" presStyleCnt="5"/>
      <dgm:spPr/>
    </dgm:pt>
    <dgm:pt modelId="{0F5DE957-1353-4A63-8EC8-0B62B56D1BF3}" type="pres">
      <dgm:prSet presAssocID="{D5C58C87-7DED-42E8-BA4E-9E99884C28A3}" presName="node" presStyleLbl="node1" presStyleIdx="1" presStyleCnt="6">
        <dgm:presLayoutVars>
          <dgm:bulletEnabled val="1"/>
        </dgm:presLayoutVars>
      </dgm:prSet>
      <dgm:spPr/>
    </dgm:pt>
    <dgm:pt modelId="{A8736C48-6513-4EF3-A7EC-C96A65B79077}" type="pres">
      <dgm:prSet presAssocID="{839ECB50-0C5F-4926-9614-CEE85BEC619A}" presName="sibTrans" presStyleLbl="sibTrans2D1" presStyleIdx="1" presStyleCnt="5"/>
      <dgm:spPr/>
    </dgm:pt>
    <dgm:pt modelId="{FE6A0046-090D-4F18-845C-280E61F1930C}" type="pres">
      <dgm:prSet presAssocID="{839ECB50-0C5F-4926-9614-CEE85BEC619A}" presName="connectorText" presStyleLbl="sibTrans2D1" presStyleIdx="1" presStyleCnt="5"/>
      <dgm:spPr/>
    </dgm:pt>
    <dgm:pt modelId="{7C755FDC-58F8-44D8-92AB-333672023EF7}" type="pres">
      <dgm:prSet presAssocID="{02DD88FA-3D1D-4723-8090-A31AB16437A1}" presName="node" presStyleLbl="node1" presStyleIdx="2" presStyleCnt="6">
        <dgm:presLayoutVars>
          <dgm:bulletEnabled val="1"/>
        </dgm:presLayoutVars>
      </dgm:prSet>
      <dgm:spPr/>
    </dgm:pt>
    <dgm:pt modelId="{BA505144-0228-4A14-971A-B035F701BA5A}" type="pres">
      <dgm:prSet presAssocID="{E01A4EFE-6120-4382-8120-04575CF18DF1}" presName="sibTrans" presStyleLbl="sibTrans2D1" presStyleIdx="2" presStyleCnt="5"/>
      <dgm:spPr/>
    </dgm:pt>
    <dgm:pt modelId="{D9529F2F-CA30-4532-B6A6-6206145F6090}" type="pres">
      <dgm:prSet presAssocID="{E01A4EFE-6120-4382-8120-04575CF18DF1}" presName="connectorText" presStyleLbl="sibTrans2D1" presStyleIdx="2" presStyleCnt="5"/>
      <dgm:spPr/>
    </dgm:pt>
    <dgm:pt modelId="{0B5F6F64-5BD4-44B9-9E3B-E0DBF694CD0F}" type="pres">
      <dgm:prSet presAssocID="{49EDEE2D-B06D-4AA8-85E0-711A8BAB7C7F}" presName="node" presStyleLbl="node1" presStyleIdx="3" presStyleCnt="6">
        <dgm:presLayoutVars>
          <dgm:bulletEnabled val="1"/>
        </dgm:presLayoutVars>
      </dgm:prSet>
      <dgm:spPr/>
    </dgm:pt>
    <dgm:pt modelId="{2C8D5BFB-A920-4E41-9A29-6A6984BB26BE}" type="pres">
      <dgm:prSet presAssocID="{0A740AC7-B19E-41D9-A1AB-14260271BFD8}" presName="sibTrans" presStyleLbl="sibTrans2D1" presStyleIdx="3" presStyleCnt="5"/>
      <dgm:spPr/>
    </dgm:pt>
    <dgm:pt modelId="{DF2AF83A-850B-4AFD-B5A5-627A579AA1F6}" type="pres">
      <dgm:prSet presAssocID="{0A740AC7-B19E-41D9-A1AB-14260271BFD8}" presName="connectorText" presStyleLbl="sibTrans2D1" presStyleIdx="3" presStyleCnt="5"/>
      <dgm:spPr/>
    </dgm:pt>
    <dgm:pt modelId="{38C9A755-FB0D-462F-BC39-75727710354B}" type="pres">
      <dgm:prSet presAssocID="{445C7710-EAAF-4305-95E9-EF82146E8EB5}" presName="node" presStyleLbl="node1" presStyleIdx="4" presStyleCnt="6">
        <dgm:presLayoutVars>
          <dgm:bulletEnabled val="1"/>
        </dgm:presLayoutVars>
      </dgm:prSet>
      <dgm:spPr/>
    </dgm:pt>
    <dgm:pt modelId="{4A448572-1F17-400C-A131-1CC8874F9F26}" type="pres">
      <dgm:prSet presAssocID="{3AA49DB2-B972-4F5A-A852-8B031EB68206}" presName="sibTrans" presStyleLbl="sibTrans2D1" presStyleIdx="4" presStyleCnt="5"/>
      <dgm:spPr/>
    </dgm:pt>
    <dgm:pt modelId="{276B9817-85F6-4FFD-B043-A66EE1E552D9}" type="pres">
      <dgm:prSet presAssocID="{3AA49DB2-B972-4F5A-A852-8B031EB68206}" presName="connectorText" presStyleLbl="sibTrans2D1" presStyleIdx="4" presStyleCnt="5"/>
      <dgm:spPr/>
    </dgm:pt>
    <dgm:pt modelId="{8DF19D86-0424-4F41-85CE-E9471E87D6F0}" type="pres">
      <dgm:prSet presAssocID="{D4734623-2D91-4AC6-8CF2-2B2DF8F6438C}" presName="node" presStyleLbl="node1" presStyleIdx="5" presStyleCnt="6">
        <dgm:presLayoutVars>
          <dgm:bulletEnabled val="1"/>
        </dgm:presLayoutVars>
      </dgm:prSet>
      <dgm:spPr/>
    </dgm:pt>
  </dgm:ptLst>
  <dgm:cxnLst>
    <dgm:cxn modelId="{6D26FCEC-3F25-4200-A8ED-7ABDA1FF5E22}" type="presOf" srcId="{FFD7C295-28DC-4570-B13F-CC9089C4B355}" destId="{F38FA584-5A3E-4CFD-963B-67FA77C7AAEC}" srcOrd="0" destOrd="0" presId="urn:microsoft.com/office/officeart/2005/8/layout/process5"/>
    <dgm:cxn modelId="{5FCC167E-ACA8-45E1-A6A7-C4B378B40EAD}" type="presOf" srcId="{CE636299-DB50-4548-9970-78CE63E0179E}" destId="{5BD094A0-6E0F-4E75-BF76-148ADE8CCFC1}" srcOrd="1" destOrd="0" presId="urn:microsoft.com/office/officeart/2005/8/layout/process5"/>
    <dgm:cxn modelId="{1E57F9BA-1172-4D0E-853B-EF097B887102}" type="presOf" srcId="{839ECB50-0C5F-4926-9614-CEE85BEC619A}" destId="{FE6A0046-090D-4F18-845C-280E61F1930C}" srcOrd="1" destOrd="0" presId="urn:microsoft.com/office/officeart/2005/8/layout/process5"/>
    <dgm:cxn modelId="{50468E91-7E75-4943-9365-6F7C1ED68470}" srcId="{F5A26632-EF47-4DF2-8269-70979DF3A41F}" destId="{445C7710-EAAF-4305-95E9-EF82146E8EB5}" srcOrd="4" destOrd="0" parTransId="{0A7CF2A8-37CB-416E-82EE-7E84245BE763}" sibTransId="{3AA49DB2-B972-4F5A-A852-8B031EB68206}"/>
    <dgm:cxn modelId="{0EDB27EC-9A1D-4B3F-A735-25506E009B88}" type="presOf" srcId="{839ECB50-0C5F-4926-9614-CEE85BEC619A}" destId="{A8736C48-6513-4EF3-A7EC-C96A65B79077}" srcOrd="0" destOrd="0" presId="urn:microsoft.com/office/officeart/2005/8/layout/process5"/>
    <dgm:cxn modelId="{0F457AF0-5610-431B-80FD-47BF9870AD31}" type="presOf" srcId="{0A740AC7-B19E-41D9-A1AB-14260271BFD8}" destId="{2C8D5BFB-A920-4E41-9A29-6A6984BB26BE}" srcOrd="0" destOrd="0" presId="urn:microsoft.com/office/officeart/2005/8/layout/process5"/>
    <dgm:cxn modelId="{E4774687-13A0-4089-B5CB-DF91971B5FF8}" type="presOf" srcId="{49EDEE2D-B06D-4AA8-85E0-711A8BAB7C7F}" destId="{0B5F6F64-5BD4-44B9-9E3B-E0DBF694CD0F}" srcOrd="0" destOrd="0" presId="urn:microsoft.com/office/officeart/2005/8/layout/process5"/>
    <dgm:cxn modelId="{E307FD27-FEBD-4E1D-8E49-F9C260B2CD3D}" type="presOf" srcId="{D5C58C87-7DED-42E8-BA4E-9E99884C28A3}" destId="{0F5DE957-1353-4A63-8EC8-0B62B56D1BF3}" srcOrd="0" destOrd="0" presId="urn:microsoft.com/office/officeart/2005/8/layout/process5"/>
    <dgm:cxn modelId="{3FD41E54-31F1-4AAD-AE1B-5CCA3976164B}" srcId="{F5A26632-EF47-4DF2-8269-70979DF3A41F}" destId="{D5C58C87-7DED-42E8-BA4E-9E99884C28A3}" srcOrd="1" destOrd="0" parTransId="{11955B5F-CADD-4AAE-A4A5-5A366935A260}" sibTransId="{839ECB50-0C5F-4926-9614-CEE85BEC619A}"/>
    <dgm:cxn modelId="{D0CCFE04-D155-4140-B8F0-8ACC15398182}" type="presOf" srcId="{D4734623-2D91-4AC6-8CF2-2B2DF8F6438C}" destId="{8DF19D86-0424-4F41-85CE-E9471E87D6F0}" srcOrd="0" destOrd="0" presId="urn:microsoft.com/office/officeart/2005/8/layout/process5"/>
    <dgm:cxn modelId="{DFCDF4BB-8CC5-4F51-BF3D-0834E49249CE}" type="presOf" srcId="{0A740AC7-B19E-41D9-A1AB-14260271BFD8}" destId="{DF2AF83A-850B-4AFD-B5A5-627A579AA1F6}" srcOrd="1" destOrd="0" presId="urn:microsoft.com/office/officeart/2005/8/layout/process5"/>
    <dgm:cxn modelId="{1676CF91-D6E2-4239-9462-26C14ABFD0A3}" srcId="{F5A26632-EF47-4DF2-8269-70979DF3A41F}" destId="{D4734623-2D91-4AC6-8CF2-2B2DF8F6438C}" srcOrd="5" destOrd="0" parTransId="{B610EAB7-0A45-49D3-A8BD-3EE88C37BBAA}" sibTransId="{68115A0D-DD57-40E1-AA69-A1BCB4C71E94}"/>
    <dgm:cxn modelId="{64A8001B-5FB7-459B-8139-5DCEC70C3756}" srcId="{F5A26632-EF47-4DF2-8269-70979DF3A41F}" destId="{49EDEE2D-B06D-4AA8-85E0-711A8BAB7C7F}" srcOrd="3" destOrd="0" parTransId="{F0F6C3FC-FE56-42C1-A12D-F318FD45D498}" sibTransId="{0A740AC7-B19E-41D9-A1AB-14260271BFD8}"/>
    <dgm:cxn modelId="{CCB79745-6595-4952-AB2B-2E8A8F35B6B0}" type="presOf" srcId="{E01A4EFE-6120-4382-8120-04575CF18DF1}" destId="{D9529F2F-CA30-4532-B6A6-6206145F6090}" srcOrd="1" destOrd="0" presId="urn:microsoft.com/office/officeart/2005/8/layout/process5"/>
    <dgm:cxn modelId="{DCA6F441-F816-4000-8926-B8626FF2C24F}" srcId="{F5A26632-EF47-4DF2-8269-70979DF3A41F}" destId="{FFD7C295-28DC-4570-B13F-CC9089C4B355}" srcOrd="0" destOrd="0" parTransId="{FFEA638C-4C65-400D-A3C6-F093936027D9}" sibTransId="{CE636299-DB50-4548-9970-78CE63E0179E}"/>
    <dgm:cxn modelId="{DDFE507D-519A-421A-AC49-7D8FA5308B4D}" type="presOf" srcId="{445C7710-EAAF-4305-95E9-EF82146E8EB5}" destId="{38C9A755-FB0D-462F-BC39-75727710354B}" srcOrd="0" destOrd="0" presId="urn:microsoft.com/office/officeart/2005/8/layout/process5"/>
    <dgm:cxn modelId="{F62C39D9-3E15-43E5-9C5A-B611047016EF}" srcId="{F5A26632-EF47-4DF2-8269-70979DF3A41F}" destId="{02DD88FA-3D1D-4723-8090-A31AB16437A1}" srcOrd="2" destOrd="0" parTransId="{E6A3F691-2914-4314-949E-8D27C1812C4C}" sibTransId="{E01A4EFE-6120-4382-8120-04575CF18DF1}"/>
    <dgm:cxn modelId="{0AD6EECD-787F-436D-AF7C-622ADB15B6FE}" type="presOf" srcId="{3AA49DB2-B972-4F5A-A852-8B031EB68206}" destId="{276B9817-85F6-4FFD-B043-A66EE1E552D9}" srcOrd="1" destOrd="0" presId="urn:microsoft.com/office/officeart/2005/8/layout/process5"/>
    <dgm:cxn modelId="{122650BA-DC50-48C5-B8F4-45EB886EAEEF}" type="presOf" srcId="{CE636299-DB50-4548-9970-78CE63E0179E}" destId="{DB5A0C06-BA32-4BD3-B08C-C0EB88892444}" srcOrd="0" destOrd="0" presId="urn:microsoft.com/office/officeart/2005/8/layout/process5"/>
    <dgm:cxn modelId="{39A6E446-1226-4E60-89CA-E54AF26FDC28}" type="presOf" srcId="{F5A26632-EF47-4DF2-8269-70979DF3A41F}" destId="{8294289A-4520-450C-A8B6-4D6586E1411F}" srcOrd="0" destOrd="0" presId="urn:microsoft.com/office/officeart/2005/8/layout/process5"/>
    <dgm:cxn modelId="{86972C22-0D16-4823-B7EA-C3315705EA17}" type="presOf" srcId="{E01A4EFE-6120-4382-8120-04575CF18DF1}" destId="{BA505144-0228-4A14-971A-B035F701BA5A}" srcOrd="0" destOrd="0" presId="urn:microsoft.com/office/officeart/2005/8/layout/process5"/>
    <dgm:cxn modelId="{B41D1572-27A1-4E8B-BB25-0BFA725B095B}" type="presOf" srcId="{3AA49DB2-B972-4F5A-A852-8B031EB68206}" destId="{4A448572-1F17-400C-A131-1CC8874F9F26}" srcOrd="0" destOrd="0" presId="urn:microsoft.com/office/officeart/2005/8/layout/process5"/>
    <dgm:cxn modelId="{C930FCC7-E322-400F-AC0D-F1BCB47FAB08}" type="presOf" srcId="{02DD88FA-3D1D-4723-8090-A31AB16437A1}" destId="{7C755FDC-58F8-44D8-92AB-333672023EF7}" srcOrd="0" destOrd="0" presId="urn:microsoft.com/office/officeart/2005/8/layout/process5"/>
    <dgm:cxn modelId="{8CE62636-EF9A-4A48-8DAE-935AE32B1337}" type="presParOf" srcId="{8294289A-4520-450C-A8B6-4D6586E1411F}" destId="{F38FA584-5A3E-4CFD-963B-67FA77C7AAEC}" srcOrd="0" destOrd="0" presId="urn:microsoft.com/office/officeart/2005/8/layout/process5"/>
    <dgm:cxn modelId="{0AF9D2E4-7247-4772-A815-60B52B143A58}" type="presParOf" srcId="{8294289A-4520-450C-A8B6-4D6586E1411F}" destId="{DB5A0C06-BA32-4BD3-B08C-C0EB88892444}" srcOrd="1" destOrd="0" presId="urn:microsoft.com/office/officeart/2005/8/layout/process5"/>
    <dgm:cxn modelId="{4401EBD3-51D4-423B-B221-C104E867E4DE}" type="presParOf" srcId="{DB5A0C06-BA32-4BD3-B08C-C0EB88892444}" destId="{5BD094A0-6E0F-4E75-BF76-148ADE8CCFC1}" srcOrd="0" destOrd="0" presId="urn:microsoft.com/office/officeart/2005/8/layout/process5"/>
    <dgm:cxn modelId="{ED41ABF1-8EBF-47BC-B901-75F1CEFA7D85}" type="presParOf" srcId="{8294289A-4520-450C-A8B6-4D6586E1411F}" destId="{0F5DE957-1353-4A63-8EC8-0B62B56D1BF3}" srcOrd="2" destOrd="0" presId="urn:microsoft.com/office/officeart/2005/8/layout/process5"/>
    <dgm:cxn modelId="{9F764EDC-4F25-42FF-A097-F38D62628062}" type="presParOf" srcId="{8294289A-4520-450C-A8B6-4D6586E1411F}" destId="{A8736C48-6513-4EF3-A7EC-C96A65B79077}" srcOrd="3" destOrd="0" presId="urn:microsoft.com/office/officeart/2005/8/layout/process5"/>
    <dgm:cxn modelId="{A6F427EA-9992-41C7-8B19-7F3127543A18}" type="presParOf" srcId="{A8736C48-6513-4EF3-A7EC-C96A65B79077}" destId="{FE6A0046-090D-4F18-845C-280E61F1930C}" srcOrd="0" destOrd="0" presId="urn:microsoft.com/office/officeart/2005/8/layout/process5"/>
    <dgm:cxn modelId="{2EEDC401-0DF5-471A-928C-ED5E9CFE59D4}" type="presParOf" srcId="{8294289A-4520-450C-A8B6-4D6586E1411F}" destId="{7C755FDC-58F8-44D8-92AB-333672023EF7}" srcOrd="4" destOrd="0" presId="urn:microsoft.com/office/officeart/2005/8/layout/process5"/>
    <dgm:cxn modelId="{7613C91D-D034-46F6-ADBA-A88ADF13CEF3}" type="presParOf" srcId="{8294289A-4520-450C-A8B6-4D6586E1411F}" destId="{BA505144-0228-4A14-971A-B035F701BA5A}" srcOrd="5" destOrd="0" presId="urn:microsoft.com/office/officeart/2005/8/layout/process5"/>
    <dgm:cxn modelId="{F9D64FA0-B5CE-45AE-9B9F-2DE875E8EC68}" type="presParOf" srcId="{BA505144-0228-4A14-971A-B035F701BA5A}" destId="{D9529F2F-CA30-4532-B6A6-6206145F6090}" srcOrd="0" destOrd="0" presId="urn:microsoft.com/office/officeart/2005/8/layout/process5"/>
    <dgm:cxn modelId="{441CF4A6-C22C-428D-9D7F-77A53853C91D}" type="presParOf" srcId="{8294289A-4520-450C-A8B6-4D6586E1411F}" destId="{0B5F6F64-5BD4-44B9-9E3B-E0DBF694CD0F}" srcOrd="6" destOrd="0" presId="urn:microsoft.com/office/officeart/2005/8/layout/process5"/>
    <dgm:cxn modelId="{998319D9-E91A-4F0D-B704-7E898D3921FC}" type="presParOf" srcId="{8294289A-4520-450C-A8B6-4D6586E1411F}" destId="{2C8D5BFB-A920-4E41-9A29-6A6984BB26BE}" srcOrd="7" destOrd="0" presId="urn:microsoft.com/office/officeart/2005/8/layout/process5"/>
    <dgm:cxn modelId="{8B2AC37A-8CAC-4BDF-AB96-5BC7F78140C2}" type="presParOf" srcId="{2C8D5BFB-A920-4E41-9A29-6A6984BB26BE}" destId="{DF2AF83A-850B-4AFD-B5A5-627A579AA1F6}" srcOrd="0" destOrd="0" presId="urn:microsoft.com/office/officeart/2005/8/layout/process5"/>
    <dgm:cxn modelId="{1D73395A-B7C2-49C3-BBE0-9786659A935F}" type="presParOf" srcId="{8294289A-4520-450C-A8B6-4D6586E1411F}" destId="{38C9A755-FB0D-462F-BC39-75727710354B}" srcOrd="8" destOrd="0" presId="urn:microsoft.com/office/officeart/2005/8/layout/process5"/>
    <dgm:cxn modelId="{91D30D25-1F0B-466C-B24B-E9B81B76D73D}" type="presParOf" srcId="{8294289A-4520-450C-A8B6-4D6586E1411F}" destId="{4A448572-1F17-400C-A131-1CC8874F9F26}" srcOrd="9" destOrd="0" presId="urn:microsoft.com/office/officeart/2005/8/layout/process5"/>
    <dgm:cxn modelId="{02E43B71-34A1-4B07-9A0D-59A92A018C1B}" type="presParOf" srcId="{4A448572-1F17-400C-A131-1CC8874F9F26}" destId="{276B9817-85F6-4FFD-B043-A66EE1E552D9}" srcOrd="0" destOrd="0" presId="urn:microsoft.com/office/officeart/2005/8/layout/process5"/>
    <dgm:cxn modelId="{C75CF154-4002-44EC-B0A3-94BDAC0504F8}" type="presParOf" srcId="{8294289A-4520-450C-A8B6-4D6586E1411F}" destId="{8DF19D86-0424-4F41-85CE-E9471E87D6F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A62A5-6CE5-40F2-A023-C2B527515EFB}" type="doc">
      <dgm:prSet loTypeId="urn:microsoft.com/office/officeart/2005/8/layout/equation1" loCatId="relationship" qsTypeId="urn:microsoft.com/office/officeart/2005/8/quickstyle/3d2" qsCatId="3D" csTypeId="urn:microsoft.com/office/officeart/2005/8/colors/accent1_2" csCatId="accent1" phldr="1"/>
      <dgm:spPr/>
    </dgm:pt>
    <dgm:pt modelId="{0EC33186-6E01-41B3-B182-3D708A00B8E0}">
      <dgm:prSet phldrT="[Text]"/>
      <dgm:spPr/>
      <dgm:t>
        <a:bodyPr/>
        <a:lstStyle/>
        <a:p>
          <a:r>
            <a:rPr lang="en-US" dirty="0"/>
            <a:t>One Credit</a:t>
          </a:r>
        </a:p>
      </dgm:t>
    </dgm:pt>
    <dgm:pt modelId="{5240BD28-2D61-4CE0-8967-82054DE2D605}" type="parTrans" cxnId="{D0E6A055-3E63-488E-8D61-68FDD33EAD3A}">
      <dgm:prSet/>
      <dgm:spPr/>
      <dgm:t>
        <a:bodyPr/>
        <a:lstStyle/>
        <a:p>
          <a:endParaRPr lang="en-US"/>
        </a:p>
      </dgm:t>
    </dgm:pt>
    <dgm:pt modelId="{FD9E9255-8869-4F0C-A717-2C83C9D0A405}" type="sibTrans" cxnId="{D0E6A055-3E63-488E-8D61-68FDD33EAD3A}">
      <dgm:prSet/>
      <dgm:spPr/>
      <dgm:t>
        <a:bodyPr/>
        <a:lstStyle/>
        <a:p>
          <a:endParaRPr lang="en-US"/>
        </a:p>
      </dgm:t>
    </dgm:pt>
    <dgm:pt modelId="{EF0B9553-B75C-4F4D-9DE2-DB0FDC176433}">
      <dgm:prSet phldrT="[Text]"/>
      <dgm:spPr/>
      <dgm:t>
        <a:bodyPr/>
        <a:lstStyle/>
        <a:p>
          <a:r>
            <a:rPr lang="en-US" dirty="0"/>
            <a:t>10 Notional Hours</a:t>
          </a:r>
        </a:p>
      </dgm:t>
    </dgm:pt>
    <dgm:pt modelId="{5DEE01D4-87E5-4041-848A-6895EF7E4F55}" type="parTrans" cxnId="{137B9956-597B-4549-9480-E42CC9764614}">
      <dgm:prSet/>
      <dgm:spPr/>
      <dgm:t>
        <a:bodyPr/>
        <a:lstStyle/>
        <a:p>
          <a:endParaRPr lang="en-US"/>
        </a:p>
      </dgm:t>
    </dgm:pt>
    <dgm:pt modelId="{5679A600-734C-4D9C-9753-691F75320E77}" type="sibTrans" cxnId="{137B9956-597B-4549-9480-E42CC9764614}">
      <dgm:prSet/>
      <dgm:spPr/>
      <dgm:t>
        <a:bodyPr/>
        <a:lstStyle/>
        <a:p>
          <a:endParaRPr lang="en-US"/>
        </a:p>
      </dgm:t>
    </dgm:pt>
    <dgm:pt modelId="{F11D93DC-0AB5-40F3-81CB-614F73173B8F}" type="pres">
      <dgm:prSet presAssocID="{A13A62A5-6CE5-40F2-A023-C2B527515EFB}" presName="linearFlow" presStyleCnt="0">
        <dgm:presLayoutVars>
          <dgm:dir/>
          <dgm:resizeHandles val="exact"/>
        </dgm:presLayoutVars>
      </dgm:prSet>
      <dgm:spPr/>
    </dgm:pt>
    <dgm:pt modelId="{67A005BF-9E65-4FAD-9DCA-1449D05BF31C}" type="pres">
      <dgm:prSet presAssocID="{0EC33186-6E01-41B3-B182-3D708A00B8E0}" presName="node" presStyleLbl="node1" presStyleIdx="0" presStyleCnt="2" custScaleY="72850">
        <dgm:presLayoutVars>
          <dgm:bulletEnabled val="1"/>
        </dgm:presLayoutVars>
      </dgm:prSet>
      <dgm:spPr/>
    </dgm:pt>
    <dgm:pt modelId="{B1A9B890-B9BC-42DF-9629-6CB3C101E113}" type="pres">
      <dgm:prSet presAssocID="{FD9E9255-8869-4F0C-A717-2C83C9D0A405}" presName="spacerL" presStyleCnt="0"/>
      <dgm:spPr/>
    </dgm:pt>
    <dgm:pt modelId="{D9C27066-9501-44AF-9678-681E638A4DB8}" type="pres">
      <dgm:prSet presAssocID="{FD9E9255-8869-4F0C-A717-2C83C9D0A405}" presName="sibTrans" presStyleLbl="sibTrans2D1" presStyleIdx="0" presStyleCnt="1"/>
      <dgm:spPr/>
    </dgm:pt>
    <dgm:pt modelId="{B491D64C-C0F3-4C14-A83A-3AD689B4E0AF}" type="pres">
      <dgm:prSet presAssocID="{FD9E9255-8869-4F0C-A717-2C83C9D0A405}" presName="spacerR" presStyleCnt="0"/>
      <dgm:spPr/>
    </dgm:pt>
    <dgm:pt modelId="{38582061-D749-4807-9B4C-2CF6AA013042}" type="pres">
      <dgm:prSet presAssocID="{EF0B9553-B75C-4F4D-9DE2-DB0FDC176433}" presName="node" presStyleLbl="node1" presStyleIdx="1" presStyleCnt="2" custScaleY="72850">
        <dgm:presLayoutVars>
          <dgm:bulletEnabled val="1"/>
        </dgm:presLayoutVars>
      </dgm:prSet>
      <dgm:spPr/>
    </dgm:pt>
  </dgm:ptLst>
  <dgm:cxnLst>
    <dgm:cxn modelId="{12C10BCE-2996-4C7C-BACD-08AFDFA170B2}" type="presOf" srcId="{FD9E9255-8869-4F0C-A717-2C83C9D0A405}" destId="{D9C27066-9501-44AF-9678-681E638A4DB8}" srcOrd="0" destOrd="0" presId="urn:microsoft.com/office/officeart/2005/8/layout/equation1"/>
    <dgm:cxn modelId="{D0E6A055-3E63-488E-8D61-68FDD33EAD3A}" srcId="{A13A62A5-6CE5-40F2-A023-C2B527515EFB}" destId="{0EC33186-6E01-41B3-B182-3D708A00B8E0}" srcOrd="0" destOrd="0" parTransId="{5240BD28-2D61-4CE0-8967-82054DE2D605}" sibTransId="{FD9E9255-8869-4F0C-A717-2C83C9D0A405}"/>
    <dgm:cxn modelId="{FD398FB5-BDFF-40EC-91F4-E36FA8B2183E}" type="presOf" srcId="{0EC33186-6E01-41B3-B182-3D708A00B8E0}" destId="{67A005BF-9E65-4FAD-9DCA-1449D05BF31C}" srcOrd="0" destOrd="0" presId="urn:microsoft.com/office/officeart/2005/8/layout/equation1"/>
    <dgm:cxn modelId="{EE24FDE0-F00B-44CA-8E57-9D0CB6F85678}" type="presOf" srcId="{EF0B9553-B75C-4F4D-9DE2-DB0FDC176433}" destId="{38582061-D749-4807-9B4C-2CF6AA013042}" srcOrd="0" destOrd="0" presId="urn:microsoft.com/office/officeart/2005/8/layout/equation1"/>
    <dgm:cxn modelId="{137B9956-597B-4549-9480-E42CC9764614}" srcId="{A13A62A5-6CE5-40F2-A023-C2B527515EFB}" destId="{EF0B9553-B75C-4F4D-9DE2-DB0FDC176433}" srcOrd="1" destOrd="0" parTransId="{5DEE01D4-87E5-4041-848A-6895EF7E4F55}" sibTransId="{5679A600-734C-4D9C-9753-691F75320E77}"/>
    <dgm:cxn modelId="{0AF59FB1-C453-4C28-B8AD-38E4CC7ED223}" type="presOf" srcId="{A13A62A5-6CE5-40F2-A023-C2B527515EFB}" destId="{F11D93DC-0AB5-40F3-81CB-614F73173B8F}" srcOrd="0" destOrd="0" presId="urn:microsoft.com/office/officeart/2005/8/layout/equation1"/>
    <dgm:cxn modelId="{060ECF20-649C-43EE-B9C2-04D50EDC32A0}" type="presParOf" srcId="{F11D93DC-0AB5-40F3-81CB-614F73173B8F}" destId="{67A005BF-9E65-4FAD-9DCA-1449D05BF31C}" srcOrd="0" destOrd="0" presId="urn:microsoft.com/office/officeart/2005/8/layout/equation1"/>
    <dgm:cxn modelId="{B75B20BD-3FAC-4373-9870-F3DCFEC9FD22}" type="presParOf" srcId="{F11D93DC-0AB5-40F3-81CB-614F73173B8F}" destId="{B1A9B890-B9BC-42DF-9629-6CB3C101E113}" srcOrd="1" destOrd="0" presId="urn:microsoft.com/office/officeart/2005/8/layout/equation1"/>
    <dgm:cxn modelId="{36562EF7-9850-4B37-B72D-579E300E6260}" type="presParOf" srcId="{F11D93DC-0AB5-40F3-81CB-614F73173B8F}" destId="{D9C27066-9501-44AF-9678-681E638A4DB8}" srcOrd="2" destOrd="0" presId="urn:microsoft.com/office/officeart/2005/8/layout/equation1"/>
    <dgm:cxn modelId="{1742399A-1C6D-4E61-AAC7-7718702317C5}" type="presParOf" srcId="{F11D93DC-0AB5-40F3-81CB-614F73173B8F}" destId="{B491D64C-C0F3-4C14-A83A-3AD689B4E0AF}" srcOrd="3" destOrd="0" presId="urn:microsoft.com/office/officeart/2005/8/layout/equation1"/>
    <dgm:cxn modelId="{CDB38AC9-32BF-43DD-A96C-3DBCCBD17EC1}" type="presParOf" srcId="{F11D93DC-0AB5-40F3-81CB-614F73173B8F}" destId="{38582061-D749-4807-9B4C-2CF6AA013042}"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2B8FA41-348B-4300-BCB5-740A1B149CDD}" type="doc">
      <dgm:prSet loTypeId="urn:microsoft.com/office/officeart/2005/8/layout/cycle1" loCatId="cycle" qsTypeId="urn:microsoft.com/office/officeart/2005/8/quickstyle/3d2" qsCatId="3D" csTypeId="urn:microsoft.com/office/officeart/2005/8/colors/accent0_3" csCatId="mainScheme" phldr="1"/>
      <dgm:spPr/>
      <dgm:t>
        <a:bodyPr/>
        <a:lstStyle/>
        <a:p>
          <a:endParaRPr lang="en-US"/>
        </a:p>
      </dgm:t>
    </dgm:pt>
    <dgm:pt modelId="{5C70F505-9B3C-4CDC-8656-1A810AE8E41A}">
      <dgm:prSet phldrT="[Text]"/>
      <dgm:spPr/>
      <dgm:t>
        <a:bodyPr/>
        <a:lstStyle/>
        <a:p>
          <a:r>
            <a:rPr lang="en-US" b="1" dirty="0"/>
            <a:t>Assess</a:t>
          </a:r>
        </a:p>
      </dgm:t>
    </dgm:pt>
    <dgm:pt modelId="{AA921707-3645-441C-BA49-0B3194584110}" type="parTrans" cxnId="{AEEC3BF5-1049-4FDA-AC90-ABF488AC18EF}">
      <dgm:prSet/>
      <dgm:spPr/>
      <dgm:t>
        <a:bodyPr/>
        <a:lstStyle/>
        <a:p>
          <a:endParaRPr lang="en-US"/>
        </a:p>
      </dgm:t>
    </dgm:pt>
    <dgm:pt modelId="{51B3EEF7-A41B-444B-A023-4B3F0090FD70}" type="sibTrans" cxnId="{AEEC3BF5-1049-4FDA-AC90-ABF488AC18EF}">
      <dgm:prSet/>
      <dgm:spPr/>
      <dgm:t>
        <a:bodyPr/>
        <a:lstStyle/>
        <a:p>
          <a:endParaRPr lang="en-US"/>
        </a:p>
      </dgm:t>
    </dgm:pt>
    <dgm:pt modelId="{E1F4EDFB-F083-49D9-B185-8B6D4AF4B484}">
      <dgm:prSet phldrT="[Text]"/>
      <dgm:spPr/>
      <dgm:t>
        <a:bodyPr/>
        <a:lstStyle/>
        <a:p>
          <a:r>
            <a:rPr lang="en-US" b="1" dirty="0"/>
            <a:t>Design</a:t>
          </a:r>
        </a:p>
      </dgm:t>
    </dgm:pt>
    <dgm:pt modelId="{E36547E5-AA92-4CB7-9CB8-6F5603DE5104}" type="parTrans" cxnId="{D4B3DF8D-5C09-4DF1-9A4F-BA303A0AEFC6}">
      <dgm:prSet/>
      <dgm:spPr/>
      <dgm:t>
        <a:bodyPr/>
        <a:lstStyle/>
        <a:p>
          <a:endParaRPr lang="en-US"/>
        </a:p>
      </dgm:t>
    </dgm:pt>
    <dgm:pt modelId="{E61910AE-98FB-4D0E-905D-03548D10003A}" type="sibTrans" cxnId="{D4B3DF8D-5C09-4DF1-9A4F-BA303A0AEFC6}">
      <dgm:prSet/>
      <dgm:spPr/>
      <dgm:t>
        <a:bodyPr/>
        <a:lstStyle/>
        <a:p>
          <a:endParaRPr lang="en-US"/>
        </a:p>
      </dgm:t>
    </dgm:pt>
    <dgm:pt modelId="{7B7CFAB3-E52B-4494-ADCE-381CCEAEE485}">
      <dgm:prSet phldrT="[Text]"/>
      <dgm:spPr/>
      <dgm:t>
        <a:bodyPr/>
        <a:lstStyle/>
        <a:p>
          <a:r>
            <a:rPr lang="en-US" b="1" dirty="0"/>
            <a:t>Implement</a:t>
          </a:r>
        </a:p>
      </dgm:t>
    </dgm:pt>
    <dgm:pt modelId="{77CE1723-971B-4623-8BBB-BC4ECD40F650}" type="parTrans" cxnId="{D7C14DE9-39C9-4CCF-AE1A-F07DA7E02183}">
      <dgm:prSet/>
      <dgm:spPr/>
      <dgm:t>
        <a:bodyPr/>
        <a:lstStyle/>
        <a:p>
          <a:endParaRPr lang="en-US"/>
        </a:p>
      </dgm:t>
    </dgm:pt>
    <dgm:pt modelId="{F91A7650-7FCB-4193-92C0-942E37EC1917}" type="sibTrans" cxnId="{D7C14DE9-39C9-4CCF-AE1A-F07DA7E02183}">
      <dgm:prSet/>
      <dgm:spPr/>
      <dgm:t>
        <a:bodyPr/>
        <a:lstStyle/>
        <a:p>
          <a:endParaRPr lang="en-US"/>
        </a:p>
      </dgm:t>
    </dgm:pt>
    <dgm:pt modelId="{66267671-85AA-4676-A8DF-EB0042567E60}">
      <dgm:prSet phldrT="[Text]"/>
      <dgm:spPr/>
      <dgm:t>
        <a:bodyPr/>
        <a:lstStyle/>
        <a:p>
          <a:r>
            <a:rPr lang="en-US" b="1" dirty="0"/>
            <a:t>Evaluate</a:t>
          </a:r>
        </a:p>
      </dgm:t>
    </dgm:pt>
    <dgm:pt modelId="{B1B6D4CD-DC7E-47C9-8C8F-F9831B0231E5}" type="parTrans" cxnId="{EBE50783-01DD-400A-A418-130AB4D11D3E}">
      <dgm:prSet/>
      <dgm:spPr/>
      <dgm:t>
        <a:bodyPr/>
        <a:lstStyle/>
        <a:p>
          <a:endParaRPr lang="en-US"/>
        </a:p>
      </dgm:t>
    </dgm:pt>
    <dgm:pt modelId="{2E414F40-1D32-4712-AFF6-AC424ED990B6}" type="sibTrans" cxnId="{EBE50783-01DD-400A-A418-130AB4D11D3E}">
      <dgm:prSet/>
      <dgm:spPr/>
      <dgm:t>
        <a:bodyPr/>
        <a:lstStyle/>
        <a:p>
          <a:endParaRPr lang="en-US"/>
        </a:p>
      </dgm:t>
    </dgm:pt>
    <dgm:pt modelId="{EEE53C4D-AE88-4D1B-BF2D-6CCD8ACF7B36}" type="pres">
      <dgm:prSet presAssocID="{52B8FA41-348B-4300-BCB5-740A1B149CDD}" presName="cycle" presStyleCnt="0">
        <dgm:presLayoutVars>
          <dgm:dir/>
          <dgm:resizeHandles val="exact"/>
        </dgm:presLayoutVars>
      </dgm:prSet>
      <dgm:spPr/>
    </dgm:pt>
    <dgm:pt modelId="{8208462A-A854-4A85-ADE7-9D4062491388}" type="pres">
      <dgm:prSet presAssocID="{5C70F505-9B3C-4CDC-8656-1A810AE8E41A}" presName="dummy" presStyleCnt="0"/>
      <dgm:spPr/>
    </dgm:pt>
    <dgm:pt modelId="{37F23457-4082-40FF-8B10-7D6697BFF967}" type="pres">
      <dgm:prSet presAssocID="{5C70F505-9B3C-4CDC-8656-1A810AE8E41A}" presName="node" presStyleLbl="revTx" presStyleIdx="0" presStyleCnt="4">
        <dgm:presLayoutVars>
          <dgm:bulletEnabled val="1"/>
        </dgm:presLayoutVars>
      </dgm:prSet>
      <dgm:spPr/>
    </dgm:pt>
    <dgm:pt modelId="{A203698F-F2A8-4804-8128-3E4BE106B05A}" type="pres">
      <dgm:prSet presAssocID="{51B3EEF7-A41B-444B-A023-4B3F0090FD70}" presName="sibTrans" presStyleLbl="node1" presStyleIdx="0" presStyleCnt="4"/>
      <dgm:spPr/>
    </dgm:pt>
    <dgm:pt modelId="{8F1E78F4-9DA2-4CD9-A29F-07D53E3DFF8D}" type="pres">
      <dgm:prSet presAssocID="{E1F4EDFB-F083-49D9-B185-8B6D4AF4B484}" presName="dummy" presStyleCnt="0"/>
      <dgm:spPr/>
    </dgm:pt>
    <dgm:pt modelId="{F16C6103-C988-4809-92A0-B58ADC9349CB}" type="pres">
      <dgm:prSet presAssocID="{E1F4EDFB-F083-49D9-B185-8B6D4AF4B484}" presName="node" presStyleLbl="revTx" presStyleIdx="1" presStyleCnt="4">
        <dgm:presLayoutVars>
          <dgm:bulletEnabled val="1"/>
        </dgm:presLayoutVars>
      </dgm:prSet>
      <dgm:spPr/>
    </dgm:pt>
    <dgm:pt modelId="{3A7F7386-6D77-4501-9568-DC3C707D7683}" type="pres">
      <dgm:prSet presAssocID="{E61910AE-98FB-4D0E-905D-03548D10003A}" presName="sibTrans" presStyleLbl="node1" presStyleIdx="1" presStyleCnt="4"/>
      <dgm:spPr/>
    </dgm:pt>
    <dgm:pt modelId="{65C8581D-D9D3-4BA5-AB9A-2C6AF4FD9577}" type="pres">
      <dgm:prSet presAssocID="{7B7CFAB3-E52B-4494-ADCE-381CCEAEE485}" presName="dummy" presStyleCnt="0"/>
      <dgm:spPr/>
    </dgm:pt>
    <dgm:pt modelId="{E4474841-3BEE-4A0A-850C-8DCB0414E73C}" type="pres">
      <dgm:prSet presAssocID="{7B7CFAB3-E52B-4494-ADCE-381CCEAEE485}" presName="node" presStyleLbl="revTx" presStyleIdx="2" presStyleCnt="4">
        <dgm:presLayoutVars>
          <dgm:bulletEnabled val="1"/>
        </dgm:presLayoutVars>
      </dgm:prSet>
      <dgm:spPr/>
    </dgm:pt>
    <dgm:pt modelId="{D2BC6E89-56F7-4F0A-9B5C-FF8A09DE3597}" type="pres">
      <dgm:prSet presAssocID="{F91A7650-7FCB-4193-92C0-942E37EC1917}" presName="sibTrans" presStyleLbl="node1" presStyleIdx="2" presStyleCnt="4"/>
      <dgm:spPr/>
    </dgm:pt>
    <dgm:pt modelId="{C6FC1311-63B9-4F0B-89E6-95D0207E6919}" type="pres">
      <dgm:prSet presAssocID="{66267671-85AA-4676-A8DF-EB0042567E60}" presName="dummy" presStyleCnt="0"/>
      <dgm:spPr/>
    </dgm:pt>
    <dgm:pt modelId="{D9CA8D34-FEB1-45FA-B4C2-277540EB680D}" type="pres">
      <dgm:prSet presAssocID="{66267671-85AA-4676-A8DF-EB0042567E60}" presName="node" presStyleLbl="revTx" presStyleIdx="3" presStyleCnt="4">
        <dgm:presLayoutVars>
          <dgm:bulletEnabled val="1"/>
        </dgm:presLayoutVars>
      </dgm:prSet>
      <dgm:spPr/>
    </dgm:pt>
    <dgm:pt modelId="{B9406015-BDD6-46CE-8BD9-BAAB51C0F598}" type="pres">
      <dgm:prSet presAssocID="{2E414F40-1D32-4712-AFF6-AC424ED990B6}" presName="sibTrans" presStyleLbl="node1" presStyleIdx="3" presStyleCnt="4"/>
      <dgm:spPr/>
    </dgm:pt>
  </dgm:ptLst>
  <dgm:cxnLst>
    <dgm:cxn modelId="{D7C14DE9-39C9-4CCF-AE1A-F07DA7E02183}" srcId="{52B8FA41-348B-4300-BCB5-740A1B149CDD}" destId="{7B7CFAB3-E52B-4494-ADCE-381CCEAEE485}" srcOrd="2" destOrd="0" parTransId="{77CE1723-971B-4623-8BBB-BC4ECD40F650}" sibTransId="{F91A7650-7FCB-4193-92C0-942E37EC1917}"/>
    <dgm:cxn modelId="{32AA2439-7C90-4599-B794-DBD44E3DF34D}" type="presOf" srcId="{7B7CFAB3-E52B-4494-ADCE-381CCEAEE485}" destId="{E4474841-3BEE-4A0A-850C-8DCB0414E73C}" srcOrd="0" destOrd="0" presId="urn:microsoft.com/office/officeart/2005/8/layout/cycle1"/>
    <dgm:cxn modelId="{ACD6ABCC-67D0-4B05-B6DE-FA1364AE78F5}" type="presOf" srcId="{F91A7650-7FCB-4193-92C0-942E37EC1917}" destId="{D2BC6E89-56F7-4F0A-9B5C-FF8A09DE3597}" srcOrd="0" destOrd="0" presId="urn:microsoft.com/office/officeart/2005/8/layout/cycle1"/>
    <dgm:cxn modelId="{3A5F3EB1-974C-4F91-ADE9-8F2ABCA2931C}" type="presOf" srcId="{51B3EEF7-A41B-444B-A023-4B3F0090FD70}" destId="{A203698F-F2A8-4804-8128-3E4BE106B05A}" srcOrd="0" destOrd="0" presId="urn:microsoft.com/office/officeart/2005/8/layout/cycle1"/>
    <dgm:cxn modelId="{D4B3DF8D-5C09-4DF1-9A4F-BA303A0AEFC6}" srcId="{52B8FA41-348B-4300-BCB5-740A1B149CDD}" destId="{E1F4EDFB-F083-49D9-B185-8B6D4AF4B484}" srcOrd="1" destOrd="0" parTransId="{E36547E5-AA92-4CB7-9CB8-6F5603DE5104}" sibTransId="{E61910AE-98FB-4D0E-905D-03548D10003A}"/>
    <dgm:cxn modelId="{19144F47-C9C0-46B6-91EF-E35CF0651EDE}" type="presOf" srcId="{5C70F505-9B3C-4CDC-8656-1A810AE8E41A}" destId="{37F23457-4082-40FF-8B10-7D6697BFF967}" srcOrd="0" destOrd="0" presId="urn:microsoft.com/office/officeart/2005/8/layout/cycle1"/>
    <dgm:cxn modelId="{5D09F4BC-B3A4-4A5F-9174-0446D5C4CA30}" type="presOf" srcId="{E61910AE-98FB-4D0E-905D-03548D10003A}" destId="{3A7F7386-6D77-4501-9568-DC3C707D7683}" srcOrd="0" destOrd="0" presId="urn:microsoft.com/office/officeart/2005/8/layout/cycle1"/>
    <dgm:cxn modelId="{44FE60DB-3984-4A4E-90C0-1C926FE7E353}" type="presOf" srcId="{E1F4EDFB-F083-49D9-B185-8B6D4AF4B484}" destId="{F16C6103-C988-4809-92A0-B58ADC9349CB}" srcOrd="0" destOrd="0" presId="urn:microsoft.com/office/officeart/2005/8/layout/cycle1"/>
    <dgm:cxn modelId="{A2BAB1FE-91AE-4B38-B13B-E2F7AC59252D}" type="presOf" srcId="{2E414F40-1D32-4712-AFF6-AC424ED990B6}" destId="{B9406015-BDD6-46CE-8BD9-BAAB51C0F598}" srcOrd="0" destOrd="0" presId="urn:microsoft.com/office/officeart/2005/8/layout/cycle1"/>
    <dgm:cxn modelId="{3A597D2B-02D2-420E-8E2F-8DCF228C4858}" type="presOf" srcId="{66267671-85AA-4676-A8DF-EB0042567E60}" destId="{D9CA8D34-FEB1-45FA-B4C2-277540EB680D}" srcOrd="0" destOrd="0" presId="urn:microsoft.com/office/officeart/2005/8/layout/cycle1"/>
    <dgm:cxn modelId="{EBE50783-01DD-400A-A418-130AB4D11D3E}" srcId="{52B8FA41-348B-4300-BCB5-740A1B149CDD}" destId="{66267671-85AA-4676-A8DF-EB0042567E60}" srcOrd="3" destOrd="0" parTransId="{B1B6D4CD-DC7E-47C9-8C8F-F9831B0231E5}" sibTransId="{2E414F40-1D32-4712-AFF6-AC424ED990B6}"/>
    <dgm:cxn modelId="{432C3291-C075-4235-B3D4-A8329025CF32}" type="presOf" srcId="{52B8FA41-348B-4300-BCB5-740A1B149CDD}" destId="{EEE53C4D-AE88-4D1B-BF2D-6CCD8ACF7B36}" srcOrd="0" destOrd="0" presId="urn:microsoft.com/office/officeart/2005/8/layout/cycle1"/>
    <dgm:cxn modelId="{AEEC3BF5-1049-4FDA-AC90-ABF488AC18EF}" srcId="{52B8FA41-348B-4300-BCB5-740A1B149CDD}" destId="{5C70F505-9B3C-4CDC-8656-1A810AE8E41A}" srcOrd="0" destOrd="0" parTransId="{AA921707-3645-441C-BA49-0B3194584110}" sibTransId="{51B3EEF7-A41B-444B-A023-4B3F0090FD70}"/>
    <dgm:cxn modelId="{827D88CF-8672-4577-812F-48788D90A249}" type="presParOf" srcId="{EEE53C4D-AE88-4D1B-BF2D-6CCD8ACF7B36}" destId="{8208462A-A854-4A85-ADE7-9D4062491388}" srcOrd="0" destOrd="0" presId="urn:microsoft.com/office/officeart/2005/8/layout/cycle1"/>
    <dgm:cxn modelId="{90CEC0E5-652F-42BC-9CDA-BC278538F184}" type="presParOf" srcId="{EEE53C4D-AE88-4D1B-BF2D-6CCD8ACF7B36}" destId="{37F23457-4082-40FF-8B10-7D6697BFF967}" srcOrd="1" destOrd="0" presId="urn:microsoft.com/office/officeart/2005/8/layout/cycle1"/>
    <dgm:cxn modelId="{E3B817B2-E73E-4269-BFB8-23F44651AEA4}" type="presParOf" srcId="{EEE53C4D-AE88-4D1B-BF2D-6CCD8ACF7B36}" destId="{A203698F-F2A8-4804-8128-3E4BE106B05A}" srcOrd="2" destOrd="0" presId="urn:microsoft.com/office/officeart/2005/8/layout/cycle1"/>
    <dgm:cxn modelId="{4C4B2188-C364-484D-AE63-F7721C5072B7}" type="presParOf" srcId="{EEE53C4D-AE88-4D1B-BF2D-6CCD8ACF7B36}" destId="{8F1E78F4-9DA2-4CD9-A29F-07D53E3DFF8D}" srcOrd="3" destOrd="0" presId="urn:microsoft.com/office/officeart/2005/8/layout/cycle1"/>
    <dgm:cxn modelId="{D337E7E6-BD19-4E81-877C-0500CFAC7193}" type="presParOf" srcId="{EEE53C4D-AE88-4D1B-BF2D-6CCD8ACF7B36}" destId="{F16C6103-C988-4809-92A0-B58ADC9349CB}" srcOrd="4" destOrd="0" presId="urn:microsoft.com/office/officeart/2005/8/layout/cycle1"/>
    <dgm:cxn modelId="{4C652FD4-65FA-42FD-9F89-0B73C4EF1C06}" type="presParOf" srcId="{EEE53C4D-AE88-4D1B-BF2D-6CCD8ACF7B36}" destId="{3A7F7386-6D77-4501-9568-DC3C707D7683}" srcOrd="5" destOrd="0" presId="urn:microsoft.com/office/officeart/2005/8/layout/cycle1"/>
    <dgm:cxn modelId="{3AB2F427-9543-45DA-A7AF-779B188C7134}" type="presParOf" srcId="{EEE53C4D-AE88-4D1B-BF2D-6CCD8ACF7B36}" destId="{65C8581D-D9D3-4BA5-AB9A-2C6AF4FD9577}" srcOrd="6" destOrd="0" presId="urn:microsoft.com/office/officeart/2005/8/layout/cycle1"/>
    <dgm:cxn modelId="{DDD16A8D-E76D-4C1F-ACEC-26E4F1113ED1}" type="presParOf" srcId="{EEE53C4D-AE88-4D1B-BF2D-6CCD8ACF7B36}" destId="{E4474841-3BEE-4A0A-850C-8DCB0414E73C}" srcOrd="7" destOrd="0" presId="urn:microsoft.com/office/officeart/2005/8/layout/cycle1"/>
    <dgm:cxn modelId="{E2F104F8-F650-41FA-A6DF-429B05063D4F}" type="presParOf" srcId="{EEE53C4D-AE88-4D1B-BF2D-6CCD8ACF7B36}" destId="{D2BC6E89-56F7-4F0A-9B5C-FF8A09DE3597}" srcOrd="8" destOrd="0" presId="urn:microsoft.com/office/officeart/2005/8/layout/cycle1"/>
    <dgm:cxn modelId="{2119C5A4-990E-4EBD-890F-B5CA63E6E54A}" type="presParOf" srcId="{EEE53C4D-AE88-4D1B-BF2D-6CCD8ACF7B36}" destId="{C6FC1311-63B9-4F0B-89E6-95D0207E6919}" srcOrd="9" destOrd="0" presId="urn:microsoft.com/office/officeart/2005/8/layout/cycle1"/>
    <dgm:cxn modelId="{1EBD03A5-6103-4CCE-B0EF-5004E2DBAB31}" type="presParOf" srcId="{EEE53C4D-AE88-4D1B-BF2D-6CCD8ACF7B36}" destId="{D9CA8D34-FEB1-45FA-B4C2-277540EB680D}" srcOrd="10" destOrd="0" presId="urn:microsoft.com/office/officeart/2005/8/layout/cycle1"/>
    <dgm:cxn modelId="{AB4BC038-17A3-41A9-9646-F90A11F186FC}" type="presParOf" srcId="{EEE53C4D-AE88-4D1B-BF2D-6CCD8ACF7B36}" destId="{B9406015-BDD6-46CE-8BD9-BAAB51C0F59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B4E2DE7-B4ED-473E-9298-A2AB72B2E4BB}"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A6B47FC4-7DD6-4809-BA18-C0F68E56E16D}">
      <dgm:prSet phldrT="[Text]" custT="1"/>
      <dgm:spPr/>
      <dgm:t>
        <a:bodyPr/>
        <a:lstStyle/>
        <a:p>
          <a:r>
            <a:rPr lang="en-US" sz="2000" b="1" dirty="0"/>
            <a:t>Management meeting</a:t>
          </a:r>
        </a:p>
      </dgm:t>
    </dgm:pt>
    <dgm:pt modelId="{4A20C34B-6B86-4729-B9F2-C1DF42C3E574}" type="parTrans" cxnId="{012B1F1D-D728-4348-AB55-D710E5674773}">
      <dgm:prSet/>
      <dgm:spPr/>
      <dgm:t>
        <a:bodyPr/>
        <a:lstStyle/>
        <a:p>
          <a:endParaRPr lang="en-US"/>
        </a:p>
      </dgm:t>
    </dgm:pt>
    <dgm:pt modelId="{7212D73D-AE2F-49B5-8FA6-0706BCA4DC08}" type="sibTrans" cxnId="{012B1F1D-D728-4348-AB55-D710E5674773}">
      <dgm:prSet/>
      <dgm:spPr/>
      <dgm:t>
        <a:bodyPr/>
        <a:lstStyle/>
        <a:p>
          <a:endParaRPr lang="en-US"/>
        </a:p>
      </dgm:t>
    </dgm:pt>
    <dgm:pt modelId="{E1E10192-7689-4D36-9C3E-5B332D23E8FB}">
      <dgm:prSet phldrT="[Text]" custT="1"/>
      <dgm:spPr/>
      <dgm:t>
        <a:bodyPr/>
        <a:lstStyle/>
        <a:p>
          <a:r>
            <a:rPr lang="en-US" sz="2000" b="1" dirty="0"/>
            <a:t>Management Training</a:t>
          </a:r>
        </a:p>
      </dgm:t>
    </dgm:pt>
    <dgm:pt modelId="{D6F77403-A54E-4914-A382-0182E34A87CF}" type="parTrans" cxnId="{7AD9A6DD-2145-4110-AA49-8F5C5EF9B052}">
      <dgm:prSet/>
      <dgm:spPr/>
      <dgm:t>
        <a:bodyPr/>
        <a:lstStyle/>
        <a:p>
          <a:endParaRPr lang="en-US"/>
        </a:p>
      </dgm:t>
    </dgm:pt>
    <dgm:pt modelId="{0E1B900D-0A22-4494-BCAC-EC31CB11FF8B}" type="sibTrans" cxnId="{7AD9A6DD-2145-4110-AA49-8F5C5EF9B052}">
      <dgm:prSet/>
      <dgm:spPr/>
      <dgm:t>
        <a:bodyPr/>
        <a:lstStyle/>
        <a:p>
          <a:endParaRPr lang="en-US"/>
        </a:p>
      </dgm:t>
    </dgm:pt>
    <dgm:pt modelId="{FC03D555-A2D5-49FE-ABD5-973D6145845A}">
      <dgm:prSet phldrT="[Text]" custT="1"/>
      <dgm:spPr/>
      <dgm:t>
        <a:bodyPr/>
        <a:lstStyle/>
        <a:p>
          <a:r>
            <a:rPr lang="en-US" sz="2000" b="1" dirty="0"/>
            <a:t>Strategic planning</a:t>
          </a:r>
        </a:p>
      </dgm:t>
    </dgm:pt>
    <dgm:pt modelId="{6A6B46D2-35D8-46A2-9C9F-AC381036397F}" type="parTrans" cxnId="{DDAB8D8E-3B5C-4EF8-B13F-78862BBC9979}">
      <dgm:prSet/>
      <dgm:spPr/>
      <dgm:t>
        <a:bodyPr/>
        <a:lstStyle/>
        <a:p>
          <a:endParaRPr lang="en-US"/>
        </a:p>
      </dgm:t>
    </dgm:pt>
    <dgm:pt modelId="{12D4A9F1-0A0A-4D7A-A65B-4CF8FFAAB41E}" type="sibTrans" cxnId="{DDAB8D8E-3B5C-4EF8-B13F-78862BBC9979}">
      <dgm:prSet/>
      <dgm:spPr/>
      <dgm:t>
        <a:bodyPr/>
        <a:lstStyle/>
        <a:p>
          <a:endParaRPr lang="en-US"/>
        </a:p>
      </dgm:t>
    </dgm:pt>
    <dgm:pt modelId="{55EB21E7-0CF2-45B9-894E-B3BC6E657375}">
      <dgm:prSet phldrT="[Text]" custT="1"/>
      <dgm:spPr/>
      <dgm:t>
        <a:bodyPr/>
        <a:lstStyle/>
        <a:p>
          <a:r>
            <a:rPr lang="en-US" sz="2000" b="1" dirty="0"/>
            <a:t>Form Quality Committee</a:t>
          </a:r>
        </a:p>
      </dgm:t>
    </dgm:pt>
    <dgm:pt modelId="{C109528D-429B-44CE-89D5-7E2ADDA9E9EB}" type="parTrans" cxnId="{D4763670-4FC2-4A9D-B181-9DF3B74F9552}">
      <dgm:prSet/>
      <dgm:spPr/>
      <dgm:t>
        <a:bodyPr/>
        <a:lstStyle/>
        <a:p>
          <a:endParaRPr lang="en-US"/>
        </a:p>
      </dgm:t>
    </dgm:pt>
    <dgm:pt modelId="{34036CB2-D0DC-4885-AFA5-01A622F67201}" type="sibTrans" cxnId="{D4763670-4FC2-4A9D-B181-9DF3B74F9552}">
      <dgm:prSet/>
      <dgm:spPr/>
      <dgm:t>
        <a:bodyPr/>
        <a:lstStyle/>
        <a:p>
          <a:endParaRPr lang="en-US"/>
        </a:p>
      </dgm:t>
    </dgm:pt>
    <dgm:pt modelId="{F6D690E7-968C-4CA0-9B8B-0C6F339240D0}">
      <dgm:prSet phldrT="[Text]" custT="1"/>
      <dgm:spPr/>
      <dgm:t>
        <a:bodyPr/>
        <a:lstStyle/>
        <a:p>
          <a:r>
            <a:rPr lang="en-US" sz="2000" b="1" dirty="0"/>
            <a:t>Culture Assessment</a:t>
          </a:r>
        </a:p>
      </dgm:t>
    </dgm:pt>
    <dgm:pt modelId="{DA9CF047-54DC-4C28-8C5F-556C4DDB924B}" type="parTrans" cxnId="{B2054394-C814-43D2-98F4-7C6C213F127B}">
      <dgm:prSet/>
      <dgm:spPr/>
      <dgm:t>
        <a:bodyPr/>
        <a:lstStyle/>
        <a:p>
          <a:endParaRPr lang="en-US"/>
        </a:p>
      </dgm:t>
    </dgm:pt>
    <dgm:pt modelId="{8F571F34-ED7F-4374-ABEA-95444C89AB56}" type="sibTrans" cxnId="{B2054394-C814-43D2-98F4-7C6C213F127B}">
      <dgm:prSet/>
      <dgm:spPr/>
      <dgm:t>
        <a:bodyPr/>
        <a:lstStyle/>
        <a:p>
          <a:endParaRPr lang="en-US"/>
        </a:p>
      </dgm:t>
    </dgm:pt>
    <dgm:pt modelId="{E88FD8B7-D659-4C10-9631-25A21872F7BE}">
      <dgm:prSet/>
      <dgm:spPr/>
      <dgm:t>
        <a:bodyPr/>
        <a:lstStyle/>
        <a:p>
          <a:r>
            <a:rPr lang="en-US" b="1" dirty="0"/>
            <a:t>Communications Strategy</a:t>
          </a:r>
        </a:p>
      </dgm:t>
    </dgm:pt>
    <dgm:pt modelId="{16D2D5D1-A745-4297-97C6-5C6F17B027F6}" type="parTrans" cxnId="{346DB8F6-881E-4E56-BEE7-1576F9FB5401}">
      <dgm:prSet/>
      <dgm:spPr/>
      <dgm:t>
        <a:bodyPr/>
        <a:lstStyle/>
        <a:p>
          <a:endParaRPr lang="en-US"/>
        </a:p>
      </dgm:t>
    </dgm:pt>
    <dgm:pt modelId="{81E8B496-A171-4EC6-969E-08183C6E4852}" type="sibTrans" cxnId="{346DB8F6-881E-4E56-BEE7-1576F9FB5401}">
      <dgm:prSet/>
      <dgm:spPr/>
      <dgm:t>
        <a:bodyPr/>
        <a:lstStyle/>
        <a:p>
          <a:endParaRPr lang="en-US"/>
        </a:p>
      </dgm:t>
    </dgm:pt>
    <dgm:pt modelId="{8A78D5EB-AFA5-4BCA-AF49-BF96226B5385}">
      <dgm:prSet custT="1"/>
      <dgm:spPr/>
      <dgm:t>
        <a:bodyPr/>
        <a:lstStyle/>
        <a:p>
          <a:r>
            <a:rPr lang="en-US" sz="2000" b="1" dirty="0"/>
            <a:t>Organisation-wide Training</a:t>
          </a:r>
        </a:p>
      </dgm:t>
    </dgm:pt>
    <dgm:pt modelId="{5446FCC5-C351-425F-A863-DADA6F9F9A0D}" type="parTrans" cxnId="{2D02D293-5A2A-41DD-B13B-7A1E33FA7395}">
      <dgm:prSet/>
      <dgm:spPr/>
      <dgm:t>
        <a:bodyPr/>
        <a:lstStyle/>
        <a:p>
          <a:endParaRPr lang="en-US"/>
        </a:p>
      </dgm:t>
    </dgm:pt>
    <dgm:pt modelId="{0DEC6CBA-0B38-4DB1-BFB2-68AA3793F077}" type="sibTrans" cxnId="{2D02D293-5A2A-41DD-B13B-7A1E33FA7395}">
      <dgm:prSet/>
      <dgm:spPr/>
      <dgm:t>
        <a:bodyPr/>
        <a:lstStyle/>
        <a:p>
          <a:endParaRPr lang="en-US"/>
        </a:p>
      </dgm:t>
    </dgm:pt>
    <dgm:pt modelId="{8C810AE7-017F-4C57-9FF4-652C17D23B0F}">
      <dgm:prSet custT="1"/>
      <dgm:spPr/>
      <dgm:t>
        <a:bodyPr/>
        <a:lstStyle/>
        <a:p>
          <a:r>
            <a:rPr lang="en-US" sz="2000" b="1" dirty="0"/>
            <a:t>Form Quality Teams</a:t>
          </a:r>
        </a:p>
      </dgm:t>
    </dgm:pt>
    <dgm:pt modelId="{B5D882A9-4EF5-4B67-87D7-A92D1755B4FD}" type="parTrans" cxnId="{9AE08240-736E-4D62-89C6-65B594AD5B52}">
      <dgm:prSet/>
      <dgm:spPr/>
      <dgm:t>
        <a:bodyPr/>
        <a:lstStyle/>
        <a:p>
          <a:endParaRPr lang="en-US"/>
        </a:p>
      </dgm:t>
    </dgm:pt>
    <dgm:pt modelId="{2FC07047-E167-43B4-8358-C353BA5C2183}" type="sibTrans" cxnId="{9AE08240-736E-4D62-89C6-65B594AD5B52}">
      <dgm:prSet/>
      <dgm:spPr/>
      <dgm:t>
        <a:bodyPr/>
        <a:lstStyle/>
        <a:p>
          <a:endParaRPr lang="en-US"/>
        </a:p>
      </dgm:t>
    </dgm:pt>
    <dgm:pt modelId="{F0B64CB6-EAE5-4E50-B4EA-7FF55EF73700}">
      <dgm:prSet custT="1"/>
      <dgm:spPr/>
      <dgm:t>
        <a:bodyPr/>
        <a:lstStyle/>
        <a:p>
          <a:r>
            <a:rPr lang="en-US" sz="2000" b="1" dirty="0"/>
            <a:t>Training of Teams</a:t>
          </a:r>
        </a:p>
      </dgm:t>
    </dgm:pt>
    <dgm:pt modelId="{7C2BFCFB-E37C-4B29-AEB1-AD04E7B39E43}" type="parTrans" cxnId="{B66BFB75-1892-4DC8-BD43-E77F53B8537A}">
      <dgm:prSet/>
      <dgm:spPr/>
      <dgm:t>
        <a:bodyPr/>
        <a:lstStyle/>
        <a:p>
          <a:endParaRPr lang="en-US"/>
        </a:p>
      </dgm:t>
    </dgm:pt>
    <dgm:pt modelId="{5999CC97-6DA1-42ED-9563-0790314C6265}" type="sibTrans" cxnId="{B66BFB75-1892-4DC8-BD43-E77F53B8537A}">
      <dgm:prSet/>
      <dgm:spPr/>
      <dgm:t>
        <a:bodyPr/>
        <a:lstStyle/>
        <a:p>
          <a:endParaRPr lang="en-US"/>
        </a:p>
      </dgm:t>
    </dgm:pt>
    <dgm:pt modelId="{5AED6D02-0772-4157-A730-50490CF6ADA3}" type="pres">
      <dgm:prSet presAssocID="{4B4E2DE7-B4ED-473E-9298-A2AB72B2E4BB}" presName="diagram" presStyleCnt="0">
        <dgm:presLayoutVars>
          <dgm:dir/>
          <dgm:resizeHandles val="exact"/>
        </dgm:presLayoutVars>
      </dgm:prSet>
      <dgm:spPr/>
    </dgm:pt>
    <dgm:pt modelId="{893A1CAB-9AE1-42C1-986E-5D4D064E2169}" type="pres">
      <dgm:prSet presAssocID="{A6B47FC4-7DD6-4809-BA18-C0F68E56E16D}" presName="node" presStyleLbl="node1" presStyleIdx="0" presStyleCnt="9">
        <dgm:presLayoutVars>
          <dgm:bulletEnabled val="1"/>
        </dgm:presLayoutVars>
      </dgm:prSet>
      <dgm:spPr/>
    </dgm:pt>
    <dgm:pt modelId="{4AA510E3-EF9C-4237-AF9F-7B97F4351C8A}" type="pres">
      <dgm:prSet presAssocID="{7212D73D-AE2F-49B5-8FA6-0706BCA4DC08}" presName="sibTrans" presStyleLbl="sibTrans2D1" presStyleIdx="0" presStyleCnt="8"/>
      <dgm:spPr/>
    </dgm:pt>
    <dgm:pt modelId="{920933F2-BBA1-4D0E-AA7C-8E748F982823}" type="pres">
      <dgm:prSet presAssocID="{7212D73D-AE2F-49B5-8FA6-0706BCA4DC08}" presName="connectorText" presStyleLbl="sibTrans2D1" presStyleIdx="0" presStyleCnt="8"/>
      <dgm:spPr/>
    </dgm:pt>
    <dgm:pt modelId="{8F40A577-21BF-425C-B3AD-477FE8017132}" type="pres">
      <dgm:prSet presAssocID="{E1E10192-7689-4D36-9C3E-5B332D23E8FB}" presName="node" presStyleLbl="node1" presStyleIdx="1" presStyleCnt="9">
        <dgm:presLayoutVars>
          <dgm:bulletEnabled val="1"/>
        </dgm:presLayoutVars>
      </dgm:prSet>
      <dgm:spPr/>
    </dgm:pt>
    <dgm:pt modelId="{F6F84BBE-B24E-4FC4-9E3F-7CFE747C60D1}" type="pres">
      <dgm:prSet presAssocID="{0E1B900D-0A22-4494-BCAC-EC31CB11FF8B}" presName="sibTrans" presStyleLbl="sibTrans2D1" presStyleIdx="1" presStyleCnt="8"/>
      <dgm:spPr/>
    </dgm:pt>
    <dgm:pt modelId="{5341A5B5-09AF-4076-A079-7094466CA27F}" type="pres">
      <dgm:prSet presAssocID="{0E1B900D-0A22-4494-BCAC-EC31CB11FF8B}" presName="connectorText" presStyleLbl="sibTrans2D1" presStyleIdx="1" presStyleCnt="8"/>
      <dgm:spPr/>
    </dgm:pt>
    <dgm:pt modelId="{327BF163-4093-47F2-BC14-3203FDD5AE56}" type="pres">
      <dgm:prSet presAssocID="{FC03D555-A2D5-49FE-ABD5-973D6145845A}" presName="node" presStyleLbl="node1" presStyleIdx="2" presStyleCnt="9">
        <dgm:presLayoutVars>
          <dgm:bulletEnabled val="1"/>
        </dgm:presLayoutVars>
      </dgm:prSet>
      <dgm:spPr/>
    </dgm:pt>
    <dgm:pt modelId="{2679609E-5173-4F69-B446-983EF522C0DA}" type="pres">
      <dgm:prSet presAssocID="{12D4A9F1-0A0A-4D7A-A65B-4CF8FFAAB41E}" presName="sibTrans" presStyleLbl="sibTrans2D1" presStyleIdx="2" presStyleCnt="8"/>
      <dgm:spPr/>
    </dgm:pt>
    <dgm:pt modelId="{57B54329-D064-4BC6-9600-51259843FC5B}" type="pres">
      <dgm:prSet presAssocID="{12D4A9F1-0A0A-4D7A-A65B-4CF8FFAAB41E}" presName="connectorText" presStyleLbl="sibTrans2D1" presStyleIdx="2" presStyleCnt="8"/>
      <dgm:spPr/>
    </dgm:pt>
    <dgm:pt modelId="{BCCBA773-A820-4A54-90BD-794EC67D5325}" type="pres">
      <dgm:prSet presAssocID="{55EB21E7-0CF2-45B9-894E-B3BC6E657375}" presName="node" presStyleLbl="node1" presStyleIdx="3" presStyleCnt="9">
        <dgm:presLayoutVars>
          <dgm:bulletEnabled val="1"/>
        </dgm:presLayoutVars>
      </dgm:prSet>
      <dgm:spPr/>
    </dgm:pt>
    <dgm:pt modelId="{CB1E4BB0-B4E1-4F17-B49F-A5C91CB20341}" type="pres">
      <dgm:prSet presAssocID="{34036CB2-D0DC-4885-AFA5-01A622F67201}" presName="sibTrans" presStyleLbl="sibTrans2D1" presStyleIdx="3" presStyleCnt="8"/>
      <dgm:spPr/>
    </dgm:pt>
    <dgm:pt modelId="{3F17FDB2-3BF1-42A0-A3E2-46E1D59499CF}" type="pres">
      <dgm:prSet presAssocID="{34036CB2-D0DC-4885-AFA5-01A622F67201}" presName="connectorText" presStyleLbl="sibTrans2D1" presStyleIdx="3" presStyleCnt="8"/>
      <dgm:spPr/>
    </dgm:pt>
    <dgm:pt modelId="{A4BEE6D3-D4EA-41BD-BA3E-537F6AF33788}" type="pres">
      <dgm:prSet presAssocID="{F6D690E7-968C-4CA0-9B8B-0C6F339240D0}" presName="node" presStyleLbl="node1" presStyleIdx="4" presStyleCnt="9">
        <dgm:presLayoutVars>
          <dgm:bulletEnabled val="1"/>
        </dgm:presLayoutVars>
      </dgm:prSet>
      <dgm:spPr/>
    </dgm:pt>
    <dgm:pt modelId="{7C6533C8-4C30-4771-A246-94AA9DC7A4B1}" type="pres">
      <dgm:prSet presAssocID="{8F571F34-ED7F-4374-ABEA-95444C89AB56}" presName="sibTrans" presStyleLbl="sibTrans2D1" presStyleIdx="4" presStyleCnt="8"/>
      <dgm:spPr/>
    </dgm:pt>
    <dgm:pt modelId="{2306DB16-0BA4-42FE-8DCD-B90FFEED2F2B}" type="pres">
      <dgm:prSet presAssocID="{8F571F34-ED7F-4374-ABEA-95444C89AB56}" presName="connectorText" presStyleLbl="sibTrans2D1" presStyleIdx="4" presStyleCnt="8"/>
      <dgm:spPr/>
    </dgm:pt>
    <dgm:pt modelId="{6EB6C733-BAC4-4BE9-A298-43AFD77BC065}" type="pres">
      <dgm:prSet presAssocID="{E88FD8B7-D659-4C10-9631-25A21872F7BE}" presName="node" presStyleLbl="node1" presStyleIdx="5" presStyleCnt="9">
        <dgm:presLayoutVars>
          <dgm:bulletEnabled val="1"/>
        </dgm:presLayoutVars>
      </dgm:prSet>
      <dgm:spPr/>
    </dgm:pt>
    <dgm:pt modelId="{495EF190-FC2C-4BDE-8A9E-C29854520B55}" type="pres">
      <dgm:prSet presAssocID="{81E8B496-A171-4EC6-969E-08183C6E4852}" presName="sibTrans" presStyleLbl="sibTrans2D1" presStyleIdx="5" presStyleCnt="8"/>
      <dgm:spPr/>
    </dgm:pt>
    <dgm:pt modelId="{519778EE-557E-4C0D-90F3-1F96DD1EFC7B}" type="pres">
      <dgm:prSet presAssocID="{81E8B496-A171-4EC6-969E-08183C6E4852}" presName="connectorText" presStyleLbl="sibTrans2D1" presStyleIdx="5" presStyleCnt="8"/>
      <dgm:spPr/>
    </dgm:pt>
    <dgm:pt modelId="{DA591BC3-42EF-47B6-9755-EEF6CFA70029}" type="pres">
      <dgm:prSet presAssocID="{8A78D5EB-AFA5-4BCA-AF49-BF96226B5385}" presName="node" presStyleLbl="node1" presStyleIdx="6" presStyleCnt="9">
        <dgm:presLayoutVars>
          <dgm:bulletEnabled val="1"/>
        </dgm:presLayoutVars>
      </dgm:prSet>
      <dgm:spPr/>
    </dgm:pt>
    <dgm:pt modelId="{EB69E2B3-4EF5-4A58-A80B-BB54EAA95A67}" type="pres">
      <dgm:prSet presAssocID="{0DEC6CBA-0B38-4DB1-BFB2-68AA3793F077}" presName="sibTrans" presStyleLbl="sibTrans2D1" presStyleIdx="6" presStyleCnt="8"/>
      <dgm:spPr/>
    </dgm:pt>
    <dgm:pt modelId="{576CB817-E69F-4D85-A707-5E9D4D514C6F}" type="pres">
      <dgm:prSet presAssocID="{0DEC6CBA-0B38-4DB1-BFB2-68AA3793F077}" presName="connectorText" presStyleLbl="sibTrans2D1" presStyleIdx="6" presStyleCnt="8"/>
      <dgm:spPr/>
    </dgm:pt>
    <dgm:pt modelId="{6E4C68F5-4474-4963-9CB5-8B8C30601458}" type="pres">
      <dgm:prSet presAssocID="{8C810AE7-017F-4C57-9FF4-652C17D23B0F}" presName="node" presStyleLbl="node1" presStyleIdx="7" presStyleCnt="9">
        <dgm:presLayoutVars>
          <dgm:bulletEnabled val="1"/>
        </dgm:presLayoutVars>
      </dgm:prSet>
      <dgm:spPr/>
    </dgm:pt>
    <dgm:pt modelId="{7C3551D3-D72E-44C4-9096-C54C57CAC102}" type="pres">
      <dgm:prSet presAssocID="{2FC07047-E167-43B4-8358-C353BA5C2183}" presName="sibTrans" presStyleLbl="sibTrans2D1" presStyleIdx="7" presStyleCnt="8"/>
      <dgm:spPr/>
    </dgm:pt>
    <dgm:pt modelId="{E4701250-4C9C-4F11-BC16-AF1460C1B225}" type="pres">
      <dgm:prSet presAssocID="{2FC07047-E167-43B4-8358-C353BA5C2183}" presName="connectorText" presStyleLbl="sibTrans2D1" presStyleIdx="7" presStyleCnt="8"/>
      <dgm:spPr/>
    </dgm:pt>
    <dgm:pt modelId="{CC48D20A-5CB5-4E01-A9DA-9417BB070247}" type="pres">
      <dgm:prSet presAssocID="{F0B64CB6-EAE5-4E50-B4EA-7FF55EF73700}" presName="node" presStyleLbl="node1" presStyleIdx="8" presStyleCnt="9">
        <dgm:presLayoutVars>
          <dgm:bulletEnabled val="1"/>
        </dgm:presLayoutVars>
      </dgm:prSet>
      <dgm:spPr/>
    </dgm:pt>
  </dgm:ptLst>
  <dgm:cxnLst>
    <dgm:cxn modelId="{67EEEC3F-FC3D-451E-B73E-553DEB324E57}" type="presOf" srcId="{E88FD8B7-D659-4C10-9631-25A21872F7BE}" destId="{6EB6C733-BAC4-4BE9-A298-43AFD77BC065}" srcOrd="0" destOrd="0" presId="urn:microsoft.com/office/officeart/2005/8/layout/process5"/>
    <dgm:cxn modelId="{E7442F02-0916-461C-8977-498144E0E773}" type="presOf" srcId="{34036CB2-D0DC-4885-AFA5-01A622F67201}" destId="{CB1E4BB0-B4E1-4F17-B49F-A5C91CB20341}" srcOrd="0" destOrd="0" presId="urn:microsoft.com/office/officeart/2005/8/layout/process5"/>
    <dgm:cxn modelId="{2D02D293-5A2A-41DD-B13B-7A1E33FA7395}" srcId="{4B4E2DE7-B4ED-473E-9298-A2AB72B2E4BB}" destId="{8A78D5EB-AFA5-4BCA-AF49-BF96226B5385}" srcOrd="6" destOrd="0" parTransId="{5446FCC5-C351-425F-A863-DADA6F9F9A0D}" sibTransId="{0DEC6CBA-0B38-4DB1-BFB2-68AA3793F077}"/>
    <dgm:cxn modelId="{49627F21-D82C-4118-8646-E383D65751A7}" type="presOf" srcId="{0E1B900D-0A22-4494-BCAC-EC31CB11FF8B}" destId="{5341A5B5-09AF-4076-A079-7094466CA27F}" srcOrd="1" destOrd="0" presId="urn:microsoft.com/office/officeart/2005/8/layout/process5"/>
    <dgm:cxn modelId="{9DE6D3F1-8250-4232-A91E-6E22EFD279B6}" type="presOf" srcId="{F0B64CB6-EAE5-4E50-B4EA-7FF55EF73700}" destId="{CC48D20A-5CB5-4E01-A9DA-9417BB070247}" srcOrd="0" destOrd="0" presId="urn:microsoft.com/office/officeart/2005/8/layout/process5"/>
    <dgm:cxn modelId="{DDAB8D8E-3B5C-4EF8-B13F-78862BBC9979}" srcId="{4B4E2DE7-B4ED-473E-9298-A2AB72B2E4BB}" destId="{FC03D555-A2D5-49FE-ABD5-973D6145845A}" srcOrd="2" destOrd="0" parTransId="{6A6B46D2-35D8-46A2-9C9F-AC381036397F}" sibTransId="{12D4A9F1-0A0A-4D7A-A65B-4CF8FFAAB41E}"/>
    <dgm:cxn modelId="{55E3774F-3069-44E5-9BE1-51142DBB5C10}" type="presOf" srcId="{2FC07047-E167-43B4-8358-C353BA5C2183}" destId="{E4701250-4C9C-4F11-BC16-AF1460C1B225}" srcOrd="1" destOrd="0" presId="urn:microsoft.com/office/officeart/2005/8/layout/process5"/>
    <dgm:cxn modelId="{E0A749D3-070E-4D0D-A81E-373BDC54E594}" type="presOf" srcId="{8F571F34-ED7F-4374-ABEA-95444C89AB56}" destId="{7C6533C8-4C30-4771-A246-94AA9DC7A4B1}" srcOrd="0" destOrd="0" presId="urn:microsoft.com/office/officeart/2005/8/layout/process5"/>
    <dgm:cxn modelId="{6FB3B637-55DE-488E-8CAF-F9CD2C9CB544}" type="presOf" srcId="{7212D73D-AE2F-49B5-8FA6-0706BCA4DC08}" destId="{920933F2-BBA1-4D0E-AA7C-8E748F982823}" srcOrd="1" destOrd="0" presId="urn:microsoft.com/office/officeart/2005/8/layout/process5"/>
    <dgm:cxn modelId="{795BC2D9-0F6B-4F92-81E2-71160443FACB}" type="presOf" srcId="{4B4E2DE7-B4ED-473E-9298-A2AB72B2E4BB}" destId="{5AED6D02-0772-4157-A730-50490CF6ADA3}" srcOrd="0" destOrd="0" presId="urn:microsoft.com/office/officeart/2005/8/layout/process5"/>
    <dgm:cxn modelId="{B2054394-C814-43D2-98F4-7C6C213F127B}" srcId="{4B4E2DE7-B4ED-473E-9298-A2AB72B2E4BB}" destId="{F6D690E7-968C-4CA0-9B8B-0C6F339240D0}" srcOrd="4" destOrd="0" parTransId="{DA9CF047-54DC-4C28-8C5F-556C4DDB924B}" sibTransId="{8F571F34-ED7F-4374-ABEA-95444C89AB56}"/>
    <dgm:cxn modelId="{CA0F17C1-9827-40B0-A82A-40AF3141A363}" type="presOf" srcId="{12D4A9F1-0A0A-4D7A-A65B-4CF8FFAAB41E}" destId="{57B54329-D064-4BC6-9600-51259843FC5B}" srcOrd="1" destOrd="0" presId="urn:microsoft.com/office/officeart/2005/8/layout/process5"/>
    <dgm:cxn modelId="{981193B0-FCF8-469D-9C14-E572482AA22B}" type="presOf" srcId="{81E8B496-A171-4EC6-969E-08183C6E4852}" destId="{519778EE-557E-4C0D-90F3-1F96DD1EFC7B}" srcOrd="1" destOrd="0" presId="urn:microsoft.com/office/officeart/2005/8/layout/process5"/>
    <dgm:cxn modelId="{731E028F-07B5-47BF-997F-ADCD1538799F}" type="presOf" srcId="{A6B47FC4-7DD6-4809-BA18-C0F68E56E16D}" destId="{893A1CAB-9AE1-42C1-986E-5D4D064E2169}" srcOrd="0" destOrd="0" presId="urn:microsoft.com/office/officeart/2005/8/layout/process5"/>
    <dgm:cxn modelId="{29CEA060-EDC1-4350-A319-A7AC5F75B107}" type="presOf" srcId="{7212D73D-AE2F-49B5-8FA6-0706BCA4DC08}" destId="{4AA510E3-EF9C-4237-AF9F-7B97F4351C8A}" srcOrd="0" destOrd="0" presId="urn:microsoft.com/office/officeart/2005/8/layout/process5"/>
    <dgm:cxn modelId="{D4763670-4FC2-4A9D-B181-9DF3B74F9552}" srcId="{4B4E2DE7-B4ED-473E-9298-A2AB72B2E4BB}" destId="{55EB21E7-0CF2-45B9-894E-B3BC6E657375}" srcOrd="3" destOrd="0" parTransId="{C109528D-429B-44CE-89D5-7E2ADDA9E9EB}" sibTransId="{34036CB2-D0DC-4885-AFA5-01A622F67201}"/>
    <dgm:cxn modelId="{DC78578C-812D-4ABA-9D24-3F068A02EED4}" type="presOf" srcId="{12D4A9F1-0A0A-4D7A-A65B-4CF8FFAAB41E}" destId="{2679609E-5173-4F69-B446-983EF522C0DA}" srcOrd="0" destOrd="0" presId="urn:microsoft.com/office/officeart/2005/8/layout/process5"/>
    <dgm:cxn modelId="{16B40659-0A91-49D4-BC7F-C81F7A950203}" type="presOf" srcId="{34036CB2-D0DC-4885-AFA5-01A622F67201}" destId="{3F17FDB2-3BF1-42A0-A3E2-46E1D59499CF}" srcOrd="1" destOrd="0" presId="urn:microsoft.com/office/officeart/2005/8/layout/process5"/>
    <dgm:cxn modelId="{7AD9A6DD-2145-4110-AA49-8F5C5EF9B052}" srcId="{4B4E2DE7-B4ED-473E-9298-A2AB72B2E4BB}" destId="{E1E10192-7689-4D36-9C3E-5B332D23E8FB}" srcOrd="1" destOrd="0" parTransId="{D6F77403-A54E-4914-A382-0182E34A87CF}" sibTransId="{0E1B900D-0A22-4494-BCAC-EC31CB11FF8B}"/>
    <dgm:cxn modelId="{E0CD6223-E5F9-4D12-A25C-E4DEB68B1142}" type="presOf" srcId="{55EB21E7-0CF2-45B9-894E-B3BC6E657375}" destId="{BCCBA773-A820-4A54-90BD-794EC67D5325}" srcOrd="0" destOrd="0" presId="urn:microsoft.com/office/officeart/2005/8/layout/process5"/>
    <dgm:cxn modelId="{0703F985-5347-40B8-8338-082FD1CEC0D4}" type="presOf" srcId="{81E8B496-A171-4EC6-969E-08183C6E4852}" destId="{495EF190-FC2C-4BDE-8A9E-C29854520B55}" srcOrd="0" destOrd="0" presId="urn:microsoft.com/office/officeart/2005/8/layout/process5"/>
    <dgm:cxn modelId="{0B46D464-5201-46D7-8F05-9ABC9F02FCEC}" type="presOf" srcId="{8F571F34-ED7F-4374-ABEA-95444C89AB56}" destId="{2306DB16-0BA4-42FE-8DCD-B90FFEED2F2B}" srcOrd="1" destOrd="0" presId="urn:microsoft.com/office/officeart/2005/8/layout/process5"/>
    <dgm:cxn modelId="{402489D4-DEA0-4ECB-8EF4-16B0CF51BD52}" type="presOf" srcId="{8C810AE7-017F-4C57-9FF4-652C17D23B0F}" destId="{6E4C68F5-4474-4963-9CB5-8B8C30601458}" srcOrd="0" destOrd="0" presId="urn:microsoft.com/office/officeart/2005/8/layout/process5"/>
    <dgm:cxn modelId="{D942BEBB-7AEF-4CF6-AD85-6E88F8B4A434}" type="presOf" srcId="{0DEC6CBA-0B38-4DB1-BFB2-68AA3793F077}" destId="{EB69E2B3-4EF5-4A58-A80B-BB54EAA95A67}" srcOrd="0" destOrd="0" presId="urn:microsoft.com/office/officeart/2005/8/layout/process5"/>
    <dgm:cxn modelId="{F80D62A2-786F-45E0-9E46-DFC812D9E34B}" type="presOf" srcId="{0E1B900D-0A22-4494-BCAC-EC31CB11FF8B}" destId="{F6F84BBE-B24E-4FC4-9E3F-7CFE747C60D1}" srcOrd="0" destOrd="0" presId="urn:microsoft.com/office/officeart/2005/8/layout/process5"/>
    <dgm:cxn modelId="{012B1F1D-D728-4348-AB55-D710E5674773}" srcId="{4B4E2DE7-B4ED-473E-9298-A2AB72B2E4BB}" destId="{A6B47FC4-7DD6-4809-BA18-C0F68E56E16D}" srcOrd="0" destOrd="0" parTransId="{4A20C34B-6B86-4729-B9F2-C1DF42C3E574}" sibTransId="{7212D73D-AE2F-49B5-8FA6-0706BCA4DC08}"/>
    <dgm:cxn modelId="{9BC5F1CF-DC9C-46E6-A29E-53440257B65E}" type="presOf" srcId="{8A78D5EB-AFA5-4BCA-AF49-BF96226B5385}" destId="{DA591BC3-42EF-47B6-9755-EEF6CFA70029}" srcOrd="0" destOrd="0" presId="urn:microsoft.com/office/officeart/2005/8/layout/process5"/>
    <dgm:cxn modelId="{B66BFB75-1892-4DC8-BD43-E77F53B8537A}" srcId="{4B4E2DE7-B4ED-473E-9298-A2AB72B2E4BB}" destId="{F0B64CB6-EAE5-4E50-B4EA-7FF55EF73700}" srcOrd="8" destOrd="0" parTransId="{7C2BFCFB-E37C-4B29-AEB1-AD04E7B39E43}" sibTransId="{5999CC97-6DA1-42ED-9563-0790314C6265}"/>
    <dgm:cxn modelId="{9AE08240-736E-4D62-89C6-65B594AD5B52}" srcId="{4B4E2DE7-B4ED-473E-9298-A2AB72B2E4BB}" destId="{8C810AE7-017F-4C57-9FF4-652C17D23B0F}" srcOrd="7" destOrd="0" parTransId="{B5D882A9-4EF5-4B67-87D7-A92D1755B4FD}" sibTransId="{2FC07047-E167-43B4-8358-C353BA5C2183}"/>
    <dgm:cxn modelId="{26F4804C-CB16-4AC8-A2A1-51F2E2F917B9}" type="presOf" srcId="{2FC07047-E167-43B4-8358-C353BA5C2183}" destId="{7C3551D3-D72E-44C4-9096-C54C57CAC102}" srcOrd="0" destOrd="0" presId="urn:microsoft.com/office/officeart/2005/8/layout/process5"/>
    <dgm:cxn modelId="{D7E62200-0BCE-4F30-AF4B-3E557F05811F}" type="presOf" srcId="{FC03D555-A2D5-49FE-ABD5-973D6145845A}" destId="{327BF163-4093-47F2-BC14-3203FDD5AE56}" srcOrd="0" destOrd="0" presId="urn:microsoft.com/office/officeart/2005/8/layout/process5"/>
    <dgm:cxn modelId="{42F7823E-B82E-49FE-B18D-DCD0C0D8797E}" type="presOf" srcId="{0DEC6CBA-0B38-4DB1-BFB2-68AA3793F077}" destId="{576CB817-E69F-4D85-A707-5E9D4D514C6F}" srcOrd="1" destOrd="0" presId="urn:microsoft.com/office/officeart/2005/8/layout/process5"/>
    <dgm:cxn modelId="{E4780266-0790-453C-9E6F-173612CE2FC1}" type="presOf" srcId="{F6D690E7-968C-4CA0-9B8B-0C6F339240D0}" destId="{A4BEE6D3-D4EA-41BD-BA3E-537F6AF33788}" srcOrd="0" destOrd="0" presId="urn:microsoft.com/office/officeart/2005/8/layout/process5"/>
    <dgm:cxn modelId="{4F1C85C1-3A53-4C12-97B5-CB97CF07DC5D}" type="presOf" srcId="{E1E10192-7689-4D36-9C3E-5B332D23E8FB}" destId="{8F40A577-21BF-425C-B3AD-477FE8017132}" srcOrd="0" destOrd="0" presId="urn:microsoft.com/office/officeart/2005/8/layout/process5"/>
    <dgm:cxn modelId="{346DB8F6-881E-4E56-BEE7-1576F9FB5401}" srcId="{4B4E2DE7-B4ED-473E-9298-A2AB72B2E4BB}" destId="{E88FD8B7-D659-4C10-9631-25A21872F7BE}" srcOrd="5" destOrd="0" parTransId="{16D2D5D1-A745-4297-97C6-5C6F17B027F6}" sibTransId="{81E8B496-A171-4EC6-969E-08183C6E4852}"/>
    <dgm:cxn modelId="{6600D6D4-1FD8-4AD3-8F77-E2A5BC97BF29}" type="presParOf" srcId="{5AED6D02-0772-4157-A730-50490CF6ADA3}" destId="{893A1CAB-9AE1-42C1-986E-5D4D064E2169}" srcOrd="0" destOrd="0" presId="urn:microsoft.com/office/officeart/2005/8/layout/process5"/>
    <dgm:cxn modelId="{65CE04BD-55AC-4F1F-BDFC-EBB9D8607803}" type="presParOf" srcId="{5AED6D02-0772-4157-A730-50490CF6ADA3}" destId="{4AA510E3-EF9C-4237-AF9F-7B97F4351C8A}" srcOrd="1" destOrd="0" presId="urn:microsoft.com/office/officeart/2005/8/layout/process5"/>
    <dgm:cxn modelId="{749580DB-B700-416A-951B-02D4A130E748}" type="presParOf" srcId="{4AA510E3-EF9C-4237-AF9F-7B97F4351C8A}" destId="{920933F2-BBA1-4D0E-AA7C-8E748F982823}" srcOrd="0" destOrd="0" presId="urn:microsoft.com/office/officeart/2005/8/layout/process5"/>
    <dgm:cxn modelId="{A519593B-4F29-4774-8267-77906012D1B1}" type="presParOf" srcId="{5AED6D02-0772-4157-A730-50490CF6ADA3}" destId="{8F40A577-21BF-425C-B3AD-477FE8017132}" srcOrd="2" destOrd="0" presId="urn:microsoft.com/office/officeart/2005/8/layout/process5"/>
    <dgm:cxn modelId="{884F14D9-589A-4D28-825A-6A75C5F70C4E}" type="presParOf" srcId="{5AED6D02-0772-4157-A730-50490CF6ADA3}" destId="{F6F84BBE-B24E-4FC4-9E3F-7CFE747C60D1}" srcOrd="3" destOrd="0" presId="urn:microsoft.com/office/officeart/2005/8/layout/process5"/>
    <dgm:cxn modelId="{2D79939A-9E50-405A-ADC3-E64A862F926E}" type="presParOf" srcId="{F6F84BBE-B24E-4FC4-9E3F-7CFE747C60D1}" destId="{5341A5B5-09AF-4076-A079-7094466CA27F}" srcOrd="0" destOrd="0" presId="urn:microsoft.com/office/officeart/2005/8/layout/process5"/>
    <dgm:cxn modelId="{2001E9C0-F71B-463A-AC08-4CA7BA2B42D3}" type="presParOf" srcId="{5AED6D02-0772-4157-A730-50490CF6ADA3}" destId="{327BF163-4093-47F2-BC14-3203FDD5AE56}" srcOrd="4" destOrd="0" presId="urn:microsoft.com/office/officeart/2005/8/layout/process5"/>
    <dgm:cxn modelId="{66B82F78-1E30-424F-BDA4-0AEBC4A730A6}" type="presParOf" srcId="{5AED6D02-0772-4157-A730-50490CF6ADA3}" destId="{2679609E-5173-4F69-B446-983EF522C0DA}" srcOrd="5" destOrd="0" presId="urn:microsoft.com/office/officeart/2005/8/layout/process5"/>
    <dgm:cxn modelId="{B04BC63D-1881-4677-9467-A089E78D3E3B}" type="presParOf" srcId="{2679609E-5173-4F69-B446-983EF522C0DA}" destId="{57B54329-D064-4BC6-9600-51259843FC5B}" srcOrd="0" destOrd="0" presId="urn:microsoft.com/office/officeart/2005/8/layout/process5"/>
    <dgm:cxn modelId="{027119D8-B558-4A5A-AF1F-AB7EA4D35BFA}" type="presParOf" srcId="{5AED6D02-0772-4157-A730-50490CF6ADA3}" destId="{BCCBA773-A820-4A54-90BD-794EC67D5325}" srcOrd="6" destOrd="0" presId="urn:microsoft.com/office/officeart/2005/8/layout/process5"/>
    <dgm:cxn modelId="{350FDC99-C1EB-4531-AB72-88F9334D60C2}" type="presParOf" srcId="{5AED6D02-0772-4157-A730-50490CF6ADA3}" destId="{CB1E4BB0-B4E1-4F17-B49F-A5C91CB20341}" srcOrd="7" destOrd="0" presId="urn:microsoft.com/office/officeart/2005/8/layout/process5"/>
    <dgm:cxn modelId="{F0662E79-9A51-43C0-BA79-69A5853250FC}" type="presParOf" srcId="{CB1E4BB0-B4E1-4F17-B49F-A5C91CB20341}" destId="{3F17FDB2-3BF1-42A0-A3E2-46E1D59499CF}" srcOrd="0" destOrd="0" presId="urn:microsoft.com/office/officeart/2005/8/layout/process5"/>
    <dgm:cxn modelId="{1A873E32-18B3-410E-BB4A-454818497A77}" type="presParOf" srcId="{5AED6D02-0772-4157-A730-50490CF6ADA3}" destId="{A4BEE6D3-D4EA-41BD-BA3E-537F6AF33788}" srcOrd="8" destOrd="0" presId="urn:microsoft.com/office/officeart/2005/8/layout/process5"/>
    <dgm:cxn modelId="{0AB83646-3E72-4BEC-ABA7-9D2E54F34FAF}" type="presParOf" srcId="{5AED6D02-0772-4157-A730-50490CF6ADA3}" destId="{7C6533C8-4C30-4771-A246-94AA9DC7A4B1}" srcOrd="9" destOrd="0" presId="urn:microsoft.com/office/officeart/2005/8/layout/process5"/>
    <dgm:cxn modelId="{07555A2F-5470-4C7D-A271-DB81814D4ADB}" type="presParOf" srcId="{7C6533C8-4C30-4771-A246-94AA9DC7A4B1}" destId="{2306DB16-0BA4-42FE-8DCD-B90FFEED2F2B}" srcOrd="0" destOrd="0" presId="urn:microsoft.com/office/officeart/2005/8/layout/process5"/>
    <dgm:cxn modelId="{CC346228-1414-4D77-BFDE-4EB07CF3D6CF}" type="presParOf" srcId="{5AED6D02-0772-4157-A730-50490CF6ADA3}" destId="{6EB6C733-BAC4-4BE9-A298-43AFD77BC065}" srcOrd="10" destOrd="0" presId="urn:microsoft.com/office/officeart/2005/8/layout/process5"/>
    <dgm:cxn modelId="{54494AF4-DD89-427B-9AA5-0390CC1F9CD9}" type="presParOf" srcId="{5AED6D02-0772-4157-A730-50490CF6ADA3}" destId="{495EF190-FC2C-4BDE-8A9E-C29854520B55}" srcOrd="11" destOrd="0" presId="urn:microsoft.com/office/officeart/2005/8/layout/process5"/>
    <dgm:cxn modelId="{8576BD57-130A-4E39-B5AE-E11AC792C61D}" type="presParOf" srcId="{495EF190-FC2C-4BDE-8A9E-C29854520B55}" destId="{519778EE-557E-4C0D-90F3-1F96DD1EFC7B}" srcOrd="0" destOrd="0" presId="urn:microsoft.com/office/officeart/2005/8/layout/process5"/>
    <dgm:cxn modelId="{FBA229B4-4EC7-48E8-AF49-D6E2C610DFC3}" type="presParOf" srcId="{5AED6D02-0772-4157-A730-50490CF6ADA3}" destId="{DA591BC3-42EF-47B6-9755-EEF6CFA70029}" srcOrd="12" destOrd="0" presId="urn:microsoft.com/office/officeart/2005/8/layout/process5"/>
    <dgm:cxn modelId="{D068B1B3-F5A0-4684-A565-70592F3B725A}" type="presParOf" srcId="{5AED6D02-0772-4157-A730-50490CF6ADA3}" destId="{EB69E2B3-4EF5-4A58-A80B-BB54EAA95A67}" srcOrd="13" destOrd="0" presId="urn:microsoft.com/office/officeart/2005/8/layout/process5"/>
    <dgm:cxn modelId="{018CF1B6-051D-466B-8F85-2FFEB01C09E8}" type="presParOf" srcId="{EB69E2B3-4EF5-4A58-A80B-BB54EAA95A67}" destId="{576CB817-E69F-4D85-A707-5E9D4D514C6F}" srcOrd="0" destOrd="0" presId="urn:microsoft.com/office/officeart/2005/8/layout/process5"/>
    <dgm:cxn modelId="{602C4E8B-CDF8-4E60-8CBC-413A58134CE4}" type="presParOf" srcId="{5AED6D02-0772-4157-A730-50490CF6ADA3}" destId="{6E4C68F5-4474-4963-9CB5-8B8C30601458}" srcOrd="14" destOrd="0" presId="urn:microsoft.com/office/officeart/2005/8/layout/process5"/>
    <dgm:cxn modelId="{AEE32734-0132-4DE9-BA2B-2C0B1C09C34D}" type="presParOf" srcId="{5AED6D02-0772-4157-A730-50490CF6ADA3}" destId="{7C3551D3-D72E-44C4-9096-C54C57CAC102}" srcOrd="15" destOrd="0" presId="urn:microsoft.com/office/officeart/2005/8/layout/process5"/>
    <dgm:cxn modelId="{9BFEDBF2-03B1-4668-AD4A-E63F3B9CB9A4}" type="presParOf" srcId="{7C3551D3-D72E-44C4-9096-C54C57CAC102}" destId="{E4701250-4C9C-4F11-BC16-AF1460C1B225}" srcOrd="0" destOrd="0" presId="urn:microsoft.com/office/officeart/2005/8/layout/process5"/>
    <dgm:cxn modelId="{276D3734-552D-43E3-A6AB-79E7F5978908}" type="presParOf" srcId="{5AED6D02-0772-4157-A730-50490CF6ADA3}" destId="{CC48D20A-5CB5-4E01-A9DA-9417BB070247}"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0B40B64-6BB2-4671-8BBA-8EB7839C837C}" type="doc">
      <dgm:prSet loTypeId="urn:microsoft.com/office/officeart/2005/8/layout/process5" loCatId="process" qsTypeId="urn:microsoft.com/office/officeart/2005/8/quickstyle/3d2" qsCatId="3D" csTypeId="urn:microsoft.com/office/officeart/2005/8/colors/accent1_3" csCatId="accent1" phldr="1"/>
      <dgm:spPr/>
      <dgm:t>
        <a:bodyPr/>
        <a:lstStyle/>
        <a:p>
          <a:endParaRPr lang="en-US"/>
        </a:p>
      </dgm:t>
    </dgm:pt>
    <dgm:pt modelId="{55C68268-7718-4A44-8231-CA8A94DE223B}">
      <dgm:prSet phldrT="[Text]" custT="1"/>
      <dgm:spPr/>
      <dgm:t>
        <a:bodyPr/>
        <a:lstStyle/>
        <a:p>
          <a:r>
            <a:rPr lang="en-US" sz="2800" dirty="0"/>
            <a:t>Gain commitment </a:t>
          </a:r>
        </a:p>
      </dgm:t>
    </dgm:pt>
    <dgm:pt modelId="{F0582A16-02E1-45AB-9503-FF0B12FF695F}" type="parTrans" cxnId="{BDAFB164-581C-4278-AECB-80E8A94D2488}">
      <dgm:prSet/>
      <dgm:spPr/>
      <dgm:t>
        <a:bodyPr/>
        <a:lstStyle/>
        <a:p>
          <a:endParaRPr lang="en-US"/>
        </a:p>
      </dgm:t>
    </dgm:pt>
    <dgm:pt modelId="{BD809A58-D58D-476A-8678-0B11519BE7FC}" type="sibTrans" cxnId="{BDAFB164-581C-4278-AECB-80E8A94D2488}">
      <dgm:prSet/>
      <dgm:spPr/>
      <dgm:t>
        <a:bodyPr/>
        <a:lstStyle/>
        <a:p>
          <a:endParaRPr lang="en-US"/>
        </a:p>
      </dgm:t>
    </dgm:pt>
    <dgm:pt modelId="{02EE5A26-5776-4EB6-8820-350EE9B32226}">
      <dgm:prSet phldrT="[Text]" custT="1"/>
      <dgm:spPr/>
      <dgm:t>
        <a:bodyPr/>
        <a:lstStyle/>
        <a:p>
          <a:r>
            <a:rPr lang="en-US" sz="2800" dirty="0"/>
            <a:t>Develop measurable objectives</a:t>
          </a:r>
        </a:p>
      </dgm:t>
    </dgm:pt>
    <dgm:pt modelId="{65246100-F261-4760-BBF0-A43DD7BA6126}" type="parTrans" cxnId="{57B682A7-6D11-441D-A1C9-94937F455C52}">
      <dgm:prSet/>
      <dgm:spPr/>
      <dgm:t>
        <a:bodyPr/>
        <a:lstStyle/>
        <a:p>
          <a:endParaRPr lang="en-US"/>
        </a:p>
      </dgm:t>
    </dgm:pt>
    <dgm:pt modelId="{6FA0E8CC-220D-4721-A049-DAB3318546AD}" type="sibTrans" cxnId="{57B682A7-6D11-441D-A1C9-94937F455C52}">
      <dgm:prSet/>
      <dgm:spPr/>
      <dgm:t>
        <a:bodyPr/>
        <a:lstStyle/>
        <a:p>
          <a:endParaRPr lang="en-US"/>
        </a:p>
      </dgm:t>
    </dgm:pt>
    <dgm:pt modelId="{FB756964-AE10-4D82-86FB-6EF801D78584}">
      <dgm:prSet phldrT="[Text]" custT="1"/>
      <dgm:spPr/>
      <dgm:t>
        <a:bodyPr/>
        <a:lstStyle/>
        <a:p>
          <a:r>
            <a:rPr lang="en-US" sz="2800" dirty="0"/>
            <a:t>Identify critical processes</a:t>
          </a:r>
        </a:p>
      </dgm:t>
    </dgm:pt>
    <dgm:pt modelId="{D7FBEDCC-B814-4D6E-ACEA-E8E647C31324}" type="parTrans" cxnId="{52313A43-77BB-4656-B63E-E3B978EF214A}">
      <dgm:prSet/>
      <dgm:spPr/>
      <dgm:t>
        <a:bodyPr/>
        <a:lstStyle/>
        <a:p>
          <a:endParaRPr lang="en-US"/>
        </a:p>
      </dgm:t>
    </dgm:pt>
    <dgm:pt modelId="{F50097C6-4DE1-496D-AE1A-D95DA5B299F3}" type="sibTrans" cxnId="{52313A43-77BB-4656-B63E-E3B978EF214A}">
      <dgm:prSet/>
      <dgm:spPr/>
      <dgm:t>
        <a:bodyPr/>
        <a:lstStyle/>
        <a:p>
          <a:endParaRPr lang="en-US"/>
        </a:p>
      </dgm:t>
    </dgm:pt>
    <dgm:pt modelId="{EFE091EB-9F42-41F5-8ECF-61B4E0A4214A}">
      <dgm:prSet phldrT="[Text]" custT="1"/>
      <dgm:spPr/>
      <dgm:t>
        <a:bodyPr/>
        <a:lstStyle/>
        <a:p>
          <a:r>
            <a:rPr lang="en-US" sz="2800" dirty="0"/>
            <a:t>Monitor and adjust processes</a:t>
          </a:r>
        </a:p>
      </dgm:t>
    </dgm:pt>
    <dgm:pt modelId="{A2799387-2508-4EF4-AE48-993F808F7A2B}" type="parTrans" cxnId="{76F78A17-1FBE-442A-B6EB-8835645FC4BC}">
      <dgm:prSet/>
      <dgm:spPr/>
      <dgm:t>
        <a:bodyPr/>
        <a:lstStyle/>
        <a:p>
          <a:endParaRPr lang="en-US"/>
        </a:p>
      </dgm:t>
    </dgm:pt>
    <dgm:pt modelId="{D55B6737-73FC-4CBF-BDFF-8E38E68CB771}" type="sibTrans" cxnId="{76F78A17-1FBE-442A-B6EB-8835645FC4BC}">
      <dgm:prSet/>
      <dgm:spPr/>
      <dgm:t>
        <a:bodyPr/>
        <a:lstStyle/>
        <a:p>
          <a:endParaRPr lang="en-US"/>
        </a:p>
      </dgm:t>
    </dgm:pt>
    <dgm:pt modelId="{654A5699-B552-4B7D-8E92-1710A92F490F}" type="pres">
      <dgm:prSet presAssocID="{90B40B64-6BB2-4671-8BBA-8EB7839C837C}" presName="diagram" presStyleCnt="0">
        <dgm:presLayoutVars>
          <dgm:dir/>
          <dgm:resizeHandles val="exact"/>
        </dgm:presLayoutVars>
      </dgm:prSet>
      <dgm:spPr/>
    </dgm:pt>
    <dgm:pt modelId="{4CC5AEEA-D76B-41BC-9627-D6AED6F5687F}" type="pres">
      <dgm:prSet presAssocID="{55C68268-7718-4A44-8231-CA8A94DE223B}" presName="node" presStyleLbl="node1" presStyleIdx="0" presStyleCnt="4">
        <dgm:presLayoutVars>
          <dgm:bulletEnabled val="1"/>
        </dgm:presLayoutVars>
      </dgm:prSet>
      <dgm:spPr/>
    </dgm:pt>
    <dgm:pt modelId="{09EDB69F-9C6A-490C-AA07-CA80EBE8A7CA}" type="pres">
      <dgm:prSet presAssocID="{BD809A58-D58D-476A-8678-0B11519BE7FC}" presName="sibTrans" presStyleLbl="sibTrans2D1" presStyleIdx="0" presStyleCnt="3"/>
      <dgm:spPr/>
    </dgm:pt>
    <dgm:pt modelId="{45152737-A465-4A37-9D92-C3B821CDC95A}" type="pres">
      <dgm:prSet presAssocID="{BD809A58-D58D-476A-8678-0B11519BE7FC}" presName="connectorText" presStyleLbl="sibTrans2D1" presStyleIdx="0" presStyleCnt="3"/>
      <dgm:spPr/>
    </dgm:pt>
    <dgm:pt modelId="{0130969A-B538-42CD-AE47-518983116AA5}" type="pres">
      <dgm:prSet presAssocID="{02EE5A26-5776-4EB6-8820-350EE9B32226}" presName="node" presStyleLbl="node1" presStyleIdx="1" presStyleCnt="4">
        <dgm:presLayoutVars>
          <dgm:bulletEnabled val="1"/>
        </dgm:presLayoutVars>
      </dgm:prSet>
      <dgm:spPr/>
    </dgm:pt>
    <dgm:pt modelId="{2B4FE0E9-CBCD-4D2E-A440-5FB468A1BB59}" type="pres">
      <dgm:prSet presAssocID="{6FA0E8CC-220D-4721-A049-DAB3318546AD}" presName="sibTrans" presStyleLbl="sibTrans2D1" presStyleIdx="1" presStyleCnt="3"/>
      <dgm:spPr/>
    </dgm:pt>
    <dgm:pt modelId="{177A4CA6-6059-4744-8A74-25184F605E68}" type="pres">
      <dgm:prSet presAssocID="{6FA0E8CC-220D-4721-A049-DAB3318546AD}" presName="connectorText" presStyleLbl="sibTrans2D1" presStyleIdx="1" presStyleCnt="3"/>
      <dgm:spPr/>
    </dgm:pt>
    <dgm:pt modelId="{80F64058-2945-427D-AE2A-7B40F58E3100}" type="pres">
      <dgm:prSet presAssocID="{FB756964-AE10-4D82-86FB-6EF801D78584}" presName="node" presStyleLbl="node1" presStyleIdx="2" presStyleCnt="4">
        <dgm:presLayoutVars>
          <dgm:bulletEnabled val="1"/>
        </dgm:presLayoutVars>
      </dgm:prSet>
      <dgm:spPr/>
    </dgm:pt>
    <dgm:pt modelId="{79E62FBE-393B-442F-88D6-4B8FE7EBE20E}" type="pres">
      <dgm:prSet presAssocID="{F50097C6-4DE1-496D-AE1A-D95DA5B299F3}" presName="sibTrans" presStyleLbl="sibTrans2D1" presStyleIdx="2" presStyleCnt="3"/>
      <dgm:spPr/>
    </dgm:pt>
    <dgm:pt modelId="{EAED077D-DE9F-473C-A233-4F540E2B357C}" type="pres">
      <dgm:prSet presAssocID="{F50097C6-4DE1-496D-AE1A-D95DA5B299F3}" presName="connectorText" presStyleLbl="sibTrans2D1" presStyleIdx="2" presStyleCnt="3"/>
      <dgm:spPr/>
    </dgm:pt>
    <dgm:pt modelId="{867EF9E7-5D74-4167-8C71-38D87A1BE2FD}" type="pres">
      <dgm:prSet presAssocID="{EFE091EB-9F42-41F5-8ECF-61B4E0A4214A}" presName="node" presStyleLbl="node1" presStyleIdx="3" presStyleCnt="4">
        <dgm:presLayoutVars>
          <dgm:bulletEnabled val="1"/>
        </dgm:presLayoutVars>
      </dgm:prSet>
      <dgm:spPr/>
    </dgm:pt>
  </dgm:ptLst>
  <dgm:cxnLst>
    <dgm:cxn modelId="{9187AE97-49AD-4F2C-8DFA-4DB83AE4E912}" type="presOf" srcId="{F50097C6-4DE1-496D-AE1A-D95DA5B299F3}" destId="{EAED077D-DE9F-473C-A233-4F540E2B357C}" srcOrd="1" destOrd="0" presId="urn:microsoft.com/office/officeart/2005/8/layout/process5"/>
    <dgm:cxn modelId="{614BA3C9-0D5A-49BB-BFB5-8303E7BC150E}" type="presOf" srcId="{55C68268-7718-4A44-8231-CA8A94DE223B}" destId="{4CC5AEEA-D76B-41BC-9627-D6AED6F5687F}" srcOrd="0" destOrd="0" presId="urn:microsoft.com/office/officeart/2005/8/layout/process5"/>
    <dgm:cxn modelId="{20E86282-5A44-40FA-A9A7-3D86C114A650}" type="presOf" srcId="{FB756964-AE10-4D82-86FB-6EF801D78584}" destId="{80F64058-2945-427D-AE2A-7B40F58E3100}" srcOrd="0" destOrd="0" presId="urn:microsoft.com/office/officeart/2005/8/layout/process5"/>
    <dgm:cxn modelId="{76F78A17-1FBE-442A-B6EB-8835645FC4BC}" srcId="{90B40B64-6BB2-4671-8BBA-8EB7839C837C}" destId="{EFE091EB-9F42-41F5-8ECF-61B4E0A4214A}" srcOrd="3" destOrd="0" parTransId="{A2799387-2508-4EF4-AE48-993F808F7A2B}" sibTransId="{D55B6737-73FC-4CBF-BDFF-8E38E68CB771}"/>
    <dgm:cxn modelId="{52313A43-77BB-4656-B63E-E3B978EF214A}" srcId="{90B40B64-6BB2-4671-8BBA-8EB7839C837C}" destId="{FB756964-AE10-4D82-86FB-6EF801D78584}" srcOrd="2" destOrd="0" parTransId="{D7FBEDCC-B814-4D6E-ACEA-E8E647C31324}" sibTransId="{F50097C6-4DE1-496D-AE1A-D95DA5B299F3}"/>
    <dgm:cxn modelId="{0013963B-A64B-40D7-A18D-30DC1E17B22A}" type="presOf" srcId="{6FA0E8CC-220D-4721-A049-DAB3318546AD}" destId="{2B4FE0E9-CBCD-4D2E-A440-5FB468A1BB59}" srcOrd="0" destOrd="0" presId="urn:microsoft.com/office/officeart/2005/8/layout/process5"/>
    <dgm:cxn modelId="{BDAFB164-581C-4278-AECB-80E8A94D2488}" srcId="{90B40B64-6BB2-4671-8BBA-8EB7839C837C}" destId="{55C68268-7718-4A44-8231-CA8A94DE223B}" srcOrd="0" destOrd="0" parTransId="{F0582A16-02E1-45AB-9503-FF0B12FF695F}" sibTransId="{BD809A58-D58D-476A-8678-0B11519BE7FC}"/>
    <dgm:cxn modelId="{86DB2D25-B4CF-46B2-B48D-5B50F086CF34}" type="presOf" srcId="{90B40B64-6BB2-4671-8BBA-8EB7839C837C}" destId="{654A5699-B552-4B7D-8E92-1710A92F490F}" srcOrd="0" destOrd="0" presId="urn:microsoft.com/office/officeart/2005/8/layout/process5"/>
    <dgm:cxn modelId="{00F3CCB0-6ACF-487A-9F66-9589D21F242E}" type="presOf" srcId="{6FA0E8CC-220D-4721-A049-DAB3318546AD}" destId="{177A4CA6-6059-4744-8A74-25184F605E68}" srcOrd="1" destOrd="0" presId="urn:microsoft.com/office/officeart/2005/8/layout/process5"/>
    <dgm:cxn modelId="{3B5634F4-3573-4441-9480-BF54D3FF68A0}" type="presOf" srcId="{BD809A58-D58D-476A-8678-0B11519BE7FC}" destId="{45152737-A465-4A37-9D92-C3B821CDC95A}" srcOrd="1" destOrd="0" presId="urn:microsoft.com/office/officeart/2005/8/layout/process5"/>
    <dgm:cxn modelId="{D8EEDE72-EC6F-4865-882E-FDDBD239922F}" type="presOf" srcId="{EFE091EB-9F42-41F5-8ECF-61B4E0A4214A}" destId="{867EF9E7-5D74-4167-8C71-38D87A1BE2FD}" srcOrd="0" destOrd="0" presId="urn:microsoft.com/office/officeart/2005/8/layout/process5"/>
    <dgm:cxn modelId="{1E0DB288-8B21-4DF3-AFAD-59FAB91302EC}" type="presOf" srcId="{BD809A58-D58D-476A-8678-0B11519BE7FC}" destId="{09EDB69F-9C6A-490C-AA07-CA80EBE8A7CA}" srcOrd="0" destOrd="0" presId="urn:microsoft.com/office/officeart/2005/8/layout/process5"/>
    <dgm:cxn modelId="{57B682A7-6D11-441D-A1C9-94937F455C52}" srcId="{90B40B64-6BB2-4671-8BBA-8EB7839C837C}" destId="{02EE5A26-5776-4EB6-8820-350EE9B32226}" srcOrd="1" destOrd="0" parTransId="{65246100-F261-4760-BBF0-A43DD7BA6126}" sibTransId="{6FA0E8CC-220D-4721-A049-DAB3318546AD}"/>
    <dgm:cxn modelId="{424DE345-9C87-4BBF-860F-CB11BE7D37D1}" type="presOf" srcId="{02EE5A26-5776-4EB6-8820-350EE9B32226}" destId="{0130969A-B538-42CD-AE47-518983116AA5}" srcOrd="0" destOrd="0" presId="urn:microsoft.com/office/officeart/2005/8/layout/process5"/>
    <dgm:cxn modelId="{F8C1C084-AFBB-4DD1-8CB6-4A5AC085D851}" type="presOf" srcId="{F50097C6-4DE1-496D-AE1A-D95DA5B299F3}" destId="{79E62FBE-393B-442F-88D6-4B8FE7EBE20E}" srcOrd="0" destOrd="0" presId="urn:microsoft.com/office/officeart/2005/8/layout/process5"/>
    <dgm:cxn modelId="{84922999-E55B-4FCA-BDFC-8B3D3E416B78}" type="presParOf" srcId="{654A5699-B552-4B7D-8E92-1710A92F490F}" destId="{4CC5AEEA-D76B-41BC-9627-D6AED6F5687F}" srcOrd="0" destOrd="0" presId="urn:microsoft.com/office/officeart/2005/8/layout/process5"/>
    <dgm:cxn modelId="{F4CE2E76-7BDE-4A9B-B19B-BE6B3469E6AE}" type="presParOf" srcId="{654A5699-B552-4B7D-8E92-1710A92F490F}" destId="{09EDB69F-9C6A-490C-AA07-CA80EBE8A7CA}" srcOrd="1" destOrd="0" presId="urn:microsoft.com/office/officeart/2005/8/layout/process5"/>
    <dgm:cxn modelId="{23F940BD-CF8A-4ED6-B912-E591DEFC8409}" type="presParOf" srcId="{09EDB69F-9C6A-490C-AA07-CA80EBE8A7CA}" destId="{45152737-A465-4A37-9D92-C3B821CDC95A}" srcOrd="0" destOrd="0" presId="urn:microsoft.com/office/officeart/2005/8/layout/process5"/>
    <dgm:cxn modelId="{EF99E718-1634-496F-AB42-9B6EBCB25352}" type="presParOf" srcId="{654A5699-B552-4B7D-8E92-1710A92F490F}" destId="{0130969A-B538-42CD-AE47-518983116AA5}" srcOrd="2" destOrd="0" presId="urn:microsoft.com/office/officeart/2005/8/layout/process5"/>
    <dgm:cxn modelId="{7A0F3F70-FBEC-4849-988A-A2059506767A}" type="presParOf" srcId="{654A5699-B552-4B7D-8E92-1710A92F490F}" destId="{2B4FE0E9-CBCD-4D2E-A440-5FB468A1BB59}" srcOrd="3" destOrd="0" presId="urn:microsoft.com/office/officeart/2005/8/layout/process5"/>
    <dgm:cxn modelId="{322F71BE-923D-4F39-B2F9-BAC32FB05950}" type="presParOf" srcId="{2B4FE0E9-CBCD-4D2E-A440-5FB468A1BB59}" destId="{177A4CA6-6059-4744-8A74-25184F605E68}" srcOrd="0" destOrd="0" presId="urn:microsoft.com/office/officeart/2005/8/layout/process5"/>
    <dgm:cxn modelId="{045B4820-1B36-4816-8290-C6EC128E690D}" type="presParOf" srcId="{654A5699-B552-4B7D-8E92-1710A92F490F}" destId="{80F64058-2945-427D-AE2A-7B40F58E3100}" srcOrd="4" destOrd="0" presId="urn:microsoft.com/office/officeart/2005/8/layout/process5"/>
    <dgm:cxn modelId="{AEC6DD79-302E-4D4D-BD56-3F33EE8C9A69}" type="presParOf" srcId="{654A5699-B552-4B7D-8E92-1710A92F490F}" destId="{79E62FBE-393B-442F-88D6-4B8FE7EBE20E}" srcOrd="5" destOrd="0" presId="urn:microsoft.com/office/officeart/2005/8/layout/process5"/>
    <dgm:cxn modelId="{25FE58A2-22C3-4E52-9DC1-D1566A50ECE5}" type="presParOf" srcId="{79E62FBE-393B-442F-88D6-4B8FE7EBE20E}" destId="{EAED077D-DE9F-473C-A233-4F540E2B357C}" srcOrd="0" destOrd="0" presId="urn:microsoft.com/office/officeart/2005/8/layout/process5"/>
    <dgm:cxn modelId="{12E45873-4AAA-4854-A6BA-105EF55FC6BC}" type="presParOf" srcId="{654A5699-B552-4B7D-8E92-1710A92F490F}" destId="{867EF9E7-5D74-4167-8C71-38D87A1BE2FD}"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80CC54E-39C1-45E6-A95D-0259C3274EF6}" type="doc">
      <dgm:prSet loTypeId="urn:microsoft.com/office/officeart/2008/layout/HorizontalMultiLevelHierarchy" loCatId="hierarchy" qsTypeId="urn:microsoft.com/office/officeart/2005/8/quickstyle/3d1" qsCatId="3D" csTypeId="urn:microsoft.com/office/officeart/2005/8/colors/accent4_4" csCatId="accent4" phldr="1"/>
      <dgm:spPr/>
      <dgm:t>
        <a:bodyPr/>
        <a:lstStyle/>
        <a:p>
          <a:endParaRPr lang="en-US"/>
        </a:p>
      </dgm:t>
    </dgm:pt>
    <dgm:pt modelId="{A7369E57-AEC5-4874-A0FB-AFC381B15B26}">
      <dgm:prSet phldrT="[Text]" custT="1"/>
      <dgm:spPr>
        <a:solidFill>
          <a:schemeClr val="tx1">
            <a:lumMod val="75000"/>
          </a:schemeClr>
        </a:solidFill>
      </dgm:spPr>
      <dgm:t>
        <a:bodyPr/>
        <a:lstStyle/>
        <a:p>
          <a:r>
            <a:rPr lang="en-US" sz="2400" dirty="0"/>
            <a:t>Organisation-wide </a:t>
          </a:r>
          <a:r>
            <a:rPr lang="en-US" sz="2400" dirty="0" err="1"/>
            <a:t>plenaray</a:t>
          </a:r>
          <a:r>
            <a:rPr lang="en-US" sz="2400" dirty="0"/>
            <a:t> session presented by CEO</a:t>
          </a:r>
        </a:p>
      </dgm:t>
    </dgm:pt>
    <dgm:pt modelId="{DC40B07D-4704-4FDB-BD70-AFB1898E7A9F}" type="parTrans" cxnId="{79D38BF3-1216-4F98-A848-661C0D805DC6}">
      <dgm:prSet/>
      <dgm:spPr/>
      <dgm:t>
        <a:bodyPr/>
        <a:lstStyle/>
        <a:p>
          <a:endParaRPr lang="en-US"/>
        </a:p>
      </dgm:t>
    </dgm:pt>
    <dgm:pt modelId="{4FB8D18A-5F18-419B-B62D-84AD6340E9C0}" type="sibTrans" cxnId="{79D38BF3-1216-4F98-A848-661C0D805DC6}">
      <dgm:prSet/>
      <dgm:spPr/>
      <dgm:t>
        <a:bodyPr/>
        <a:lstStyle/>
        <a:p>
          <a:endParaRPr lang="en-US"/>
        </a:p>
      </dgm:t>
    </dgm:pt>
    <dgm:pt modelId="{0A24E5CA-8761-4E5D-BAF3-E39F5BE27559}">
      <dgm:prSet phldrT="[Text]" custT="1"/>
      <dgm:spPr>
        <a:solidFill>
          <a:srgbClr val="008080"/>
        </a:solidFill>
      </dgm:spPr>
      <dgm:t>
        <a:bodyPr/>
        <a:lstStyle/>
        <a:p>
          <a:r>
            <a:rPr lang="en-US" sz="2000" dirty="0"/>
            <a:t>Sharing information on QMS</a:t>
          </a:r>
        </a:p>
      </dgm:t>
    </dgm:pt>
    <dgm:pt modelId="{CC7E4E43-C515-453F-972E-BCEAF676528C}" type="parTrans" cxnId="{9907F10D-B99F-4284-B098-866375B51531}">
      <dgm:prSet/>
      <dgm:spPr/>
      <dgm:t>
        <a:bodyPr/>
        <a:lstStyle/>
        <a:p>
          <a:endParaRPr lang="en-US"/>
        </a:p>
      </dgm:t>
    </dgm:pt>
    <dgm:pt modelId="{34658D49-2EE0-4F2E-824F-CBB6E43708F1}" type="sibTrans" cxnId="{9907F10D-B99F-4284-B098-866375B51531}">
      <dgm:prSet/>
      <dgm:spPr/>
      <dgm:t>
        <a:bodyPr/>
        <a:lstStyle/>
        <a:p>
          <a:endParaRPr lang="en-US"/>
        </a:p>
      </dgm:t>
    </dgm:pt>
    <dgm:pt modelId="{49D42655-7F01-47D7-9821-8105227C2F7C}">
      <dgm:prSet phldrT="[Text]"/>
      <dgm:spPr>
        <a:solidFill>
          <a:srgbClr val="008080"/>
        </a:solidFill>
      </dgm:spPr>
      <dgm:t>
        <a:bodyPr/>
        <a:lstStyle/>
        <a:p>
          <a:r>
            <a:rPr lang="en-US" dirty="0"/>
            <a:t>Clarify how employees will be affected - responsibilities</a:t>
          </a:r>
        </a:p>
      </dgm:t>
    </dgm:pt>
    <dgm:pt modelId="{10C245FB-3B9E-4528-8CF6-461A7632D520}" type="parTrans" cxnId="{82D1797E-F82F-4A38-B5EE-7A98B16EF0F3}">
      <dgm:prSet/>
      <dgm:spPr/>
      <dgm:t>
        <a:bodyPr/>
        <a:lstStyle/>
        <a:p>
          <a:endParaRPr lang="en-US"/>
        </a:p>
      </dgm:t>
    </dgm:pt>
    <dgm:pt modelId="{92071559-E8AA-45D6-A93F-85A97BC55BD5}" type="sibTrans" cxnId="{82D1797E-F82F-4A38-B5EE-7A98B16EF0F3}">
      <dgm:prSet/>
      <dgm:spPr/>
      <dgm:t>
        <a:bodyPr/>
        <a:lstStyle/>
        <a:p>
          <a:endParaRPr lang="en-US"/>
        </a:p>
      </dgm:t>
    </dgm:pt>
    <dgm:pt modelId="{4F7F901C-D90B-44CA-99E2-879C752CC4D4}">
      <dgm:prSet phldrT="[Text]"/>
      <dgm:spPr>
        <a:solidFill>
          <a:srgbClr val="008080"/>
        </a:solidFill>
      </dgm:spPr>
      <dgm:t>
        <a:bodyPr/>
        <a:lstStyle/>
        <a:p>
          <a:r>
            <a:rPr lang="en-US" dirty="0"/>
            <a:t>Provide insight how QMS will improve quality</a:t>
          </a:r>
        </a:p>
      </dgm:t>
    </dgm:pt>
    <dgm:pt modelId="{E650947A-E342-4224-BC93-9AFFD6137598}" type="parTrans" cxnId="{2D124267-F117-4636-BA81-80F2BD10DE67}">
      <dgm:prSet/>
      <dgm:spPr/>
      <dgm:t>
        <a:bodyPr/>
        <a:lstStyle/>
        <a:p>
          <a:endParaRPr lang="en-US"/>
        </a:p>
      </dgm:t>
    </dgm:pt>
    <dgm:pt modelId="{8331E16E-EB21-4628-AB2A-A3D716C4E85E}" type="sibTrans" cxnId="{2D124267-F117-4636-BA81-80F2BD10DE67}">
      <dgm:prSet/>
      <dgm:spPr/>
      <dgm:t>
        <a:bodyPr/>
        <a:lstStyle/>
        <a:p>
          <a:endParaRPr lang="en-US"/>
        </a:p>
      </dgm:t>
    </dgm:pt>
    <dgm:pt modelId="{1BA9DCDD-D706-47C7-91F0-D4C84E347149}">
      <dgm:prSet/>
      <dgm:spPr>
        <a:solidFill>
          <a:srgbClr val="008080"/>
        </a:solidFill>
        <a:ln>
          <a:solidFill>
            <a:schemeClr val="accent1"/>
          </a:solidFill>
        </a:ln>
      </dgm:spPr>
      <dgm:t>
        <a:bodyPr/>
        <a:lstStyle/>
        <a:p>
          <a:r>
            <a:rPr lang="en-US" dirty="0"/>
            <a:t>Stress importance of implementation of QMS</a:t>
          </a:r>
        </a:p>
      </dgm:t>
    </dgm:pt>
    <dgm:pt modelId="{2DEC31B4-51E5-407F-854D-0109607B649B}" type="parTrans" cxnId="{B1D989D8-0E24-46F7-BE4E-0914E31EAF04}">
      <dgm:prSet/>
      <dgm:spPr/>
      <dgm:t>
        <a:bodyPr/>
        <a:lstStyle/>
        <a:p>
          <a:endParaRPr lang="en-US"/>
        </a:p>
      </dgm:t>
    </dgm:pt>
    <dgm:pt modelId="{BCDE35E5-8B67-452A-BF93-52DA45DE42DD}" type="sibTrans" cxnId="{B1D989D8-0E24-46F7-BE4E-0914E31EAF04}">
      <dgm:prSet/>
      <dgm:spPr/>
      <dgm:t>
        <a:bodyPr/>
        <a:lstStyle/>
        <a:p>
          <a:endParaRPr lang="en-US"/>
        </a:p>
      </dgm:t>
    </dgm:pt>
    <dgm:pt modelId="{FB6C0063-19F3-43AE-96F2-EC157F5F3BE5}">
      <dgm:prSet/>
      <dgm:spPr>
        <a:solidFill>
          <a:srgbClr val="008080"/>
        </a:solidFill>
      </dgm:spPr>
      <dgm:t>
        <a:bodyPr/>
        <a:lstStyle/>
        <a:p>
          <a:r>
            <a:rPr lang="en-US" dirty="0"/>
            <a:t>Encourage employee commitment</a:t>
          </a:r>
        </a:p>
      </dgm:t>
    </dgm:pt>
    <dgm:pt modelId="{A19909A2-F026-408F-999A-1F32A9448FFB}" type="parTrans" cxnId="{EAAD1D2E-0E05-4B6F-B25D-EFCF5723F006}">
      <dgm:prSet/>
      <dgm:spPr/>
      <dgm:t>
        <a:bodyPr/>
        <a:lstStyle/>
        <a:p>
          <a:endParaRPr lang="en-US"/>
        </a:p>
      </dgm:t>
    </dgm:pt>
    <dgm:pt modelId="{1D3C859D-3BBA-4E02-927F-960C6B7F5670}" type="sibTrans" cxnId="{EAAD1D2E-0E05-4B6F-B25D-EFCF5723F006}">
      <dgm:prSet/>
      <dgm:spPr/>
      <dgm:t>
        <a:bodyPr/>
        <a:lstStyle/>
        <a:p>
          <a:endParaRPr lang="en-US"/>
        </a:p>
      </dgm:t>
    </dgm:pt>
    <dgm:pt modelId="{A9AE068A-22D8-470B-9C83-BD19CD38E892}" type="pres">
      <dgm:prSet presAssocID="{B80CC54E-39C1-45E6-A95D-0259C3274EF6}" presName="Name0" presStyleCnt="0">
        <dgm:presLayoutVars>
          <dgm:chPref val="1"/>
          <dgm:dir/>
          <dgm:animOne val="branch"/>
          <dgm:animLvl val="lvl"/>
          <dgm:resizeHandles val="exact"/>
        </dgm:presLayoutVars>
      </dgm:prSet>
      <dgm:spPr/>
    </dgm:pt>
    <dgm:pt modelId="{274D0656-287E-4C91-9FDE-8F4F0D8204E3}" type="pres">
      <dgm:prSet presAssocID="{A7369E57-AEC5-4874-A0FB-AFC381B15B26}" presName="root1" presStyleCnt="0"/>
      <dgm:spPr/>
    </dgm:pt>
    <dgm:pt modelId="{FDE8A504-C71F-4FC0-B77D-57A23F5E3002}" type="pres">
      <dgm:prSet presAssocID="{A7369E57-AEC5-4874-A0FB-AFC381B15B26}" presName="LevelOneTextNode" presStyleLbl="node0" presStyleIdx="0" presStyleCnt="1" custLinFactX="-54981" custLinFactNeighborX="-100000">
        <dgm:presLayoutVars>
          <dgm:chPref val="3"/>
        </dgm:presLayoutVars>
      </dgm:prSet>
      <dgm:spPr/>
    </dgm:pt>
    <dgm:pt modelId="{715E9BCA-A0EA-4F4B-BB6E-23C381CEA974}" type="pres">
      <dgm:prSet presAssocID="{A7369E57-AEC5-4874-A0FB-AFC381B15B26}" presName="level2hierChild" presStyleCnt="0"/>
      <dgm:spPr/>
    </dgm:pt>
    <dgm:pt modelId="{E826174A-70D8-4447-AD13-2CB90693C629}" type="pres">
      <dgm:prSet presAssocID="{CC7E4E43-C515-453F-972E-BCEAF676528C}" presName="conn2-1" presStyleLbl="parChTrans1D2" presStyleIdx="0" presStyleCnt="5"/>
      <dgm:spPr/>
    </dgm:pt>
    <dgm:pt modelId="{57352913-8C90-4322-9978-2786FBD6D5AC}" type="pres">
      <dgm:prSet presAssocID="{CC7E4E43-C515-453F-972E-BCEAF676528C}" presName="connTx" presStyleLbl="parChTrans1D2" presStyleIdx="0" presStyleCnt="5"/>
      <dgm:spPr/>
    </dgm:pt>
    <dgm:pt modelId="{EB60F464-28D7-47F9-A519-5A76D888F788}" type="pres">
      <dgm:prSet presAssocID="{0A24E5CA-8761-4E5D-BAF3-E39F5BE27559}" presName="root2" presStyleCnt="0"/>
      <dgm:spPr/>
    </dgm:pt>
    <dgm:pt modelId="{71362D59-614B-409B-A91B-FE5ABFBC1709}" type="pres">
      <dgm:prSet presAssocID="{0A24E5CA-8761-4E5D-BAF3-E39F5BE27559}" presName="LevelTwoTextNode" presStyleLbl="node2" presStyleIdx="0" presStyleCnt="5" custScaleX="129171">
        <dgm:presLayoutVars>
          <dgm:chPref val="3"/>
        </dgm:presLayoutVars>
      </dgm:prSet>
      <dgm:spPr/>
    </dgm:pt>
    <dgm:pt modelId="{848E8F9F-99B2-42FD-A81B-A3D13EC01E04}" type="pres">
      <dgm:prSet presAssocID="{0A24E5CA-8761-4E5D-BAF3-E39F5BE27559}" presName="level3hierChild" presStyleCnt="0"/>
      <dgm:spPr/>
    </dgm:pt>
    <dgm:pt modelId="{94D16C44-2296-4805-9CEF-F5BC59A28660}" type="pres">
      <dgm:prSet presAssocID="{2DEC31B4-51E5-407F-854D-0109607B649B}" presName="conn2-1" presStyleLbl="parChTrans1D2" presStyleIdx="1" presStyleCnt="5"/>
      <dgm:spPr/>
    </dgm:pt>
    <dgm:pt modelId="{99AD3BDF-54D5-4B16-BEB5-3BCAF3B80DA2}" type="pres">
      <dgm:prSet presAssocID="{2DEC31B4-51E5-407F-854D-0109607B649B}" presName="connTx" presStyleLbl="parChTrans1D2" presStyleIdx="1" presStyleCnt="5"/>
      <dgm:spPr/>
    </dgm:pt>
    <dgm:pt modelId="{6AFEDC7F-5FE0-41B7-B422-067C7A4F801D}" type="pres">
      <dgm:prSet presAssocID="{1BA9DCDD-D706-47C7-91F0-D4C84E347149}" presName="root2" presStyleCnt="0"/>
      <dgm:spPr/>
    </dgm:pt>
    <dgm:pt modelId="{A1FDA75D-1997-4CB7-83EC-0DCBD99BC14B}" type="pres">
      <dgm:prSet presAssocID="{1BA9DCDD-D706-47C7-91F0-D4C84E347149}" presName="LevelTwoTextNode" presStyleLbl="node2" presStyleIdx="1" presStyleCnt="5" custScaleX="129171">
        <dgm:presLayoutVars>
          <dgm:chPref val="3"/>
        </dgm:presLayoutVars>
      </dgm:prSet>
      <dgm:spPr/>
    </dgm:pt>
    <dgm:pt modelId="{7E6EA3E3-909C-4249-BF08-67F66D339442}" type="pres">
      <dgm:prSet presAssocID="{1BA9DCDD-D706-47C7-91F0-D4C84E347149}" presName="level3hierChild" presStyleCnt="0"/>
      <dgm:spPr/>
    </dgm:pt>
    <dgm:pt modelId="{5B91F099-6191-44C7-B1A6-9EC983FC6B09}" type="pres">
      <dgm:prSet presAssocID="{A19909A2-F026-408F-999A-1F32A9448FFB}" presName="conn2-1" presStyleLbl="parChTrans1D2" presStyleIdx="2" presStyleCnt="5"/>
      <dgm:spPr/>
    </dgm:pt>
    <dgm:pt modelId="{DB85DCC3-196D-4058-BC74-26FEBCBED53C}" type="pres">
      <dgm:prSet presAssocID="{A19909A2-F026-408F-999A-1F32A9448FFB}" presName="connTx" presStyleLbl="parChTrans1D2" presStyleIdx="2" presStyleCnt="5"/>
      <dgm:spPr/>
    </dgm:pt>
    <dgm:pt modelId="{82BA8B57-2971-46C1-ACBD-76F05F9F4AE0}" type="pres">
      <dgm:prSet presAssocID="{FB6C0063-19F3-43AE-96F2-EC157F5F3BE5}" presName="root2" presStyleCnt="0"/>
      <dgm:spPr/>
    </dgm:pt>
    <dgm:pt modelId="{3C96B04C-8EE3-4C6C-B93E-F83323EF281E}" type="pres">
      <dgm:prSet presAssocID="{FB6C0063-19F3-43AE-96F2-EC157F5F3BE5}" presName="LevelTwoTextNode" presStyleLbl="node2" presStyleIdx="2" presStyleCnt="5" custScaleX="129171">
        <dgm:presLayoutVars>
          <dgm:chPref val="3"/>
        </dgm:presLayoutVars>
      </dgm:prSet>
      <dgm:spPr/>
    </dgm:pt>
    <dgm:pt modelId="{045B02C1-2230-4CD6-9B82-118B57DFFC53}" type="pres">
      <dgm:prSet presAssocID="{FB6C0063-19F3-43AE-96F2-EC157F5F3BE5}" presName="level3hierChild" presStyleCnt="0"/>
      <dgm:spPr/>
    </dgm:pt>
    <dgm:pt modelId="{37F18A9F-1FB6-4833-8961-14F9FDAB74BA}" type="pres">
      <dgm:prSet presAssocID="{10C245FB-3B9E-4528-8CF6-461A7632D520}" presName="conn2-1" presStyleLbl="parChTrans1D2" presStyleIdx="3" presStyleCnt="5"/>
      <dgm:spPr/>
    </dgm:pt>
    <dgm:pt modelId="{6390016D-EF1D-4B58-AE30-49A05888474B}" type="pres">
      <dgm:prSet presAssocID="{10C245FB-3B9E-4528-8CF6-461A7632D520}" presName="connTx" presStyleLbl="parChTrans1D2" presStyleIdx="3" presStyleCnt="5"/>
      <dgm:spPr/>
    </dgm:pt>
    <dgm:pt modelId="{1E92AC0A-A0A5-4B18-9888-CA9965447F8E}" type="pres">
      <dgm:prSet presAssocID="{49D42655-7F01-47D7-9821-8105227C2F7C}" presName="root2" presStyleCnt="0"/>
      <dgm:spPr/>
    </dgm:pt>
    <dgm:pt modelId="{4866DE38-52E5-4B73-87B0-041AADEF0EC8}" type="pres">
      <dgm:prSet presAssocID="{49D42655-7F01-47D7-9821-8105227C2F7C}" presName="LevelTwoTextNode" presStyleLbl="node2" presStyleIdx="3" presStyleCnt="5" custScaleX="129171">
        <dgm:presLayoutVars>
          <dgm:chPref val="3"/>
        </dgm:presLayoutVars>
      </dgm:prSet>
      <dgm:spPr/>
    </dgm:pt>
    <dgm:pt modelId="{10FBCEBC-B552-4E62-AD08-843017277FA5}" type="pres">
      <dgm:prSet presAssocID="{49D42655-7F01-47D7-9821-8105227C2F7C}" presName="level3hierChild" presStyleCnt="0"/>
      <dgm:spPr/>
    </dgm:pt>
    <dgm:pt modelId="{A3D25A01-0703-40D6-936B-578EF014CA0D}" type="pres">
      <dgm:prSet presAssocID="{E650947A-E342-4224-BC93-9AFFD6137598}" presName="conn2-1" presStyleLbl="parChTrans1D2" presStyleIdx="4" presStyleCnt="5"/>
      <dgm:spPr/>
    </dgm:pt>
    <dgm:pt modelId="{2A8C7558-4DF6-4A79-9A51-0C7633254F93}" type="pres">
      <dgm:prSet presAssocID="{E650947A-E342-4224-BC93-9AFFD6137598}" presName="connTx" presStyleLbl="parChTrans1D2" presStyleIdx="4" presStyleCnt="5"/>
      <dgm:spPr/>
    </dgm:pt>
    <dgm:pt modelId="{1A1E22EF-F074-4BF9-9FF0-F66A79DE9DD6}" type="pres">
      <dgm:prSet presAssocID="{4F7F901C-D90B-44CA-99E2-879C752CC4D4}" presName="root2" presStyleCnt="0"/>
      <dgm:spPr/>
    </dgm:pt>
    <dgm:pt modelId="{729412FF-224E-4B5B-9465-92CE6C223698}" type="pres">
      <dgm:prSet presAssocID="{4F7F901C-D90B-44CA-99E2-879C752CC4D4}" presName="LevelTwoTextNode" presStyleLbl="node2" presStyleIdx="4" presStyleCnt="5" custScaleX="129171">
        <dgm:presLayoutVars>
          <dgm:chPref val="3"/>
        </dgm:presLayoutVars>
      </dgm:prSet>
      <dgm:spPr/>
    </dgm:pt>
    <dgm:pt modelId="{AB099A89-0B60-4CA6-B0C3-EF2429B2E049}" type="pres">
      <dgm:prSet presAssocID="{4F7F901C-D90B-44CA-99E2-879C752CC4D4}" presName="level3hierChild" presStyleCnt="0"/>
      <dgm:spPr/>
    </dgm:pt>
  </dgm:ptLst>
  <dgm:cxnLst>
    <dgm:cxn modelId="{251979F4-E750-4CAA-8745-EB09B7E77B52}" type="presOf" srcId="{2DEC31B4-51E5-407F-854D-0109607B649B}" destId="{94D16C44-2296-4805-9CEF-F5BC59A28660}" srcOrd="0" destOrd="0" presId="urn:microsoft.com/office/officeart/2008/layout/HorizontalMultiLevelHierarchy"/>
    <dgm:cxn modelId="{82D1797E-F82F-4A38-B5EE-7A98B16EF0F3}" srcId="{A7369E57-AEC5-4874-A0FB-AFC381B15B26}" destId="{49D42655-7F01-47D7-9821-8105227C2F7C}" srcOrd="3" destOrd="0" parTransId="{10C245FB-3B9E-4528-8CF6-461A7632D520}" sibTransId="{92071559-E8AA-45D6-A93F-85A97BC55BD5}"/>
    <dgm:cxn modelId="{97FC9D49-6D3A-43FE-8F55-2F36ECDE7F9B}" type="presOf" srcId="{E650947A-E342-4224-BC93-9AFFD6137598}" destId="{A3D25A01-0703-40D6-936B-578EF014CA0D}" srcOrd="0" destOrd="0" presId="urn:microsoft.com/office/officeart/2008/layout/HorizontalMultiLevelHierarchy"/>
    <dgm:cxn modelId="{2291D6C9-C4B3-4B59-ADC8-FFBF497DFD65}" type="presOf" srcId="{A19909A2-F026-408F-999A-1F32A9448FFB}" destId="{DB85DCC3-196D-4058-BC74-26FEBCBED53C}" srcOrd="1" destOrd="0" presId="urn:microsoft.com/office/officeart/2008/layout/HorizontalMultiLevelHierarchy"/>
    <dgm:cxn modelId="{79D38BF3-1216-4F98-A848-661C0D805DC6}" srcId="{B80CC54E-39C1-45E6-A95D-0259C3274EF6}" destId="{A7369E57-AEC5-4874-A0FB-AFC381B15B26}" srcOrd="0" destOrd="0" parTransId="{DC40B07D-4704-4FDB-BD70-AFB1898E7A9F}" sibTransId="{4FB8D18A-5F18-419B-B62D-84AD6340E9C0}"/>
    <dgm:cxn modelId="{7EFAE291-5475-4784-AB9E-E722D83E2E65}" type="presOf" srcId="{FB6C0063-19F3-43AE-96F2-EC157F5F3BE5}" destId="{3C96B04C-8EE3-4C6C-B93E-F83323EF281E}" srcOrd="0" destOrd="0" presId="urn:microsoft.com/office/officeart/2008/layout/HorizontalMultiLevelHierarchy"/>
    <dgm:cxn modelId="{9907F10D-B99F-4284-B098-866375B51531}" srcId="{A7369E57-AEC5-4874-A0FB-AFC381B15B26}" destId="{0A24E5CA-8761-4E5D-BAF3-E39F5BE27559}" srcOrd="0" destOrd="0" parTransId="{CC7E4E43-C515-453F-972E-BCEAF676528C}" sibTransId="{34658D49-2EE0-4F2E-824F-CBB6E43708F1}"/>
    <dgm:cxn modelId="{E30A4E61-D1BC-4A2C-8335-8CE4BA94146D}" type="presOf" srcId="{B80CC54E-39C1-45E6-A95D-0259C3274EF6}" destId="{A9AE068A-22D8-470B-9C83-BD19CD38E892}" srcOrd="0" destOrd="0" presId="urn:microsoft.com/office/officeart/2008/layout/HorizontalMultiLevelHierarchy"/>
    <dgm:cxn modelId="{423D3BE8-D637-47EE-B907-DD202EA4C486}" type="presOf" srcId="{CC7E4E43-C515-453F-972E-BCEAF676528C}" destId="{57352913-8C90-4322-9978-2786FBD6D5AC}" srcOrd="1" destOrd="0" presId="urn:microsoft.com/office/officeart/2008/layout/HorizontalMultiLevelHierarchy"/>
    <dgm:cxn modelId="{A2025881-589C-4659-9F73-4FF679B495B3}" type="presOf" srcId="{A7369E57-AEC5-4874-A0FB-AFC381B15B26}" destId="{FDE8A504-C71F-4FC0-B77D-57A23F5E3002}" srcOrd="0" destOrd="0" presId="urn:microsoft.com/office/officeart/2008/layout/HorizontalMultiLevelHierarchy"/>
    <dgm:cxn modelId="{F341ECAD-913A-4E97-8F7B-5C91C15DFD76}" type="presOf" srcId="{1BA9DCDD-D706-47C7-91F0-D4C84E347149}" destId="{A1FDA75D-1997-4CB7-83EC-0DCBD99BC14B}" srcOrd="0" destOrd="0" presId="urn:microsoft.com/office/officeart/2008/layout/HorizontalMultiLevelHierarchy"/>
    <dgm:cxn modelId="{35F1E1CF-AA72-44E8-9A36-70CAA7E10860}" type="presOf" srcId="{49D42655-7F01-47D7-9821-8105227C2F7C}" destId="{4866DE38-52E5-4B73-87B0-041AADEF0EC8}" srcOrd="0" destOrd="0" presId="urn:microsoft.com/office/officeart/2008/layout/HorizontalMultiLevelHierarchy"/>
    <dgm:cxn modelId="{EAAD1D2E-0E05-4B6F-B25D-EFCF5723F006}" srcId="{A7369E57-AEC5-4874-A0FB-AFC381B15B26}" destId="{FB6C0063-19F3-43AE-96F2-EC157F5F3BE5}" srcOrd="2" destOrd="0" parTransId="{A19909A2-F026-408F-999A-1F32A9448FFB}" sibTransId="{1D3C859D-3BBA-4E02-927F-960C6B7F5670}"/>
    <dgm:cxn modelId="{4B1235B7-417D-4738-8532-F8B34FEDA1CE}" type="presOf" srcId="{E650947A-E342-4224-BC93-9AFFD6137598}" destId="{2A8C7558-4DF6-4A79-9A51-0C7633254F93}" srcOrd="1" destOrd="0" presId="urn:microsoft.com/office/officeart/2008/layout/HorizontalMultiLevelHierarchy"/>
    <dgm:cxn modelId="{0D6AC8F8-66C1-46DD-8617-602757A44DD1}" type="presOf" srcId="{4F7F901C-D90B-44CA-99E2-879C752CC4D4}" destId="{729412FF-224E-4B5B-9465-92CE6C223698}" srcOrd="0" destOrd="0" presId="urn:microsoft.com/office/officeart/2008/layout/HorizontalMultiLevelHierarchy"/>
    <dgm:cxn modelId="{C84BCC2C-46EB-4001-8534-3448B09537BB}" type="presOf" srcId="{10C245FB-3B9E-4528-8CF6-461A7632D520}" destId="{37F18A9F-1FB6-4833-8961-14F9FDAB74BA}" srcOrd="0" destOrd="0" presId="urn:microsoft.com/office/officeart/2008/layout/HorizontalMultiLevelHierarchy"/>
    <dgm:cxn modelId="{B1D989D8-0E24-46F7-BE4E-0914E31EAF04}" srcId="{A7369E57-AEC5-4874-A0FB-AFC381B15B26}" destId="{1BA9DCDD-D706-47C7-91F0-D4C84E347149}" srcOrd="1" destOrd="0" parTransId="{2DEC31B4-51E5-407F-854D-0109607B649B}" sibTransId="{BCDE35E5-8B67-452A-BF93-52DA45DE42DD}"/>
    <dgm:cxn modelId="{F71667C4-8C31-409C-843C-0F4501C14476}" type="presOf" srcId="{10C245FB-3B9E-4528-8CF6-461A7632D520}" destId="{6390016D-EF1D-4B58-AE30-49A05888474B}" srcOrd="1" destOrd="0" presId="urn:microsoft.com/office/officeart/2008/layout/HorizontalMultiLevelHierarchy"/>
    <dgm:cxn modelId="{4B8DC136-6FA7-4BDE-84F6-5CFD640ABEEB}" type="presOf" srcId="{A19909A2-F026-408F-999A-1F32A9448FFB}" destId="{5B91F099-6191-44C7-B1A6-9EC983FC6B09}" srcOrd="0" destOrd="0" presId="urn:microsoft.com/office/officeart/2008/layout/HorizontalMultiLevelHierarchy"/>
    <dgm:cxn modelId="{6C0DA0E7-5B92-4181-87E7-1DC6FC58B848}" type="presOf" srcId="{2DEC31B4-51E5-407F-854D-0109607B649B}" destId="{99AD3BDF-54D5-4B16-BEB5-3BCAF3B80DA2}" srcOrd="1" destOrd="0" presId="urn:microsoft.com/office/officeart/2008/layout/HorizontalMultiLevelHierarchy"/>
    <dgm:cxn modelId="{2D124267-F117-4636-BA81-80F2BD10DE67}" srcId="{A7369E57-AEC5-4874-A0FB-AFC381B15B26}" destId="{4F7F901C-D90B-44CA-99E2-879C752CC4D4}" srcOrd="4" destOrd="0" parTransId="{E650947A-E342-4224-BC93-9AFFD6137598}" sibTransId="{8331E16E-EB21-4628-AB2A-A3D716C4E85E}"/>
    <dgm:cxn modelId="{C7EC0AEF-3542-448E-8C13-A4AB52CC1AF1}" type="presOf" srcId="{0A24E5CA-8761-4E5D-BAF3-E39F5BE27559}" destId="{71362D59-614B-409B-A91B-FE5ABFBC1709}" srcOrd="0" destOrd="0" presId="urn:microsoft.com/office/officeart/2008/layout/HorizontalMultiLevelHierarchy"/>
    <dgm:cxn modelId="{9C75A032-2FAE-4B24-9E74-5C24C9E74141}" type="presOf" srcId="{CC7E4E43-C515-453F-972E-BCEAF676528C}" destId="{E826174A-70D8-4447-AD13-2CB90693C629}" srcOrd="0" destOrd="0" presId="urn:microsoft.com/office/officeart/2008/layout/HorizontalMultiLevelHierarchy"/>
    <dgm:cxn modelId="{009685EE-FA46-4CAF-A2FD-CE1B57345E63}" type="presParOf" srcId="{A9AE068A-22D8-470B-9C83-BD19CD38E892}" destId="{274D0656-287E-4C91-9FDE-8F4F0D8204E3}" srcOrd="0" destOrd="0" presId="urn:microsoft.com/office/officeart/2008/layout/HorizontalMultiLevelHierarchy"/>
    <dgm:cxn modelId="{E6D3C60A-36F3-44AE-B1E9-10EC48056D53}" type="presParOf" srcId="{274D0656-287E-4C91-9FDE-8F4F0D8204E3}" destId="{FDE8A504-C71F-4FC0-B77D-57A23F5E3002}" srcOrd="0" destOrd="0" presId="urn:microsoft.com/office/officeart/2008/layout/HorizontalMultiLevelHierarchy"/>
    <dgm:cxn modelId="{657DAFC9-227D-44B9-B253-913305CF9D45}" type="presParOf" srcId="{274D0656-287E-4C91-9FDE-8F4F0D8204E3}" destId="{715E9BCA-A0EA-4F4B-BB6E-23C381CEA974}" srcOrd="1" destOrd="0" presId="urn:microsoft.com/office/officeart/2008/layout/HorizontalMultiLevelHierarchy"/>
    <dgm:cxn modelId="{986C4A4B-D573-480D-937D-530C4A55FFF0}" type="presParOf" srcId="{715E9BCA-A0EA-4F4B-BB6E-23C381CEA974}" destId="{E826174A-70D8-4447-AD13-2CB90693C629}" srcOrd="0" destOrd="0" presId="urn:microsoft.com/office/officeart/2008/layout/HorizontalMultiLevelHierarchy"/>
    <dgm:cxn modelId="{2D59CDE5-9026-4256-A272-ECF7C1AF4C52}" type="presParOf" srcId="{E826174A-70D8-4447-AD13-2CB90693C629}" destId="{57352913-8C90-4322-9978-2786FBD6D5AC}" srcOrd="0" destOrd="0" presId="urn:microsoft.com/office/officeart/2008/layout/HorizontalMultiLevelHierarchy"/>
    <dgm:cxn modelId="{00D76ABE-B048-4651-9200-18E2DE71D067}" type="presParOf" srcId="{715E9BCA-A0EA-4F4B-BB6E-23C381CEA974}" destId="{EB60F464-28D7-47F9-A519-5A76D888F788}" srcOrd="1" destOrd="0" presId="urn:microsoft.com/office/officeart/2008/layout/HorizontalMultiLevelHierarchy"/>
    <dgm:cxn modelId="{D22AB51A-CDFC-44E3-A71F-6D88993C0F97}" type="presParOf" srcId="{EB60F464-28D7-47F9-A519-5A76D888F788}" destId="{71362D59-614B-409B-A91B-FE5ABFBC1709}" srcOrd="0" destOrd="0" presId="urn:microsoft.com/office/officeart/2008/layout/HorizontalMultiLevelHierarchy"/>
    <dgm:cxn modelId="{A4D6DEA2-33B7-4A09-B541-E2B8675ADE11}" type="presParOf" srcId="{EB60F464-28D7-47F9-A519-5A76D888F788}" destId="{848E8F9F-99B2-42FD-A81B-A3D13EC01E04}" srcOrd="1" destOrd="0" presId="urn:microsoft.com/office/officeart/2008/layout/HorizontalMultiLevelHierarchy"/>
    <dgm:cxn modelId="{86E08E61-27B7-4835-9D43-4849BB3B9CB7}" type="presParOf" srcId="{715E9BCA-A0EA-4F4B-BB6E-23C381CEA974}" destId="{94D16C44-2296-4805-9CEF-F5BC59A28660}" srcOrd="2" destOrd="0" presId="urn:microsoft.com/office/officeart/2008/layout/HorizontalMultiLevelHierarchy"/>
    <dgm:cxn modelId="{DD97293B-E532-4D7B-9C5F-40BA9449FB1E}" type="presParOf" srcId="{94D16C44-2296-4805-9CEF-F5BC59A28660}" destId="{99AD3BDF-54D5-4B16-BEB5-3BCAF3B80DA2}" srcOrd="0" destOrd="0" presId="urn:microsoft.com/office/officeart/2008/layout/HorizontalMultiLevelHierarchy"/>
    <dgm:cxn modelId="{0F4BDA5A-EF9B-4FDA-967C-1E65096775E7}" type="presParOf" srcId="{715E9BCA-A0EA-4F4B-BB6E-23C381CEA974}" destId="{6AFEDC7F-5FE0-41B7-B422-067C7A4F801D}" srcOrd="3" destOrd="0" presId="urn:microsoft.com/office/officeart/2008/layout/HorizontalMultiLevelHierarchy"/>
    <dgm:cxn modelId="{A083FDE4-BB54-480C-BC81-A0BC25B1B78C}" type="presParOf" srcId="{6AFEDC7F-5FE0-41B7-B422-067C7A4F801D}" destId="{A1FDA75D-1997-4CB7-83EC-0DCBD99BC14B}" srcOrd="0" destOrd="0" presId="urn:microsoft.com/office/officeart/2008/layout/HorizontalMultiLevelHierarchy"/>
    <dgm:cxn modelId="{283BB8C0-6764-47DB-8F86-28CF8E5F45C2}" type="presParOf" srcId="{6AFEDC7F-5FE0-41B7-B422-067C7A4F801D}" destId="{7E6EA3E3-909C-4249-BF08-67F66D339442}" srcOrd="1" destOrd="0" presId="urn:microsoft.com/office/officeart/2008/layout/HorizontalMultiLevelHierarchy"/>
    <dgm:cxn modelId="{5B6487CA-CE1B-47CE-A6E6-9B62968407D2}" type="presParOf" srcId="{715E9BCA-A0EA-4F4B-BB6E-23C381CEA974}" destId="{5B91F099-6191-44C7-B1A6-9EC983FC6B09}" srcOrd="4" destOrd="0" presId="urn:microsoft.com/office/officeart/2008/layout/HorizontalMultiLevelHierarchy"/>
    <dgm:cxn modelId="{601F219A-8091-48AD-A6E9-0DC9C342C133}" type="presParOf" srcId="{5B91F099-6191-44C7-B1A6-9EC983FC6B09}" destId="{DB85DCC3-196D-4058-BC74-26FEBCBED53C}" srcOrd="0" destOrd="0" presId="urn:microsoft.com/office/officeart/2008/layout/HorizontalMultiLevelHierarchy"/>
    <dgm:cxn modelId="{40E23EF0-8B0E-4EAD-86B9-0A9622DE1F2A}" type="presParOf" srcId="{715E9BCA-A0EA-4F4B-BB6E-23C381CEA974}" destId="{82BA8B57-2971-46C1-ACBD-76F05F9F4AE0}" srcOrd="5" destOrd="0" presId="urn:microsoft.com/office/officeart/2008/layout/HorizontalMultiLevelHierarchy"/>
    <dgm:cxn modelId="{1EE46D4A-DB8A-4B5E-9F67-82753BA915F7}" type="presParOf" srcId="{82BA8B57-2971-46C1-ACBD-76F05F9F4AE0}" destId="{3C96B04C-8EE3-4C6C-B93E-F83323EF281E}" srcOrd="0" destOrd="0" presId="urn:microsoft.com/office/officeart/2008/layout/HorizontalMultiLevelHierarchy"/>
    <dgm:cxn modelId="{AD1BF4FC-E9C6-4C26-9053-058CC1022077}" type="presParOf" srcId="{82BA8B57-2971-46C1-ACBD-76F05F9F4AE0}" destId="{045B02C1-2230-4CD6-9B82-118B57DFFC53}" srcOrd="1" destOrd="0" presId="urn:microsoft.com/office/officeart/2008/layout/HorizontalMultiLevelHierarchy"/>
    <dgm:cxn modelId="{75BCA558-FD6F-4FD3-B174-35E942E1F955}" type="presParOf" srcId="{715E9BCA-A0EA-4F4B-BB6E-23C381CEA974}" destId="{37F18A9F-1FB6-4833-8961-14F9FDAB74BA}" srcOrd="6" destOrd="0" presId="urn:microsoft.com/office/officeart/2008/layout/HorizontalMultiLevelHierarchy"/>
    <dgm:cxn modelId="{B2E4C879-20A9-4747-81DB-B0DDA44A4028}" type="presParOf" srcId="{37F18A9F-1FB6-4833-8961-14F9FDAB74BA}" destId="{6390016D-EF1D-4B58-AE30-49A05888474B}" srcOrd="0" destOrd="0" presId="urn:microsoft.com/office/officeart/2008/layout/HorizontalMultiLevelHierarchy"/>
    <dgm:cxn modelId="{DC04B206-DFBC-4E9C-83DB-5D7D2787EE9B}" type="presParOf" srcId="{715E9BCA-A0EA-4F4B-BB6E-23C381CEA974}" destId="{1E92AC0A-A0A5-4B18-9888-CA9965447F8E}" srcOrd="7" destOrd="0" presId="urn:microsoft.com/office/officeart/2008/layout/HorizontalMultiLevelHierarchy"/>
    <dgm:cxn modelId="{BC3896A3-1DDF-4195-B8D5-70CA3A17862D}" type="presParOf" srcId="{1E92AC0A-A0A5-4B18-9888-CA9965447F8E}" destId="{4866DE38-52E5-4B73-87B0-041AADEF0EC8}" srcOrd="0" destOrd="0" presId="urn:microsoft.com/office/officeart/2008/layout/HorizontalMultiLevelHierarchy"/>
    <dgm:cxn modelId="{A953349D-E908-4A2E-9342-D7A3F860246A}" type="presParOf" srcId="{1E92AC0A-A0A5-4B18-9888-CA9965447F8E}" destId="{10FBCEBC-B552-4E62-AD08-843017277FA5}" srcOrd="1" destOrd="0" presId="urn:microsoft.com/office/officeart/2008/layout/HorizontalMultiLevelHierarchy"/>
    <dgm:cxn modelId="{7DE1C762-E291-4BC5-8741-A8A09523B717}" type="presParOf" srcId="{715E9BCA-A0EA-4F4B-BB6E-23C381CEA974}" destId="{A3D25A01-0703-40D6-936B-578EF014CA0D}" srcOrd="8" destOrd="0" presId="urn:microsoft.com/office/officeart/2008/layout/HorizontalMultiLevelHierarchy"/>
    <dgm:cxn modelId="{2484AAF1-5F1B-4EEF-8535-4DA7F2E4B61A}" type="presParOf" srcId="{A3D25A01-0703-40D6-936B-578EF014CA0D}" destId="{2A8C7558-4DF6-4A79-9A51-0C7633254F93}" srcOrd="0" destOrd="0" presId="urn:microsoft.com/office/officeart/2008/layout/HorizontalMultiLevelHierarchy"/>
    <dgm:cxn modelId="{3CEE29C8-CB1C-4C06-A59F-8700E6AA9289}" type="presParOf" srcId="{715E9BCA-A0EA-4F4B-BB6E-23C381CEA974}" destId="{1A1E22EF-F074-4BF9-9FF0-F66A79DE9DD6}" srcOrd="9" destOrd="0" presId="urn:microsoft.com/office/officeart/2008/layout/HorizontalMultiLevelHierarchy"/>
    <dgm:cxn modelId="{475A705B-D23E-4755-8887-3FDD22B4A041}" type="presParOf" srcId="{1A1E22EF-F074-4BF9-9FF0-F66A79DE9DD6}" destId="{729412FF-224E-4B5B-9465-92CE6C223698}" srcOrd="0" destOrd="0" presId="urn:microsoft.com/office/officeart/2008/layout/HorizontalMultiLevelHierarchy"/>
    <dgm:cxn modelId="{4F075E35-4584-4A84-8B4E-B297C089A399}" type="presParOf" srcId="{1A1E22EF-F074-4BF9-9FF0-F66A79DE9DD6}" destId="{AB099A89-0B60-4CA6-B0C3-EF2429B2E04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43AE499-DF6D-4D06-9CD7-3517FB80A1BF}"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3B0E6468-9FB6-4C69-91BF-7AD72E53D4CA}">
      <dgm:prSet phldrT="[Text]" custT="1"/>
      <dgm:spPr/>
      <dgm:t>
        <a:bodyPr/>
        <a:lstStyle/>
        <a:p>
          <a:r>
            <a:rPr lang="en-US" sz="2800" b="1" dirty="0"/>
            <a:t>Quality teams</a:t>
          </a:r>
        </a:p>
      </dgm:t>
    </dgm:pt>
    <dgm:pt modelId="{AE055D50-7599-4A17-9C36-051A95C550DD}" type="parTrans" cxnId="{28DF2FAB-56F8-4DCC-AE72-9466E738C20B}">
      <dgm:prSet/>
      <dgm:spPr/>
      <dgm:t>
        <a:bodyPr/>
        <a:lstStyle/>
        <a:p>
          <a:endParaRPr lang="en-US"/>
        </a:p>
      </dgm:t>
    </dgm:pt>
    <dgm:pt modelId="{D71FF6D3-40BD-423B-890C-2CC732954ADA}" type="sibTrans" cxnId="{28DF2FAB-56F8-4DCC-AE72-9466E738C20B}">
      <dgm:prSet/>
      <dgm:spPr/>
      <dgm:t>
        <a:bodyPr/>
        <a:lstStyle/>
        <a:p>
          <a:endParaRPr lang="en-US"/>
        </a:p>
      </dgm:t>
    </dgm:pt>
    <dgm:pt modelId="{C05E32CD-8B7A-4E26-9A8B-2C63F812026F}">
      <dgm:prSet phldrT="[Text]" custT="1"/>
      <dgm:spPr>
        <a:solidFill>
          <a:schemeClr val="accent4">
            <a:lumMod val="75000"/>
          </a:schemeClr>
        </a:solidFill>
      </dgm:spPr>
      <dgm:t>
        <a:bodyPr/>
        <a:lstStyle/>
        <a:p>
          <a:r>
            <a:rPr lang="en-US" sz="2400" b="0" dirty="0"/>
            <a:t>Process </a:t>
          </a:r>
        </a:p>
        <a:p>
          <a:r>
            <a:rPr lang="en-US" sz="2400" b="0" dirty="0"/>
            <a:t>Improvement</a:t>
          </a:r>
        </a:p>
        <a:p>
          <a:r>
            <a:rPr lang="en-US" sz="2400" b="0" dirty="0"/>
            <a:t> teams. </a:t>
          </a:r>
        </a:p>
      </dgm:t>
    </dgm:pt>
    <dgm:pt modelId="{3E5623B9-E13F-49E9-8DE1-56DDAB3506E3}" type="parTrans" cxnId="{9F4E40E6-4097-4552-90DA-26D35E6B108E}">
      <dgm:prSet/>
      <dgm:spPr/>
      <dgm:t>
        <a:bodyPr/>
        <a:lstStyle/>
        <a:p>
          <a:endParaRPr lang="en-US"/>
        </a:p>
      </dgm:t>
    </dgm:pt>
    <dgm:pt modelId="{7FF802B3-602B-4103-B582-562973246476}" type="sibTrans" cxnId="{9F4E40E6-4097-4552-90DA-26D35E6B108E}">
      <dgm:prSet/>
      <dgm:spPr/>
      <dgm:t>
        <a:bodyPr/>
        <a:lstStyle/>
        <a:p>
          <a:endParaRPr lang="en-US"/>
        </a:p>
      </dgm:t>
    </dgm:pt>
    <dgm:pt modelId="{5FFE5033-51A0-432E-88BF-81D269F1074A}">
      <dgm:prSet phldrT="[Text]" custT="1"/>
      <dgm:spPr>
        <a:solidFill>
          <a:schemeClr val="accent4">
            <a:lumMod val="75000"/>
          </a:schemeClr>
        </a:solidFill>
      </dgm:spPr>
      <dgm:t>
        <a:bodyPr/>
        <a:lstStyle/>
        <a:p>
          <a:r>
            <a:rPr lang="en-US" sz="2400" b="0" dirty="0"/>
            <a:t>Quality circles</a:t>
          </a:r>
        </a:p>
      </dgm:t>
    </dgm:pt>
    <dgm:pt modelId="{9DA2F9A1-0892-40F6-BB2F-98C6D0DF00CF}" type="parTrans" cxnId="{3767EB0F-FA34-4D6F-B2D6-080B527A57BE}">
      <dgm:prSet/>
      <dgm:spPr/>
      <dgm:t>
        <a:bodyPr/>
        <a:lstStyle/>
        <a:p>
          <a:endParaRPr lang="en-US"/>
        </a:p>
      </dgm:t>
    </dgm:pt>
    <dgm:pt modelId="{5FDFFA64-117A-4FFC-A209-D5EA30245DB4}" type="sibTrans" cxnId="{3767EB0F-FA34-4D6F-B2D6-080B527A57BE}">
      <dgm:prSet/>
      <dgm:spPr/>
      <dgm:t>
        <a:bodyPr/>
        <a:lstStyle/>
        <a:p>
          <a:endParaRPr lang="en-US"/>
        </a:p>
      </dgm:t>
    </dgm:pt>
    <dgm:pt modelId="{669A319C-FCE4-4E26-841A-6E09DC325B88}">
      <dgm:prSet custT="1"/>
      <dgm:spPr>
        <a:solidFill>
          <a:schemeClr val="accent6">
            <a:lumMod val="75000"/>
          </a:schemeClr>
        </a:solidFill>
      </dgm:spPr>
      <dgm:t>
        <a:bodyPr/>
        <a:lstStyle/>
        <a:p>
          <a:r>
            <a:rPr lang="en-US" sz="2000" b="0" dirty="0"/>
            <a:t>Various stakeholders from various sectors with interest in changes in  particular field.</a:t>
          </a:r>
        </a:p>
      </dgm:t>
    </dgm:pt>
    <dgm:pt modelId="{9B8DB9DA-1BAF-47EC-BD9B-1D663148708B}" type="parTrans" cxnId="{67182571-A8E8-44DA-A8ED-A87C524128AF}">
      <dgm:prSet/>
      <dgm:spPr/>
      <dgm:t>
        <a:bodyPr/>
        <a:lstStyle/>
        <a:p>
          <a:endParaRPr lang="en-US"/>
        </a:p>
      </dgm:t>
    </dgm:pt>
    <dgm:pt modelId="{726D914C-5B16-4501-B3A2-3FE4B4E83D0B}" type="sibTrans" cxnId="{67182571-A8E8-44DA-A8ED-A87C524128AF}">
      <dgm:prSet/>
      <dgm:spPr/>
      <dgm:t>
        <a:bodyPr/>
        <a:lstStyle/>
        <a:p>
          <a:endParaRPr lang="en-US"/>
        </a:p>
      </dgm:t>
    </dgm:pt>
    <dgm:pt modelId="{42183F9F-D541-48A1-8CCA-507D70E04931}">
      <dgm:prSet custT="1"/>
      <dgm:spPr>
        <a:solidFill>
          <a:schemeClr val="accent6">
            <a:lumMod val="75000"/>
          </a:schemeClr>
        </a:solidFill>
      </dgm:spPr>
      <dgm:t>
        <a:bodyPr/>
        <a:lstStyle/>
        <a:p>
          <a:pPr algn="ctr"/>
          <a:r>
            <a:rPr lang="en-US" sz="2000" b="0" dirty="0">
              <a:solidFill>
                <a:schemeClr val="bg1"/>
              </a:solidFill>
            </a:rPr>
            <a:t>Group all work on similar tasks – meet regularly to ensure quality work</a:t>
          </a:r>
        </a:p>
      </dgm:t>
    </dgm:pt>
    <dgm:pt modelId="{F7F63194-C443-4411-BCBB-2907C03FF98F}" type="parTrans" cxnId="{D71483A9-4477-4F35-98E2-1FE4DD7F890D}">
      <dgm:prSet/>
      <dgm:spPr/>
      <dgm:t>
        <a:bodyPr/>
        <a:lstStyle/>
        <a:p>
          <a:endParaRPr lang="en-US"/>
        </a:p>
      </dgm:t>
    </dgm:pt>
    <dgm:pt modelId="{EDDD04CA-8358-42D1-8E3A-E6ECD4F583BD}" type="sibTrans" cxnId="{D71483A9-4477-4F35-98E2-1FE4DD7F890D}">
      <dgm:prSet/>
      <dgm:spPr/>
      <dgm:t>
        <a:bodyPr/>
        <a:lstStyle/>
        <a:p>
          <a:endParaRPr lang="en-US"/>
        </a:p>
      </dgm:t>
    </dgm:pt>
    <dgm:pt modelId="{86107349-3F4F-4B13-BA76-7EE561F9C0B5}" type="pres">
      <dgm:prSet presAssocID="{443AE499-DF6D-4D06-9CD7-3517FB80A1BF}" presName="hierChild1" presStyleCnt="0">
        <dgm:presLayoutVars>
          <dgm:orgChart val="1"/>
          <dgm:chPref val="1"/>
          <dgm:dir/>
          <dgm:animOne val="branch"/>
          <dgm:animLvl val="lvl"/>
          <dgm:resizeHandles/>
        </dgm:presLayoutVars>
      </dgm:prSet>
      <dgm:spPr/>
    </dgm:pt>
    <dgm:pt modelId="{F7DCE500-D806-4628-B927-07106418450E}" type="pres">
      <dgm:prSet presAssocID="{3B0E6468-9FB6-4C69-91BF-7AD72E53D4CA}" presName="hierRoot1" presStyleCnt="0">
        <dgm:presLayoutVars>
          <dgm:hierBranch val="init"/>
        </dgm:presLayoutVars>
      </dgm:prSet>
      <dgm:spPr/>
    </dgm:pt>
    <dgm:pt modelId="{0DDD9372-0FE6-42DB-8EFD-18CE089AC0B8}" type="pres">
      <dgm:prSet presAssocID="{3B0E6468-9FB6-4C69-91BF-7AD72E53D4CA}" presName="rootComposite1" presStyleCnt="0"/>
      <dgm:spPr/>
    </dgm:pt>
    <dgm:pt modelId="{0EA1DFFF-FA88-46EC-8A6A-CC8D1242BBAE}" type="pres">
      <dgm:prSet presAssocID="{3B0E6468-9FB6-4C69-91BF-7AD72E53D4CA}" presName="rootText1" presStyleLbl="node0" presStyleIdx="0" presStyleCnt="1" custScaleX="84444" custScaleY="55582">
        <dgm:presLayoutVars>
          <dgm:chPref val="3"/>
        </dgm:presLayoutVars>
      </dgm:prSet>
      <dgm:spPr/>
    </dgm:pt>
    <dgm:pt modelId="{B9F38EDB-79C4-44A3-8F1A-ECF116AC87E3}" type="pres">
      <dgm:prSet presAssocID="{3B0E6468-9FB6-4C69-91BF-7AD72E53D4CA}" presName="rootConnector1" presStyleLbl="node1" presStyleIdx="0" presStyleCnt="0"/>
      <dgm:spPr/>
    </dgm:pt>
    <dgm:pt modelId="{E55E3463-90D2-49A0-B990-A0AB7BFC37E1}" type="pres">
      <dgm:prSet presAssocID="{3B0E6468-9FB6-4C69-91BF-7AD72E53D4CA}" presName="hierChild2" presStyleCnt="0"/>
      <dgm:spPr/>
    </dgm:pt>
    <dgm:pt modelId="{124EB12C-2980-48FE-9882-E6C3B76CECFF}" type="pres">
      <dgm:prSet presAssocID="{3E5623B9-E13F-49E9-8DE1-56DDAB3506E3}" presName="Name37" presStyleLbl="parChTrans1D2" presStyleIdx="0" presStyleCnt="2"/>
      <dgm:spPr/>
    </dgm:pt>
    <dgm:pt modelId="{071035C7-5C27-4812-82A2-0508C06E960C}" type="pres">
      <dgm:prSet presAssocID="{C05E32CD-8B7A-4E26-9A8B-2C63F812026F}" presName="hierRoot2" presStyleCnt="0">
        <dgm:presLayoutVars>
          <dgm:hierBranch val="init"/>
        </dgm:presLayoutVars>
      </dgm:prSet>
      <dgm:spPr/>
    </dgm:pt>
    <dgm:pt modelId="{CE9CAC7B-8909-4DA0-B908-D2FA5FD1536E}" type="pres">
      <dgm:prSet presAssocID="{C05E32CD-8B7A-4E26-9A8B-2C63F812026F}" presName="rootComposite" presStyleCnt="0"/>
      <dgm:spPr/>
    </dgm:pt>
    <dgm:pt modelId="{25BC35E0-0FEA-40EB-8112-A2618D274A6D}" type="pres">
      <dgm:prSet presAssocID="{C05E32CD-8B7A-4E26-9A8B-2C63F812026F}" presName="rootText" presStyleLbl="node2" presStyleIdx="0" presStyleCnt="2">
        <dgm:presLayoutVars>
          <dgm:chPref val="3"/>
        </dgm:presLayoutVars>
      </dgm:prSet>
      <dgm:spPr/>
    </dgm:pt>
    <dgm:pt modelId="{1FD82A3B-B19A-4676-8946-5BCF842CE7E9}" type="pres">
      <dgm:prSet presAssocID="{C05E32CD-8B7A-4E26-9A8B-2C63F812026F}" presName="rootConnector" presStyleLbl="node2" presStyleIdx="0" presStyleCnt="2"/>
      <dgm:spPr/>
    </dgm:pt>
    <dgm:pt modelId="{C1F9F516-80B2-4036-9C7C-817A1B5E7C0D}" type="pres">
      <dgm:prSet presAssocID="{C05E32CD-8B7A-4E26-9A8B-2C63F812026F}" presName="hierChild4" presStyleCnt="0"/>
      <dgm:spPr/>
    </dgm:pt>
    <dgm:pt modelId="{F7BD8486-9FD3-4F34-B849-B25A9A48E6F8}" type="pres">
      <dgm:prSet presAssocID="{9B8DB9DA-1BAF-47EC-BD9B-1D663148708B}" presName="Name37" presStyleLbl="parChTrans1D3" presStyleIdx="0" presStyleCnt="2"/>
      <dgm:spPr/>
    </dgm:pt>
    <dgm:pt modelId="{9E58A5C9-F662-439B-87EE-4B3005BE5DAE}" type="pres">
      <dgm:prSet presAssocID="{669A319C-FCE4-4E26-841A-6E09DC325B88}" presName="hierRoot2" presStyleCnt="0">
        <dgm:presLayoutVars>
          <dgm:hierBranch val="init"/>
        </dgm:presLayoutVars>
      </dgm:prSet>
      <dgm:spPr/>
    </dgm:pt>
    <dgm:pt modelId="{C3845AB1-D3F7-44D5-B809-B7897396555C}" type="pres">
      <dgm:prSet presAssocID="{669A319C-FCE4-4E26-841A-6E09DC325B88}" presName="rootComposite" presStyleCnt="0"/>
      <dgm:spPr/>
    </dgm:pt>
    <dgm:pt modelId="{287F31E7-1E4A-46A7-B86F-4754F435D776}" type="pres">
      <dgm:prSet presAssocID="{669A319C-FCE4-4E26-841A-6E09DC325B88}" presName="rootText" presStyleLbl="node3" presStyleIdx="0" presStyleCnt="2" custScaleX="121000" custScaleY="121000" custLinFactNeighborY="-14843">
        <dgm:presLayoutVars>
          <dgm:chPref val="3"/>
        </dgm:presLayoutVars>
      </dgm:prSet>
      <dgm:spPr/>
    </dgm:pt>
    <dgm:pt modelId="{19DA2C19-A060-4AAD-9385-EDA8A910F1CF}" type="pres">
      <dgm:prSet presAssocID="{669A319C-FCE4-4E26-841A-6E09DC325B88}" presName="rootConnector" presStyleLbl="node3" presStyleIdx="0" presStyleCnt="2"/>
      <dgm:spPr/>
    </dgm:pt>
    <dgm:pt modelId="{EE6B1D9B-88B5-4D7B-A749-5F2658302460}" type="pres">
      <dgm:prSet presAssocID="{669A319C-FCE4-4E26-841A-6E09DC325B88}" presName="hierChild4" presStyleCnt="0"/>
      <dgm:spPr/>
    </dgm:pt>
    <dgm:pt modelId="{441EC46F-3DE1-46AF-9751-A3E6ABF6C473}" type="pres">
      <dgm:prSet presAssocID="{669A319C-FCE4-4E26-841A-6E09DC325B88}" presName="hierChild5" presStyleCnt="0"/>
      <dgm:spPr/>
    </dgm:pt>
    <dgm:pt modelId="{8D954781-0D69-45A8-B581-5075B7B2457C}" type="pres">
      <dgm:prSet presAssocID="{C05E32CD-8B7A-4E26-9A8B-2C63F812026F}" presName="hierChild5" presStyleCnt="0"/>
      <dgm:spPr/>
    </dgm:pt>
    <dgm:pt modelId="{11A65CE5-A793-464F-A657-15B22025120C}" type="pres">
      <dgm:prSet presAssocID="{9DA2F9A1-0892-40F6-BB2F-98C6D0DF00CF}" presName="Name37" presStyleLbl="parChTrans1D2" presStyleIdx="1" presStyleCnt="2"/>
      <dgm:spPr/>
    </dgm:pt>
    <dgm:pt modelId="{C03ED425-AAB4-4FD2-B80C-C4607D235636}" type="pres">
      <dgm:prSet presAssocID="{5FFE5033-51A0-432E-88BF-81D269F1074A}" presName="hierRoot2" presStyleCnt="0">
        <dgm:presLayoutVars>
          <dgm:hierBranch val="init"/>
        </dgm:presLayoutVars>
      </dgm:prSet>
      <dgm:spPr/>
    </dgm:pt>
    <dgm:pt modelId="{E383DE6C-1A49-45D1-8E15-8DAA3C8A0A1D}" type="pres">
      <dgm:prSet presAssocID="{5FFE5033-51A0-432E-88BF-81D269F1074A}" presName="rootComposite" presStyleCnt="0"/>
      <dgm:spPr/>
    </dgm:pt>
    <dgm:pt modelId="{9684097F-8978-4B27-980A-D13FAD51A55A}" type="pres">
      <dgm:prSet presAssocID="{5FFE5033-51A0-432E-88BF-81D269F1074A}" presName="rootText" presStyleLbl="node2" presStyleIdx="1" presStyleCnt="2">
        <dgm:presLayoutVars>
          <dgm:chPref val="3"/>
        </dgm:presLayoutVars>
      </dgm:prSet>
      <dgm:spPr/>
    </dgm:pt>
    <dgm:pt modelId="{9F3202B9-A6A4-4696-83C8-7BC2CF1F8322}" type="pres">
      <dgm:prSet presAssocID="{5FFE5033-51A0-432E-88BF-81D269F1074A}" presName="rootConnector" presStyleLbl="node2" presStyleIdx="1" presStyleCnt="2"/>
      <dgm:spPr/>
    </dgm:pt>
    <dgm:pt modelId="{E2F24D88-9C06-41C7-A6A4-9F77D1ED0907}" type="pres">
      <dgm:prSet presAssocID="{5FFE5033-51A0-432E-88BF-81D269F1074A}" presName="hierChild4" presStyleCnt="0"/>
      <dgm:spPr/>
    </dgm:pt>
    <dgm:pt modelId="{3EBCCF28-3DAC-40F9-B116-2ECA8179DF00}" type="pres">
      <dgm:prSet presAssocID="{F7F63194-C443-4411-BCBB-2907C03FF98F}" presName="Name37" presStyleLbl="parChTrans1D3" presStyleIdx="1" presStyleCnt="2"/>
      <dgm:spPr/>
    </dgm:pt>
    <dgm:pt modelId="{998F0EFB-AE19-4E2C-BD14-44E28F7EE425}" type="pres">
      <dgm:prSet presAssocID="{42183F9F-D541-48A1-8CCA-507D70E04931}" presName="hierRoot2" presStyleCnt="0">
        <dgm:presLayoutVars>
          <dgm:hierBranch val="init"/>
        </dgm:presLayoutVars>
      </dgm:prSet>
      <dgm:spPr/>
    </dgm:pt>
    <dgm:pt modelId="{0D2D645C-21E6-43FF-A6DC-2452488C9E7D}" type="pres">
      <dgm:prSet presAssocID="{42183F9F-D541-48A1-8CCA-507D70E04931}" presName="rootComposite" presStyleCnt="0"/>
      <dgm:spPr/>
    </dgm:pt>
    <dgm:pt modelId="{27EA7295-89FB-4C8E-A695-E59BDF48A7CA}" type="pres">
      <dgm:prSet presAssocID="{42183F9F-D541-48A1-8CCA-507D70E04931}" presName="rootText" presStyleLbl="node3" presStyleIdx="1" presStyleCnt="2" custScaleX="121000" custScaleY="121000" custLinFactNeighborY="-15563">
        <dgm:presLayoutVars>
          <dgm:chPref val="3"/>
        </dgm:presLayoutVars>
      </dgm:prSet>
      <dgm:spPr/>
    </dgm:pt>
    <dgm:pt modelId="{097B29D2-2D11-4339-AE6D-5CEE60DD4271}" type="pres">
      <dgm:prSet presAssocID="{42183F9F-D541-48A1-8CCA-507D70E04931}" presName="rootConnector" presStyleLbl="node3" presStyleIdx="1" presStyleCnt="2"/>
      <dgm:spPr/>
    </dgm:pt>
    <dgm:pt modelId="{22B889D0-4DCC-4AB4-B6EB-992F06823F61}" type="pres">
      <dgm:prSet presAssocID="{42183F9F-D541-48A1-8CCA-507D70E04931}" presName="hierChild4" presStyleCnt="0"/>
      <dgm:spPr/>
    </dgm:pt>
    <dgm:pt modelId="{4A9F5553-1B91-45EF-AAB2-5B9A5C221EA2}" type="pres">
      <dgm:prSet presAssocID="{42183F9F-D541-48A1-8CCA-507D70E04931}" presName="hierChild5" presStyleCnt="0"/>
      <dgm:spPr/>
    </dgm:pt>
    <dgm:pt modelId="{E51DEC5C-AA7A-456D-94C8-480D36A3EBDC}" type="pres">
      <dgm:prSet presAssocID="{5FFE5033-51A0-432E-88BF-81D269F1074A}" presName="hierChild5" presStyleCnt="0"/>
      <dgm:spPr/>
    </dgm:pt>
    <dgm:pt modelId="{976D049B-CDB8-4436-8E21-D9482F64203D}" type="pres">
      <dgm:prSet presAssocID="{3B0E6468-9FB6-4C69-91BF-7AD72E53D4CA}" presName="hierChild3" presStyleCnt="0"/>
      <dgm:spPr/>
    </dgm:pt>
  </dgm:ptLst>
  <dgm:cxnLst>
    <dgm:cxn modelId="{3ABC5824-2843-4B3C-8401-1D63FD2F5632}" type="presOf" srcId="{3B0E6468-9FB6-4C69-91BF-7AD72E53D4CA}" destId="{0EA1DFFF-FA88-46EC-8A6A-CC8D1242BBAE}" srcOrd="0" destOrd="0" presId="urn:microsoft.com/office/officeart/2005/8/layout/orgChart1"/>
    <dgm:cxn modelId="{A193BCFB-346E-48C6-8457-F6CB61AF48DF}" type="presOf" srcId="{443AE499-DF6D-4D06-9CD7-3517FB80A1BF}" destId="{86107349-3F4F-4B13-BA76-7EE561F9C0B5}" srcOrd="0" destOrd="0" presId="urn:microsoft.com/office/officeart/2005/8/layout/orgChart1"/>
    <dgm:cxn modelId="{80F7AD19-B4F6-4B4F-AC83-202F7B6B23A6}" type="presOf" srcId="{9B8DB9DA-1BAF-47EC-BD9B-1D663148708B}" destId="{F7BD8486-9FD3-4F34-B849-B25A9A48E6F8}" srcOrd="0" destOrd="0" presId="urn:microsoft.com/office/officeart/2005/8/layout/orgChart1"/>
    <dgm:cxn modelId="{FF8B04B3-BEAD-4A35-AB44-A973AE82E76A}" type="presOf" srcId="{C05E32CD-8B7A-4E26-9A8B-2C63F812026F}" destId="{1FD82A3B-B19A-4676-8946-5BCF842CE7E9}" srcOrd="1" destOrd="0" presId="urn:microsoft.com/office/officeart/2005/8/layout/orgChart1"/>
    <dgm:cxn modelId="{FBACBF99-1979-4CF4-AA9D-B79D2AC10C3D}" type="presOf" srcId="{3E5623B9-E13F-49E9-8DE1-56DDAB3506E3}" destId="{124EB12C-2980-48FE-9882-E6C3B76CECFF}" srcOrd="0" destOrd="0" presId="urn:microsoft.com/office/officeart/2005/8/layout/orgChart1"/>
    <dgm:cxn modelId="{67182571-A8E8-44DA-A8ED-A87C524128AF}" srcId="{C05E32CD-8B7A-4E26-9A8B-2C63F812026F}" destId="{669A319C-FCE4-4E26-841A-6E09DC325B88}" srcOrd="0" destOrd="0" parTransId="{9B8DB9DA-1BAF-47EC-BD9B-1D663148708B}" sibTransId="{726D914C-5B16-4501-B3A2-3FE4B4E83D0B}"/>
    <dgm:cxn modelId="{9F4E40E6-4097-4552-90DA-26D35E6B108E}" srcId="{3B0E6468-9FB6-4C69-91BF-7AD72E53D4CA}" destId="{C05E32CD-8B7A-4E26-9A8B-2C63F812026F}" srcOrd="0" destOrd="0" parTransId="{3E5623B9-E13F-49E9-8DE1-56DDAB3506E3}" sibTransId="{7FF802B3-602B-4103-B582-562973246476}"/>
    <dgm:cxn modelId="{D71483A9-4477-4F35-98E2-1FE4DD7F890D}" srcId="{5FFE5033-51A0-432E-88BF-81D269F1074A}" destId="{42183F9F-D541-48A1-8CCA-507D70E04931}" srcOrd="0" destOrd="0" parTransId="{F7F63194-C443-4411-BCBB-2907C03FF98F}" sibTransId="{EDDD04CA-8358-42D1-8E3A-E6ECD4F583BD}"/>
    <dgm:cxn modelId="{C7C59D19-1E42-4311-80F9-670674E2DB55}" type="presOf" srcId="{5FFE5033-51A0-432E-88BF-81D269F1074A}" destId="{9F3202B9-A6A4-4696-83C8-7BC2CF1F8322}" srcOrd="1" destOrd="0" presId="urn:microsoft.com/office/officeart/2005/8/layout/orgChart1"/>
    <dgm:cxn modelId="{CA5A93B1-867B-42D8-8518-0C29704182D2}" type="presOf" srcId="{42183F9F-D541-48A1-8CCA-507D70E04931}" destId="{27EA7295-89FB-4C8E-A695-E59BDF48A7CA}" srcOrd="0" destOrd="0" presId="urn:microsoft.com/office/officeart/2005/8/layout/orgChart1"/>
    <dgm:cxn modelId="{F40F4460-BC2D-4379-A000-AF762398CB99}" type="presOf" srcId="{C05E32CD-8B7A-4E26-9A8B-2C63F812026F}" destId="{25BC35E0-0FEA-40EB-8112-A2618D274A6D}" srcOrd="0" destOrd="0" presId="urn:microsoft.com/office/officeart/2005/8/layout/orgChart1"/>
    <dgm:cxn modelId="{8D1F0546-AF34-4803-8A3C-B3B7DA658E0D}" type="presOf" srcId="{F7F63194-C443-4411-BCBB-2907C03FF98F}" destId="{3EBCCF28-3DAC-40F9-B116-2ECA8179DF00}" srcOrd="0" destOrd="0" presId="urn:microsoft.com/office/officeart/2005/8/layout/orgChart1"/>
    <dgm:cxn modelId="{8DA7E196-ACC8-48C8-A7D6-FBB81E781ED0}" type="presOf" srcId="{669A319C-FCE4-4E26-841A-6E09DC325B88}" destId="{19DA2C19-A060-4AAD-9385-EDA8A910F1CF}" srcOrd="1" destOrd="0" presId="urn:microsoft.com/office/officeart/2005/8/layout/orgChart1"/>
    <dgm:cxn modelId="{983E8C91-FF16-41D7-9AB2-B66EED228564}" type="presOf" srcId="{42183F9F-D541-48A1-8CCA-507D70E04931}" destId="{097B29D2-2D11-4339-AE6D-5CEE60DD4271}" srcOrd="1" destOrd="0" presId="urn:microsoft.com/office/officeart/2005/8/layout/orgChart1"/>
    <dgm:cxn modelId="{83B082B4-51AC-444C-848B-859F261526C5}" type="presOf" srcId="{669A319C-FCE4-4E26-841A-6E09DC325B88}" destId="{287F31E7-1E4A-46A7-B86F-4754F435D776}" srcOrd="0" destOrd="0" presId="urn:microsoft.com/office/officeart/2005/8/layout/orgChart1"/>
    <dgm:cxn modelId="{D2C61E30-55EC-43B8-9AD7-3FF1CF9DEC71}" type="presOf" srcId="{5FFE5033-51A0-432E-88BF-81D269F1074A}" destId="{9684097F-8978-4B27-980A-D13FAD51A55A}" srcOrd="0" destOrd="0" presId="urn:microsoft.com/office/officeart/2005/8/layout/orgChart1"/>
    <dgm:cxn modelId="{874F4E8A-4E55-4A59-83D1-7DD8A1C0DAA5}" type="presOf" srcId="{3B0E6468-9FB6-4C69-91BF-7AD72E53D4CA}" destId="{B9F38EDB-79C4-44A3-8F1A-ECF116AC87E3}" srcOrd="1" destOrd="0" presId="urn:microsoft.com/office/officeart/2005/8/layout/orgChart1"/>
    <dgm:cxn modelId="{3767EB0F-FA34-4D6F-B2D6-080B527A57BE}" srcId="{3B0E6468-9FB6-4C69-91BF-7AD72E53D4CA}" destId="{5FFE5033-51A0-432E-88BF-81D269F1074A}" srcOrd="1" destOrd="0" parTransId="{9DA2F9A1-0892-40F6-BB2F-98C6D0DF00CF}" sibTransId="{5FDFFA64-117A-4FFC-A209-D5EA30245DB4}"/>
    <dgm:cxn modelId="{AE5B3421-CEBC-4B18-AC0F-B1A9D3F7DA3B}" type="presOf" srcId="{9DA2F9A1-0892-40F6-BB2F-98C6D0DF00CF}" destId="{11A65CE5-A793-464F-A657-15B22025120C}" srcOrd="0" destOrd="0" presId="urn:microsoft.com/office/officeart/2005/8/layout/orgChart1"/>
    <dgm:cxn modelId="{28DF2FAB-56F8-4DCC-AE72-9466E738C20B}" srcId="{443AE499-DF6D-4D06-9CD7-3517FB80A1BF}" destId="{3B0E6468-9FB6-4C69-91BF-7AD72E53D4CA}" srcOrd="0" destOrd="0" parTransId="{AE055D50-7599-4A17-9C36-051A95C550DD}" sibTransId="{D71FF6D3-40BD-423B-890C-2CC732954ADA}"/>
    <dgm:cxn modelId="{C82C285D-ACD0-4331-9ABE-D61FD198C1D2}" type="presParOf" srcId="{86107349-3F4F-4B13-BA76-7EE561F9C0B5}" destId="{F7DCE500-D806-4628-B927-07106418450E}" srcOrd="0" destOrd="0" presId="urn:microsoft.com/office/officeart/2005/8/layout/orgChart1"/>
    <dgm:cxn modelId="{28F3611D-333E-404E-B09F-D61DCEF4E272}" type="presParOf" srcId="{F7DCE500-D806-4628-B927-07106418450E}" destId="{0DDD9372-0FE6-42DB-8EFD-18CE089AC0B8}" srcOrd="0" destOrd="0" presId="urn:microsoft.com/office/officeart/2005/8/layout/orgChart1"/>
    <dgm:cxn modelId="{124D9A89-39BB-46AC-82E1-7E652269A995}" type="presParOf" srcId="{0DDD9372-0FE6-42DB-8EFD-18CE089AC0B8}" destId="{0EA1DFFF-FA88-46EC-8A6A-CC8D1242BBAE}" srcOrd="0" destOrd="0" presId="urn:microsoft.com/office/officeart/2005/8/layout/orgChart1"/>
    <dgm:cxn modelId="{CC0E2315-DE29-4271-83B4-A69018FD0231}" type="presParOf" srcId="{0DDD9372-0FE6-42DB-8EFD-18CE089AC0B8}" destId="{B9F38EDB-79C4-44A3-8F1A-ECF116AC87E3}" srcOrd="1" destOrd="0" presId="urn:microsoft.com/office/officeart/2005/8/layout/orgChart1"/>
    <dgm:cxn modelId="{A70EE03E-B3A3-42B2-AA2D-493B9ED71EE2}" type="presParOf" srcId="{F7DCE500-D806-4628-B927-07106418450E}" destId="{E55E3463-90D2-49A0-B990-A0AB7BFC37E1}" srcOrd="1" destOrd="0" presId="urn:microsoft.com/office/officeart/2005/8/layout/orgChart1"/>
    <dgm:cxn modelId="{2A5258BD-2F43-4A5C-82A3-C2063CF36353}" type="presParOf" srcId="{E55E3463-90D2-49A0-B990-A0AB7BFC37E1}" destId="{124EB12C-2980-48FE-9882-E6C3B76CECFF}" srcOrd="0" destOrd="0" presId="urn:microsoft.com/office/officeart/2005/8/layout/orgChart1"/>
    <dgm:cxn modelId="{6E3CEBAD-7844-4E70-BECC-799FAB9E97FD}" type="presParOf" srcId="{E55E3463-90D2-49A0-B990-A0AB7BFC37E1}" destId="{071035C7-5C27-4812-82A2-0508C06E960C}" srcOrd="1" destOrd="0" presId="urn:microsoft.com/office/officeart/2005/8/layout/orgChart1"/>
    <dgm:cxn modelId="{F38CE553-78A5-4800-982E-CB34A6E6270A}" type="presParOf" srcId="{071035C7-5C27-4812-82A2-0508C06E960C}" destId="{CE9CAC7B-8909-4DA0-B908-D2FA5FD1536E}" srcOrd="0" destOrd="0" presId="urn:microsoft.com/office/officeart/2005/8/layout/orgChart1"/>
    <dgm:cxn modelId="{7449B201-19A4-4409-8E03-2C567BBE5F79}" type="presParOf" srcId="{CE9CAC7B-8909-4DA0-B908-D2FA5FD1536E}" destId="{25BC35E0-0FEA-40EB-8112-A2618D274A6D}" srcOrd="0" destOrd="0" presId="urn:microsoft.com/office/officeart/2005/8/layout/orgChart1"/>
    <dgm:cxn modelId="{640D2A95-B380-48BD-B5B5-EBB49AE0A3A1}" type="presParOf" srcId="{CE9CAC7B-8909-4DA0-B908-D2FA5FD1536E}" destId="{1FD82A3B-B19A-4676-8946-5BCF842CE7E9}" srcOrd="1" destOrd="0" presId="urn:microsoft.com/office/officeart/2005/8/layout/orgChart1"/>
    <dgm:cxn modelId="{B3BA0E66-D3AC-4347-B17A-5D96E58268A7}" type="presParOf" srcId="{071035C7-5C27-4812-82A2-0508C06E960C}" destId="{C1F9F516-80B2-4036-9C7C-817A1B5E7C0D}" srcOrd="1" destOrd="0" presId="urn:microsoft.com/office/officeart/2005/8/layout/orgChart1"/>
    <dgm:cxn modelId="{7ACA98E4-DD0B-4E00-9ACC-92DB5B399C0D}" type="presParOf" srcId="{C1F9F516-80B2-4036-9C7C-817A1B5E7C0D}" destId="{F7BD8486-9FD3-4F34-B849-B25A9A48E6F8}" srcOrd="0" destOrd="0" presId="urn:microsoft.com/office/officeart/2005/8/layout/orgChart1"/>
    <dgm:cxn modelId="{F76F4CF8-0021-4D4E-AF20-EDAE1EEB0AD8}" type="presParOf" srcId="{C1F9F516-80B2-4036-9C7C-817A1B5E7C0D}" destId="{9E58A5C9-F662-439B-87EE-4B3005BE5DAE}" srcOrd="1" destOrd="0" presId="urn:microsoft.com/office/officeart/2005/8/layout/orgChart1"/>
    <dgm:cxn modelId="{2C0FA589-7715-4007-8C90-DECD25DCF2A8}" type="presParOf" srcId="{9E58A5C9-F662-439B-87EE-4B3005BE5DAE}" destId="{C3845AB1-D3F7-44D5-B809-B7897396555C}" srcOrd="0" destOrd="0" presId="urn:microsoft.com/office/officeart/2005/8/layout/orgChart1"/>
    <dgm:cxn modelId="{2E62127D-5875-447F-B181-7BE9F71BC98B}" type="presParOf" srcId="{C3845AB1-D3F7-44D5-B809-B7897396555C}" destId="{287F31E7-1E4A-46A7-B86F-4754F435D776}" srcOrd="0" destOrd="0" presId="urn:microsoft.com/office/officeart/2005/8/layout/orgChart1"/>
    <dgm:cxn modelId="{5619AD74-0353-4C95-A5F3-C893D235B7F6}" type="presParOf" srcId="{C3845AB1-D3F7-44D5-B809-B7897396555C}" destId="{19DA2C19-A060-4AAD-9385-EDA8A910F1CF}" srcOrd="1" destOrd="0" presId="urn:microsoft.com/office/officeart/2005/8/layout/orgChart1"/>
    <dgm:cxn modelId="{83716BAA-2855-4E81-8318-1C25BFD2B435}" type="presParOf" srcId="{9E58A5C9-F662-439B-87EE-4B3005BE5DAE}" destId="{EE6B1D9B-88B5-4D7B-A749-5F2658302460}" srcOrd="1" destOrd="0" presId="urn:microsoft.com/office/officeart/2005/8/layout/orgChart1"/>
    <dgm:cxn modelId="{4D822240-726E-449D-A6D7-848E65461FFE}" type="presParOf" srcId="{9E58A5C9-F662-439B-87EE-4B3005BE5DAE}" destId="{441EC46F-3DE1-46AF-9751-A3E6ABF6C473}" srcOrd="2" destOrd="0" presId="urn:microsoft.com/office/officeart/2005/8/layout/orgChart1"/>
    <dgm:cxn modelId="{3F112685-7682-41EA-ABC0-7920D23BD21D}" type="presParOf" srcId="{071035C7-5C27-4812-82A2-0508C06E960C}" destId="{8D954781-0D69-45A8-B581-5075B7B2457C}" srcOrd="2" destOrd="0" presId="urn:microsoft.com/office/officeart/2005/8/layout/orgChart1"/>
    <dgm:cxn modelId="{1C08A72F-A553-4649-A5C4-B132E4EF4206}" type="presParOf" srcId="{E55E3463-90D2-49A0-B990-A0AB7BFC37E1}" destId="{11A65CE5-A793-464F-A657-15B22025120C}" srcOrd="2" destOrd="0" presId="urn:microsoft.com/office/officeart/2005/8/layout/orgChart1"/>
    <dgm:cxn modelId="{985966AD-8C5A-45D1-9229-ED6DFB8F5101}" type="presParOf" srcId="{E55E3463-90D2-49A0-B990-A0AB7BFC37E1}" destId="{C03ED425-AAB4-4FD2-B80C-C4607D235636}" srcOrd="3" destOrd="0" presId="urn:microsoft.com/office/officeart/2005/8/layout/orgChart1"/>
    <dgm:cxn modelId="{837A25B1-3E09-4DAF-B3B1-06525138C759}" type="presParOf" srcId="{C03ED425-AAB4-4FD2-B80C-C4607D235636}" destId="{E383DE6C-1A49-45D1-8E15-8DAA3C8A0A1D}" srcOrd="0" destOrd="0" presId="urn:microsoft.com/office/officeart/2005/8/layout/orgChart1"/>
    <dgm:cxn modelId="{3F38E182-5165-4BDA-AFDF-C50057AB92DA}" type="presParOf" srcId="{E383DE6C-1A49-45D1-8E15-8DAA3C8A0A1D}" destId="{9684097F-8978-4B27-980A-D13FAD51A55A}" srcOrd="0" destOrd="0" presId="urn:microsoft.com/office/officeart/2005/8/layout/orgChart1"/>
    <dgm:cxn modelId="{32F9DBAD-36B0-4848-9051-CF5AEF113E67}" type="presParOf" srcId="{E383DE6C-1A49-45D1-8E15-8DAA3C8A0A1D}" destId="{9F3202B9-A6A4-4696-83C8-7BC2CF1F8322}" srcOrd="1" destOrd="0" presId="urn:microsoft.com/office/officeart/2005/8/layout/orgChart1"/>
    <dgm:cxn modelId="{B7287F80-DA55-4008-9DEC-F3D62E4252B2}" type="presParOf" srcId="{C03ED425-AAB4-4FD2-B80C-C4607D235636}" destId="{E2F24D88-9C06-41C7-A6A4-9F77D1ED0907}" srcOrd="1" destOrd="0" presId="urn:microsoft.com/office/officeart/2005/8/layout/orgChart1"/>
    <dgm:cxn modelId="{3469A75E-CC85-4F2B-AC17-82E876C729AA}" type="presParOf" srcId="{E2F24D88-9C06-41C7-A6A4-9F77D1ED0907}" destId="{3EBCCF28-3DAC-40F9-B116-2ECA8179DF00}" srcOrd="0" destOrd="0" presId="urn:microsoft.com/office/officeart/2005/8/layout/orgChart1"/>
    <dgm:cxn modelId="{95E6B98E-D818-4D65-9BC4-96AD9EDFC96B}" type="presParOf" srcId="{E2F24D88-9C06-41C7-A6A4-9F77D1ED0907}" destId="{998F0EFB-AE19-4E2C-BD14-44E28F7EE425}" srcOrd="1" destOrd="0" presId="urn:microsoft.com/office/officeart/2005/8/layout/orgChart1"/>
    <dgm:cxn modelId="{E199AB0E-5591-4752-941E-253ED09C50FD}" type="presParOf" srcId="{998F0EFB-AE19-4E2C-BD14-44E28F7EE425}" destId="{0D2D645C-21E6-43FF-A6DC-2452488C9E7D}" srcOrd="0" destOrd="0" presId="urn:microsoft.com/office/officeart/2005/8/layout/orgChart1"/>
    <dgm:cxn modelId="{37ECCA1D-669F-40B1-B5AA-902881A0E212}" type="presParOf" srcId="{0D2D645C-21E6-43FF-A6DC-2452488C9E7D}" destId="{27EA7295-89FB-4C8E-A695-E59BDF48A7CA}" srcOrd="0" destOrd="0" presId="urn:microsoft.com/office/officeart/2005/8/layout/orgChart1"/>
    <dgm:cxn modelId="{4D5AA8B0-A4E5-4C25-8CFB-F5AB7569B2F7}" type="presParOf" srcId="{0D2D645C-21E6-43FF-A6DC-2452488C9E7D}" destId="{097B29D2-2D11-4339-AE6D-5CEE60DD4271}" srcOrd="1" destOrd="0" presId="urn:microsoft.com/office/officeart/2005/8/layout/orgChart1"/>
    <dgm:cxn modelId="{C7BCA6A2-E04A-482D-A9CA-5F29E508FDDE}" type="presParOf" srcId="{998F0EFB-AE19-4E2C-BD14-44E28F7EE425}" destId="{22B889D0-4DCC-4AB4-B6EB-992F06823F61}" srcOrd="1" destOrd="0" presId="urn:microsoft.com/office/officeart/2005/8/layout/orgChart1"/>
    <dgm:cxn modelId="{75D9029D-7AEC-4D4A-9D65-E22E330CFE50}" type="presParOf" srcId="{998F0EFB-AE19-4E2C-BD14-44E28F7EE425}" destId="{4A9F5553-1B91-45EF-AAB2-5B9A5C221EA2}" srcOrd="2" destOrd="0" presId="urn:microsoft.com/office/officeart/2005/8/layout/orgChart1"/>
    <dgm:cxn modelId="{5FEE9E29-268E-4E20-995B-49D32AE1DAD3}" type="presParOf" srcId="{C03ED425-AAB4-4FD2-B80C-C4607D235636}" destId="{E51DEC5C-AA7A-456D-94C8-480D36A3EBDC}" srcOrd="2" destOrd="0" presId="urn:microsoft.com/office/officeart/2005/8/layout/orgChart1"/>
    <dgm:cxn modelId="{C631F1B3-ABDE-4D6E-BE5A-9C6A5EB30A1D}" type="presParOf" srcId="{F7DCE500-D806-4628-B927-07106418450E}" destId="{976D049B-CDB8-4436-8E21-D9482F6420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02B0890-345A-4922-8A12-7552310AD4AC}"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33B2FDF3-FDAF-4A3C-909B-E5646A34D73A}">
      <dgm:prSet phldrT="[Text]" custT="1"/>
      <dgm:spPr>
        <a:solidFill>
          <a:srgbClr val="008080"/>
        </a:solidFill>
      </dgm:spPr>
      <dgm:t>
        <a:bodyPr/>
        <a:lstStyle/>
        <a:p>
          <a:r>
            <a:rPr lang="en-US" sz="3200" b="1" dirty="0"/>
            <a:t>Policies</a:t>
          </a:r>
        </a:p>
      </dgm:t>
    </dgm:pt>
    <dgm:pt modelId="{2739667D-B662-4D7C-BAE5-C68B5D9DA8AE}" type="parTrans" cxnId="{4D1BE267-C0B4-4E9E-A50B-D52EA09C26FE}">
      <dgm:prSet/>
      <dgm:spPr/>
      <dgm:t>
        <a:bodyPr/>
        <a:lstStyle/>
        <a:p>
          <a:endParaRPr lang="en-US"/>
        </a:p>
      </dgm:t>
    </dgm:pt>
    <dgm:pt modelId="{0E4103D5-867D-4F53-9949-65ED193B1893}" type="sibTrans" cxnId="{4D1BE267-C0B4-4E9E-A50B-D52EA09C26FE}">
      <dgm:prSet/>
      <dgm:spPr/>
      <dgm:t>
        <a:bodyPr/>
        <a:lstStyle/>
        <a:p>
          <a:endParaRPr lang="en-US"/>
        </a:p>
      </dgm:t>
    </dgm:pt>
    <dgm:pt modelId="{FACF17ED-649A-4BB9-8CDC-21CEF672C835}">
      <dgm:prSet phldrT="[Text]" custT="1"/>
      <dgm:spPr>
        <a:solidFill>
          <a:srgbClr val="008080"/>
        </a:solidFill>
      </dgm:spPr>
      <dgm:t>
        <a:bodyPr/>
        <a:lstStyle/>
        <a:p>
          <a:r>
            <a:rPr lang="en-US" sz="2400" dirty="0"/>
            <a:t>Documents which explain the way an organisation works or functions. </a:t>
          </a:r>
        </a:p>
        <a:p>
          <a:r>
            <a:rPr lang="en-US" sz="2400" dirty="0"/>
            <a:t>A policy is the WHAT of a QMS</a:t>
          </a:r>
        </a:p>
      </dgm:t>
    </dgm:pt>
    <dgm:pt modelId="{DC7202A2-E351-434D-81C1-C23970DA47AE}" type="parTrans" cxnId="{EC4D0D1C-BABE-4756-8684-6FB5DC5ED516}">
      <dgm:prSet/>
      <dgm:spPr/>
      <dgm:t>
        <a:bodyPr/>
        <a:lstStyle/>
        <a:p>
          <a:endParaRPr lang="en-US"/>
        </a:p>
      </dgm:t>
    </dgm:pt>
    <dgm:pt modelId="{19B5F0A2-30E0-431D-9A72-4D1B18B513D2}" type="sibTrans" cxnId="{EC4D0D1C-BABE-4756-8684-6FB5DC5ED516}">
      <dgm:prSet/>
      <dgm:spPr/>
      <dgm:t>
        <a:bodyPr/>
        <a:lstStyle/>
        <a:p>
          <a:endParaRPr lang="en-US"/>
        </a:p>
      </dgm:t>
    </dgm:pt>
    <dgm:pt modelId="{59D3DE53-9738-4536-A7FA-DF1E27E54D17}">
      <dgm:prSet phldrT="[Text]" custT="1"/>
      <dgm:spPr>
        <a:solidFill>
          <a:srgbClr val="808080"/>
        </a:solidFill>
      </dgm:spPr>
      <dgm:t>
        <a:bodyPr/>
        <a:lstStyle/>
        <a:p>
          <a:r>
            <a:rPr lang="en-US" sz="3200" b="1" dirty="0"/>
            <a:t>Procedures</a:t>
          </a:r>
        </a:p>
      </dgm:t>
    </dgm:pt>
    <dgm:pt modelId="{E6DBEE40-BF73-4DA1-A8ED-FB824A3D657E}" type="parTrans" cxnId="{8C37BD23-CE3C-4687-A903-618D8A7FEEE8}">
      <dgm:prSet/>
      <dgm:spPr/>
      <dgm:t>
        <a:bodyPr/>
        <a:lstStyle/>
        <a:p>
          <a:endParaRPr lang="en-US"/>
        </a:p>
      </dgm:t>
    </dgm:pt>
    <dgm:pt modelId="{B7509F51-AEFA-44A5-A343-D5029E4532E3}" type="sibTrans" cxnId="{8C37BD23-CE3C-4687-A903-618D8A7FEEE8}">
      <dgm:prSet/>
      <dgm:spPr/>
      <dgm:t>
        <a:bodyPr/>
        <a:lstStyle/>
        <a:p>
          <a:endParaRPr lang="en-US"/>
        </a:p>
      </dgm:t>
    </dgm:pt>
    <dgm:pt modelId="{2FCF3F3D-3DDC-4E73-8B78-08A040A5B32C}">
      <dgm:prSet phldrT="[Text]" custT="1"/>
      <dgm:spPr>
        <a:solidFill>
          <a:schemeClr val="accent6">
            <a:lumMod val="75000"/>
          </a:schemeClr>
        </a:solidFill>
      </dgm:spPr>
      <dgm:t>
        <a:bodyPr/>
        <a:lstStyle/>
        <a:p>
          <a:r>
            <a:rPr lang="en-US" sz="2400" dirty="0"/>
            <a:t>Explain how organisation implements the policies.</a:t>
          </a:r>
        </a:p>
        <a:p>
          <a:endParaRPr lang="en-US" sz="2400" dirty="0"/>
        </a:p>
        <a:p>
          <a:r>
            <a:rPr lang="en-US" sz="2400" dirty="0"/>
            <a:t>Procedure is the HOW of a QMS</a:t>
          </a:r>
        </a:p>
      </dgm:t>
    </dgm:pt>
    <dgm:pt modelId="{35031802-F541-407A-8BA4-C7D69C11D6AF}" type="parTrans" cxnId="{176B8392-1BDB-4C2C-A778-0FF9931139D1}">
      <dgm:prSet/>
      <dgm:spPr/>
      <dgm:t>
        <a:bodyPr/>
        <a:lstStyle/>
        <a:p>
          <a:endParaRPr lang="en-US"/>
        </a:p>
      </dgm:t>
    </dgm:pt>
    <dgm:pt modelId="{02E084E2-5684-415A-9292-F8E1CA30C395}" type="sibTrans" cxnId="{176B8392-1BDB-4C2C-A778-0FF9931139D1}">
      <dgm:prSet/>
      <dgm:spPr/>
      <dgm:t>
        <a:bodyPr/>
        <a:lstStyle/>
        <a:p>
          <a:endParaRPr lang="en-US"/>
        </a:p>
      </dgm:t>
    </dgm:pt>
    <dgm:pt modelId="{D758BD23-1E53-47AB-8D9A-F6EB882DED18}">
      <dgm:prSet phldrT="[Text]" custT="1"/>
      <dgm:spPr>
        <a:solidFill>
          <a:schemeClr val="tx1">
            <a:lumMod val="75000"/>
          </a:schemeClr>
        </a:solidFill>
      </dgm:spPr>
      <dgm:t>
        <a:bodyPr/>
        <a:lstStyle/>
        <a:p>
          <a:r>
            <a:rPr lang="en-US" sz="3200" b="1" dirty="0"/>
            <a:t>QMS</a:t>
          </a:r>
        </a:p>
      </dgm:t>
    </dgm:pt>
    <dgm:pt modelId="{53347200-1288-4967-B22F-C6D4897C336B}" type="parTrans" cxnId="{36D8F503-6828-4CE5-80BE-C05B54BC1F1C}">
      <dgm:prSet/>
      <dgm:spPr/>
      <dgm:t>
        <a:bodyPr/>
        <a:lstStyle/>
        <a:p>
          <a:endParaRPr lang="en-US"/>
        </a:p>
      </dgm:t>
    </dgm:pt>
    <dgm:pt modelId="{5166FFA7-45F5-498D-8970-3FB351A94B80}" type="sibTrans" cxnId="{36D8F503-6828-4CE5-80BE-C05B54BC1F1C}">
      <dgm:prSet/>
      <dgm:spPr/>
      <dgm:t>
        <a:bodyPr/>
        <a:lstStyle/>
        <a:p>
          <a:endParaRPr lang="en-US"/>
        </a:p>
      </dgm:t>
    </dgm:pt>
    <dgm:pt modelId="{13BD71B8-A76F-496A-8FC2-8841006E5D05}">
      <dgm:prSet phldrT="[Text]"/>
      <dgm:spPr/>
      <dgm:t>
        <a:bodyPr/>
        <a:lstStyle/>
        <a:p>
          <a:r>
            <a:rPr lang="en-US" dirty="0"/>
            <a:t>Clearly specify processes procedures and measurements required to ensure quality skills development</a:t>
          </a:r>
        </a:p>
      </dgm:t>
    </dgm:pt>
    <dgm:pt modelId="{7E221D0A-3BA0-4E19-830A-53D30C58C3C3}" type="parTrans" cxnId="{51B8382F-C065-4F4F-906A-C91979BB427D}">
      <dgm:prSet/>
      <dgm:spPr/>
      <dgm:t>
        <a:bodyPr/>
        <a:lstStyle/>
        <a:p>
          <a:endParaRPr lang="en-US"/>
        </a:p>
      </dgm:t>
    </dgm:pt>
    <dgm:pt modelId="{B957C232-59A7-4429-B46D-B9CE487FFC5B}" type="sibTrans" cxnId="{51B8382F-C065-4F4F-906A-C91979BB427D}">
      <dgm:prSet/>
      <dgm:spPr/>
      <dgm:t>
        <a:bodyPr/>
        <a:lstStyle/>
        <a:p>
          <a:endParaRPr lang="en-US"/>
        </a:p>
      </dgm:t>
    </dgm:pt>
    <dgm:pt modelId="{2E822AC0-9253-48DC-B4E8-FADF7C8E7CED}" type="pres">
      <dgm:prSet presAssocID="{202B0890-345A-4922-8A12-7552310AD4AC}" presName="Name0" presStyleCnt="0">
        <dgm:presLayoutVars>
          <dgm:dir/>
          <dgm:animLvl val="lvl"/>
          <dgm:resizeHandles val="exact"/>
        </dgm:presLayoutVars>
      </dgm:prSet>
      <dgm:spPr/>
    </dgm:pt>
    <dgm:pt modelId="{4790C485-21CD-4820-A35F-24D6B0953BEB}" type="pres">
      <dgm:prSet presAssocID="{33B2FDF3-FDAF-4A3C-909B-E5646A34D73A}" presName="compositeNode" presStyleCnt="0">
        <dgm:presLayoutVars>
          <dgm:bulletEnabled val="1"/>
        </dgm:presLayoutVars>
      </dgm:prSet>
      <dgm:spPr/>
    </dgm:pt>
    <dgm:pt modelId="{A3BD57DB-40B0-43A5-B4B8-3EC1F669B909}" type="pres">
      <dgm:prSet presAssocID="{33B2FDF3-FDAF-4A3C-909B-E5646A34D73A}" presName="bgRect" presStyleLbl="node1" presStyleIdx="0" presStyleCnt="3"/>
      <dgm:spPr/>
    </dgm:pt>
    <dgm:pt modelId="{F4D7B0E5-E97D-47A2-ACB0-CC3445D86AE1}" type="pres">
      <dgm:prSet presAssocID="{33B2FDF3-FDAF-4A3C-909B-E5646A34D73A}" presName="parentNode" presStyleLbl="node1" presStyleIdx="0" presStyleCnt="3">
        <dgm:presLayoutVars>
          <dgm:chMax val="0"/>
          <dgm:bulletEnabled val="1"/>
        </dgm:presLayoutVars>
      </dgm:prSet>
      <dgm:spPr/>
    </dgm:pt>
    <dgm:pt modelId="{4D0DD113-62C8-4CFF-9CBB-18ACF20E7201}" type="pres">
      <dgm:prSet presAssocID="{33B2FDF3-FDAF-4A3C-909B-E5646A34D73A}" presName="childNode" presStyleLbl="node1" presStyleIdx="0" presStyleCnt="3">
        <dgm:presLayoutVars>
          <dgm:bulletEnabled val="1"/>
        </dgm:presLayoutVars>
      </dgm:prSet>
      <dgm:spPr/>
    </dgm:pt>
    <dgm:pt modelId="{BB0ECFD6-3E51-4A64-A5BD-9DF138B981EF}" type="pres">
      <dgm:prSet presAssocID="{0E4103D5-867D-4F53-9949-65ED193B1893}" presName="hSp" presStyleCnt="0"/>
      <dgm:spPr/>
    </dgm:pt>
    <dgm:pt modelId="{C5293C96-F1AF-4096-BEC3-768BFB7E1706}" type="pres">
      <dgm:prSet presAssocID="{0E4103D5-867D-4F53-9949-65ED193B1893}" presName="vProcSp" presStyleCnt="0"/>
      <dgm:spPr/>
    </dgm:pt>
    <dgm:pt modelId="{C120685A-2C39-4EFF-8404-0B036AB1DB1D}" type="pres">
      <dgm:prSet presAssocID="{0E4103D5-867D-4F53-9949-65ED193B1893}" presName="vSp1" presStyleCnt="0"/>
      <dgm:spPr/>
    </dgm:pt>
    <dgm:pt modelId="{997B7E51-AFEC-4652-B8A7-C04ECAB54766}" type="pres">
      <dgm:prSet presAssocID="{0E4103D5-867D-4F53-9949-65ED193B1893}" presName="simulatedConn" presStyleLbl="solidFgAcc1" presStyleIdx="0" presStyleCnt="2"/>
      <dgm:spPr/>
    </dgm:pt>
    <dgm:pt modelId="{6C833D2C-9804-4E69-B984-51E1C945941C}" type="pres">
      <dgm:prSet presAssocID="{0E4103D5-867D-4F53-9949-65ED193B1893}" presName="vSp2" presStyleCnt="0"/>
      <dgm:spPr/>
    </dgm:pt>
    <dgm:pt modelId="{E06597FE-8507-4785-AB7E-2E1511E82284}" type="pres">
      <dgm:prSet presAssocID="{0E4103D5-867D-4F53-9949-65ED193B1893}" presName="sibTrans" presStyleCnt="0"/>
      <dgm:spPr/>
    </dgm:pt>
    <dgm:pt modelId="{7F331545-7DD6-4478-B1D4-EF9A388C3584}" type="pres">
      <dgm:prSet presAssocID="{59D3DE53-9738-4536-A7FA-DF1E27E54D17}" presName="compositeNode" presStyleCnt="0">
        <dgm:presLayoutVars>
          <dgm:bulletEnabled val="1"/>
        </dgm:presLayoutVars>
      </dgm:prSet>
      <dgm:spPr/>
    </dgm:pt>
    <dgm:pt modelId="{206B4373-CD59-4E4B-AE93-F951F27AD302}" type="pres">
      <dgm:prSet presAssocID="{59D3DE53-9738-4536-A7FA-DF1E27E54D17}" presName="bgRect" presStyleLbl="node1" presStyleIdx="1" presStyleCnt="3"/>
      <dgm:spPr/>
    </dgm:pt>
    <dgm:pt modelId="{F42FE92F-DC72-434D-9C59-D4A0AFD15097}" type="pres">
      <dgm:prSet presAssocID="{59D3DE53-9738-4536-A7FA-DF1E27E54D17}" presName="parentNode" presStyleLbl="node1" presStyleIdx="1" presStyleCnt="3">
        <dgm:presLayoutVars>
          <dgm:chMax val="0"/>
          <dgm:bulletEnabled val="1"/>
        </dgm:presLayoutVars>
      </dgm:prSet>
      <dgm:spPr/>
    </dgm:pt>
    <dgm:pt modelId="{5C566CBA-182A-4B5D-A51A-396D14C2444D}" type="pres">
      <dgm:prSet presAssocID="{59D3DE53-9738-4536-A7FA-DF1E27E54D17}" presName="childNode" presStyleLbl="node1" presStyleIdx="1" presStyleCnt="3">
        <dgm:presLayoutVars>
          <dgm:bulletEnabled val="1"/>
        </dgm:presLayoutVars>
      </dgm:prSet>
      <dgm:spPr/>
    </dgm:pt>
    <dgm:pt modelId="{D4AABF63-745E-48F9-8609-CBCE2F6C3435}" type="pres">
      <dgm:prSet presAssocID="{B7509F51-AEFA-44A5-A343-D5029E4532E3}" presName="hSp" presStyleCnt="0"/>
      <dgm:spPr/>
    </dgm:pt>
    <dgm:pt modelId="{CFB6F590-9489-43A8-8457-C755D79B25E1}" type="pres">
      <dgm:prSet presAssocID="{B7509F51-AEFA-44A5-A343-D5029E4532E3}" presName="vProcSp" presStyleCnt="0"/>
      <dgm:spPr/>
    </dgm:pt>
    <dgm:pt modelId="{78F9C412-11E7-471F-B4FE-955526A0FF15}" type="pres">
      <dgm:prSet presAssocID="{B7509F51-AEFA-44A5-A343-D5029E4532E3}" presName="vSp1" presStyleCnt="0"/>
      <dgm:spPr/>
    </dgm:pt>
    <dgm:pt modelId="{759E9D41-025A-4F19-8B93-0B8443910A05}" type="pres">
      <dgm:prSet presAssocID="{B7509F51-AEFA-44A5-A343-D5029E4532E3}" presName="simulatedConn" presStyleLbl="solidFgAcc1" presStyleIdx="1" presStyleCnt="2"/>
      <dgm:spPr/>
    </dgm:pt>
    <dgm:pt modelId="{31B45FE1-3A3E-4FDD-AA98-9AE64E51A9BF}" type="pres">
      <dgm:prSet presAssocID="{B7509F51-AEFA-44A5-A343-D5029E4532E3}" presName="vSp2" presStyleCnt="0"/>
      <dgm:spPr/>
    </dgm:pt>
    <dgm:pt modelId="{AB325959-39E7-41EC-9DE9-F1FEA7A14511}" type="pres">
      <dgm:prSet presAssocID="{B7509F51-AEFA-44A5-A343-D5029E4532E3}" presName="sibTrans" presStyleCnt="0"/>
      <dgm:spPr/>
    </dgm:pt>
    <dgm:pt modelId="{80CD6639-9EB4-4E68-A223-E08E0AC9FC44}" type="pres">
      <dgm:prSet presAssocID="{D758BD23-1E53-47AB-8D9A-F6EB882DED18}" presName="compositeNode" presStyleCnt="0">
        <dgm:presLayoutVars>
          <dgm:bulletEnabled val="1"/>
        </dgm:presLayoutVars>
      </dgm:prSet>
      <dgm:spPr/>
    </dgm:pt>
    <dgm:pt modelId="{87DC2A54-BDD4-414E-98EB-14828053CA97}" type="pres">
      <dgm:prSet presAssocID="{D758BD23-1E53-47AB-8D9A-F6EB882DED18}" presName="bgRect" presStyleLbl="node1" presStyleIdx="2" presStyleCnt="3"/>
      <dgm:spPr/>
    </dgm:pt>
    <dgm:pt modelId="{A9EBFD4E-766B-4439-9CE0-CC45E8FBEF79}" type="pres">
      <dgm:prSet presAssocID="{D758BD23-1E53-47AB-8D9A-F6EB882DED18}" presName="parentNode" presStyleLbl="node1" presStyleIdx="2" presStyleCnt="3">
        <dgm:presLayoutVars>
          <dgm:chMax val="0"/>
          <dgm:bulletEnabled val="1"/>
        </dgm:presLayoutVars>
      </dgm:prSet>
      <dgm:spPr/>
    </dgm:pt>
    <dgm:pt modelId="{28DBFA4F-6626-44C0-AD04-31D77291CB27}" type="pres">
      <dgm:prSet presAssocID="{D758BD23-1E53-47AB-8D9A-F6EB882DED18}" presName="childNode" presStyleLbl="node1" presStyleIdx="2" presStyleCnt="3">
        <dgm:presLayoutVars>
          <dgm:bulletEnabled val="1"/>
        </dgm:presLayoutVars>
      </dgm:prSet>
      <dgm:spPr/>
    </dgm:pt>
  </dgm:ptLst>
  <dgm:cxnLst>
    <dgm:cxn modelId="{4A05D8BC-DB0B-4F64-AA0B-1B75D8F0158E}" type="presOf" srcId="{D758BD23-1E53-47AB-8D9A-F6EB882DED18}" destId="{87DC2A54-BDD4-414E-98EB-14828053CA97}" srcOrd="0" destOrd="0" presId="urn:microsoft.com/office/officeart/2005/8/layout/hProcess7"/>
    <dgm:cxn modelId="{45D8F792-DFEF-438A-B845-087C6F6F31F4}" type="presOf" srcId="{59D3DE53-9738-4536-A7FA-DF1E27E54D17}" destId="{F42FE92F-DC72-434D-9C59-D4A0AFD15097}" srcOrd="1" destOrd="0" presId="urn:microsoft.com/office/officeart/2005/8/layout/hProcess7"/>
    <dgm:cxn modelId="{6B0A9A9C-503A-4F19-A3F6-91498A82182D}" type="presOf" srcId="{202B0890-345A-4922-8A12-7552310AD4AC}" destId="{2E822AC0-9253-48DC-B4E8-FADF7C8E7CED}" srcOrd="0" destOrd="0" presId="urn:microsoft.com/office/officeart/2005/8/layout/hProcess7"/>
    <dgm:cxn modelId="{EC4D0D1C-BABE-4756-8684-6FB5DC5ED516}" srcId="{33B2FDF3-FDAF-4A3C-909B-E5646A34D73A}" destId="{FACF17ED-649A-4BB9-8CDC-21CEF672C835}" srcOrd="0" destOrd="0" parTransId="{DC7202A2-E351-434D-81C1-C23970DA47AE}" sibTransId="{19B5F0A2-30E0-431D-9A72-4D1B18B513D2}"/>
    <dgm:cxn modelId="{4D1BE267-C0B4-4E9E-A50B-D52EA09C26FE}" srcId="{202B0890-345A-4922-8A12-7552310AD4AC}" destId="{33B2FDF3-FDAF-4A3C-909B-E5646A34D73A}" srcOrd="0" destOrd="0" parTransId="{2739667D-B662-4D7C-BAE5-C68B5D9DA8AE}" sibTransId="{0E4103D5-867D-4F53-9949-65ED193B1893}"/>
    <dgm:cxn modelId="{C4760DAF-8CA6-4D4E-9A9A-0C129AE16CC7}" type="presOf" srcId="{33B2FDF3-FDAF-4A3C-909B-E5646A34D73A}" destId="{F4D7B0E5-E97D-47A2-ACB0-CC3445D86AE1}" srcOrd="1" destOrd="0" presId="urn:microsoft.com/office/officeart/2005/8/layout/hProcess7"/>
    <dgm:cxn modelId="{6E5C4662-1D3E-4443-B299-A205814E236A}" type="presOf" srcId="{33B2FDF3-FDAF-4A3C-909B-E5646A34D73A}" destId="{A3BD57DB-40B0-43A5-B4B8-3EC1F669B909}" srcOrd="0" destOrd="0" presId="urn:microsoft.com/office/officeart/2005/8/layout/hProcess7"/>
    <dgm:cxn modelId="{51B8382F-C065-4F4F-906A-C91979BB427D}" srcId="{D758BD23-1E53-47AB-8D9A-F6EB882DED18}" destId="{13BD71B8-A76F-496A-8FC2-8841006E5D05}" srcOrd="0" destOrd="0" parTransId="{7E221D0A-3BA0-4E19-830A-53D30C58C3C3}" sibTransId="{B957C232-59A7-4429-B46D-B9CE487FFC5B}"/>
    <dgm:cxn modelId="{8C37BD23-CE3C-4687-A903-618D8A7FEEE8}" srcId="{202B0890-345A-4922-8A12-7552310AD4AC}" destId="{59D3DE53-9738-4536-A7FA-DF1E27E54D17}" srcOrd="1" destOrd="0" parTransId="{E6DBEE40-BF73-4DA1-A8ED-FB824A3D657E}" sibTransId="{B7509F51-AEFA-44A5-A343-D5029E4532E3}"/>
    <dgm:cxn modelId="{81EF88C7-F431-4B63-AC8E-AFB251440706}" type="presOf" srcId="{D758BD23-1E53-47AB-8D9A-F6EB882DED18}" destId="{A9EBFD4E-766B-4439-9CE0-CC45E8FBEF79}" srcOrd="1" destOrd="0" presId="urn:microsoft.com/office/officeart/2005/8/layout/hProcess7"/>
    <dgm:cxn modelId="{36D8F503-6828-4CE5-80BE-C05B54BC1F1C}" srcId="{202B0890-345A-4922-8A12-7552310AD4AC}" destId="{D758BD23-1E53-47AB-8D9A-F6EB882DED18}" srcOrd="2" destOrd="0" parTransId="{53347200-1288-4967-B22F-C6D4897C336B}" sibTransId="{5166FFA7-45F5-498D-8970-3FB351A94B80}"/>
    <dgm:cxn modelId="{176B8392-1BDB-4C2C-A778-0FF9931139D1}" srcId="{59D3DE53-9738-4536-A7FA-DF1E27E54D17}" destId="{2FCF3F3D-3DDC-4E73-8B78-08A040A5B32C}" srcOrd="0" destOrd="0" parTransId="{35031802-F541-407A-8BA4-C7D69C11D6AF}" sibTransId="{02E084E2-5684-415A-9292-F8E1CA30C395}"/>
    <dgm:cxn modelId="{8A1F71A2-9D36-4B2B-8FE7-3AF1C1986A02}" type="presOf" srcId="{FACF17ED-649A-4BB9-8CDC-21CEF672C835}" destId="{4D0DD113-62C8-4CFF-9CBB-18ACF20E7201}" srcOrd="0" destOrd="0" presId="urn:microsoft.com/office/officeart/2005/8/layout/hProcess7"/>
    <dgm:cxn modelId="{650BEE77-7962-42FC-BAA9-D4F8032489CF}" type="presOf" srcId="{59D3DE53-9738-4536-A7FA-DF1E27E54D17}" destId="{206B4373-CD59-4E4B-AE93-F951F27AD302}" srcOrd="0" destOrd="0" presId="urn:microsoft.com/office/officeart/2005/8/layout/hProcess7"/>
    <dgm:cxn modelId="{EFF3F4B9-7474-4BAD-9F1F-94A2425B3005}" type="presOf" srcId="{2FCF3F3D-3DDC-4E73-8B78-08A040A5B32C}" destId="{5C566CBA-182A-4B5D-A51A-396D14C2444D}" srcOrd="0" destOrd="0" presId="urn:microsoft.com/office/officeart/2005/8/layout/hProcess7"/>
    <dgm:cxn modelId="{2D328332-3A20-4673-AEFF-BE8EAB8E6956}" type="presOf" srcId="{13BD71B8-A76F-496A-8FC2-8841006E5D05}" destId="{28DBFA4F-6626-44C0-AD04-31D77291CB27}" srcOrd="0" destOrd="0" presId="urn:microsoft.com/office/officeart/2005/8/layout/hProcess7"/>
    <dgm:cxn modelId="{67AF8BD9-6084-4648-A59F-1074DABEACDC}" type="presParOf" srcId="{2E822AC0-9253-48DC-B4E8-FADF7C8E7CED}" destId="{4790C485-21CD-4820-A35F-24D6B0953BEB}" srcOrd="0" destOrd="0" presId="urn:microsoft.com/office/officeart/2005/8/layout/hProcess7"/>
    <dgm:cxn modelId="{A2353FB6-EAD9-41AC-B0C2-54F756FBC0BE}" type="presParOf" srcId="{4790C485-21CD-4820-A35F-24D6B0953BEB}" destId="{A3BD57DB-40B0-43A5-B4B8-3EC1F669B909}" srcOrd="0" destOrd="0" presId="urn:microsoft.com/office/officeart/2005/8/layout/hProcess7"/>
    <dgm:cxn modelId="{CB405152-7522-4092-8AC6-162A970EC91E}" type="presParOf" srcId="{4790C485-21CD-4820-A35F-24D6B0953BEB}" destId="{F4D7B0E5-E97D-47A2-ACB0-CC3445D86AE1}" srcOrd="1" destOrd="0" presId="urn:microsoft.com/office/officeart/2005/8/layout/hProcess7"/>
    <dgm:cxn modelId="{FD657629-C3FD-4602-AA1E-E928BC8031F7}" type="presParOf" srcId="{4790C485-21CD-4820-A35F-24D6B0953BEB}" destId="{4D0DD113-62C8-4CFF-9CBB-18ACF20E7201}" srcOrd="2" destOrd="0" presId="urn:microsoft.com/office/officeart/2005/8/layout/hProcess7"/>
    <dgm:cxn modelId="{F4AED1E7-4635-4310-8246-0D8FCEF4AC7F}" type="presParOf" srcId="{2E822AC0-9253-48DC-B4E8-FADF7C8E7CED}" destId="{BB0ECFD6-3E51-4A64-A5BD-9DF138B981EF}" srcOrd="1" destOrd="0" presId="urn:microsoft.com/office/officeart/2005/8/layout/hProcess7"/>
    <dgm:cxn modelId="{173D4DD4-9B77-4842-AAE8-5B4D5C51F53D}" type="presParOf" srcId="{2E822AC0-9253-48DC-B4E8-FADF7C8E7CED}" destId="{C5293C96-F1AF-4096-BEC3-768BFB7E1706}" srcOrd="2" destOrd="0" presId="urn:microsoft.com/office/officeart/2005/8/layout/hProcess7"/>
    <dgm:cxn modelId="{B95C9B4E-5B1B-427D-82D4-365018D05364}" type="presParOf" srcId="{C5293C96-F1AF-4096-BEC3-768BFB7E1706}" destId="{C120685A-2C39-4EFF-8404-0B036AB1DB1D}" srcOrd="0" destOrd="0" presId="urn:microsoft.com/office/officeart/2005/8/layout/hProcess7"/>
    <dgm:cxn modelId="{99C04DA8-320E-4799-8D6E-F7684ECE2F35}" type="presParOf" srcId="{C5293C96-F1AF-4096-BEC3-768BFB7E1706}" destId="{997B7E51-AFEC-4652-B8A7-C04ECAB54766}" srcOrd="1" destOrd="0" presId="urn:microsoft.com/office/officeart/2005/8/layout/hProcess7"/>
    <dgm:cxn modelId="{3DEFF439-7F6C-4017-B4C5-F303C25EA29F}" type="presParOf" srcId="{C5293C96-F1AF-4096-BEC3-768BFB7E1706}" destId="{6C833D2C-9804-4E69-B984-51E1C945941C}" srcOrd="2" destOrd="0" presId="urn:microsoft.com/office/officeart/2005/8/layout/hProcess7"/>
    <dgm:cxn modelId="{4E43E5D7-659D-417A-8E7A-075301321739}" type="presParOf" srcId="{2E822AC0-9253-48DC-B4E8-FADF7C8E7CED}" destId="{E06597FE-8507-4785-AB7E-2E1511E82284}" srcOrd="3" destOrd="0" presId="urn:microsoft.com/office/officeart/2005/8/layout/hProcess7"/>
    <dgm:cxn modelId="{07DBF940-7F85-4B4C-83DB-FC12540A4D8A}" type="presParOf" srcId="{2E822AC0-9253-48DC-B4E8-FADF7C8E7CED}" destId="{7F331545-7DD6-4478-B1D4-EF9A388C3584}" srcOrd="4" destOrd="0" presId="urn:microsoft.com/office/officeart/2005/8/layout/hProcess7"/>
    <dgm:cxn modelId="{387564FA-01A5-427B-96FB-3BD2A8ABB514}" type="presParOf" srcId="{7F331545-7DD6-4478-B1D4-EF9A388C3584}" destId="{206B4373-CD59-4E4B-AE93-F951F27AD302}" srcOrd="0" destOrd="0" presId="urn:microsoft.com/office/officeart/2005/8/layout/hProcess7"/>
    <dgm:cxn modelId="{F5CB40EA-51AC-4086-81FD-70F7C51D4D28}" type="presParOf" srcId="{7F331545-7DD6-4478-B1D4-EF9A388C3584}" destId="{F42FE92F-DC72-434D-9C59-D4A0AFD15097}" srcOrd="1" destOrd="0" presId="urn:microsoft.com/office/officeart/2005/8/layout/hProcess7"/>
    <dgm:cxn modelId="{D82371B3-F285-4D2E-92E4-40447A4DE906}" type="presParOf" srcId="{7F331545-7DD6-4478-B1D4-EF9A388C3584}" destId="{5C566CBA-182A-4B5D-A51A-396D14C2444D}" srcOrd="2" destOrd="0" presId="urn:microsoft.com/office/officeart/2005/8/layout/hProcess7"/>
    <dgm:cxn modelId="{ACAB1866-5A7D-47D9-AC7B-7F9569F8AF10}" type="presParOf" srcId="{2E822AC0-9253-48DC-B4E8-FADF7C8E7CED}" destId="{D4AABF63-745E-48F9-8609-CBCE2F6C3435}" srcOrd="5" destOrd="0" presId="urn:microsoft.com/office/officeart/2005/8/layout/hProcess7"/>
    <dgm:cxn modelId="{353AF47E-5767-4B67-AF0F-1B5423967E86}" type="presParOf" srcId="{2E822AC0-9253-48DC-B4E8-FADF7C8E7CED}" destId="{CFB6F590-9489-43A8-8457-C755D79B25E1}" srcOrd="6" destOrd="0" presId="urn:microsoft.com/office/officeart/2005/8/layout/hProcess7"/>
    <dgm:cxn modelId="{4C9A598C-3170-4CAA-B0F4-7549FAB82498}" type="presParOf" srcId="{CFB6F590-9489-43A8-8457-C755D79B25E1}" destId="{78F9C412-11E7-471F-B4FE-955526A0FF15}" srcOrd="0" destOrd="0" presId="urn:microsoft.com/office/officeart/2005/8/layout/hProcess7"/>
    <dgm:cxn modelId="{B150AB29-125A-41B6-9418-267DAE41AC89}" type="presParOf" srcId="{CFB6F590-9489-43A8-8457-C755D79B25E1}" destId="{759E9D41-025A-4F19-8B93-0B8443910A05}" srcOrd="1" destOrd="0" presId="urn:microsoft.com/office/officeart/2005/8/layout/hProcess7"/>
    <dgm:cxn modelId="{19FAF83A-32AA-4F3C-A430-472883638274}" type="presParOf" srcId="{CFB6F590-9489-43A8-8457-C755D79B25E1}" destId="{31B45FE1-3A3E-4FDD-AA98-9AE64E51A9BF}" srcOrd="2" destOrd="0" presId="urn:microsoft.com/office/officeart/2005/8/layout/hProcess7"/>
    <dgm:cxn modelId="{E90927C4-723B-4C9F-99B8-AC17D3EE20BB}" type="presParOf" srcId="{2E822AC0-9253-48DC-B4E8-FADF7C8E7CED}" destId="{AB325959-39E7-41EC-9DE9-F1FEA7A14511}" srcOrd="7" destOrd="0" presId="urn:microsoft.com/office/officeart/2005/8/layout/hProcess7"/>
    <dgm:cxn modelId="{6F0A643E-9926-4706-BAC1-572B18EC6AC5}" type="presParOf" srcId="{2E822AC0-9253-48DC-B4E8-FADF7C8E7CED}" destId="{80CD6639-9EB4-4E68-A223-E08E0AC9FC44}" srcOrd="8" destOrd="0" presId="urn:microsoft.com/office/officeart/2005/8/layout/hProcess7"/>
    <dgm:cxn modelId="{3AC5548B-81FC-436C-993B-699DD17D5C76}" type="presParOf" srcId="{80CD6639-9EB4-4E68-A223-E08E0AC9FC44}" destId="{87DC2A54-BDD4-414E-98EB-14828053CA97}" srcOrd="0" destOrd="0" presId="urn:microsoft.com/office/officeart/2005/8/layout/hProcess7"/>
    <dgm:cxn modelId="{722373E9-A31B-4E5D-A81A-0384343C471F}" type="presParOf" srcId="{80CD6639-9EB4-4E68-A223-E08E0AC9FC44}" destId="{A9EBFD4E-766B-4439-9CE0-CC45E8FBEF79}" srcOrd="1" destOrd="0" presId="urn:microsoft.com/office/officeart/2005/8/layout/hProcess7"/>
    <dgm:cxn modelId="{09A0BF21-6619-4CFF-8EB6-E74D8B4393B3}" type="presParOf" srcId="{80CD6639-9EB4-4E68-A223-E08E0AC9FC44}" destId="{28DBFA4F-6626-44C0-AD04-31D77291CB2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DEE856-7AF7-4A5C-95E9-346E929F9FF3}" type="doc">
      <dgm:prSet loTypeId="urn:microsoft.com/office/officeart/2005/8/layout/radial4" loCatId="relationship" qsTypeId="urn:microsoft.com/office/officeart/2005/8/quickstyle/3d1" qsCatId="3D" csTypeId="urn:microsoft.com/office/officeart/2005/8/colors/accent5_5" csCatId="accent5" phldr="1"/>
      <dgm:spPr/>
      <dgm:t>
        <a:bodyPr/>
        <a:lstStyle/>
        <a:p>
          <a:endParaRPr lang="en-US"/>
        </a:p>
      </dgm:t>
    </dgm:pt>
    <dgm:pt modelId="{F408063A-3903-467D-90CB-66D5CAC9B33B}">
      <dgm:prSet phldrT="[Text]"/>
      <dgm:spPr>
        <a:solidFill>
          <a:schemeClr val="tx1">
            <a:lumMod val="75000"/>
          </a:schemeClr>
        </a:solidFill>
      </dgm:spPr>
      <dgm:t>
        <a:bodyPr/>
        <a:lstStyle/>
        <a:p>
          <a:r>
            <a:rPr lang="en-US" dirty="0"/>
            <a:t>Specific Outcomes</a:t>
          </a:r>
        </a:p>
      </dgm:t>
    </dgm:pt>
    <dgm:pt modelId="{1542245C-06C2-408B-AD36-1BA7CC3CD42B}" type="parTrans" cxnId="{09CD35E4-B73F-4175-9587-EEE9472AC525}">
      <dgm:prSet/>
      <dgm:spPr/>
      <dgm:t>
        <a:bodyPr/>
        <a:lstStyle/>
        <a:p>
          <a:endParaRPr lang="en-US"/>
        </a:p>
      </dgm:t>
    </dgm:pt>
    <dgm:pt modelId="{EDD6FA97-53C3-4F24-B7A8-959FCA28240C}" type="sibTrans" cxnId="{09CD35E4-B73F-4175-9587-EEE9472AC525}">
      <dgm:prSet/>
      <dgm:spPr/>
      <dgm:t>
        <a:bodyPr/>
        <a:lstStyle/>
        <a:p>
          <a:endParaRPr lang="en-US"/>
        </a:p>
      </dgm:t>
    </dgm:pt>
    <dgm:pt modelId="{F6487C5B-F77E-4925-9F1C-C32E0CD495A0}">
      <dgm:prSet phldrT="[Text]"/>
      <dgm:spPr/>
      <dgm:t>
        <a:bodyPr/>
        <a:lstStyle/>
        <a:p>
          <a:r>
            <a:rPr lang="en-US" dirty="0"/>
            <a:t>Know</a:t>
          </a:r>
        </a:p>
      </dgm:t>
    </dgm:pt>
    <dgm:pt modelId="{726C446D-45E4-4E81-A55B-39574D80B7FB}" type="parTrans" cxnId="{13DEA9CF-86BE-40A2-BFAB-E74BDB2EB64B}">
      <dgm:prSet/>
      <dgm:spPr/>
      <dgm:t>
        <a:bodyPr/>
        <a:lstStyle/>
        <a:p>
          <a:endParaRPr lang="en-US"/>
        </a:p>
      </dgm:t>
    </dgm:pt>
    <dgm:pt modelId="{84653E4B-1E1A-4EA6-B743-590D745F3E6D}" type="sibTrans" cxnId="{13DEA9CF-86BE-40A2-BFAB-E74BDB2EB64B}">
      <dgm:prSet/>
      <dgm:spPr/>
      <dgm:t>
        <a:bodyPr/>
        <a:lstStyle/>
        <a:p>
          <a:endParaRPr lang="en-US"/>
        </a:p>
      </dgm:t>
    </dgm:pt>
    <dgm:pt modelId="{2E49B75F-0BD1-4584-A735-13A1B165B95A}">
      <dgm:prSet phldrT="[Text]"/>
      <dgm:spPr/>
      <dgm:t>
        <a:bodyPr/>
        <a:lstStyle/>
        <a:p>
          <a:r>
            <a:rPr lang="en-US" dirty="0"/>
            <a:t>Understand</a:t>
          </a:r>
        </a:p>
      </dgm:t>
    </dgm:pt>
    <dgm:pt modelId="{25506663-AB20-481D-AAA6-8AA9A5563035}" type="parTrans" cxnId="{A8896D11-63F5-435D-912A-F3DB93961483}">
      <dgm:prSet/>
      <dgm:spPr/>
      <dgm:t>
        <a:bodyPr/>
        <a:lstStyle/>
        <a:p>
          <a:endParaRPr lang="en-US"/>
        </a:p>
      </dgm:t>
    </dgm:pt>
    <dgm:pt modelId="{235C46D9-23B5-4E68-A78F-88218A606D70}" type="sibTrans" cxnId="{A8896D11-63F5-435D-912A-F3DB93961483}">
      <dgm:prSet/>
      <dgm:spPr/>
      <dgm:t>
        <a:bodyPr/>
        <a:lstStyle/>
        <a:p>
          <a:endParaRPr lang="en-US"/>
        </a:p>
      </dgm:t>
    </dgm:pt>
    <dgm:pt modelId="{A7FC467D-A9D3-450A-9B97-BC1E07093C1B}">
      <dgm:prSet phldrT="[Text]"/>
      <dgm:spPr/>
      <dgm:t>
        <a:bodyPr/>
        <a:lstStyle/>
        <a:p>
          <a:pPr>
            <a:lnSpc>
              <a:spcPct val="100000"/>
            </a:lnSpc>
          </a:pPr>
          <a:r>
            <a:rPr lang="en-US" dirty="0"/>
            <a:t>Be able to do</a:t>
          </a:r>
        </a:p>
      </dgm:t>
    </dgm:pt>
    <dgm:pt modelId="{C16EC9E1-9DA7-432B-8840-44B43EA660C1}" type="parTrans" cxnId="{72C8B386-A5B0-4228-9D78-881EE93103EB}">
      <dgm:prSet/>
      <dgm:spPr/>
      <dgm:t>
        <a:bodyPr/>
        <a:lstStyle/>
        <a:p>
          <a:endParaRPr lang="en-US"/>
        </a:p>
      </dgm:t>
    </dgm:pt>
    <dgm:pt modelId="{9978DEF6-6A0A-4564-82AE-58F2DE967685}" type="sibTrans" cxnId="{72C8B386-A5B0-4228-9D78-881EE93103EB}">
      <dgm:prSet/>
      <dgm:spPr/>
      <dgm:t>
        <a:bodyPr/>
        <a:lstStyle/>
        <a:p>
          <a:endParaRPr lang="en-US"/>
        </a:p>
      </dgm:t>
    </dgm:pt>
    <dgm:pt modelId="{66A8CB01-2252-4DA3-9B09-00C07BC0508F}" type="pres">
      <dgm:prSet presAssocID="{B8DEE856-7AF7-4A5C-95E9-346E929F9FF3}" presName="cycle" presStyleCnt="0">
        <dgm:presLayoutVars>
          <dgm:chMax val="1"/>
          <dgm:dir/>
          <dgm:animLvl val="ctr"/>
          <dgm:resizeHandles val="exact"/>
        </dgm:presLayoutVars>
      </dgm:prSet>
      <dgm:spPr/>
    </dgm:pt>
    <dgm:pt modelId="{74AAAFBF-4354-4407-A3D9-DE9B5D0C29FA}" type="pres">
      <dgm:prSet presAssocID="{F408063A-3903-467D-90CB-66D5CAC9B33B}" presName="centerShape" presStyleLbl="node0" presStyleIdx="0" presStyleCnt="1"/>
      <dgm:spPr/>
    </dgm:pt>
    <dgm:pt modelId="{5F914E86-78C9-4481-B7F2-BF32B5EE1D1C}" type="pres">
      <dgm:prSet presAssocID="{726C446D-45E4-4E81-A55B-39574D80B7FB}" presName="parTrans" presStyleLbl="bgSibTrans2D1" presStyleIdx="0" presStyleCnt="3"/>
      <dgm:spPr/>
    </dgm:pt>
    <dgm:pt modelId="{28223A22-F01D-436F-9563-6421F614EC6B}" type="pres">
      <dgm:prSet presAssocID="{F6487C5B-F77E-4925-9F1C-C32E0CD495A0}" presName="node" presStyleLbl="node1" presStyleIdx="0" presStyleCnt="3" custRadScaleRad="108396" custRadScaleInc="-5087">
        <dgm:presLayoutVars>
          <dgm:bulletEnabled val="1"/>
        </dgm:presLayoutVars>
      </dgm:prSet>
      <dgm:spPr/>
    </dgm:pt>
    <dgm:pt modelId="{7B2485FF-4704-4AF9-9373-7C6C5E6804A9}" type="pres">
      <dgm:prSet presAssocID="{25506663-AB20-481D-AAA6-8AA9A5563035}" presName="parTrans" presStyleLbl="bgSibTrans2D1" presStyleIdx="1" presStyleCnt="3"/>
      <dgm:spPr/>
    </dgm:pt>
    <dgm:pt modelId="{E81EFF92-507A-4BEE-82BC-CCCF0FBC69B6}" type="pres">
      <dgm:prSet presAssocID="{2E49B75F-0BD1-4584-A735-13A1B165B95A}" presName="node" presStyleLbl="node1" presStyleIdx="1" presStyleCnt="3">
        <dgm:presLayoutVars>
          <dgm:bulletEnabled val="1"/>
        </dgm:presLayoutVars>
      </dgm:prSet>
      <dgm:spPr/>
    </dgm:pt>
    <dgm:pt modelId="{EFF910C4-999D-48FA-803A-9A26D08ADA1C}" type="pres">
      <dgm:prSet presAssocID="{C16EC9E1-9DA7-432B-8840-44B43EA660C1}" presName="parTrans" presStyleLbl="bgSibTrans2D1" presStyleIdx="2" presStyleCnt="3"/>
      <dgm:spPr/>
    </dgm:pt>
    <dgm:pt modelId="{3EF98FF9-9DA0-4440-8224-3EE29CCE6BE1}" type="pres">
      <dgm:prSet presAssocID="{A7FC467D-A9D3-450A-9B97-BC1E07093C1B}" presName="node" presStyleLbl="node1" presStyleIdx="2" presStyleCnt="3" custRadScaleRad="106351" custRadScaleInc="3937">
        <dgm:presLayoutVars>
          <dgm:bulletEnabled val="1"/>
        </dgm:presLayoutVars>
      </dgm:prSet>
      <dgm:spPr/>
    </dgm:pt>
  </dgm:ptLst>
  <dgm:cxnLst>
    <dgm:cxn modelId="{2E922E89-11F7-4196-99C3-B8B55BABDE0D}" type="presOf" srcId="{A7FC467D-A9D3-450A-9B97-BC1E07093C1B}" destId="{3EF98FF9-9DA0-4440-8224-3EE29CCE6BE1}" srcOrd="0" destOrd="0" presId="urn:microsoft.com/office/officeart/2005/8/layout/radial4"/>
    <dgm:cxn modelId="{13DEA9CF-86BE-40A2-BFAB-E74BDB2EB64B}" srcId="{F408063A-3903-467D-90CB-66D5CAC9B33B}" destId="{F6487C5B-F77E-4925-9F1C-C32E0CD495A0}" srcOrd="0" destOrd="0" parTransId="{726C446D-45E4-4E81-A55B-39574D80B7FB}" sibTransId="{84653E4B-1E1A-4EA6-B743-590D745F3E6D}"/>
    <dgm:cxn modelId="{72C8B386-A5B0-4228-9D78-881EE93103EB}" srcId="{F408063A-3903-467D-90CB-66D5CAC9B33B}" destId="{A7FC467D-A9D3-450A-9B97-BC1E07093C1B}" srcOrd="2" destOrd="0" parTransId="{C16EC9E1-9DA7-432B-8840-44B43EA660C1}" sibTransId="{9978DEF6-6A0A-4564-82AE-58F2DE967685}"/>
    <dgm:cxn modelId="{48093FF5-3621-4409-9D03-DB49B2E4E3FE}" type="presOf" srcId="{C16EC9E1-9DA7-432B-8840-44B43EA660C1}" destId="{EFF910C4-999D-48FA-803A-9A26D08ADA1C}" srcOrd="0" destOrd="0" presId="urn:microsoft.com/office/officeart/2005/8/layout/radial4"/>
    <dgm:cxn modelId="{09CD35E4-B73F-4175-9587-EEE9472AC525}" srcId="{B8DEE856-7AF7-4A5C-95E9-346E929F9FF3}" destId="{F408063A-3903-467D-90CB-66D5CAC9B33B}" srcOrd="0" destOrd="0" parTransId="{1542245C-06C2-408B-AD36-1BA7CC3CD42B}" sibTransId="{EDD6FA97-53C3-4F24-B7A8-959FCA28240C}"/>
    <dgm:cxn modelId="{F3C1B34F-A498-49EC-A7AB-619ECB274E1E}" type="presOf" srcId="{25506663-AB20-481D-AAA6-8AA9A5563035}" destId="{7B2485FF-4704-4AF9-9373-7C6C5E6804A9}" srcOrd="0" destOrd="0" presId="urn:microsoft.com/office/officeart/2005/8/layout/radial4"/>
    <dgm:cxn modelId="{869DF405-CDB0-498C-B6FF-53DC7FE71E24}" type="presOf" srcId="{F408063A-3903-467D-90CB-66D5CAC9B33B}" destId="{74AAAFBF-4354-4407-A3D9-DE9B5D0C29FA}" srcOrd="0" destOrd="0" presId="urn:microsoft.com/office/officeart/2005/8/layout/radial4"/>
    <dgm:cxn modelId="{98F12AE5-AEAE-4A6C-986A-0E36B60A5A11}" type="presOf" srcId="{F6487C5B-F77E-4925-9F1C-C32E0CD495A0}" destId="{28223A22-F01D-436F-9563-6421F614EC6B}" srcOrd="0" destOrd="0" presId="urn:microsoft.com/office/officeart/2005/8/layout/radial4"/>
    <dgm:cxn modelId="{E1A58AC1-37BC-4DC9-9E0B-3E9AEE0BF539}" type="presOf" srcId="{B8DEE856-7AF7-4A5C-95E9-346E929F9FF3}" destId="{66A8CB01-2252-4DA3-9B09-00C07BC0508F}" srcOrd="0" destOrd="0" presId="urn:microsoft.com/office/officeart/2005/8/layout/radial4"/>
    <dgm:cxn modelId="{FFD009DD-9301-4D19-B14C-2DD1EE85F17C}" type="presOf" srcId="{2E49B75F-0BD1-4584-A735-13A1B165B95A}" destId="{E81EFF92-507A-4BEE-82BC-CCCF0FBC69B6}" srcOrd="0" destOrd="0" presId="urn:microsoft.com/office/officeart/2005/8/layout/radial4"/>
    <dgm:cxn modelId="{A8896D11-63F5-435D-912A-F3DB93961483}" srcId="{F408063A-3903-467D-90CB-66D5CAC9B33B}" destId="{2E49B75F-0BD1-4584-A735-13A1B165B95A}" srcOrd="1" destOrd="0" parTransId="{25506663-AB20-481D-AAA6-8AA9A5563035}" sibTransId="{235C46D9-23B5-4E68-A78F-88218A606D70}"/>
    <dgm:cxn modelId="{EFC003F4-501B-46D7-8DB6-EC77E6DCE417}" type="presOf" srcId="{726C446D-45E4-4E81-A55B-39574D80B7FB}" destId="{5F914E86-78C9-4481-B7F2-BF32B5EE1D1C}" srcOrd="0" destOrd="0" presId="urn:microsoft.com/office/officeart/2005/8/layout/radial4"/>
    <dgm:cxn modelId="{B3930919-BA8F-4C69-931C-3E1F64C42E59}" type="presParOf" srcId="{66A8CB01-2252-4DA3-9B09-00C07BC0508F}" destId="{74AAAFBF-4354-4407-A3D9-DE9B5D0C29FA}" srcOrd="0" destOrd="0" presId="urn:microsoft.com/office/officeart/2005/8/layout/radial4"/>
    <dgm:cxn modelId="{A6650309-C166-4F35-99F1-7C699E7437C4}" type="presParOf" srcId="{66A8CB01-2252-4DA3-9B09-00C07BC0508F}" destId="{5F914E86-78C9-4481-B7F2-BF32B5EE1D1C}" srcOrd="1" destOrd="0" presId="urn:microsoft.com/office/officeart/2005/8/layout/radial4"/>
    <dgm:cxn modelId="{5CB87C42-2F51-4A60-98B0-B0F95B978D2D}" type="presParOf" srcId="{66A8CB01-2252-4DA3-9B09-00C07BC0508F}" destId="{28223A22-F01D-436F-9563-6421F614EC6B}" srcOrd="2" destOrd="0" presId="urn:microsoft.com/office/officeart/2005/8/layout/radial4"/>
    <dgm:cxn modelId="{8D9D42FA-9F78-42C0-9186-499CFB5BADBD}" type="presParOf" srcId="{66A8CB01-2252-4DA3-9B09-00C07BC0508F}" destId="{7B2485FF-4704-4AF9-9373-7C6C5E6804A9}" srcOrd="3" destOrd="0" presId="urn:microsoft.com/office/officeart/2005/8/layout/radial4"/>
    <dgm:cxn modelId="{051FF4CC-F7CB-453F-B5C1-02F9541B0E81}" type="presParOf" srcId="{66A8CB01-2252-4DA3-9B09-00C07BC0508F}" destId="{E81EFF92-507A-4BEE-82BC-CCCF0FBC69B6}" srcOrd="4" destOrd="0" presId="urn:microsoft.com/office/officeart/2005/8/layout/radial4"/>
    <dgm:cxn modelId="{B59D04BA-5EEC-4FDE-A722-8D94E31FA5AA}" type="presParOf" srcId="{66A8CB01-2252-4DA3-9B09-00C07BC0508F}" destId="{EFF910C4-999D-48FA-803A-9A26D08ADA1C}" srcOrd="5" destOrd="0" presId="urn:microsoft.com/office/officeart/2005/8/layout/radial4"/>
    <dgm:cxn modelId="{F1B5A18F-0CB7-43D9-B263-1DF5996C3CBA}" type="presParOf" srcId="{66A8CB01-2252-4DA3-9B09-00C07BC0508F}" destId="{3EF98FF9-9DA0-4440-8224-3EE29CCE6BE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B497D-59FC-4722-BCFE-B19EFD11110E}" type="doc">
      <dgm:prSet loTypeId="urn:microsoft.com/office/officeart/2005/8/layout/hProcess9" loCatId="process" qsTypeId="urn:microsoft.com/office/officeart/2005/8/quickstyle/3d2" qsCatId="3D" csTypeId="urn:microsoft.com/office/officeart/2005/8/colors/colorful4" csCatId="colorful" phldr="1"/>
      <dgm:spPr/>
    </dgm:pt>
    <dgm:pt modelId="{60C308A8-56CC-4D29-BB10-0249AD97D5EA}">
      <dgm:prSet phldrT="[Text]"/>
      <dgm:spPr/>
      <dgm:t>
        <a:bodyPr/>
        <a:lstStyle/>
        <a:p>
          <a:r>
            <a:rPr lang="en-US" dirty="0"/>
            <a:t>Training provider – Learner achievements</a:t>
          </a:r>
        </a:p>
      </dgm:t>
    </dgm:pt>
    <dgm:pt modelId="{7B6764A4-E6D2-48F3-A1F7-48C127E43578}" type="parTrans" cxnId="{03CFDD0A-616F-4D74-A8FD-06E492BFC33B}">
      <dgm:prSet/>
      <dgm:spPr/>
      <dgm:t>
        <a:bodyPr/>
        <a:lstStyle/>
        <a:p>
          <a:endParaRPr lang="en-US"/>
        </a:p>
      </dgm:t>
    </dgm:pt>
    <dgm:pt modelId="{D160D936-C65C-46AA-A4D9-E54E6B88367B}" type="sibTrans" cxnId="{03CFDD0A-616F-4D74-A8FD-06E492BFC33B}">
      <dgm:prSet/>
      <dgm:spPr/>
      <dgm:t>
        <a:bodyPr/>
        <a:lstStyle/>
        <a:p>
          <a:endParaRPr lang="en-US"/>
        </a:p>
      </dgm:t>
    </dgm:pt>
    <dgm:pt modelId="{8C470A5C-F11F-43C2-BA57-DE73CD7680EB}">
      <dgm:prSet phldrT="[Text]"/>
      <dgm:spPr/>
      <dgm:t>
        <a:bodyPr/>
        <a:lstStyle/>
        <a:p>
          <a:r>
            <a:rPr lang="en-US" dirty="0"/>
            <a:t>Results uploaded to relevant   ETQA</a:t>
          </a:r>
        </a:p>
      </dgm:t>
    </dgm:pt>
    <dgm:pt modelId="{05222AC0-C899-401A-BB70-6CD21036EFF9}" type="parTrans" cxnId="{95538878-C5A4-4389-944B-413C5DE8EE8F}">
      <dgm:prSet/>
      <dgm:spPr/>
      <dgm:t>
        <a:bodyPr/>
        <a:lstStyle/>
        <a:p>
          <a:endParaRPr lang="en-US"/>
        </a:p>
      </dgm:t>
    </dgm:pt>
    <dgm:pt modelId="{E043EFDF-B891-4337-BC51-26BED3FBEB16}" type="sibTrans" cxnId="{95538878-C5A4-4389-944B-413C5DE8EE8F}">
      <dgm:prSet/>
      <dgm:spPr/>
      <dgm:t>
        <a:bodyPr/>
        <a:lstStyle/>
        <a:p>
          <a:endParaRPr lang="en-US"/>
        </a:p>
      </dgm:t>
    </dgm:pt>
    <dgm:pt modelId="{8BD5133D-53F5-466E-AD4C-42F67B463B16}">
      <dgm:prSet phldrT="[Text]"/>
      <dgm:spPr/>
      <dgm:t>
        <a:bodyPr/>
        <a:lstStyle/>
        <a:p>
          <a:r>
            <a:rPr lang="en-US" dirty="0"/>
            <a:t>Results uploaded  to NLRD</a:t>
          </a:r>
        </a:p>
      </dgm:t>
    </dgm:pt>
    <dgm:pt modelId="{22FE82E4-A70F-4A06-B8FB-DAE8AB125B9F}" type="parTrans" cxnId="{3D2847F0-8390-4E57-A5BB-F9386902F3E2}">
      <dgm:prSet/>
      <dgm:spPr/>
      <dgm:t>
        <a:bodyPr/>
        <a:lstStyle/>
        <a:p>
          <a:endParaRPr lang="en-US"/>
        </a:p>
      </dgm:t>
    </dgm:pt>
    <dgm:pt modelId="{27DD39B4-2E93-43B3-B5BC-50939BB4B5F1}" type="sibTrans" cxnId="{3D2847F0-8390-4E57-A5BB-F9386902F3E2}">
      <dgm:prSet/>
      <dgm:spPr/>
      <dgm:t>
        <a:bodyPr/>
        <a:lstStyle/>
        <a:p>
          <a:endParaRPr lang="en-US"/>
        </a:p>
      </dgm:t>
    </dgm:pt>
    <dgm:pt modelId="{449F17FB-AA13-4221-96B5-4D26C5F50896}" type="pres">
      <dgm:prSet presAssocID="{B3EB497D-59FC-4722-BCFE-B19EFD11110E}" presName="CompostProcess" presStyleCnt="0">
        <dgm:presLayoutVars>
          <dgm:dir/>
          <dgm:resizeHandles val="exact"/>
        </dgm:presLayoutVars>
      </dgm:prSet>
      <dgm:spPr/>
    </dgm:pt>
    <dgm:pt modelId="{062D8966-5AA8-40BD-8F1C-FB8D17B8C1CB}" type="pres">
      <dgm:prSet presAssocID="{B3EB497D-59FC-4722-BCFE-B19EFD11110E}" presName="arrow" presStyleLbl="bgShp" presStyleIdx="0" presStyleCnt="1"/>
      <dgm:spPr/>
    </dgm:pt>
    <dgm:pt modelId="{4989C555-1CC9-42B6-8A1D-701A62A429DF}" type="pres">
      <dgm:prSet presAssocID="{B3EB497D-59FC-4722-BCFE-B19EFD11110E}" presName="linearProcess" presStyleCnt="0"/>
      <dgm:spPr/>
    </dgm:pt>
    <dgm:pt modelId="{1FD4CC72-2437-4B7A-BD21-80C080A33A6F}" type="pres">
      <dgm:prSet presAssocID="{60C308A8-56CC-4D29-BB10-0249AD97D5EA}" presName="textNode" presStyleLbl="node1" presStyleIdx="0" presStyleCnt="3">
        <dgm:presLayoutVars>
          <dgm:bulletEnabled val="1"/>
        </dgm:presLayoutVars>
      </dgm:prSet>
      <dgm:spPr/>
    </dgm:pt>
    <dgm:pt modelId="{19D8B10A-1613-4D5F-A05E-9CD90346A47F}" type="pres">
      <dgm:prSet presAssocID="{D160D936-C65C-46AA-A4D9-E54E6B88367B}" presName="sibTrans" presStyleCnt="0"/>
      <dgm:spPr/>
    </dgm:pt>
    <dgm:pt modelId="{654ADE22-A81B-414F-B838-27707E57BE16}" type="pres">
      <dgm:prSet presAssocID="{8C470A5C-F11F-43C2-BA57-DE73CD7680EB}" presName="textNode" presStyleLbl="node1" presStyleIdx="1" presStyleCnt="3">
        <dgm:presLayoutVars>
          <dgm:bulletEnabled val="1"/>
        </dgm:presLayoutVars>
      </dgm:prSet>
      <dgm:spPr/>
    </dgm:pt>
    <dgm:pt modelId="{10EDE105-1B64-4A71-B0C2-D5BD042DA4EA}" type="pres">
      <dgm:prSet presAssocID="{E043EFDF-B891-4337-BC51-26BED3FBEB16}" presName="sibTrans" presStyleCnt="0"/>
      <dgm:spPr/>
    </dgm:pt>
    <dgm:pt modelId="{3DE0295C-D4C3-40BC-B8D8-1DABAB44EAE2}" type="pres">
      <dgm:prSet presAssocID="{8BD5133D-53F5-466E-AD4C-42F67B463B16}" presName="textNode" presStyleLbl="node1" presStyleIdx="2" presStyleCnt="3" custScaleX="98255">
        <dgm:presLayoutVars>
          <dgm:bulletEnabled val="1"/>
        </dgm:presLayoutVars>
      </dgm:prSet>
      <dgm:spPr/>
    </dgm:pt>
  </dgm:ptLst>
  <dgm:cxnLst>
    <dgm:cxn modelId="{95538878-C5A4-4389-944B-413C5DE8EE8F}" srcId="{B3EB497D-59FC-4722-BCFE-B19EFD11110E}" destId="{8C470A5C-F11F-43C2-BA57-DE73CD7680EB}" srcOrd="1" destOrd="0" parTransId="{05222AC0-C899-401A-BB70-6CD21036EFF9}" sibTransId="{E043EFDF-B891-4337-BC51-26BED3FBEB16}"/>
    <dgm:cxn modelId="{CFF4982D-B749-405A-ACA7-AAB8203DEDD9}" type="presOf" srcId="{8BD5133D-53F5-466E-AD4C-42F67B463B16}" destId="{3DE0295C-D4C3-40BC-B8D8-1DABAB44EAE2}" srcOrd="0" destOrd="0" presId="urn:microsoft.com/office/officeart/2005/8/layout/hProcess9"/>
    <dgm:cxn modelId="{095D3A94-9618-4E74-9DE6-44761C60166E}" type="presOf" srcId="{60C308A8-56CC-4D29-BB10-0249AD97D5EA}" destId="{1FD4CC72-2437-4B7A-BD21-80C080A33A6F}" srcOrd="0" destOrd="0" presId="urn:microsoft.com/office/officeart/2005/8/layout/hProcess9"/>
    <dgm:cxn modelId="{3D2847F0-8390-4E57-A5BB-F9386902F3E2}" srcId="{B3EB497D-59FC-4722-BCFE-B19EFD11110E}" destId="{8BD5133D-53F5-466E-AD4C-42F67B463B16}" srcOrd="2" destOrd="0" parTransId="{22FE82E4-A70F-4A06-B8FB-DAE8AB125B9F}" sibTransId="{27DD39B4-2E93-43B3-B5BC-50939BB4B5F1}"/>
    <dgm:cxn modelId="{03CFDD0A-616F-4D74-A8FD-06E492BFC33B}" srcId="{B3EB497D-59FC-4722-BCFE-B19EFD11110E}" destId="{60C308A8-56CC-4D29-BB10-0249AD97D5EA}" srcOrd="0" destOrd="0" parTransId="{7B6764A4-E6D2-48F3-A1F7-48C127E43578}" sibTransId="{D160D936-C65C-46AA-A4D9-E54E6B88367B}"/>
    <dgm:cxn modelId="{617A904D-CDA7-400A-AED4-D4747D896FF2}" type="presOf" srcId="{8C470A5C-F11F-43C2-BA57-DE73CD7680EB}" destId="{654ADE22-A81B-414F-B838-27707E57BE16}" srcOrd="0" destOrd="0" presId="urn:microsoft.com/office/officeart/2005/8/layout/hProcess9"/>
    <dgm:cxn modelId="{5682C239-C11E-4362-A2EB-E2F72342F947}" type="presOf" srcId="{B3EB497D-59FC-4722-BCFE-B19EFD11110E}" destId="{449F17FB-AA13-4221-96B5-4D26C5F50896}" srcOrd="0" destOrd="0" presId="urn:microsoft.com/office/officeart/2005/8/layout/hProcess9"/>
    <dgm:cxn modelId="{C8D86EFF-4F49-4953-A6E7-6A911157E3F8}" type="presParOf" srcId="{449F17FB-AA13-4221-96B5-4D26C5F50896}" destId="{062D8966-5AA8-40BD-8F1C-FB8D17B8C1CB}" srcOrd="0" destOrd="0" presId="urn:microsoft.com/office/officeart/2005/8/layout/hProcess9"/>
    <dgm:cxn modelId="{0F3C1BD9-4745-4F7F-9A5E-79670892A737}" type="presParOf" srcId="{449F17FB-AA13-4221-96B5-4D26C5F50896}" destId="{4989C555-1CC9-42B6-8A1D-701A62A429DF}" srcOrd="1" destOrd="0" presId="urn:microsoft.com/office/officeart/2005/8/layout/hProcess9"/>
    <dgm:cxn modelId="{DAE1AE79-F413-4790-AA30-CF3E3952C1D2}" type="presParOf" srcId="{4989C555-1CC9-42B6-8A1D-701A62A429DF}" destId="{1FD4CC72-2437-4B7A-BD21-80C080A33A6F}" srcOrd="0" destOrd="0" presId="urn:microsoft.com/office/officeart/2005/8/layout/hProcess9"/>
    <dgm:cxn modelId="{6097996A-1E0C-40EF-B220-04C00A067E80}" type="presParOf" srcId="{4989C555-1CC9-42B6-8A1D-701A62A429DF}" destId="{19D8B10A-1613-4D5F-A05E-9CD90346A47F}" srcOrd="1" destOrd="0" presId="urn:microsoft.com/office/officeart/2005/8/layout/hProcess9"/>
    <dgm:cxn modelId="{472F1E4A-2436-4700-BD88-75C9FDE20936}" type="presParOf" srcId="{4989C555-1CC9-42B6-8A1D-701A62A429DF}" destId="{654ADE22-A81B-414F-B838-27707E57BE16}" srcOrd="2" destOrd="0" presId="urn:microsoft.com/office/officeart/2005/8/layout/hProcess9"/>
    <dgm:cxn modelId="{578EB5F9-17A0-43B6-B035-C83130B3822B}" type="presParOf" srcId="{4989C555-1CC9-42B6-8A1D-701A62A429DF}" destId="{10EDE105-1B64-4A71-B0C2-D5BD042DA4EA}" srcOrd="3" destOrd="0" presId="urn:microsoft.com/office/officeart/2005/8/layout/hProcess9"/>
    <dgm:cxn modelId="{FB0552DD-DEF1-40B7-9F41-5B1B75748802}" type="presParOf" srcId="{4989C555-1CC9-42B6-8A1D-701A62A429DF}" destId="{3DE0295C-D4C3-40BC-B8D8-1DABAB44EAE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1CFEDF-959F-4372-BFCC-AE3031B398CB}" type="doc">
      <dgm:prSet loTypeId="urn:microsoft.com/office/officeart/2005/8/layout/equation1" loCatId="relationship" qsTypeId="urn:microsoft.com/office/officeart/2005/8/quickstyle/3d1" qsCatId="3D" csTypeId="urn:microsoft.com/office/officeart/2005/8/colors/accent1_2" csCatId="accent1" phldr="1"/>
      <dgm:spPr/>
    </dgm:pt>
    <dgm:pt modelId="{15D38F52-B6C4-4692-9BB9-17CD3DD23A56}">
      <dgm:prSet phldrT="[Text]"/>
      <dgm:spPr/>
      <dgm:t>
        <a:bodyPr/>
        <a:lstStyle/>
        <a:p>
          <a:r>
            <a:rPr lang="en-US" dirty="0"/>
            <a:t>Skills Development Levy</a:t>
          </a:r>
        </a:p>
      </dgm:t>
    </dgm:pt>
    <dgm:pt modelId="{56E4E8DD-1DA4-49EB-88A3-838BFA2F745A}" type="parTrans" cxnId="{BDB4DA8F-FFA7-4066-8B72-D7AC5AD7F230}">
      <dgm:prSet/>
      <dgm:spPr/>
      <dgm:t>
        <a:bodyPr/>
        <a:lstStyle/>
        <a:p>
          <a:endParaRPr lang="en-US"/>
        </a:p>
      </dgm:t>
    </dgm:pt>
    <dgm:pt modelId="{E80664B9-89D8-4EDB-B0BD-9D07FAF421E1}" type="sibTrans" cxnId="{BDB4DA8F-FFA7-4066-8B72-D7AC5AD7F230}">
      <dgm:prSet/>
      <dgm:spPr/>
      <dgm:t>
        <a:bodyPr/>
        <a:lstStyle/>
        <a:p>
          <a:endParaRPr lang="en-US"/>
        </a:p>
      </dgm:t>
    </dgm:pt>
    <dgm:pt modelId="{20AF4FF2-FC4C-48EA-95EB-DCE9CD693AD1}">
      <dgm:prSet phldrT="[Text]"/>
      <dgm:spPr/>
      <dgm:t>
        <a:bodyPr/>
        <a:lstStyle/>
        <a:p>
          <a:r>
            <a:rPr lang="en-US" dirty="0"/>
            <a:t>1% of  payroll</a:t>
          </a:r>
        </a:p>
      </dgm:t>
    </dgm:pt>
    <dgm:pt modelId="{FF4340E3-2FBA-4ECD-A3D9-727503F77CEC}" type="parTrans" cxnId="{74731973-1631-4F09-B1FD-587F71C96EA6}">
      <dgm:prSet/>
      <dgm:spPr/>
      <dgm:t>
        <a:bodyPr/>
        <a:lstStyle/>
        <a:p>
          <a:endParaRPr lang="en-US"/>
        </a:p>
      </dgm:t>
    </dgm:pt>
    <dgm:pt modelId="{E9F117D3-772F-4009-B75D-04A8B7290B73}" type="sibTrans" cxnId="{74731973-1631-4F09-B1FD-587F71C96EA6}">
      <dgm:prSet/>
      <dgm:spPr/>
      <dgm:t>
        <a:bodyPr/>
        <a:lstStyle/>
        <a:p>
          <a:endParaRPr lang="en-US"/>
        </a:p>
      </dgm:t>
    </dgm:pt>
    <dgm:pt modelId="{2887630E-3C9C-40E4-9261-EDB7F1CC5BD4}" type="pres">
      <dgm:prSet presAssocID="{701CFEDF-959F-4372-BFCC-AE3031B398CB}" presName="linearFlow" presStyleCnt="0">
        <dgm:presLayoutVars>
          <dgm:dir/>
          <dgm:resizeHandles val="exact"/>
        </dgm:presLayoutVars>
      </dgm:prSet>
      <dgm:spPr/>
    </dgm:pt>
    <dgm:pt modelId="{4A25CEE4-C1C7-4999-8E64-471BEF3995DF}" type="pres">
      <dgm:prSet presAssocID="{15D38F52-B6C4-4692-9BB9-17CD3DD23A56}" presName="node" presStyleLbl="node1" presStyleIdx="0" presStyleCnt="2" custScaleY="58371">
        <dgm:presLayoutVars>
          <dgm:bulletEnabled val="1"/>
        </dgm:presLayoutVars>
      </dgm:prSet>
      <dgm:spPr/>
    </dgm:pt>
    <dgm:pt modelId="{E25110E0-9CD8-40CD-BD28-6C6BB3BD44BA}" type="pres">
      <dgm:prSet presAssocID="{E80664B9-89D8-4EDB-B0BD-9D07FAF421E1}" presName="spacerL" presStyleCnt="0"/>
      <dgm:spPr/>
    </dgm:pt>
    <dgm:pt modelId="{3982582B-83D1-4398-B696-6322619CCDC8}" type="pres">
      <dgm:prSet presAssocID="{E80664B9-89D8-4EDB-B0BD-9D07FAF421E1}" presName="sibTrans" presStyleLbl="sibTrans2D1" presStyleIdx="0" presStyleCnt="1"/>
      <dgm:spPr/>
    </dgm:pt>
    <dgm:pt modelId="{DB343DAA-B6A4-42CF-9A37-A134DE923597}" type="pres">
      <dgm:prSet presAssocID="{E80664B9-89D8-4EDB-B0BD-9D07FAF421E1}" presName="spacerR" presStyleCnt="0"/>
      <dgm:spPr/>
    </dgm:pt>
    <dgm:pt modelId="{AC1AB7E9-8FDB-402E-9FC6-361E82EFD1F2}" type="pres">
      <dgm:prSet presAssocID="{20AF4FF2-FC4C-48EA-95EB-DCE9CD693AD1}" presName="node" presStyleLbl="node1" presStyleIdx="1" presStyleCnt="2" custScaleY="58371">
        <dgm:presLayoutVars>
          <dgm:bulletEnabled val="1"/>
        </dgm:presLayoutVars>
      </dgm:prSet>
      <dgm:spPr/>
    </dgm:pt>
  </dgm:ptLst>
  <dgm:cxnLst>
    <dgm:cxn modelId="{4DA74D10-C405-429F-8A68-D38AE3B21C35}" type="presOf" srcId="{701CFEDF-959F-4372-BFCC-AE3031B398CB}" destId="{2887630E-3C9C-40E4-9261-EDB7F1CC5BD4}" srcOrd="0" destOrd="0" presId="urn:microsoft.com/office/officeart/2005/8/layout/equation1"/>
    <dgm:cxn modelId="{74731973-1631-4F09-B1FD-587F71C96EA6}" srcId="{701CFEDF-959F-4372-BFCC-AE3031B398CB}" destId="{20AF4FF2-FC4C-48EA-95EB-DCE9CD693AD1}" srcOrd="1" destOrd="0" parTransId="{FF4340E3-2FBA-4ECD-A3D9-727503F77CEC}" sibTransId="{E9F117D3-772F-4009-B75D-04A8B7290B73}"/>
    <dgm:cxn modelId="{BDB4DA8F-FFA7-4066-8B72-D7AC5AD7F230}" srcId="{701CFEDF-959F-4372-BFCC-AE3031B398CB}" destId="{15D38F52-B6C4-4692-9BB9-17CD3DD23A56}" srcOrd="0" destOrd="0" parTransId="{56E4E8DD-1DA4-49EB-88A3-838BFA2F745A}" sibTransId="{E80664B9-89D8-4EDB-B0BD-9D07FAF421E1}"/>
    <dgm:cxn modelId="{E1EFB57C-9D6A-42B9-BCEA-00008CFF7CF6}" type="presOf" srcId="{20AF4FF2-FC4C-48EA-95EB-DCE9CD693AD1}" destId="{AC1AB7E9-8FDB-402E-9FC6-361E82EFD1F2}" srcOrd="0" destOrd="0" presId="urn:microsoft.com/office/officeart/2005/8/layout/equation1"/>
    <dgm:cxn modelId="{AA5CF86B-115A-459A-8E79-614697B359B2}" type="presOf" srcId="{15D38F52-B6C4-4692-9BB9-17CD3DD23A56}" destId="{4A25CEE4-C1C7-4999-8E64-471BEF3995DF}" srcOrd="0" destOrd="0" presId="urn:microsoft.com/office/officeart/2005/8/layout/equation1"/>
    <dgm:cxn modelId="{44861C8B-7DC0-4444-8E5C-9795D7101B1D}" type="presOf" srcId="{E80664B9-89D8-4EDB-B0BD-9D07FAF421E1}" destId="{3982582B-83D1-4398-B696-6322619CCDC8}" srcOrd="0" destOrd="0" presId="urn:microsoft.com/office/officeart/2005/8/layout/equation1"/>
    <dgm:cxn modelId="{52E4CB77-DDBC-4598-B307-52A74C5B4B88}" type="presParOf" srcId="{2887630E-3C9C-40E4-9261-EDB7F1CC5BD4}" destId="{4A25CEE4-C1C7-4999-8E64-471BEF3995DF}" srcOrd="0" destOrd="0" presId="urn:microsoft.com/office/officeart/2005/8/layout/equation1"/>
    <dgm:cxn modelId="{AF86318E-6E2C-4CE2-9A1F-864E1B9090D5}" type="presParOf" srcId="{2887630E-3C9C-40E4-9261-EDB7F1CC5BD4}" destId="{E25110E0-9CD8-40CD-BD28-6C6BB3BD44BA}" srcOrd="1" destOrd="0" presId="urn:microsoft.com/office/officeart/2005/8/layout/equation1"/>
    <dgm:cxn modelId="{A9C612F7-EF09-4AF4-836F-2350CBA33EDA}" type="presParOf" srcId="{2887630E-3C9C-40E4-9261-EDB7F1CC5BD4}" destId="{3982582B-83D1-4398-B696-6322619CCDC8}" srcOrd="2" destOrd="0" presId="urn:microsoft.com/office/officeart/2005/8/layout/equation1"/>
    <dgm:cxn modelId="{71156C58-7B62-41E0-9C55-9DE229667D14}" type="presParOf" srcId="{2887630E-3C9C-40E4-9261-EDB7F1CC5BD4}" destId="{DB343DAA-B6A4-42CF-9A37-A134DE923597}" srcOrd="3" destOrd="0" presId="urn:microsoft.com/office/officeart/2005/8/layout/equation1"/>
    <dgm:cxn modelId="{8646E140-0834-4160-A3B1-94C7593D5D53}" type="presParOf" srcId="{2887630E-3C9C-40E4-9261-EDB7F1CC5BD4}" destId="{AC1AB7E9-8FDB-402E-9FC6-361E82EFD1F2}"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C4498B-493E-4FAE-9230-BD9F4A815F07}" type="doc">
      <dgm:prSet loTypeId="urn:microsoft.com/office/officeart/2005/8/layout/radial3" loCatId="relationship" qsTypeId="urn:microsoft.com/office/officeart/2005/8/quickstyle/3d1" qsCatId="3D" csTypeId="urn:microsoft.com/office/officeart/2005/8/colors/accent5_4" csCatId="accent5" phldr="1"/>
      <dgm:spPr/>
      <dgm:t>
        <a:bodyPr/>
        <a:lstStyle/>
        <a:p>
          <a:endParaRPr lang="en-US"/>
        </a:p>
      </dgm:t>
    </dgm:pt>
    <dgm:pt modelId="{3C598C27-0367-4582-87E4-F4768773B170}">
      <dgm:prSet phldrT="[Text]"/>
      <dgm:spPr/>
      <dgm:t>
        <a:bodyPr/>
        <a:lstStyle/>
        <a:p>
          <a:r>
            <a:rPr lang="en-US" dirty="0"/>
            <a:t>Grants</a:t>
          </a:r>
        </a:p>
      </dgm:t>
    </dgm:pt>
    <dgm:pt modelId="{613EF998-2D0B-4180-86B5-5C0F620D5CA5}" type="parTrans" cxnId="{845B6FE1-75B7-46A2-958C-9768B7ED5A32}">
      <dgm:prSet/>
      <dgm:spPr/>
      <dgm:t>
        <a:bodyPr/>
        <a:lstStyle/>
        <a:p>
          <a:endParaRPr lang="en-US"/>
        </a:p>
      </dgm:t>
    </dgm:pt>
    <dgm:pt modelId="{DC7908A8-BE14-49AF-98DC-4AA2FF94716C}" type="sibTrans" cxnId="{845B6FE1-75B7-46A2-958C-9768B7ED5A32}">
      <dgm:prSet/>
      <dgm:spPr/>
      <dgm:t>
        <a:bodyPr/>
        <a:lstStyle/>
        <a:p>
          <a:endParaRPr lang="en-US"/>
        </a:p>
      </dgm:t>
    </dgm:pt>
    <dgm:pt modelId="{EE5B49FF-382E-4556-B7D3-BE3A86FD6E29}">
      <dgm:prSet phldrT="[Text]" custT="1"/>
      <dgm:spPr/>
      <dgm:t>
        <a:bodyPr/>
        <a:lstStyle/>
        <a:p>
          <a:r>
            <a:rPr lang="en-US" sz="2400" dirty="0"/>
            <a:t>Mandatory</a:t>
          </a:r>
        </a:p>
      </dgm:t>
    </dgm:pt>
    <dgm:pt modelId="{504DE010-71E2-4917-B79B-05DA910C077F}" type="parTrans" cxnId="{47A2147C-990A-416A-AB9D-9C7F79F84469}">
      <dgm:prSet/>
      <dgm:spPr/>
      <dgm:t>
        <a:bodyPr/>
        <a:lstStyle/>
        <a:p>
          <a:endParaRPr lang="en-US"/>
        </a:p>
      </dgm:t>
    </dgm:pt>
    <dgm:pt modelId="{0CDB2650-38B0-4F66-AFAB-BFBFCD9CA1A6}" type="sibTrans" cxnId="{47A2147C-990A-416A-AB9D-9C7F79F84469}">
      <dgm:prSet/>
      <dgm:spPr/>
      <dgm:t>
        <a:bodyPr/>
        <a:lstStyle/>
        <a:p>
          <a:endParaRPr lang="en-US"/>
        </a:p>
      </dgm:t>
    </dgm:pt>
    <dgm:pt modelId="{EC0A219F-5132-40A2-B6C5-3138551D5F30}">
      <dgm:prSet phldrT="[Text]" custT="1"/>
      <dgm:spPr/>
      <dgm:t>
        <a:bodyPr/>
        <a:lstStyle/>
        <a:p>
          <a:r>
            <a:rPr lang="en-US" sz="2000" b="1" dirty="0"/>
            <a:t>PIVOTAL</a:t>
          </a:r>
        </a:p>
      </dgm:t>
    </dgm:pt>
    <dgm:pt modelId="{310D96BA-B845-458D-A5A1-6CE1C203EC88}" type="parTrans" cxnId="{A169C403-F088-440E-A32A-DF8C104A36F5}">
      <dgm:prSet/>
      <dgm:spPr/>
      <dgm:t>
        <a:bodyPr/>
        <a:lstStyle/>
        <a:p>
          <a:endParaRPr lang="en-US"/>
        </a:p>
      </dgm:t>
    </dgm:pt>
    <dgm:pt modelId="{9C008CBB-593A-46F7-95FA-E23A5F5FCEDC}" type="sibTrans" cxnId="{A169C403-F088-440E-A32A-DF8C104A36F5}">
      <dgm:prSet/>
      <dgm:spPr/>
      <dgm:t>
        <a:bodyPr/>
        <a:lstStyle/>
        <a:p>
          <a:endParaRPr lang="en-US"/>
        </a:p>
      </dgm:t>
    </dgm:pt>
    <dgm:pt modelId="{A78D7A64-8D18-42C3-A729-1030662466F4}">
      <dgm:prSet phldrT="[Text]" custT="1"/>
      <dgm:spPr/>
      <dgm:t>
        <a:bodyPr/>
        <a:lstStyle/>
        <a:p>
          <a:r>
            <a:rPr lang="en-US" sz="2000" b="1" dirty="0"/>
            <a:t>Discretionary</a:t>
          </a:r>
        </a:p>
      </dgm:t>
    </dgm:pt>
    <dgm:pt modelId="{74739ADE-80BF-4D8C-823D-49B586403A88}" type="parTrans" cxnId="{7C015664-E80F-49C4-B742-97DC6D227FB1}">
      <dgm:prSet/>
      <dgm:spPr/>
      <dgm:t>
        <a:bodyPr/>
        <a:lstStyle/>
        <a:p>
          <a:endParaRPr lang="en-US"/>
        </a:p>
      </dgm:t>
    </dgm:pt>
    <dgm:pt modelId="{55189E2D-B614-4448-9681-A42DDFB863D4}" type="sibTrans" cxnId="{7C015664-E80F-49C4-B742-97DC6D227FB1}">
      <dgm:prSet/>
      <dgm:spPr/>
      <dgm:t>
        <a:bodyPr/>
        <a:lstStyle/>
        <a:p>
          <a:endParaRPr lang="en-US"/>
        </a:p>
      </dgm:t>
    </dgm:pt>
    <dgm:pt modelId="{7DFF594E-9676-410F-B63E-BD1971A59E42}" type="pres">
      <dgm:prSet presAssocID="{76C4498B-493E-4FAE-9230-BD9F4A815F07}" presName="composite" presStyleCnt="0">
        <dgm:presLayoutVars>
          <dgm:chMax val="1"/>
          <dgm:dir/>
          <dgm:resizeHandles val="exact"/>
        </dgm:presLayoutVars>
      </dgm:prSet>
      <dgm:spPr/>
    </dgm:pt>
    <dgm:pt modelId="{DE7A91D9-C89B-47AF-BD0F-BD662BBCEDD2}" type="pres">
      <dgm:prSet presAssocID="{76C4498B-493E-4FAE-9230-BD9F4A815F07}" presName="radial" presStyleCnt="0">
        <dgm:presLayoutVars>
          <dgm:animLvl val="ctr"/>
        </dgm:presLayoutVars>
      </dgm:prSet>
      <dgm:spPr/>
    </dgm:pt>
    <dgm:pt modelId="{E25A541C-0A1C-4910-8D44-48261D389E5D}" type="pres">
      <dgm:prSet presAssocID="{3C598C27-0367-4582-87E4-F4768773B170}" presName="centerShape" presStyleLbl="vennNode1" presStyleIdx="0" presStyleCnt="4" custScaleX="110001" custScaleY="110001"/>
      <dgm:spPr/>
    </dgm:pt>
    <dgm:pt modelId="{BD445B60-8B20-4D2B-8957-D3CECF182E51}" type="pres">
      <dgm:prSet presAssocID="{EE5B49FF-382E-4556-B7D3-BE3A86FD6E29}" presName="node" presStyleLbl="vennNode1" presStyleIdx="1" presStyleCnt="4" custScaleX="146410" custScaleY="146410">
        <dgm:presLayoutVars>
          <dgm:bulletEnabled val="1"/>
        </dgm:presLayoutVars>
      </dgm:prSet>
      <dgm:spPr/>
    </dgm:pt>
    <dgm:pt modelId="{B01DD6FA-BDFD-4AD8-801D-6209E467177E}" type="pres">
      <dgm:prSet presAssocID="{EC0A219F-5132-40A2-B6C5-3138551D5F30}" presName="node" presStyleLbl="vennNode1" presStyleIdx="2" presStyleCnt="4" custScaleX="146410" custScaleY="146410">
        <dgm:presLayoutVars>
          <dgm:bulletEnabled val="1"/>
        </dgm:presLayoutVars>
      </dgm:prSet>
      <dgm:spPr/>
    </dgm:pt>
    <dgm:pt modelId="{ACBCEB2F-D43B-4BF3-A423-2D7FB91E47EB}" type="pres">
      <dgm:prSet presAssocID="{A78D7A64-8D18-42C3-A729-1030662466F4}" presName="node" presStyleLbl="vennNode1" presStyleIdx="3" presStyleCnt="4" custScaleX="146410" custScaleY="146410">
        <dgm:presLayoutVars>
          <dgm:bulletEnabled val="1"/>
        </dgm:presLayoutVars>
      </dgm:prSet>
      <dgm:spPr/>
    </dgm:pt>
  </dgm:ptLst>
  <dgm:cxnLst>
    <dgm:cxn modelId="{7C015664-E80F-49C4-B742-97DC6D227FB1}" srcId="{3C598C27-0367-4582-87E4-F4768773B170}" destId="{A78D7A64-8D18-42C3-A729-1030662466F4}" srcOrd="2" destOrd="0" parTransId="{74739ADE-80BF-4D8C-823D-49B586403A88}" sibTransId="{55189E2D-B614-4448-9681-A42DDFB863D4}"/>
    <dgm:cxn modelId="{845B6FE1-75B7-46A2-958C-9768B7ED5A32}" srcId="{76C4498B-493E-4FAE-9230-BD9F4A815F07}" destId="{3C598C27-0367-4582-87E4-F4768773B170}" srcOrd="0" destOrd="0" parTransId="{613EF998-2D0B-4180-86B5-5C0F620D5CA5}" sibTransId="{DC7908A8-BE14-49AF-98DC-4AA2FF94716C}"/>
    <dgm:cxn modelId="{54CBDA38-A8CD-47F9-B72B-B057CAB27B9D}" type="presOf" srcId="{A78D7A64-8D18-42C3-A729-1030662466F4}" destId="{ACBCEB2F-D43B-4BF3-A423-2D7FB91E47EB}" srcOrd="0" destOrd="0" presId="urn:microsoft.com/office/officeart/2005/8/layout/radial3"/>
    <dgm:cxn modelId="{114106A4-ADB5-4D17-99C6-622860AB4364}" type="presOf" srcId="{EC0A219F-5132-40A2-B6C5-3138551D5F30}" destId="{B01DD6FA-BDFD-4AD8-801D-6209E467177E}" srcOrd="0" destOrd="0" presId="urn:microsoft.com/office/officeart/2005/8/layout/radial3"/>
    <dgm:cxn modelId="{47A2147C-990A-416A-AB9D-9C7F79F84469}" srcId="{3C598C27-0367-4582-87E4-F4768773B170}" destId="{EE5B49FF-382E-4556-B7D3-BE3A86FD6E29}" srcOrd="0" destOrd="0" parTransId="{504DE010-71E2-4917-B79B-05DA910C077F}" sibTransId="{0CDB2650-38B0-4F66-AFAB-BFBFCD9CA1A6}"/>
    <dgm:cxn modelId="{057D242E-172E-4332-9E83-E15D232B32A2}" type="presOf" srcId="{3C598C27-0367-4582-87E4-F4768773B170}" destId="{E25A541C-0A1C-4910-8D44-48261D389E5D}" srcOrd="0" destOrd="0" presId="urn:microsoft.com/office/officeart/2005/8/layout/radial3"/>
    <dgm:cxn modelId="{5AC9BCA6-F9AB-4055-973B-590C992A9792}" type="presOf" srcId="{76C4498B-493E-4FAE-9230-BD9F4A815F07}" destId="{7DFF594E-9676-410F-B63E-BD1971A59E42}" srcOrd="0" destOrd="0" presId="urn:microsoft.com/office/officeart/2005/8/layout/radial3"/>
    <dgm:cxn modelId="{A169C403-F088-440E-A32A-DF8C104A36F5}" srcId="{3C598C27-0367-4582-87E4-F4768773B170}" destId="{EC0A219F-5132-40A2-B6C5-3138551D5F30}" srcOrd="1" destOrd="0" parTransId="{310D96BA-B845-458D-A5A1-6CE1C203EC88}" sibTransId="{9C008CBB-593A-46F7-95FA-E23A5F5FCEDC}"/>
    <dgm:cxn modelId="{79722D74-6707-431E-B9C5-F3CF4D7CADBA}" type="presOf" srcId="{EE5B49FF-382E-4556-B7D3-BE3A86FD6E29}" destId="{BD445B60-8B20-4D2B-8957-D3CECF182E51}" srcOrd="0" destOrd="0" presId="urn:microsoft.com/office/officeart/2005/8/layout/radial3"/>
    <dgm:cxn modelId="{C7E0D350-5E8A-4515-BA08-B4D5A62F64BF}" type="presParOf" srcId="{7DFF594E-9676-410F-B63E-BD1971A59E42}" destId="{DE7A91D9-C89B-47AF-BD0F-BD662BBCEDD2}" srcOrd="0" destOrd="0" presId="urn:microsoft.com/office/officeart/2005/8/layout/radial3"/>
    <dgm:cxn modelId="{9B8E842E-6786-4704-9E64-F77F6E3B6F47}" type="presParOf" srcId="{DE7A91D9-C89B-47AF-BD0F-BD662BBCEDD2}" destId="{E25A541C-0A1C-4910-8D44-48261D389E5D}" srcOrd="0" destOrd="0" presId="urn:microsoft.com/office/officeart/2005/8/layout/radial3"/>
    <dgm:cxn modelId="{123CFD16-8CE4-4AAE-BCCE-A164918EE844}" type="presParOf" srcId="{DE7A91D9-C89B-47AF-BD0F-BD662BBCEDD2}" destId="{BD445B60-8B20-4D2B-8957-D3CECF182E51}" srcOrd="1" destOrd="0" presId="urn:microsoft.com/office/officeart/2005/8/layout/radial3"/>
    <dgm:cxn modelId="{62182BE9-1467-4E8F-8DE5-8F5489E0AF68}" type="presParOf" srcId="{DE7A91D9-C89B-47AF-BD0F-BD662BBCEDD2}" destId="{B01DD6FA-BDFD-4AD8-801D-6209E467177E}" srcOrd="2" destOrd="0" presId="urn:microsoft.com/office/officeart/2005/8/layout/radial3"/>
    <dgm:cxn modelId="{50FB986B-0219-4099-BB30-DCF0D8E98C32}" type="presParOf" srcId="{DE7A91D9-C89B-47AF-BD0F-BD662BBCEDD2}" destId="{ACBCEB2F-D43B-4BF3-A423-2D7FB91E47EB}"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78B449-4FA3-4C03-8A98-20CB7A61A85B}" type="doc">
      <dgm:prSet loTypeId="urn:microsoft.com/office/officeart/2005/8/layout/hierarchy4" loCatId="hierarchy" qsTypeId="urn:microsoft.com/office/officeart/2005/8/quickstyle/3d1" qsCatId="3D" csTypeId="urn:microsoft.com/office/officeart/2005/8/colors/accent5_4" csCatId="accent5" phldr="1"/>
      <dgm:spPr/>
      <dgm:t>
        <a:bodyPr/>
        <a:lstStyle/>
        <a:p>
          <a:endParaRPr lang="en-US"/>
        </a:p>
      </dgm:t>
    </dgm:pt>
    <dgm:pt modelId="{5426F5FE-8403-4F42-98B6-C0DF266A7DD0}">
      <dgm:prSet phldrT="[Text]" custT="1"/>
      <dgm:spPr>
        <a:solidFill>
          <a:schemeClr val="tx1"/>
        </a:solidFill>
      </dgm:spPr>
      <dgm:t>
        <a:bodyPr/>
        <a:lstStyle/>
        <a:p>
          <a:r>
            <a:rPr lang="en-US" sz="2800" dirty="0"/>
            <a:t>Primary objectives of BCEA</a:t>
          </a:r>
        </a:p>
      </dgm:t>
    </dgm:pt>
    <dgm:pt modelId="{E8979319-F87A-4786-813D-75FA6F6B452C}" type="parTrans" cxnId="{044409D3-7760-4AEE-8BBA-753D60773601}">
      <dgm:prSet/>
      <dgm:spPr/>
      <dgm:t>
        <a:bodyPr/>
        <a:lstStyle/>
        <a:p>
          <a:endParaRPr lang="en-US"/>
        </a:p>
      </dgm:t>
    </dgm:pt>
    <dgm:pt modelId="{0E8E13E2-4AFF-4CBB-94DA-2F5C1357507A}" type="sibTrans" cxnId="{044409D3-7760-4AEE-8BBA-753D60773601}">
      <dgm:prSet/>
      <dgm:spPr/>
      <dgm:t>
        <a:bodyPr/>
        <a:lstStyle/>
        <a:p>
          <a:endParaRPr lang="en-US"/>
        </a:p>
      </dgm:t>
    </dgm:pt>
    <dgm:pt modelId="{D0C1640D-C4CE-4762-AB8D-491E777A75F6}">
      <dgm:prSet custT="1"/>
      <dgm:spPr/>
      <dgm:t>
        <a:bodyPr/>
        <a:lstStyle/>
        <a:p>
          <a:pPr algn="l"/>
          <a:r>
            <a:rPr lang="en-ZA" sz="2600" u="none" dirty="0"/>
            <a:t>Ensure working conditions meet standards which are socially acceptable and relevant to the level of development of the country</a:t>
          </a:r>
          <a:endParaRPr lang="en-US" sz="2600" u="none" dirty="0"/>
        </a:p>
      </dgm:t>
    </dgm:pt>
    <dgm:pt modelId="{54328F02-23F8-46DD-BF5B-A7DF754EB800}" type="parTrans" cxnId="{82883EF3-B33C-4522-BDB3-26143D8492AC}">
      <dgm:prSet/>
      <dgm:spPr/>
      <dgm:t>
        <a:bodyPr/>
        <a:lstStyle/>
        <a:p>
          <a:endParaRPr lang="en-US"/>
        </a:p>
      </dgm:t>
    </dgm:pt>
    <dgm:pt modelId="{80146EAF-59EB-4A67-B233-B5CDEF4876C0}" type="sibTrans" cxnId="{82883EF3-B33C-4522-BDB3-26143D8492AC}">
      <dgm:prSet/>
      <dgm:spPr/>
      <dgm:t>
        <a:bodyPr/>
        <a:lstStyle/>
        <a:p>
          <a:endParaRPr lang="en-US"/>
        </a:p>
      </dgm:t>
    </dgm:pt>
    <dgm:pt modelId="{F41F51D1-9C0A-4764-8E19-6BE711AC3F89}">
      <dgm:prSet custT="1"/>
      <dgm:spPr/>
      <dgm:t>
        <a:bodyPr/>
        <a:lstStyle/>
        <a:p>
          <a:pPr algn="l"/>
          <a:r>
            <a:rPr lang="en-ZA" sz="2600" u="none" dirty="0"/>
            <a:t>Remove the rigidities and inefficiencies from the regulation of minimum conditions of employment and promote flexibility. </a:t>
          </a:r>
          <a:endParaRPr lang="en-US" sz="2600" u="none" dirty="0"/>
        </a:p>
      </dgm:t>
    </dgm:pt>
    <dgm:pt modelId="{874EA798-4364-49C5-B6D3-1FBBEFDE31FA}" type="parTrans" cxnId="{3D9CF06A-48DA-4949-9C44-76A7AC69D8EF}">
      <dgm:prSet/>
      <dgm:spPr/>
      <dgm:t>
        <a:bodyPr/>
        <a:lstStyle/>
        <a:p>
          <a:endParaRPr lang="en-US"/>
        </a:p>
      </dgm:t>
    </dgm:pt>
    <dgm:pt modelId="{DC68BF59-2008-45AC-942B-CB21E1D7642A}" type="sibTrans" cxnId="{3D9CF06A-48DA-4949-9C44-76A7AC69D8EF}">
      <dgm:prSet/>
      <dgm:spPr/>
      <dgm:t>
        <a:bodyPr/>
        <a:lstStyle/>
        <a:p>
          <a:endParaRPr lang="en-US"/>
        </a:p>
      </dgm:t>
    </dgm:pt>
    <dgm:pt modelId="{2BDC1526-150C-46F3-9939-D93D663D18B3}" type="pres">
      <dgm:prSet presAssocID="{2E78B449-4FA3-4C03-8A98-20CB7A61A85B}" presName="Name0" presStyleCnt="0">
        <dgm:presLayoutVars>
          <dgm:chPref val="1"/>
          <dgm:dir/>
          <dgm:animOne val="branch"/>
          <dgm:animLvl val="lvl"/>
          <dgm:resizeHandles/>
        </dgm:presLayoutVars>
      </dgm:prSet>
      <dgm:spPr/>
    </dgm:pt>
    <dgm:pt modelId="{07CB3CC0-B8D9-4D8E-AB2D-F8D45B8D61EE}" type="pres">
      <dgm:prSet presAssocID="{5426F5FE-8403-4F42-98B6-C0DF266A7DD0}" presName="vertOne" presStyleCnt="0"/>
      <dgm:spPr/>
    </dgm:pt>
    <dgm:pt modelId="{D6A4E056-76A2-4A23-833E-19E08D69685A}" type="pres">
      <dgm:prSet presAssocID="{5426F5FE-8403-4F42-98B6-C0DF266A7DD0}" presName="txOne" presStyleLbl="node0" presStyleIdx="0" presStyleCnt="1" custScaleY="18088">
        <dgm:presLayoutVars>
          <dgm:chPref val="3"/>
        </dgm:presLayoutVars>
      </dgm:prSet>
      <dgm:spPr/>
    </dgm:pt>
    <dgm:pt modelId="{C1612942-BFC2-4363-9859-BEF266432419}" type="pres">
      <dgm:prSet presAssocID="{5426F5FE-8403-4F42-98B6-C0DF266A7DD0}" presName="parTransOne" presStyleCnt="0"/>
      <dgm:spPr/>
    </dgm:pt>
    <dgm:pt modelId="{6F095557-AEAC-446A-B5FA-4084B559AFB9}" type="pres">
      <dgm:prSet presAssocID="{5426F5FE-8403-4F42-98B6-C0DF266A7DD0}" presName="horzOne" presStyleCnt="0"/>
      <dgm:spPr/>
    </dgm:pt>
    <dgm:pt modelId="{518EF05B-F346-4437-AB48-70DBC457E888}" type="pres">
      <dgm:prSet presAssocID="{D0C1640D-C4CE-4762-AB8D-491E777A75F6}" presName="vertTwo" presStyleCnt="0"/>
      <dgm:spPr/>
    </dgm:pt>
    <dgm:pt modelId="{30B48373-A1F0-467C-8C02-1CD3F52A46CE}" type="pres">
      <dgm:prSet presAssocID="{D0C1640D-C4CE-4762-AB8D-491E777A75F6}" presName="txTwo" presStyleLbl="node2" presStyleIdx="0" presStyleCnt="2" custScaleX="68302" custScaleY="68302">
        <dgm:presLayoutVars>
          <dgm:chPref val="3"/>
        </dgm:presLayoutVars>
      </dgm:prSet>
      <dgm:spPr/>
    </dgm:pt>
    <dgm:pt modelId="{C85DF4D1-56DE-471D-8F2F-CBABC3E9A878}" type="pres">
      <dgm:prSet presAssocID="{D0C1640D-C4CE-4762-AB8D-491E777A75F6}" presName="horzTwo" presStyleCnt="0"/>
      <dgm:spPr/>
    </dgm:pt>
    <dgm:pt modelId="{95F1EB1D-33C9-4B75-AB3E-1A0F15E46FB3}" type="pres">
      <dgm:prSet presAssocID="{80146EAF-59EB-4A67-B233-B5CDEF4876C0}" presName="sibSpaceTwo" presStyleCnt="0"/>
      <dgm:spPr/>
    </dgm:pt>
    <dgm:pt modelId="{E9F6415A-422F-4C8E-9EC8-6CC1320CB4D3}" type="pres">
      <dgm:prSet presAssocID="{F41F51D1-9C0A-4764-8E19-6BE711AC3F89}" presName="vertTwo" presStyleCnt="0"/>
      <dgm:spPr/>
    </dgm:pt>
    <dgm:pt modelId="{CD9F6C8D-621C-4E96-9AE3-5550D63BB2C9}" type="pres">
      <dgm:prSet presAssocID="{F41F51D1-9C0A-4764-8E19-6BE711AC3F89}" presName="txTwo" presStyleLbl="node2" presStyleIdx="1" presStyleCnt="2" custScaleX="68302" custScaleY="68302">
        <dgm:presLayoutVars>
          <dgm:chPref val="3"/>
        </dgm:presLayoutVars>
      </dgm:prSet>
      <dgm:spPr/>
    </dgm:pt>
    <dgm:pt modelId="{A6C2F17E-9045-40D7-B149-F92D896087A7}" type="pres">
      <dgm:prSet presAssocID="{F41F51D1-9C0A-4764-8E19-6BE711AC3F89}" presName="horzTwo" presStyleCnt="0"/>
      <dgm:spPr/>
    </dgm:pt>
  </dgm:ptLst>
  <dgm:cxnLst>
    <dgm:cxn modelId="{044409D3-7760-4AEE-8BBA-753D60773601}" srcId="{2E78B449-4FA3-4C03-8A98-20CB7A61A85B}" destId="{5426F5FE-8403-4F42-98B6-C0DF266A7DD0}" srcOrd="0" destOrd="0" parTransId="{E8979319-F87A-4786-813D-75FA6F6B452C}" sibTransId="{0E8E13E2-4AFF-4CBB-94DA-2F5C1357507A}"/>
    <dgm:cxn modelId="{E9746CEE-0A07-4F60-90B9-FB88EB63076C}" type="presOf" srcId="{5426F5FE-8403-4F42-98B6-C0DF266A7DD0}" destId="{D6A4E056-76A2-4A23-833E-19E08D69685A}" srcOrd="0" destOrd="0" presId="urn:microsoft.com/office/officeart/2005/8/layout/hierarchy4"/>
    <dgm:cxn modelId="{720B81BB-FC48-4F02-8FEC-ECC5F588BED3}" type="presOf" srcId="{F41F51D1-9C0A-4764-8E19-6BE711AC3F89}" destId="{CD9F6C8D-621C-4E96-9AE3-5550D63BB2C9}" srcOrd="0" destOrd="0" presId="urn:microsoft.com/office/officeart/2005/8/layout/hierarchy4"/>
    <dgm:cxn modelId="{82883EF3-B33C-4522-BDB3-26143D8492AC}" srcId="{5426F5FE-8403-4F42-98B6-C0DF266A7DD0}" destId="{D0C1640D-C4CE-4762-AB8D-491E777A75F6}" srcOrd="0" destOrd="0" parTransId="{54328F02-23F8-46DD-BF5B-A7DF754EB800}" sibTransId="{80146EAF-59EB-4A67-B233-B5CDEF4876C0}"/>
    <dgm:cxn modelId="{373E56D0-E44C-499C-9DB3-2EC4D6BD2C58}" type="presOf" srcId="{D0C1640D-C4CE-4762-AB8D-491E777A75F6}" destId="{30B48373-A1F0-467C-8C02-1CD3F52A46CE}" srcOrd="0" destOrd="0" presId="urn:microsoft.com/office/officeart/2005/8/layout/hierarchy4"/>
    <dgm:cxn modelId="{3D9CF06A-48DA-4949-9C44-76A7AC69D8EF}" srcId="{5426F5FE-8403-4F42-98B6-C0DF266A7DD0}" destId="{F41F51D1-9C0A-4764-8E19-6BE711AC3F89}" srcOrd="1" destOrd="0" parTransId="{874EA798-4364-49C5-B6D3-1FBBEFDE31FA}" sibTransId="{DC68BF59-2008-45AC-942B-CB21E1D7642A}"/>
    <dgm:cxn modelId="{0AB1335F-272F-482D-9DFD-0BCFC60DC9EA}" type="presOf" srcId="{2E78B449-4FA3-4C03-8A98-20CB7A61A85B}" destId="{2BDC1526-150C-46F3-9939-D93D663D18B3}" srcOrd="0" destOrd="0" presId="urn:microsoft.com/office/officeart/2005/8/layout/hierarchy4"/>
    <dgm:cxn modelId="{2CEE5C96-D76A-4F06-8256-B99185751C0B}" type="presParOf" srcId="{2BDC1526-150C-46F3-9939-D93D663D18B3}" destId="{07CB3CC0-B8D9-4D8E-AB2D-F8D45B8D61EE}" srcOrd="0" destOrd="0" presId="urn:microsoft.com/office/officeart/2005/8/layout/hierarchy4"/>
    <dgm:cxn modelId="{DF63FF48-4199-4F0D-820B-D49967844A21}" type="presParOf" srcId="{07CB3CC0-B8D9-4D8E-AB2D-F8D45B8D61EE}" destId="{D6A4E056-76A2-4A23-833E-19E08D69685A}" srcOrd="0" destOrd="0" presId="urn:microsoft.com/office/officeart/2005/8/layout/hierarchy4"/>
    <dgm:cxn modelId="{EF0E0482-6DA0-4ED3-AD66-1A7402D5E36D}" type="presParOf" srcId="{07CB3CC0-B8D9-4D8E-AB2D-F8D45B8D61EE}" destId="{C1612942-BFC2-4363-9859-BEF266432419}" srcOrd="1" destOrd="0" presId="urn:microsoft.com/office/officeart/2005/8/layout/hierarchy4"/>
    <dgm:cxn modelId="{EA6265A8-C86E-4B51-9431-876E2A2F0393}" type="presParOf" srcId="{07CB3CC0-B8D9-4D8E-AB2D-F8D45B8D61EE}" destId="{6F095557-AEAC-446A-B5FA-4084B559AFB9}" srcOrd="2" destOrd="0" presId="urn:microsoft.com/office/officeart/2005/8/layout/hierarchy4"/>
    <dgm:cxn modelId="{E567FE07-E08C-4DCB-A953-E28F8773F579}" type="presParOf" srcId="{6F095557-AEAC-446A-B5FA-4084B559AFB9}" destId="{518EF05B-F346-4437-AB48-70DBC457E888}" srcOrd="0" destOrd="0" presId="urn:microsoft.com/office/officeart/2005/8/layout/hierarchy4"/>
    <dgm:cxn modelId="{18B5E1F1-9EFB-4C81-9A21-B6003E3B2C07}" type="presParOf" srcId="{518EF05B-F346-4437-AB48-70DBC457E888}" destId="{30B48373-A1F0-467C-8C02-1CD3F52A46CE}" srcOrd="0" destOrd="0" presId="urn:microsoft.com/office/officeart/2005/8/layout/hierarchy4"/>
    <dgm:cxn modelId="{C6BED6AD-97A3-48C6-97D8-C1B265F90971}" type="presParOf" srcId="{518EF05B-F346-4437-AB48-70DBC457E888}" destId="{C85DF4D1-56DE-471D-8F2F-CBABC3E9A878}" srcOrd="1" destOrd="0" presId="urn:microsoft.com/office/officeart/2005/8/layout/hierarchy4"/>
    <dgm:cxn modelId="{348862A1-5C32-42C4-B486-2B4B3500A8A7}" type="presParOf" srcId="{6F095557-AEAC-446A-B5FA-4084B559AFB9}" destId="{95F1EB1D-33C9-4B75-AB3E-1A0F15E46FB3}" srcOrd="1" destOrd="0" presId="urn:microsoft.com/office/officeart/2005/8/layout/hierarchy4"/>
    <dgm:cxn modelId="{74695E0D-E453-4608-90B3-39A83140D729}" type="presParOf" srcId="{6F095557-AEAC-446A-B5FA-4084B559AFB9}" destId="{E9F6415A-422F-4C8E-9EC8-6CC1320CB4D3}" srcOrd="2" destOrd="0" presId="urn:microsoft.com/office/officeart/2005/8/layout/hierarchy4"/>
    <dgm:cxn modelId="{958EA765-8D2B-4C7B-9A00-C4DBB64520BC}" type="presParOf" srcId="{E9F6415A-422F-4C8E-9EC8-6CC1320CB4D3}" destId="{CD9F6C8D-621C-4E96-9AE3-5550D63BB2C9}" srcOrd="0" destOrd="0" presId="urn:microsoft.com/office/officeart/2005/8/layout/hierarchy4"/>
    <dgm:cxn modelId="{DE077EE0-6265-4938-B95A-091E1F99C988}" type="presParOf" srcId="{E9F6415A-422F-4C8E-9EC8-6CC1320CB4D3}" destId="{A6C2F17E-9045-40D7-B149-F92D896087A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3D04-C30F-4259-80E4-3EE0CD1A0D6F}">
      <dsp:nvSpPr>
        <dsp:cNvPr id="0" name=""/>
        <dsp:cNvSpPr/>
      </dsp:nvSpPr>
      <dsp:spPr>
        <a:xfrm rot="16200000">
          <a:off x="223" y="303522"/>
          <a:ext cx="2588227" cy="2588227"/>
        </a:xfrm>
        <a:prstGeom prst="upArrow">
          <a:avLst>
            <a:gd name="adj1" fmla="val 50000"/>
            <a:gd name="adj2" fmla="val 35000"/>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Department of Education</a:t>
          </a:r>
        </a:p>
      </dsp:txBody>
      <dsp:txXfrm rot="5400000">
        <a:off x="453163" y="950579"/>
        <a:ext cx="2135287" cy="1294113"/>
      </dsp:txXfrm>
    </dsp:sp>
    <dsp:sp modelId="{5FB938B1-C2F9-45C3-B386-F005A1BE2E28}">
      <dsp:nvSpPr>
        <dsp:cNvPr id="0" name=""/>
        <dsp:cNvSpPr/>
      </dsp:nvSpPr>
      <dsp:spPr>
        <a:xfrm rot="5400000">
          <a:off x="2848376" y="303518"/>
          <a:ext cx="2588227" cy="2588227"/>
        </a:xfrm>
        <a:prstGeom prst="upArrow">
          <a:avLst>
            <a:gd name="adj1" fmla="val 50000"/>
            <a:gd name="adj2" fmla="val 35000"/>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Department of Labour</a:t>
          </a:r>
        </a:p>
      </dsp:txBody>
      <dsp:txXfrm rot="-5400000">
        <a:off x="2848376" y="950575"/>
        <a:ext cx="2135287" cy="12941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E4AFC-6E90-4135-88CB-5EFD081A93CA}">
      <dsp:nvSpPr>
        <dsp:cNvPr id="0" name=""/>
        <dsp:cNvSpPr/>
      </dsp:nvSpPr>
      <dsp:spPr>
        <a:xfrm rot="16200000">
          <a:off x="542032" y="-542032"/>
          <a:ext cx="2276140" cy="3360204"/>
        </a:xfrm>
        <a:prstGeom prst="round1Rect">
          <a:avLst/>
        </a:prstGeom>
        <a:blipFill rotWithShape="0">
          <a:blip xmlns:r="http://schemas.openxmlformats.org/officeDocument/2006/relationships" r:embed="rId1">
            <a:duotone>
              <a:schemeClr val="accent5">
                <a:shade val="50000"/>
                <a:hueOff val="0"/>
                <a:satOff val="0"/>
                <a:lumOff val="0"/>
                <a:alphaOff val="0"/>
                <a:shade val="22000"/>
                <a:satMod val="160000"/>
              </a:schemeClr>
              <a:schemeClr val="accent5">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Learnerships</a:t>
          </a:r>
        </a:p>
      </dsp:txBody>
      <dsp:txXfrm rot="5400000">
        <a:off x="0" y="0"/>
        <a:ext cx="3360204" cy="1707105"/>
      </dsp:txXfrm>
    </dsp:sp>
    <dsp:sp modelId="{061D4AE4-483C-4251-932C-08F1C8BAD639}">
      <dsp:nvSpPr>
        <dsp:cNvPr id="0" name=""/>
        <dsp:cNvSpPr/>
      </dsp:nvSpPr>
      <dsp:spPr>
        <a:xfrm>
          <a:off x="3360204" y="6236"/>
          <a:ext cx="3360204" cy="2276140"/>
        </a:xfrm>
        <a:prstGeom prst="round1Rect">
          <a:avLst/>
        </a:prstGeom>
        <a:blipFill rotWithShape="0">
          <a:blip xmlns:r="http://schemas.openxmlformats.org/officeDocument/2006/relationships" r:embed="rId1">
            <a:duotone>
              <a:schemeClr val="accent5">
                <a:shade val="50000"/>
                <a:hueOff val="0"/>
                <a:satOff val="-42542"/>
                <a:lumOff val="27953"/>
                <a:alphaOff val="0"/>
                <a:shade val="22000"/>
                <a:satMod val="160000"/>
              </a:schemeClr>
              <a:schemeClr val="accent5">
                <a:shade val="50000"/>
                <a:hueOff val="0"/>
                <a:satOff val="-42542"/>
                <a:lumOff val="2795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Skills programmes</a:t>
          </a:r>
        </a:p>
      </dsp:txBody>
      <dsp:txXfrm>
        <a:off x="3360204" y="6236"/>
        <a:ext cx="3360204" cy="1707105"/>
      </dsp:txXfrm>
    </dsp:sp>
    <dsp:sp modelId="{2D820BA7-E2C2-4BD5-891D-5998F8AE1049}">
      <dsp:nvSpPr>
        <dsp:cNvPr id="0" name=""/>
        <dsp:cNvSpPr/>
      </dsp:nvSpPr>
      <dsp:spPr>
        <a:xfrm rot="10800000">
          <a:off x="0" y="2276140"/>
          <a:ext cx="3360204" cy="2276140"/>
        </a:xfrm>
        <a:prstGeom prst="round1Rect">
          <a:avLst/>
        </a:prstGeom>
        <a:blipFill rotWithShape="0">
          <a:blip xmlns:r="http://schemas.openxmlformats.org/officeDocument/2006/relationships" r:embed="rId1">
            <a:duotone>
              <a:schemeClr val="accent5">
                <a:shade val="50000"/>
                <a:hueOff val="0"/>
                <a:satOff val="-85084"/>
                <a:lumOff val="55905"/>
                <a:alphaOff val="0"/>
                <a:shade val="22000"/>
                <a:satMod val="160000"/>
              </a:schemeClr>
              <a:schemeClr val="accent5">
                <a:shade val="50000"/>
                <a:hueOff val="0"/>
                <a:satOff val="-85084"/>
                <a:lumOff val="5590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Formal Learning</a:t>
          </a:r>
        </a:p>
      </dsp:txBody>
      <dsp:txXfrm rot="10800000">
        <a:off x="0" y="2845174"/>
        <a:ext cx="3360204" cy="1707105"/>
      </dsp:txXfrm>
    </dsp:sp>
    <dsp:sp modelId="{0A0A1FCE-9954-49C4-9E43-C55021093CBB}">
      <dsp:nvSpPr>
        <dsp:cNvPr id="0" name=""/>
        <dsp:cNvSpPr/>
      </dsp:nvSpPr>
      <dsp:spPr>
        <a:xfrm rot="5400000">
          <a:off x="3902236" y="1734108"/>
          <a:ext cx="2276140" cy="3360204"/>
        </a:xfrm>
        <a:prstGeom prst="round1Rect">
          <a:avLst/>
        </a:prstGeom>
        <a:blipFill rotWithShape="0">
          <a:blip xmlns:r="http://schemas.openxmlformats.org/officeDocument/2006/relationships" r:embed="rId1">
            <a:duotone>
              <a:schemeClr val="accent5">
                <a:shade val="50000"/>
                <a:hueOff val="0"/>
                <a:satOff val="-42542"/>
                <a:lumOff val="27953"/>
                <a:alphaOff val="0"/>
                <a:shade val="22000"/>
                <a:satMod val="160000"/>
              </a:schemeClr>
              <a:schemeClr val="accent5">
                <a:shade val="50000"/>
                <a:hueOff val="0"/>
                <a:satOff val="-42542"/>
                <a:lumOff val="2795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Informal Learning</a:t>
          </a:r>
        </a:p>
      </dsp:txBody>
      <dsp:txXfrm rot="-5400000">
        <a:off x="3360204" y="2845174"/>
        <a:ext cx="3360204" cy="1707105"/>
      </dsp:txXfrm>
    </dsp:sp>
    <dsp:sp modelId="{DBE53993-D34A-44D1-98B8-CA0534A39932}">
      <dsp:nvSpPr>
        <dsp:cNvPr id="0" name=""/>
        <dsp:cNvSpPr/>
      </dsp:nvSpPr>
      <dsp:spPr>
        <a:xfrm>
          <a:off x="2140449" y="1587607"/>
          <a:ext cx="2439508" cy="1377064"/>
        </a:xfrm>
        <a:prstGeom prst="roundRect">
          <a:avLst/>
        </a:prstGeom>
        <a:solidFill>
          <a:schemeClr val="accent5">
            <a:tint val="55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Training options</a:t>
          </a:r>
        </a:p>
      </dsp:txBody>
      <dsp:txXfrm>
        <a:off x="2207672" y="1654830"/>
        <a:ext cx="2305062" cy="12426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02D75-EAFA-492B-97B9-A8801E885292}">
      <dsp:nvSpPr>
        <dsp:cNvPr id="0" name=""/>
        <dsp:cNvSpPr/>
      </dsp:nvSpPr>
      <dsp:spPr>
        <a:xfrm>
          <a:off x="3078649" y="1468427"/>
          <a:ext cx="1763580" cy="2232289"/>
        </a:xfrm>
        <a:prstGeom prst="flowChartPunchedTape">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a:ln/>
            </a:rPr>
            <a:t>Learnership</a:t>
          </a:r>
        </a:p>
      </dsp:txBody>
      <dsp:txXfrm>
        <a:off x="3078649" y="1914885"/>
        <a:ext cx="1763580" cy="1339373"/>
      </dsp:txXfrm>
    </dsp:sp>
    <dsp:sp modelId="{370E57AD-928F-433A-B227-837876138944}">
      <dsp:nvSpPr>
        <dsp:cNvPr id="0" name=""/>
        <dsp:cNvSpPr/>
      </dsp:nvSpPr>
      <dsp:spPr>
        <a:xfrm rot="16259994">
          <a:off x="3831432" y="950061"/>
          <a:ext cx="305017" cy="57599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n>
              <a:noFill/>
            </a:ln>
          </a:endParaRPr>
        </a:p>
      </dsp:txBody>
      <dsp:txXfrm>
        <a:off x="3876386" y="1111005"/>
        <a:ext cx="213512" cy="345595"/>
      </dsp:txXfrm>
    </dsp:sp>
    <dsp:sp modelId="{656D53E1-EDB4-44DB-89FD-9AAAFF1E725D}">
      <dsp:nvSpPr>
        <dsp:cNvPr id="0" name=""/>
        <dsp:cNvSpPr/>
      </dsp:nvSpPr>
      <dsp:spPr>
        <a:xfrm>
          <a:off x="3064803" y="37503"/>
          <a:ext cx="1863503" cy="955664"/>
        </a:xfrm>
        <a:prstGeom prst="flowChartAlternateProcess">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n/>
            </a:rPr>
            <a:t>Structured Learning</a:t>
          </a:r>
        </a:p>
      </dsp:txBody>
      <dsp:txXfrm>
        <a:off x="3111454" y="84154"/>
        <a:ext cx="1770201" cy="862362"/>
      </dsp:txXfrm>
    </dsp:sp>
    <dsp:sp modelId="{9B016FF2-4D2F-4E9C-9A94-CE86A694CAD4}">
      <dsp:nvSpPr>
        <dsp:cNvPr id="0" name=""/>
        <dsp:cNvSpPr/>
      </dsp:nvSpPr>
      <dsp:spPr>
        <a:xfrm>
          <a:off x="5084683" y="2314084"/>
          <a:ext cx="572088" cy="63359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ln>
              <a:noFill/>
            </a:ln>
          </a:endParaRPr>
        </a:p>
      </dsp:txBody>
      <dsp:txXfrm>
        <a:off x="5084683" y="2440802"/>
        <a:ext cx="400462" cy="380155"/>
      </dsp:txXfrm>
    </dsp:sp>
    <dsp:sp modelId="{555DA598-D0ED-4DE3-86AB-4EB7C0111DF9}">
      <dsp:nvSpPr>
        <dsp:cNvPr id="0" name=""/>
        <dsp:cNvSpPr/>
      </dsp:nvSpPr>
      <dsp:spPr>
        <a:xfrm>
          <a:off x="5871026" y="2081972"/>
          <a:ext cx="2049853" cy="1005199"/>
        </a:xfrm>
        <a:prstGeom prst="flowChartAlternateProcess">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n/>
            </a:rPr>
            <a:t>Workplace Experience</a:t>
          </a:r>
        </a:p>
      </dsp:txBody>
      <dsp:txXfrm>
        <a:off x="5920095" y="2131041"/>
        <a:ext cx="1951715" cy="907061"/>
      </dsp:txXfrm>
    </dsp:sp>
    <dsp:sp modelId="{FE984C2D-DB6E-46B2-8A1A-16BF4E896417}">
      <dsp:nvSpPr>
        <dsp:cNvPr id="0" name=""/>
        <dsp:cNvSpPr/>
      </dsp:nvSpPr>
      <dsp:spPr>
        <a:xfrm rot="5362185">
          <a:off x="3861268" y="3584026"/>
          <a:ext cx="226668" cy="57599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n>
              <a:noFill/>
            </a:ln>
          </a:endParaRPr>
        </a:p>
      </dsp:txBody>
      <dsp:txXfrm>
        <a:off x="3894894" y="3665226"/>
        <a:ext cx="158668" cy="345595"/>
      </dsp:txXfrm>
    </dsp:sp>
    <dsp:sp modelId="{53724DE3-1DE8-44DC-B973-B3DCA0E8DBA7}">
      <dsp:nvSpPr>
        <dsp:cNvPr id="0" name=""/>
        <dsp:cNvSpPr/>
      </dsp:nvSpPr>
      <dsp:spPr>
        <a:xfrm>
          <a:off x="2535844" y="4054031"/>
          <a:ext cx="2895542" cy="1274560"/>
        </a:xfrm>
        <a:prstGeom prst="flowChartAlternateProcess">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n/>
            </a:rPr>
            <a:t>SAQA registered Qualification</a:t>
          </a:r>
        </a:p>
      </dsp:txBody>
      <dsp:txXfrm>
        <a:off x="2598062" y="4116249"/>
        <a:ext cx="2771106" cy="1150124"/>
      </dsp:txXfrm>
    </dsp:sp>
    <dsp:sp modelId="{01702215-9512-4306-A013-F732C2D54D88}">
      <dsp:nvSpPr>
        <dsp:cNvPr id="0" name=""/>
        <dsp:cNvSpPr/>
      </dsp:nvSpPr>
      <dsp:spPr>
        <a:xfrm rot="10848272">
          <a:off x="2249458" y="2277184"/>
          <a:ext cx="660121" cy="57599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n>
              <a:noFill/>
            </a:ln>
          </a:endParaRPr>
        </a:p>
      </dsp:txBody>
      <dsp:txXfrm rot="10800000">
        <a:off x="2422246" y="2393595"/>
        <a:ext cx="487324" cy="345595"/>
      </dsp:txXfrm>
    </dsp:sp>
    <dsp:sp modelId="{DBE6792B-407E-4053-96EF-4794513B6AFD}">
      <dsp:nvSpPr>
        <dsp:cNvPr id="0" name=""/>
        <dsp:cNvSpPr/>
      </dsp:nvSpPr>
      <dsp:spPr>
        <a:xfrm>
          <a:off x="0" y="2026203"/>
          <a:ext cx="2049853" cy="1034293"/>
        </a:xfrm>
        <a:prstGeom prst="flowChartAlternateProcess">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n/>
            </a:rPr>
            <a:t>Registered with DHET</a:t>
          </a:r>
        </a:p>
      </dsp:txBody>
      <dsp:txXfrm>
        <a:off x="50489" y="2076692"/>
        <a:ext cx="1948875" cy="933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AFB12-396D-402A-99AF-5364533784BE}">
      <dsp:nvSpPr>
        <dsp:cNvPr id="0" name=""/>
        <dsp:cNvSpPr/>
      </dsp:nvSpPr>
      <dsp:spPr>
        <a:xfrm>
          <a:off x="4299414" y="2334108"/>
          <a:ext cx="335734" cy="1371201"/>
        </a:xfrm>
        <a:custGeom>
          <a:avLst/>
          <a:gdLst/>
          <a:ahLst/>
          <a:cxnLst/>
          <a:rect l="0" t="0" r="0" b="0"/>
          <a:pathLst>
            <a:path>
              <a:moveTo>
                <a:pt x="0" y="0"/>
              </a:moveTo>
              <a:lnTo>
                <a:pt x="0" y="1371201"/>
              </a:lnTo>
              <a:lnTo>
                <a:pt x="335734" y="137120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F02E51-D3A7-4E71-BB6E-FE1081B7381D}">
      <dsp:nvSpPr>
        <dsp:cNvPr id="0" name=""/>
        <dsp:cNvSpPr/>
      </dsp:nvSpPr>
      <dsp:spPr>
        <a:xfrm>
          <a:off x="3157346" y="1278077"/>
          <a:ext cx="2037360" cy="470028"/>
        </a:xfrm>
        <a:custGeom>
          <a:avLst/>
          <a:gdLst/>
          <a:ahLst/>
          <a:cxnLst/>
          <a:rect l="0" t="0" r="0" b="0"/>
          <a:pathLst>
            <a:path>
              <a:moveTo>
                <a:pt x="0" y="0"/>
              </a:moveTo>
              <a:lnTo>
                <a:pt x="0" y="235014"/>
              </a:lnTo>
              <a:lnTo>
                <a:pt x="2037360" y="235014"/>
              </a:lnTo>
              <a:lnTo>
                <a:pt x="2037360" y="470028"/>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DFBB08-C0B5-4730-A0A5-3BDE85508BD6}">
      <dsp:nvSpPr>
        <dsp:cNvPr id="0" name=""/>
        <dsp:cNvSpPr/>
      </dsp:nvSpPr>
      <dsp:spPr>
        <a:xfrm>
          <a:off x="224693" y="2334108"/>
          <a:ext cx="335734" cy="1371201"/>
        </a:xfrm>
        <a:custGeom>
          <a:avLst/>
          <a:gdLst/>
          <a:ahLst/>
          <a:cxnLst/>
          <a:rect l="0" t="0" r="0" b="0"/>
          <a:pathLst>
            <a:path>
              <a:moveTo>
                <a:pt x="0" y="0"/>
              </a:moveTo>
              <a:lnTo>
                <a:pt x="0" y="1371201"/>
              </a:lnTo>
              <a:lnTo>
                <a:pt x="335734" y="137120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50F843-E1CF-4C2C-A04D-F34C61B2BD0E}">
      <dsp:nvSpPr>
        <dsp:cNvPr id="0" name=""/>
        <dsp:cNvSpPr/>
      </dsp:nvSpPr>
      <dsp:spPr>
        <a:xfrm>
          <a:off x="1119985" y="1278077"/>
          <a:ext cx="2037360" cy="470028"/>
        </a:xfrm>
        <a:custGeom>
          <a:avLst/>
          <a:gdLst/>
          <a:ahLst/>
          <a:cxnLst/>
          <a:rect l="0" t="0" r="0" b="0"/>
          <a:pathLst>
            <a:path>
              <a:moveTo>
                <a:pt x="2037360" y="0"/>
              </a:moveTo>
              <a:lnTo>
                <a:pt x="2037360" y="235014"/>
              </a:lnTo>
              <a:lnTo>
                <a:pt x="0" y="235014"/>
              </a:lnTo>
              <a:lnTo>
                <a:pt x="0" y="470028"/>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698A1C-D15C-4D5C-A80F-DF40BBE459AF}">
      <dsp:nvSpPr>
        <dsp:cNvPr id="0" name=""/>
        <dsp:cNvSpPr/>
      </dsp:nvSpPr>
      <dsp:spPr>
        <a:xfrm>
          <a:off x="1174766" y="413191"/>
          <a:ext cx="3965159" cy="864885"/>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Incentives to assist in funding learnerships</a:t>
          </a:r>
        </a:p>
      </dsp:txBody>
      <dsp:txXfrm>
        <a:off x="1174766" y="413191"/>
        <a:ext cx="3965159" cy="864885"/>
      </dsp:txXfrm>
    </dsp:sp>
    <dsp:sp modelId="{5514B4E8-D6A7-4710-BB2A-CB3A524A7214}">
      <dsp:nvSpPr>
        <dsp:cNvPr id="0" name=""/>
        <dsp:cNvSpPr/>
      </dsp:nvSpPr>
      <dsp:spPr>
        <a:xfrm>
          <a:off x="870" y="1748106"/>
          <a:ext cx="2238230" cy="586002"/>
        </a:xfrm>
        <a:prstGeom prst="rect">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Cash Grants</a:t>
          </a:r>
        </a:p>
      </dsp:txBody>
      <dsp:txXfrm>
        <a:off x="870" y="1748106"/>
        <a:ext cx="2238230" cy="586002"/>
      </dsp:txXfrm>
    </dsp:sp>
    <dsp:sp modelId="{34D29739-031E-4F28-9C49-7CB003D51995}">
      <dsp:nvSpPr>
        <dsp:cNvPr id="0" name=""/>
        <dsp:cNvSpPr/>
      </dsp:nvSpPr>
      <dsp:spPr>
        <a:xfrm>
          <a:off x="560428" y="2804136"/>
          <a:ext cx="3604692" cy="1802346"/>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Levy paying employers may claim cash grants</a:t>
          </a:r>
        </a:p>
        <a:p>
          <a:pPr marL="0" lvl="0" indent="0" algn="l" defTabSz="1022350">
            <a:lnSpc>
              <a:spcPct val="90000"/>
            </a:lnSpc>
            <a:spcBef>
              <a:spcPct val="0"/>
            </a:spcBef>
            <a:spcAft>
              <a:spcPct val="35000"/>
            </a:spcAft>
            <a:buNone/>
          </a:pPr>
          <a:r>
            <a:rPr lang="en-US" sz="2300" kern="1200" dirty="0"/>
            <a:t>SETA may provide cash grants from discretionary grants</a:t>
          </a:r>
        </a:p>
      </dsp:txBody>
      <dsp:txXfrm>
        <a:off x="560428" y="2804136"/>
        <a:ext cx="3604692" cy="1802346"/>
      </dsp:txXfrm>
    </dsp:sp>
    <dsp:sp modelId="{F4D147BE-9CB4-4885-AF85-2215CA512A06}">
      <dsp:nvSpPr>
        <dsp:cNvPr id="0" name=""/>
        <dsp:cNvSpPr/>
      </dsp:nvSpPr>
      <dsp:spPr>
        <a:xfrm>
          <a:off x="4075591" y="1748106"/>
          <a:ext cx="2238230" cy="586002"/>
        </a:xfrm>
        <a:prstGeom prst="rect">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Tax incentives</a:t>
          </a:r>
        </a:p>
      </dsp:txBody>
      <dsp:txXfrm>
        <a:off x="4075591" y="1748106"/>
        <a:ext cx="2238230" cy="586002"/>
      </dsp:txXfrm>
    </dsp:sp>
    <dsp:sp modelId="{45B6F802-0B42-432C-90E8-E95DB999A058}">
      <dsp:nvSpPr>
        <dsp:cNvPr id="0" name=""/>
        <dsp:cNvSpPr/>
      </dsp:nvSpPr>
      <dsp:spPr>
        <a:xfrm>
          <a:off x="4635149" y="2804136"/>
          <a:ext cx="3604692" cy="1802346"/>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At the beginning of a learnership</a:t>
          </a:r>
        </a:p>
        <a:p>
          <a:pPr marL="0" lvl="0" indent="0" algn="l" defTabSz="977900">
            <a:lnSpc>
              <a:spcPct val="90000"/>
            </a:lnSpc>
            <a:spcBef>
              <a:spcPct val="0"/>
            </a:spcBef>
            <a:spcAft>
              <a:spcPct val="35000"/>
            </a:spcAft>
            <a:buNone/>
          </a:pPr>
          <a:r>
            <a:rPr lang="en-US" sz="2200" kern="1200" dirty="0"/>
            <a:t>On successful completion of the learnership</a:t>
          </a:r>
        </a:p>
        <a:p>
          <a:pPr marL="0" lvl="0" indent="0" algn="l" defTabSz="977900">
            <a:lnSpc>
              <a:spcPct val="90000"/>
            </a:lnSpc>
            <a:spcBef>
              <a:spcPct val="0"/>
            </a:spcBef>
            <a:spcAft>
              <a:spcPct val="35000"/>
            </a:spcAft>
            <a:buNone/>
          </a:pPr>
          <a:r>
            <a:rPr lang="en-US" sz="2200" kern="1200" dirty="0"/>
            <a:t>People with disabilities</a:t>
          </a:r>
        </a:p>
        <a:p>
          <a:pPr marL="0" lvl="0" indent="0" algn="l" defTabSz="977900">
            <a:lnSpc>
              <a:spcPct val="90000"/>
            </a:lnSpc>
            <a:spcBef>
              <a:spcPct val="0"/>
            </a:spcBef>
            <a:spcAft>
              <a:spcPct val="35000"/>
            </a:spcAft>
            <a:buNone/>
          </a:pPr>
          <a:endParaRPr lang="en-US" sz="2200" kern="1200" dirty="0"/>
        </a:p>
      </dsp:txBody>
      <dsp:txXfrm>
        <a:off x="4635149" y="2804136"/>
        <a:ext cx="3604692" cy="18023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A9739-01EB-4DC1-B0F3-F802009F5501}">
      <dsp:nvSpPr>
        <dsp:cNvPr id="0" name=""/>
        <dsp:cNvSpPr/>
      </dsp:nvSpPr>
      <dsp:spPr>
        <a:xfrm>
          <a:off x="72025" y="485"/>
          <a:ext cx="2321730" cy="1160865"/>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18.1 learners </a:t>
          </a:r>
          <a:r>
            <a:rPr lang="en-US" sz="2000" b="1" kern="1200" dirty="0"/>
            <a:t>(already employed)</a:t>
          </a:r>
        </a:p>
      </dsp:txBody>
      <dsp:txXfrm>
        <a:off x="106026" y="34486"/>
        <a:ext cx="2253728" cy="1092863"/>
      </dsp:txXfrm>
    </dsp:sp>
    <dsp:sp modelId="{FED14468-8FCB-46E1-B98C-18A7FBAB0B0E}">
      <dsp:nvSpPr>
        <dsp:cNvPr id="0" name=""/>
        <dsp:cNvSpPr/>
      </dsp:nvSpPr>
      <dsp:spPr>
        <a:xfrm>
          <a:off x="304198" y="1161351"/>
          <a:ext cx="199859" cy="870648"/>
        </a:xfrm>
        <a:custGeom>
          <a:avLst/>
          <a:gdLst/>
          <a:ahLst/>
          <a:cxnLst/>
          <a:rect l="0" t="0" r="0" b="0"/>
          <a:pathLst>
            <a:path>
              <a:moveTo>
                <a:pt x="0" y="0"/>
              </a:moveTo>
              <a:lnTo>
                <a:pt x="0" y="870648"/>
              </a:lnTo>
              <a:lnTo>
                <a:pt x="199859" y="87064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427E5E-FCF7-4C55-B47D-6DC911BCB8F1}">
      <dsp:nvSpPr>
        <dsp:cNvPr id="0" name=""/>
        <dsp:cNvSpPr/>
      </dsp:nvSpPr>
      <dsp:spPr>
        <a:xfrm>
          <a:off x="504057" y="1451567"/>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Deduction – 70% of annual wages</a:t>
          </a:r>
        </a:p>
      </dsp:txBody>
      <dsp:txXfrm>
        <a:off x="538058" y="1485568"/>
        <a:ext cx="1789382" cy="1092863"/>
      </dsp:txXfrm>
    </dsp:sp>
    <dsp:sp modelId="{B331EE61-443E-49B6-8EE4-0F50B21195BD}">
      <dsp:nvSpPr>
        <dsp:cNvPr id="0" name=""/>
        <dsp:cNvSpPr/>
      </dsp:nvSpPr>
      <dsp:spPr>
        <a:xfrm>
          <a:off x="304198" y="1161351"/>
          <a:ext cx="199859" cy="2321730"/>
        </a:xfrm>
        <a:custGeom>
          <a:avLst/>
          <a:gdLst/>
          <a:ahLst/>
          <a:cxnLst/>
          <a:rect l="0" t="0" r="0" b="0"/>
          <a:pathLst>
            <a:path>
              <a:moveTo>
                <a:pt x="0" y="0"/>
              </a:moveTo>
              <a:lnTo>
                <a:pt x="0" y="2321730"/>
              </a:lnTo>
              <a:lnTo>
                <a:pt x="199859" y="232173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1E8B5-D3F7-4ED5-8711-144F683EB687}">
      <dsp:nvSpPr>
        <dsp:cNvPr id="0" name=""/>
        <dsp:cNvSpPr/>
      </dsp:nvSpPr>
      <dsp:spPr>
        <a:xfrm>
          <a:off x="504057" y="2902648"/>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Maximum </a:t>
          </a:r>
        </a:p>
        <a:p>
          <a:pPr marL="0" lvl="0" indent="0" algn="ctr" defTabSz="889000">
            <a:lnSpc>
              <a:spcPct val="90000"/>
            </a:lnSpc>
            <a:spcBef>
              <a:spcPct val="0"/>
            </a:spcBef>
            <a:spcAft>
              <a:spcPct val="35000"/>
            </a:spcAft>
            <a:buNone/>
          </a:pPr>
          <a:r>
            <a:rPr lang="en-US" sz="2000" b="1" kern="1200" dirty="0"/>
            <a:t>R20 000</a:t>
          </a:r>
        </a:p>
      </dsp:txBody>
      <dsp:txXfrm>
        <a:off x="538058" y="2936649"/>
        <a:ext cx="1789382" cy="1092863"/>
      </dsp:txXfrm>
    </dsp:sp>
    <dsp:sp modelId="{342AA613-7079-4278-9EDE-B8EE72401211}">
      <dsp:nvSpPr>
        <dsp:cNvPr id="0" name=""/>
        <dsp:cNvSpPr/>
      </dsp:nvSpPr>
      <dsp:spPr>
        <a:xfrm>
          <a:off x="3854612" y="485"/>
          <a:ext cx="2321730" cy="1160865"/>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18.2 learners </a:t>
          </a:r>
          <a:r>
            <a:rPr lang="en-US" sz="2000" b="1" kern="1200" dirty="0"/>
            <a:t>(unemployed)</a:t>
          </a:r>
        </a:p>
      </dsp:txBody>
      <dsp:txXfrm>
        <a:off x="3888613" y="34486"/>
        <a:ext cx="2253728" cy="1092863"/>
      </dsp:txXfrm>
    </dsp:sp>
    <dsp:sp modelId="{B9EEAB82-3D4F-4699-B837-F6BA60B7A893}">
      <dsp:nvSpPr>
        <dsp:cNvPr id="0" name=""/>
        <dsp:cNvSpPr/>
      </dsp:nvSpPr>
      <dsp:spPr>
        <a:xfrm>
          <a:off x="4086785" y="1161351"/>
          <a:ext cx="232173" cy="870648"/>
        </a:xfrm>
        <a:custGeom>
          <a:avLst/>
          <a:gdLst/>
          <a:ahLst/>
          <a:cxnLst/>
          <a:rect l="0" t="0" r="0" b="0"/>
          <a:pathLst>
            <a:path>
              <a:moveTo>
                <a:pt x="0" y="0"/>
              </a:moveTo>
              <a:lnTo>
                <a:pt x="0" y="870648"/>
              </a:lnTo>
              <a:lnTo>
                <a:pt x="232173" y="87064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16A49F-CD70-4933-9F5F-EC9142702532}">
      <dsp:nvSpPr>
        <dsp:cNvPr id="0" name=""/>
        <dsp:cNvSpPr/>
      </dsp:nvSpPr>
      <dsp:spPr>
        <a:xfrm>
          <a:off x="4318958" y="1451567"/>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Deduction - 100% of learnership allowance</a:t>
          </a:r>
        </a:p>
      </dsp:txBody>
      <dsp:txXfrm>
        <a:off x="4352959" y="1485568"/>
        <a:ext cx="1789382" cy="1092863"/>
      </dsp:txXfrm>
    </dsp:sp>
    <dsp:sp modelId="{CA73AE3B-F481-416B-A850-C1496C4BC7F8}">
      <dsp:nvSpPr>
        <dsp:cNvPr id="0" name=""/>
        <dsp:cNvSpPr/>
      </dsp:nvSpPr>
      <dsp:spPr>
        <a:xfrm>
          <a:off x="4086785" y="1161351"/>
          <a:ext cx="232173" cy="2321730"/>
        </a:xfrm>
        <a:custGeom>
          <a:avLst/>
          <a:gdLst/>
          <a:ahLst/>
          <a:cxnLst/>
          <a:rect l="0" t="0" r="0" b="0"/>
          <a:pathLst>
            <a:path>
              <a:moveTo>
                <a:pt x="0" y="0"/>
              </a:moveTo>
              <a:lnTo>
                <a:pt x="0" y="2321730"/>
              </a:lnTo>
              <a:lnTo>
                <a:pt x="232173" y="232173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611DEB-F753-4997-B414-BAEFA4650011}">
      <dsp:nvSpPr>
        <dsp:cNvPr id="0" name=""/>
        <dsp:cNvSpPr/>
      </dsp:nvSpPr>
      <dsp:spPr>
        <a:xfrm>
          <a:off x="4318958" y="2902648"/>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Maximum </a:t>
          </a:r>
        </a:p>
        <a:p>
          <a:pPr marL="0" lvl="0" indent="0" algn="ctr" defTabSz="889000">
            <a:lnSpc>
              <a:spcPct val="90000"/>
            </a:lnSpc>
            <a:spcBef>
              <a:spcPct val="0"/>
            </a:spcBef>
            <a:spcAft>
              <a:spcPct val="35000"/>
            </a:spcAft>
            <a:buNone/>
          </a:pPr>
          <a:r>
            <a:rPr lang="en-US" sz="2000" b="1" kern="1200" dirty="0"/>
            <a:t>R30 000</a:t>
          </a:r>
        </a:p>
      </dsp:txBody>
      <dsp:txXfrm>
        <a:off x="4352959" y="2936649"/>
        <a:ext cx="1789382" cy="10928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A9739-01EB-4DC1-B0F3-F802009F5501}">
      <dsp:nvSpPr>
        <dsp:cNvPr id="0" name=""/>
        <dsp:cNvSpPr/>
      </dsp:nvSpPr>
      <dsp:spPr>
        <a:xfrm>
          <a:off x="72025" y="485"/>
          <a:ext cx="2321730" cy="1160865"/>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18.1 learners </a:t>
          </a:r>
          <a:r>
            <a:rPr lang="en-US" sz="2000" b="1" kern="1200" dirty="0"/>
            <a:t>(already employed)</a:t>
          </a:r>
        </a:p>
      </dsp:txBody>
      <dsp:txXfrm>
        <a:off x="106026" y="34486"/>
        <a:ext cx="2253728" cy="1092863"/>
      </dsp:txXfrm>
    </dsp:sp>
    <dsp:sp modelId="{FED14468-8FCB-46E1-B98C-18A7FBAB0B0E}">
      <dsp:nvSpPr>
        <dsp:cNvPr id="0" name=""/>
        <dsp:cNvSpPr/>
      </dsp:nvSpPr>
      <dsp:spPr>
        <a:xfrm>
          <a:off x="304198" y="1161351"/>
          <a:ext cx="199859" cy="870648"/>
        </a:xfrm>
        <a:custGeom>
          <a:avLst/>
          <a:gdLst/>
          <a:ahLst/>
          <a:cxnLst/>
          <a:rect l="0" t="0" r="0" b="0"/>
          <a:pathLst>
            <a:path>
              <a:moveTo>
                <a:pt x="0" y="0"/>
              </a:moveTo>
              <a:lnTo>
                <a:pt x="0" y="870648"/>
              </a:lnTo>
              <a:lnTo>
                <a:pt x="199859" y="87064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427E5E-FCF7-4C55-B47D-6DC911BCB8F1}">
      <dsp:nvSpPr>
        <dsp:cNvPr id="0" name=""/>
        <dsp:cNvSpPr/>
      </dsp:nvSpPr>
      <dsp:spPr>
        <a:xfrm>
          <a:off x="504057" y="1451567"/>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Deduction – up to 100% of annual wages</a:t>
          </a:r>
        </a:p>
      </dsp:txBody>
      <dsp:txXfrm>
        <a:off x="538058" y="1485568"/>
        <a:ext cx="1789382" cy="1092863"/>
      </dsp:txXfrm>
    </dsp:sp>
    <dsp:sp modelId="{B331EE61-443E-49B6-8EE4-0F50B21195BD}">
      <dsp:nvSpPr>
        <dsp:cNvPr id="0" name=""/>
        <dsp:cNvSpPr/>
      </dsp:nvSpPr>
      <dsp:spPr>
        <a:xfrm>
          <a:off x="304198" y="1161351"/>
          <a:ext cx="199859" cy="2321730"/>
        </a:xfrm>
        <a:custGeom>
          <a:avLst/>
          <a:gdLst/>
          <a:ahLst/>
          <a:cxnLst/>
          <a:rect l="0" t="0" r="0" b="0"/>
          <a:pathLst>
            <a:path>
              <a:moveTo>
                <a:pt x="0" y="0"/>
              </a:moveTo>
              <a:lnTo>
                <a:pt x="0" y="2321730"/>
              </a:lnTo>
              <a:lnTo>
                <a:pt x="199859" y="232173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C1E8B5-D3F7-4ED5-8711-144F683EB687}">
      <dsp:nvSpPr>
        <dsp:cNvPr id="0" name=""/>
        <dsp:cNvSpPr/>
      </dsp:nvSpPr>
      <dsp:spPr>
        <a:xfrm>
          <a:off x="504057" y="2902648"/>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Maximum </a:t>
          </a:r>
        </a:p>
        <a:p>
          <a:pPr marL="0" lvl="0" indent="0" algn="ctr" defTabSz="889000">
            <a:lnSpc>
              <a:spcPct val="90000"/>
            </a:lnSpc>
            <a:spcBef>
              <a:spcPct val="0"/>
            </a:spcBef>
            <a:spcAft>
              <a:spcPct val="35000"/>
            </a:spcAft>
            <a:buNone/>
          </a:pPr>
          <a:r>
            <a:rPr lang="en-US" sz="2000" b="1" kern="1200" dirty="0"/>
            <a:t>R30 000</a:t>
          </a:r>
        </a:p>
      </dsp:txBody>
      <dsp:txXfrm>
        <a:off x="538058" y="2936649"/>
        <a:ext cx="1789382" cy="1092863"/>
      </dsp:txXfrm>
    </dsp:sp>
    <dsp:sp modelId="{342AA613-7079-4278-9EDE-B8EE72401211}">
      <dsp:nvSpPr>
        <dsp:cNvPr id="0" name=""/>
        <dsp:cNvSpPr/>
      </dsp:nvSpPr>
      <dsp:spPr>
        <a:xfrm>
          <a:off x="3854612" y="485"/>
          <a:ext cx="2321730" cy="1160865"/>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18.2 learners </a:t>
          </a:r>
          <a:r>
            <a:rPr lang="en-US" sz="2000" b="1" kern="1200" dirty="0"/>
            <a:t>(unemployed)</a:t>
          </a:r>
        </a:p>
      </dsp:txBody>
      <dsp:txXfrm>
        <a:off x="3888613" y="34486"/>
        <a:ext cx="2253728" cy="1092863"/>
      </dsp:txXfrm>
    </dsp:sp>
    <dsp:sp modelId="{B9EEAB82-3D4F-4699-B837-F6BA60B7A893}">
      <dsp:nvSpPr>
        <dsp:cNvPr id="0" name=""/>
        <dsp:cNvSpPr/>
      </dsp:nvSpPr>
      <dsp:spPr>
        <a:xfrm>
          <a:off x="4086785" y="1161351"/>
          <a:ext cx="232173" cy="870648"/>
        </a:xfrm>
        <a:custGeom>
          <a:avLst/>
          <a:gdLst/>
          <a:ahLst/>
          <a:cxnLst/>
          <a:rect l="0" t="0" r="0" b="0"/>
          <a:pathLst>
            <a:path>
              <a:moveTo>
                <a:pt x="0" y="0"/>
              </a:moveTo>
              <a:lnTo>
                <a:pt x="0" y="870648"/>
              </a:lnTo>
              <a:lnTo>
                <a:pt x="232173" y="870648"/>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16A49F-CD70-4933-9F5F-EC9142702532}">
      <dsp:nvSpPr>
        <dsp:cNvPr id="0" name=""/>
        <dsp:cNvSpPr/>
      </dsp:nvSpPr>
      <dsp:spPr>
        <a:xfrm>
          <a:off x="4318958" y="1451567"/>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Deduction – up to 100% of learnership allowance</a:t>
          </a:r>
        </a:p>
      </dsp:txBody>
      <dsp:txXfrm>
        <a:off x="4352959" y="1485568"/>
        <a:ext cx="1789382" cy="1092863"/>
      </dsp:txXfrm>
    </dsp:sp>
    <dsp:sp modelId="{CA73AE3B-F481-416B-A850-C1496C4BC7F8}">
      <dsp:nvSpPr>
        <dsp:cNvPr id="0" name=""/>
        <dsp:cNvSpPr/>
      </dsp:nvSpPr>
      <dsp:spPr>
        <a:xfrm>
          <a:off x="4086785" y="1161351"/>
          <a:ext cx="232173" cy="2321730"/>
        </a:xfrm>
        <a:custGeom>
          <a:avLst/>
          <a:gdLst/>
          <a:ahLst/>
          <a:cxnLst/>
          <a:rect l="0" t="0" r="0" b="0"/>
          <a:pathLst>
            <a:path>
              <a:moveTo>
                <a:pt x="0" y="0"/>
              </a:moveTo>
              <a:lnTo>
                <a:pt x="0" y="2321730"/>
              </a:lnTo>
              <a:lnTo>
                <a:pt x="232173" y="2321730"/>
              </a:lnTo>
            </a:path>
          </a:pathLst>
        </a:custGeom>
        <a:noFill/>
        <a:ln w="127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611DEB-F753-4997-B414-BAEFA4650011}">
      <dsp:nvSpPr>
        <dsp:cNvPr id="0" name=""/>
        <dsp:cNvSpPr/>
      </dsp:nvSpPr>
      <dsp:spPr>
        <a:xfrm>
          <a:off x="4318958" y="2902648"/>
          <a:ext cx="1857384" cy="116086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Maximum </a:t>
          </a:r>
        </a:p>
        <a:p>
          <a:pPr marL="0" lvl="0" indent="0" algn="ctr" defTabSz="889000">
            <a:lnSpc>
              <a:spcPct val="90000"/>
            </a:lnSpc>
            <a:spcBef>
              <a:spcPct val="0"/>
            </a:spcBef>
            <a:spcAft>
              <a:spcPct val="35000"/>
            </a:spcAft>
            <a:buNone/>
          </a:pPr>
          <a:r>
            <a:rPr lang="en-US" sz="2000" b="1" kern="1200" dirty="0"/>
            <a:t>R30 000</a:t>
          </a:r>
        </a:p>
      </dsp:txBody>
      <dsp:txXfrm>
        <a:off x="4352959" y="2936649"/>
        <a:ext cx="1789382" cy="10928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49692-7332-4059-B42B-7C130233FEE7}">
      <dsp:nvSpPr>
        <dsp:cNvPr id="0" name=""/>
        <dsp:cNvSpPr/>
      </dsp:nvSpPr>
      <dsp:spPr>
        <a:xfrm>
          <a:off x="2209447" y="1800203"/>
          <a:ext cx="2854641" cy="1382553"/>
        </a:xfrm>
        <a:prstGeom prst="roundRect">
          <a:avLst/>
        </a:prstGeom>
        <a:blipFill rotWithShape="0">
          <a:blip xmlns:r="http://schemas.openxmlformats.org/officeDocument/2006/relationships" r:embed="rId1">
            <a:duotone>
              <a:schemeClr val="accent5">
                <a:shade val="50000"/>
                <a:hueOff val="0"/>
                <a:satOff val="0"/>
                <a:lumOff val="0"/>
                <a:alphaOff val="0"/>
                <a:shade val="22000"/>
                <a:satMod val="160000"/>
              </a:schemeClr>
              <a:schemeClr val="accent5">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Learnership Agreement</a:t>
          </a:r>
        </a:p>
      </dsp:txBody>
      <dsp:txXfrm>
        <a:off x="2276938" y="1867694"/>
        <a:ext cx="2719659" cy="1247571"/>
      </dsp:txXfrm>
    </dsp:sp>
    <dsp:sp modelId="{67A8C109-C745-4CE3-A348-BEE40E571E67}">
      <dsp:nvSpPr>
        <dsp:cNvPr id="0" name=""/>
        <dsp:cNvSpPr/>
      </dsp:nvSpPr>
      <dsp:spPr>
        <a:xfrm rot="16200000">
          <a:off x="3323143" y="1486578"/>
          <a:ext cx="627249" cy="0"/>
        </a:xfrm>
        <a:custGeom>
          <a:avLst/>
          <a:gdLst/>
          <a:ahLst/>
          <a:cxnLst/>
          <a:rect l="0" t="0" r="0" b="0"/>
          <a:pathLst>
            <a:path>
              <a:moveTo>
                <a:pt x="0" y="0"/>
              </a:moveTo>
              <a:lnTo>
                <a:pt x="627249" y="0"/>
              </a:lnTo>
            </a:path>
          </a:pathLst>
        </a:custGeom>
        <a:noFill/>
        <a:ln w="127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A2B3A3-D490-48CD-9759-4111F58A147E}">
      <dsp:nvSpPr>
        <dsp:cNvPr id="0" name=""/>
        <dsp:cNvSpPr/>
      </dsp:nvSpPr>
      <dsp:spPr>
        <a:xfrm>
          <a:off x="2052591" y="246642"/>
          <a:ext cx="3168353" cy="926310"/>
        </a:xfrm>
        <a:prstGeom prst="roundRect">
          <a:avLst/>
        </a:prstGeom>
        <a:blipFill rotWithShape="0">
          <a:blip xmlns:r="http://schemas.openxmlformats.org/officeDocument/2006/relationships" r:embed="rId1">
            <a:duotone>
              <a:schemeClr val="accent5">
                <a:shade val="50000"/>
                <a:hueOff val="0"/>
                <a:satOff val="-42542"/>
                <a:lumOff val="27953"/>
                <a:alphaOff val="0"/>
                <a:shade val="22000"/>
                <a:satMod val="160000"/>
              </a:schemeClr>
              <a:schemeClr val="accent5">
                <a:shade val="50000"/>
                <a:hueOff val="0"/>
                <a:satOff val="-42542"/>
                <a:lumOff val="2795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Learner</a:t>
          </a:r>
        </a:p>
      </dsp:txBody>
      <dsp:txXfrm>
        <a:off x="2097810" y="291861"/>
        <a:ext cx="3077915" cy="835872"/>
      </dsp:txXfrm>
    </dsp:sp>
    <dsp:sp modelId="{9936BDCB-575A-4295-98A6-4EF8818AEBC8}">
      <dsp:nvSpPr>
        <dsp:cNvPr id="0" name=""/>
        <dsp:cNvSpPr/>
      </dsp:nvSpPr>
      <dsp:spPr>
        <a:xfrm rot="1968296">
          <a:off x="4646877" y="3394535"/>
          <a:ext cx="781789" cy="0"/>
        </a:xfrm>
        <a:custGeom>
          <a:avLst/>
          <a:gdLst/>
          <a:ahLst/>
          <a:cxnLst/>
          <a:rect l="0" t="0" r="0" b="0"/>
          <a:pathLst>
            <a:path>
              <a:moveTo>
                <a:pt x="0" y="0"/>
              </a:moveTo>
              <a:lnTo>
                <a:pt x="781789" y="0"/>
              </a:lnTo>
            </a:path>
          </a:pathLst>
        </a:custGeom>
        <a:noFill/>
        <a:ln w="127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C29BC6-BE98-4282-BB21-A80C160607FC}">
      <dsp:nvSpPr>
        <dsp:cNvPr id="0" name=""/>
        <dsp:cNvSpPr/>
      </dsp:nvSpPr>
      <dsp:spPr>
        <a:xfrm>
          <a:off x="4688852" y="3606315"/>
          <a:ext cx="2799978" cy="931433"/>
        </a:xfrm>
        <a:prstGeom prst="roundRect">
          <a:avLst/>
        </a:prstGeom>
        <a:blipFill rotWithShape="0">
          <a:blip xmlns:r="http://schemas.openxmlformats.org/officeDocument/2006/relationships" r:embed="rId1">
            <a:duotone>
              <a:schemeClr val="accent5">
                <a:shade val="50000"/>
                <a:hueOff val="0"/>
                <a:satOff val="-85084"/>
                <a:lumOff val="55905"/>
                <a:alphaOff val="0"/>
                <a:shade val="22000"/>
                <a:satMod val="160000"/>
              </a:schemeClr>
              <a:schemeClr val="accent5">
                <a:shade val="50000"/>
                <a:hueOff val="0"/>
                <a:satOff val="-85084"/>
                <a:lumOff val="5590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Training Provider</a:t>
          </a:r>
        </a:p>
      </dsp:txBody>
      <dsp:txXfrm>
        <a:off x="4734321" y="3651784"/>
        <a:ext cx="2709040" cy="840495"/>
      </dsp:txXfrm>
    </dsp:sp>
    <dsp:sp modelId="{82FEB3BD-40DA-4A5B-AF7F-24AD20C35A6E}">
      <dsp:nvSpPr>
        <dsp:cNvPr id="0" name=""/>
        <dsp:cNvSpPr/>
      </dsp:nvSpPr>
      <dsp:spPr>
        <a:xfrm rot="8737902">
          <a:off x="1820517" y="3431846"/>
          <a:ext cx="882497" cy="0"/>
        </a:xfrm>
        <a:custGeom>
          <a:avLst/>
          <a:gdLst/>
          <a:ahLst/>
          <a:cxnLst/>
          <a:rect l="0" t="0" r="0" b="0"/>
          <a:pathLst>
            <a:path>
              <a:moveTo>
                <a:pt x="0" y="0"/>
              </a:moveTo>
              <a:lnTo>
                <a:pt x="882497" y="0"/>
              </a:lnTo>
            </a:path>
          </a:pathLst>
        </a:custGeom>
        <a:noFill/>
        <a:ln w="127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63E473-9D59-40DC-92C2-431398D347BD}">
      <dsp:nvSpPr>
        <dsp:cNvPr id="0" name=""/>
        <dsp:cNvSpPr/>
      </dsp:nvSpPr>
      <dsp:spPr>
        <a:xfrm>
          <a:off x="179645" y="3680936"/>
          <a:ext cx="2081355" cy="926310"/>
        </a:xfrm>
        <a:prstGeom prst="roundRect">
          <a:avLst/>
        </a:prstGeom>
        <a:blipFill rotWithShape="0">
          <a:blip xmlns:r="http://schemas.openxmlformats.org/officeDocument/2006/relationships" r:embed="rId1">
            <a:duotone>
              <a:schemeClr val="accent5">
                <a:shade val="50000"/>
                <a:hueOff val="0"/>
                <a:satOff val="-42542"/>
                <a:lumOff val="27953"/>
                <a:alphaOff val="0"/>
                <a:shade val="22000"/>
                <a:satMod val="160000"/>
              </a:schemeClr>
              <a:schemeClr val="accent5">
                <a:shade val="50000"/>
                <a:hueOff val="0"/>
                <a:satOff val="-42542"/>
                <a:lumOff val="2795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Employer</a:t>
          </a:r>
        </a:p>
      </dsp:txBody>
      <dsp:txXfrm>
        <a:off x="224864" y="3726155"/>
        <a:ext cx="1990917" cy="8358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9785-E90A-4217-9E42-C2B368A24702}">
      <dsp:nvSpPr>
        <dsp:cNvPr id="0" name=""/>
        <dsp:cNvSpPr/>
      </dsp:nvSpPr>
      <dsp:spPr>
        <a:xfrm rot="16200000">
          <a:off x="-1656671" y="2382936"/>
          <a:ext cx="3819304" cy="34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615" bIns="0" numCol="1" spcCol="1270" anchor="t" anchorCtr="0">
          <a:noAutofit/>
        </a:bodyPr>
        <a:lstStyle/>
        <a:p>
          <a:pPr marL="0" lvl="0" indent="0" algn="r" defTabSz="1066800">
            <a:lnSpc>
              <a:spcPct val="90000"/>
            </a:lnSpc>
            <a:spcBef>
              <a:spcPct val="0"/>
            </a:spcBef>
            <a:spcAft>
              <a:spcPct val="35000"/>
            </a:spcAft>
            <a:buNone/>
          </a:pPr>
          <a:r>
            <a:rPr lang="en-ZA" sz="2400" kern="1200"/>
            <a:t>Employer</a:t>
          </a:r>
        </a:p>
      </dsp:txBody>
      <dsp:txXfrm>
        <a:off x="-1656671" y="2382936"/>
        <a:ext cx="3819304" cy="345389"/>
      </dsp:txXfrm>
    </dsp:sp>
    <dsp:sp modelId="{5CA49A36-7D9F-4DE9-A2C3-261EE9460DD6}">
      <dsp:nvSpPr>
        <dsp:cNvPr id="0" name=""/>
        <dsp:cNvSpPr/>
      </dsp:nvSpPr>
      <dsp:spPr>
        <a:xfrm>
          <a:off x="425675" y="486851"/>
          <a:ext cx="1720408" cy="4409692"/>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04615"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Employ learner for  learnership period</a:t>
          </a:r>
        </a:p>
        <a:p>
          <a:pPr marL="228600" lvl="1" indent="-228600" algn="l" defTabSz="889000">
            <a:lnSpc>
              <a:spcPct val="90000"/>
            </a:lnSpc>
            <a:spcBef>
              <a:spcPct val="0"/>
            </a:spcBef>
            <a:spcAft>
              <a:spcPct val="15000"/>
            </a:spcAft>
            <a:buChar char="•"/>
          </a:pPr>
          <a:r>
            <a:rPr lang="en-ZA" sz="2000" kern="1200" dirty="0"/>
            <a:t>Provide  specified practical work experience</a:t>
          </a:r>
        </a:p>
        <a:p>
          <a:pPr marL="228600" lvl="1" indent="-228600" algn="l" defTabSz="889000">
            <a:lnSpc>
              <a:spcPct val="90000"/>
            </a:lnSpc>
            <a:spcBef>
              <a:spcPct val="0"/>
            </a:spcBef>
            <a:spcAft>
              <a:spcPct val="15000"/>
            </a:spcAft>
            <a:buChar char="•"/>
          </a:pPr>
          <a:r>
            <a:rPr lang="en-ZA" sz="2000" kern="1200" dirty="0"/>
            <a:t>Release learner to attend training</a:t>
          </a:r>
        </a:p>
      </dsp:txBody>
      <dsp:txXfrm>
        <a:off x="425675" y="486851"/>
        <a:ext cx="1720408" cy="4409692"/>
      </dsp:txXfrm>
    </dsp:sp>
    <dsp:sp modelId="{0A876C78-AB3A-47C4-AB74-C40F742F7FF8}">
      <dsp:nvSpPr>
        <dsp:cNvPr id="0" name=""/>
        <dsp:cNvSpPr/>
      </dsp:nvSpPr>
      <dsp:spPr>
        <a:xfrm>
          <a:off x="587" y="0"/>
          <a:ext cx="850177" cy="798776"/>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8AA8E6AE-5E2D-47E8-954C-CC3AD668EADF}">
      <dsp:nvSpPr>
        <dsp:cNvPr id="0" name=""/>
        <dsp:cNvSpPr/>
      </dsp:nvSpPr>
      <dsp:spPr>
        <a:xfrm rot="16200000">
          <a:off x="884019" y="2380059"/>
          <a:ext cx="3819304" cy="34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615" bIns="0" numCol="1" spcCol="1270" anchor="t" anchorCtr="0">
          <a:noAutofit/>
        </a:bodyPr>
        <a:lstStyle/>
        <a:p>
          <a:pPr marL="0" lvl="0" indent="0" algn="r" defTabSz="1066800">
            <a:lnSpc>
              <a:spcPct val="90000"/>
            </a:lnSpc>
            <a:spcBef>
              <a:spcPct val="0"/>
            </a:spcBef>
            <a:spcAft>
              <a:spcPct val="35000"/>
            </a:spcAft>
            <a:buNone/>
          </a:pPr>
          <a:r>
            <a:rPr lang="en-ZA" sz="2400" kern="1200"/>
            <a:t>Learner</a:t>
          </a:r>
        </a:p>
      </dsp:txBody>
      <dsp:txXfrm>
        <a:off x="884019" y="2380059"/>
        <a:ext cx="3819304" cy="345389"/>
      </dsp:txXfrm>
    </dsp:sp>
    <dsp:sp modelId="{4F27FB53-A357-40FE-9BF5-D0509CF37EE8}">
      <dsp:nvSpPr>
        <dsp:cNvPr id="0" name=""/>
        <dsp:cNvSpPr/>
      </dsp:nvSpPr>
      <dsp:spPr>
        <a:xfrm>
          <a:off x="2966366" y="643102"/>
          <a:ext cx="1720408" cy="3819304"/>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04615"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Work for  employer</a:t>
          </a:r>
        </a:p>
        <a:p>
          <a:pPr marL="228600" lvl="1" indent="-228600" algn="l" defTabSz="889000">
            <a:lnSpc>
              <a:spcPct val="90000"/>
            </a:lnSpc>
            <a:spcBef>
              <a:spcPct val="0"/>
            </a:spcBef>
            <a:spcAft>
              <a:spcPct val="15000"/>
            </a:spcAft>
            <a:buChar char="•"/>
          </a:pPr>
          <a:r>
            <a:rPr lang="en-ZA" sz="2000" kern="1200" dirty="0"/>
            <a:t>Attend specified training</a:t>
          </a:r>
        </a:p>
      </dsp:txBody>
      <dsp:txXfrm>
        <a:off x="2966366" y="643102"/>
        <a:ext cx="1720408" cy="3819304"/>
      </dsp:txXfrm>
    </dsp:sp>
    <dsp:sp modelId="{E6F279A6-994A-4D1B-B2C4-8155371BA21C}">
      <dsp:nvSpPr>
        <dsp:cNvPr id="0" name=""/>
        <dsp:cNvSpPr/>
      </dsp:nvSpPr>
      <dsp:spPr>
        <a:xfrm>
          <a:off x="2582182" y="0"/>
          <a:ext cx="768368" cy="79302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92B1A952-9690-4DEC-B48B-A1F5DD7E6CEB}">
      <dsp:nvSpPr>
        <dsp:cNvPr id="0" name=""/>
        <dsp:cNvSpPr/>
      </dsp:nvSpPr>
      <dsp:spPr>
        <a:xfrm rot="16200000">
          <a:off x="3541473" y="2406001"/>
          <a:ext cx="3819304" cy="34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615" bIns="0" numCol="1" spcCol="1270" anchor="t" anchorCtr="0">
          <a:noAutofit/>
        </a:bodyPr>
        <a:lstStyle/>
        <a:p>
          <a:pPr marL="0" lvl="0" indent="0" algn="r" defTabSz="1066800">
            <a:lnSpc>
              <a:spcPct val="90000"/>
            </a:lnSpc>
            <a:spcBef>
              <a:spcPct val="0"/>
            </a:spcBef>
            <a:spcAft>
              <a:spcPct val="35000"/>
            </a:spcAft>
            <a:buNone/>
          </a:pPr>
          <a:r>
            <a:rPr lang="en-ZA" sz="2400" kern="1200"/>
            <a:t>Training Provider</a:t>
          </a:r>
        </a:p>
      </dsp:txBody>
      <dsp:txXfrm>
        <a:off x="3541473" y="2406001"/>
        <a:ext cx="3819304" cy="345389"/>
      </dsp:txXfrm>
    </dsp:sp>
    <dsp:sp modelId="{DC3C810D-25D7-4F32-9A43-987303555815}">
      <dsp:nvSpPr>
        <dsp:cNvPr id="0" name=""/>
        <dsp:cNvSpPr/>
      </dsp:nvSpPr>
      <dsp:spPr>
        <a:xfrm>
          <a:off x="5623820" y="669044"/>
          <a:ext cx="1720408" cy="3819304"/>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04615"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Provide education and training</a:t>
          </a:r>
        </a:p>
        <a:p>
          <a:pPr marL="228600" lvl="1" indent="-228600" algn="l" defTabSz="889000">
            <a:lnSpc>
              <a:spcPct val="90000"/>
            </a:lnSpc>
            <a:spcBef>
              <a:spcPct val="0"/>
            </a:spcBef>
            <a:spcAft>
              <a:spcPct val="15000"/>
            </a:spcAft>
            <a:buChar char="•"/>
          </a:pPr>
          <a:r>
            <a:rPr lang="en-ZA" sz="2000" kern="1200" dirty="0"/>
            <a:t>Provide learner support</a:t>
          </a:r>
        </a:p>
      </dsp:txBody>
      <dsp:txXfrm>
        <a:off x="5623820" y="669044"/>
        <a:ext cx="1720408" cy="3819304"/>
      </dsp:txXfrm>
    </dsp:sp>
    <dsp:sp modelId="{E8FB8968-F8B2-4C39-80C4-6A573B1FCFEF}">
      <dsp:nvSpPr>
        <dsp:cNvPr id="0" name=""/>
        <dsp:cNvSpPr/>
      </dsp:nvSpPr>
      <dsp:spPr>
        <a:xfrm>
          <a:off x="5122873" y="0"/>
          <a:ext cx="1001893" cy="844906"/>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FBB3-B8E8-46C4-8268-76207AED8782}">
      <dsp:nvSpPr>
        <dsp:cNvPr id="0" name=""/>
        <dsp:cNvSpPr/>
      </dsp:nvSpPr>
      <dsp:spPr>
        <a:xfrm>
          <a:off x="5906" y="15322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0"/>
                <a:lumOff val="0"/>
                <a:alphaOff val="0"/>
                <a:shade val="22000"/>
                <a:satMod val="160000"/>
              </a:schemeClr>
              <a:schemeClr val="accent1">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Recruitment</a:t>
          </a:r>
        </a:p>
      </dsp:txBody>
      <dsp:txXfrm>
        <a:off x="36930" y="184250"/>
        <a:ext cx="1703371" cy="997203"/>
      </dsp:txXfrm>
    </dsp:sp>
    <dsp:sp modelId="{AF84F21A-133C-4653-9F6B-E7F527C42F30}">
      <dsp:nvSpPr>
        <dsp:cNvPr id="0" name=""/>
        <dsp:cNvSpPr/>
      </dsp:nvSpPr>
      <dsp:spPr>
        <a:xfrm>
          <a:off x="1926683" y="463940"/>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0"/>
                <a:lumOff val="0"/>
                <a:alphaOff val="0"/>
                <a:shade val="22000"/>
                <a:satMod val="160000"/>
              </a:schemeClr>
              <a:schemeClr val="accent1">
                <a:shade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26683" y="551505"/>
        <a:ext cx="261988" cy="262694"/>
      </dsp:txXfrm>
    </dsp:sp>
    <dsp:sp modelId="{15901D33-447E-42D8-9EF4-D2D3C77E0987}">
      <dsp:nvSpPr>
        <dsp:cNvPr id="0" name=""/>
        <dsp:cNvSpPr/>
      </dsp:nvSpPr>
      <dsp:spPr>
        <a:xfrm>
          <a:off x="2477494" y="15322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22768"/>
                <a:lumOff val="14574"/>
                <a:alphaOff val="0"/>
                <a:shade val="22000"/>
                <a:satMod val="160000"/>
              </a:schemeClr>
              <a:schemeClr val="accent1">
                <a:shade val="50000"/>
                <a:hueOff val="0"/>
                <a:satOff val="-22768"/>
                <a:lumOff val="145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Learnership Agreement</a:t>
          </a:r>
        </a:p>
      </dsp:txBody>
      <dsp:txXfrm>
        <a:off x="2508518" y="184250"/>
        <a:ext cx="1703371" cy="997203"/>
      </dsp:txXfrm>
    </dsp:sp>
    <dsp:sp modelId="{127EBCB6-73F3-422C-97D8-8B3B6C43B26E}">
      <dsp:nvSpPr>
        <dsp:cNvPr id="0" name=""/>
        <dsp:cNvSpPr/>
      </dsp:nvSpPr>
      <dsp:spPr>
        <a:xfrm>
          <a:off x="4398270" y="463940"/>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26098"/>
                <a:lumOff val="16177"/>
                <a:alphaOff val="0"/>
                <a:shade val="22000"/>
                <a:satMod val="160000"/>
              </a:schemeClr>
              <a:schemeClr val="accent1">
                <a:shade val="90000"/>
                <a:hueOff val="0"/>
                <a:satOff val="-26098"/>
                <a:lumOff val="1617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98270" y="551505"/>
        <a:ext cx="261988" cy="262694"/>
      </dsp:txXfrm>
    </dsp:sp>
    <dsp:sp modelId="{104ABB19-2E6A-420A-A724-A654ECFE0BFB}">
      <dsp:nvSpPr>
        <dsp:cNvPr id="0" name=""/>
        <dsp:cNvSpPr/>
      </dsp:nvSpPr>
      <dsp:spPr>
        <a:xfrm>
          <a:off x="4949081" y="15322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45536"/>
                <a:lumOff val="29147"/>
                <a:alphaOff val="0"/>
                <a:shade val="22000"/>
                <a:satMod val="160000"/>
              </a:schemeClr>
              <a:schemeClr val="accent1">
                <a:shade val="50000"/>
                <a:hueOff val="0"/>
                <a:satOff val="-45536"/>
                <a:lumOff val="2914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Employment Contract</a:t>
          </a:r>
        </a:p>
      </dsp:txBody>
      <dsp:txXfrm>
        <a:off x="4980105" y="184250"/>
        <a:ext cx="1703371" cy="997203"/>
      </dsp:txXfrm>
    </dsp:sp>
    <dsp:sp modelId="{716E0C4C-FC2C-4B61-8B07-3A26446D8A5D}">
      <dsp:nvSpPr>
        <dsp:cNvPr id="0" name=""/>
        <dsp:cNvSpPr/>
      </dsp:nvSpPr>
      <dsp:spPr>
        <a:xfrm rot="5400000">
          <a:off x="5644657" y="1336057"/>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52197"/>
                <a:lumOff val="32355"/>
                <a:alphaOff val="0"/>
                <a:shade val="22000"/>
                <a:satMod val="160000"/>
              </a:schemeClr>
              <a:schemeClr val="accent1">
                <a:shade val="90000"/>
                <a:hueOff val="0"/>
                <a:satOff val="-52197"/>
                <a:lumOff val="3235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700444" y="1367835"/>
        <a:ext cx="262694" cy="261988"/>
      </dsp:txXfrm>
    </dsp:sp>
    <dsp:sp modelId="{E2200409-8984-47A0-A85E-AAF78A728710}">
      <dsp:nvSpPr>
        <dsp:cNvPr id="0" name=""/>
        <dsp:cNvSpPr/>
      </dsp:nvSpPr>
      <dsp:spPr>
        <a:xfrm>
          <a:off x="4949081" y="191864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68304"/>
                <a:lumOff val="43721"/>
                <a:alphaOff val="0"/>
                <a:shade val="22000"/>
                <a:satMod val="160000"/>
              </a:schemeClr>
              <a:schemeClr val="accent1">
                <a:shade val="50000"/>
                <a:hueOff val="0"/>
                <a:satOff val="-68304"/>
                <a:lumOff val="4372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Orientation sessions</a:t>
          </a:r>
        </a:p>
      </dsp:txBody>
      <dsp:txXfrm>
        <a:off x="4980105" y="1949670"/>
        <a:ext cx="1703371" cy="997203"/>
      </dsp:txXfrm>
    </dsp:sp>
    <dsp:sp modelId="{F04C812C-BE16-4985-AAC8-5046DCD887F9}">
      <dsp:nvSpPr>
        <dsp:cNvPr id="0" name=""/>
        <dsp:cNvSpPr/>
      </dsp:nvSpPr>
      <dsp:spPr>
        <a:xfrm rot="10800000">
          <a:off x="4419455" y="2229359"/>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78295"/>
                <a:lumOff val="48532"/>
                <a:alphaOff val="0"/>
                <a:shade val="22000"/>
                <a:satMod val="160000"/>
              </a:schemeClr>
              <a:schemeClr val="accent1">
                <a:shade val="90000"/>
                <a:hueOff val="0"/>
                <a:satOff val="-78295"/>
                <a:lumOff val="4853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31735" y="2316924"/>
        <a:ext cx="261988" cy="262694"/>
      </dsp:txXfrm>
    </dsp:sp>
    <dsp:sp modelId="{DC7F46E3-BD10-4551-8C08-A8F53B69D0A3}">
      <dsp:nvSpPr>
        <dsp:cNvPr id="0" name=""/>
        <dsp:cNvSpPr/>
      </dsp:nvSpPr>
      <dsp:spPr>
        <a:xfrm>
          <a:off x="2477494" y="191864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91072"/>
                <a:lumOff val="58294"/>
                <a:alphaOff val="0"/>
                <a:shade val="22000"/>
                <a:satMod val="160000"/>
              </a:schemeClr>
              <a:schemeClr val="accent1">
                <a:shade val="50000"/>
                <a:hueOff val="0"/>
                <a:satOff val="-91072"/>
                <a:lumOff val="5829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Learnership programme</a:t>
          </a:r>
        </a:p>
      </dsp:txBody>
      <dsp:txXfrm>
        <a:off x="2508518" y="1949670"/>
        <a:ext cx="1703371" cy="997203"/>
      </dsp:txXfrm>
    </dsp:sp>
    <dsp:sp modelId="{020AA295-D38D-4977-BC36-82E388CBADC3}">
      <dsp:nvSpPr>
        <dsp:cNvPr id="0" name=""/>
        <dsp:cNvSpPr/>
      </dsp:nvSpPr>
      <dsp:spPr>
        <a:xfrm rot="10800000">
          <a:off x="1947868" y="2229359"/>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78295"/>
                <a:lumOff val="48532"/>
                <a:alphaOff val="0"/>
                <a:shade val="22000"/>
                <a:satMod val="160000"/>
              </a:schemeClr>
              <a:schemeClr val="accent1">
                <a:shade val="90000"/>
                <a:hueOff val="0"/>
                <a:satOff val="-78295"/>
                <a:lumOff val="4853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060148" y="2316924"/>
        <a:ext cx="261988" cy="262694"/>
      </dsp:txXfrm>
    </dsp:sp>
    <dsp:sp modelId="{6E3DA8CA-4EB6-4C1E-9575-3810F87CC6D7}">
      <dsp:nvSpPr>
        <dsp:cNvPr id="0" name=""/>
        <dsp:cNvSpPr/>
      </dsp:nvSpPr>
      <dsp:spPr>
        <a:xfrm>
          <a:off x="5906" y="1918646"/>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68304"/>
                <a:lumOff val="43721"/>
                <a:alphaOff val="0"/>
                <a:shade val="22000"/>
                <a:satMod val="160000"/>
              </a:schemeClr>
              <a:schemeClr val="accent1">
                <a:shade val="50000"/>
                <a:hueOff val="0"/>
                <a:satOff val="-68304"/>
                <a:lumOff val="4372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Credits awarded</a:t>
          </a:r>
        </a:p>
      </dsp:txBody>
      <dsp:txXfrm>
        <a:off x="36930" y="1949670"/>
        <a:ext cx="1703371" cy="997203"/>
      </dsp:txXfrm>
    </dsp:sp>
    <dsp:sp modelId="{D0455AEF-9C21-4D72-ACD9-CBAE0EF7875C}">
      <dsp:nvSpPr>
        <dsp:cNvPr id="0" name=""/>
        <dsp:cNvSpPr/>
      </dsp:nvSpPr>
      <dsp:spPr>
        <a:xfrm rot="5400000">
          <a:off x="701481" y="3101477"/>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52197"/>
                <a:lumOff val="32355"/>
                <a:alphaOff val="0"/>
                <a:shade val="22000"/>
                <a:satMod val="160000"/>
              </a:schemeClr>
              <a:schemeClr val="accent1">
                <a:shade val="90000"/>
                <a:hueOff val="0"/>
                <a:satOff val="-52197"/>
                <a:lumOff val="3235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757268" y="3133255"/>
        <a:ext cx="262694" cy="261988"/>
      </dsp:txXfrm>
    </dsp:sp>
    <dsp:sp modelId="{1CD6F1CA-5253-4349-AB9C-9EDF2E252747}">
      <dsp:nvSpPr>
        <dsp:cNvPr id="0" name=""/>
        <dsp:cNvSpPr/>
      </dsp:nvSpPr>
      <dsp:spPr>
        <a:xfrm>
          <a:off x="5906" y="3684065"/>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45536"/>
                <a:lumOff val="29147"/>
                <a:alphaOff val="0"/>
                <a:shade val="22000"/>
                <a:satMod val="160000"/>
              </a:schemeClr>
              <a:schemeClr val="accent1">
                <a:shade val="50000"/>
                <a:hueOff val="0"/>
                <a:satOff val="-45536"/>
                <a:lumOff val="2914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Unemployed learner contract may end</a:t>
          </a:r>
        </a:p>
      </dsp:txBody>
      <dsp:txXfrm>
        <a:off x="36930" y="3715089"/>
        <a:ext cx="1703371" cy="997203"/>
      </dsp:txXfrm>
    </dsp:sp>
    <dsp:sp modelId="{0B896BA6-BD6F-42B9-944B-36742EBBF8F7}">
      <dsp:nvSpPr>
        <dsp:cNvPr id="0" name=""/>
        <dsp:cNvSpPr/>
      </dsp:nvSpPr>
      <dsp:spPr>
        <a:xfrm>
          <a:off x="1926683" y="3994779"/>
          <a:ext cx="374268" cy="437824"/>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26098"/>
                <a:lumOff val="16177"/>
                <a:alphaOff val="0"/>
                <a:shade val="22000"/>
                <a:satMod val="160000"/>
              </a:schemeClr>
              <a:schemeClr val="accent1">
                <a:shade val="90000"/>
                <a:hueOff val="0"/>
                <a:satOff val="-26098"/>
                <a:lumOff val="1617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26683" y="4082344"/>
        <a:ext cx="261988" cy="262694"/>
      </dsp:txXfrm>
    </dsp:sp>
    <dsp:sp modelId="{A6AA3401-6239-45F7-88BD-F7180ED85305}">
      <dsp:nvSpPr>
        <dsp:cNvPr id="0" name=""/>
        <dsp:cNvSpPr/>
      </dsp:nvSpPr>
      <dsp:spPr>
        <a:xfrm>
          <a:off x="2477494" y="3684065"/>
          <a:ext cx="1765419" cy="1059251"/>
        </a:xfrm>
        <a:prstGeom prst="roundRect">
          <a:avLst>
            <a:gd name="adj" fmla="val 10000"/>
          </a:avLst>
        </a:prstGeom>
        <a:blipFill rotWithShape="0">
          <a:blip xmlns:r="http://schemas.openxmlformats.org/officeDocument/2006/relationships" r:embed="rId1">
            <a:duotone>
              <a:schemeClr val="accent1">
                <a:shade val="50000"/>
                <a:hueOff val="0"/>
                <a:satOff val="-22768"/>
                <a:lumOff val="14574"/>
                <a:alphaOff val="0"/>
                <a:shade val="22000"/>
                <a:satMod val="160000"/>
              </a:schemeClr>
              <a:schemeClr val="accent1">
                <a:shade val="50000"/>
                <a:hueOff val="0"/>
                <a:satOff val="-22768"/>
                <a:lumOff val="145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Unemployed learner may be appointed</a:t>
          </a:r>
        </a:p>
      </dsp:txBody>
      <dsp:txXfrm>
        <a:off x="2508518" y="3715089"/>
        <a:ext cx="1703371" cy="9972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F3447-D558-4CF5-A5EB-B8389C5CEAC5}">
      <dsp:nvSpPr>
        <dsp:cNvPr id="0" name=""/>
        <dsp:cNvSpPr/>
      </dsp:nvSpPr>
      <dsp:spPr>
        <a:xfrm>
          <a:off x="3544" y="238172"/>
          <a:ext cx="1549578" cy="635028"/>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Skills Programme</a:t>
          </a:r>
        </a:p>
      </dsp:txBody>
      <dsp:txXfrm>
        <a:off x="22143" y="256771"/>
        <a:ext cx="1512380" cy="597830"/>
      </dsp:txXfrm>
    </dsp:sp>
    <dsp:sp modelId="{BDA13852-67CB-4865-B19C-345003C417A7}">
      <dsp:nvSpPr>
        <dsp:cNvPr id="0" name=""/>
        <dsp:cNvSpPr/>
      </dsp:nvSpPr>
      <dsp:spPr>
        <a:xfrm>
          <a:off x="1708080" y="363539"/>
          <a:ext cx="328510" cy="384295"/>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08080" y="440398"/>
        <a:ext cx="229957" cy="230577"/>
      </dsp:txXfrm>
    </dsp:sp>
    <dsp:sp modelId="{B020035B-A41F-4438-9B88-F40FA26A8429}">
      <dsp:nvSpPr>
        <dsp:cNvPr id="0" name=""/>
        <dsp:cNvSpPr/>
      </dsp:nvSpPr>
      <dsp:spPr>
        <a:xfrm>
          <a:off x="2172953" y="238172"/>
          <a:ext cx="1549578" cy="635028"/>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Workbased</a:t>
          </a:r>
        </a:p>
      </dsp:txBody>
      <dsp:txXfrm>
        <a:off x="2191552" y="256771"/>
        <a:ext cx="1512380" cy="597830"/>
      </dsp:txXfrm>
    </dsp:sp>
    <dsp:sp modelId="{96AC9D2A-7451-4820-BEE4-A303A85BADCF}">
      <dsp:nvSpPr>
        <dsp:cNvPr id="0" name=""/>
        <dsp:cNvSpPr/>
      </dsp:nvSpPr>
      <dsp:spPr>
        <a:xfrm>
          <a:off x="3877490" y="363539"/>
          <a:ext cx="328510" cy="384295"/>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77490" y="440398"/>
        <a:ext cx="229957" cy="230577"/>
      </dsp:txXfrm>
    </dsp:sp>
    <dsp:sp modelId="{E42C538C-1481-4807-8294-BCBA3B23AD59}">
      <dsp:nvSpPr>
        <dsp:cNvPr id="0" name=""/>
        <dsp:cNvSpPr/>
      </dsp:nvSpPr>
      <dsp:spPr>
        <a:xfrm>
          <a:off x="4342363" y="238172"/>
          <a:ext cx="1549578" cy="635028"/>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Credits</a:t>
          </a:r>
        </a:p>
      </dsp:txBody>
      <dsp:txXfrm>
        <a:off x="4360962" y="256771"/>
        <a:ext cx="1512380" cy="597830"/>
      </dsp:txXfrm>
    </dsp:sp>
    <dsp:sp modelId="{1AFE8324-1F4E-4377-9F3B-25941E0CFE77}">
      <dsp:nvSpPr>
        <dsp:cNvPr id="0" name=""/>
        <dsp:cNvSpPr/>
      </dsp:nvSpPr>
      <dsp:spPr>
        <a:xfrm>
          <a:off x="6046899" y="363539"/>
          <a:ext cx="328510" cy="384295"/>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46899" y="440398"/>
        <a:ext cx="229957" cy="230577"/>
      </dsp:txXfrm>
    </dsp:sp>
    <dsp:sp modelId="{EB19F1E9-3AB4-4560-BE2A-13B0229B70DE}">
      <dsp:nvSpPr>
        <dsp:cNvPr id="0" name=""/>
        <dsp:cNvSpPr/>
      </dsp:nvSpPr>
      <dsp:spPr>
        <a:xfrm>
          <a:off x="6511773" y="211712"/>
          <a:ext cx="1549578" cy="687948"/>
        </a:xfrm>
        <a:prstGeom prst="roundRect">
          <a:avLst>
            <a:gd name="adj" fmla="val 10000"/>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NQF</a:t>
          </a:r>
        </a:p>
        <a:p>
          <a:pPr marL="0" lvl="0" indent="0" algn="ctr" defTabSz="666750">
            <a:lnSpc>
              <a:spcPct val="90000"/>
            </a:lnSpc>
            <a:spcBef>
              <a:spcPct val="0"/>
            </a:spcBef>
            <a:spcAft>
              <a:spcPct val="35000"/>
            </a:spcAft>
            <a:buNone/>
          </a:pPr>
          <a:r>
            <a:rPr lang="en-US" sz="1500" b="1" kern="1200"/>
            <a:t>Qualification</a:t>
          </a:r>
        </a:p>
      </dsp:txBody>
      <dsp:txXfrm>
        <a:off x="6531922" y="231861"/>
        <a:ext cx="1509280" cy="6476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AFB12-396D-402A-99AF-5364533784BE}">
      <dsp:nvSpPr>
        <dsp:cNvPr id="0" name=""/>
        <dsp:cNvSpPr/>
      </dsp:nvSpPr>
      <dsp:spPr>
        <a:xfrm>
          <a:off x="4348906" y="2439201"/>
          <a:ext cx="428533" cy="1464154"/>
        </a:xfrm>
        <a:custGeom>
          <a:avLst/>
          <a:gdLst/>
          <a:ahLst/>
          <a:cxnLst/>
          <a:rect l="0" t="0" r="0" b="0"/>
          <a:pathLst>
            <a:path>
              <a:moveTo>
                <a:pt x="0" y="0"/>
              </a:moveTo>
              <a:lnTo>
                <a:pt x="0" y="1464154"/>
              </a:lnTo>
              <a:lnTo>
                <a:pt x="428533" y="1464154"/>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F02E51-D3A7-4E71-BB6E-FE1081B7381D}">
      <dsp:nvSpPr>
        <dsp:cNvPr id="0" name=""/>
        <dsp:cNvSpPr/>
      </dsp:nvSpPr>
      <dsp:spPr>
        <a:xfrm>
          <a:off x="3463271" y="1091278"/>
          <a:ext cx="2028390" cy="599946"/>
        </a:xfrm>
        <a:custGeom>
          <a:avLst/>
          <a:gdLst/>
          <a:ahLst/>
          <a:cxnLst/>
          <a:rect l="0" t="0" r="0" b="0"/>
          <a:pathLst>
            <a:path>
              <a:moveTo>
                <a:pt x="0" y="0"/>
              </a:moveTo>
              <a:lnTo>
                <a:pt x="0" y="299973"/>
              </a:lnTo>
              <a:lnTo>
                <a:pt x="2028390" y="299973"/>
              </a:lnTo>
              <a:lnTo>
                <a:pt x="2028390" y="59994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DFBB08-C0B5-4730-A0A5-3BDE85508BD6}">
      <dsp:nvSpPr>
        <dsp:cNvPr id="0" name=""/>
        <dsp:cNvSpPr/>
      </dsp:nvSpPr>
      <dsp:spPr>
        <a:xfrm>
          <a:off x="292126" y="2439201"/>
          <a:ext cx="428533" cy="1464154"/>
        </a:xfrm>
        <a:custGeom>
          <a:avLst/>
          <a:gdLst/>
          <a:ahLst/>
          <a:cxnLst/>
          <a:rect l="0" t="0" r="0" b="0"/>
          <a:pathLst>
            <a:path>
              <a:moveTo>
                <a:pt x="0" y="0"/>
              </a:moveTo>
              <a:lnTo>
                <a:pt x="0" y="1464154"/>
              </a:lnTo>
              <a:lnTo>
                <a:pt x="428533" y="1464154"/>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50F843-E1CF-4C2C-A04D-F34C61B2BD0E}">
      <dsp:nvSpPr>
        <dsp:cNvPr id="0" name=""/>
        <dsp:cNvSpPr/>
      </dsp:nvSpPr>
      <dsp:spPr>
        <a:xfrm>
          <a:off x="1434881" y="1091278"/>
          <a:ext cx="2028390" cy="599946"/>
        </a:xfrm>
        <a:custGeom>
          <a:avLst/>
          <a:gdLst/>
          <a:ahLst/>
          <a:cxnLst/>
          <a:rect l="0" t="0" r="0" b="0"/>
          <a:pathLst>
            <a:path>
              <a:moveTo>
                <a:pt x="2028390" y="0"/>
              </a:moveTo>
              <a:lnTo>
                <a:pt x="2028390" y="299973"/>
              </a:lnTo>
              <a:lnTo>
                <a:pt x="0" y="299973"/>
              </a:lnTo>
              <a:lnTo>
                <a:pt x="0" y="59994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698A1C-D15C-4D5C-A80F-DF40BBE459AF}">
      <dsp:nvSpPr>
        <dsp:cNvPr id="0" name=""/>
        <dsp:cNvSpPr/>
      </dsp:nvSpPr>
      <dsp:spPr>
        <a:xfrm>
          <a:off x="2034828" y="468134"/>
          <a:ext cx="2856887" cy="623144"/>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Training</a:t>
          </a:r>
        </a:p>
      </dsp:txBody>
      <dsp:txXfrm>
        <a:off x="2034828" y="468134"/>
        <a:ext cx="2856887" cy="623144"/>
      </dsp:txXfrm>
    </dsp:sp>
    <dsp:sp modelId="{5514B4E8-D6A7-4710-BB2A-CB3A524A7214}">
      <dsp:nvSpPr>
        <dsp:cNvPr id="0" name=""/>
        <dsp:cNvSpPr/>
      </dsp:nvSpPr>
      <dsp:spPr>
        <a:xfrm>
          <a:off x="6438" y="1691225"/>
          <a:ext cx="2856887" cy="747975"/>
        </a:xfrm>
        <a:prstGeom prst="rect">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Formal</a:t>
          </a:r>
        </a:p>
      </dsp:txBody>
      <dsp:txXfrm>
        <a:off x="6438" y="1691225"/>
        <a:ext cx="2856887" cy="747975"/>
      </dsp:txXfrm>
    </dsp:sp>
    <dsp:sp modelId="{34D29739-031E-4F28-9C49-7CB003D51995}">
      <dsp:nvSpPr>
        <dsp:cNvPr id="0" name=""/>
        <dsp:cNvSpPr/>
      </dsp:nvSpPr>
      <dsp:spPr>
        <a:xfrm>
          <a:off x="720659" y="3039147"/>
          <a:ext cx="3456833" cy="1728416"/>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ZA" sz="2200" b="0" i="0" kern="1200" dirty="0"/>
            <a:t>All training that leads to  allocation of credits towards full qualifications on  the  ten levels of the NQF</a:t>
          </a:r>
          <a:endParaRPr lang="en-US" sz="2200" b="0" i="0" kern="1200" dirty="0"/>
        </a:p>
      </dsp:txBody>
      <dsp:txXfrm>
        <a:off x="720659" y="3039147"/>
        <a:ext cx="3456833" cy="1728416"/>
      </dsp:txXfrm>
    </dsp:sp>
    <dsp:sp modelId="{F4D147BE-9CB4-4885-AF85-2215CA512A06}">
      <dsp:nvSpPr>
        <dsp:cNvPr id="0" name=""/>
        <dsp:cNvSpPr/>
      </dsp:nvSpPr>
      <dsp:spPr>
        <a:xfrm>
          <a:off x="4063218" y="1691225"/>
          <a:ext cx="2856887" cy="747975"/>
        </a:xfrm>
        <a:prstGeom prst="rect">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Informal</a:t>
          </a:r>
        </a:p>
      </dsp:txBody>
      <dsp:txXfrm>
        <a:off x="4063218" y="1691225"/>
        <a:ext cx="2856887" cy="747975"/>
      </dsp:txXfrm>
    </dsp:sp>
    <dsp:sp modelId="{45B6F802-0B42-432C-90E8-E95DB999A058}">
      <dsp:nvSpPr>
        <dsp:cNvPr id="0" name=""/>
        <dsp:cNvSpPr/>
      </dsp:nvSpPr>
      <dsp:spPr>
        <a:xfrm>
          <a:off x="4777440" y="3039147"/>
          <a:ext cx="3456833" cy="1728416"/>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ZA" sz="2200" b="0" i="0" kern="1200" dirty="0"/>
            <a:t>Can be used for  purpose of acquiring new skills  and knowledge and will not lead to the award of credits on the NQF</a:t>
          </a:r>
          <a:endParaRPr lang="en-US" sz="2200" b="0" i="0" kern="1200" dirty="0"/>
        </a:p>
      </dsp:txBody>
      <dsp:txXfrm>
        <a:off x="4777440" y="3039147"/>
        <a:ext cx="3456833" cy="1728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55A45-BBB3-4D0F-A0C4-CBEF6899077D}">
      <dsp:nvSpPr>
        <dsp:cNvPr id="0" name=""/>
        <dsp:cNvSpPr/>
      </dsp:nvSpPr>
      <dsp:spPr>
        <a:xfrm>
          <a:off x="3128691" y="1144288"/>
          <a:ext cx="1807513" cy="1807513"/>
        </a:xfrm>
        <a:prstGeom prst="ellipse">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SAQA</a:t>
          </a:r>
        </a:p>
      </dsp:txBody>
      <dsp:txXfrm>
        <a:off x="3393395" y="1408992"/>
        <a:ext cx="1278105" cy="1278105"/>
      </dsp:txXfrm>
    </dsp:sp>
    <dsp:sp modelId="{CCE6CE2D-3D52-4D0A-9765-2346E363537D}">
      <dsp:nvSpPr>
        <dsp:cNvPr id="0" name=""/>
        <dsp:cNvSpPr/>
      </dsp:nvSpPr>
      <dsp:spPr>
        <a:xfrm rot="12540468">
          <a:off x="1465909" y="865681"/>
          <a:ext cx="1797406" cy="515141"/>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7C241A-4E32-4D99-AF0D-F0E55A01C782}">
      <dsp:nvSpPr>
        <dsp:cNvPr id="0" name=""/>
        <dsp:cNvSpPr/>
      </dsp:nvSpPr>
      <dsp:spPr>
        <a:xfrm>
          <a:off x="720079" y="590"/>
          <a:ext cx="1717137" cy="137371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Department of Education</a:t>
          </a:r>
        </a:p>
      </dsp:txBody>
      <dsp:txXfrm>
        <a:off x="760314" y="40825"/>
        <a:ext cx="1636667" cy="1293240"/>
      </dsp:txXfrm>
    </dsp:sp>
    <dsp:sp modelId="{BFA2333C-FE2D-4D60-8B81-8EB2A1B38D88}">
      <dsp:nvSpPr>
        <dsp:cNvPr id="0" name=""/>
        <dsp:cNvSpPr/>
      </dsp:nvSpPr>
      <dsp:spPr>
        <a:xfrm rot="19901382">
          <a:off x="4812203" y="870243"/>
          <a:ext cx="1857126" cy="515141"/>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FBC82B-6919-4A4A-B4E9-B56076B26F28}">
      <dsp:nvSpPr>
        <dsp:cNvPr id="0" name=""/>
        <dsp:cNvSpPr/>
      </dsp:nvSpPr>
      <dsp:spPr>
        <a:xfrm>
          <a:off x="5699697" y="591"/>
          <a:ext cx="1717137" cy="137371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Department of       Labour</a:t>
          </a:r>
        </a:p>
      </dsp:txBody>
      <dsp:txXfrm>
        <a:off x="5739932" y="40826"/>
        <a:ext cx="1636667" cy="12932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4FBB4-ABF0-46C8-B137-16E55CC94DD8}">
      <dsp:nvSpPr>
        <dsp:cNvPr id="0" name=""/>
        <dsp:cNvSpPr/>
      </dsp:nvSpPr>
      <dsp:spPr>
        <a:xfrm>
          <a:off x="2301204" y="2176016"/>
          <a:ext cx="2235990" cy="1749950"/>
        </a:xfrm>
        <a:custGeom>
          <a:avLst/>
          <a:gdLst/>
          <a:ahLst/>
          <a:cxnLst/>
          <a:rect l="0" t="0" r="0" b="0"/>
          <a:pathLst>
            <a:path>
              <a:moveTo>
                <a:pt x="0" y="0"/>
              </a:moveTo>
              <a:lnTo>
                <a:pt x="1117995" y="0"/>
              </a:lnTo>
              <a:lnTo>
                <a:pt x="1117995" y="1749950"/>
              </a:lnTo>
              <a:lnTo>
                <a:pt x="2235990" y="174995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48215" y="2980007"/>
        <a:ext cx="141968" cy="141968"/>
      </dsp:txXfrm>
    </dsp:sp>
    <dsp:sp modelId="{A72077FA-D656-49DF-A8E3-9EEEE7BFF3AD}">
      <dsp:nvSpPr>
        <dsp:cNvPr id="0" name=""/>
        <dsp:cNvSpPr/>
      </dsp:nvSpPr>
      <dsp:spPr>
        <a:xfrm>
          <a:off x="2301204" y="2176016"/>
          <a:ext cx="2235990" cy="857242"/>
        </a:xfrm>
        <a:custGeom>
          <a:avLst/>
          <a:gdLst/>
          <a:ahLst/>
          <a:cxnLst/>
          <a:rect l="0" t="0" r="0" b="0"/>
          <a:pathLst>
            <a:path>
              <a:moveTo>
                <a:pt x="0" y="0"/>
              </a:moveTo>
              <a:lnTo>
                <a:pt x="1117995" y="0"/>
              </a:lnTo>
              <a:lnTo>
                <a:pt x="1117995" y="857242"/>
              </a:lnTo>
              <a:lnTo>
                <a:pt x="2235990" y="857242"/>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59332" y="2544770"/>
        <a:ext cx="119734" cy="119734"/>
      </dsp:txXfrm>
    </dsp:sp>
    <dsp:sp modelId="{1DD5F800-0B13-4B95-98C4-1AE4D0B832D3}">
      <dsp:nvSpPr>
        <dsp:cNvPr id="0" name=""/>
        <dsp:cNvSpPr/>
      </dsp:nvSpPr>
      <dsp:spPr>
        <a:xfrm>
          <a:off x="2301204" y="2130296"/>
          <a:ext cx="2235990" cy="91440"/>
        </a:xfrm>
        <a:custGeom>
          <a:avLst/>
          <a:gdLst/>
          <a:ahLst/>
          <a:cxnLst/>
          <a:rect l="0" t="0" r="0" b="0"/>
          <a:pathLst>
            <a:path>
              <a:moveTo>
                <a:pt x="0" y="45720"/>
              </a:moveTo>
              <a:lnTo>
                <a:pt x="2235990" y="4572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63299" y="2120116"/>
        <a:ext cx="111799" cy="111799"/>
      </dsp:txXfrm>
    </dsp:sp>
    <dsp:sp modelId="{C8B7F7A4-983B-4FC1-85B6-FCB5D4AFF264}">
      <dsp:nvSpPr>
        <dsp:cNvPr id="0" name=""/>
        <dsp:cNvSpPr/>
      </dsp:nvSpPr>
      <dsp:spPr>
        <a:xfrm>
          <a:off x="2301204" y="1272295"/>
          <a:ext cx="2235990" cy="903720"/>
        </a:xfrm>
        <a:custGeom>
          <a:avLst/>
          <a:gdLst/>
          <a:ahLst/>
          <a:cxnLst/>
          <a:rect l="0" t="0" r="0" b="0"/>
          <a:pathLst>
            <a:path>
              <a:moveTo>
                <a:pt x="0" y="903720"/>
              </a:moveTo>
              <a:lnTo>
                <a:pt x="1117995" y="903720"/>
              </a:lnTo>
              <a:lnTo>
                <a:pt x="1117995" y="0"/>
              </a:lnTo>
              <a:lnTo>
                <a:pt x="2235990" y="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58906" y="1663863"/>
        <a:ext cx="120585" cy="120585"/>
      </dsp:txXfrm>
    </dsp:sp>
    <dsp:sp modelId="{FE594A49-DE68-45FA-9BEC-8E9F54B681B8}">
      <dsp:nvSpPr>
        <dsp:cNvPr id="0" name=""/>
        <dsp:cNvSpPr/>
      </dsp:nvSpPr>
      <dsp:spPr>
        <a:xfrm>
          <a:off x="2301204" y="368575"/>
          <a:ext cx="2235968" cy="1807440"/>
        </a:xfrm>
        <a:custGeom>
          <a:avLst/>
          <a:gdLst/>
          <a:ahLst/>
          <a:cxnLst/>
          <a:rect l="0" t="0" r="0" b="0"/>
          <a:pathLst>
            <a:path>
              <a:moveTo>
                <a:pt x="0" y="1807440"/>
              </a:moveTo>
              <a:lnTo>
                <a:pt x="1117984" y="1807440"/>
              </a:lnTo>
              <a:lnTo>
                <a:pt x="1117984" y="0"/>
              </a:lnTo>
              <a:lnTo>
                <a:pt x="2235968" y="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47309" y="1200417"/>
        <a:ext cx="143756" cy="143756"/>
      </dsp:txXfrm>
    </dsp:sp>
    <dsp:sp modelId="{C55AB5B6-1B8B-4A24-B3E4-2348C590B67A}">
      <dsp:nvSpPr>
        <dsp:cNvPr id="0" name=""/>
        <dsp:cNvSpPr/>
      </dsp:nvSpPr>
      <dsp:spPr>
        <a:xfrm rot="16200000">
          <a:off x="204855" y="1841304"/>
          <a:ext cx="3523275" cy="669422"/>
        </a:xfrm>
        <a:prstGeom prst="rect">
          <a:avLst/>
        </a:prstGeom>
        <a:solidFill>
          <a:schemeClr val="tx1"/>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Enables staff to:</a:t>
          </a:r>
        </a:p>
      </dsp:txBody>
      <dsp:txXfrm>
        <a:off x="204855" y="1841304"/>
        <a:ext cx="3523275" cy="669422"/>
      </dsp:txXfrm>
    </dsp:sp>
    <dsp:sp modelId="{9635AC28-6F1A-4682-BDD8-FC2D93DC45C1}">
      <dsp:nvSpPr>
        <dsp:cNvPr id="0" name=""/>
        <dsp:cNvSpPr/>
      </dsp:nvSpPr>
      <dsp:spPr>
        <a:xfrm>
          <a:off x="4537172" y="393"/>
          <a:ext cx="2415276" cy="736364"/>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Easily adapt to change</a:t>
          </a:r>
        </a:p>
      </dsp:txBody>
      <dsp:txXfrm>
        <a:off x="4537172" y="393"/>
        <a:ext cx="2415276" cy="736364"/>
      </dsp:txXfrm>
    </dsp:sp>
    <dsp:sp modelId="{51A221F1-D74F-4A7F-A03F-754B30C71882}">
      <dsp:nvSpPr>
        <dsp:cNvPr id="0" name=""/>
        <dsp:cNvSpPr/>
      </dsp:nvSpPr>
      <dsp:spPr>
        <a:xfrm>
          <a:off x="4537194" y="904113"/>
          <a:ext cx="2415276" cy="736364"/>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Anticipate change</a:t>
          </a:r>
        </a:p>
      </dsp:txBody>
      <dsp:txXfrm>
        <a:off x="4537194" y="904113"/>
        <a:ext cx="2415276" cy="736364"/>
      </dsp:txXfrm>
    </dsp:sp>
    <dsp:sp modelId="{56D54BAA-AC3A-4B5B-9862-1AD49327A191}">
      <dsp:nvSpPr>
        <dsp:cNvPr id="0" name=""/>
        <dsp:cNvSpPr/>
      </dsp:nvSpPr>
      <dsp:spPr>
        <a:xfrm>
          <a:off x="4537194" y="1807833"/>
          <a:ext cx="2415276" cy="736364"/>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Be responsive to market place</a:t>
          </a:r>
        </a:p>
      </dsp:txBody>
      <dsp:txXfrm>
        <a:off x="4537194" y="1807833"/>
        <a:ext cx="2415276" cy="736364"/>
      </dsp:txXfrm>
    </dsp:sp>
    <dsp:sp modelId="{B5FDF855-E8D5-411D-82AF-618B18DEE0D4}">
      <dsp:nvSpPr>
        <dsp:cNvPr id="0" name=""/>
        <dsp:cNvSpPr/>
      </dsp:nvSpPr>
      <dsp:spPr>
        <a:xfrm>
          <a:off x="4537194" y="2665075"/>
          <a:ext cx="2415276" cy="736364"/>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More energetic, loyal and goal oriented</a:t>
          </a:r>
        </a:p>
      </dsp:txBody>
      <dsp:txXfrm>
        <a:off x="4537194" y="2665075"/>
        <a:ext cx="2415276" cy="736364"/>
      </dsp:txXfrm>
    </dsp:sp>
    <dsp:sp modelId="{49F14DBD-2500-4F3F-AF6E-E5BF680A091E}">
      <dsp:nvSpPr>
        <dsp:cNvPr id="0" name=""/>
        <dsp:cNvSpPr/>
      </dsp:nvSpPr>
      <dsp:spPr>
        <a:xfrm>
          <a:off x="4537194" y="3557784"/>
          <a:ext cx="2415276" cy="736364"/>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Grow through innovation</a:t>
          </a:r>
        </a:p>
      </dsp:txBody>
      <dsp:txXfrm>
        <a:off x="4537194" y="3557784"/>
        <a:ext cx="2415276" cy="7363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DABEF-E93F-4237-90C2-EA186395A735}">
      <dsp:nvSpPr>
        <dsp:cNvPr id="0" name=""/>
        <dsp:cNvSpPr/>
      </dsp:nvSpPr>
      <dsp:spPr>
        <a:xfrm>
          <a:off x="2350877" y="539144"/>
          <a:ext cx="3601660" cy="3601660"/>
        </a:xfrm>
        <a:prstGeom prst="blockArc">
          <a:avLst>
            <a:gd name="adj1" fmla="val 10800000"/>
            <a:gd name="adj2" fmla="val 16200000"/>
            <a:gd name="adj3" fmla="val 4638"/>
          </a:avLst>
        </a:prstGeom>
        <a:blipFill rotWithShape="0">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029A56-95E6-4C2F-B348-F00D0E118D7B}">
      <dsp:nvSpPr>
        <dsp:cNvPr id="0" name=""/>
        <dsp:cNvSpPr/>
      </dsp:nvSpPr>
      <dsp:spPr>
        <a:xfrm>
          <a:off x="2350877" y="539144"/>
          <a:ext cx="3601660" cy="3601660"/>
        </a:xfrm>
        <a:prstGeom prst="blockArc">
          <a:avLst>
            <a:gd name="adj1" fmla="val 5400000"/>
            <a:gd name="adj2" fmla="val 10800000"/>
            <a:gd name="adj3" fmla="val 4638"/>
          </a:avLst>
        </a:prstGeom>
        <a:blipFill rotWithShape="0">
          <a:blip xmlns:r="http://schemas.openxmlformats.org/officeDocument/2006/relationships" r:embed="rId1">
            <a:duotone>
              <a:schemeClr val="accent4">
                <a:hueOff val="48312"/>
                <a:satOff val="0"/>
                <a:lumOff val="-2745"/>
                <a:alphaOff val="0"/>
                <a:shade val="22000"/>
                <a:satMod val="160000"/>
              </a:schemeClr>
              <a:schemeClr val="accent4">
                <a:hueOff val="48312"/>
                <a:satOff val="0"/>
                <a:lumOff val="-274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B134EA-3375-4EA6-AD28-4041CF554677}">
      <dsp:nvSpPr>
        <dsp:cNvPr id="0" name=""/>
        <dsp:cNvSpPr/>
      </dsp:nvSpPr>
      <dsp:spPr>
        <a:xfrm>
          <a:off x="2350877" y="539144"/>
          <a:ext cx="3601660" cy="3601660"/>
        </a:xfrm>
        <a:prstGeom prst="blockArc">
          <a:avLst>
            <a:gd name="adj1" fmla="val 0"/>
            <a:gd name="adj2" fmla="val 5400000"/>
            <a:gd name="adj3" fmla="val 4638"/>
          </a:avLst>
        </a:prstGeom>
        <a:blipFill rotWithShape="0">
          <a:blip xmlns:r="http://schemas.openxmlformats.org/officeDocument/2006/relationships" r:embed="rId1">
            <a:duotone>
              <a:schemeClr val="accent4">
                <a:hueOff val="24156"/>
                <a:satOff val="0"/>
                <a:lumOff val="-1373"/>
                <a:alphaOff val="0"/>
                <a:shade val="22000"/>
                <a:satMod val="160000"/>
              </a:schemeClr>
              <a:schemeClr val="accent4">
                <a:hueOff val="24156"/>
                <a:satOff val="0"/>
                <a:lumOff val="-137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5347AD-C469-43D7-8B32-66DC95C85EBA}">
      <dsp:nvSpPr>
        <dsp:cNvPr id="0" name=""/>
        <dsp:cNvSpPr/>
      </dsp:nvSpPr>
      <dsp:spPr>
        <a:xfrm>
          <a:off x="2350877" y="539144"/>
          <a:ext cx="3601660" cy="3601660"/>
        </a:xfrm>
        <a:prstGeom prst="blockArc">
          <a:avLst>
            <a:gd name="adj1" fmla="val 16200000"/>
            <a:gd name="adj2" fmla="val 0"/>
            <a:gd name="adj3" fmla="val 4638"/>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B247F2-21F9-4208-ABF0-13F28087411E}">
      <dsp:nvSpPr>
        <dsp:cNvPr id="0" name=""/>
        <dsp:cNvSpPr/>
      </dsp:nvSpPr>
      <dsp:spPr>
        <a:xfrm>
          <a:off x="3323036" y="1511304"/>
          <a:ext cx="1657341" cy="1657341"/>
        </a:xfrm>
        <a:prstGeom prst="ellipse">
          <a:avLst/>
        </a:prstGeom>
        <a:solidFill>
          <a:schemeClr val="tx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Benefits</a:t>
          </a:r>
        </a:p>
      </dsp:txBody>
      <dsp:txXfrm>
        <a:off x="3565748" y="1754016"/>
        <a:ext cx="1171917" cy="1171917"/>
      </dsp:txXfrm>
    </dsp:sp>
    <dsp:sp modelId="{037CF2A7-896C-4989-9A64-C3932F5D6353}">
      <dsp:nvSpPr>
        <dsp:cNvPr id="0" name=""/>
        <dsp:cNvSpPr/>
      </dsp:nvSpPr>
      <dsp:spPr>
        <a:xfrm>
          <a:off x="3217499" y="-353297"/>
          <a:ext cx="1868415" cy="1868415"/>
        </a:xfrm>
        <a:prstGeom prst="ellipse">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Superior Performance</a:t>
          </a:r>
        </a:p>
      </dsp:txBody>
      <dsp:txXfrm>
        <a:off x="3491122" y="-79674"/>
        <a:ext cx="1321169" cy="1321169"/>
      </dsp:txXfrm>
    </dsp:sp>
    <dsp:sp modelId="{00A1CA1F-2815-479E-9EC5-4461915883DB}">
      <dsp:nvSpPr>
        <dsp:cNvPr id="0" name=""/>
        <dsp:cNvSpPr/>
      </dsp:nvSpPr>
      <dsp:spPr>
        <a:xfrm>
          <a:off x="5061492" y="1490695"/>
          <a:ext cx="1698559" cy="1698559"/>
        </a:xfrm>
        <a:prstGeom prst="ellipse">
          <a:avLst/>
        </a:prstGeom>
        <a:blipFill rotWithShape="0">
          <a:blip xmlns:r="http://schemas.openxmlformats.org/officeDocument/2006/relationships" r:embed="rId1">
            <a:duotone>
              <a:schemeClr val="accent4">
                <a:hueOff val="24156"/>
                <a:satOff val="0"/>
                <a:lumOff val="-1373"/>
                <a:alphaOff val="0"/>
                <a:shade val="22000"/>
                <a:satMod val="160000"/>
              </a:schemeClr>
              <a:schemeClr val="accent4">
                <a:hueOff val="24156"/>
                <a:satOff val="0"/>
                <a:lumOff val="-137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Quality Products &amp; Service</a:t>
          </a:r>
        </a:p>
      </dsp:txBody>
      <dsp:txXfrm>
        <a:off x="5310240" y="1739443"/>
        <a:ext cx="1201063" cy="1201063"/>
      </dsp:txXfrm>
    </dsp:sp>
    <dsp:sp modelId="{8E884DC0-93E6-4BAB-A9F8-572A99E9DC56}">
      <dsp:nvSpPr>
        <dsp:cNvPr id="0" name=""/>
        <dsp:cNvSpPr/>
      </dsp:nvSpPr>
      <dsp:spPr>
        <a:xfrm>
          <a:off x="3217499" y="3164832"/>
          <a:ext cx="1868415" cy="1868415"/>
        </a:xfrm>
        <a:prstGeom prst="ellipse">
          <a:avLst/>
        </a:prstGeom>
        <a:blipFill rotWithShape="0">
          <a:blip xmlns:r="http://schemas.openxmlformats.org/officeDocument/2006/relationships" r:embed="rId1">
            <a:duotone>
              <a:schemeClr val="accent4">
                <a:hueOff val="48312"/>
                <a:satOff val="0"/>
                <a:lumOff val="-2745"/>
                <a:alphaOff val="0"/>
                <a:shade val="22000"/>
                <a:satMod val="160000"/>
              </a:schemeClr>
              <a:schemeClr val="accent4">
                <a:hueOff val="48312"/>
                <a:satOff val="0"/>
                <a:lumOff val="-274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Customer Satisfaction</a:t>
          </a:r>
        </a:p>
      </dsp:txBody>
      <dsp:txXfrm>
        <a:off x="3491122" y="3438455"/>
        <a:ext cx="1321169" cy="1321169"/>
      </dsp:txXfrm>
    </dsp:sp>
    <dsp:sp modelId="{AFD58139-B104-4310-867F-5ACC865677A7}">
      <dsp:nvSpPr>
        <dsp:cNvPr id="0" name=""/>
        <dsp:cNvSpPr/>
      </dsp:nvSpPr>
      <dsp:spPr>
        <a:xfrm>
          <a:off x="1458434" y="1405767"/>
          <a:ext cx="1868415" cy="1868415"/>
        </a:xfrm>
        <a:prstGeom prst="ellipse">
          <a:avLst/>
        </a:prstGeom>
        <a:blipFill rotWithShape="0">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Ability to deal with change</a:t>
          </a:r>
        </a:p>
      </dsp:txBody>
      <dsp:txXfrm>
        <a:off x="1732057" y="1679390"/>
        <a:ext cx="1321169" cy="13211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D997B-59DA-4C26-8B32-3881E9DF6D03}">
      <dsp:nvSpPr>
        <dsp:cNvPr id="0" name=""/>
        <dsp:cNvSpPr/>
      </dsp:nvSpPr>
      <dsp:spPr>
        <a:xfrm rot="5400000">
          <a:off x="831674" y="1094002"/>
          <a:ext cx="967551" cy="1101522"/>
        </a:xfrm>
        <a:prstGeom prst="bentUpArrow">
          <a:avLst>
            <a:gd name="adj1" fmla="val 32840"/>
            <a:gd name="adj2" fmla="val 25000"/>
            <a:gd name="adj3" fmla="val 35780"/>
          </a:avLst>
        </a:prstGeom>
        <a:blipFill rotWithShape="0">
          <a:blip xmlns:r="http://schemas.openxmlformats.org/officeDocument/2006/relationships" r:embed="rId1">
            <a:duotone>
              <a:schemeClr val="accent2">
                <a:tint val="50000"/>
                <a:hueOff val="0"/>
                <a:satOff val="0"/>
                <a:lumOff val="0"/>
                <a:alphaOff val="0"/>
                <a:shade val="22000"/>
                <a:satMod val="160000"/>
              </a:schemeClr>
              <a:schemeClr val="accent2">
                <a:tint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F9B2A8F-8050-42D3-A0A1-97BEB93E227A}">
      <dsp:nvSpPr>
        <dsp:cNvPr id="0" name=""/>
        <dsp:cNvSpPr/>
      </dsp:nvSpPr>
      <dsp:spPr>
        <a:xfrm>
          <a:off x="548653" y="21452"/>
          <a:ext cx="1628786" cy="1140097"/>
        </a:xfrm>
        <a:prstGeom prst="roundRect">
          <a:avLst>
            <a:gd name="adj" fmla="val 1667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Knowing current culture </a:t>
          </a:r>
        </a:p>
      </dsp:txBody>
      <dsp:txXfrm>
        <a:off x="604318" y="77117"/>
        <a:ext cx="1517456" cy="1028767"/>
      </dsp:txXfrm>
    </dsp:sp>
    <dsp:sp modelId="{B1F23DA8-DF95-4CF0-9F6C-B344854D8422}">
      <dsp:nvSpPr>
        <dsp:cNvPr id="0" name=""/>
        <dsp:cNvSpPr/>
      </dsp:nvSpPr>
      <dsp:spPr>
        <a:xfrm>
          <a:off x="3012779" y="130187"/>
          <a:ext cx="1184624" cy="921477"/>
        </a:xfrm>
        <a:prstGeom prst="rect">
          <a:avLst/>
        </a:prstGeom>
        <a:noFill/>
        <a:ln>
          <a:noFill/>
        </a:ln>
        <a:effectLst/>
      </dsp:spPr>
      <dsp:style>
        <a:lnRef idx="0">
          <a:scrgbClr r="0" g="0" b="0"/>
        </a:lnRef>
        <a:fillRef idx="0">
          <a:scrgbClr r="0" g="0" b="0"/>
        </a:fillRef>
        <a:effectRef idx="0">
          <a:scrgbClr r="0" g="0" b="0"/>
        </a:effectRef>
        <a:fontRef idx="minor"/>
      </dsp:style>
    </dsp:sp>
    <dsp:sp modelId="{5C899ACF-8140-4A55-9943-A5E6393B6D89}">
      <dsp:nvSpPr>
        <dsp:cNvPr id="0" name=""/>
        <dsp:cNvSpPr/>
      </dsp:nvSpPr>
      <dsp:spPr>
        <a:xfrm rot="5400000">
          <a:off x="2343837" y="2374709"/>
          <a:ext cx="967551" cy="1101522"/>
        </a:xfrm>
        <a:prstGeom prst="bentUpArrow">
          <a:avLst>
            <a:gd name="adj1" fmla="val 32840"/>
            <a:gd name="adj2" fmla="val 25000"/>
            <a:gd name="adj3" fmla="val 35780"/>
          </a:avLst>
        </a:prstGeom>
        <a:blipFill rotWithShape="0">
          <a:blip xmlns:r="http://schemas.openxmlformats.org/officeDocument/2006/relationships" r:embed="rId1">
            <a:duotone>
              <a:schemeClr val="accent2">
                <a:tint val="50000"/>
                <a:hueOff val="0"/>
                <a:satOff val="0"/>
                <a:lumOff val="0"/>
                <a:alphaOff val="0"/>
                <a:shade val="22000"/>
                <a:satMod val="160000"/>
              </a:schemeClr>
              <a:schemeClr val="accent2">
                <a:tint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3EC3DCA-7871-4817-B691-13CCE72D4B31}">
      <dsp:nvSpPr>
        <dsp:cNvPr id="0" name=""/>
        <dsp:cNvSpPr/>
      </dsp:nvSpPr>
      <dsp:spPr>
        <a:xfrm>
          <a:off x="1988820" y="1302159"/>
          <a:ext cx="1628786" cy="1140097"/>
        </a:xfrm>
        <a:prstGeom prst="roundRect">
          <a:avLst>
            <a:gd name="adj" fmla="val 1667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Formulate appropriate strategies</a:t>
          </a:r>
        </a:p>
      </dsp:txBody>
      <dsp:txXfrm>
        <a:off x="2044485" y="1357824"/>
        <a:ext cx="1517456" cy="1028767"/>
      </dsp:txXfrm>
    </dsp:sp>
    <dsp:sp modelId="{8B9CF36E-315C-44AC-A707-9D54385FBCED}">
      <dsp:nvSpPr>
        <dsp:cNvPr id="0" name=""/>
        <dsp:cNvSpPr/>
      </dsp:nvSpPr>
      <dsp:spPr>
        <a:xfrm>
          <a:off x="4363217" y="1410893"/>
          <a:ext cx="1184624" cy="921477"/>
        </a:xfrm>
        <a:prstGeom prst="rect">
          <a:avLst/>
        </a:prstGeom>
        <a:noFill/>
        <a:ln>
          <a:noFill/>
        </a:ln>
        <a:effectLst/>
      </dsp:spPr>
      <dsp:style>
        <a:lnRef idx="0">
          <a:scrgbClr r="0" g="0" b="0"/>
        </a:lnRef>
        <a:fillRef idx="0">
          <a:scrgbClr r="0" g="0" b="0"/>
        </a:fillRef>
        <a:effectRef idx="0">
          <a:scrgbClr r="0" g="0" b="0"/>
        </a:effectRef>
        <a:fontRef idx="minor"/>
      </dsp:style>
    </dsp:sp>
    <dsp:sp modelId="{9E60932C-0C9B-444F-B94C-A1FDAA0E9411}">
      <dsp:nvSpPr>
        <dsp:cNvPr id="0" name=""/>
        <dsp:cNvSpPr/>
      </dsp:nvSpPr>
      <dsp:spPr>
        <a:xfrm>
          <a:off x="3600401" y="2582865"/>
          <a:ext cx="1683595" cy="1140097"/>
        </a:xfrm>
        <a:prstGeom prst="roundRect">
          <a:avLst>
            <a:gd name="adj" fmla="val 1667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Cultivate good learning culture</a:t>
          </a:r>
        </a:p>
      </dsp:txBody>
      <dsp:txXfrm>
        <a:off x="3656066" y="2638530"/>
        <a:ext cx="1572265" cy="10287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FD53C-DD7D-485B-A77A-377F1B410F3D}">
      <dsp:nvSpPr>
        <dsp:cNvPr id="0" name=""/>
        <dsp:cNvSpPr/>
      </dsp:nvSpPr>
      <dsp:spPr>
        <a:xfrm>
          <a:off x="739062" y="2336"/>
          <a:ext cx="1850867" cy="92543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Quantative</a:t>
          </a:r>
          <a:endParaRPr lang="en-US" sz="2400" b="1" kern="1200" dirty="0"/>
        </a:p>
        <a:p>
          <a:pPr marL="0" lvl="0" indent="0" algn="ctr" defTabSz="1066800">
            <a:lnSpc>
              <a:spcPct val="90000"/>
            </a:lnSpc>
            <a:spcBef>
              <a:spcPct val="0"/>
            </a:spcBef>
            <a:spcAft>
              <a:spcPct val="35000"/>
            </a:spcAft>
            <a:buNone/>
          </a:pPr>
          <a:r>
            <a:rPr lang="en-US" sz="1700" kern="1200" dirty="0"/>
            <a:t>Proportion of active learners:</a:t>
          </a:r>
        </a:p>
      </dsp:txBody>
      <dsp:txXfrm>
        <a:off x="766167" y="29441"/>
        <a:ext cx="1796657" cy="871223"/>
      </dsp:txXfrm>
    </dsp:sp>
    <dsp:sp modelId="{FA4AA2E4-CA8F-47F5-82BF-1DF7C964BB7F}">
      <dsp:nvSpPr>
        <dsp:cNvPr id="0" name=""/>
        <dsp:cNvSpPr/>
      </dsp:nvSpPr>
      <dsp:spPr>
        <a:xfrm>
          <a:off x="924149" y="927770"/>
          <a:ext cx="654999" cy="653922"/>
        </a:xfrm>
        <a:custGeom>
          <a:avLst/>
          <a:gdLst/>
          <a:ahLst/>
          <a:cxnLst/>
          <a:rect l="0" t="0" r="0" b="0"/>
          <a:pathLst>
            <a:path>
              <a:moveTo>
                <a:pt x="0" y="0"/>
              </a:moveTo>
              <a:lnTo>
                <a:pt x="0" y="653922"/>
              </a:lnTo>
              <a:lnTo>
                <a:pt x="654999" y="653922"/>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04A1B3-9443-4EF2-91E4-783FD5676477}">
      <dsp:nvSpPr>
        <dsp:cNvPr id="0" name=""/>
        <dsp:cNvSpPr/>
      </dsp:nvSpPr>
      <dsp:spPr>
        <a:xfrm>
          <a:off x="1579148" y="1118975"/>
          <a:ext cx="1480694" cy="925433"/>
        </a:xfrm>
        <a:prstGeom prst="roundRect">
          <a:avLst>
            <a:gd name="adj" fmla="val 10000"/>
          </a:avLst>
        </a:prstGeom>
        <a:solidFill>
          <a:srgbClr val="008080">
            <a:alpha val="90000"/>
          </a:srgb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Compared to total personnel</a:t>
          </a:r>
        </a:p>
      </dsp:txBody>
      <dsp:txXfrm>
        <a:off x="1606253" y="1146080"/>
        <a:ext cx="1426484" cy="871223"/>
      </dsp:txXfrm>
    </dsp:sp>
    <dsp:sp modelId="{E99D7036-B662-450B-9613-782E2E9D7BCC}">
      <dsp:nvSpPr>
        <dsp:cNvPr id="0" name=""/>
        <dsp:cNvSpPr/>
      </dsp:nvSpPr>
      <dsp:spPr>
        <a:xfrm>
          <a:off x="924149" y="927770"/>
          <a:ext cx="725007" cy="1770561"/>
        </a:xfrm>
        <a:custGeom>
          <a:avLst/>
          <a:gdLst/>
          <a:ahLst/>
          <a:cxnLst/>
          <a:rect l="0" t="0" r="0" b="0"/>
          <a:pathLst>
            <a:path>
              <a:moveTo>
                <a:pt x="0" y="0"/>
              </a:moveTo>
              <a:lnTo>
                <a:pt x="0" y="1770561"/>
              </a:lnTo>
              <a:lnTo>
                <a:pt x="725007" y="177056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22CB79-0CFE-49B2-806D-DFAB9CE81923}">
      <dsp:nvSpPr>
        <dsp:cNvPr id="0" name=""/>
        <dsp:cNvSpPr/>
      </dsp:nvSpPr>
      <dsp:spPr>
        <a:xfrm>
          <a:off x="1649157" y="2235614"/>
          <a:ext cx="1480694" cy="925433"/>
        </a:xfrm>
        <a:prstGeom prst="roundRect">
          <a:avLst>
            <a:gd name="adj" fmla="val 10000"/>
          </a:avLst>
        </a:prstGeom>
        <a:solidFill>
          <a:srgbClr val="008080">
            <a:alpha val="90000"/>
          </a:srgb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In relation to needs</a:t>
          </a:r>
        </a:p>
      </dsp:txBody>
      <dsp:txXfrm>
        <a:off x="1676262" y="2262719"/>
        <a:ext cx="1426484" cy="871223"/>
      </dsp:txXfrm>
    </dsp:sp>
    <dsp:sp modelId="{AED783CC-2687-4961-ADDE-B877D97BF5F5}">
      <dsp:nvSpPr>
        <dsp:cNvPr id="0" name=""/>
        <dsp:cNvSpPr/>
      </dsp:nvSpPr>
      <dsp:spPr>
        <a:xfrm>
          <a:off x="924149" y="927770"/>
          <a:ext cx="725007" cy="2887200"/>
        </a:xfrm>
        <a:custGeom>
          <a:avLst/>
          <a:gdLst/>
          <a:ahLst/>
          <a:cxnLst/>
          <a:rect l="0" t="0" r="0" b="0"/>
          <a:pathLst>
            <a:path>
              <a:moveTo>
                <a:pt x="0" y="0"/>
              </a:moveTo>
              <a:lnTo>
                <a:pt x="0" y="2887200"/>
              </a:lnTo>
              <a:lnTo>
                <a:pt x="725007" y="288720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39413C-D989-4B44-9210-412BA259A339}">
      <dsp:nvSpPr>
        <dsp:cNvPr id="0" name=""/>
        <dsp:cNvSpPr/>
      </dsp:nvSpPr>
      <dsp:spPr>
        <a:xfrm>
          <a:off x="1649157" y="3352253"/>
          <a:ext cx="1480694" cy="925433"/>
        </a:xfrm>
        <a:prstGeom prst="roundRect">
          <a:avLst>
            <a:gd name="adj" fmla="val 10000"/>
          </a:avLst>
        </a:prstGeom>
        <a:solidFill>
          <a:srgbClr val="008080">
            <a:alpha val="90000"/>
          </a:srgb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Across all levels of work</a:t>
          </a:r>
        </a:p>
      </dsp:txBody>
      <dsp:txXfrm>
        <a:off x="1676262" y="3379358"/>
        <a:ext cx="1426484" cy="871223"/>
      </dsp:txXfrm>
    </dsp:sp>
    <dsp:sp modelId="{F8F39938-0BB2-4C3D-997E-51F187AAE072}">
      <dsp:nvSpPr>
        <dsp:cNvPr id="0" name=""/>
        <dsp:cNvSpPr/>
      </dsp:nvSpPr>
      <dsp:spPr>
        <a:xfrm>
          <a:off x="4185622" y="2336"/>
          <a:ext cx="1850867" cy="92543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Qualitative</a:t>
          </a:r>
        </a:p>
        <a:p>
          <a:pPr marL="0" lvl="0" indent="0" algn="ctr" defTabSz="1066800">
            <a:lnSpc>
              <a:spcPct val="90000"/>
            </a:lnSpc>
            <a:spcBef>
              <a:spcPct val="0"/>
            </a:spcBef>
            <a:spcAft>
              <a:spcPct val="35000"/>
            </a:spcAft>
            <a:buNone/>
          </a:pPr>
          <a:r>
            <a:rPr lang="en-US" sz="1700" kern="1200" dirty="0"/>
            <a:t>Perceptions of   personnel of </a:t>
          </a:r>
        </a:p>
      </dsp:txBody>
      <dsp:txXfrm>
        <a:off x="4212727" y="29441"/>
        <a:ext cx="1796657" cy="871223"/>
      </dsp:txXfrm>
    </dsp:sp>
    <dsp:sp modelId="{CB2F0FD8-A087-4CC1-9B2B-02130ECE360A}">
      <dsp:nvSpPr>
        <dsp:cNvPr id="0" name=""/>
        <dsp:cNvSpPr/>
      </dsp:nvSpPr>
      <dsp:spPr>
        <a:xfrm>
          <a:off x="4370709" y="927770"/>
          <a:ext cx="185086" cy="700193"/>
        </a:xfrm>
        <a:custGeom>
          <a:avLst/>
          <a:gdLst/>
          <a:ahLst/>
          <a:cxnLst/>
          <a:rect l="0" t="0" r="0" b="0"/>
          <a:pathLst>
            <a:path>
              <a:moveTo>
                <a:pt x="0" y="0"/>
              </a:moveTo>
              <a:lnTo>
                <a:pt x="0" y="700193"/>
              </a:lnTo>
              <a:lnTo>
                <a:pt x="185086" y="700193"/>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5D0FD8-5681-41DC-B702-0EA7A5C39FD0}">
      <dsp:nvSpPr>
        <dsp:cNvPr id="0" name=""/>
        <dsp:cNvSpPr/>
      </dsp:nvSpPr>
      <dsp:spPr>
        <a:xfrm>
          <a:off x="4555796" y="1118975"/>
          <a:ext cx="1628763" cy="1017977"/>
        </a:xfrm>
        <a:prstGeom prst="roundRect">
          <a:avLst>
            <a:gd name="adj" fmla="val 10000"/>
          </a:avLst>
        </a:prstGeom>
        <a:solidFill>
          <a:srgbClr val="008080">
            <a:alpha val="90000"/>
          </a:srgb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Value, relevance and effectiveness of learning</a:t>
          </a:r>
        </a:p>
      </dsp:txBody>
      <dsp:txXfrm>
        <a:off x="4585612" y="1148791"/>
        <a:ext cx="1569131" cy="958345"/>
      </dsp:txXfrm>
    </dsp:sp>
    <dsp:sp modelId="{5E02E2D0-0E12-4C33-A1AA-A600EC1AE94F}">
      <dsp:nvSpPr>
        <dsp:cNvPr id="0" name=""/>
        <dsp:cNvSpPr/>
      </dsp:nvSpPr>
      <dsp:spPr>
        <a:xfrm>
          <a:off x="4370709" y="927770"/>
          <a:ext cx="185086" cy="1909376"/>
        </a:xfrm>
        <a:custGeom>
          <a:avLst/>
          <a:gdLst/>
          <a:ahLst/>
          <a:cxnLst/>
          <a:rect l="0" t="0" r="0" b="0"/>
          <a:pathLst>
            <a:path>
              <a:moveTo>
                <a:pt x="0" y="0"/>
              </a:moveTo>
              <a:lnTo>
                <a:pt x="0" y="1909376"/>
              </a:lnTo>
              <a:lnTo>
                <a:pt x="185086" y="190937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AFD2DD-C880-40A1-99EA-0CBDF3827336}">
      <dsp:nvSpPr>
        <dsp:cNvPr id="0" name=""/>
        <dsp:cNvSpPr/>
      </dsp:nvSpPr>
      <dsp:spPr>
        <a:xfrm>
          <a:off x="4555796" y="2328158"/>
          <a:ext cx="1628763" cy="1017977"/>
        </a:xfrm>
        <a:prstGeom prst="roundRect">
          <a:avLst>
            <a:gd name="adj" fmla="val 10000"/>
          </a:avLst>
        </a:prstGeom>
        <a:solidFill>
          <a:srgbClr val="008080">
            <a:alpha val="90000"/>
          </a:srgb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Learning opportunities provided</a:t>
          </a:r>
        </a:p>
      </dsp:txBody>
      <dsp:txXfrm>
        <a:off x="4585612" y="2357974"/>
        <a:ext cx="1569131" cy="9583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4EEED-A494-4B57-AA48-38B487F8D48D}">
      <dsp:nvSpPr>
        <dsp:cNvPr id="0" name=""/>
        <dsp:cNvSpPr/>
      </dsp:nvSpPr>
      <dsp:spPr>
        <a:xfrm>
          <a:off x="2475" y="438778"/>
          <a:ext cx="2413393" cy="938287"/>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Change strategists</a:t>
          </a:r>
        </a:p>
      </dsp:txBody>
      <dsp:txXfrm>
        <a:off x="2475" y="438778"/>
        <a:ext cx="2413393" cy="938287"/>
      </dsp:txXfrm>
    </dsp:sp>
    <dsp:sp modelId="{938CAB60-801E-4CBA-BD75-8E33979DBC35}">
      <dsp:nvSpPr>
        <dsp:cNvPr id="0" name=""/>
        <dsp:cNvSpPr/>
      </dsp:nvSpPr>
      <dsp:spPr>
        <a:xfrm>
          <a:off x="2475" y="1377066"/>
          <a:ext cx="2413393" cy="22481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Board of senior managers</a:t>
          </a:r>
        </a:p>
        <a:p>
          <a:pPr marL="228600" lvl="1" indent="-228600" algn="l" defTabSz="1155700">
            <a:lnSpc>
              <a:spcPct val="90000"/>
            </a:lnSpc>
            <a:spcBef>
              <a:spcPct val="0"/>
            </a:spcBef>
            <a:spcAft>
              <a:spcPct val="15000"/>
            </a:spcAft>
            <a:buChar char="•"/>
          </a:pPr>
          <a:r>
            <a:rPr lang="en-US" sz="2600" kern="1200" dirty="0"/>
            <a:t>Professional leadership</a:t>
          </a:r>
        </a:p>
      </dsp:txBody>
      <dsp:txXfrm>
        <a:off x="2475" y="1377066"/>
        <a:ext cx="2413393" cy="2248155"/>
      </dsp:txXfrm>
    </dsp:sp>
    <dsp:sp modelId="{B0888ECE-9FA1-4F12-9BF2-8C296B463017}">
      <dsp:nvSpPr>
        <dsp:cNvPr id="0" name=""/>
        <dsp:cNvSpPr/>
      </dsp:nvSpPr>
      <dsp:spPr>
        <a:xfrm>
          <a:off x="2753743" y="438778"/>
          <a:ext cx="2413393" cy="938287"/>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Change implementers</a:t>
          </a:r>
        </a:p>
      </dsp:txBody>
      <dsp:txXfrm>
        <a:off x="2753743" y="438778"/>
        <a:ext cx="2413393" cy="938287"/>
      </dsp:txXfrm>
    </dsp:sp>
    <dsp:sp modelId="{20A4D2A3-B51D-4CA6-9F6C-15B2DBB3AE9C}">
      <dsp:nvSpPr>
        <dsp:cNvPr id="0" name=""/>
        <dsp:cNvSpPr/>
      </dsp:nvSpPr>
      <dsp:spPr>
        <a:xfrm>
          <a:off x="2753743" y="1377066"/>
          <a:ext cx="2413393" cy="22481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Project coordinators for quality improvement</a:t>
          </a:r>
        </a:p>
      </dsp:txBody>
      <dsp:txXfrm>
        <a:off x="2753743" y="1377066"/>
        <a:ext cx="2413393" cy="2248155"/>
      </dsp:txXfrm>
    </dsp:sp>
    <dsp:sp modelId="{6376CE3A-3B72-4E26-B844-A6F4C6E3D5D9}">
      <dsp:nvSpPr>
        <dsp:cNvPr id="0" name=""/>
        <dsp:cNvSpPr/>
      </dsp:nvSpPr>
      <dsp:spPr>
        <a:xfrm>
          <a:off x="5505011" y="438778"/>
          <a:ext cx="2413393" cy="938287"/>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Change recipients</a:t>
          </a:r>
        </a:p>
      </dsp:txBody>
      <dsp:txXfrm>
        <a:off x="5505011" y="438778"/>
        <a:ext cx="2413393" cy="938287"/>
      </dsp:txXfrm>
    </dsp:sp>
    <dsp:sp modelId="{CCA0D19A-9966-4252-A1D1-8A5C24284451}">
      <dsp:nvSpPr>
        <dsp:cNvPr id="0" name=""/>
        <dsp:cNvSpPr/>
      </dsp:nvSpPr>
      <dsp:spPr>
        <a:xfrm>
          <a:off x="5505011" y="1377066"/>
          <a:ext cx="2413393" cy="22481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All staff in the organisation </a:t>
          </a:r>
        </a:p>
      </dsp:txBody>
      <dsp:txXfrm>
        <a:off x="5505011" y="1377066"/>
        <a:ext cx="2413393" cy="224815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70D58-224C-4CD4-8D42-8C1C3EEB9FF5}">
      <dsp:nvSpPr>
        <dsp:cNvPr id="0" name=""/>
        <dsp:cNvSpPr/>
      </dsp:nvSpPr>
      <dsp:spPr>
        <a:xfrm>
          <a:off x="2389540" y="665667"/>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631337" y="708678"/>
        <a:ext cx="27062" cy="5417"/>
      </dsp:txXfrm>
    </dsp:sp>
    <dsp:sp modelId="{BC0F033B-3131-43EB-94CB-52769C9771F7}">
      <dsp:nvSpPr>
        <dsp:cNvPr id="0" name=""/>
        <dsp:cNvSpPr/>
      </dsp:nvSpPr>
      <dsp:spPr>
        <a:xfrm>
          <a:off x="38049" y="5399"/>
          <a:ext cx="2353291" cy="1411974"/>
        </a:xfrm>
        <a:prstGeom prst="rect">
          <a:avLst/>
        </a:prstGeom>
        <a:blipFill rotWithShape="0">
          <a:blip xmlns:r="http://schemas.openxmlformats.org/officeDocument/2006/relationships" r:embed="rId1">
            <a:duotone>
              <a:schemeClr val="accent1">
                <a:alpha val="90000"/>
                <a:hueOff val="0"/>
                <a:satOff val="0"/>
                <a:lumOff val="0"/>
                <a:alphaOff val="0"/>
                <a:shade val="22000"/>
                <a:satMod val="160000"/>
              </a:schemeClr>
              <a:schemeClr val="accent1">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0" kern="1200" dirty="0"/>
            <a:t>Assess  learning culture</a:t>
          </a:r>
        </a:p>
      </dsp:txBody>
      <dsp:txXfrm>
        <a:off x="38049" y="5399"/>
        <a:ext cx="2353291" cy="1411974"/>
      </dsp:txXfrm>
    </dsp:sp>
    <dsp:sp modelId="{F7BCA0D7-F80E-47F5-A0D3-A3772D504A28}">
      <dsp:nvSpPr>
        <dsp:cNvPr id="0" name=""/>
        <dsp:cNvSpPr/>
      </dsp:nvSpPr>
      <dsp:spPr>
        <a:xfrm>
          <a:off x="5284089" y="665667"/>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13049"/>
              <a:lumOff val="808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525886" y="708678"/>
        <a:ext cx="27062" cy="5417"/>
      </dsp:txXfrm>
    </dsp:sp>
    <dsp:sp modelId="{3CAE3D4C-CC12-4577-9648-6E9FB3E17FD9}">
      <dsp:nvSpPr>
        <dsp:cNvPr id="0" name=""/>
        <dsp:cNvSpPr/>
      </dsp:nvSpPr>
      <dsp:spPr>
        <a:xfrm>
          <a:off x="2932597" y="5399"/>
          <a:ext cx="2353291" cy="1411974"/>
        </a:xfrm>
        <a:prstGeom prst="rect">
          <a:avLst/>
        </a:prstGeom>
        <a:blipFill rotWithShape="0">
          <a:blip xmlns:r="http://schemas.openxmlformats.org/officeDocument/2006/relationships" r:embed="rId1">
            <a:duotone>
              <a:schemeClr val="accent1">
                <a:alpha val="90000"/>
                <a:hueOff val="0"/>
                <a:satOff val="0"/>
                <a:lumOff val="0"/>
                <a:alphaOff val="-5000"/>
                <a:shade val="22000"/>
                <a:satMod val="160000"/>
              </a:schemeClr>
              <a:schemeClr val="accent1">
                <a:alpha val="90000"/>
                <a:hueOff val="0"/>
                <a:satOff val="0"/>
                <a:lumOff val="0"/>
                <a:alphaOff val="-5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Analyse the  results</a:t>
          </a:r>
        </a:p>
      </dsp:txBody>
      <dsp:txXfrm>
        <a:off x="2932597" y="5399"/>
        <a:ext cx="2353291" cy="1411974"/>
      </dsp:txXfrm>
    </dsp:sp>
    <dsp:sp modelId="{FF79FA04-BA95-4629-AFBD-6723F61095FB}">
      <dsp:nvSpPr>
        <dsp:cNvPr id="0" name=""/>
        <dsp:cNvSpPr/>
      </dsp:nvSpPr>
      <dsp:spPr>
        <a:xfrm>
          <a:off x="1214695" y="1415574"/>
          <a:ext cx="5789096" cy="510657"/>
        </a:xfrm>
        <a:custGeom>
          <a:avLst/>
          <a:gdLst/>
          <a:ahLst/>
          <a:cxnLst/>
          <a:rect l="0" t="0" r="0" b="0"/>
          <a:pathLst>
            <a:path>
              <a:moveTo>
                <a:pt x="5789096" y="0"/>
              </a:moveTo>
              <a:lnTo>
                <a:pt x="5789096" y="272428"/>
              </a:lnTo>
              <a:lnTo>
                <a:pt x="0" y="272428"/>
              </a:lnTo>
              <a:lnTo>
                <a:pt x="0" y="510657"/>
              </a:lnTo>
            </a:path>
          </a:pathLst>
        </a:custGeom>
        <a:noFill/>
        <a:ln w="9525" cap="flat" cmpd="sng" algn="ctr">
          <a:solidFill>
            <a:schemeClr val="accent1">
              <a:shade val="90000"/>
              <a:hueOff val="0"/>
              <a:satOff val="-26098"/>
              <a:lumOff val="1617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963884" y="1668194"/>
        <a:ext cx="290717" cy="5417"/>
      </dsp:txXfrm>
    </dsp:sp>
    <dsp:sp modelId="{1FD994D0-6342-40B7-B9E5-568C80DABEB8}">
      <dsp:nvSpPr>
        <dsp:cNvPr id="0" name=""/>
        <dsp:cNvSpPr/>
      </dsp:nvSpPr>
      <dsp:spPr>
        <a:xfrm>
          <a:off x="5827146" y="5399"/>
          <a:ext cx="2353291" cy="1411974"/>
        </a:xfrm>
        <a:prstGeom prst="rect">
          <a:avLst/>
        </a:prstGeom>
        <a:blipFill rotWithShape="0">
          <a:blip xmlns:r="http://schemas.openxmlformats.org/officeDocument/2006/relationships" r:embed="rId1">
            <a:duotone>
              <a:schemeClr val="accent1">
                <a:alpha val="90000"/>
                <a:hueOff val="0"/>
                <a:satOff val="0"/>
                <a:lumOff val="0"/>
                <a:alphaOff val="-10000"/>
                <a:shade val="22000"/>
                <a:satMod val="160000"/>
              </a:schemeClr>
              <a:schemeClr val="accent1">
                <a:alpha val="90000"/>
                <a:hueOff val="0"/>
                <a:satOff val="0"/>
                <a:lumOff val="0"/>
                <a:alphaOff val="-1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Communicate &amp; disseminate results</a:t>
          </a:r>
        </a:p>
      </dsp:txBody>
      <dsp:txXfrm>
        <a:off x="5827146" y="5399"/>
        <a:ext cx="2353291" cy="1411974"/>
      </dsp:txXfrm>
    </dsp:sp>
    <dsp:sp modelId="{054F03CD-3673-4267-96E3-87A1D2BC6BDA}">
      <dsp:nvSpPr>
        <dsp:cNvPr id="0" name=""/>
        <dsp:cNvSpPr/>
      </dsp:nvSpPr>
      <dsp:spPr>
        <a:xfrm>
          <a:off x="2389540" y="2618899"/>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39147"/>
              <a:lumOff val="2426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631337" y="2661910"/>
        <a:ext cx="27062" cy="5417"/>
      </dsp:txXfrm>
    </dsp:sp>
    <dsp:sp modelId="{027E5FA1-8AC6-4B08-9F0D-FEAF4CA835DF}">
      <dsp:nvSpPr>
        <dsp:cNvPr id="0" name=""/>
        <dsp:cNvSpPr/>
      </dsp:nvSpPr>
      <dsp:spPr>
        <a:xfrm>
          <a:off x="38049" y="1958631"/>
          <a:ext cx="2353291" cy="1411974"/>
        </a:xfrm>
        <a:prstGeom prst="rect">
          <a:avLst/>
        </a:prstGeom>
        <a:blipFill rotWithShape="0">
          <a:blip xmlns:r="http://schemas.openxmlformats.org/officeDocument/2006/relationships" r:embed="rId1">
            <a:duotone>
              <a:schemeClr val="accent1">
                <a:alpha val="90000"/>
                <a:hueOff val="0"/>
                <a:satOff val="0"/>
                <a:lumOff val="0"/>
                <a:alphaOff val="-15000"/>
                <a:shade val="22000"/>
                <a:satMod val="160000"/>
              </a:schemeClr>
              <a:schemeClr val="accent1">
                <a:alpha val="90000"/>
                <a:hueOff val="0"/>
                <a:satOff val="0"/>
                <a:lumOff val="0"/>
                <a:alphaOff val="-15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Present results to top management</a:t>
          </a:r>
        </a:p>
      </dsp:txBody>
      <dsp:txXfrm>
        <a:off x="38049" y="1958631"/>
        <a:ext cx="2353291" cy="1411974"/>
      </dsp:txXfrm>
    </dsp:sp>
    <dsp:sp modelId="{36598ED3-DCF3-4A34-B990-23EB93CC0A27}">
      <dsp:nvSpPr>
        <dsp:cNvPr id="0" name=""/>
        <dsp:cNvSpPr/>
      </dsp:nvSpPr>
      <dsp:spPr>
        <a:xfrm>
          <a:off x="5284089" y="2618899"/>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52197"/>
              <a:lumOff val="32355"/>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525886" y="2661910"/>
        <a:ext cx="27062" cy="5417"/>
      </dsp:txXfrm>
    </dsp:sp>
    <dsp:sp modelId="{5A0EACD5-77B4-4257-82E0-3AA9C8A9C45A}">
      <dsp:nvSpPr>
        <dsp:cNvPr id="0" name=""/>
        <dsp:cNvSpPr/>
      </dsp:nvSpPr>
      <dsp:spPr>
        <a:xfrm>
          <a:off x="2932597" y="1958631"/>
          <a:ext cx="2353291" cy="1411974"/>
        </a:xfrm>
        <a:prstGeom prst="rect">
          <a:avLst/>
        </a:prstGeom>
        <a:blipFill rotWithShape="0">
          <a:blip xmlns:r="http://schemas.openxmlformats.org/officeDocument/2006/relationships" r:embed="rId1">
            <a:duotone>
              <a:schemeClr val="accent1">
                <a:alpha val="90000"/>
                <a:hueOff val="0"/>
                <a:satOff val="0"/>
                <a:lumOff val="0"/>
                <a:alphaOff val="-20000"/>
                <a:shade val="22000"/>
                <a:satMod val="160000"/>
              </a:schemeClr>
              <a:schemeClr val="accent1">
                <a:alpha val="90000"/>
                <a:hueOff val="0"/>
                <a:satOff val="0"/>
                <a:lumOff val="0"/>
                <a:alphaOff val="-2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Create a knowledge management system</a:t>
          </a:r>
        </a:p>
      </dsp:txBody>
      <dsp:txXfrm>
        <a:off x="2932597" y="1958631"/>
        <a:ext cx="2353291" cy="1411974"/>
      </dsp:txXfrm>
    </dsp:sp>
    <dsp:sp modelId="{6090EE4C-0E19-4579-9372-08FBEF950FE3}">
      <dsp:nvSpPr>
        <dsp:cNvPr id="0" name=""/>
        <dsp:cNvSpPr/>
      </dsp:nvSpPr>
      <dsp:spPr>
        <a:xfrm>
          <a:off x="1214695" y="3368806"/>
          <a:ext cx="5789096" cy="510657"/>
        </a:xfrm>
        <a:custGeom>
          <a:avLst/>
          <a:gdLst/>
          <a:ahLst/>
          <a:cxnLst/>
          <a:rect l="0" t="0" r="0" b="0"/>
          <a:pathLst>
            <a:path>
              <a:moveTo>
                <a:pt x="5789096" y="0"/>
              </a:moveTo>
              <a:lnTo>
                <a:pt x="5789096" y="272428"/>
              </a:lnTo>
              <a:lnTo>
                <a:pt x="0" y="272428"/>
              </a:lnTo>
              <a:lnTo>
                <a:pt x="0" y="510657"/>
              </a:lnTo>
            </a:path>
          </a:pathLst>
        </a:custGeom>
        <a:noFill/>
        <a:ln w="9525" cap="flat" cmpd="sng" algn="ctr">
          <a:solidFill>
            <a:schemeClr val="accent1">
              <a:shade val="90000"/>
              <a:hueOff val="0"/>
              <a:satOff val="-65246"/>
              <a:lumOff val="4044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963884" y="3621425"/>
        <a:ext cx="290717" cy="5417"/>
      </dsp:txXfrm>
    </dsp:sp>
    <dsp:sp modelId="{4A9A4F77-89BC-4451-8AE5-73CBB793922B}">
      <dsp:nvSpPr>
        <dsp:cNvPr id="0" name=""/>
        <dsp:cNvSpPr/>
      </dsp:nvSpPr>
      <dsp:spPr>
        <a:xfrm>
          <a:off x="5827146" y="1958631"/>
          <a:ext cx="2353291" cy="1411974"/>
        </a:xfrm>
        <a:prstGeom prst="rect">
          <a:avLst/>
        </a:prstGeom>
        <a:blipFill rotWithShape="0">
          <a:blip xmlns:r="http://schemas.openxmlformats.org/officeDocument/2006/relationships" r:embed="rId1">
            <a:duotone>
              <a:schemeClr val="accent1">
                <a:alpha val="90000"/>
                <a:hueOff val="0"/>
                <a:satOff val="0"/>
                <a:lumOff val="0"/>
                <a:alphaOff val="-25000"/>
                <a:shade val="22000"/>
                <a:satMod val="160000"/>
              </a:schemeClr>
              <a:schemeClr val="accent1">
                <a:alpha val="90000"/>
                <a:hueOff val="0"/>
                <a:satOff val="0"/>
                <a:lumOff val="0"/>
                <a:alphaOff val="-25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Develop learning strategies</a:t>
          </a:r>
        </a:p>
      </dsp:txBody>
      <dsp:txXfrm>
        <a:off x="5827146" y="1958631"/>
        <a:ext cx="2353291" cy="1411974"/>
      </dsp:txXfrm>
    </dsp:sp>
    <dsp:sp modelId="{83E1D4C3-17F4-450C-A195-AF648A4E7D98}">
      <dsp:nvSpPr>
        <dsp:cNvPr id="0" name=""/>
        <dsp:cNvSpPr/>
      </dsp:nvSpPr>
      <dsp:spPr>
        <a:xfrm>
          <a:off x="2389540" y="4572130"/>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78295"/>
              <a:lumOff val="4853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631337" y="4615141"/>
        <a:ext cx="27062" cy="5417"/>
      </dsp:txXfrm>
    </dsp:sp>
    <dsp:sp modelId="{E694DAE0-33D7-4094-8BE7-C9FFFC9C235F}">
      <dsp:nvSpPr>
        <dsp:cNvPr id="0" name=""/>
        <dsp:cNvSpPr/>
      </dsp:nvSpPr>
      <dsp:spPr>
        <a:xfrm>
          <a:off x="38049" y="3911863"/>
          <a:ext cx="2353291" cy="1411974"/>
        </a:xfrm>
        <a:prstGeom prst="rect">
          <a:avLst/>
        </a:prstGeom>
        <a:blipFill rotWithShape="0">
          <a:blip xmlns:r="http://schemas.openxmlformats.org/officeDocument/2006/relationships" r:embed="rId1">
            <a:duotone>
              <a:schemeClr val="accent1">
                <a:alpha val="90000"/>
                <a:hueOff val="0"/>
                <a:satOff val="0"/>
                <a:lumOff val="0"/>
                <a:alphaOff val="-30000"/>
                <a:shade val="22000"/>
                <a:satMod val="160000"/>
              </a:schemeClr>
              <a:schemeClr val="accent1">
                <a:alpha val="90000"/>
                <a:hueOff val="0"/>
                <a:satOff val="0"/>
                <a:lumOff val="0"/>
                <a:alphaOff val="-3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dirty="0"/>
            <a:t>Market and communicate learning</a:t>
          </a:r>
        </a:p>
      </dsp:txBody>
      <dsp:txXfrm>
        <a:off x="38049" y="3911863"/>
        <a:ext cx="2353291" cy="1411974"/>
      </dsp:txXfrm>
    </dsp:sp>
    <dsp:sp modelId="{C15EFCF5-1C4B-4A24-939C-789B67A1A971}">
      <dsp:nvSpPr>
        <dsp:cNvPr id="0" name=""/>
        <dsp:cNvSpPr/>
      </dsp:nvSpPr>
      <dsp:spPr>
        <a:xfrm>
          <a:off x="5284089" y="4572130"/>
          <a:ext cx="510657" cy="91440"/>
        </a:xfrm>
        <a:custGeom>
          <a:avLst/>
          <a:gdLst/>
          <a:ahLst/>
          <a:cxnLst/>
          <a:rect l="0" t="0" r="0" b="0"/>
          <a:pathLst>
            <a:path>
              <a:moveTo>
                <a:pt x="0" y="45720"/>
              </a:moveTo>
              <a:lnTo>
                <a:pt x="510657" y="45720"/>
              </a:lnTo>
            </a:path>
          </a:pathLst>
        </a:custGeom>
        <a:noFill/>
        <a:ln w="9525" cap="flat" cmpd="sng" algn="ctr">
          <a:solidFill>
            <a:schemeClr val="accent1">
              <a:shade val="90000"/>
              <a:hueOff val="0"/>
              <a:satOff val="-91344"/>
              <a:lumOff val="5662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525886" y="4615141"/>
        <a:ext cx="27062" cy="5417"/>
      </dsp:txXfrm>
    </dsp:sp>
    <dsp:sp modelId="{F0016CFB-DC08-4087-A308-0BE640D7F35A}">
      <dsp:nvSpPr>
        <dsp:cNvPr id="0" name=""/>
        <dsp:cNvSpPr/>
      </dsp:nvSpPr>
      <dsp:spPr>
        <a:xfrm>
          <a:off x="2932597" y="3911863"/>
          <a:ext cx="2353291" cy="1411974"/>
        </a:xfrm>
        <a:prstGeom prst="rect">
          <a:avLst/>
        </a:prstGeom>
        <a:blipFill rotWithShape="0">
          <a:blip xmlns:r="http://schemas.openxmlformats.org/officeDocument/2006/relationships" r:embed="rId1">
            <a:duotone>
              <a:schemeClr val="accent1">
                <a:alpha val="90000"/>
                <a:hueOff val="0"/>
                <a:satOff val="0"/>
                <a:lumOff val="0"/>
                <a:alphaOff val="-35000"/>
                <a:shade val="22000"/>
                <a:satMod val="160000"/>
              </a:schemeClr>
              <a:schemeClr val="accent1">
                <a:alpha val="90000"/>
                <a:hueOff val="0"/>
                <a:satOff val="0"/>
                <a:lumOff val="0"/>
                <a:alphaOff val="-35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a:t>Implementation</a:t>
          </a:r>
        </a:p>
      </dsp:txBody>
      <dsp:txXfrm>
        <a:off x="2932597" y="3911863"/>
        <a:ext cx="2353291" cy="1411974"/>
      </dsp:txXfrm>
    </dsp:sp>
    <dsp:sp modelId="{29E4F05A-7F32-4411-95E4-E2F09EF94FA3}">
      <dsp:nvSpPr>
        <dsp:cNvPr id="0" name=""/>
        <dsp:cNvSpPr/>
      </dsp:nvSpPr>
      <dsp:spPr>
        <a:xfrm>
          <a:off x="5827146" y="3911863"/>
          <a:ext cx="2353291" cy="1411974"/>
        </a:xfrm>
        <a:prstGeom prst="rect">
          <a:avLst/>
        </a:prstGeom>
        <a:blipFill rotWithShape="0">
          <a:blip xmlns:r="http://schemas.openxmlformats.org/officeDocument/2006/relationships" r:embed="rId1">
            <a:duotone>
              <a:schemeClr val="accent1">
                <a:alpha val="90000"/>
                <a:hueOff val="0"/>
                <a:satOff val="0"/>
                <a:lumOff val="0"/>
                <a:alphaOff val="-40000"/>
                <a:shade val="22000"/>
                <a:satMod val="160000"/>
              </a:schemeClr>
              <a:schemeClr val="accent1">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kern="1200"/>
            <a:t>Evaluation</a:t>
          </a:r>
        </a:p>
      </dsp:txBody>
      <dsp:txXfrm>
        <a:off x="5827146" y="3911863"/>
        <a:ext cx="2353291" cy="14119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33AE7-4EF8-4499-B56C-7E74184B0618}">
      <dsp:nvSpPr>
        <dsp:cNvPr id="0" name=""/>
        <dsp:cNvSpPr/>
      </dsp:nvSpPr>
      <dsp:spPr>
        <a:xfrm>
          <a:off x="594065" y="0"/>
          <a:ext cx="6732748" cy="4408264"/>
        </a:xfrm>
        <a:prstGeom prst="rightArrow">
          <a:avLst/>
        </a:prstGeom>
        <a:blipFill rotWithShape="0">
          <a:blip xmlns:r="http://schemas.openxmlformats.org/officeDocument/2006/relationships" r:embed="rId1">
            <a:duotone>
              <a:schemeClr val="accent4">
                <a:tint val="40000"/>
                <a:hueOff val="0"/>
                <a:satOff val="0"/>
                <a:lumOff val="0"/>
                <a:alphaOff val="0"/>
                <a:shade val="22000"/>
                <a:satMod val="160000"/>
              </a:schemeClr>
              <a:schemeClr val="accent4">
                <a:tint val="40000"/>
                <a:hueOff val="0"/>
                <a:satOff val="0"/>
                <a:lumOff val="0"/>
                <a:alphaOff val="0"/>
                <a:shade val="45000"/>
                <a:satMod val="100000"/>
              </a:schemeClr>
            </a:duotone>
          </a:blip>
          <a:tile tx="0" ty="0" sx="65000" sy="65000" flip="none" algn="ctr"/>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9D06CC-46B5-4ACE-A80A-9B363F5F2999}">
      <dsp:nvSpPr>
        <dsp:cNvPr id="0" name=""/>
        <dsp:cNvSpPr/>
      </dsp:nvSpPr>
      <dsp:spPr>
        <a:xfrm>
          <a:off x="3964" y="1322479"/>
          <a:ext cx="1906735" cy="1763305"/>
        </a:xfrm>
        <a:prstGeom prst="roundRect">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Identify stakeholders</a:t>
          </a:r>
        </a:p>
      </dsp:txBody>
      <dsp:txXfrm>
        <a:off x="90041" y="1408556"/>
        <a:ext cx="1734581" cy="1591151"/>
      </dsp:txXfrm>
    </dsp:sp>
    <dsp:sp modelId="{71A648A1-8CD5-41B8-A82F-9EEE59B5256E}">
      <dsp:nvSpPr>
        <dsp:cNvPr id="0" name=""/>
        <dsp:cNvSpPr/>
      </dsp:nvSpPr>
      <dsp:spPr>
        <a:xfrm>
          <a:off x="2006036" y="1322479"/>
          <a:ext cx="1906735" cy="1763305"/>
        </a:xfrm>
        <a:prstGeom prst="roundRect">
          <a:avLst/>
        </a:prstGeom>
        <a:blipFill rotWithShape="0">
          <a:blip xmlns:r="http://schemas.openxmlformats.org/officeDocument/2006/relationships" r:embed="rId1">
            <a:duotone>
              <a:schemeClr val="accent4">
                <a:hueOff val="24156"/>
                <a:satOff val="0"/>
                <a:lumOff val="-1373"/>
                <a:alphaOff val="0"/>
                <a:shade val="22000"/>
                <a:satMod val="160000"/>
              </a:schemeClr>
              <a:schemeClr val="accent4">
                <a:hueOff val="24156"/>
                <a:satOff val="0"/>
                <a:lumOff val="-137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Notify  them of times, venues and purposes	</a:t>
          </a:r>
        </a:p>
      </dsp:txBody>
      <dsp:txXfrm>
        <a:off x="2092113" y="1408556"/>
        <a:ext cx="1734581" cy="1591151"/>
      </dsp:txXfrm>
    </dsp:sp>
    <dsp:sp modelId="{0B537D90-D883-4AED-8BD9-3F201A864D63}">
      <dsp:nvSpPr>
        <dsp:cNvPr id="0" name=""/>
        <dsp:cNvSpPr/>
      </dsp:nvSpPr>
      <dsp:spPr>
        <a:xfrm>
          <a:off x="4008108" y="1322479"/>
          <a:ext cx="1906735" cy="1763305"/>
        </a:xfrm>
        <a:prstGeom prst="roundRect">
          <a:avLst/>
        </a:prstGeom>
        <a:blipFill rotWithShape="0">
          <a:blip xmlns:r="http://schemas.openxmlformats.org/officeDocument/2006/relationships" r:embed="rId1">
            <a:duotone>
              <a:schemeClr val="accent4">
                <a:hueOff val="48312"/>
                <a:satOff val="0"/>
                <a:lumOff val="-2745"/>
                <a:alphaOff val="0"/>
                <a:shade val="22000"/>
                <a:satMod val="160000"/>
              </a:schemeClr>
              <a:schemeClr val="accent4">
                <a:hueOff val="48312"/>
                <a:satOff val="0"/>
                <a:lumOff val="-274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Identify roles</a:t>
          </a:r>
        </a:p>
      </dsp:txBody>
      <dsp:txXfrm>
        <a:off x="4094185" y="1408556"/>
        <a:ext cx="1734581" cy="1591151"/>
      </dsp:txXfrm>
    </dsp:sp>
    <dsp:sp modelId="{D9A5FF49-37E3-4056-8152-5792A17FCFD2}">
      <dsp:nvSpPr>
        <dsp:cNvPr id="0" name=""/>
        <dsp:cNvSpPr/>
      </dsp:nvSpPr>
      <dsp:spPr>
        <a:xfrm>
          <a:off x="6010180" y="1322479"/>
          <a:ext cx="1906735" cy="1763305"/>
        </a:xfrm>
        <a:prstGeom prst="roundRect">
          <a:avLst/>
        </a:prstGeom>
        <a:blipFill rotWithShape="0">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Meetings</a:t>
          </a:r>
        </a:p>
        <a:p>
          <a:pPr marL="0" lvl="0" indent="0" algn="ctr" defTabSz="889000">
            <a:lnSpc>
              <a:spcPct val="90000"/>
            </a:lnSpc>
            <a:spcBef>
              <a:spcPct val="0"/>
            </a:spcBef>
            <a:spcAft>
              <a:spcPct val="35000"/>
            </a:spcAft>
            <a:buNone/>
          </a:pPr>
          <a:r>
            <a:rPr lang="en-US" sz="2000" i="0" kern="1200" dirty="0"/>
            <a:t>Outcomes analysis workshops</a:t>
          </a:r>
        </a:p>
      </dsp:txBody>
      <dsp:txXfrm>
        <a:off x="6096257" y="1408556"/>
        <a:ext cx="1734581" cy="159115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28E9-F8B1-460A-A869-3EA825650390}">
      <dsp:nvSpPr>
        <dsp:cNvPr id="0" name=""/>
        <dsp:cNvSpPr/>
      </dsp:nvSpPr>
      <dsp:spPr>
        <a:xfrm>
          <a:off x="2566905" y="2621352"/>
          <a:ext cx="1778957" cy="1778957"/>
        </a:xfrm>
        <a:prstGeom prst="ellipse">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Collecting Data</a:t>
          </a:r>
        </a:p>
      </dsp:txBody>
      <dsp:txXfrm>
        <a:off x="2827427" y="2881874"/>
        <a:ext cx="1257913" cy="1257913"/>
      </dsp:txXfrm>
    </dsp:sp>
    <dsp:sp modelId="{4074EE96-3DE1-4BAA-97B1-0B9FF5034A7F}">
      <dsp:nvSpPr>
        <dsp:cNvPr id="0" name=""/>
        <dsp:cNvSpPr/>
      </dsp:nvSpPr>
      <dsp:spPr>
        <a:xfrm rot="10771833">
          <a:off x="844977" y="3272060"/>
          <a:ext cx="1627278" cy="507002"/>
        </a:xfrm>
        <a:prstGeom prst="leftArrow">
          <a:avLst>
            <a:gd name="adj1" fmla="val 60000"/>
            <a:gd name="adj2" fmla="val 50000"/>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4C1E2A-ACA7-4BCA-818E-2FEF3899DE89}">
      <dsp:nvSpPr>
        <dsp:cNvPr id="0" name=""/>
        <dsp:cNvSpPr/>
      </dsp:nvSpPr>
      <dsp:spPr>
        <a:xfrm>
          <a:off x="0" y="2856223"/>
          <a:ext cx="1690009" cy="1352007"/>
        </a:xfrm>
        <a:prstGeom prst="roundRect">
          <a:avLst>
            <a:gd name="adj" fmla="val 10000"/>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Interviews</a:t>
          </a:r>
        </a:p>
      </dsp:txBody>
      <dsp:txXfrm>
        <a:off x="39599" y="2895822"/>
        <a:ext cx="1610811" cy="1272809"/>
      </dsp:txXfrm>
    </dsp:sp>
    <dsp:sp modelId="{326C2D27-1192-4611-BA95-C92E58EEF37F}">
      <dsp:nvSpPr>
        <dsp:cNvPr id="0" name=""/>
        <dsp:cNvSpPr/>
      </dsp:nvSpPr>
      <dsp:spPr>
        <a:xfrm rot="13500000">
          <a:off x="1372010" y="1986304"/>
          <a:ext cx="1626695" cy="507002"/>
        </a:xfrm>
        <a:prstGeom prst="leftArrow">
          <a:avLst>
            <a:gd name="adj1" fmla="val 60000"/>
            <a:gd name="adj2" fmla="val 50000"/>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E5E803-9C20-4431-9B00-5C9BE7004DBF}">
      <dsp:nvSpPr>
        <dsp:cNvPr id="0" name=""/>
        <dsp:cNvSpPr/>
      </dsp:nvSpPr>
      <dsp:spPr>
        <a:xfrm>
          <a:off x="765229" y="988677"/>
          <a:ext cx="1690009" cy="1352007"/>
        </a:xfrm>
        <a:prstGeom prst="roundRect">
          <a:avLst>
            <a:gd name="adj" fmla="val 10000"/>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Observations</a:t>
          </a:r>
        </a:p>
      </dsp:txBody>
      <dsp:txXfrm>
        <a:off x="804828" y="1028276"/>
        <a:ext cx="1610811" cy="1272809"/>
      </dsp:txXfrm>
    </dsp:sp>
    <dsp:sp modelId="{07BFB558-002C-473D-9C2C-598668B7E462}">
      <dsp:nvSpPr>
        <dsp:cNvPr id="0" name=""/>
        <dsp:cNvSpPr/>
      </dsp:nvSpPr>
      <dsp:spPr>
        <a:xfrm rot="16200000">
          <a:off x="2643036" y="1459827"/>
          <a:ext cx="1626695" cy="507002"/>
        </a:xfrm>
        <a:prstGeom prst="leftArrow">
          <a:avLst>
            <a:gd name="adj1" fmla="val 60000"/>
            <a:gd name="adj2" fmla="val 50000"/>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8AD7BC-012B-49E2-B33A-99CE51D5A6B9}">
      <dsp:nvSpPr>
        <dsp:cNvPr id="0" name=""/>
        <dsp:cNvSpPr/>
      </dsp:nvSpPr>
      <dsp:spPr>
        <a:xfrm>
          <a:off x="2611379" y="223977"/>
          <a:ext cx="1690009" cy="1352007"/>
        </a:xfrm>
        <a:prstGeom prst="roundRect">
          <a:avLst>
            <a:gd name="adj" fmla="val 10000"/>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Questionnaires</a:t>
          </a:r>
        </a:p>
      </dsp:txBody>
      <dsp:txXfrm>
        <a:off x="2650978" y="263576"/>
        <a:ext cx="1610811" cy="1272809"/>
      </dsp:txXfrm>
    </dsp:sp>
    <dsp:sp modelId="{D5CAE905-5CCA-4D80-94AC-002678AFDF1C}">
      <dsp:nvSpPr>
        <dsp:cNvPr id="0" name=""/>
        <dsp:cNvSpPr/>
      </dsp:nvSpPr>
      <dsp:spPr>
        <a:xfrm rot="18900000">
          <a:off x="3914062" y="1986304"/>
          <a:ext cx="1626695" cy="507002"/>
        </a:xfrm>
        <a:prstGeom prst="leftArrow">
          <a:avLst>
            <a:gd name="adj1" fmla="val 60000"/>
            <a:gd name="adj2" fmla="val 50000"/>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F92696-A568-4B9B-A7C7-64F297E50AC1}">
      <dsp:nvSpPr>
        <dsp:cNvPr id="0" name=""/>
        <dsp:cNvSpPr/>
      </dsp:nvSpPr>
      <dsp:spPr>
        <a:xfrm>
          <a:off x="4457528" y="988677"/>
          <a:ext cx="1690009" cy="1352007"/>
        </a:xfrm>
        <a:prstGeom prst="roundRect">
          <a:avLst>
            <a:gd name="adj" fmla="val 10000"/>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Brainstorming</a:t>
          </a:r>
        </a:p>
      </dsp:txBody>
      <dsp:txXfrm>
        <a:off x="4497127" y="1028276"/>
        <a:ext cx="1610811" cy="1272809"/>
      </dsp:txXfrm>
    </dsp:sp>
    <dsp:sp modelId="{04507E44-DB6F-429A-A28C-6CFB85FE523D}">
      <dsp:nvSpPr>
        <dsp:cNvPr id="0" name=""/>
        <dsp:cNvSpPr/>
      </dsp:nvSpPr>
      <dsp:spPr>
        <a:xfrm>
          <a:off x="4440538" y="3257330"/>
          <a:ext cx="1626695" cy="507002"/>
        </a:xfrm>
        <a:prstGeom prst="leftArrow">
          <a:avLst>
            <a:gd name="adj1" fmla="val 60000"/>
            <a:gd name="adj2" fmla="val 50000"/>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88D8F7-E8A6-4D7B-B129-7E7B28250FA7}">
      <dsp:nvSpPr>
        <dsp:cNvPr id="0" name=""/>
        <dsp:cNvSpPr/>
      </dsp:nvSpPr>
      <dsp:spPr>
        <a:xfrm>
          <a:off x="5222229" y="2834827"/>
          <a:ext cx="1690009" cy="1352007"/>
        </a:xfrm>
        <a:prstGeom prst="roundRect">
          <a:avLst>
            <a:gd name="adj" fmla="val 10000"/>
          </a:avLst>
        </a:prstGeom>
        <a:solidFill>
          <a:schemeClr val="accent5">
            <a:lumMod val="75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Surveys</a:t>
          </a:r>
        </a:p>
      </dsp:txBody>
      <dsp:txXfrm>
        <a:off x="5261828" y="2874426"/>
        <a:ext cx="1610811" cy="12728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EF9AA-FA4B-4C2A-99D0-8213E22BB0E1}">
      <dsp:nvSpPr>
        <dsp:cNvPr id="0" name=""/>
        <dsp:cNvSpPr/>
      </dsp:nvSpPr>
      <dsp:spPr>
        <a:xfrm>
          <a:off x="3314" y="1842"/>
          <a:ext cx="2881285" cy="744235"/>
        </a:xfrm>
        <a:prstGeom prst="chevron">
          <a:avLst/>
        </a:prstGeom>
        <a:solidFill>
          <a:schemeClr val="tx1">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dirty="0"/>
            <a:t>ASSESSMENT PHASE</a:t>
          </a:r>
        </a:p>
      </dsp:txBody>
      <dsp:txXfrm>
        <a:off x="375432" y="1842"/>
        <a:ext cx="2137050" cy="744235"/>
      </dsp:txXfrm>
    </dsp:sp>
    <dsp:sp modelId="{43B71EA9-BB24-4C0D-AF4D-747A9EC51D5E}">
      <dsp:nvSpPr>
        <dsp:cNvPr id="0" name=""/>
        <dsp:cNvSpPr/>
      </dsp:nvSpPr>
      <dsp:spPr>
        <a:xfrm>
          <a:off x="214478" y="839107"/>
          <a:ext cx="2305028" cy="268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Assess occupational requirements</a:t>
          </a:r>
        </a:p>
        <a:p>
          <a:pPr marL="228600" lvl="1" indent="-228600" algn="l" defTabSz="1066800">
            <a:lnSpc>
              <a:spcPct val="90000"/>
            </a:lnSpc>
            <a:spcBef>
              <a:spcPct val="0"/>
            </a:spcBef>
            <a:spcAft>
              <a:spcPct val="15000"/>
            </a:spcAft>
            <a:buChar char="•"/>
          </a:pPr>
          <a:r>
            <a:rPr lang="en-ZA" sz="2400" kern="1200" dirty="0"/>
            <a:t>Assess staff knowledge, skills, values &amp; attitudes</a:t>
          </a:r>
        </a:p>
      </dsp:txBody>
      <dsp:txXfrm>
        <a:off x="214478" y="839107"/>
        <a:ext cx="2305028" cy="2687343"/>
      </dsp:txXfrm>
    </dsp:sp>
    <dsp:sp modelId="{2DEAB87B-73B4-4736-BB6B-2FE9947B1A07}">
      <dsp:nvSpPr>
        <dsp:cNvPr id="0" name=""/>
        <dsp:cNvSpPr/>
      </dsp:nvSpPr>
      <dsp:spPr>
        <a:xfrm>
          <a:off x="2668600" y="1842"/>
          <a:ext cx="2881285" cy="744235"/>
        </a:xfrm>
        <a:prstGeom prst="chevron">
          <a:avLst/>
        </a:prstGeom>
        <a:solidFill>
          <a:schemeClr val="tx1">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dirty="0"/>
            <a:t>FACILITATION PHASE</a:t>
          </a:r>
        </a:p>
      </dsp:txBody>
      <dsp:txXfrm>
        <a:off x="3040718" y="1842"/>
        <a:ext cx="2137050" cy="744235"/>
      </dsp:txXfrm>
    </dsp:sp>
    <dsp:sp modelId="{485B2964-3E98-49B5-9127-B767498439D2}">
      <dsp:nvSpPr>
        <dsp:cNvPr id="0" name=""/>
        <dsp:cNvSpPr/>
      </dsp:nvSpPr>
      <dsp:spPr>
        <a:xfrm>
          <a:off x="2950782" y="839107"/>
          <a:ext cx="2305028" cy="268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Select training media</a:t>
          </a:r>
        </a:p>
        <a:p>
          <a:pPr marL="228600" lvl="1" indent="-228600" algn="l" defTabSz="1066800">
            <a:lnSpc>
              <a:spcPct val="90000"/>
            </a:lnSpc>
            <a:spcBef>
              <a:spcPct val="0"/>
            </a:spcBef>
            <a:spcAft>
              <a:spcPct val="15000"/>
            </a:spcAft>
            <a:buChar char="•"/>
          </a:pPr>
          <a:r>
            <a:rPr lang="en-ZA" sz="2400" kern="1200" dirty="0"/>
            <a:t>Conduct training</a:t>
          </a:r>
        </a:p>
      </dsp:txBody>
      <dsp:txXfrm>
        <a:off x="2950782" y="839107"/>
        <a:ext cx="2305028" cy="2687343"/>
      </dsp:txXfrm>
    </dsp:sp>
    <dsp:sp modelId="{08E27E89-AD21-4184-91F8-5A3A3E62FDE9}">
      <dsp:nvSpPr>
        <dsp:cNvPr id="0" name=""/>
        <dsp:cNvSpPr/>
      </dsp:nvSpPr>
      <dsp:spPr>
        <a:xfrm>
          <a:off x="5333886" y="1842"/>
          <a:ext cx="2881285" cy="744235"/>
        </a:xfrm>
        <a:prstGeom prst="chevron">
          <a:avLst/>
        </a:prstGeom>
        <a:solidFill>
          <a:schemeClr val="tx1">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kern="1200" dirty="0"/>
            <a:t>EVALUATION PHASE</a:t>
          </a:r>
        </a:p>
      </dsp:txBody>
      <dsp:txXfrm>
        <a:off x="5706004" y="1842"/>
        <a:ext cx="2137050" cy="744235"/>
      </dsp:txXfrm>
    </dsp:sp>
    <dsp:sp modelId="{E73F7DAB-EB5F-4DAA-96CD-611AF933E9C2}">
      <dsp:nvSpPr>
        <dsp:cNvPr id="0" name=""/>
        <dsp:cNvSpPr/>
      </dsp:nvSpPr>
      <dsp:spPr>
        <a:xfrm>
          <a:off x="5687086" y="839107"/>
          <a:ext cx="2305028" cy="268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Develop criteria</a:t>
          </a:r>
        </a:p>
        <a:p>
          <a:pPr marL="228600" lvl="1" indent="-228600" algn="l" defTabSz="1066800">
            <a:lnSpc>
              <a:spcPct val="90000"/>
            </a:lnSpc>
            <a:spcBef>
              <a:spcPct val="0"/>
            </a:spcBef>
            <a:spcAft>
              <a:spcPct val="15000"/>
            </a:spcAft>
            <a:buChar char="•"/>
          </a:pPr>
          <a:r>
            <a:rPr lang="en-ZA" sz="2400" kern="1200" dirty="0"/>
            <a:t>Pre-test trainees</a:t>
          </a:r>
        </a:p>
        <a:p>
          <a:pPr marL="228600" lvl="1" indent="-228600" algn="l" defTabSz="1066800">
            <a:lnSpc>
              <a:spcPct val="90000"/>
            </a:lnSpc>
            <a:spcBef>
              <a:spcPct val="0"/>
            </a:spcBef>
            <a:spcAft>
              <a:spcPct val="15000"/>
            </a:spcAft>
            <a:buChar char="•"/>
          </a:pPr>
          <a:r>
            <a:rPr lang="en-ZA" sz="2400" kern="1200" dirty="0"/>
            <a:t>Monitor training</a:t>
          </a:r>
        </a:p>
        <a:p>
          <a:pPr marL="228600" lvl="1" indent="-228600" algn="l" defTabSz="1066800">
            <a:lnSpc>
              <a:spcPct val="90000"/>
            </a:lnSpc>
            <a:spcBef>
              <a:spcPct val="0"/>
            </a:spcBef>
            <a:spcAft>
              <a:spcPct val="15000"/>
            </a:spcAft>
            <a:buChar char="•"/>
          </a:pPr>
          <a:r>
            <a:rPr lang="en-ZA" sz="2400" kern="1200" dirty="0"/>
            <a:t>Evaluate training</a:t>
          </a:r>
        </a:p>
        <a:p>
          <a:pPr marL="228600" lvl="1" indent="-228600" algn="l" defTabSz="1066800">
            <a:lnSpc>
              <a:spcPct val="90000"/>
            </a:lnSpc>
            <a:spcBef>
              <a:spcPct val="0"/>
            </a:spcBef>
            <a:spcAft>
              <a:spcPct val="15000"/>
            </a:spcAft>
            <a:buChar char="•"/>
          </a:pPr>
          <a:r>
            <a:rPr lang="en-ZA" sz="2400" kern="1200" dirty="0"/>
            <a:t>Evaluate transfer</a:t>
          </a:r>
        </a:p>
        <a:p>
          <a:pPr marL="228600" lvl="1" indent="-228600" algn="l" defTabSz="1066800">
            <a:lnSpc>
              <a:spcPct val="90000"/>
            </a:lnSpc>
            <a:spcBef>
              <a:spcPct val="0"/>
            </a:spcBef>
            <a:spcAft>
              <a:spcPct val="15000"/>
            </a:spcAft>
            <a:buChar char="•"/>
          </a:pPr>
          <a:endParaRPr lang="en-ZA" sz="2400" kern="1200" dirty="0"/>
        </a:p>
      </dsp:txBody>
      <dsp:txXfrm>
        <a:off x="5687086" y="839107"/>
        <a:ext cx="2305028" cy="2687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4990C-B3B1-45B3-AAAD-12652981C051}">
      <dsp:nvSpPr>
        <dsp:cNvPr id="0" name=""/>
        <dsp:cNvSpPr/>
      </dsp:nvSpPr>
      <dsp:spPr>
        <a:xfrm rot="5400000">
          <a:off x="-209940" y="213038"/>
          <a:ext cx="1399600" cy="979720"/>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Formulate</a:t>
          </a:r>
        </a:p>
      </dsp:txBody>
      <dsp:txXfrm rot="-5400000">
        <a:off x="0" y="492958"/>
        <a:ext cx="979720" cy="419880"/>
      </dsp:txXfrm>
    </dsp:sp>
    <dsp:sp modelId="{3A73D520-2A61-4888-9947-8C037A81EE9F}">
      <dsp:nvSpPr>
        <dsp:cNvPr id="0" name=""/>
        <dsp:cNvSpPr/>
      </dsp:nvSpPr>
      <dsp:spPr>
        <a:xfrm rot="5400000">
          <a:off x="4139446" y="-3156627"/>
          <a:ext cx="909740" cy="722919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policies</a:t>
          </a:r>
          <a:r>
            <a:rPr lang="en-US" sz="2400" kern="1200" dirty="0"/>
            <a:t> and </a:t>
          </a:r>
          <a:r>
            <a:rPr lang="en-US" sz="2400" b="1" kern="1200" dirty="0"/>
            <a:t>criteria</a:t>
          </a:r>
          <a:r>
            <a:rPr lang="en-US" sz="2400" kern="1200" dirty="0"/>
            <a:t> for </a:t>
          </a:r>
          <a:r>
            <a:rPr lang="en-US" sz="2400" b="1" kern="1200" dirty="0"/>
            <a:t>registration</a:t>
          </a:r>
          <a:r>
            <a:rPr lang="en-US" sz="2400" kern="1200" dirty="0"/>
            <a:t> of </a:t>
          </a:r>
          <a:r>
            <a:rPr lang="en-US" sz="2400" b="1" kern="1200" dirty="0"/>
            <a:t>bodies </a:t>
          </a:r>
          <a:r>
            <a:rPr lang="en-US" sz="2400" kern="1200" dirty="0"/>
            <a:t>responsible for </a:t>
          </a:r>
          <a:r>
            <a:rPr lang="en-US" sz="2400" b="1" kern="1200" dirty="0"/>
            <a:t>establishing standards </a:t>
          </a:r>
        </a:p>
      </dsp:txBody>
      <dsp:txXfrm rot="-5400000">
        <a:off x="979721" y="47508"/>
        <a:ext cx="7184781" cy="820920"/>
      </dsp:txXfrm>
    </dsp:sp>
    <dsp:sp modelId="{BE6BE63D-AD85-476D-8713-E6EECA0D0741}">
      <dsp:nvSpPr>
        <dsp:cNvPr id="0" name=""/>
        <dsp:cNvSpPr/>
      </dsp:nvSpPr>
      <dsp:spPr>
        <a:xfrm rot="5400000">
          <a:off x="-209940" y="1428156"/>
          <a:ext cx="1399600" cy="979720"/>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Accredit</a:t>
          </a:r>
        </a:p>
      </dsp:txBody>
      <dsp:txXfrm rot="-5400000">
        <a:off x="0" y="1708076"/>
        <a:ext cx="979720" cy="419880"/>
      </dsp:txXfrm>
    </dsp:sp>
    <dsp:sp modelId="{BB3335E7-D566-449F-A229-1927521A78C4}">
      <dsp:nvSpPr>
        <dsp:cNvPr id="0" name=""/>
        <dsp:cNvSpPr/>
      </dsp:nvSpPr>
      <dsp:spPr>
        <a:xfrm rot="5400000">
          <a:off x="4139446" y="-1935587"/>
          <a:ext cx="909740" cy="722919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bodies</a:t>
          </a:r>
          <a:r>
            <a:rPr lang="en-US" sz="2400" kern="1200" dirty="0"/>
            <a:t> responsible for </a:t>
          </a:r>
          <a:r>
            <a:rPr lang="en-US" sz="2400" b="1" kern="1200" dirty="0"/>
            <a:t>monitoring  standards</a:t>
          </a:r>
          <a:r>
            <a:rPr lang="en-US" sz="2400" kern="1200" dirty="0"/>
            <a:t>. </a:t>
          </a:r>
        </a:p>
      </dsp:txBody>
      <dsp:txXfrm rot="-5400000">
        <a:off x="979721" y="1268548"/>
        <a:ext cx="7184781" cy="820920"/>
      </dsp:txXfrm>
    </dsp:sp>
    <dsp:sp modelId="{75AB7A35-16F0-4C0B-A6DC-52A1D5EE833B}">
      <dsp:nvSpPr>
        <dsp:cNvPr id="0" name=""/>
        <dsp:cNvSpPr/>
      </dsp:nvSpPr>
      <dsp:spPr>
        <a:xfrm rot="5400000">
          <a:off x="-209940" y="2871241"/>
          <a:ext cx="1399600" cy="979720"/>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Oversee  </a:t>
          </a:r>
        </a:p>
      </dsp:txBody>
      <dsp:txXfrm rot="-5400000">
        <a:off x="0" y="3151161"/>
        <a:ext cx="979720" cy="419880"/>
      </dsp:txXfrm>
    </dsp:sp>
    <dsp:sp modelId="{E1094AD2-3805-4375-A7FF-1A90816A9178}">
      <dsp:nvSpPr>
        <dsp:cNvPr id="0" name=""/>
        <dsp:cNvSpPr/>
      </dsp:nvSpPr>
      <dsp:spPr>
        <a:xfrm rot="5400000">
          <a:off x="3911478" y="-498424"/>
          <a:ext cx="1365674" cy="722919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implementation</a:t>
          </a:r>
          <a:r>
            <a:rPr lang="en-US" sz="2400" kern="1200" dirty="0"/>
            <a:t> of </a:t>
          </a:r>
          <a:r>
            <a:rPr lang="en-US" sz="2400" b="1" kern="1200" dirty="0"/>
            <a:t>NQF </a:t>
          </a:r>
          <a:r>
            <a:rPr lang="en-US" sz="2400" kern="1200" dirty="0"/>
            <a:t>by </a:t>
          </a:r>
          <a:r>
            <a:rPr lang="en-US" sz="2400" b="1" kern="1200" dirty="0"/>
            <a:t>registration </a:t>
          </a:r>
          <a:r>
            <a:rPr lang="en-US" sz="2400" kern="1200" dirty="0"/>
            <a:t>of </a:t>
          </a:r>
          <a:r>
            <a:rPr lang="en-US" sz="2400" b="1" kern="1200" dirty="0"/>
            <a:t>standard setting</a:t>
          </a:r>
          <a:r>
            <a:rPr lang="en-US" sz="2400" kern="1200" dirty="0"/>
            <a:t> and </a:t>
          </a:r>
          <a:r>
            <a:rPr lang="en-US" sz="2400" b="1" kern="1200" dirty="0"/>
            <a:t>accreditation bodies</a:t>
          </a:r>
          <a:r>
            <a:rPr lang="en-US" sz="2400" kern="1200" dirty="0"/>
            <a:t>, </a:t>
          </a:r>
        </a:p>
        <a:p>
          <a:pPr marL="228600" lvl="1" indent="-228600" algn="l" defTabSz="1066800">
            <a:lnSpc>
              <a:spcPct val="90000"/>
            </a:lnSpc>
            <a:spcBef>
              <a:spcPct val="0"/>
            </a:spcBef>
            <a:spcAft>
              <a:spcPct val="15000"/>
            </a:spcAft>
            <a:buChar char="•"/>
          </a:pPr>
          <a:r>
            <a:rPr lang="en-US" sz="2400" b="1" kern="1200" dirty="0"/>
            <a:t>registration</a:t>
          </a:r>
          <a:r>
            <a:rPr lang="en-US" sz="2400" kern="1200" dirty="0"/>
            <a:t> of </a:t>
          </a:r>
          <a:r>
            <a:rPr lang="en-US" sz="2400" b="1" kern="1200" dirty="0"/>
            <a:t>national standards </a:t>
          </a:r>
          <a:r>
            <a:rPr lang="en-US" sz="2400" kern="1200" dirty="0"/>
            <a:t>and </a:t>
          </a:r>
          <a:r>
            <a:rPr lang="en-US" sz="2400" b="1" kern="1200" dirty="0"/>
            <a:t>qualifications</a:t>
          </a:r>
          <a:r>
            <a:rPr lang="en-US" sz="2400" kern="1200" dirty="0"/>
            <a:t> on the </a:t>
          </a:r>
          <a:r>
            <a:rPr lang="en-US" sz="2400" b="1" kern="1200" dirty="0"/>
            <a:t>NQF</a:t>
          </a:r>
          <a:r>
            <a:rPr lang="en-US" sz="2400" kern="1200" dirty="0"/>
            <a:t> and </a:t>
          </a:r>
          <a:r>
            <a:rPr lang="en-US" sz="2400" b="1" kern="1200" dirty="0"/>
            <a:t>registration</a:t>
          </a:r>
          <a:r>
            <a:rPr lang="en-US" sz="2400" kern="1200" dirty="0"/>
            <a:t> </a:t>
          </a:r>
          <a:r>
            <a:rPr lang="en-US" sz="2400" b="1" kern="1200" dirty="0"/>
            <a:t>of learners </a:t>
          </a:r>
          <a:r>
            <a:rPr lang="en-US" sz="2400" kern="1200" dirty="0"/>
            <a:t>against  NQF. </a:t>
          </a:r>
        </a:p>
      </dsp:txBody>
      <dsp:txXfrm rot="-5400000">
        <a:off x="979720" y="2500001"/>
        <a:ext cx="7162524" cy="12323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ECE48-7AF7-4E97-A60D-9B9987087DEB}">
      <dsp:nvSpPr>
        <dsp:cNvPr id="0" name=""/>
        <dsp:cNvSpPr/>
      </dsp:nvSpPr>
      <dsp:spPr>
        <a:xfrm>
          <a:off x="1800937" y="0"/>
          <a:ext cx="4014445" cy="4014445"/>
        </a:xfrm>
        <a:prstGeom prst="triangle">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80E1C5-9EAA-488F-89E7-815D6784E0C8}">
      <dsp:nvSpPr>
        <dsp:cNvPr id="0" name=""/>
        <dsp:cNvSpPr/>
      </dsp:nvSpPr>
      <dsp:spPr>
        <a:xfrm>
          <a:off x="3808160" y="403600"/>
          <a:ext cx="2609389" cy="95029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Organisational</a:t>
          </a:r>
          <a:r>
            <a:rPr lang="en-US" sz="2700" kern="1200" dirty="0"/>
            <a:t> </a:t>
          </a:r>
        </a:p>
      </dsp:txBody>
      <dsp:txXfrm>
        <a:off x="3854550" y="449990"/>
        <a:ext cx="2516609" cy="857514"/>
      </dsp:txXfrm>
    </dsp:sp>
    <dsp:sp modelId="{4E792206-DE7E-4590-834C-5EB6846A0199}">
      <dsp:nvSpPr>
        <dsp:cNvPr id="0" name=""/>
        <dsp:cNvSpPr/>
      </dsp:nvSpPr>
      <dsp:spPr>
        <a:xfrm>
          <a:off x="3808160" y="1472681"/>
          <a:ext cx="2609389" cy="95029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Operational</a:t>
          </a:r>
        </a:p>
      </dsp:txBody>
      <dsp:txXfrm>
        <a:off x="3854550" y="1519071"/>
        <a:ext cx="2516609" cy="857514"/>
      </dsp:txXfrm>
    </dsp:sp>
    <dsp:sp modelId="{A592BE02-313D-479F-AC35-3D2C2AB8C7C3}">
      <dsp:nvSpPr>
        <dsp:cNvPr id="0" name=""/>
        <dsp:cNvSpPr/>
      </dsp:nvSpPr>
      <dsp:spPr>
        <a:xfrm>
          <a:off x="3808160" y="2541763"/>
          <a:ext cx="2609389" cy="95029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Personal</a:t>
          </a:r>
        </a:p>
      </dsp:txBody>
      <dsp:txXfrm>
        <a:off x="3854550" y="2588153"/>
        <a:ext cx="2516609" cy="85751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70C9F-9130-49B8-8F50-B7BDBEC34BFF}">
      <dsp:nvSpPr>
        <dsp:cNvPr id="0" name=""/>
        <dsp:cNvSpPr/>
      </dsp:nvSpPr>
      <dsp:spPr>
        <a:xfrm rot="10800000">
          <a:off x="0" y="0"/>
          <a:ext cx="6096000" cy="1354666"/>
        </a:xfrm>
        <a:prstGeom prst="trapezoid">
          <a:avLst>
            <a:gd name="adj" fmla="val 75000"/>
          </a:avLst>
        </a:prstGeom>
        <a:solidFill>
          <a:schemeClr val="accent1">
            <a:alpha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rPr>
            <a:t>Macro </a:t>
          </a:r>
          <a:endParaRPr lang="en-US" sz="2800" kern="1200" dirty="0">
            <a:solidFill>
              <a:schemeClr val="bg1"/>
            </a:solidFill>
          </a:endParaRPr>
        </a:p>
      </dsp:txBody>
      <dsp:txXfrm rot="-10800000">
        <a:off x="1066799" y="0"/>
        <a:ext cx="3962400" cy="1354666"/>
      </dsp:txXfrm>
    </dsp:sp>
    <dsp:sp modelId="{A49C0DB3-87BF-4571-9BC9-66795A74E95A}">
      <dsp:nvSpPr>
        <dsp:cNvPr id="0" name=""/>
        <dsp:cNvSpPr/>
      </dsp:nvSpPr>
      <dsp:spPr>
        <a:xfrm rot="10800000">
          <a:off x="1015999" y="1354666"/>
          <a:ext cx="4064000" cy="1354666"/>
        </a:xfrm>
        <a:prstGeom prst="trapezoid">
          <a:avLst>
            <a:gd name="adj" fmla="val 75000"/>
          </a:avLst>
        </a:prstGeom>
        <a:solidFill>
          <a:srgbClr val="008080">
            <a:alpha val="70000"/>
          </a:srgb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Meso</a:t>
          </a:r>
          <a:endParaRPr lang="en-US" sz="2800" kern="1200" dirty="0">
            <a:solidFill>
              <a:schemeClr val="bg1"/>
            </a:solidFill>
          </a:endParaRPr>
        </a:p>
      </dsp:txBody>
      <dsp:txXfrm rot="-10800000">
        <a:off x="1727199" y="1354666"/>
        <a:ext cx="2641600" cy="1354666"/>
      </dsp:txXfrm>
    </dsp:sp>
    <dsp:sp modelId="{792483B4-409D-4661-9396-4EE6EA9AA212}">
      <dsp:nvSpPr>
        <dsp:cNvPr id="0" name=""/>
        <dsp:cNvSpPr/>
      </dsp:nvSpPr>
      <dsp:spPr>
        <a:xfrm rot="10800000">
          <a:off x="2032000" y="2709333"/>
          <a:ext cx="2032000" cy="1354666"/>
        </a:xfrm>
        <a:prstGeom prst="trapezoid">
          <a:avLst>
            <a:gd name="adj" fmla="val 75000"/>
          </a:avLst>
        </a:prstGeom>
        <a:solidFill>
          <a:srgbClr val="808080">
            <a:alpha val="50000"/>
          </a:srgb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Micro</a:t>
          </a:r>
        </a:p>
      </dsp:txBody>
      <dsp:txXfrm rot="-10800000">
        <a:off x="2032000" y="2709333"/>
        <a:ext cx="2032000" cy="135466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AF8DC-8701-443A-9BD6-89F473859544}">
      <dsp:nvSpPr>
        <dsp:cNvPr id="0" name=""/>
        <dsp:cNvSpPr/>
      </dsp:nvSpPr>
      <dsp:spPr>
        <a:xfrm>
          <a:off x="-243840" y="-50867"/>
          <a:ext cx="5364480" cy="1119077"/>
        </a:xfrm>
        <a:prstGeom prst="roundRect">
          <a:avLst>
            <a:gd name="adj" fmla="val 10000"/>
          </a:avLst>
        </a:prstGeom>
        <a:blipFill rotWithShape="0">
          <a:blip xmlns:r="http://schemas.openxmlformats.org/officeDocument/2006/relationships" r:embed="rId1">
            <a:duotone>
              <a:schemeClr val="accent1">
                <a:shade val="80000"/>
                <a:hueOff val="0"/>
                <a:satOff val="0"/>
                <a:lumOff val="0"/>
                <a:alphaOff val="0"/>
                <a:shade val="22000"/>
                <a:satMod val="160000"/>
              </a:schemeClr>
              <a:schemeClr val="accent1">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Establish training committee</a:t>
          </a:r>
        </a:p>
      </dsp:txBody>
      <dsp:txXfrm>
        <a:off x="-211063" y="-18090"/>
        <a:ext cx="4062345" cy="1053523"/>
      </dsp:txXfrm>
    </dsp:sp>
    <dsp:sp modelId="{1225B667-2422-4A06-81D1-B9B74EA66BF1}">
      <dsp:nvSpPr>
        <dsp:cNvPr id="0" name=""/>
        <dsp:cNvSpPr/>
      </dsp:nvSpPr>
      <dsp:spPr>
        <a:xfrm>
          <a:off x="164592" y="1151447"/>
          <a:ext cx="5364480" cy="1119077"/>
        </a:xfrm>
        <a:prstGeom prst="roundRect">
          <a:avLst>
            <a:gd name="adj" fmla="val 10000"/>
          </a:avLst>
        </a:prstGeom>
        <a:blipFill rotWithShape="0">
          <a:blip xmlns:r="http://schemas.openxmlformats.org/officeDocument/2006/relationships" r:embed="rId1">
            <a:duotone>
              <a:schemeClr val="accent1">
                <a:shade val="80000"/>
                <a:hueOff val="0"/>
                <a:satOff val="-29980"/>
                <a:lumOff val="14735"/>
                <a:alphaOff val="0"/>
                <a:shade val="22000"/>
                <a:satMod val="160000"/>
              </a:schemeClr>
              <a:schemeClr val="accent1">
                <a:shade val="80000"/>
                <a:hueOff val="0"/>
                <a:satOff val="-29980"/>
                <a:lumOff val="1473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Collect information</a:t>
          </a:r>
        </a:p>
      </dsp:txBody>
      <dsp:txXfrm>
        <a:off x="197369" y="1184224"/>
        <a:ext cx="4122250" cy="1053523"/>
      </dsp:txXfrm>
    </dsp:sp>
    <dsp:sp modelId="{E4D0DC9E-0F99-4F6F-9BF4-590EF31BA29E}">
      <dsp:nvSpPr>
        <dsp:cNvPr id="0" name=""/>
        <dsp:cNvSpPr/>
      </dsp:nvSpPr>
      <dsp:spPr>
        <a:xfrm>
          <a:off x="566928" y="2353762"/>
          <a:ext cx="5364480" cy="1119077"/>
        </a:xfrm>
        <a:prstGeom prst="roundRect">
          <a:avLst>
            <a:gd name="adj" fmla="val 10000"/>
          </a:avLst>
        </a:prstGeom>
        <a:blipFill rotWithShape="0">
          <a:blip xmlns:r="http://schemas.openxmlformats.org/officeDocument/2006/relationships" r:embed="rId1">
            <a:duotone>
              <a:schemeClr val="accent1">
                <a:shade val="80000"/>
                <a:hueOff val="0"/>
                <a:satOff val="-59960"/>
                <a:lumOff val="29471"/>
                <a:alphaOff val="0"/>
                <a:shade val="22000"/>
                <a:satMod val="160000"/>
              </a:schemeClr>
              <a:schemeClr val="accent1">
                <a:shade val="80000"/>
                <a:hueOff val="0"/>
                <a:satOff val="-59960"/>
                <a:lumOff val="2947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Organise the data</a:t>
          </a:r>
        </a:p>
      </dsp:txBody>
      <dsp:txXfrm>
        <a:off x="599705" y="2386539"/>
        <a:ext cx="4128955" cy="1053523"/>
      </dsp:txXfrm>
    </dsp:sp>
    <dsp:sp modelId="{A9C7BA03-91CC-40A8-885C-618CC0C3F00E}">
      <dsp:nvSpPr>
        <dsp:cNvPr id="0" name=""/>
        <dsp:cNvSpPr/>
      </dsp:nvSpPr>
      <dsp:spPr>
        <a:xfrm>
          <a:off x="975360" y="3556077"/>
          <a:ext cx="5364480" cy="1119077"/>
        </a:xfrm>
        <a:prstGeom prst="roundRect">
          <a:avLst>
            <a:gd name="adj" fmla="val 10000"/>
          </a:avLst>
        </a:prstGeom>
        <a:blipFill rotWithShape="0">
          <a:blip xmlns:r="http://schemas.openxmlformats.org/officeDocument/2006/relationships" r:embed="rId1">
            <a:duotone>
              <a:schemeClr val="accent1">
                <a:shade val="80000"/>
                <a:hueOff val="0"/>
                <a:satOff val="-89940"/>
                <a:lumOff val="44206"/>
                <a:alphaOff val="0"/>
                <a:shade val="22000"/>
                <a:satMod val="160000"/>
              </a:schemeClr>
              <a:schemeClr val="accent1">
                <a:shade val="80000"/>
                <a:hueOff val="0"/>
                <a:satOff val="-89940"/>
                <a:lumOff val="4420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Analyse the data</a:t>
          </a:r>
        </a:p>
      </dsp:txBody>
      <dsp:txXfrm>
        <a:off x="1008137" y="3588854"/>
        <a:ext cx="4122250" cy="1053523"/>
      </dsp:txXfrm>
    </dsp:sp>
    <dsp:sp modelId="{66533112-DA7C-410D-9C95-8EA9A4BDFFA0}">
      <dsp:nvSpPr>
        <dsp:cNvPr id="0" name=""/>
        <dsp:cNvSpPr/>
      </dsp:nvSpPr>
      <dsp:spPr>
        <a:xfrm>
          <a:off x="4215526" y="779192"/>
          <a:ext cx="661273" cy="66127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364312" y="779192"/>
        <a:ext cx="363701" cy="497608"/>
      </dsp:txXfrm>
    </dsp:sp>
    <dsp:sp modelId="{79135DBD-8FED-4937-8673-037C8A04304A}">
      <dsp:nvSpPr>
        <dsp:cNvPr id="0" name=""/>
        <dsp:cNvSpPr/>
      </dsp:nvSpPr>
      <dsp:spPr>
        <a:xfrm>
          <a:off x="4623958" y="1981507"/>
          <a:ext cx="661273" cy="66127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772744" y="1981507"/>
        <a:ext cx="363701" cy="497608"/>
      </dsp:txXfrm>
    </dsp:sp>
    <dsp:sp modelId="{F4084D7F-6FB0-4C16-9F0F-94B00F084355}">
      <dsp:nvSpPr>
        <dsp:cNvPr id="0" name=""/>
        <dsp:cNvSpPr/>
      </dsp:nvSpPr>
      <dsp:spPr>
        <a:xfrm>
          <a:off x="5026294" y="3183822"/>
          <a:ext cx="661273" cy="66127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175080" y="3183822"/>
        <a:ext cx="363701" cy="49760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CDEC-5B3D-4C2E-8892-B02EEC04C5E8}">
      <dsp:nvSpPr>
        <dsp:cNvPr id="0" name=""/>
        <dsp:cNvSpPr/>
      </dsp:nvSpPr>
      <dsp:spPr>
        <a:xfrm>
          <a:off x="3197155" y="1190"/>
          <a:ext cx="4795732" cy="9445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Document created by senior team</a:t>
          </a:r>
        </a:p>
        <a:p>
          <a:pPr marL="228600" lvl="1" indent="-228600" algn="l" defTabSz="977900">
            <a:lnSpc>
              <a:spcPct val="90000"/>
            </a:lnSpc>
            <a:spcBef>
              <a:spcPct val="0"/>
            </a:spcBef>
            <a:spcAft>
              <a:spcPct val="15000"/>
            </a:spcAft>
            <a:buChar char="•"/>
          </a:pPr>
          <a:r>
            <a:rPr lang="en-US" sz="2200" kern="1200" dirty="0"/>
            <a:t>Explains strategic training needed</a:t>
          </a:r>
        </a:p>
      </dsp:txBody>
      <dsp:txXfrm>
        <a:off x="3197155" y="119260"/>
        <a:ext cx="4441521" cy="708422"/>
      </dsp:txXfrm>
    </dsp:sp>
    <dsp:sp modelId="{12E1D43C-457C-4629-BAC2-561CA4F29A8C}">
      <dsp:nvSpPr>
        <dsp:cNvPr id="0" name=""/>
        <dsp:cNvSpPr/>
      </dsp:nvSpPr>
      <dsp:spPr>
        <a:xfrm>
          <a:off x="0" y="1190"/>
          <a:ext cx="3197155" cy="94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Organisational training plan</a:t>
          </a:r>
        </a:p>
      </dsp:txBody>
      <dsp:txXfrm>
        <a:off x="46110" y="47300"/>
        <a:ext cx="3104935" cy="852342"/>
      </dsp:txXfrm>
    </dsp:sp>
    <dsp:sp modelId="{D5B77E71-8381-475A-A04D-D387860A8B00}">
      <dsp:nvSpPr>
        <dsp:cNvPr id="0" name=""/>
        <dsp:cNvSpPr/>
      </dsp:nvSpPr>
      <dsp:spPr>
        <a:xfrm>
          <a:off x="3197155" y="1040209"/>
          <a:ext cx="4795732" cy="9445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Any training  required to enable organisation to meet objectives</a:t>
          </a:r>
        </a:p>
      </dsp:txBody>
      <dsp:txXfrm>
        <a:off x="3197155" y="1158279"/>
        <a:ext cx="4441521" cy="708422"/>
      </dsp:txXfrm>
    </dsp:sp>
    <dsp:sp modelId="{CAE1B117-0471-494D-85A8-67D889C2C6F4}">
      <dsp:nvSpPr>
        <dsp:cNvPr id="0" name=""/>
        <dsp:cNvSpPr/>
      </dsp:nvSpPr>
      <dsp:spPr>
        <a:xfrm>
          <a:off x="0" y="1040209"/>
          <a:ext cx="3197155" cy="94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Strategic training</a:t>
          </a:r>
        </a:p>
      </dsp:txBody>
      <dsp:txXfrm>
        <a:off x="46110" y="1086319"/>
        <a:ext cx="3104935" cy="852342"/>
      </dsp:txXfrm>
    </dsp:sp>
    <dsp:sp modelId="{0FB3FAB0-B25B-43C4-81B6-A10CC73B134A}">
      <dsp:nvSpPr>
        <dsp:cNvPr id="0" name=""/>
        <dsp:cNvSpPr/>
      </dsp:nvSpPr>
      <dsp:spPr>
        <a:xfrm>
          <a:off x="3197155" y="2079228"/>
          <a:ext cx="4795732" cy="9445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Routine training  to meet legal requirements and operate smoothly</a:t>
          </a:r>
        </a:p>
      </dsp:txBody>
      <dsp:txXfrm>
        <a:off x="3197155" y="2197298"/>
        <a:ext cx="4441521" cy="708422"/>
      </dsp:txXfrm>
    </dsp:sp>
    <dsp:sp modelId="{44409CA0-3385-4FE2-83DF-54BB5473F9DE}">
      <dsp:nvSpPr>
        <dsp:cNvPr id="0" name=""/>
        <dsp:cNvSpPr/>
      </dsp:nvSpPr>
      <dsp:spPr>
        <a:xfrm>
          <a:off x="0" y="2079228"/>
          <a:ext cx="3197155" cy="94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Maintenance training	</a:t>
          </a:r>
        </a:p>
      </dsp:txBody>
      <dsp:txXfrm>
        <a:off x="46110" y="2125338"/>
        <a:ext cx="3104935" cy="852342"/>
      </dsp:txXfrm>
    </dsp:sp>
    <dsp:sp modelId="{D19D8207-41C2-471D-8F83-A2BF804A8FF6}">
      <dsp:nvSpPr>
        <dsp:cNvPr id="0" name=""/>
        <dsp:cNvSpPr/>
      </dsp:nvSpPr>
      <dsp:spPr>
        <a:xfrm>
          <a:off x="3197155" y="3118246"/>
          <a:ext cx="4795732" cy="94456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Develop individuals to fulfill long term career potential in organisation</a:t>
          </a:r>
        </a:p>
      </dsp:txBody>
      <dsp:txXfrm>
        <a:off x="3197155" y="3236316"/>
        <a:ext cx="4441521" cy="708422"/>
      </dsp:txXfrm>
    </dsp:sp>
    <dsp:sp modelId="{89B7730C-0AB4-45C8-956A-C28F126D4572}">
      <dsp:nvSpPr>
        <dsp:cNvPr id="0" name=""/>
        <dsp:cNvSpPr/>
      </dsp:nvSpPr>
      <dsp:spPr>
        <a:xfrm>
          <a:off x="0" y="3118246"/>
          <a:ext cx="3197155" cy="94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Personal development	</a:t>
          </a:r>
        </a:p>
      </dsp:txBody>
      <dsp:txXfrm>
        <a:off x="46110" y="3164356"/>
        <a:ext cx="3104935" cy="8523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8780D-7AB7-4548-8C32-7D0F63C3ED9C}">
      <dsp:nvSpPr>
        <dsp:cNvPr id="0" name=""/>
        <dsp:cNvSpPr/>
      </dsp:nvSpPr>
      <dsp:spPr>
        <a:xfrm>
          <a:off x="544557" y="2865"/>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jobs</a:t>
          </a:r>
        </a:p>
      </dsp:txBody>
      <dsp:txXfrm>
        <a:off x="579077" y="37385"/>
        <a:ext cx="1895313" cy="1109571"/>
      </dsp:txXfrm>
    </dsp:sp>
    <dsp:sp modelId="{254E3BFB-6D90-4179-998D-2561914C90C8}">
      <dsp:nvSpPr>
        <dsp:cNvPr id="0" name=""/>
        <dsp:cNvSpPr/>
      </dsp:nvSpPr>
      <dsp:spPr>
        <a:xfrm>
          <a:off x="2651772" y="390865"/>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51772" y="471387"/>
        <a:ext cx="240917" cy="241567"/>
      </dsp:txXfrm>
    </dsp:sp>
    <dsp:sp modelId="{CA1A4361-748E-40A7-BEAA-51A6398344EA}">
      <dsp:nvSpPr>
        <dsp:cNvPr id="0" name=""/>
        <dsp:cNvSpPr/>
      </dsp:nvSpPr>
      <dsp:spPr>
        <a:xfrm>
          <a:off x="3158283" y="2865"/>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Analyse job information</a:t>
          </a:r>
        </a:p>
      </dsp:txBody>
      <dsp:txXfrm>
        <a:off x="3192803" y="37385"/>
        <a:ext cx="1895313" cy="1109571"/>
      </dsp:txXfrm>
    </dsp:sp>
    <dsp:sp modelId="{9D49DE86-D5F7-4CB3-A687-D1039564ECDD}">
      <dsp:nvSpPr>
        <dsp:cNvPr id="0" name=""/>
        <dsp:cNvSpPr/>
      </dsp:nvSpPr>
      <dsp:spPr>
        <a:xfrm>
          <a:off x="5265498" y="390865"/>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65498" y="471387"/>
        <a:ext cx="240917" cy="241567"/>
      </dsp:txXfrm>
    </dsp:sp>
    <dsp:sp modelId="{A6E71F0C-4172-4A56-95A0-38590793A24F}">
      <dsp:nvSpPr>
        <dsp:cNvPr id="0" name=""/>
        <dsp:cNvSpPr/>
      </dsp:nvSpPr>
      <dsp:spPr>
        <a:xfrm>
          <a:off x="5772009" y="2865"/>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employee in specific position</a:t>
          </a:r>
        </a:p>
      </dsp:txBody>
      <dsp:txXfrm>
        <a:off x="5806529" y="37385"/>
        <a:ext cx="1895313" cy="1109571"/>
      </dsp:txXfrm>
    </dsp:sp>
    <dsp:sp modelId="{6D86BD34-4E34-4E31-94D0-166186A4B5D6}">
      <dsp:nvSpPr>
        <dsp:cNvPr id="0" name=""/>
        <dsp:cNvSpPr/>
      </dsp:nvSpPr>
      <dsp:spPr>
        <a:xfrm rot="5400000">
          <a:off x="6582102" y="1295117"/>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633402" y="1324339"/>
        <a:ext cx="241567" cy="240917"/>
      </dsp:txXfrm>
    </dsp:sp>
    <dsp:sp modelId="{6E820112-928B-4D4A-868B-30AF39035346}">
      <dsp:nvSpPr>
        <dsp:cNvPr id="0" name=""/>
        <dsp:cNvSpPr/>
      </dsp:nvSpPr>
      <dsp:spPr>
        <a:xfrm>
          <a:off x="5772009" y="1830850"/>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Interview employee</a:t>
          </a:r>
        </a:p>
      </dsp:txBody>
      <dsp:txXfrm>
        <a:off x="5806529" y="1865370"/>
        <a:ext cx="1895313" cy="1109571"/>
      </dsp:txXfrm>
    </dsp:sp>
    <dsp:sp modelId="{765F8BFC-3CF2-40D8-BAED-D5A74561F07C}">
      <dsp:nvSpPr>
        <dsp:cNvPr id="0" name=""/>
        <dsp:cNvSpPr/>
      </dsp:nvSpPr>
      <dsp:spPr>
        <a:xfrm rot="10800000">
          <a:off x="5284979" y="2218850"/>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388229" y="2299372"/>
        <a:ext cx="240917" cy="241567"/>
      </dsp:txXfrm>
    </dsp:sp>
    <dsp:sp modelId="{B3041C49-D1BF-4095-9B94-6590C34940F1}">
      <dsp:nvSpPr>
        <dsp:cNvPr id="0" name=""/>
        <dsp:cNvSpPr/>
      </dsp:nvSpPr>
      <dsp:spPr>
        <a:xfrm>
          <a:off x="3158283" y="1830850"/>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Develop competence profile</a:t>
          </a:r>
        </a:p>
      </dsp:txBody>
      <dsp:txXfrm>
        <a:off x="3192803" y="1865370"/>
        <a:ext cx="1895313" cy="1109571"/>
      </dsp:txXfrm>
    </dsp:sp>
    <dsp:sp modelId="{525F6132-2246-4E6B-91B4-22C4771C7133}">
      <dsp:nvSpPr>
        <dsp:cNvPr id="0" name=""/>
        <dsp:cNvSpPr/>
      </dsp:nvSpPr>
      <dsp:spPr>
        <a:xfrm rot="10800000">
          <a:off x="2671253" y="2218850"/>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774503" y="2299372"/>
        <a:ext cx="240917" cy="241567"/>
      </dsp:txXfrm>
    </dsp:sp>
    <dsp:sp modelId="{02CF3E16-2DF1-482C-83FC-7A539F65F197}">
      <dsp:nvSpPr>
        <dsp:cNvPr id="0" name=""/>
        <dsp:cNvSpPr/>
      </dsp:nvSpPr>
      <dsp:spPr>
        <a:xfrm>
          <a:off x="544557" y="1830850"/>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Identify organisational values &amp; behavioural indicators</a:t>
          </a:r>
        </a:p>
      </dsp:txBody>
      <dsp:txXfrm>
        <a:off x="579077" y="1865370"/>
        <a:ext cx="1895313" cy="1109571"/>
      </dsp:txXfrm>
    </dsp:sp>
    <dsp:sp modelId="{C26B3B6A-6A04-461F-A67D-FC944C35E8DC}">
      <dsp:nvSpPr>
        <dsp:cNvPr id="0" name=""/>
        <dsp:cNvSpPr/>
      </dsp:nvSpPr>
      <dsp:spPr>
        <a:xfrm rot="5400000">
          <a:off x="1354650" y="3123102"/>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405950" y="3152324"/>
        <a:ext cx="241567" cy="240917"/>
      </dsp:txXfrm>
    </dsp:sp>
    <dsp:sp modelId="{71E4E13C-40F7-4C00-9A1E-7932AF9BD436}">
      <dsp:nvSpPr>
        <dsp:cNvPr id="0" name=""/>
        <dsp:cNvSpPr/>
      </dsp:nvSpPr>
      <dsp:spPr>
        <a:xfrm>
          <a:off x="544557" y="3658834"/>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Compile job profile</a:t>
          </a:r>
        </a:p>
      </dsp:txBody>
      <dsp:txXfrm>
        <a:off x="579077" y="3693354"/>
        <a:ext cx="1895313" cy="1109571"/>
      </dsp:txXfrm>
    </dsp:sp>
    <dsp:sp modelId="{02A5EA15-CE08-473E-9A13-7E45097FA786}">
      <dsp:nvSpPr>
        <dsp:cNvPr id="0" name=""/>
        <dsp:cNvSpPr/>
      </dsp:nvSpPr>
      <dsp:spPr>
        <a:xfrm>
          <a:off x="2651772" y="4046835"/>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51772" y="4127357"/>
        <a:ext cx="240917" cy="241567"/>
      </dsp:txXfrm>
    </dsp:sp>
    <dsp:sp modelId="{142AFD9B-0A40-4EDF-B1F7-C2E27B07F9B6}">
      <dsp:nvSpPr>
        <dsp:cNvPr id="0" name=""/>
        <dsp:cNvSpPr/>
      </dsp:nvSpPr>
      <dsp:spPr>
        <a:xfrm>
          <a:off x="3158283" y="3658834"/>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Verify job profiles</a:t>
          </a:r>
        </a:p>
      </dsp:txBody>
      <dsp:txXfrm>
        <a:off x="3192803" y="3693354"/>
        <a:ext cx="1895313" cy="1109571"/>
      </dsp:txXfrm>
    </dsp:sp>
    <dsp:sp modelId="{141A59C4-6535-42C9-814C-083C2AA434E8}">
      <dsp:nvSpPr>
        <dsp:cNvPr id="0" name=""/>
        <dsp:cNvSpPr/>
      </dsp:nvSpPr>
      <dsp:spPr>
        <a:xfrm>
          <a:off x="5265498" y="4046835"/>
          <a:ext cx="344167" cy="4026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65498" y="4127357"/>
        <a:ext cx="240917" cy="241567"/>
      </dsp:txXfrm>
    </dsp:sp>
    <dsp:sp modelId="{4FA33814-10BF-4E21-9349-297649C6E11B}">
      <dsp:nvSpPr>
        <dsp:cNvPr id="0" name=""/>
        <dsp:cNvSpPr/>
      </dsp:nvSpPr>
      <dsp:spPr>
        <a:xfrm>
          <a:off x="5772009" y="3658834"/>
          <a:ext cx="1964353" cy="11786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Align job profiles with organisation strategy</a:t>
          </a:r>
        </a:p>
      </dsp:txBody>
      <dsp:txXfrm>
        <a:off x="5806529" y="3693354"/>
        <a:ext cx="1895313" cy="11095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506EE-D0E2-430B-96BD-BB43B263CA4C}">
      <dsp:nvSpPr>
        <dsp:cNvPr id="0" name=""/>
        <dsp:cNvSpPr/>
      </dsp:nvSpPr>
      <dsp:spPr>
        <a:xfrm>
          <a:off x="711" y="475084"/>
          <a:ext cx="3285365" cy="8213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Small organisations</a:t>
          </a:r>
        </a:p>
      </dsp:txBody>
      <dsp:txXfrm>
        <a:off x="24767" y="499140"/>
        <a:ext cx="3237253" cy="773229"/>
      </dsp:txXfrm>
    </dsp:sp>
    <dsp:sp modelId="{F20407E0-B807-46E1-88EB-EC79B72D9C4E}">
      <dsp:nvSpPr>
        <dsp:cNvPr id="0" name=""/>
        <dsp:cNvSpPr/>
      </dsp:nvSpPr>
      <dsp:spPr>
        <a:xfrm rot="5400000">
          <a:off x="1571526" y="1368292"/>
          <a:ext cx="143734" cy="1437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6E042-D5D1-4FAE-A649-4C2E4C78009C}">
      <dsp:nvSpPr>
        <dsp:cNvPr id="0" name=""/>
        <dsp:cNvSpPr/>
      </dsp:nvSpPr>
      <dsp:spPr>
        <a:xfrm>
          <a:off x="711" y="1583894"/>
          <a:ext cx="3285365" cy="8213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t>All positions  on one analysis document</a:t>
          </a:r>
          <a:endParaRPr lang="en-US" sz="2400" kern="1200" dirty="0"/>
        </a:p>
      </dsp:txBody>
      <dsp:txXfrm>
        <a:off x="24767" y="1607950"/>
        <a:ext cx="3237253" cy="773229"/>
      </dsp:txXfrm>
    </dsp:sp>
    <dsp:sp modelId="{9EA29F1D-D013-4F18-80BF-43C03D2FC0C6}">
      <dsp:nvSpPr>
        <dsp:cNvPr id="0" name=""/>
        <dsp:cNvSpPr/>
      </dsp:nvSpPr>
      <dsp:spPr>
        <a:xfrm>
          <a:off x="3746027" y="475084"/>
          <a:ext cx="3285365" cy="8213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Large organisations</a:t>
          </a:r>
        </a:p>
      </dsp:txBody>
      <dsp:txXfrm>
        <a:off x="3770083" y="499140"/>
        <a:ext cx="3237253" cy="773229"/>
      </dsp:txXfrm>
    </dsp:sp>
    <dsp:sp modelId="{D04AAF4E-1F60-4279-8988-6FE905BADC92}">
      <dsp:nvSpPr>
        <dsp:cNvPr id="0" name=""/>
        <dsp:cNvSpPr/>
      </dsp:nvSpPr>
      <dsp:spPr>
        <a:xfrm rot="5400000">
          <a:off x="5316842" y="1368292"/>
          <a:ext cx="143734" cy="1437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33F221-4F6F-4487-B16A-5854E31B189E}">
      <dsp:nvSpPr>
        <dsp:cNvPr id="0" name=""/>
        <dsp:cNvSpPr/>
      </dsp:nvSpPr>
      <dsp:spPr>
        <a:xfrm>
          <a:off x="3746027" y="1583894"/>
          <a:ext cx="3285365" cy="8213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t>Analysis summary per focus area.</a:t>
          </a:r>
          <a:endParaRPr lang="en-US" sz="2400" kern="1200" dirty="0"/>
        </a:p>
      </dsp:txBody>
      <dsp:txXfrm>
        <a:off x="3770083" y="1607950"/>
        <a:ext cx="3237253" cy="77322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15345-1701-4341-B46B-57B107649AF8}">
      <dsp:nvSpPr>
        <dsp:cNvPr id="0" name=""/>
        <dsp:cNvSpPr/>
      </dsp:nvSpPr>
      <dsp:spPr>
        <a:xfrm>
          <a:off x="0" y="0"/>
          <a:ext cx="6732748" cy="1452093"/>
        </a:xfrm>
        <a:prstGeom prst="roundRect">
          <a:avLst>
            <a:gd name="adj" fmla="val 10000"/>
          </a:avLst>
        </a:prstGeom>
        <a:blipFill rotWithShape="0">
          <a:blip xmlns:r="http://schemas.openxmlformats.org/officeDocument/2006/relationships" r:embed="rId1">
            <a:duotone>
              <a:schemeClr val="accent1">
                <a:shade val="80000"/>
                <a:hueOff val="0"/>
                <a:satOff val="0"/>
                <a:lumOff val="0"/>
                <a:alphaOff val="0"/>
                <a:shade val="22000"/>
                <a:satMod val="160000"/>
              </a:schemeClr>
              <a:schemeClr val="accent1">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Compare  each employee’s current knowledge and skills with the job </a:t>
          </a:r>
          <a:endParaRPr lang="en-US" sz="2400" kern="1200" dirty="0"/>
        </a:p>
      </dsp:txBody>
      <dsp:txXfrm>
        <a:off x="42530" y="42530"/>
        <a:ext cx="5165826" cy="1367033"/>
      </dsp:txXfrm>
    </dsp:sp>
    <dsp:sp modelId="{BE0280AA-A44B-468C-A5DC-44D0E6FAA3F9}">
      <dsp:nvSpPr>
        <dsp:cNvPr id="0" name=""/>
        <dsp:cNvSpPr/>
      </dsp:nvSpPr>
      <dsp:spPr>
        <a:xfrm>
          <a:off x="594065" y="1694109"/>
          <a:ext cx="6732748" cy="1452093"/>
        </a:xfrm>
        <a:prstGeom prst="roundRect">
          <a:avLst>
            <a:gd name="adj" fmla="val 10000"/>
          </a:avLst>
        </a:prstGeom>
        <a:blipFill rotWithShape="0">
          <a:blip xmlns:r="http://schemas.openxmlformats.org/officeDocument/2006/relationships" r:embed="rId1">
            <a:duotone>
              <a:schemeClr val="accent1">
                <a:shade val="80000"/>
                <a:hueOff val="0"/>
                <a:satOff val="-44970"/>
                <a:lumOff val="22103"/>
                <a:alphaOff val="0"/>
                <a:shade val="22000"/>
                <a:satMod val="160000"/>
              </a:schemeClr>
              <a:schemeClr val="accent1">
                <a:shade val="80000"/>
                <a:hueOff val="0"/>
                <a:satOff val="-44970"/>
                <a:lumOff val="2210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Compare employment records, performance appraisals, training and assessment records  with  job profile  and skills/outcomes matrix</a:t>
          </a:r>
          <a:endParaRPr lang="en-US" sz="2400" kern="1200" dirty="0"/>
        </a:p>
      </dsp:txBody>
      <dsp:txXfrm>
        <a:off x="636595" y="1736639"/>
        <a:ext cx="5109761" cy="1367033"/>
      </dsp:txXfrm>
    </dsp:sp>
    <dsp:sp modelId="{D28F4DB8-98B6-4F99-9CE0-905C1FDAE177}">
      <dsp:nvSpPr>
        <dsp:cNvPr id="0" name=""/>
        <dsp:cNvSpPr/>
      </dsp:nvSpPr>
      <dsp:spPr>
        <a:xfrm>
          <a:off x="1188131" y="3388218"/>
          <a:ext cx="6732748" cy="1452093"/>
        </a:xfrm>
        <a:prstGeom prst="roundRect">
          <a:avLst>
            <a:gd name="adj" fmla="val 10000"/>
          </a:avLst>
        </a:prstGeom>
        <a:blipFill rotWithShape="0">
          <a:blip xmlns:r="http://schemas.openxmlformats.org/officeDocument/2006/relationships" r:embed="rId1">
            <a:duotone>
              <a:schemeClr val="accent1">
                <a:shade val="80000"/>
                <a:hueOff val="0"/>
                <a:satOff val="-89940"/>
                <a:lumOff val="44206"/>
                <a:alphaOff val="0"/>
                <a:shade val="22000"/>
                <a:satMod val="160000"/>
              </a:schemeClr>
              <a:schemeClr val="accent1">
                <a:shade val="80000"/>
                <a:hueOff val="0"/>
                <a:satOff val="-89940"/>
                <a:lumOff val="4420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Verify results obtained  with specific employee in interview or questionnaire</a:t>
          </a:r>
          <a:endParaRPr lang="en-US" sz="2700" kern="1200" dirty="0"/>
        </a:p>
      </dsp:txBody>
      <dsp:txXfrm>
        <a:off x="1230661" y="3430748"/>
        <a:ext cx="5109761" cy="1367033"/>
      </dsp:txXfrm>
    </dsp:sp>
    <dsp:sp modelId="{CC49AC3A-3CF8-4D89-9283-1754DFD72D07}">
      <dsp:nvSpPr>
        <dsp:cNvPr id="0" name=""/>
        <dsp:cNvSpPr/>
      </dsp:nvSpPr>
      <dsp:spPr>
        <a:xfrm>
          <a:off x="5788887" y="1101170"/>
          <a:ext cx="943860" cy="94386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01255" y="1101170"/>
        <a:ext cx="519124" cy="710255"/>
      </dsp:txXfrm>
    </dsp:sp>
    <dsp:sp modelId="{929CAF9E-218D-4567-B73F-B1CD5021D01E}">
      <dsp:nvSpPr>
        <dsp:cNvPr id="0" name=""/>
        <dsp:cNvSpPr/>
      </dsp:nvSpPr>
      <dsp:spPr>
        <a:xfrm>
          <a:off x="6382953" y="2785599"/>
          <a:ext cx="943860" cy="94386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95321" y="2785599"/>
        <a:ext cx="519124" cy="7102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A7EF3-745B-4D30-8FBE-05B352AAF1D0}">
      <dsp:nvSpPr>
        <dsp:cNvPr id="0" name=""/>
        <dsp:cNvSpPr/>
      </dsp:nvSpPr>
      <dsp:spPr>
        <a:xfrm>
          <a:off x="600162" y="1329"/>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Set employee at ease</a:t>
          </a:r>
        </a:p>
      </dsp:txBody>
      <dsp:txXfrm>
        <a:off x="633240" y="34407"/>
        <a:ext cx="1816107" cy="1063202"/>
      </dsp:txXfrm>
    </dsp:sp>
    <dsp:sp modelId="{1A09D811-D257-47EB-919E-8811C8D44F73}">
      <dsp:nvSpPr>
        <dsp:cNvPr id="0" name=""/>
        <dsp:cNvSpPr/>
      </dsp:nvSpPr>
      <dsp:spPr>
        <a:xfrm>
          <a:off x="2648065" y="332607"/>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648065" y="425967"/>
        <a:ext cx="279327" cy="280081"/>
      </dsp:txXfrm>
    </dsp:sp>
    <dsp:sp modelId="{FFE036CF-03DD-4DF0-BF3E-9C6FD90A9C89}">
      <dsp:nvSpPr>
        <dsp:cNvPr id="0" name=""/>
        <dsp:cNvSpPr/>
      </dsp:nvSpPr>
      <dsp:spPr>
        <a:xfrm>
          <a:off x="3235332" y="1329"/>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Explain purpose of interview</a:t>
          </a:r>
        </a:p>
      </dsp:txBody>
      <dsp:txXfrm>
        <a:off x="3268410" y="34407"/>
        <a:ext cx="1816107" cy="1063202"/>
      </dsp:txXfrm>
    </dsp:sp>
    <dsp:sp modelId="{26820DE6-B93F-4D8C-B6AB-F508AF054282}">
      <dsp:nvSpPr>
        <dsp:cNvPr id="0" name=""/>
        <dsp:cNvSpPr/>
      </dsp:nvSpPr>
      <dsp:spPr>
        <a:xfrm>
          <a:off x="5283235" y="332607"/>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83235" y="425967"/>
        <a:ext cx="279327" cy="280081"/>
      </dsp:txXfrm>
    </dsp:sp>
    <dsp:sp modelId="{C191BDE6-CD25-4168-8C74-E66607ACF3FB}">
      <dsp:nvSpPr>
        <dsp:cNvPr id="0" name=""/>
        <dsp:cNvSpPr/>
      </dsp:nvSpPr>
      <dsp:spPr>
        <a:xfrm>
          <a:off x="5870501" y="1329"/>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Ensure confidentiality</a:t>
          </a:r>
        </a:p>
      </dsp:txBody>
      <dsp:txXfrm>
        <a:off x="5903579" y="34407"/>
        <a:ext cx="1816107" cy="1063202"/>
      </dsp:txXfrm>
    </dsp:sp>
    <dsp:sp modelId="{C975A728-C4FA-482C-958B-6B69FF90D9BD}">
      <dsp:nvSpPr>
        <dsp:cNvPr id="0" name=""/>
        <dsp:cNvSpPr/>
      </dsp:nvSpPr>
      <dsp:spPr>
        <a:xfrm rot="5400000">
          <a:off x="6612113" y="1262445"/>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6671592" y="1296326"/>
        <a:ext cx="280081" cy="279327"/>
      </dsp:txXfrm>
    </dsp:sp>
    <dsp:sp modelId="{CE0CDA59-C46B-4A76-9D9A-A4F0461661F9}">
      <dsp:nvSpPr>
        <dsp:cNvPr id="0" name=""/>
        <dsp:cNvSpPr/>
      </dsp:nvSpPr>
      <dsp:spPr>
        <a:xfrm>
          <a:off x="5870501" y="1883592"/>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Discuss job profile</a:t>
          </a:r>
        </a:p>
      </dsp:txBody>
      <dsp:txXfrm>
        <a:off x="5903579" y="1916670"/>
        <a:ext cx="1816107" cy="1063202"/>
      </dsp:txXfrm>
    </dsp:sp>
    <dsp:sp modelId="{9C4FAB69-A1CF-4945-B216-A9C4AC0F4468}">
      <dsp:nvSpPr>
        <dsp:cNvPr id="0" name=""/>
        <dsp:cNvSpPr/>
      </dsp:nvSpPr>
      <dsp:spPr>
        <a:xfrm rot="10800000">
          <a:off x="5305822" y="2214871"/>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425534" y="2308231"/>
        <a:ext cx="279327" cy="280081"/>
      </dsp:txXfrm>
    </dsp:sp>
    <dsp:sp modelId="{02EF6EDE-B22C-48BA-BBF2-06FF8BE9CEB9}">
      <dsp:nvSpPr>
        <dsp:cNvPr id="0" name=""/>
        <dsp:cNvSpPr/>
      </dsp:nvSpPr>
      <dsp:spPr>
        <a:xfrm>
          <a:off x="3235332" y="1883592"/>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Highlight competencies required for position</a:t>
          </a:r>
        </a:p>
      </dsp:txBody>
      <dsp:txXfrm>
        <a:off x="3268410" y="1916670"/>
        <a:ext cx="1816107" cy="1063202"/>
      </dsp:txXfrm>
    </dsp:sp>
    <dsp:sp modelId="{57DD5241-74EA-4725-AB85-BEFA4732653E}">
      <dsp:nvSpPr>
        <dsp:cNvPr id="0" name=""/>
        <dsp:cNvSpPr/>
      </dsp:nvSpPr>
      <dsp:spPr>
        <a:xfrm rot="10800000">
          <a:off x="2670652" y="2214871"/>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0364" y="2308231"/>
        <a:ext cx="279327" cy="280081"/>
      </dsp:txXfrm>
    </dsp:sp>
    <dsp:sp modelId="{BBE7D968-17CF-483B-AC11-E6BB278C326D}">
      <dsp:nvSpPr>
        <dsp:cNvPr id="0" name=""/>
        <dsp:cNvSpPr/>
      </dsp:nvSpPr>
      <dsp:spPr>
        <a:xfrm>
          <a:off x="600162" y="1883592"/>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Discuss current competencies of employee</a:t>
          </a:r>
        </a:p>
      </dsp:txBody>
      <dsp:txXfrm>
        <a:off x="633240" y="1916670"/>
        <a:ext cx="1816107" cy="1063202"/>
      </dsp:txXfrm>
    </dsp:sp>
    <dsp:sp modelId="{D797C3EA-4A25-43C4-8241-EAE2747CD25B}">
      <dsp:nvSpPr>
        <dsp:cNvPr id="0" name=""/>
        <dsp:cNvSpPr/>
      </dsp:nvSpPr>
      <dsp:spPr>
        <a:xfrm rot="5400000">
          <a:off x="1341774" y="3144709"/>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401253" y="3178590"/>
        <a:ext cx="280081" cy="279327"/>
      </dsp:txXfrm>
    </dsp:sp>
    <dsp:sp modelId="{3DE8E3F9-1CD5-48B2-AF45-A8235F8731D4}">
      <dsp:nvSpPr>
        <dsp:cNvPr id="0" name=""/>
        <dsp:cNvSpPr/>
      </dsp:nvSpPr>
      <dsp:spPr>
        <a:xfrm>
          <a:off x="600162" y="3765856"/>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Record evidence of current competencies</a:t>
          </a:r>
        </a:p>
      </dsp:txBody>
      <dsp:txXfrm>
        <a:off x="633240" y="3798934"/>
        <a:ext cx="1816107" cy="1063202"/>
      </dsp:txXfrm>
    </dsp:sp>
    <dsp:sp modelId="{0ECE1809-C32C-4899-8FE8-844A675EA81F}">
      <dsp:nvSpPr>
        <dsp:cNvPr id="0" name=""/>
        <dsp:cNvSpPr/>
      </dsp:nvSpPr>
      <dsp:spPr>
        <a:xfrm>
          <a:off x="2648065" y="4097135"/>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648065" y="4190495"/>
        <a:ext cx="279327" cy="280081"/>
      </dsp:txXfrm>
    </dsp:sp>
    <dsp:sp modelId="{DF7DD559-9F36-4DBB-B9F1-1AB8B4F4A98C}">
      <dsp:nvSpPr>
        <dsp:cNvPr id="0" name=""/>
        <dsp:cNvSpPr/>
      </dsp:nvSpPr>
      <dsp:spPr>
        <a:xfrm>
          <a:off x="3235332" y="3765856"/>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Discuss possible way forward</a:t>
          </a:r>
        </a:p>
      </dsp:txBody>
      <dsp:txXfrm>
        <a:off x="3268410" y="3798934"/>
        <a:ext cx="1816107" cy="1063202"/>
      </dsp:txXfrm>
    </dsp:sp>
    <dsp:sp modelId="{83F45942-7BAA-4032-A801-1508C7847C0B}">
      <dsp:nvSpPr>
        <dsp:cNvPr id="0" name=""/>
        <dsp:cNvSpPr/>
      </dsp:nvSpPr>
      <dsp:spPr>
        <a:xfrm>
          <a:off x="5283235" y="4097135"/>
          <a:ext cx="399039" cy="46680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83235" y="4190495"/>
        <a:ext cx="279327" cy="280081"/>
      </dsp:txXfrm>
    </dsp:sp>
    <dsp:sp modelId="{F23EB3DE-DF31-4708-82C0-54659855474F}">
      <dsp:nvSpPr>
        <dsp:cNvPr id="0" name=""/>
        <dsp:cNvSpPr/>
      </dsp:nvSpPr>
      <dsp:spPr>
        <a:xfrm>
          <a:off x="5870501" y="3765856"/>
          <a:ext cx="1882263" cy="112935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Thank employee</a:t>
          </a:r>
        </a:p>
      </dsp:txBody>
      <dsp:txXfrm>
        <a:off x="5903579" y="3798934"/>
        <a:ext cx="1816107" cy="10632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2248B-9CC4-4EB4-B4A3-586319B23081}">
      <dsp:nvSpPr>
        <dsp:cNvPr id="0" name=""/>
        <dsp:cNvSpPr/>
      </dsp:nvSpPr>
      <dsp:spPr>
        <a:xfrm>
          <a:off x="1780276" y="2032000"/>
          <a:ext cx="1409153" cy="1414118"/>
        </a:xfrm>
        <a:custGeom>
          <a:avLst/>
          <a:gdLst/>
          <a:ahLst/>
          <a:cxnLst/>
          <a:rect l="0" t="0" r="0" b="0"/>
          <a:pathLst>
            <a:path>
              <a:moveTo>
                <a:pt x="0" y="0"/>
              </a:moveTo>
              <a:lnTo>
                <a:pt x="704576" y="0"/>
              </a:lnTo>
              <a:lnTo>
                <a:pt x="704576" y="1414118"/>
              </a:lnTo>
              <a:lnTo>
                <a:pt x="1409153" y="1414118"/>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34944" y="2689150"/>
        <a:ext cx="99817" cy="99817"/>
      </dsp:txXfrm>
    </dsp:sp>
    <dsp:sp modelId="{7046034B-B39B-462A-BAE5-7BC7A143884A}">
      <dsp:nvSpPr>
        <dsp:cNvPr id="0" name=""/>
        <dsp:cNvSpPr/>
      </dsp:nvSpPr>
      <dsp:spPr>
        <a:xfrm>
          <a:off x="1780276" y="1986280"/>
          <a:ext cx="1409153" cy="91440"/>
        </a:xfrm>
        <a:custGeom>
          <a:avLst/>
          <a:gdLst/>
          <a:ahLst/>
          <a:cxnLst/>
          <a:rect l="0" t="0" r="0" b="0"/>
          <a:pathLst>
            <a:path>
              <a:moveTo>
                <a:pt x="0" y="45720"/>
              </a:moveTo>
              <a:lnTo>
                <a:pt x="1409153" y="4572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9624" y="1996771"/>
        <a:ext cx="70457" cy="70457"/>
      </dsp:txXfrm>
    </dsp:sp>
    <dsp:sp modelId="{A0CF2C26-CDF6-4301-9115-F41D2F3AD111}">
      <dsp:nvSpPr>
        <dsp:cNvPr id="0" name=""/>
        <dsp:cNvSpPr/>
      </dsp:nvSpPr>
      <dsp:spPr>
        <a:xfrm>
          <a:off x="1780276" y="545869"/>
          <a:ext cx="1409153" cy="1486130"/>
        </a:xfrm>
        <a:custGeom>
          <a:avLst/>
          <a:gdLst/>
          <a:ahLst/>
          <a:cxnLst/>
          <a:rect l="0" t="0" r="0" b="0"/>
          <a:pathLst>
            <a:path>
              <a:moveTo>
                <a:pt x="0" y="1486130"/>
              </a:moveTo>
              <a:lnTo>
                <a:pt x="704576" y="1486130"/>
              </a:lnTo>
              <a:lnTo>
                <a:pt x="704576" y="0"/>
              </a:lnTo>
              <a:lnTo>
                <a:pt x="1409153" y="0"/>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33653" y="1237735"/>
        <a:ext cx="102399" cy="102399"/>
      </dsp:txXfrm>
    </dsp:sp>
    <dsp:sp modelId="{311100F2-2126-4220-9C04-621708B4EF0D}">
      <dsp:nvSpPr>
        <dsp:cNvPr id="0" name=""/>
        <dsp:cNvSpPr/>
      </dsp:nvSpPr>
      <dsp:spPr>
        <a:xfrm rot="16200000">
          <a:off x="-637803" y="1645920"/>
          <a:ext cx="4064000" cy="772160"/>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Types of questions</a:t>
          </a:r>
        </a:p>
      </dsp:txBody>
      <dsp:txXfrm>
        <a:off x="-637803" y="1645920"/>
        <a:ext cx="4064000" cy="772160"/>
      </dsp:txXfrm>
    </dsp:sp>
    <dsp:sp modelId="{F364A678-FC76-41D6-8285-CADA01D3E2F2}">
      <dsp:nvSpPr>
        <dsp:cNvPr id="0" name=""/>
        <dsp:cNvSpPr/>
      </dsp:nvSpPr>
      <dsp:spPr>
        <a:xfrm>
          <a:off x="3189430" y="159789"/>
          <a:ext cx="2532684" cy="772160"/>
        </a:xfrm>
        <a:prstGeom prst="rect">
          <a:avLst/>
        </a:prstGeom>
        <a:solidFill>
          <a:schemeClr val="accent4">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Open-ended</a:t>
          </a:r>
        </a:p>
      </dsp:txBody>
      <dsp:txXfrm>
        <a:off x="3189430" y="159789"/>
        <a:ext cx="2532684" cy="772160"/>
      </dsp:txXfrm>
    </dsp:sp>
    <dsp:sp modelId="{919B415B-684A-494E-9A44-B795212DC55B}">
      <dsp:nvSpPr>
        <dsp:cNvPr id="0" name=""/>
        <dsp:cNvSpPr/>
      </dsp:nvSpPr>
      <dsp:spPr>
        <a:xfrm>
          <a:off x="3189430" y="1645920"/>
          <a:ext cx="2532684" cy="772160"/>
        </a:xfrm>
        <a:prstGeom prst="rect">
          <a:avLst/>
        </a:prstGeom>
        <a:solidFill>
          <a:schemeClr val="accent4">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Multiple choice</a:t>
          </a:r>
        </a:p>
      </dsp:txBody>
      <dsp:txXfrm>
        <a:off x="3189430" y="1645920"/>
        <a:ext cx="2532684" cy="772160"/>
      </dsp:txXfrm>
    </dsp:sp>
    <dsp:sp modelId="{119CABCD-7645-4DA4-8EEE-11F3472211AD}">
      <dsp:nvSpPr>
        <dsp:cNvPr id="0" name=""/>
        <dsp:cNvSpPr/>
      </dsp:nvSpPr>
      <dsp:spPr>
        <a:xfrm>
          <a:off x="3189430" y="3060038"/>
          <a:ext cx="2532684" cy="772160"/>
        </a:xfrm>
        <a:prstGeom prst="rect">
          <a:avLst/>
        </a:prstGeom>
        <a:solidFill>
          <a:schemeClr val="accent4">
            <a:lumMod val="5000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Rating scales</a:t>
          </a:r>
        </a:p>
      </dsp:txBody>
      <dsp:txXfrm>
        <a:off x="3189430" y="3060038"/>
        <a:ext cx="2532684" cy="7721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FA584-5A3E-4CFD-963B-67FA77C7AAEC}">
      <dsp:nvSpPr>
        <dsp:cNvPr id="0" name=""/>
        <dsp:cNvSpPr/>
      </dsp:nvSpPr>
      <dsp:spPr>
        <a:xfrm>
          <a:off x="7223" y="612808"/>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22000"/>
                <a:satMod val="160000"/>
              </a:schemeClr>
              <a:schemeClr val="accent5">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SAQA</a:t>
          </a:r>
        </a:p>
      </dsp:txBody>
      <dsp:txXfrm>
        <a:off x="45163" y="650748"/>
        <a:ext cx="2083078" cy="1219494"/>
      </dsp:txXfrm>
    </dsp:sp>
    <dsp:sp modelId="{DB5A0C06-BA32-4BD3-B08C-C0EB88892444}">
      <dsp:nvSpPr>
        <dsp:cNvPr id="0" name=""/>
        <dsp:cNvSpPr/>
      </dsp:nvSpPr>
      <dsp:spPr>
        <a:xfrm>
          <a:off x="2356169" y="992785"/>
          <a:ext cx="457699" cy="535421"/>
        </a:xfrm>
        <a:prstGeom prst="rightArrow">
          <a:avLst>
            <a:gd name="adj1" fmla="val 60000"/>
            <a:gd name="adj2" fmla="val 50000"/>
          </a:avLst>
        </a:prstGeom>
        <a:blipFill rotWithShape="0">
          <a:blip xmlns:r="http://schemas.openxmlformats.org/officeDocument/2006/relationships" r:embed="rId1">
            <a:duotone>
              <a:schemeClr val="accent5">
                <a:shade val="90000"/>
                <a:hueOff val="0"/>
                <a:satOff val="0"/>
                <a:lumOff val="0"/>
                <a:alphaOff val="0"/>
                <a:shade val="22000"/>
                <a:satMod val="160000"/>
              </a:schemeClr>
              <a:schemeClr val="accent5">
                <a:shade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ln>
              <a:solidFill>
                <a:sysClr val="windowText" lastClr="000000"/>
              </a:solidFill>
            </a:ln>
          </a:endParaRPr>
        </a:p>
      </dsp:txBody>
      <dsp:txXfrm>
        <a:off x="2356169" y="1099869"/>
        <a:ext cx="320389" cy="321253"/>
      </dsp:txXfrm>
    </dsp:sp>
    <dsp:sp modelId="{0F5DE957-1353-4A63-8EC8-0B62B56D1BF3}">
      <dsp:nvSpPr>
        <dsp:cNvPr id="0" name=""/>
        <dsp:cNvSpPr/>
      </dsp:nvSpPr>
      <dsp:spPr>
        <a:xfrm>
          <a:off x="3029764" y="612808"/>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16685"/>
                <a:lumOff val="8335"/>
                <a:alphaOff val="0"/>
                <a:shade val="22000"/>
                <a:satMod val="160000"/>
              </a:schemeClr>
              <a:schemeClr val="accent5">
                <a:shade val="80000"/>
                <a:hueOff val="0"/>
                <a:satOff val="-16685"/>
                <a:lumOff val="833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NQF</a:t>
          </a:r>
        </a:p>
      </dsp:txBody>
      <dsp:txXfrm>
        <a:off x="3067704" y="650748"/>
        <a:ext cx="2083078" cy="1219494"/>
      </dsp:txXfrm>
    </dsp:sp>
    <dsp:sp modelId="{A8736C48-6513-4EF3-A7EC-C96A65B79077}">
      <dsp:nvSpPr>
        <dsp:cNvPr id="0" name=""/>
        <dsp:cNvSpPr/>
      </dsp:nvSpPr>
      <dsp:spPr>
        <a:xfrm>
          <a:off x="5378710" y="992785"/>
          <a:ext cx="457699" cy="535421"/>
        </a:xfrm>
        <a:prstGeom prst="rightArrow">
          <a:avLst>
            <a:gd name="adj1" fmla="val 60000"/>
            <a:gd name="adj2" fmla="val 50000"/>
          </a:avLst>
        </a:prstGeom>
        <a:blipFill rotWithShape="0">
          <a:blip xmlns:r="http://schemas.openxmlformats.org/officeDocument/2006/relationships" r:embed="rId1">
            <a:duotone>
              <a:schemeClr val="accent5">
                <a:shade val="90000"/>
                <a:hueOff val="0"/>
                <a:satOff val="-20856"/>
                <a:lumOff val="10100"/>
                <a:alphaOff val="0"/>
                <a:shade val="22000"/>
                <a:satMod val="160000"/>
              </a:schemeClr>
              <a:schemeClr val="accent5">
                <a:shade val="90000"/>
                <a:hueOff val="0"/>
                <a:satOff val="-20856"/>
                <a:lumOff val="1010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ln>
              <a:solidFill>
                <a:sysClr val="windowText" lastClr="000000"/>
              </a:solidFill>
            </a:ln>
          </a:endParaRPr>
        </a:p>
      </dsp:txBody>
      <dsp:txXfrm>
        <a:off x="5378710" y="1099869"/>
        <a:ext cx="320389" cy="321253"/>
      </dsp:txXfrm>
    </dsp:sp>
    <dsp:sp modelId="{7C755FDC-58F8-44D8-92AB-333672023EF7}">
      <dsp:nvSpPr>
        <dsp:cNvPr id="0" name=""/>
        <dsp:cNvSpPr/>
      </dsp:nvSpPr>
      <dsp:spPr>
        <a:xfrm>
          <a:off x="6052305" y="612808"/>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33370"/>
                <a:lumOff val="16670"/>
                <a:alphaOff val="0"/>
                <a:shade val="22000"/>
                <a:satMod val="160000"/>
              </a:schemeClr>
              <a:schemeClr val="accent5">
                <a:shade val="80000"/>
                <a:hueOff val="0"/>
                <a:satOff val="-33370"/>
                <a:lumOff val="1667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NSB</a:t>
          </a:r>
        </a:p>
      </dsp:txBody>
      <dsp:txXfrm>
        <a:off x="6090245" y="650748"/>
        <a:ext cx="2083078" cy="1219494"/>
      </dsp:txXfrm>
    </dsp:sp>
    <dsp:sp modelId="{BA505144-0228-4A14-971A-B035F701BA5A}">
      <dsp:nvSpPr>
        <dsp:cNvPr id="0" name=""/>
        <dsp:cNvSpPr/>
      </dsp:nvSpPr>
      <dsp:spPr>
        <a:xfrm rot="5400000">
          <a:off x="6902935" y="2059310"/>
          <a:ext cx="457699" cy="535421"/>
        </a:xfrm>
        <a:prstGeom prst="rightArrow">
          <a:avLst>
            <a:gd name="adj1" fmla="val 60000"/>
            <a:gd name="adj2" fmla="val 50000"/>
          </a:avLst>
        </a:prstGeom>
        <a:blipFill rotWithShape="0">
          <a:blip xmlns:r="http://schemas.openxmlformats.org/officeDocument/2006/relationships" r:embed="rId1">
            <a:duotone>
              <a:schemeClr val="accent5">
                <a:shade val="90000"/>
                <a:hueOff val="0"/>
                <a:satOff val="-41712"/>
                <a:lumOff val="20200"/>
                <a:alphaOff val="0"/>
                <a:shade val="22000"/>
                <a:satMod val="160000"/>
              </a:schemeClr>
              <a:schemeClr val="accent5">
                <a:shade val="90000"/>
                <a:hueOff val="0"/>
                <a:satOff val="-41712"/>
                <a:lumOff val="2020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rot="-5400000">
        <a:off x="6971158" y="2098171"/>
        <a:ext cx="321253" cy="320389"/>
      </dsp:txXfrm>
    </dsp:sp>
    <dsp:sp modelId="{0B5F6F64-5BD4-44B9-9E3B-E0DBF694CD0F}">
      <dsp:nvSpPr>
        <dsp:cNvPr id="0" name=""/>
        <dsp:cNvSpPr/>
      </dsp:nvSpPr>
      <dsp:spPr>
        <a:xfrm>
          <a:off x="6052305" y="2771766"/>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50054"/>
                <a:lumOff val="25005"/>
                <a:alphaOff val="0"/>
                <a:shade val="22000"/>
                <a:satMod val="160000"/>
              </a:schemeClr>
              <a:schemeClr val="accent5">
                <a:shade val="80000"/>
                <a:hueOff val="0"/>
                <a:satOff val="-50054"/>
                <a:lumOff val="2500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SGB</a:t>
          </a:r>
        </a:p>
      </dsp:txBody>
      <dsp:txXfrm>
        <a:off x="6090245" y="2809706"/>
        <a:ext cx="2083078" cy="1219494"/>
      </dsp:txXfrm>
    </dsp:sp>
    <dsp:sp modelId="{2C8D5BFB-A920-4E41-9A29-6A6984BB26BE}">
      <dsp:nvSpPr>
        <dsp:cNvPr id="0" name=""/>
        <dsp:cNvSpPr/>
      </dsp:nvSpPr>
      <dsp:spPr>
        <a:xfrm rot="10800000">
          <a:off x="5404618" y="3151743"/>
          <a:ext cx="457699" cy="535421"/>
        </a:xfrm>
        <a:prstGeom prst="rightArrow">
          <a:avLst>
            <a:gd name="adj1" fmla="val 60000"/>
            <a:gd name="adj2" fmla="val 50000"/>
          </a:avLst>
        </a:prstGeom>
        <a:blipFill rotWithShape="0">
          <a:blip xmlns:r="http://schemas.openxmlformats.org/officeDocument/2006/relationships" r:embed="rId1">
            <a:duotone>
              <a:schemeClr val="accent5">
                <a:shade val="90000"/>
                <a:hueOff val="0"/>
                <a:satOff val="-62568"/>
                <a:lumOff val="30299"/>
                <a:alphaOff val="0"/>
                <a:shade val="22000"/>
                <a:satMod val="160000"/>
              </a:schemeClr>
              <a:schemeClr val="accent5">
                <a:shade val="90000"/>
                <a:hueOff val="0"/>
                <a:satOff val="-62568"/>
                <a:lumOff val="3029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p>
      </dsp:txBody>
      <dsp:txXfrm rot="10800000">
        <a:off x="5541928" y="3258827"/>
        <a:ext cx="320389" cy="321253"/>
      </dsp:txXfrm>
    </dsp:sp>
    <dsp:sp modelId="{38C9A755-FB0D-462F-BC39-75727710354B}">
      <dsp:nvSpPr>
        <dsp:cNvPr id="0" name=""/>
        <dsp:cNvSpPr/>
      </dsp:nvSpPr>
      <dsp:spPr>
        <a:xfrm>
          <a:off x="3029764" y="2771766"/>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66739"/>
                <a:lumOff val="33340"/>
                <a:alphaOff val="0"/>
                <a:shade val="22000"/>
                <a:satMod val="160000"/>
              </a:schemeClr>
              <a:schemeClr val="accent5">
                <a:shade val="80000"/>
                <a:hueOff val="0"/>
                <a:satOff val="-66739"/>
                <a:lumOff val="3334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ETQA</a:t>
          </a:r>
        </a:p>
      </dsp:txBody>
      <dsp:txXfrm>
        <a:off x="3067704" y="2809706"/>
        <a:ext cx="2083078" cy="1219494"/>
      </dsp:txXfrm>
    </dsp:sp>
    <dsp:sp modelId="{4A448572-1F17-400C-A131-1CC8874F9F26}">
      <dsp:nvSpPr>
        <dsp:cNvPr id="0" name=""/>
        <dsp:cNvSpPr/>
      </dsp:nvSpPr>
      <dsp:spPr>
        <a:xfrm rot="10800000">
          <a:off x="2382077" y="3151743"/>
          <a:ext cx="457699" cy="535421"/>
        </a:xfrm>
        <a:prstGeom prst="rightArrow">
          <a:avLst>
            <a:gd name="adj1" fmla="val 60000"/>
            <a:gd name="adj2" fmla="val 50000"/>
          </a:avLst>
        </a:prstGeom>
        <a:blipFill rotWithShape="0">
          <a:blip xmlns:r="http://schemas.openxmlformats.org/officeDocument/2006/relationships" r:embed="rId1">
            <a:duotone>
              <a:schemeClr val="accent5">
                <a:shade val="90000"/>
                <a:hueOff val="0"/>
                <a:satOff val="-83424"/>
                <a:lumOff val="40399"/>
                <a:alphaOff val="0"/>
                <a:shade val="22000"/>
                <a:satMod val="160000"/>
              </a:schemeClr>
              <a:schemeClr val="accent5">
                <a:shade val="90000"/>
                <a:hueOff val="0"/>
                <a:satOff val="-83424"/>
                <a:lumOff val="4039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p>
      </dsp:txBody>
      <dsp:txXfrm rot="10800000">
        <a:off x="2519387" y="3258827"/>
        <a:ext cx="320389" cy="321253"/>
      </dsp:txXfrm>
    </dsp:sp>
    <dsp:sp modelId="{8DF19D86-0424-4F41-85CE-E9471E87D6F0}">
      <dsp:nvSpPr>
        <dsp:cNvPr id="0" name=""/>
        <dsp:cNvSpPr/>
      </dsp:nvSpPr>
      <dsp:spPr>
        <a:xfrm>
          <a:off x="7223" y="2771766"/>
          <a:ext cx="2158958" cy="1295374"/>
        </a:xfrm>
        <a:prstGeom prst="roundRect">
          <a:avLst>
            <a:gd name="adj" fmla="val 10000"/>
          </a:avLst>
        </a:prstGeom>
        <a:blipFill rotWithShape="0">
          <a:blip xmlns:r="http://schemas.openxmlformats.org/officeDocument/2006/relationships" r:embed="rId1">
            <a:duotone>
              <a:schemeClr val="accent5">
                <a:shade val="80000"/>
                <a:hueOff val="0"/>
                <a:satOff val="-83424"/>
                <a:lumOff val="41675"/>
                <a:alphaOff val="0"/>
                <a:shade val="22000"/>
                <a:satMod val="160000"/>
              </a:schemeClr>
              <a:schemeClr val="accent5">
                <a:shade val="80000"/>
                <a:hueOff val="0"/>
                <a:satOff val="-83424"/>
                <a:lumOff val="4167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ZA" sz="3400" kern="1200"/>
            <a:t>TRAINING PROVIDER</a:t>
          </a:r>
        </a:p>
      </dsp:txBody>
      <dsp:txXfrm>
        <a:off x="45163" y="2809706"/>
        <a:ext cx="2083078" cy="1219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005BF-9E65-4FAD-9DCA-1449D05BF31C}">
      <dsp:nvSpPr>
        <dsp:cNvPr id="0" name=""/>
        <dsp:cNvSpPr/>
      </dsp:nvSpPr>
      <dsp:spPr>
        <a:xfrm>
          <a:off x="4081" y="669900"/>
          <a:ext cx="2806553" cy="2044574"/>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One Credit</a:t>
          </a:r>
        </a:p>
      </dsp:txBody>
      <dsp:txXfrm>
        <a:off x="415091" y="969321"/>
        <a:ext cx="1984533" cy="1445732"/>
      </dsp:txXfrm>
    </dsp:sp>
    <dsp:sp modelId="{D9C27066-9501-44AF-9678-681E638A4DB8}">
      <dsp:nvSpPr>
        <dsp:cNvPr id="0" name=""/>
        <dsp:cNvSpPr/>
      </dsp:nvSpPr>
      <dsp:spPr>
        <a:xfrm>
          <a:off x="3038527" y="878287"/>
          <a:ext cx="1627801" cy="1627801"/>
        </a:xfrm>
        <a:prstGeom prst="mathEqual">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254292" y="1213614"/>
        <a:ext cx="1196271" cy="957147"/>
      </dsp:txXfrm>
    </dsp:sp>
    <dsp:sp modelId="{38582061-D749-4807-9B4C-2CF6AA013042}">
      <dsp:nvSpPr>
        <dsp:cNvPr id="0" name=""/>
        <dsp:cNvSpPr/>
      </dsp:nvSpPr>
      <dsp:spPr>
        <a:xfrm>
          <a:off x="4894220" y="669900"/>
          <a:ext cx="2806553" cy="2044574"/>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10 Notional Hours</a:t>
          </a:r>
        </a:p>
      </dsp:txBody>
      <dsp:txXfrm>
        <a:off x="5305230" y="969321"/>
        <a:ext cx="1984533" cy="144573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23457-4082-40FF-8B10-7D6697BFF967}">
      <dsp:nvSpPr>
        <dsp:cNvPr id="0" name=""/>
        <dsp:cNvSpPr/>
      </dsp:nvSpPr>
      <dsp:spPr>
        <a:xfrm>
          <a:off x="4121214" y="101672"/>
          <a:ext cx="1590750" cy="15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Assess</a:t>
          </a:r>
        </a:p>
      </dsp:txBody>
      <dsp:txXfrm>
        <a:off x="4121214" y="101672"/>
        <a:ext cx="1590750" cy="1590750"/>
      </dsp:txXfrm>
    </dsp:sp>
    <dsp:sp modelId="{A203698F-F2A8-4804-8128-3E4BE106B05A}">
      <dsp:nvSpPr>
        <dsp:cNvPr id="0" name=""/>
        <dsp:cNvSpPr/>
      </dsp:nvSpPr>
      <dsp:spPr>
        <a:xfrm>
          <a:off x="1316059" y="905"/>
          <a:ext cx="4496673" cy="4496673"/>
        </a:xfrm>
        <a:prstGeom prst="circularArrow">
          <a:avLst>
            <a:gd name="adj1" fmla="val 6898"/>
            <a:gd name="adj2" fmla="val 465058"/>
            <a:gd name="adj3" fmla="val 550654"/>
            <a:gd name="adj4" fmla="val 20584288"/>
            <a:gd name="adj5" fmla="val 8048"/>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6C6103-C988-4809-92A0-B58ADC9349CB}">
      <dsp:nvSpPr>
        <dsp:cNvPr id="0" name=""/>
        <dsp:cNvSpPr/>
      </dsp:nvSpPr>
      <dsp:spPr>
        <a:xfrm>
          <a:off x="4121214" y="2806060"/>
          <a:ext cx="1590750" cy="15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Design</a:t>
          </a:r>
        </a:p>
      </dsp:txBody>
      <dsp:txXfrm>
        <a:off x="4121214" y="2806060"/>
        <a:ext cx="1590750" cy="1590750"/>
      </dsp:txXfrm>
    </dsp:sp>
    <dsp:sp modelId="{3A7F7386-6D77-4501-9568-DC3C707D7683}">
      <dsp:nvSpPr>
        <dsp:cNvPr id="0" name=""/>
        <dsp:cNvSpPr/>
      </dsp:nvSpPr>
      <dsp:spPr>
        <a:xfrm>
          <a:off x="1316059" y="905"/>
          <a:ext cx="4496673" cy="4496673"/>
        </a:xfrm>
        <a:prstGeom prst="circularArrow">
          <a:avLst>
            <a:gd name="adj1" fmla="val 6898"/>
            <a:gd name="adj2" fmla="val 465058"/>
            <a:gd name="adj3" fmla="val 5950654"/>
            <a:gd name="adj4" fmla="val 4384288"/>
            <a:gd name="adj5" fmla="val 8048"/>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474841-3BEE-4A0A-850C-8DCB0414E73C}">
      <dsp:nvSpPr>
        <dsp:cNvPr id="0" name=""/>
        <dsp:cNvSpPr/>
      </dsp:nvSpPr>
      <dsp:spPr>
        <a:xfrm>
          <a:off x="1416826" y="2806060"/>
          <a:ext cx="1590750" cy="15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
          </a:r>
        </a:p>
      </dsp:txBody>
      <dsp:txXfrm>
        <a:off x="1416826" y="2806060"/>
        <a:ext cx="1590750" cy="1590750"/>
      </dsp:txXfrm>
    </dsp:sp>
    <dsp:sp modelId="{D2BC6E89-56F7-4F0A-9B5C-FF8A09DE3597}">
      <dsp:nvSpPr>
        <dsp:cNvPr id="0" name=""/>
        <dsp:cNvSpPr/>
      </dsp:nvSpPr>
      <dsp:spPr>
        <a:xfrm>
          <a:off x="1316059" y="905"/>
          <a:ext cx="4496673" cy="4496673"/>
        </a:xfrm>
        <a:prstGeom prst="circularArrow">
          <a:avLst>
            <a:gd name="adj1" fmla="val 6898"/>
            <a:gd name="adj2" fmla="val 465058"/>
            <a:gd name="adj3" fmla="val 11350654"/>
            <a:gd name="adj4" fmla="val 9784288"/>
            <a:gd name="adj5" fmla="val 8048"/>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CA8D34-FEB1-45FA-B4C2-277540EB680D}">
      <dsp:nvSpPr>
        <dsp:cNvPr id="0" name=""/>
        <dsp:cNvSpPr/>
      </dsp:nvSpPr>
      <dsp:spPr>
        <a:xfrm>
          <a:off x="1416826" y="101672"/>
          <a:ext cx="1590750" cy="15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Evaluate</a:t>
          </a:r>
        </a:p>
      </dsp:txBody>
      <dsp:txXfrm>
        <a:off x="1416826" y="101672"/>
        <a:ext cx="1590750" cy="1590750"/>
      </dsp:txXfrm>
    </dsp:sp>
    <dsp:sp modelId="{B9406015-BDD6-46CE-8BD9-BAAB51C0F598}">
      <dsp:nvSpPr>
        <dsp:cNvPr id="0" name=""/>
        <dsp:cNvSpPr/>
      </dsp:nvSpPr>
      <dsp:spPr>
        <a:xfrm>
          <a:off x="1316059" y="905"/>
          <a:ext cx="4496673" cy="4496673"/>
        </a:xfrm>
        <a:prstGeom prst="circularArrow">
          <a:avLst>
            <a:gd name="adj1" fmla="val 6898"/>
            <a:gd name="adj2" fmla="val 465058"/>
            <a:gd name="adj3" fmla="val 16750654"/>
            <a:gd name="adj4" fmla="val 15184288"/>
            <a:gd name="adj5" fmla="val 8048"/>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A1CAB-9AE1-42C1-986E-5D4D064E2169}">
      <dsp:nvSpPr>
        <dsp:cNvPr id="0" name=""/>
        <dsp:cNvSpPr/>
      </dsp:nvSpPr>
      <dsp:spPr>
        <a:xfrm>
          <a:off x="371322" y="234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meeting</a:t>
          </a:r>
        </a:p>
      </dsp:txBody>
      <dsp:txXfrm>
        <a:off x="403519" y="34540"/>
        <a:ext cx="1767766" cy="1034902"/>
      </dsp:txXfrm>
    </dsp:sp>
    <dsp:sp modelId="{4AA510E3-EF9C-4237-AF9F-7B97F4351C8A}">
      <dsp:nvSpPr>
        <dsp:cNvPr id="0" name=""/>
        <dsp:cNvSpPr/>
      </dsp:nvSpPr>
      <dsp:spPr>
        <a:xfrm>
          <a:off x="2364713" y="324803"/>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64713" y="415678"/>
        <a:ext cx="271893" cy="272625"/>
      </dsp:txXfrm>
    </dsp:sp>
    <dsp:sp modelId="{8F40A577-21BF-425C-B3AD-477FE8017132}">
      <dsp:nvSpPr>
        <dsp:cNvPr id="0" name=""/>
        <dsp:cNvSpPr/>
      </dsp:nvSpPr>
      <dsp:spPr>
        <a:xfrm>
          <a:off x="2936347" y="234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Training</a:t>
          </a:r>
        </a:p>
      </dsp:txBody>
      <dsp:txXfrm>
        <a:off x="2968544" y="34540"/>
        <a:ext cx="1767766" cy="1034902"/>
      </dsp:txXfrm>
    </dsp:sp>
    <dsp:sp modelId="{F6F84BBE-B24E-4FC4-9E3F-7CFE747C60D1}">
      <dsp:nvSpPr>
        <dsp:cNvPr id="0" name=""/>
        <dsp:cNvSpPr/>
      </dsp:nvSpPr>
      <dsp:spPr>
        <a:xfrm>
          <a:off x="4929738" y="324803"/>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29738" y="415678"/>
        <a:ext cx="271893" cy="272625"/>
      </dsp:txXfrm>
    </dsp:sp>
    <dsp:sp modelId="{327BF163-4093-47F2-BC14-3203FDD5AE56}">
      <dsp:nvSpPr>
        <dsp:cNvPr id="0" name=""/>
        <dsp:cNvSpPr/>
      </dsp:nvSpPr>
      <dsp:spPr>
        <a:xfrm>
          <a:off x="5501372" y="234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Strategic planning</a:t>
          </a:r>
        </a:p>
      </dsp:txBody>
      <dsp:txXfrm>
        <a:off x="5533569" y="34540"/>
        <a:ext cx="1767766" cy="1034902"/>
      </dsp:txXfrm>
    </dsp:sp>
    <dsp:sp modelId="{2679609E-5173-4F69-B446-983EF522C0DA}">
      <dsp:nvSpPr>
        <dsp:cNvPr id="0" name=""/>
        <dsp:cNvSpPr/>
      </dsp:nvSpPr>
      <dsp:spPr>
        <a:xfrm rot="5400000">
          <a:off x="6223243" y="1229890"/>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281140" y="1262869"/>
        <a:ext cx="272625" cy="271893"/>
      </dsp:txXfrm>
    </dsp:sp>
    <dsp:sp modelId="{BCCBA773-A820-4A54-90BD-794EC67D5325}">
      <dsp:nvSpPr>
        <dsp:cNvPr id="0" name=""/>
        <dsp:cNvSpPr/>
      </dsp:nvSpPr>
      <dsp:spPr>
        <a:xfrm>
          <a:off x="5501372" y="183450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Form Quality Committee</a:t>
          </a:r>
        </a:p>
      </dsp:txBody>
      <dsp:txXfrm>
        <a:off x="5533569" y="1866700"/>
        <a:ext cx="1767766" cy="1034902"/>
      </dsp:txXfrm>
    </dsp:sp>
    <dsp:sp modelId="{CB1E4BB0-B4E1-4F17-B49F-A5C91CB20341}">
      <dsp:nvSpPr>
        <dsp:cNvPr id="0" name=""/>
        <dsp:cNvSpPr/>
      </dsp:nvSpPr>
      <dsp:spPr>
        <a:xfrm rot="10800000">
          <a:off x="4951724" y="2156964"/>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068249" y="2247839"/>
        <a:ext cx="271893" cy="272625"/>
      </dsp:txXfrm>
    </dsp:sp>
    <dsp:sp modelId="{A4BEE6D3-D4EA-41BD-BA3E-537F6AF33788}">
      <dsp:nvSpPr>
        <dsp:cNvPr id="0" name=""/>
        <dsp:cNvSpPr/>
      </dsp:nvSpPr>
      <dsp:spPr>
        <a:xfrm>
          <a:off x="2936347" y="183450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Culture Assessment</a:t>
          </a:r>
        </a:p>
      </dsp:txBody>
      <dsp:txXfrm>
        <a:off x="2968544" y="1866700"/>
        <a:ext cx="1767766" cy="1034902"/>
      </dsp:txXfrm>
    </dsp:sp>
    <dsp:sp modelId="{7C6533C8-4C30-4771-A246-94AA9DC7A4B1}">
      <dsp:nvSpPr>
        <dsp:cNvPr id="0" name=""/>
        <dsp:cNvSpPr/>
      </dsp:nvSpPr>
      <dsp:spPr>
        <a:xfrm rot="10800000">
          <a:off x="2386699" y="2156964"/>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03224" y="2247839"/>
        <a:ext cx="271893" cy="272625"/>
      </dsp:txXfrm>
    </dsp:sp>
    <dsp:sp modelId="{6EB6C733-BAC4-4BE9-A298-43AFD77BC065}">
      <dsp:nvSpPr>
        <dsp:cNvPr id="0" name=""/>
        <dsp:cNvSpPr/>
      </dsp:nvSpPr>
      <dsp:spPr>
        <a:xfrm>
          <a:off x="371322" y="1834503"/>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Communications Strategy</a:t>
          </a:r>
        </a:p>
      </dsp:txBody>
      <dsp:txXfrm>
        <a:off x="403519" y="1866700"/>
        <a:ext cx="1767766" cy="1034902"/>
      </dsp:txXfrm>
    </dsp:sp>
    <dsp:sp modelId="{495EF190-FC2C-4BDE-8A9E-C29854520B55}">
      <dsp:nvSpPr>
        <dsp:cNvPr id="0" name=""/>
        <dsp:cNvSpPr/>
      </dsp:nvSpPr>
      <dsp:spPr>
        <a:xfrm rot="5400000">
          <a:off x="1093194" y="3062051"/>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151091" y="3095030"/>
        <a:ext cx="272625" cy="271893"/>
      </dsp:txXfrm>
    </dsp:sp>
    <dsp:sp modelId="{DA591BC3-42EF-47B6-9755-EEF6CFA70029}">
      <dsp:nvSpPr>
        <dsp:cNvPr id="0" name=""/>
        <dsp:cNvSpPr/>
      </dsp:nvSpPr>
      <dsp:spPr>
        <a:xfrm>
          <a:off x="371322" y="3666664"/>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Organisation-wide Training</a:t>
          </a:r>
        </a:p>
      </dsp:txBody>
      <dsp:txXfrm>
        <a:off x="403519" y="3698861"/>
        <a:ext cx="1767766" cy="1034902"/>
      </dsp:txXfrm>
    </dsp:sp>
    <dsp:sp modelId="{EB69E2B3-4EF5-4A58-A80B-BB54EAA95A67}">
      <dsp:nvSpPr>
        <dsp:cNvPr id="0" name=""/>
        <dsp:cNvSpPr/>
      </dsp:nvSpPr>
      <dsp:spPr>
        <a:xfrm>
          <a:off x="2364713" y="3989124"/>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64713" y="4079999"/>
        <a:ext cx="271893" cy="272625"/>
      </dsp:txXfrm>
    </dsp:sp>
    <dsp:sp modelId="{6E4C68F5-4474-4963-9CB5-8B8C30601458}">
      <dsp:nvSpPr>
        <dsp:cNvPr id="0" name=""/>
        <dsp:cNvSpPr/>
      </dsp:nvSpPr>
      <dsp:spPr>
        <a:xfrm>
          <a:off x="2936347" y="3666664"/>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Form Quality Teams</a:t>
          </a:r>
        </a:p>
      </dsp:txBody>
      <dsp:txXfrm>
        <a:off x="2968544" y="3698861"/>
        <a:ext cx="1767766" cy="1034902"/>
      </dsp:txXfrm>
    </dsp:sp>
    <dsp:sp modelId="{7C3551D3-D72E-44C4-9096-C54C57CAC102}">
      <dsp:nvSpPr>
        <dsp:cNvPr id="0" name=""/>
        <dsp:cNvSpPr/>
      </dsp:nvSpPr>
      <dsp:spPr>
        <a:xfrm>
          <a:off x="4929738" y="3989124"/>
          <a:ext cx="388418" cy="4543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29738" y="4079999"/>
        <a:ext cx="271893" cy="272625"/>
      </dsp:txXfrm>
    </dsp:sp>
    <dsp:sp modelId="{CC48D20A-5CB5-4E01-A9DA-9417BB070247}">
      <dsp:nvSpPr>
        <dsp:cNvPr id="0" name=""/>
        <dsp:cNvSpPr/>
      </dsp:nvSpPr>
      <dsp:spPr>
        <a:xfrm>
          <a:off x="5501372" y="3666664"/>
          <a:ext cx="1832160" cy="10992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Training of Teams</a:t>
          </a:r>
        </a:p>
      </dsp:txBody>
      <dsp:txXfrm>
        <a:off x="5533569" y="3698861"/>
        <a:ext cx="1767766" cy="103490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5AEEA-D76B-41BC-9627-D6AED6F5687F}">
      <dsp:nvSpPr>
        <dsp:cNvPr id="0" name=""/>
        <dsp:cNvSpPr/>
      </dsp:nvSpPr>
      <dsp:spPr>
        <a:xfrm>
          <a:off x="363728" y="2396"/>
          <a:ext cx="2877029" cy="1726217"/>
        </a:xfrm>
        <a:prstGeom prst="roundRect">
          <a:avLst>
            <a:gd name="adj" fmla="val 10000"/>
          </a:avLst>
        </a:prstGeom>
        <a:blipFill rotWithShape="0">
          <a:blip xmlns:r="http://schemas.openxmlformats.org/officeDocument/2006/relationships" r:embed="rId1">
            <a:duotone>
              <a:schemeClr val="accent1">
                <a:shade val="80000"/>
                <a:hueOff val="0"/>
                <a:satOff val="0"/>
                <a:lumOff val="0"/>
                <a:alphaOff val="0"/>
                <a:shade val="22000"/>
                <a:satMod val="160000"/>
              </a:schemeClr>
              <a:schemeClr val="accent1">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Gain commitment </a:t>
          </a:r>
        </a:p>
      </dsp:txBody>
      <dsp:txXfrm>
        <a:off x="414287" y="52955"/>
        <a:ext cx="2775911" cy="1625099"/>
      </dsp:txXfrm>
    </dsp:sp>
    <dsp:sp modelId="{09EDB69F-9C6A-490C-AA07-CA80EBE8A7CA}">
      <dsp:nvSpPr>
        <dsp:cNvPr id="0" name=""/>
        <dsp:cNvSpPr/>
      </dsp:nvSpPr>
      <dsp:spPr>
        <a:xfrm>
          <a:off x="3493936" y="508753"/>
          <a:ext cx="609930" cy="713503"/>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493936" y="651454"/>
        <a:ext cx="426951" cy="428101"/>
      </dsp:txXfrm>
    </dsp:sp>
    <dsp:sp modelId="{0130969A-B538-42CD-AE47-518983116AA5}">
      <dsp:nvSpPr>
        <dsp:cNvPr id="0" name=""/>
        <dsp:cNvSpPr/>
      </dsp:nvSpPr>
      <dsp:spPr>
        <a:xfrm>
          <a:off x="4391569" y="2396"/>
          <a:ext cx="2877029" cy="1726217"/>
        </a:xfrm>
        <a:prstGeom prst="roundRect">
          <a:avLst>
            <a:gd name="adj" fmla="val 10000"/>
          </a:avLst>
        </a:prstGeom>
        <a:blipFill rotWithShape="0">
          <a:blip xmlns:r="http://schemas.openxmlformats.org/officeDocument/2006/relationships" r:embed="rId1">
            <a:duotone>
              <a:schemeClr val="accent1">
                <a:shade val="80000"/>
                <a:hueOff val="0"/>
                <a:satOff val="-29980"/>
                <a:lumOff val="14735"/>
                <a:alphaOff val="0"/>
                <a:shade val="22000"/>
                <a:satMod val="160000"/>
              </a:schemeClr>
              <a:schemeClr val="accent1">
                <a:shade val="80000"/>
                <a:hueOff val="0"/>
                <a:satOff val="-29980"/>
                <a:lumOff val="1473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Develop measurable objectives</a:t>
          </a:r>
        </a:p>
      </dsp:txBody>
      <dsp:txXfrm>
        <a:off x="4442128" y="52955"/>
        <a:ext cx="2775911" cy="1625099"/>
      </dsp:txXfrm>
    </dsp:sp>
    <dsp:sp modelId="{2B4FE0E9-CBCD-4D2E-A440-5FB468A1BB59}">
      <dsp:nvSpPr>
        <dsp:cNvPr id="0" name=""/>
        <dsp:cNvSpPr/>
      </dsp:nvSpPr>
      <dsp:spPr>
        <a:xfrm rot="5400000">
          <a:off x="5525119" y="1930006"/>
          <a:ext cx="609930" cy="713503"/>
        </a:xfrm>
        <a:prstGeom prst="rightArrow">
          <a:avLst>
            <a:gd name="adj1" fmla="val 60000"/>
            <a:gd name="adj2" fmla="val 50000"/>
          </a:avLst>
        </a:prstGeom>
        <a:solidFill>
          <a:schemeClr val="accent1">
            <a:shade val="90000"/>
            <a:hueOff val="0"/>
            <a:satOff val="-44970"/>
            <a:lumOff val="21582"/>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5616034" y="1981793"/>
        <a:ext cx="428101" cy="426951"/>
      </dsp:txXfrm>
    </dsp:sp>
    <dsp:sp modelId="{80F64058-2945-427D-AE2A-7B40F58E3100}">
      <dsp:nvSpPr>
        <dsp:cNvPr id="0" name=""/>
        <dsp:cNvSpPr/>
      </dsp:nvSpPr>
      <dsp:spPr>
        <a:xfrm>
          <a:off x="4391569" y="2879426"/>
          <a:ext cx="2877029" cy="1726217"/>
        </a:xfrm>
        <a:prstGeom prst="roundRect">
          <a:avLst>
            <a:gd name="adj" fmla="val 10000"/>
          </a:avLst>
        </a:prstGeom>
        <a:blipFill rotWithShape="0">
          <a:blip xmlns:r="http://schemas.openxmlformats.org/officeDocument/2006/relationships" r:embed="rId1">
            <a:duotone>
              <a:schemeClr val="accent1">
                <a:shade val="80000"/>
                <a:hueOff val="0"/>
                <a:satOff val="-59960"/>
                <a:lumOff val="29471"/>
                <a:alphaOff val="0"/>
                <a:shade val="22000"/>
                <a:satMod val="160000"/>
              </a:schemeClr>
              <a:schemeClr val="accent1">
                <a:shade val="80000"/>
                <a:hueOff val="0"/>
                <a:satOff val="-59960"/>
                <a:lumOff val="2947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Identify critical processes</a:t>
          </a:r>
        </a:p>
      </dsp:txBody>
      <dsp:txXfrm>
        <a:off x="4442128" y="2929985"/>
        <a:ext cx="2775911" cy="1625099"/>
      </dsp:txXfrm>
    </dsp:sp>
    <dsp:sp modelId="{79E62FBE-393B-442F-88D6-4B8FE7EBE20E}">
      <dsp:nvSpPr>
        <dsp:cNvPr id="0" name=""/>
        <dsp:cNvSpPr/>
      </dsp:nvSpPr>
      <dsp:spPr>
        <a:xfrm rot="10800000">
          <a:off x="3528461" y="3385783"/>
          <a:ext cx="609930" cy="713503"/>
        </a:xfrm>
        <a:prstGeom prst="rightArrow">
          <a:avLst>
            <a:gd name="adj1" fmla="val 60000"/>
            <a:gd name="adj2" fmla="val 50000"/>
          </a:avLst>
        </a:prstGeom>
        <a:solidFill>
          <a:schemeClr val="accent1">
            <a:shade val="90000"/>
            <a:hueOff val="0"/>
            <a:satOff val="-89940"/>
            <a:lumOff val="43164"/>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3711440" y="3528484"/>
        <a:ext cx="426951" cy="428101"/>
      </dsp:txXfrm>
    </dsp:sp>
    <dsp:sp modelId="{867EF9E7-5D74-4167-8C71-38D87A1BE2FD}">
      <dsp:nvSpPr>
        <dsp:cNvPr id="0" name=""/>
        <dsp:cNvSpPr/>
      </dsp:nvSpPr>
      <dsp:spPr>
        <a:xfrm>
          <a:off x="363728" y="2879426"/>
          <a:ext cx="2877029" cy="1726217"/>
        </a:xfrm>
        <a:prstGeom prst="roundRect">
          <a:avLst>
            <a:gd name="adj" fmla="val 10000"/>
          </a:avLst>
        </a:prstGeom>
        <a:blipFill rotWithShape="0">
          <a:blip xmlns:r="http://schemas.openxmlformats.org/officeDocument/2006/relationships" r:embed="rId1">
            <a:duotone>
              <a:schemeClr val="accent1">
                <a:shade val="80000"/>
                <a:hueOff val="0"/>
                <a:satOff val="-89940"/>
                <a:lumOff val="44206"/>
                <a:alphaOff val="0"/>
                <a:shade val="22000"/>
                <a:satMod val="160000"/>
              </a:schemeClr>
              <a:schemeClr val="accent1">
                <a:shade val="80000"/>
                <a:hueOff val="0"/>
                <a:satOff val="-89940"/>
                <a:lumOff val="4420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Monitor and adjust processes</a:t>
          </a:r>
        </a:p>
      </dsp:txBody>
      <dsp:txXfrm>
        <a:off x="414287" y="2929985"/>
        <a:ext cx="2775911" cy="162509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25A01-0703-40D6-936B-578EF014CA0D}">
      <dsp:nvSpPr>
        <dsp:cNvPr id="0" name=""/>
        <dsp:cNvSpPr/>
      </dsp:nvSpPr>
      <dsp:spPr>
        <a:xfrm>
          <a:off x="1068741" y="2420155"/>
          <a:ext cx="1778981" cy="2016245"/>
        </a:xfrm>
        <a:custGeom>
          <a:avLst/>
          <a:gdLst/>
          <a:ahLst/>
          <a:cxnLst/>
          <a:rect l="0" t="0" r="0" b="0"/>
          <a:pathLst>
            <a:path>
              <a:moveTo>
                <a:pt x="0" y="0"/>
              </a:moveTo>
              <a:lnTo>
                <a:pt x="889490" y="0"/>
              </a:lnTo>
              <a:lnTo>
                <a:pt x="889490" y="2016245"/>
              </a:lnTo>
              <a:lnTo>
                <a:pt x="1778981" y="2016245"/>
              </a:lnTo>
            </a:path>
          </a:pathLst>
        </a:custGeom>
        <a:noFill/>
        <a:ln w="127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891010" y="3361056"/>
        <a:ext cx="134443" cy="134443"/>
      </dsp:txXfrm>
    </dsp:sp>
    <dsp:sp modelId="{37F18A9F-1FB6-4833-8961-14F9FDAB74BA}">
      <dsp:nvSpPr>
        <dsp:cNvPr id="0" name=""/>
        <dsp:cNvSpPr/>
      </dsp:nvSpPr>
      <dsp:spPr>
        <a:xfrm>
          <a:off x="1068741" y="2420155"/>
          <a:ext cx="1778981" cy="1008122"/>
        </a:xfrm>
        <a:custGeom>
          <a:avLst/>
          <a:gdLst/>
          <a:ahLst/>
          <a:cxnLst/>
          <a:rect l="0" t="0" r="0" b="0"/>
          <a:pathLst>
            <a:path>
              <a:moveTo>
                <a:pt x="0" y="0"/>
              </a:moveTo>
              <a:lnTo>
                <a:pt x="889490" y="0"/>
              </a:lnTo>
              <a:lnTo>
                <a:pt x="889490" y="1008122"/>
              </a:lnTo>
              <a:lnTo>
                <a:pt x="1778981" y="1008122"/>
              </a:lnTo>
            </a:path>
          </a:pathLst>
        </a:custGeom>
        <a:noFill/>
        <a:ln w="127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07113" y="2873098"/>
        <a:ext cx="102238" cy="102238"/>
      </dsp:txXfrm>
    </dsp:sp>
    <dsp:sp modelId="{5B91F099-6191-44C7-B1A6-9EC983FC6B09}">
      <dsp:nvSpPr>
        <dsp:cNvPr id="0" name=""/>
        <dsp:cNvSpPr/>
      </dsp:nvSpPr>
      <dsp:spPr>
        <a:xfrm>
          <a:off x="1068741" y="2374436"/>
          <a:ext cx="1778981" cy="91440"/>
        </a:xfrm>
        <a:custGeom>
          <a:avLst/>
          <a:gdLst/>
          <a:ahLst/>
          <a:cxnLst/>
          <a:rect l="0" t="0" r="0" b="0"/>
          <a:pathLst>
            <a:path>
              <a:moveTo>
                <a:pt x="0" y="45720"/>
              </a:moveTo>
              <a:lnTo>
                <a:pt x="1778981" y="45720"/>
              </a:lnTo>
            </a:path>
          </a:pathLst>
        </a:custGeom>
        <a:noFill/>
        <a:ln w="127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13758" y="2375681"/>
        <a:ext cx="88949" cy="88949"/>
      </dsp:txXfrm>
    </dsp:sp>
    <dsp:sp modelId="{94D16C44-2296-4805-9CEF-F5BC59A28660}">
      <dsp:nvSpPr>
        <dsp:cNvPr id="0" name=""/>
        <dsp:cNvSpPr/>
      </dsp:nvSpPr>
      <dsp:spPr>
        <a:xfrm>
          <a:off x="1068741" y="1412033"/>
          <a:ext cx="1778981" cy="1008122"/>
        </a:xfrm>
        <a:custGeom>
          <a:avLst/>
          <a:gdLst/>
          <a:ahLst/>
          <a:cxnLst/>
          <a:rect l="0" t="0" r="0" b="0"/>
          <a:pathLst>
            <a:path>
              <a:moveTo>
                <a:pt x="0" y="1008122"/>
              </a:moveTo>
              <a:lnTo>
                <a:pt x="889490" y="1008122"/>
              </a:lnTo>
              <a:lnTo>
                <a:pt x="889490" y="0"/>
              </a:lnTo>
              <a:lnTo>
                <a:pt x="1778981" y="0"/>
              </a:lnTo>
            </a:path>
          </a:pathLst>
        </a:custGeom>
        <a:noFill/>
        <a:ln w="127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07113" y="1864975"/>
        <a:ext cx="102238" cy="102238"/>
      </dsp:txXfrm>
    </dsp:sp>
    <dsp:sp modelId="{E826174A-70D8-4447-AD13-2CB90693C629}">
      <dsp:nvSpPr>
        <dsp:cNvPr id="0" name=""/>
        <dsp:cNvSpPr/>
      </dsp:nvSpPr>
      <dsp:spPr>
        <a:xfrm>
          <a:off x="1068741" y="403910"/>
          <a:ext cx="1778981" cy="2016245"/>
        </a:xfrm>
        <a:custGeom>
          <a:avLst/>
          <a:gdLst/>
          <a:ahLst/>
          <a:cxnLst/>
          <a:rect l="0" t="0" r="0" b="0"/>
          <a:pathLst>
            <a:path>
              <a:moveTo>
                <a:pt x="0" y="2016245"/>
              </a:moveTo>
              <a:lnTo>
                <a:pt x="889490" y="2016245"/>
              </a:lnTo>
              <a:lnTo>
                <a:pt x="889490" y="0"/>
              </a:lnTo>
              <a:lnTo>
                <a:pt x="1778981" y="0"/>
              </a:lnTo>
            </a:path>
          </a:pathLst>
        </a:custGeom>
        <a:noFill/>
        <a:ln w="127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891010" y="1344811"/>
        <a:ext cx="134443" cy="134443"/>
      </dsp:txXfrm>
    </dsp:sp>
    <dsp:sp modelId="{FDE8A504-C71F-4FC0-B77D-57A23F5E3002}">
      <dsp:nvSpPr>
        <dsp:cNvPr id="0" name=""/>
        <dsp:cNvSpPr/>
      </dsp:nvSpPr>
      <dsp:spPr>
        <a:xfrm rot="16200000">
          <a:off x="-1456870" y="2016906"/>
          <a:ext cx="4244726" cy="806498"/>
        </a:xfrm>
        <a:prstGeom prst="rect">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Organisation-wide </a:t>
          </a:r>
          <a:r>
            <a:rPr lang="en-US" sz="2400" kern="1200" dirty="0" err="1"/>
            <a:t>plenaray</a:t>
          </a:r>
          <a:r>
            <a:rPr lang="en-US" sz="2400" kern="1200" dirty="0"/>
            <a:t> session presented by CEO</a:t>
          </a:r>
        </a:p>
      </dsp:txBody>
      <dsp:txXfrm>
        <a:off x="-1456870" y="2016906"/>
        <a:ext cx="4244726" cy="806498"/>
      </dsp:txXfrm>
    </dsp:sp>
    <dsp:sp modelId="{71362D59-614B-409B-A91B-FE5ABFBC1709}">
      <dsp:nvSpPr>
        <dsp:cNvPr id="0" name=""/>
        <dsp:cNvSpPr/>
      </dsp:nvSpPr>
      <dsp:spPr>
        <a:xfrm>
          <a:off x="2847723" y="661"/>
          <a:ext cx="3416978" cy="806498"/>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Sharing information on QMS</a:t>
          </a:r>
        </a:p>
      </dsp:txBody>
      <dsp:txXfrm>
        <a:off x="2847723" y="661"/>
        <a:ext cx="3416978" cy="806498"/>
      </dsp:txXfrm>
    </dsp:sp>
    <dsp:sp modelId="{A1FDA75D-1997-4CB7-83EC-0DCBD99BC14B}">
      <dsp:nvSpPr>
        <dsp:cNvPr id="0" name=""/>
        <dsp:cNvSpPr/>
      </dsp:nvSpPr>
      <dsp:spPr>
        <a:xfrm>
          <a:off x="2847723" y="1008784"/>
          <a:ext cx="3416978" cy="806498"/>
        </a:xfrm>
        <a:prstGeom prst="rect">
          <a:avLst/>
        </a:prstGeom>
        <a:solidFill>
          <a:srgbClr val="008080"/>
        </a:solidFill>
        <a:ln>
          <a:solidFill>
            <a:schemeClr val="accent1"/>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Stress importance of implementation of QMS</a:t>
          </a:r>
        </a:p>
      </dsp:txBody>
      <dsp:txXfrm>
        <a:off x="2847723" y="1008784"/>
        <a:ext cx="3416978" cy="806498"/>
      </dsp:txXfrm>
    </dsp:sp>
    <dsp:sp modelId="{3C96B04C-8EE3-4C6C-B93E-F83323EF281E}">
      <dsp:nvSpPr>
        <dsp:cNvPr id="0" name=""/>
        <dsp:cNvSpPr/>
      </dsp:nvSpPr>
      <dsp:spPr>
        <a:xfrm>
          <a:off x="2847723" y="2016906"/>
          <a:ext cx="3416978" cy="806498"/>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Encourage employee commitment</a:t>
          </a:r>
        </a:p>
      </dsp:txBody>
      <dsp:txXfrm>
        <a:off x="2847723" y="2016906"/>
        <a:ext cx="3416978" cy="806498"/>
      </dsp:txXfrm>
    </dsp:sp>
    <dsp:sp modelId="{4866DE38-52E5-4B73-87B0-041AADEF0EC8}">
      <dsp:nvSpPr>
        <dsp:cNvPr id="0" name=""/>
        <dsp:cNvSpPr/>
      </dsp:nvSpPr>
      <dsp:spPr>
        <a:xfrm>
          <a:off x="2847723" y="3025029"/>
          <a:ext cx="3416978" cy="806498"/>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Clarify how employees will be affected - responsibilities</a:t>
          </a:r>
        </a:p>
      </dsp:txBody>
      <dsp:txXfrm>
        <a:off x="2847723" y="3025029"/>
        <a:ext cx="3416978" cy="806498"/>
      </dsp:txXfrm>
    </dsp:sp>
    <dsp:sp modelId="{729412FF-224E-4B5B-9465-92CE6C223698}">
      <dsp:nvSpPr>
        <dsp:cNvPr id="0" name=""/>
        <dsp:cNvSpPr/>
      </dsp:nvSpPr>
      <dsp:spPr>
        <a:xfrm>
          <a:off x="2847723" y="4033152"/>
          <a:ext cx="3416978" cy="806498"/>
        </a:xfrm>
        <a:prstGeom prst="rect">
          <a:avLst/>
        </a:prstGeom>
        <a:solidFill>
          <a:srgbClr val="0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Provide insight how QMS will improve quality</a:t>
          </a:r>
        </a:p>
      </dsp:txBody>
      <dsp:txXfrm>
        <a:off x="2847723" y="4033152"/>
        <a:ext cx="3416978" cy="80649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CCF28-3DAC-40F9-B116-2ECA8179DF00}">
      <dsp:nvSpPr>
        <dsp:cNvPr id="0" name=""/>
        <dsp:cNvSpPr/>
      </dsp:nvSpPr>
      <dsp:spPr>
        <a:xfrm>
          <a:off x="4329553" y="2722312"/>
          <a:ext cx="413081" cy="1197068"/>
        </a:xfrm>
        <a:custGeom>
          <a:avLst/>
          <a:gdLst/>
          <a:ahLst/>
          <a:cxnLst/>
          <a:rect l="0" t="0" r="0" b="0"/>
          <a:pathLst>
            <a:path>
              <a:moveTo>
                <a:pt x="0" y="0"/>
              </a:moveTo>
              <a:lnTo>
                <a:pt x="0" y="1197068"/>
              </a:lnTo>
              <a:lnTo>
                <a:pt x="413081" y="119706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A65CE5-A793-464F-A657-15B22025120C}">
      <dsp:nvSpPr>
        <dsp:cNvPr id="0" name=""/>
        <dsp:cNvSpPr/>
      </dsp:nvSpPr>
      <dsp:spPr>
        <a:xfrm>
          <a:off x="3475852" y="767061"/>
          <a:ext cx="1955251" cy="578313"/>
        </a:xfrm>
        <a:custGeom>
          <a:avLst/>
          <a:gdLst/>
          <a:ahLst/>
          <a:cxnLst/>
          <a:rect l="0" t="0" r="0" b="0"/>
          <a:pathLst>
            <a:path>
              <a:moveTo>
                <a:pt x="0" y="0"/>
              </a:moveTo>
              <a:lnTo>
                <a:pt x="0" y="289156"/>
              </a:lnTo>
              <a:lnTo>
                <a:pt x="1955251" y="289156"/>
              </a:lnTo>
              <a:lnTo>
                <a:pt x="1955251" y="578313"/>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BD8486-9FD3-4F34-B849-B25A9A48E6F8}">
      <dsp:nvSpPr>
        <dsp:cNvPr id="0" name=""/>
        <dsp:cNvSpPr/>
      </dsp:nvSpPr>
      <dsp:spPr>
        <a:xfrm>
          <a:off x="419050" y="2722312"/>
          <a:ext cx="413081" cy="1206982"/>
        </a:xfrm>
        <a:custGeom>
          <a:avLst/>
          <a:gdLst/>
          <a:ahLst/>
          <a:cxnLst/>
          <a:rect l="0" t="0" r="0" b="0"/>
          <a:pathLst>
            <a:path>
              <a:moveTo>
                <a:pt x="0" y="0"/>
              </a:moveTo>
              <a:lnTo>
                <a:pt x="0" y="1206982"/>
              </a:lnTo>
              <a:lnTo>
                <a:pt x="413081" y="1206982"/>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24EB12C-2980-48FE-9882-E6C3B76CECFF}">
      <dsp:nvSpPr>
        <dsp:cNvPr id="0" name=""/>
        <dsp:cNvSpPr/>
      </dsp:nvSpPr>
      <dsp:spPr>
        <a:xfrm>
          <a:off x="1520600" y="767061"/>
          <a:ext cx="1955251" cy="578313"/>
        </a:xfrm>
        <a:custGeom>
          <a:avLst/>
          <a:gdLst/>
          <a:ahLst/>
          <a:cxnLst/>
          <a:rect l="0" t="0" r="0" b="0"/>
          <a:pathLst>
            <a:path>
              <a:moveTo>
                <a:pt x="1955251" y="0"/>
              </a:moveTo>
              <a:lnTo>
                <a:pt x="1955251" y="289156"/>
              </a:lnTo>
              <a:lnTo>
                <a:pt x="0" y="289156"/>
              </a:lnTo>
              <a:lnTo>
                <a:pt x="0" y="578313"/>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A1DFFF-FA88-46EC-8A6A-CC8D1242BBAE}">
      <dsp:nvSpPr>
        <dsp:cNvPr id="0" name=""/>
        <dsp:cNvSpPr/>
      </dsp:nvSpPr>
      <dsp:spPr>
        <a:xfrm>
          <a:off x="2313110" y="1731"/>
          <a:ext cx="2325482" cy="765329"/>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Quality teams</a:t>
          </a:r>
        </a:p>
      </dsp:txBody>
      <dsp:txXfrm>
        <a:off x="2313110" y="1731"/>
        <a:ext cx="2325482" cy="765329"/>
      </dsp:txXfrm>
    </dsp:sp>
    <dsp:sp modelId="{25BC35E0-0FEA-40EB-8112-A2618D274A6D}">
      <dsp:nvSpPr>
        <dsp:cNvPr id="0" name=""/>
        <dsp:cNvSpPr/>
      </dsp:nvSpPr>
      <dsp:spPr>
        <a:xfrm>
          <a:off x="143663" y="1345375"/>
          <a:ext cx="2753875" cy="1376937"/>
        </a:xfrm>
        <a:prstGeom prst="rect">
          <a:avLst/>
        </a:prstGeom>
        <a:solidFill>
          <a:schemeClr val="accent4">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t>Process </a:t>
          </a:r>
        </a:p>
        <a:p>
          <a:pPr marL="0" lvl="0" indent="0" algn="ctr" defTabSz="1066800">
            <a:lnSpc>
              <a:spcPct val="90000"/>
            </a:lnSpc>
            <a:spcBef>
              <a:spcPct val="0"/>
            </a:spcBef>
            <a:spcAft>
              <a:spcPct val="35000"/>
            </a:spcAft>
            <a:buNone/>
          </a:pPr>
          <a:r>
            <a:rPr lang="en-US" sz="2400" b="0" kern="1200" dirty="0"/>
            <a:t>Improvement</a:t>
          </a:r>
        </a:p>
        <a:p>
          <a:pPr marL="0" lvl="0" indent="0" algn="ctr" defTabSz="1066800">
            <a:lnSpc>
              <a:spcPct val="90000"/>
            </a:lnSpc>
            <a:spcBef>
              <a:spcPct val="0"/>
            </a:spcBef>
            <a:spcAft>
              <a:spcPct val="35000"/>
            </a:spcAft>
            <a:buNone/>
          </a:pPr>
          <a:r>
            <a:rPr lang="en-US" sz="2400" b="0" kern="1200" dirty="0"/>
            <a:t> teams. </a:t>
          </a:r>
        </a:p>
      </dsp:txBody>
      <dsp:txXfrm>
        <a:off x="143663" y="1345375"/>
        <a:ext cx="2753875" cy="1376937"/>
      </dsp:txXfrm>
    </dsp:sp>
    <dsp:sp modelId="{287F31E7-1E4A-46A7-B86F-4754F435D776}">
      <dsp:nvSpPr>
        <dsp:cNvPr id="0" name=""/>
        <dsp:cNvSpPr/>
      </dsp:nvSpPr>
      <dsp:spPr>
        <a:xfrm>
          <a:off x="832131" y="3096247"/>
          <a:ext cx="3332189" cy="1666094"/>
        </a:xfrm>
        <a:prstGeom prst="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Various stakeholders from various sectors with interest in changes in  particular field.</a:t>
          </a:r>
        </a:p>
      </dsp:txBody>
      <dsp:txXfrm>
        <a:off x="832131" y="3096247"/>
        <a:ext cx="3332189" cy="1666094"/>
      </dsp:txXfrm>
    </dsp:sp>
    <dsp:sp modelId="{9684097F-8978-4B27-980A-D13FAD51A55A}">
      <dsp:nvSpPr>
        <dsp:cNvPr id="0" name=""/>
        <dsp:cNvSpPr/>
      </dsp:nvSpPr>
      <dsp:spPr>
        <a:xfrm>
          <a:off x="4054165" y="1345375"/>
          <a:ext cx="2753875" cy="1376937"/>
        </a:xfrm>
        <a:prstGeom prst="rect">
          <a:avLst/>
        </a:prstGeom>
        <a:solidFill>
          <a:schemeClr val="accent4">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t>Quality circles</a:t>
          </a:r>
        </a:p>
      </dsp:txBody>
      <dsp:txXfrm>
        <a:off x="4054165" y="1345375"/>
        <a:ext cx="2753875" cy="1376937"/>
      </dsp:txXfrm>
    </dsp:sp>
    <dsp:sp modelId="{27EA7295-89FB-4C8E-A695-E59BDF48A7CA}">
      <dsp:nvSpPr>
        <dsp:cNvPr id="0" name=""/>
        <dsp:cNvSpPr/>
      </dsp:nvSpPr>
      <dsp:spPr>
        <a:xfrm>
          <a:off x="4742634" y="3086333"/>
          <a:ext cx="3332189" cy="1666094"/>
        </a:xfrm>
        <a:prstGeom prst="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Group all work on similar tasks – meet regularly to ensure quality work</a:t>
          </a:r>
        </a:p>
      </dsp:txBody>
      <dsp:txXfrm>
        <a:off x="4742634" y="3086333"/>
        <a:ext cx="3332189" cy="166609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D57DB-40B0-43A5-B4B8-3EC1F669B909}">
      <dsp:nvSpPr>
        <dsp:cNvPr id="0" name=""/>
        <dsp:cNvSpPr/>
      </dsp:nvSpPr>
      <dsp:spPr>
        <a:xfrm>
          <a:off x="622" y="733999"/>
          <a:ext cx="2676626" cy="3211951"/>
        </a:xfrm>
        <a:prstGeom prst="roundRect">
          <a:avLst>
            <a:gd name="adj" fmla="val 5000"/>
          </a:avLst>
        </a:prstGeom>
        <a:solidFill>
          <a:srgbClr val="0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b="1" kern="1200" dirty="0"/>
            <a:t>Policies</a:t>
          </a:r>
        </a:p>
      </dsp:txBody>
      <dsp:txXfrm rot="16200000">
        <a:off x="-1048615" y="1783236"/>
        <a:ext cx="2633800" cy="535325"/>
      </dsp:txXfrm>
    </dsp:sp>
    <dsp:sp modelId="{4D0DD113-62C8-4CFF-9CBB-18ACF20E7201}">
      <dsp:nvSpPr>
        <dsp:cNvPr id="0" name=""/>
        <dsp:cNvSpPr/>
      </dsp:nvSpPr>
      <dsp:spPr>
        <a:xfrm>
          <a:off x="535947" y="733999"/>
          <a:ext cx="1994086" cy="3211951"/>
        </a:xfrm>
        <a:prstGeom prst="rect">
          <a:avLst/>
        </a:prstGeom>
        <a:noFill/>
        <a:ln>
          <a:noFill/>
        </a:ln>
        <a:effectLst>
          <a:outerShdw blurRad="38100" dist="25400" dir="5400000" algn="t" rotWithShape="0">
            <a:srgbClr val="000000">
              <a:alpha val="50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Documents which explain the way an organisation works or functions. </a:t>
          </a:r>
        </a:p>
        <a:p>
          <a:pPr marL="0" lvl="0" indent="0" algn="l" defTabSz="1066800">
            <a:lnSpc>
              <a:spcPct val="90000"/>
            </a:lnSpc>
            <a:spcBef>
              <a:spcPct val="0"/>
            </a:spcBef>
            <a:spcAft>
              <a:spcPct val="35000"/>
            </a:spcAft>
            <a:buNone/>
          </a:pPr>
          <a:r>
            <a:rPr lang="en-US" sz="2400" kern="1200" dirty="0"/>
            <a:t>A policy is the WHAT of a QMS</a:t>
          </a:r>
        </a:p>
      </dsp:txBody>
      <dsp:txXfrm>
        <a:off x="535947" y="733999"/>
        <a:ext cx="1994086" cy="3211951"/>
      </dsp:txXfrm>
    </dsp:sp>
    <dsp:sp modelId="{206B4373-CD59-4E4B-AE93-F951F27AD302}">
      <dsp:nvSpPr>
        <dsp:cNvPr id="0" name=""/>
        <dsp:cNvSpPr/>
      </dsp:nvSpPr>
      <dsp:spPr>
        <a:xfrm>
          <a:off x="2770930" y="733999"/>
          <a:ext cx="2676626" cy="3211951"/>
        </a:xfrm>
        <a:prstGeom prst="roundRect">
          <a:avLst>
            <a:gd name="adj" fmla="val 5000"/>
          </a:avLst>
        </a:prstGeom>
        <a:solidFill>
          <a:srgbClr val="80808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b="1" kern="1200" dirty="0"/>
            <a:t>Procedures</a:t>
          </a:r>
        </a:p>
      </dsp:txBody>
      <dsp:txXfrm rot="16200000">
        <a:off x="1721692" y="1783236"/>
        <a:ext cx="2633800" cy="535325"/>
      </dsp:txXfrm>
    </dsp:sp>
    <dsp:sp modelId="{997B7E51-AFEC-4652-B8A7-C04ECAB54766}">
      <dsp:nvSpPr>
        <dsp:cNvPr id="0" name=""/>
        <dsp:cNvSpPr/>
      </dsp:nvSpPr>
      <dsp:spPr>
        <a:xfrm rot="5400000">
          <a:off x="2548350" y="3286158"/>
          <a:ext cx="471926" cy="4014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566CBA-182A-4B5D-A51A-396D14C2444D}">
      <dsp:nvSpPr>
        <dsp:cNvPr id="0" name=""/>
        <dsp:cNvSpPr/>
      </dsp:nvSpPr>
      <dsp:spPr>
        <a:xfrm>
          <a:off x="3306255" y="733999"/>
          <a:ext cx="1994086" cy="3211951"/>
        </a:xfrm>
        <a:prstGeom prst="rect">
          <a:avLst/>
        </a:prstGeom>
        <a:noFill/>
        <a:ln>
          <a:noFill/>
        </a:ln>
        <a:effectLst>
          <a:outerShdw blurRad="38100" dist="25400" dir="5400000" algn="t" rotWithShape="0">
            <a:srgbClr val="000000">
              <a:alpha val="50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Explain how organisation implements the policies.</a:t>
          </a:r>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Procedure is the HOW of a QMS</a:t>
          </a:r>
        </a:p>
      </dsp:txBody>
      <dsp:txXfrm>
        <a:off x="3306255" y="733999"/>
        <a:ext cx="1994086" cy="3211951"/>
      </dsp:txXfrm>
    </dsp:sp>
    <dsp:sp modelId="{87DC2A54-BDD4-414E-98EB-14828053CA97}">
      <dsp:nvSpPr>
        <dsp:cNvPr id="0" name=""/>
        <dsp:cNvSpPr/>
      </dsp:nvSpPr>
      <dsp:spPr>
        <a:xfrm>
          <a:off x="5541238" y="733999"/>
          <a:ext cx="2676626" cy="3211951"/>
        </a:xfrm>
        <a:prstGeom prst="roundRect">
          <a:avLst>
            <a:gd name="adj" fmla="val 5000"/>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b="1" kern="1200" dirty="0"/>
            <a:t>QMS</a:t>
          </a:r>
        </a:p>
      </dsp:txBody>
      <dsp:txXfrm rot="16200000">
        <a:off x="4492001" y="1783236"/>
        <a:ext cx="2633800" cy="535325"/>
      </dsp:txXfrm>
    </dsp:sp>
    <dsp:sp modelId="{759E9D41-025A-4F19-8B93-0B8443910A05}">
      <dsp:nvSpPr>
        <dsp:cNvPr id="0" name=""/>
        <dsp:cNvSpPr/>
      </dsp:nvSpPr>
      <dsp:spPr>
        <a:xfrm rot="5400000">
          <a:off x="5318658" y="3286158"/>
          <a:ext cx="471926" cy="4014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DBFA4F-6626-44C0-AD04-31D77291CB27}">
      <dsp:nvSpPr>
        <dsp:cNvPr id="0" name=""/>
        <dsp:cNvSpPr/>
      </dsp:nvSpPr>
      <dsp:spPr>
        <a:xfrm>
          <a:off x="6076563" y="733999"/>
          <a:ext cx="1994086" cy="3211951"/>
        </a:xfrm>
        <a:prstGeom prst="rect">
          <a:avLst/>
        </a:prstGeom>
        <a:noFill/>
        <a:ln>
          <a:noFill/>
        </a:ln>
        <a:effectLst>
          <a:outerShdw blurRad="38100" dist="25400" dir="5400000" algn="t" rotWithShape="0">
            <a:srgbClr val="000000">
              <a:alpha val="50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Clearly specify processes procedures and measurements required to ensure quality skills development</a:t>
          </a:r>
        </a:p>
      </dsp:txBody>
      <dsp:txXfrm>
        <a:off x="6076563" y="733999"/>
        <a:ext cx="1994086" cy="321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AFBF-4354-4407-A3D9-DE9B5D0C29FA}">
      <dsp:nvSpPr>
        <dsp:cNvPr id="0" name=""/>
        <dsp:cNvSpPr/>
      </dsp:nvSpPr>
      <dsp:spPr>
        <a:xfrm>
          <a:off x="2969969" y="2713650"/>
          <a:ext cx="2196964" cy="2196964"/>
        </a:xfrm>
        <a:prstGeom prst="ellipse">
          <a:avLst/>
        </a:prstGeom>
        <a:solidFill>
          <a:schemeClr val="tx1">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Specific Outcomes</a:t>
          </a:r>
        </a:p>
      </dsp:txBody>
      <dsp:txXfrm>
        <a:off x="3291707" y="3035388"/>
        <a:ext cx="1553488" cy="1553488"/>
      </dsp:txXfrm>
    </dsp:sp>
    <dsp:sp modelId="{5F914E86-78C9-4481-B7F2-BF32B5EE1D1C}">
      <dsp:nvSpPr>
        <dsp:cNvPr id="0" name=""/>
        <dsp:cNvSpPr/>
      </dsp:nvSpPr>
      <dsp:spPr>
        <a:xfrm rot="12716868">
          <a:off x="1179370" y="2324128"/>
          <a:ext cx="2009946" cy="626134"/>
        </a:xfrm>
        <a:prstGeom prst="leftArrow">
          <a:avLst>
            <a:gd name="adj1" fmla="val 60000"/>
            <a:gd name="adj2" fmla="val 50000"/>
          </a:avLst>
        </a:prstGeom>
        <a:blipFill rotWithShape="0">
          <a:blip xmlns:r="http://schemas.openxmlformats.org/officeDocument/2006/relationships" r:embed="rId1">
            <a:duotone>
              <a:schemeClr val="accent5">
                <a:shade val="90000"/>
                <a:hueOff val="0"/>
                <a:satOff val="0"/>
                <a:lumOff val="0"/>
                <a:alphaOff val="0"/>
                <a:shade val="22000"/>
                <a:satMod val="160000"/>
              </a:schemeClr>
              <a:schemeClr val="accent5">
                <a:shade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223A22-F01D-436F-9563-6421F614EC6B}">
      <dsp:nvSpPr>
        <dsp:cNvPr id="0" name=""/>
        <dsp:cNvSpPr/>
      </dsp:nvSpPr>
      <dsp:spPr>
        <a:xfrm>
          <a:off x="288035" y="1270571"/>
          <a:ext cx="2087115" cy="1669692"/>
        </a:xfrm>
        <a:prstGeom prst="roundRect">
          <a:avLst>
            <a:gd name="adj" fmla="val 10000"/>
          </a:avLst>
        </a:prstGeom>
        <a:blipFill rotWithShape="0">
          <a:blip xmlns:r="http://schemas.openxmlformats.org/officeDocument/2006/relationships" r:embed="rId1">
            <a:duotone>
              <a:schemeClr val="accent5">
                <a:alpha val="90000"/>
                <a:hueOff val="0"/>
                <a:satOff val="0"/>
                <a:lumOff val="0"/>
                <a:alphaOff val="0"/>
                <a:shade val="22000"/>
                <a:satMod val="160000"/>
              </a:schemeClr>
              <a:schemeClr val="accent5">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Know</a:t>
          </a:r>
        </a:p>
      </dsp:txBody>
      <dsp:txXfrm>
        <a:off x="336939" y="1319475"/>
        <a:ext cx="1989307" cy="1571884"/>
      </dsp:txXfrm>
    </dsp:sp>
    <dsp:sp modelId="{7B2485FF-4704-4AF9-9373-7C6C5E6804A9}">
      <dsp:nvSpPr>
        <dsp:cNvPr id="0" name=""/>
        <dsp:cNvSpPr/>
      </dsp:nvSpPr>
      <dsp:spPr>
        <a:xfrm rot="16200000">
          <a:off x="3181523" y="1410413"/>
          <a:ext cx="1773857" cy="626134"/>
        </a:xfrm>
        <a:prstGeom prst="leftArrow">
          <a:avLst>
            <a:gd name="adj1" fmla="val 60000"/>
            <a:gd name="adj2" fmla="val 50000"/>
          </a:avLst>
        </a:prstGeom>
        <a:blipFill rotWithShape="0">
          <a:blip xmlns:r="http://schemas.openxmlformats.org/officeDocument/2006/relationships" r:embed="rId1">
            <a:duotone>
              <a:schemeClr val="accent5">
                <a:shade val="90000"/>
                <a:hueOff val="0"/>
                <a:satOff val="-42746"/>
                <a:lumOff val="26494"/>
                <a:alphaOff val="0"/>
                <a:shade val="22000"/>
                <a:satMod val="160000"/>
              </a:schemeClr>
              <a:schemeClr val="accent5">
                <a:shade val="90000"/>
                <a:hueOff val="0"/>
                <a:satOff val="-42746"/>
                <a:lumOff val="2649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1EFF92-507A-4BEE-82BC-CCCF0FBC69B6}">
      <dsp:nvSpPr>
        <dsp:cNvPr id="0" name=""/>
        <dsp:cNvSpPr/>
      </dsp:nvSpPr>
      <dsp:spPr>
        <a:xfrm>
          <a:off x="3024894" y="1705"/>
          <a:ext cx="2087115" cy="1669692"/>
        </a:xfrm>
        <a:prstGeom prst="roundRect">
          <a:avLst>
            <a:gd name="adj" fmla="val 10000"/>
          </a:avLst>
        </a:prstGeom>
        <a:blipFill rotWithShape="0">
          <a:blip xmlns:r="http://schemas.openxmlformats.org/officeDocument/2006/relationships" r:embed="rId1">
            <a:duotone>
              <a:schemeClr val="accent5">
                <a:alpha val="90000"/>
                <a:hueOff val="0"/>
                <a:satOff val="0"/>
                <a:lumOff val="0"/>
                <a:alphaOff val="-20000"/>
                <a:shade val="22000"/>
                <a:satMod val="160000"/>
              </a:schemeClr>
              <a:schemeClr val="accent5">
                <a:alpha val="90000"/>
                <a:hueOff val="0"/>
                <a:satOff val="0"/>
                <a:lumOff val="0"/>
                <a:alphaOff val="-2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Understand</a:t>
          </a:r>
        </a:p>
      </dsp:txBody>
      <dsp:txXfrm>
        <a:off x="3073798" y="50609"/>
        <a:ext cx="1989307" cy="1571884"/>
      </dsp:txXfrm>
    </dsp:sp>
    <dsp:sp modelId="{EFF910C4-999D-48FA-803A-9A26D08ADA1C}">
      <dsp:nvSpPr>
        <dsp:cNvPr id="0" name=""/>
        <dsp:cNvSpPr/>
      </dsp:nvSpPr>
      <dsp:spPr>
        <a:xfrm rot="19641732">
          <a:off x="4935022" y="2318836"/>
          <a:ext cx="1952442" cy="626134"/>
        </a:xfrm>
        <a:prstGeom prst="leftArrow">
          <a:avLst>
            <a:gd name="adj1" fmla="val 60000"/>
            <a:gd name="adj2" fmla="val 50000"/>
          </a:avLst>
        </a:prstGeom>
        <a:blipFill rotWithShape="0">
          <a:blip xmlns:r="http://schemas.openxmlformats.org/officeDocument/2006/relationships" r:embed="rId1">
            <a:duotone>
              <a:schemeClr val="accent5">
                <a:shade val="90000"/>
                <a:hueOff val="0"/>
                <a:satOff val="-85492"/>
                <a:lumOff val="52987"/>
                <a:alphaOff val="0"/>
                <a:shade val="22000"/>
                <a:satMod val="160000"/>
              </a:schemeClr>
              <a:schemeClr val="accent5">
                <a:shade val="90000"/>
                <a:hueOff val="0"/>
                <a:satOff val="-85492"/>
                <a:lumOff val="5298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EF98FF9-9DA0-4440-8224-3EE29CCE6BE1}">
      <dsp:nvSpPr>
        <dsp:cNvPr id="0" name=""/>
        <dsp:cNvSpPr/>
      </dsp:nvSpPr>
      <dsp:spPr>
        <a:xfrm>
          <a:off x="5689758" y="1270555"/>
          <a:ext cx="2087115" cy="1669692"/>
        </a:xfrm>
        <a:prstGeom prst="roundRect">
          <a:avLst>
            <a:gd name="adj" fmla="val 10000"/>
          </a:avLst>
        </a:prstGeom>
        <a:blipFill rotWithShape="0">
          <a:blip xmlns:r="http://schemas.openxmlformats.org/officeDocument/2006/relationships" r:embed="rId1">
            <a:duotone>
              <a:schemeClr val="accent5">
                <a:alpha val="90000"/>
                <a:hueOff val="0"/>
                <a:satOff val="0"/>
                <a:lumOff val="0"/>
                <a:alphaOff val="-40000"/>
                <a:shade val="22000"/>
                <a:satMod val="160000"/>
              </a:schemeClr>
              <a:schemeClr val="accent5">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100000"/>
            </a:lnSpc>
            <a:spcBef>
              <a:spcPct val="0"/>
            </a:spcBef>
            <a:spcAft>
              <a:spcPct val="35000"/>
            </a:spcAft>
            <a:buNone/>
          </a:pPr>
          <a:r>
            <a:rPr lang="en-US" sz="3000" kern="1200" dirty="0"/>
            <a:t>Be able to do</a:t>
          </a:r>
        </a:p>
      </dsp:txBody>
      <dsp:txXfrm>
        <a:off x="5738662" y="1319459"/>
        <a:ext cx="1989307" cy="1571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8966-5AA8-40BD-8F1C-FB8D17B8C1CB}">
      <dsp:nvSpPr>
        <dsp:cNvPr id="0" name=""/>
        <dsp:cNvSpPr/>
      </dsp:nvSpPr>
      <dsp:spPr>
        <a:xfrm>
          <a:off x="604867" y="0"/>
          <a:ext cx="6855161" cy="4064000"/>
        </a:xfrm>
        <a:prstGeom prst="rightArrow">
          <a:avLst/>
        </a:prstGeom>
        <a:blipFill rotWithShape="0">
          <a:blip xmlns:r="http://schemas.openxmlformats.org/officeDocument/2006/relationships" r:embed="rId1">
            <a:duotone>
              <a:schemeClr val="accent4">
                <a:tint val="40000"/>
                <a:hueOff val="0"/>
                <a:satOff val="0"/>
                <a:lumOff val="0"/>
                <a:alphaOff val="0"/>
                <a:shade val="22000"/>
                <a:satMod val="160000"/>
              </a:schemeClr>
              <a:schemeClr val="accent4">
                <a:tint val="40000"/>
                <a:hueOff val="0"/>
                <a:satOff val="0"/>
                <a:lumOff val="0"/>
                <a:alphaOff val="0"/>
                <a:shade val="45000"/>
                <a:satMod val="100000"/>
              </a:schemeClr>
            </a:duotone>
          </a:blip>
          <a:tile tx="0" ty="0" sx="65000" sy="65000" flip="none" algn="ctr"/>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FD4CC72-2437-4B7A-BD21-80C080A33A6F}">
      <dsp:nvSpPr>
        <dsp:cNvPr id="0" name=""/>
        <dsp:cNvSpPr/>
      </dsp:nvSpPr>
      <dsp:spPr>
        <a:xfrm>
          <a:off x="30525" y="1219199"/>
          <a:ext cx="2595888" cy="1625600"/>
        </a:xfrm>
        <a:prstGeom prst="roundRect">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Training provider – Learner achievements</a:t>
          </a:r>
        </a:p>
      </dsp:txBody>
      <dsp:txXfrm>
        <a:off x="109880" y="1298554"/>
        <a:ext cx="2437178" cy="1466890"/>
      </dsp:txXfrm>
    </dsp:sp>
    <dsp:sp modelId="{654ADE22-A81B-414F-B838-27707E57BE16}">
      <dsp:nvSpPr>
        <dsp:cNvPr id="0" name=""/>
        <dsp:cNvSpPr/>
      </dsp:nvSpPr>
      <dsp:spPr>
        <a:xfrm>
          <a:off x="2757152" y="1219199"/>
          <a:ext cx="2595888" cy="1625600"/>
        </a:xfrm>
        <a:prstGeom prst="roundRect">
          <a:avLst/>
        </a:prstGeom>
        <a:blipFill rotWithShape="0">
          <a:blip xmlns:r="http://schemas.openxmlformats.org/officeDocument/2006/relationships" r:embed="rId1">
            <a:duotone>
              <a:schemeClr val="accent4">
                <a:hueOff val="36234"/>
                <a:satOff val="0"/>
                <a:lumOff val="-2059"/>
                <a:alphaOff val="0"/>
                <a:shade val="22000"/>
                <a:satMod val="160000"/>
              </a:schemeClr>
              <a:schemeClr val="accent4">
                <a:hueOff val="36234"/>
                <a:satOff val="0"/>
                <a:lumOff val="-205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Results uploaded to relevant   ETQA</a:t>
          </a:r>
        </a:p>
      </dsp:txBody>
      <dsp:txXfrm>
        <a:off x="2836507" y="1298554"/>
        <a:ext cx="2437178" cy="1466890"/>
      </dsp:txXfrm>
    </dsp:sp>
    <dsp:sp modelId="{3DE0295C-D4C3-40BC-B8D8-1DABAB44EAE2}">
      <dsp:nvSpPr>
        <dsp:cNvPr id="0" name=""/>
        <dsp:cNvSpPr/>
      </dsp:nvSpPr>
      <dsp:spPr>
        <a:xfrm>
          <a:off x="5483780" y="1219199"/>
          <a:ext cx="2550590" cy="1625600"/>
        </a:xfrm>
        <a:prstGeom prst="roundRect">
          <a:avLst/>
        </a:prstGeom>
        <a:blipFill rotWithShape="0">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Results uploaded  to NLRD</a:t>
          </a:r>
        </a:p>
      </dsp:txBody>
      <dsp:txXfrm>
        <a:off x="5563135" y="1298554"/>
        <a:ext cx="2391880" cy="1466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5CEE4-C1C7-4999-8E64-471BEF3995DF}">
      <dsp:nvSpPr>
        <dsp:cNvPr id="0" name=""/>
        <dsp:cNvSpPr/>
      </dsp:nvSpPr>
      <dsp:spPr>
        <a:xfrm>
          <a:off x="3623" y="964943"/>
          <a:ext cx="2491800" cy="1454488"/>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Skills Development Levy</a:t>
          </a:r>
        </a:p>
      </dsp:txBody>
      <dsp:txXfrm>
        <a:off x="368539" y="1177948"/>
        <a:ext cx="1761968" cy="1028478"/>
      </dsp:txXfrm>
    </dsp:sp>
    <dsp:sp modelId="{3982582B-83D1-4398-B696-6322619CCDC8}">
      <dsp:nvSpPr>
        <dsp:cNvPr id="0" name=""/>
        <dsp:cNvSpPr/>
      </dsp:nvSpPr>
      <dsp:spPr>
        <a:xfrm>
          <a:off x="2697757" y="969565"/>
          <a:ext cx="1445244" cy="1445244"/>
        </a:xfrm>
        <a:prstGeom prst="mathEqual">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89324" y="1267285"/>
        <a:ext cx="1062110" cy="849804"/>
      </dsp:txXfrm>
    </dsp:sp>
    <dsp:sp modelId="{AC1AB7E9-8FDB-402E-9FC6-361E82EFD1F2}">
      <dsp:nvSpPr>
        <dsp:cNvPr id="0" name=""/>
        <dsp:cNvSpPr/>
      </dsp:nvSpPr>
      <dsp:spPr>
        <a:xfrm>
          <a:off x="4345336" y="964943"/>
          <a:ext cx="2491800" cy="1454488"/>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1% of  payroll</a:t>
          </a:r>
        </a:p>
      </dsp:txBody>
      <dsp:txXfrm>
        <a:off x="4710252" y="1177948"/>
        <a:ext cx="1761968" cy="1028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A541C-0A1C-4910-8D44-48261D389E5D}">
      <dsp:nvSpPr>
        <dsp:cNvPr id="0" name=""/>
        <dsp:cNvSpPr/>
      </dsp:nvSpPr>
      <dsp:spPr>
        <a:xfrm>
          <a:off x="1845592" y="1230726"/>
          <a:ext cx="3173239" cy="3173239"/>
        </a:xfrm>
        <a:prstGeom prst="ellipse">
          <a:avLst/>
        </a:prstGeom>
        <a:solidFill>
          <a:schemeClr val="accent5">
            <a:shade val="80000"/>
            <a:alpha val="5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Grants</a:t>
          </a:r>
        </a:p>
      </dsp:txBody>
      <dsp:txXfrm>
        <a:off x="2310302" y="1695436"/>
        <a:ext cx="2243819" cy="2243819"/>
      </dsp:txXfrm>
    </dsp:sp>
    <dsp:sp modelId="{BD445B60-8B20-4D2B-8957-D3CECF182E51}">
      <dsp:nvSpPr>
        <dsp:cNvPr id="0" name=""/>
        <dsp:cNvSpPr/>
      </dsp:nvSpPr>
      <dsp:spPr>
        <a:xfrm>
          <a:off x="2376326" y="-115330"/>
          <a:ext cx="2111771" cy="2111771"/>
        </a:xfrm>
        <a:prstGeom prst="ellipse">
          <a:avLst/>
        </a:prstGeom>
        <a:solidFill>
          <a:schemeClr val="accent5">
            <a:shade val="80000"/>
            <a:alpha val="50000"/>
            <a:hueOff val="0"/>
            <a:satOff val="-42746"/>
            <a:lumOff val="27132"/>
            <a:alphaOff val="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Mandatory</a:t>
          </a:r>
        </a:p>
      </dsp:txBody>
      <dsp:txXfrm>
        <a:off x="2685588" y="193932"/>
        <a:ext cx="1493247" cy="1493247"/>
      </dsp:txXfrm>
    </dsp:sp>
    <dsp:sp modelId="{B01DD6FA-BDFD-4AD8-801D-6209E467177E}">
      <dsp:nvSpPr>
        <dsp:cNvPr id="0" name=""/>
        <dsp:cNvSpPr/>
      </dsp:nvSpPr>
      <dsp:spPr>
        <a:xfrm>
          <a:off x="4001674" y="2699855"/>
          <a:ext cx="2111771" cy="2111771"/>
        </a:xfrm>
        <a:prstGeom prst="ellipse">
          <a:avLst/>
        </a:prstGeom>
        <a:solidFill>
          <a:schemeClr val="accent5">
            <a:shade val="80000"/>
            <a:alpha val="50000"/>
            <a:hueOff val="0"/>
            <a:satOff val="-85492"/>
            <a:lumOff val="54263"/>
            <a:alphaOff val="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PIVOTAL</a:t>
          </a:r>
        </a:p>
      </dsp:txBody>
      <dsp:txXfrm>
        <a:off x="4310936" y="3009117"/>
        <a:ext cx="1493247" cy="1493247"/>
      </dsp:txXfrm>
    </dsp:sp>
    <dsp:sp modelId="{ACBCEB2F-D43B-4BF3-A423-2D7FB91E47EB}">
      <dsp:nvSpPr>
        <dsp:cNvPr id="0" name=""/>
        <dsp:cNvSpPr/>
      </dsp:nvSpPr>
      <dsp:spPr>
        <a:xfrm>
          <a:off x="750977" y="2699855"/>
          <a:ext cx="2111771" cy="2111771"/>
        </a:xfrm>
        <a:prstGeom prst="ellipse">
          <a:avLst/>
        </a:prstGeom>
        <a:solidFill>
          <a:schemeClr val="accent5">
            <a:shade val="80000"/>
            <a:alpha val="50000"/>
            <a:hueOff val="0"/>
            <a:satOff val="-42746"/>
            <a:lumOff val="27132"/>
            <a:alphaOff val="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Discretionary</a:t>
          </a:r>
        </a:p>
      </dsp:txBody>
      <dsp:txXfrm>
        <a:off x="1060239" y="3009117"/>
        <a:ext cx="1493247" cy="14932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E056-76A2-4A23-833E-19E08D69685A}">
      <dsp:nvSpPr>
        <dsp:cNvPr id="0" name=""/>
        <dsp:cNvSpPr/>
      </dsp:nvSpPr>
      <dsp:spPr>
        <a:xfrm>
          <a:off x="1118" y="14007"/>
          <a:ext cx="8424213" cy="664372"/>
        </a:xfrm>
        <a:prstGeom prst="roundRect">
          <a:avLst>
            <a:gd name="adj" fmla="val 10000"/>
          </a:avLst>
        </a:prstGeom>
        <a:solidFill>
          <a:schemeClr val="tx1"/>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Primary objectives of BCEA</a:t>
          </a:r>
        </a:p>
      </dsp:txBody>
      <dsp:txXfrm>
        <a:off x="20577" y="33466"/>
        <a:ext cx="8385295" cy="625454"/>
      </dsp:txXfrm>
    </dsp:sp>
    <dsp:sp modelId="{30B48373-A1F0-467C-8C02-1CD3F52A46CE}">
      <dsp:nvSpPr>
        <dsp:cNvPr id="0" name=""/>
        <dsp:cNvSpPr/>
      </dsp:nvSpPr>
      <dsp:spPr>
        <a:xfrm>
          <a:off x="1118" y="1150261"/>
          <a:ext cx="3968101" cy="2508734"/>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22000"/>
                <a:satMod val="160000"/>
              </a:schemeClr>
              <a:schemeClr val="accent5">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ZA" sz="2600" u="none" kern="1200" dirty="0"/>
            <a:t>Ensure working conditions meet standards which are socially acceptable and relevant to the level of development of the country</a:t>
          </a:r>
          <a:endParaRPr lang="en-US" sz="2600" u="none" kern="1200" dirty="0"/>
        </a:p>
      </dsp:txBody>
      <dsp:txXfrm>
        <a:off x="74596" y="1223739"/>
        <a:ext cx="3821145" cy="2361778"/>
      </dsp:txXfrm>
    </dsp:sp>
    <dsp:sp modelId="{CD9F6C8D-621C-4E96-9AE3-5550D63BB2C9}">
      <dsp:nvSpPr>
        <dsp:cNvPr id="0" name=""/>
        <dsp:cNvSpPr/>
      </dsp:nvSpPr>
      <dsp:spPr>
        <a:xfrm>
          <a:off x="4457229" y="1150261"/>
          <a:ext cx="3968101" cy="2508734"/>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22000"/>
                <a:satMod val="160000"/>
              </a:schemeClr>
              <a:schemeClr val="accent5">
                <a:shade val="8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ZA" sz="2600" u="none" kern="1200" dirty="0"/>
            <a:t>Remove the rigidities and inefficiencies from the regulation of minimum conditions of employment and promote flexibility. </a:t>
          </a:r>
          <a:endParaRPr lang="en-US" sz="2600" u="none" kern="1200" dirty="0"/>
        </a:p>
      </dsp:txBody>
      <dsp:txXfrm>
        <a:off x="4530707" y="1223739"/>
        <a:ext cx="3821145" cy="236177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pPr/>
              <a:t>09 10 2016</a:t>
            </a:fld>
            <a:endParaRPr lang="en-ZA"/>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pPr/>
              <a:t>‹#›</a:t>
            </a:fld>
            <a:endParaRPr lang="en-ZA"/>
          </a:p>
        </p:txBody>
      </p:sp>
    </p:spTree>
    <p:extLst>
      <p:ext uri="{BB962C8B-B14F-4D97-AF65-F5344CB8AC3E}">
        <p14:creationId xmlns:p14="http://schemas.microsoft.com/office/powerpoint/2010/main" val="4257066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ZA"/>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C1F5CC3-43A9-4FC9-A98E-AB3544849CDE}" type="datetimeFigureOut">
              <a:rPr lang="en-ZA" smtClean="0"/>
              <a:pPr/>
              <a:t>09 10 2016</a:t>
            </a:fld>
            <a:endParaRPr lang="en-ZA"/>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ZA"/>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284FEFDE-B284-4E28-A845-D955150CEFBF}" type="slidenum">
              <a:rPr lang="en-ZA" smtClean="0"/>
              <a:pPr/>
              <a:t>‹#›</a:t>
            </a:fld>
            <a:endParaRPr lang="en-ZA"/>
          </a:p>
        </p:txBody>
      </p:sp>
    </p:spTree>
    <p:extLst>
      <p:ext uri="{BB962C8B-B14F-4D97-AF65-F5344CB8AC3E}">
        <p14:creationId xmlns:p14="http://schemas.microsoft.com/office/powerpoint/2010/main" val="396564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373299" y="3200400"/>
            <a:ext cx="6400800" cy="1600200"/>
          </a:xfrm>
        </p:spPr>
        <p:txBody>
          <a:bodyPr/>
          <a:lstStyle>
            <a:lvl1pPr marL="0" indent="0" algn="ctr">
              <a:buNone/>
              <a:defRPr sz="2600" b="1">
                <a:solidFill>
                  <a:srgbClr val="008080"/>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2" name="Picture 1"/>
          <p:cNvPicPr>
            <a:picLocks noChangeAspect="1"/>
          </p:cNvPicPr>
          <p:nvPr userDrawn="1"/>
        </p:nvPicPr>
        <p:blipFill>
          <a:blip r:embed="rId2"/>
          <a:stretch>
            <a:fillRect/>
          </a:stretch>
        </p:blipFill>
        <p:spPr>
          <a:xfrm>
            <a:off x="7747973" y="5982018"/>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3727870" y="6524231"/>
            <a:ext cx="1731414" cy="2865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lstStyle>
            <a:lvl1pPr marL="354013" indent="-354013">
              <a:defRPr>
                <a:effectLst/>
                <a:latin typeface="Calibri" pitchFamily="34" charset="0"/>
              </a:defRPr>
            </a:lvl1pPr>
            <a:lvl2pPr marL="720725" indent="-366713">
              <a:defRPr>
                <a:effectLst/>
                <a:latin typeface="Calibri" pitchFamily="34" charset="0"/>
              </a:defRPr>
            </a:lvl2pPr>
            <a:lvl3pPr marL="1074738" indent="-354013">
              <a:defRPr>
                <a:effectLst/>
                <a:latin typeface="Calibri" pitchFamily="34" charset="0"/>
              </a:defRPr>
            </a:lvl3pPr>
            <a:lvl4pPr marL="1439863" indent="-365125">
              <a:defRPr>
                <a:effectLst/>
                <a:latin typeface="Calibri" pitchFamily="34" charset="0"/>
              </a:defRPr>
            </a:lvl4pPr>
            <a:lvl5pPr marL="1793875" indent="-354013">
              <a:defRPr>
                <a:effectLst/>
                <a:latin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3" name="Picture 2"/>
          <p:cNvPicPr>
            <a:picLocks noChangeAspect="1"/>
          </p:cNvPicPr>
          <p:nvPr userDrawn="1"/>
        </p:nvPicPr>
        <p:blipFill>
          <a:blip r:embed="rId2"/>
          <a:stretch>
            <a:fillRect/>
          </a:stretch>
        </p:blipFill>
        <p:spPr>
          <a:xfrm>
            <a:off x="3923928" y="6551544"/>
            <a:ext cx="1725318" cy="2865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itchFamily="34" charset="0"/>
              </a:defRPr>
            </a:lvl1pPr>
          </a:lstStyle>
          <a:p>
            <a:r>
              <a:rPr kumimoji="0" lang="en-US" dirty="0"/>
              <a:t>Click to edit Master title style</a:t>
            </a:r>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7596336" y="5979243"/>
            <a:ext cx="1152244" cy="719390"/>
          </a:xfrm>
          <a:prstGeom prst="rect">
            <a:avLst/>
          </a:prstGeom>
        </p:spPr>
      </p:pic>
      <p:pic>
        <p:nvPicPr>
          <p:cNvPr id="5" name="Picture 4"/>
          <p:cNvPicPr>
            <a:picLocks noChangeAspect="1"/>
          </p:cNvPicPr>
          <p:nvPr userDrawn="1"/>
        </p:nvPicPr>
        <p:blipFill>
          <a:blip r:embed="rId3"/>
          <a:stretch>
            <a:fillRect/>
          </a:stretch>
        </p:blipFill>
        <p:spPr>
          <a:xfrm>
            <a:off x="3709341" y="6522707"/>
            <a:ext cx="1725318" cy="2865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716016" y="1447800"/>
            <a:ext cx="3960000" cy="4680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3" name="Picture 2"/>
          <p:cNvPicPr>
            <a:picLocks noChangeAspect="1"/>
          </p:cNvPicPr>
          <p:nvPr userDrawn="1"/>
        </p:nvPicPr>
        <p:blipFill>
          <a:blip r:embed="rId2"/>
          <a:stretch>
            <a:fillRect/>
          </a:stretch>
        </p:blipFill>
        <p:spPr>
          <a:xfrm>
            <a:off x="3714513" y="6524231"/>
            <a:ext cx="1725318" cy="2865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dirty="0"/>
              <a:t>Click to edit Master title style</a:t>
            </a:r>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716016" y="2247900"/>
            <a:ext cx="3960000" cy="38862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a:stretch>
            <a:fillRect/>
          </a:stretch>
        </p:blipFill>
        <p:spPr>
          <a:xfrm>
            <a:off x="3714513" y="6524231"/>
            <a:ext cx="1725318" cy="2865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pic>
        <p:nvPicPr>
          <p:cNvPr id="3" name="Picture 2"/>
          <p:cNvPicPr>
            <a:picLocks noChangeAspect="1"/>
          </p:cNvPicPr>
          <p:nvPr userDrawn="1"/>
        </p:nvPicPr>
        <p:blipFill>
          <a:blip r:embed="rId2"/>
          <a:stretch>
            <a:fillRect/>
          </a:stretch>
        </p:blipFill>
        <p:spPr>
          <a:xfrm>
            <a:off x="3714513" y="6524231"/>
            <a:ext cx="1725318" cy="2865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dirty="0"/>
              <a:t>Click to edit Master title style</a:t>
            </a:r>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4" name="Picture 3"/>
          <p:cNvPicPr>
            <a:picLocks noChangeAspect="1"/>
          </p:cNvPicPr>
          <p:nvPr userDrawn="1"/>
        </p:nvPicPr>
        <p:blipFill>
          <a:blip r:embed="rId2"/>
          <a:stretch>
            <a:fillRect/>
          </a:stretch>
        </p:blipFill>
        <p:spPr>
          <a:xfrm>
            <a:off x="7491834" y="6079205"/>
            <a:ext cx="1152244" cy="719390"/>
          </a:xfrm>
          <a:prstGeom prst="rect">
            <a:avLst/>
          </a:prstGeom>
        </p:spPr>
      </p:pic>
      <p:pic>
        <p:nvPicPr>
          <p:cNvPr id="5" name="Picture 4"/>
          <p:cNvPicPr>
            <a:picLocks noChangeAspect="1"/>
          </p:cNvPicPr>
          <p:nvPr userDrawn="1"/>
        </p:nvPicPr>
        <p:blipFill>
          <a:blip r:embed="rId3"/>
          <a:stretch>
            <a:fillRect/>
          </a:stretch>
        </p:blipFill>
        <p:spPr>
          <a:xfrm>
            <a:off x="3709341" y="6512058"/>
            <a:ext cx="1725318" cy="2865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pic>
        <p:nvPicPr>
          <p:cNvPr id="5" name="Picture 4"/>
          <p:cNvPicPr>
            <a:picLocks noChangeAspect="1"/>
          </p:cNvPicPr>
          <p:nvPr userDrawn="1"/>
        </p:nvPicPr>
        <p:blipFill>
          <a:blip r:embed="rId2"/>
          <a:stretch>
            <a:fillRect/>
          </a:stretch>
        </p:blipFill>
        <p:spPr>
          <a:xfrm>
            <a:off x="3703537" y="6522707"/>
            <a:ext cx="1731414" cy="2865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3711465" y="6524231"/>
            <a:ext cx="1731414" cy="2865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5314" y="82296"/>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2"/>
          <a:stretch>
            <a:fillRect/>
          </a:stretch>
        </p:blipFill>
        <p:spPr>
          <a:xfrm>
            <a:off x="7655941" y="5979823"/>
            <a:ext cx="1152244" cy="719390"/>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800" r:id="rId7"/>
    <p:sldLayoutId id="2147483801" r:id="rId8"/>
    <p:sldLayoutId id="2147483802" r:id="rId9"/>
    <p:sldLayoutId id="2147483803" r:id="rId10"/>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6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0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0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0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slideLayout" Target="../slideLayouts/slideLayout2.xm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control" Target="../activeX/activeX1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6.wmf"/></Relationships>
</file>

<file path=ppt/slides/_rels/slide213.xml.rels><?xml version="1.0" encoding="UTF-8" standalone="yes"?>
<Relationships xmlns="http://schemas.openxmlformats.org/package/2006/relationships"><Relationship Id="rId8" Type="http://schemas.openxmlformats.org/officeDocument/2006/relationships/control" Target="../activeX/activeX18.xml"/><Relationship Id="rId13" Type="http://schemas.openxmlformats.org/officeDocument/2006/relationships/slideLayout" Target="../slideLayouts/slideLayout2.xml"/><Relationship Id="rId3" Type="http://schemas.openxmlformats.org/officeDocument/2006/relationships/control" Target="../activeX/activeX13.xml"/><Relationship Id="rId7" Type="http://schemas.openxmlformats.org/officeDocument/2006/relationships/control" Target="../activeX/activeX17.xml"/><Relationship Id="rId12" Type="http://schemas.openxmlformats.org/officeDocument/2006/relationships/control" Target="../activeX/activeX22.xml"/><Relationship Id="rId2" Type="http://schemas.openxmlformats.org/officeDocument/2006/relationships/control" Target="../activeX/activeX12.xml"/><Relationship Id="rId1" Type="http://schemas.openxmlformats.org/officeDocument/2006/relationships/vmlDrawing" Target="../drawings/vmlDrawing2.vml"/><Relationship Id="rId6" Type="http://schemas.openxmlformats.org/officeDocument/2006/relationships/control" Target="../activeX/activeX16.xml"/><Relationship Id="rId11" Type="http://schemas.openxmlformats.org/officeDocument/2006/relationships/control" Target="../activeX/activeX21.xml"/><Relationship Id="rId5" Type="http://schemas.openxmlformats.org/officeDocument/2006/relationships/control" Target="../activeX/activeX15.xml"/><Relationship Id="rId10" Type="http://schemas.openxmlformats.org/officeDocument/2006/relationships/control" Target="../activeX/activeX20.xml"/><Relationship Id="rId4" Type="http://schemas.openxmlformats.org/officeDocument/2006/relationships/control" Target="../activeX/activeX14.xml"/><Relationship Id="rId9" Type="http://schemas.openxmlformats.org/officeDocument/2006/relationships/control" Target="../activeX/activeX19.xml"/><Relationship Id="rId14" Type="http://schemas.openxmlformats.org/officeDocument/2006/relationships/image" Target="../media/image26.wmf"/></Relationships>
</file>

<file path=ppt/slides/_rels/slide214.xml.rels><?xml version="1.0" encoding="UTF-8" standalone="yes"?>
<Relationships xmlns="http://schemas.openxmlformats.org/package/2006/relationships"><Relationship Id="rId8" Type="http://schemas.openxmlformats.org/officeDocument/2006/relationships/control" Target="../activeX/activeX29.xml"/><Relationship Id="rId13" Type="http://schemas.openxmlformats.org/officeDocument/2006/relationships/slideLayout" Target="../slideLayouts/slideLayout2.xml"/><Relationship Id="rId3" Type="http://schemas.openxmlformats.org/officeDocument/2006/relationships/control" Target="../activeX/activeX24.xml"/><Relationship Id="rId7" Type="http://schemas.openxmlformats.org/officeDocument/2006/relationships/control" Target="../activeX/activeX28.xml"/><Relationship Id="rId12" Type="http://schemas.openxmlformats.org/officeDocument/2006/relationships/control" Target="../activeX/activeX33.xml"/><Relationship Id="rId2" Type="http://schemas.openxmlformats.org/officeDocument/2006/relationships/control" Target="../activeX/activeX23.xml"/><Relationship Id="rId1" Type="http://schemas.openxmlformats.org/officeDocument/2006/relationships/vmlDrawing" Target="../drawings/vmlDrawing3.vml"/><Relationship Id="rId6" Type="http://schemas.openxmlformats.org/officeDocument/2006/relationships/control" Target="../activeX/activeX27.xml"/><Relationship Id="rId11" Type="http://schemas.openxmlformats.org/officeDocument/2006/relationships/control" Target="../activeX/activeX32.xml"/><Relationship Id="rId5" Type="http://schemas.openxmlformats.org/officeDocument/2006/relationships/control" Target="../activeX/activeX26.xml"/><Relationship Id="rId10" Type="http://schemas.openxmlformats.org/officeDocument/2006/relationships/control" Target="../activeX/activeX31.xml"/><Relationship Id="rId4" Type="http://schemas.openxmlformats.org/officeDocument/2006/relationships/control" Target="../activeX/activeX25.xml"/><Relationship Id="rId9" Type="http://schemas.openxmlformats.org/officeDocument/2006/relationships/control" Target="../activeX/activeX30.xml"/><Relationship Id="rId14" Type="http://schemas.openxmlformats.org/officeDocument/2006/relationships/image" Target="../media/image26.wmf"/></Relationships>
</file>

<file path=ppt/slides/_rels/slide215.xml.rels><?xml version="1.0" encoding="UTF-8" standalone="yes"?>
<Relationships xmlns="http://schemas.openxmlformats.org/package/2006/relationships"><Relationship Id="rId8" Type="http://schemas.openxmlformats.org/officeDocument/2006/relationships/control" Target="../activeX/activeX40.xml"/><Relationship Id="rId13" Type="http://schemas.openxmlformats.org/officeDocument/2006/relationships/slideLayout" Target="../slideLayouts/slideLayout2.xml"/><Relationship Id="rId3" Type="http://schemas.openxmlformats.org/officeDocument/2006/relationships/control" Target="../activeX/activeX35.xml"/><Relationship Id="rId7" Type="http://schemas.openxmlformats.org/officeDocument/2006/relationships/control" Target="../activeX/activeX39.xml"/><Relationship Id="rId12" Type="http://schemas.openxmlformats.org/officeDocument/2006/relationships/control" Target="../activeX/activeX44.xml"/><Relationship Id="rId2" Type="http://schemas.openxmlformats.org/officeDocument/2006/relationships/control" Target="../activeX/activeX34.xml"/><Relationship Id="rId1" Type="http://schemas.openxmlformats.org/officeDocument/2006/relationships/vmlDrawing" Target="../drawings/vmlDrawing4.vml"/><Relationship Id="rId6" Type="http://schemas.openxmlformats.org/officeDocument/2006/relationships/control" Target="../activeX/activeX38.xml"/><Relationship Id="rId11" Type="http://schemas.openxmlformats.org/officeDocument/2006/relationships/control" Target="../activeX/activeX43.xml"/><Relationship Id="rId5" Type="http://schemas.openxmlformats.org/officeDocument/2006/relationships/control" Target="../activeX/activeX37.xml"/><Relationship Id="rId10" Type="http://schemas.openxmlformats.org/officeDocument/2006/relationships/control" Target="../activeX/activeX42.xml"/><Relationship Id="rId4" Type="http://schemas.openxmlformats.org/officeDocument/2006/relationships/control" Target="../activeX/activeX36.xml"/><Relationship Id="rId9" Type="http://schemas.openxmlformats.org/officeDocument/2006/relationships/control" Target="../activeX/activeX41.xml"/><Relationship Id="rId14" Type="http://schemas.openxmlformats.org/officeDocument/2006/relationships/image" Target="../media/image26.wmf"/></Relationships>
</file>

<file path=ppt/slides/_rels/slide216.xml.rels><?xml version="1.0" encoding="UTF-8" standalone="yes"?>
<Relationships xmlns="http://schemas.openxmlformats.org/package/2006/relationships"><Relationship Id="rId8" Type="http://schemas.openxmlformats.org/officeDocument/2006/relationships/control" Target="../activeX/activeX51.xml"/><Relationship Id="rId13" Type="http://schemas.openxmlformats.org/officeDocument/2006/relationships/slideLayout" Target="../slideLayouts/slideLayout2.xml"/><Relationship Id="rId3" Type="http://schemas.openxmlformats.org/officeDocument/2006/relationships/control" Target="../activeX/activeX46.xml"/><Relationship Id="rId7" Type="http://schemas.openxmlformats.org/officeDocument/2006/relationships/control" Target="../activeX/activeX50.xml"/><Relationship Id="rId12" Type="http://schemas.openxmlformats.org/officeDocument/2006/relationships/control" Target="../activeX/activeX55.xml"/><Relationship Id="rId2" Type="http://schemas.openxmlformats.org/officeDocument/2006/relationships/control" Target="../activeX/activeX45.xml"/><Relationship Id="rId1" Type="http://schemas.openxmlformats.org/officeDocument/2006/relationships/vmlDrawing" Target="../drawings/vmlDrawing5.vml"/><Relationship Id="rId6" Type="http://schemas.openxmlformats.org/officeDocument/2006/relationships/control" Target="../activeX/activeX49.xml"/><Relationship Id="rId11" Type="http://schemas.openxmlformats.org/officeDocument/2006/relationships/control" Target="../activeX/activeX54.xml"/><Relationship Id="rId5" Type="http://schemas.openxmlformats.org/officeDocument/2006/relationships/control" Target="../activeX/activeX48.xml"/><Relationship Id="rId10" Type="http://schemas.openxmlformats.org/officeDocument/2006/relationships/control" Target="../activeX/activeX53.xml"/><Relationship Id="rId4" Type="http://schemas.openxmlformats.org/officeDocument/2006/relationships/control" Target="../activeX/activeX47.xml"/><Relationship Id="rId9" Type="http://schemas.openxmlformats.org/officeDocument/2006/relationships/control" Target="../activeX/activeX52.xml"/><Relationship Id="rId14" Type="http://schemas.openxmlformats.org/officeDocument/2006/relationships/image" Target="../media/image26.wmf"/></Relationships>
</file>

<file path=ppt/slides/_rels/slide217.xml.rels><?xml version="1.0" encoding="UTF-8" standalone="yes"?>
<Relationships xmlns="http://schemas.openxmlformats.org/package/2006/relationships"><Relationship Id="rId8" Type="http://schemas.openxmlformats.org/officeDocument/2006/relationships/control" Target="../activeX/activeX62.xml"/><Relationship Id="rId13" Type="http://schemas.openxmlformats.org/officeDocument/2006/relationships/slideLayout" Target="../slideLayouts/slideLayout2.xml"/><Relationship Id="rId3" Type="http://schemas.openxmlformats.org/officeDocument/2006/relationships/control" Target="../activeX/activeX57.xml"/><Relationship Id="rId7" Type="http://schemas.openxmlformats.org/officeDocument/2006/relationships/control" Target="../activeX/activeX61.xml"/><Relationship Id="rId12" Type="http://schemas.openxmlformats.org/officeDocument/2006/relationships/control" Target="../activeX/activeX66.xml"/><Relationship Id="rId2" Type="http://schemas.openxmlformats.org/officeDocument/2006/relationships/control" Target="../activeX/activeX56.xml"/><Relationship Id="rId1" Type="http://schemas.openxmlformats.org/officeDocument/2006/relationships/vmlDrawing" Target="../drawings/vmlDrawing6.vml"/><Relationship Id="rId6" Type="http://schemas.openxmlformats.org/officeDocument/2006/relationships/control" Target="../activeX/activeX60.xml"/><Relationship Id="rId11" Type="http://schemas.openxmlformats.org/officeDocument/2006/relationships/control" Target="../activeX/activeX65.xml"/><Relationship Id="rId5" Type="http://schemas.openxmlformats.org/officeDocument/2006/relationships/control" Target="../activeX/activeX59.xml"/><Relationship Id="rId10" Type="http://schemas.openxmlformats.org/officeDocument/2006/relationships/control" Target="../activeX/activeX64.xml"/><Relationship Id="rId4" Type="http://schemas.openxmlformats.org/officeDocument/2006/relationships/control" Target="../activeX/activeX58.xml"/><Relationship Id="rId9" Type="http://schemas.openxmlformats.org/officeDocument/2006/relationships/control" Target="../activeX/activeX63.xml"/><Relationship Id="rId14" Type="http://schemas.openxmlformats.org/officeDocument/2006/relationships/image" Target="../media/image26.wmf"/></Relationships>
</file>

<file path=ppt/slides/_rels/slide218.xml.rels><?xml version="1.0" encoding="UTF-8" standalone="yes"?>
<Relationships xmlns="http://schemas.openxmlformats.org/package/2006/relationships"><Relationship Id="rId8" Type="http://schemas.openxmlformats.org/officeDocument/2006/relationships/control" Target="../activeX/activeX73.xml"/><Relationship Id="rId13" Type="http://schemas.openxmlformats.org/officeDocument/2006/relationships/slideLayout" Target="../slideLayouts/slideLayout2.xml"/><Relationship Id="rId3" Type="http://schemas.openxmlformats.org/officeDocument/2006/relationships/control" Target="../activeX/activeX68.xml"/><Relationship Id="rId7" Type="http://schemas.openxmlformats.org/officeDocument/2006/relationships/control" Target="../activeX/activeX72.xml"/><Relationship Id="rId12" Type="http://schemas.openxmlformats.org/officeDocument/2006/relationships/control" Target="../activeX/activeX77.xml"/><Relationship Id="rId2" Type="http://schemas.openxmlformats.org/officeDocument/2006/relationships/control" Target="../activeX/activeX67.xml"/><Relationship Id="rId1" Type="http://schemas.openxmlformats.org/officeDocument/2006/relationships/vmlDrawing" Target="../drawings/vmlDrawing7.vml"/><Relationship Id="rId6" Type="http://schemas.openxmlformats.org/officeDocument/2006/relationships/control" Target="../activeX/activeX71.xml"/><Relationship Id="rId11" Type="http://schemas.openxmlformats.org/officeDocument/2006/relationships/control" Target="../activeX/activeX76.xml"/><Relationship Id="rId5" Type="http://schemas.openxmlformats.org/officeDocument/2006/relationships/control" Target="../activeX/activeX70.xml"/><Relationship Id="rId10" Type="http://schemas.openxmlformats.org/officeDocument/2006/relationships/control" Target="../activeX/activeX75.xml"/><Relationship Id="rId4" Type="http://schemas.openxmlformats.org/officeDocument/2006/relationships/control" Target="../activeX/activeX69.xml"/><Relationship Id="rId9" Type="http://schemas.openxmlformats.org/officeDocument/2006/relationships/control" Target="../activeX/activeX74.xml"/><Relationship Id="rId14" Type="http://schemas.openxmlformats.org/officeDocument/2006/relationships/image" Target="../media/image26.wmf"/></Relationships>
</file>

<file path=ppt/slides/_rels/slide219.xml.rels><?xml version="1.0" encoding="UTF-8" standalone="yes"?>
<Relationships xmlns="http://schemas.openxmlformats.org/package/2006/relationships"><Relationship Id="rId8" Type="http://schemas.openxmlformats.org/officeDocument/2006/relationships/control" Target="../activeX/activeX84.xml"/><Relationship Id="rId13" Type="http://schemas.openxmlformats.org/officeDocument/2006/relationships/slideLayout" Target="../slideLayouts/slideLayout2.xml"/><Relationship Id="rId3" Type="http://schemas.openxmlformats.org/officeDocument/2006/relationships/control" Target="../activeX/activeX79.xml"/><Relationship Id="rId7" Type="http://schemas.openxmlformats.org/officeDocument/2006/relationships/control" Target="../activeX/activeX83.xml"/><Relationship Id="rId12" Type="http://schemas.openxmlformats.org/officeDocument/2006/relationships/control" Target="../activeX/activeX88.xml"/><Relationship Id="rId2" Type="http://schemas.openxmlformats.org/officeDocument/2006/relationships/control" Target="../activeX/activeX78.xml"/><Relationship Id="rId1" Type="http://schemas.openxmlformats.org/officeDocument/2006/relationships/vmlDrawing" Target="../drawings/vmlDrawing8.vml"/><Relationship Id="rId6" Type="http://schemas.openxmlformats.org/officeDocument/2006/relationships/control" Target="../activeX/activeX82.xml"/><Relationship Id="rId11" Type="http://schemas.openxmlformats.org/officeDocument/2006/relationships/control" Target="../activeX/activeX87.xml"/><Relationship Id="rId5" Type="http://schemas.openxmlformats.org/officeDocument/2006/relationships/control" Target="../activeX/activeX81.xml"/><Relationship Id="rId10" Type="http://schemas.openxmlformats.org/officeDocument/2006/relationships/control" Target="../activeX/activeX86.xml"/><Relationship Id="rId4" Type="http://schemas.openxmlformats.org/officeDocument/2006/relationships/control" Target="../activeX/activeX80.xml"/><Relationship Id="rId9" Type="http://schemas.openxmlformats.org/officeDocument/2006/relationships/control" Target="../activeX/activeX85.xml"/><Relationship Id="rId14"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8" Type="http://schemas.openxmlformats.org/officeDocument/2006/relationships/control" Target="../activeX/activeX95.xml"/><Relationship Id="rId13" Type="http://schemas.openxmlformats.org/officeDocument/2006/relationships/slideLayout" Target="../slideLayouts/slideLayout2.xml"/><Relationship Id="rId3" Type="http://schemas.openxmlformats.org/officeDocument/2006/relationships/control" Target="../activeX/activeX90.xml"/><Relationship Id="rId7" Type="http://schemas.openxmlformats.org/officeDocument/2006/relationships/control" Target="../activeX/activeX94.xml"/><Relationship Id="rId12" Type="http://schemas.openxmlformats.org/officeDocument/2006/relationships/control" Target="../activeX/activeX99.xml"/><Relationship Id="rId2" Type="http://schemas.openxmlformats.org/officeDocument/2006/relationships/control" Target="../activeX/activeX89.xml"/><Relationship Id="rId1" Type="http://schemas.openxmlformats.org/officeDocument/2006/relationships/vmlDrawing" Target="../drawings/vmlDrawing9.vml"/><Relationship Id="rId6" Type="http://schemas.openxmlformats.org/officeDocument/2006/relationships/control" Target="../activeX/activeX93.xml"/><Relationship Id="rId11" Type="http://schemas.openxmlformats.org/officeDocument/2006/relationships/control" Target="../activeX/activeX98.xml"/><Relationship Id="rId5" Type="http://schemas.openxmlformats.org/officeDocument/2006/relationships/control" Target="../activeX/activeX92.xml"/><Relationship Id="rId10" Type="http://schemas.openxmlformats.org/officeDocument/2006/relationships/control" Target="../activeX/activeX97.xml"/><Relationship Id="rId4" Type="http://schemas.openxmlformats.org/officeDocument/2006/relationships/control" Target="../activeX/activeX91.xml"/><Relationship Id="rId9" Type="http://schemas.openxmlformats.org/officeDocument/2006/relationships/control" Target="../activeX/activeX96.xml"/><Relationship Id="rId14" Type="http://schemas.openxmlformats.org/officeDocument/2006/relationships/image" Target="../media/image26.wmf"/></Relationships>
</file>

<file path=ppt/slides/_rels/slide221.xml.rels><?xml version="1.0" encoding="UTF-8" standalone="yes"?>
<Relationships xmlns="http://schemas.openxmlformats.org/package/2006/relationships"><Relationship Id="rId3" Type="http://schemas.openxmlformats.org/officeDocument/2006/relationships/control" Target="../activeX/activeX101.xml"/><Relationship Id="rId2" Type="http://schemas.openxmlformats.org/officeDocument/2006/relationships/control" Target="../activeX/activeX100.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slideLayout" Target="../slideLayouts/slideLayout2.xml"/><Relationship Id="rId4" Type="http://schemas.openxmlformats.org/officeDocument/2006/relationships/control" Target="../activeX/activeX10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8" Type="http://schemas.openxmlformats.org/officeDocument/2006/relationships/control" Target="../activeX/activeX109.xml"/><Relationship Id="rId13" Type="http://schemas.openxmlformats.org/officeDocument/2006/relationships/slideLayout" Target="../slideLayouts/slideLayout2.xml"/><Relationship Id="rId3" Type="http://schemas.openxmlformats.org/officeDocument/2006/relationships/control" Target="../activeX/activeX104.xml"/><Relationship Id="rId7" Type="http://schemas.openxmlformats.org/officeDocument/2006/relationships/control" Target="../activeX/activeX108.xml"/><Relationship Id="rId12" Type="http://schemas.openxmlformats.org/officeDocument/2006/relationships/control" Target="../activeX/activeX113.xml"/><Relationship Id="rId2" Type="http://schemas.openxmlformats.org/officeDocument/2006/relationships/control" Target="../activeX/activeX103.xml"/><Relationship Id="rId1" Type="http://schemas.openxmlformats.org/officeDocument/2006/relationships/vmlDrawing" Target="../drawings/vmlDrawing11.vml"/><Relationship Id="rId6" Type="http://schemas.openxmlformats.org/officeDocument/2006/relationships/control" Target="../activeX/activeX107.xml"/><Relationship Id="rId11" Type="http://schemas.openxmlformats.org/officeDocument/2006/relationships/control" Target="../activeX/activeX112.xml"/><Relationship Id="rId5" Type="http://schemas.openxmlformats.org/officeDocument/2006/relationships/control" Target="../activeX/activeX106.xml"/><Relationship Id="rId10" Type="http://schemas.openxmlformats.org/officeDocument/2006/relationships/control" Target="../activeX/activeX111.xml"/><Relationship Id="rId4" Type="http://schemas.openxmlformats.org/officeDocument/2006/relationships/control" Target="../activeX/activeX105.xml"/><Relationship Id="rId9" Type="http://schemas.openxmlformats.org/officeDocument/2006/relationships/control" Target="../activeX/activeX110.xml"/><Relationship Id="rId14" Type="http://schemas.openxmlformats.org/officeDocument/2006/relationships/image" Target="../media/image26.wmf"/></Relationships>
</file>

<file path=ppt/slides/_rels/slide225.xml.rels><?xml version="1.0" encoding="UTF-8" standalone="yes"?>
<Relationships xmlns="http://schemas.openxmlformats.org/package/2006/relationships"><Relationship Id="rId8" Type="http://schemas.openxmlformats.org/officeDocument/2006/relationships/control" Target="../activeX/activeX120.xml"/><Relationship Id="rId13" Type="http://schemas.openxmlformats.org/officeDocument/2006/relationships/slideLayout" Target="../slideLayouts/slideLayout2.xml"/><Relationship Id="rId3" Type="http://schemas.openxmlformats.org/officeDocument/2006/relationships/control" Target="../activeX/activeX115.xml"/><Relationship Id="rId7" Type="http://schemas.openxmlformats.org/officeDocument/2006/relationships/control" Target="../activeX/activeX119.xml"/><Relationship Id="rId12" Type="http://schemas.openxmlformats.org/officeDocument/2006/relationships/control" Target="../activeX/activeX124.xml"/><Relationship Id="rId2" Type="http://schemas.openxmlformats.org/officeDocument/2006/relationships/control" Target="../activeX/activeX114.xml"/><Relationship Id="rId1" Type="http://schemas.openxmlformats.org/officeDocument/2006/relationships/vmlDrawing" Target="../drawings/vmlDrawing12.vml"/><Relationship Id="rId6" Type="http://schemas.openxmlformats.org/officeDocument/2006/relationships/control" Target="../activeX/activeX118.xml"/><Relationship Id="rId11" Type="http://schemas.openxmlformats.org/officeDocument/2006/relationships/control" Target="../activeX/activeX123.xml"/><Relationship Id="rId5" Type="http://schemas.openxmlformats.org/officeDocument/2006/relationships/control" Target="../activeX/activeX117.xml"/><Relationship Id="rId10" Type="http://schemas.openxmlformats.org/officeDocument/2006/relationships/control" Target="../activeX/activeX122.xml"/><Relationship Id="rId4" Type="http://schemas.openxmlformats.org/officeDocument/2006/relationships/control" Target="../activeX/activeX116.xml"/><Relationship Id="rId9" Type="http://schemas.openxmlformats.org/officeDocument/2006/relationships/control" Target="../activeX/activeX121.xml"/><Relationship Id="rId14" Type="http://schemas.openxmlformats.org/officeDocument/2006/relationships/image" Target="../media/image26.wmf"/></Relationships>
</file>

<file path=ppt/slides/_rels/slide2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7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7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gi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55576" y="3113584"/>
            <a:ext cx="7488832" cy="3744416"/>
          </a:xfrm>
        </p:spPr>
        <p:txBody>
          <a:bodyPr>
            <a:normAutofit/>
          </a:bodyPr>
          <a:lstStyle/>
          <a:p>
            <a:endParaRPr lang="en-ZA" sz="3600" dirty="0"/>
          </a:p>
          <a:p>
            <a:endParaRPr lang="en-ZA" sz="3600" dirty="0"/>
          </a:p>
          <a:p>
            <a:r>
              <a:rPr lang="en-ZA" sz="3600" dirty="0"/>
              <a:t> </a:t>
            </a:r>
          </a:p>
          <a:p>
            <a:endParaRPr lang="en-ZA" sz="2800" dirty="0"/>
          </a:p>
        </p:txBody>
      </p:sp>
      <p:sp>
        <p:nvSpPr>
          <p:cNvPr id="6" name="Title 5"/>
          <p:cNvSpPr>
            <a:spLocks noGrp="1"/>
          </p:cNvSpPr>
          <p:nvPr>
            <p:ph type="ctrTitle"/>
          </p:nvPr>
        </p:nvSpPr>
        <p:spPr>
          <a:xfrm>
            <a:off x="395536" y="1484784"/>
            <a:ext cx="8229600" cy="1470025"/>
          </a:xfrm>
        </p:spPr>
        <p:txBody>
          <a:bodyPr>
            <a:noAutofit/>
          </a:bodyPr>
          <a:lstStyle/>
          <a:p>
            <a:r>
              <a:rPr lang="en-ZA" sz="4800" dirty="0"/>
              <a:t>Skills Development Facilitation</a:t>
            </a:r>
          </a:p>
        </p:txBody>
      </p:sp>
      <p:graphicFrame>
        <p:nvGraphicFramePr>
          <p:cNvPr id="4" name="Table 3"/>
          <p:cNvGraphicFramePr>
            <a:graphicFrameLocks noGrp="1"/>
          </p:cNvGraphicFramePr>
          <p:nvPr>
            <p:extLst>
              <p:ext uri="{D42A27DB-BD31-4B8C-83A1-F6EECF244321}">
                <p14:modId xmlns:p14="http://schemas.microsoft.com/office/powerpoint/2010/main" val="2667113033"/>
              </p:ext>
            </p:extLst>
          </p:nvPr>
        </p:nvGraphicFramePr>
        <p:xfrm>
          <a:off x="539552" y="2964748"/>
          <a:ext cx="8208912" cy="2834640"/>
        </p:xfrm>
        <a:graphic>
          <a:graphicData uri="http://schemas.openxmlformats.org/drawingml/2006/table">
            <a:tbl>
              <a:tblPr firstRow="1" bandRow="1">
                <a:tableStyleId>{7DF18680-E054-41AD-8BC1-D1AEF772440D}</a:tableStyleId>
              </a:tblPr>
              <a:tblGrid>
                <a:gridCol w="936104">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370840">
                <a:tc>
                  <a:txBody>
                    <a:bodyPr/>
                    <a:lstStyle/>
                    <a:p>
                      <a:pPr algn="ctr"/>
                      <a:r>
                        <a:rPr lang="en-US" sz="1700" dirty="0"/>
                        <a:t>US ID</a:t>
                      </a:r>
                    </a:p>
                  </a:txBody>
                  <a:tcPr/>
                </a:tc>
                <a:tc>
                  <a:txBody>
                    <a:bodyPr/>
                    <a:lstStyle/>
                    <a:p>
                      <a:pPr algn="ctr"/>
                      <a:r>
                        <a:rPr lang="en-US" sz="1700" dirty="0"/>
                        <a:t>TITLE</a:t>
                      </a:r>
                    </a:p>
                  </a:txBody>
                  <a:tcPr/>
                </a:tc>
                <a:tc>
                  <a:txBody>
                    <a:bodyPr/>
                    <a:lstStyle/>
                    <a:p>
                      <a:pPr algn="ctr"/>
                      <a:r>
                        <a:rPr lang="en-US" sz="1700" dirty="0"/>
                        <a:t>Level</a:t>
                      </a:r>
                    </a:p>
                  </a:txBody>
                  <a:tcPr/>
                </a:tc>
                <a:tc>
                  <a:txBody>
                    <a:bodyPr/>
                    <a:lstStyle/>
                    <a:p>
                      <a:pPr algn="ctr"/>
                      <a:r>
                        <a:rPr lang="en-US" sz="1700" dirty="0"/>
                        <a:t>Credits</a:t>
                      </a:r>
                    </a:p>
                  </a:txBody>
                  <a:tcPr/>
                </a:tc>
                <a:extLst>
                  <a:ext uri="{0D108BD9-81ED-4DB2-BD59-A6C34878D82A}">
                    <a16:rowId xmlns:a16="http://schemas.microsoft.com/office/drawing/2014/main" val="10000"/>
                  </a:ext>
                </a:extLst>
              </a:tr>
              <a:tr h="370840">
                <a:tc>
                  <a:txBody>
                    <a:bodyPr/>
                    <a:lstStyle/>
                    <a:p>
                      <a:r>
                        <a:rPr lang="en-US" sz="1700" b="1" dirty="0"/>
                        <a:t>15221</a:t>
                      </a:r>
                    </a:p>
                  </a:txBody>
                  <a:tcPr/>
                </a:tc>
                <a:tc>
                  <a:txBody>
                    <a:bodyPr/>
                    <a:lstStyle/>
                    <a:p>
                      <a:r>
                        <a:rPr lang="en-US" sz="1700" b="1" dirty="0"/>
                        <a:t>Provide information and advice regarding skills development</a:t>
                      </a:r>
                    </a:p>
                  </a:txBody>
                  <a:tcPr/>
                </a:tc>
                <a:tc>
                  <a:txBody>
                    <a:bodyPr/>
                    <a:lstStyle/>
                    <a:p>
                      <a:pPr algn="ctr"/>
                      <a:r>
                        <a:rPr lang="en-US" sz="1700" b="1" dirty="0"/>
                        <a:t>5</a:t>
                      </a:r>
                    </a:p>
                  </a:txBody>
                  <a:tcPr/>
                </a:tc>
                <a:tc>
                  <a:txBody>
                    <a:bodyPr/>
                    <a:lstStyle/>
                    <a:p>
                      <a:pPr algn="ctr"/>
                      <a:r>
                        <a:rPr lang="en-US" sz="1700" b="1" dirty="0"/>
                        <a:t>4</a:t>
                      </a:r>
                    </a:p>
                  </a:txBody>
                  <a:tcPr/>
                </a:tc>
                <a:extLst>
                  <a:ext uri="{0D108BD9-81ED-4DB2-BD59-A6C34878D82A}">
                    <a16:rowId xmlns:a16="http://schemas.microsoft.com/office/drawing/2014/main" val="10001"/>
                  </a:ext>
                </a:extLst>
              </a:tr>
              <a:tr h="370840">
                <a:tc>
                  <a:txBody>
                    <a:bodyPr/>
                    <a:lstStyle/>
                    <a:p>
                      <a:r>
                        <a:rPr lang="en-ZA" sz="1700" b="1" dirty="0"/>
                        <a:t>252041</a:t>
                      </a:r>
                      <a:endParaRPr lang="en-US" sz="1700" b="1" dirty="0"/>
                    </a:p>
                  </a:txBody>
                  <a:tcPr/>
                </a:tc>
                <a:tc>
                  <a:txBody>
                    <a:bodyPr/>
                    <a:lstStyle/>
                    <a:p>
                      <a:r>
                        <a:rPr lang="en-US" sz="1700" b="1" dirty="0"/>
                        <a:t>Promote a learning culture in an organisation</a:t>
                      </a:r>
                    </a:p>
                  </a:txBody>
                  <a:tcPr/>
                </a:tc>
                <a:tc>
                  <a:txBody>
                    <a:bodyPr/>
                    <a:lstStyle/>
                    <a:p>
                      <a:pPr algn="ctr"/>
                      <a:r>
                        <a:rPr lang="en-US" sz="1700" b="1" dirty="0"/>
                        <a:t>5</a:t>
                      </a:r>
                    </a:p>
                  </a:txBody>
                  <a:tcPr/>
                </a:tc>
                <a:tc>
                  <a:txBody>
                    <a:bodyPr/>
                    <a:lstStyle/>
                    <a:p>
                      <a:pPr algn="ctr"/>
                      <a:r>
                        <a:rPr lang="en-US" sz="1700" b="1" dirty="0"/>
                        <a:t>5</a:t>
                      </a:r>
                    </a:p>
                  </a:txBody>
                  <a:tcPr/>
                </a:tc>
                <a:extLst>
                  <a:ext uri="{0D108BD9-81ED-4DB2-BD59-A6C34878D82A}">
                    <a16:rowId xmlns:a16="http://schemas.microsoft.com/office/drawing/2014/main" val="10002"/>
                  </a:ext>
                </a:extLst>
              </a:tr>
              <a:tr h="370840">
                <a:tc>
                  <a:txBody>
                    <a:bodyPr/>
                    <a:lstStyle/>
                    <a:p>
                      <a:r>
                        <a:rPr lang="en-US" sz="1700" b="1" dirty="0"/>
                        <a:t>15218</a:t>
                      </a:r>
                    </a:p>
                  </a:txBody>
                  <a:tcPr/>
                </a:tc>
                <a:tc>
                  <a:txBody>
                    <a:bodyPr/>
                    <a:lstStyle/>
                    <a:p>
                      <a:r>
                        <a:rPr lang="en-US" sz="1700" b="1" dirty="0"/>
                        <a:t>Conduct analysis to determine outcomes of learning for skills development</a:t>
                      </a:r>
                    </a:p>
                  </a:txBody>
                  <a:tcPr/>
                </a:tc>
                <a:tc>
                  <a:txBody>
                    <a:bodyPr/>
                    <a:lstStyle/>
                    <a:p>
                      <a:pPr algn="ctr"/>
                      <a:r>
                        <a:rPr lang="en-US" sz="1700" b="1" dirty="0"/>
                        <a:t>6</a:t>
                      </a:r>
                    </a:p>
                  </a:txBody>
                  <a:tcPr/>
                </a:tc>
                <a:tc>
                  <a:txBody>
                    <a:bodyPr/>
                    <a:lstStyle/>
                    <a:p>
                      <a:pPr algn="ctr"/>
                      <a:r>
                        <a:rPr lang="en-US" sz="1700" b="1" dirty="0"/>
                        <a:t>4</a:t>
                      </a:r>
                    </a:p>
                  </a:txBody>
                  <a:tcPr/>
                </a:tc>
                <a:extLst>
                  <a:ext uri="{0D108BD9-81ED-4DB2-BD59-A6C34878D82A}">
                    <a16:rowId xmlns:a16="http://schemas.microsoft.com/office/drawing/2014/main" val="10003"/>
                  </a:ext>
                </a:extLst>
              </a:tr>
              <a:tr h="370840">
                <a:tc>
                  <a:txBody>
                    <a:bodyPr/>
                    <a:lstStyle/>
                    <a:p>
                      <a:r>
                        <a:rPr lang="en-US" sz="1700" b="1" dirty="0"/>
                        <a:t>15217</a:t>
                      </a:r>
                    </a:p>
                  </a:txBody>
                  <a:tcPr/>
                </a:tc>
                <a:tc>
                  <a:txBody>
                    <a:bodyPr/>
                    <a:lstStyle/>
                    <a:p>
                      <a:r>
                        <a:rPr lang="en-US" sz="1700" b="1" dirty="0"/>
                        <a:t>Develop an organisational training and development plan</a:t>
                      </a:r>
                    </a:p>
                  </a:txBody>
                  <a:tcPr/>
                </a:tc>
                <a:tc>
                  <a:txBody>
                    <a:bodyPr/>
                    <a:lstStyle/>
                    <a:p>
                      <a:pPr algn="ctr"/>
                      <a:r>
                        <a:rPr lang="en-US" sz="1700" b="1" dirty="0"/>
                        <a:t>5</a:t>
                      </a:r>
                    </a:p>
                  </a:txBody>
                  <a:tcPr/>
                </a:tc>
                <a:tc>
                  <a:txBody>
                    <a:bodyPr/>
                    <a:lstStyle/>
                    <a:p>
                      <a:pPr algn="ctr"/>
                      <a:r>
                        <a:rPr lang="en-US" sz="1700" b="1" dirty="0"/>
                        <a:t>6</a:t>
                      </a:r>
                    </a:p>
                  </a:txBody>
                  <a:tcPr/>
                </a:tc>
                <a:extLst>
                  <a:ext uri="{0D108BD9-81ED-4DB2-BD59-A6C34878D82A}">
                    <a16:rowId xmlns:a16="http://schemas.microsoft.com/office/drawing/2014/main" val="10004"/>
                  </a:ext>
                </a:extLst>
              </a:tr>
              <a:tr h="370840">
                <a:tc>
                  <a:txBody>
                    <a:bodyPr/>
                    <a:lstStyle/>
                    <a:p>
                      <a:r>
                        <a:rPr lang="en-US" sz="1700" b="1" dirty="0"/>
                        <a:t>15227</a:t>
                      </a:r>
                    </a:p>
                  </a:txBody>
                  <a:tcPr/>
                </a:tc>
                <a:tc>
                  <a:txBody>
                    <a:bodyPr/>
                    <a:lstStyle/>
                    <a:p>
                      <a:r>
                        <a:rPr lang="en-US" sz="1700" b="1" dirty="0"/>
                        <a:t>Conduct Skills Development administration</a:t>
                      </a:r>
                    </a:p>
                  </a:txBody>
                  <a:tcPr/>
                </a:tc>
                <a:tc>
                  <a:txBody>
                    <a:bodyPr/>
                    <a:lstStyle/>
                    <a:p>
                      <a:pPr algn="ctr"/>
                      <a:r>
                        <a:rPr lang="en-US" sz="1700" b="1" dirty="0"/>
                        <a:t>4</a:t>
                      </a:r>
                    </a:p>
                  </a:txBody>
                  <a:tcPr/>
                </a:tc>
                <a:tc>
                  <a:txBody>
                    <a:bodyPr/>
                    <a:lstStyle/>
                    <a:p>
                      <a:pPr algn="ctr"/>
                      <a:r>
                        <a:rPr lang="en-US" sz="1700" b="1" dirty="0"/>
                        <a:t>4</a:t>
                      </a:r>
                    </a:p>
                  </a:txBody>
                  <a:tcPr/>
                </a:tc>
                <a:extLst>
                  <a:ext uri="{0D108BD9-81ED-4DB2-BD59-A6C34878D82A}">
                    <a16:rowId xmlns:a16="http://schemas.microsoft.com/office/drawing/2014/main" val="10005"/>
                  </a:ext>
                </a:extLst>
              </a:tr>
              <a:tr h="370840">
                <a:tc>
                  <a:txBody>
                    <a:bodyPr/>
                    <a:lstStyle/>
                    <a:p>
                      <a:r>
                        <a:rPr lang="en-US" sz="1700" b="1" dirty="0"/>
                        <a:t>15228</a:t>
                      </a:r>
                    </a:p>
                  </a:txBody>
                  <a:tcPr/>
                </a:tc>
                <a:tc>
                  <a:txBody>
                    <a:bodyPr/>
                    <a:lstStyle/>
                    <a:p>
                      <a:r>
                        <a:rPr lang="en-US" sz="1700" b="1" dirty="0"/>
                        <a:t>Advise on the establishment and implementation of a QMS</a:t>
                      </a:r>
                    </a:p>
                  </a:txBody>
                  <a:tcPr/>
                </a:tc>
                <a:tc>
                  <a:txBody>
                    <a:bodyPr/>
                    <a:lstStyle/>
                    <a:p>
                      <a:pPr algn="ctr"/>
                      <a:r>
                        <a:rPr lang="en-US" sz="1700" b="1" dirty="0"/>
                        <a:t>5</a:t>
                      </a:r>
                    </a:p>
                  </a:txBody>
                  <a:tcPr/>
                </a:tc>
                <a:tc>
                  <a:txBody>
                    <a:bodyPr/>
                    <a:lstStyle/>
                    <a:p>
                      <a:pPr algn="ctr"/>
                      <a:r>
                        <a:rPr lang="en-US" sz="1700" b="1" dirty="0"/>
                        <a:t>10</a:t>
                      </a:r>
                    </a:p>
                  </a:txBody>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2"/>
          <a:stretch>
            <a:fillRect/>
          </a:stretch>
        </p:blipFill>
        <p:spPr>
          <a:xfrm>
            <a:off x="3637333" y="6453336"/>
            <a:ext cx="1725318" cy="286537"/>
          </a:xfrm>
          <a:prstGeom prst="rect">
            <a:avLst/>
          </a:prstGeom>
        </p:spPr>
      </p:pic>
    </p:spTree>
    <p:extLst>
      <p:ext uri="{BB962C8B-B14F-4D97-AF65-F5344CB8AC3E}">
        <p14:creationId xmlns:p14="http://schemas.microsoft.com/office/powerpoint/2010/main" val="287554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National Education Policy Act (Act 27 of 1996)</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10</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a:buNone/>
            </a:pPr>
            <a:r>
              <a:rPr lang="en-ZA" dirty="0"/>
              <a:t> </a:t>
            </a:r>
          </a:p>
        </p:txBody>
      </p:sp>
      <p:graphicFrame>
        <p:nvGraphicFramePr>
          <p:cNvPr id="2" name="Diagram 1"/>
          <p:cNvGraphicFramePr/>
          <p:nvPr>
            <p:extLst>
              <p:ext uri="{D42A27DB-BD31-4B8C-83A1-F6EECF244321}">
                <p14:modId xmlns:p14="http://schemas.microsoft.com/office/powerpoint/2010/main" val="1275701794"/>
              </p:ext>
            </p:extLst>
          </p:nvPr>
        </p:nvGraphicFramePr>
        <p:xfrm>
          <a:off x="395536" y="1916832"/>
          <a:ext cx="806489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iped Right Arrow 2"/>
          <p:cNvSpPr/>
          <p:nvPr/>
        </p:nvSpPr>
        <p:spPr>
          <a:xfrm rot="5400000">
            <a:off x="4060802" y="5092326"/>
            <a:ext cx="78694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779912" y="5733256"/>
            <a:ext cx="1296144"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NQF</a:t>
            </a:r>
          </a:p>
        </p:txBody>
      </p:sp>
    </p:spTree>
    <p:extLst>
      <p:ext uri="{BB962C8B-B14F-4D97-AF65-F5344CB8AC3E}">
        <p14:creationId xmlns:p14="http://schemas.microsoft.com/office/powerpoint/2010/main" val="41540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2955A45-BBB3-4D0F-A0C4-CBEF6899077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CE6CE2D-3D52-4D0A-9765-2346E36353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17C241A-4E32-4D99-AF0D-F0E55A01C7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FA2333C-FE2D-4D60-8B81-8EB2A1B38D8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4FFBC82B-6919-4A4A-B4E9-B56076B26F2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2 – Specific Outcomes</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100</a:t>
            </a:fld>
            <a:endParaRPr lang="en-ZA"/>
          </a:p>
        </p:txBody>
      </p:sp>
      <p:sp>
        <p:nvSpPr>
          <p:cNvPr id="8" name="Content Placeholder 7"/>
          <p:cNvSpPr>
            <a:spLocks noGrp="1"/>
          </p:cNvSpPr>
          <p:nvPr>
            <p:ph sz="quarter" idx="1"/>
          </p:nvPr>
        </p:nvSpPr>
        <p:spPr>
          <a:xfrm>
            <a:off x="755576" y="1340768"/>
            <a:ext cx="7416824" cy="4680520"/>
          </a:xfrm>
        </p:spPr>
        <p:txBody>
          <a:bodyPr>
            <a:normAutofit/>
          </a:bodyPr>
          <a:lstStyle/>
          <a:p>
            <a:pPr lvl="0" fontAlgn="base"/>
            <a:r>
              <a:rPr lang="en-US" sz="2800" b="1" dirty="0"/>
              <a:t>Investigate</a:t>
            </a:r>
            <a:r>
              <a:rPr lang="en-US" sz="2800" dirty="0"/>
              <a:t> and </a:t>
            </a:r>
            <a:r>
              <a:rPr lang="en-US" sz="2800" b="1" dirty="0"/>
              <a:t>analyse</a:t>
            </a:r>
            <a:r>
              <a:rPr lang="en-US" sz="2800" dirty="0"/>
              <a:t> the </a:t>
            </a:r>
            <a:r>
              <a:rPr lang="en-US" sz="2800" b="1" dirty="0"/>
              <a:t>status</a:t>
            </a:r>
            <a:r>
              <a:rPr lang="en-US" sz="2800" dirty="0"/>
              <a:t> of the </a:t>
            </a:r>
            <a:r>
              <a:rPr lang="en-US" sz="2800" b="1" dirty="0"/>
              <a:t>learning culture </a:t>
            </a:r>
            <a:r>
              <a:rPr lang="en-US" sz="2800" dirty="0"/>
              <a:t>within the organisation.</a:t>
            </a:r>
          </a:p>
          <a:p>
            <a:pPr lvl="0" fontAlgn="base"/>
            <a:r>
              <a:rPr lang="en-US" sz="2800" b="1" dirty="0"/>
              <a:t>Develop strategies </a:t>
            </a:r>
            <a:r>
              <a:rPr lang="en-US" sz="2800" dirty="0"/>
              <a:t>for the </a:t>
            </a:r>
            <a:r>
              <a:rPr lang="en-US" sz="2800" b="1" dirty="0"/>
              <a:t>promotion</a:t>
            </a:r>
            <a:r>
              <a:rPr lang="en-US" sz="2800" dirty="0"/>
              <a:t> of a </a:t>
            </a:r>
            <a:r>
              <a:rPr lang="en-US" sz="2800" b="1" dirty="0"/>
              <a:t>learning culture </a:t>
            </a:r>
            <a:r>
              <a:rPr lang="en-US" sz="2800" dirty="0"/>
              <a:t>within the organisation.</a:t>
            </a:r>
          </a:p>
          <a:p>
            <a:pPr lvl="0" fontAlgn="base"/>
            <a:r>
              <a:rPr lang="en-US" sz="2800" b="1" dirty="0"/>
              <a:t>Implement strategies</a:t>
            </a:r>
            <a:r>
              <a:rPr lang="en-US" sz="2800" dirty="0"/>
              <a:t> to </a:t>
            </a:r>
            <a:r>
              <a:rPr lang="en-US" sz="2800" b="1" dirty="0"/>
              <a:t>promote a learning culture.</a:t>
            </a:r>
          </a:p>
          <a:p>
            <a:pPr marL="285750" indent="-285750">
              <a:buFont typeface="Arial" pitchFamily="34" charset="0"/>
              <a:buChar char="•"/>
            </a:pPr>
            <a:endParaRPr lang="en-ZA" sz="2800" b="1" dirty="0"/>
          </a:p>
        </p:txBody>
      </p:sp>
      <p:pic>
        <p:nvPicPr>
          <p:cNvPr id="9" name="Picture 8" descr="ec_i_summative_2.gif"/>
          <p:cNvPicPr/>
          <p:nvPr/>
        </p:nvPicPr>
        <p:blipFill>
          <a:blip r:embed="rId2" cstate="print"/>
          <a:stretch>
            <a:fillRect/>
          </a:stretch>
        </p:blipFill>
        <p:spPr>
          <a:xfrm>
            <a:off x="3851920" y="5373216"/>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is a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6" name="Rectangle 5"/>
          <p:cNvSpPr/>
          <p:nvPr/>
        </p:nvSpPr>
        <p:spPr>
          <a:xfrm>
            <a:off x="1043608" y="2204864"/>
            <a:ext cx="7128792" cy="289310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800" dirty="0">
                <a:solidFill>
                  <a:schemeClr val="bg1"/>
                </a:solidFill>
              </a:rPr>
              <a:t>An environment and attitude in which: </a:t>
            </a:r>
          </a:p>
          <a:p>
            <a:pPr marL="457200" indent="-457200">
              <a:buFont typeface="Arial" panose="020B0604020202020204" pitchFamily="34" charset="0"/>
              <a:buChar char="•"/>
            </a:pPr>
            <a:r>
              <a:rPr lang="en-ZA" sz="2800" dirty="0">
                <a:solidFill>
                  <a:schemeClr val="bg1"/>
                </a:solidFill>
              </a:rPr>
              <a:t>Learning and assessment is encouraged and rewarded, </a:t>
            </a:r>
          </a:p>
          <a:p>
            <a:pPr marL="457200" indent="-457200">
              <a:buFont typeface="Arial" panose="020B0604020202020204" pitchFamily="34" charset="0"/>
              <a:buChar char="•"/>
            </a:pPr>
            <a:r>
              <a:rPr lang="en-ZA" sz="2800" dirty="0">
                <a:solidFill>
                  <a:schemeClr val="bg1"/>
                </a:solidFill>
              </a:rPr>
              <a:t>Learning and assessment opportunities are provided and supported across the organisation,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21472"/>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is a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6" name="Rectangle 5"/>
          <p:cNvSpPr/>
          <p:nvPr/>
        </p:nvSpPr>
        <p:spPr>
          <a:xfrm>
            <a:off x="1115616" y="1911598"/>
            <a:ext cx="7128792" cy="2677656"/>
          </a:xfrm>
          <a:prstGeom prst="rect">
            <a:avLst/>
          </a:prstGeom>
          <a:solidFill>
            <a:schemeClr val="accent4">
              <a:lumMod val="75000"/>
            </a:schemeClr>
          </a:solidFill>
        </p:spPr>
        <p:txBody>
          <a:bodyPr wrap="square">
            <a:spAutoFit/>
          </a:bodyPr>
          <a:lstStyle/>
          <a:p>
            <a:pPr marL="457200" indent="-457200">
              <a:lnSpc>
                <a:spcPct val="150000"/>
              </a:lnSpc>
              <a:buFont typeface="Arial" panose="020B0604020202020204" pitchFamily="34" charset="0"/>
              <a:buChar char="•"/>
            </a:pPr>
            <a:r>
              <a:rPr lang="en-ZA" sz="2800" dirty="0">
                <a:solidFill>
                  <a:schemeClr val="bg1"/>
                </a:solidFill>
              </a:rPr>
              <a:t>Participation is voluntary and at high levels,</a:t>
            </a:r>
          </a:p>
          <a:p>
            <a:pPr marL="457200" indent="-457200">
              <a:lnSpc>
                <a:spcPct val="150000"/>
              </a:lnSpc>
              <a:buFont typeface="Arial" panose="020B0604020202020204" pitchFamily="34" charset="0"/>
              <a:buChar char="•"/>
            </a:pPr>
            <a:r>
              <a:rPr lang="en-ZA" sz="2800" dirty="0">
                <a:solidFill>
                  <a:schemeClr val="bg1"/>
                </a:solidFill>
              </a:rPr>
              <a:t>Learning is  linked to organisational goals </a:t>
            </a:r>
          </a:p>
          <a:p>
            <a:pPr marL="457200" indent="-457200">
              <a:buFont typeface="Arial" panose="020B0604020202020204" pitchFamily="34" charset="0"/>
              <a:buChar char="•"/>
            </a:pPr>
            <a:r>
              <a:rPr lang="en-ZA" sz="2800" dirty="0">
                <a:solidFill>
                  <a:schemeClr val="bg1"/>
                </a:solidFill>
              </a:rPr>
              <a:t>Individual aspirations and learning and assessment is supported by quality policies and procedures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2004668" cy="783392"/>
          </a:xfrm>
          <a:prstGeom prst="rect">
            <a:avLst/>
          </a:prstGeom>
          <a:noFill/>
        </p:spPr>
      </p:pic>
    </p:spTree>
    <p:extLst>
      <p:ext uri="{BB962C8B-B14F-4D97-AF65-F5344CB8AC3E}">
        <p14:creationId xmlns:p14="http://schemas.microsoft.com/office/powerpoint/2010/main" val="60323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is a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6" name="Rectangle 5"/>
          <p:cNvSpPr/>
          <p:nvPr/>
        </p:nvSpPr>
        <p:spPr>
          <a:xfrm>
            <a:off x="683568" y="1034152"/>
            <a:ext cx="7128792" cy="671851"/>
          </a:xfrm>
          <a:prstGeom prst="rect">
            <a:avLst/>
          </a:prstGeom>
          <a:solidFill>
            <a:schemeClr val="bg1"/>
          </a:solidFill>
        </p:spPr>
        <p:txBody>
          <a:bodyPr wrap="square">
            <a:spAutoFit/>
          </a:bodyPr>
          <a:lstStyle/>
          <a:p>
            <a:pPr>
              <a:lnSpc>
                <a:spcPct val="150000"/>
              </a:lnSpc>
            </a:pPr>
            <a:r>
              <a:rPr lang="en-ZA" sz="2800" b="1" dirty="0">
                <a:solidFill>
                  <a:schemeClr val="tx1">
                    <a:lumMod val="60000"/>
                    <a:lumOff val="40000"/>
                  </a:schemeClr>
                </a:solidFill>
              </a:rPr>
              <a:t>Creating a learning culture:</a:t>
            </a:r>
          </a:p>
        </p:txBody>
      </p:sp>
      <p:graphicFrame>
        <p:nvGraphicFramePr>
          <p:cNvPr id="5" name="Diagram 4"/>
          <p:cNvGraphicFramePr/>
          <p:nvPr>
            <p:extLst>
              <p:ext uri="{D42A27DB-BD31-4B8C-83A1-F6EECF244321}">
                <p14:modId xmlns:p14="http://schemas.microsoft.com/office/powerpoint/2010/main" val="1917166897"/>
              </p:ext>
            </p:extLst>
          </p:nvPr>
        </p:nvGraphicFramePr>
        <p:xfrm>
          <a:off x="35496" y="1957288"/>
          <a:ext cx="8352928"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2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55AB5B6-1B8B-4A24-B3E4-2348C590B6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E594A49-DE68-45FA-9BEC-8E9F54B681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635AC28-6F1A-4682-BDD8-FC2D93DC45C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8B7F7A4-983B-4FC1-85B6-FCB5D4AFF26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1A221F1-D74F-4A7F-A03F-754B30C7188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1DD5F800-0B13-4B95-98C4-1AE4D0B832D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6D54BAA-AC3A-4B5B-9862-1AD49327A19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A72077FA-D656-49DF-A8E3-9EEEE7BFF3A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B5FDF855-E8D5-411D-82AF-618B18DEE0D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01A4FBB4-ABF0-46C8-B137-16E55CC94DD8}"/>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49F14DBD-2500-4F3F-AF6E-E5BF680A09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lvl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Investigating and analysing status of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a:xfrm>
            <a:off x="755576" y="1701328"/>
            <a:ext cx="7488832" cy="4463976"/>
          </a:xfrm>
        </p:spPr>
        <p:txBody>
          <a:bodyPr>
            <a:normAutofit/>
          </a:bodyPr>
          <a:lstStyle/>
          <a:p>
            <a:pPr marL="0" indent="0">
              <a:buNone/>
            </a:pPr>
            <a:r>
              <a:rPr lang="en-ZA" sz="2800" b="1" dirty="0"/>
              <a:t>Disciplines of a learning culture that contribute to a learning organisation according to Peter </a:t>
            </a:r>
            <a:r>
              <a:rPr lang="en-ZA" sz="2800" b="1" dirty="0" err="1"/>
              <a:t>Senge</a:t>
            </a:r>
            <a:r>
              <a:rPr lang="en-ZA" sz="2800" b="1" dirty="0"/>
              <a:t>:  </a:t>
            </a:r>
          </a:p>
          <a:p>
            <a:pPr lvl="1">
              <a:lnSpc>
                <a:spcPct val="150000"/>
              </a:lnSpc>
            </a:pPr>
            <a:r>
              <a:rPr lang="en-ZA" dirty="0"/>
              <a:t>Personal mastery </a:t>
            </a:r>
          </a:p>
          <a:p>
            <a:pPr lvl="1">
              <a:lnSpc>
                <a:spcPct val="150000"/>
              </a:lnSpc>
            </a:pPr>
            <a:r>
              <a:rPr lang="en-ZA" dirty="0"/>
              <a:t>Mental models  </a:t>
            </a:r>
          </a:p>
          <a:p>
            <a:pPr lvl="1">
              <a:lnSpc>
                <a:spcPct val="150000"/>
              </a:lnSpc>
            </a:pPr>
            <a:r>
              <a:rPr lang="en-ZA" dirty="0"/>
              <a:t>Shared vision </a:t>
            </a:r>
          </a:p>
          <a:p>
            <a:pPr lvl="1">
              <a:lnSpc>
                <a:spcPct val="150000"/>
              </a:lnSpc>
            </a:pPr>
            <a:r>
              <a:rPr lang="en-ZA" dirty="0"/>
              <a:t>Team learning </a:t>
            </a:r>
          </a:p>
          <a:p>
            <a:pPr lvl="1">
              <a:lnSpc>
                <a:spcPct val="150000"/>
              </a:lnSpc>
            </a:pPr>
            <a:r>
              <a:rPr lang="en-ZA" dirty="0"/>
              <a:t>System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Investigating and analysing status of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336408887"/>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2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5B247F2-21F9-4208-ABF0-13F2808741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37CF2A7-896C-4989-9A64-C3932F5D635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8F5347AD-C469-43D7-8B32-66DC95C85EB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00A1CA1F-2815-479E-9EC5-4461915883D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20B134EA-3375-4EA6-AD28-4041CF55467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8E884DC0-93E6-4BAB-A9F8-572A99E9DC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48029A56-95E6-4C2F-B348-F00D0E118D7B}"/>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AFD58139-B104-4310-867F-5ACC865677A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0A0DABEF-E93F-4237-90C2-EA186395A7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Investigating and analysing status of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pPr marL="0" indent="0">
              <a:buNone/>
            </a:pPr>
            <a:r>
              <a:rPr lang="en-ZA" dirty="0"/>
              <a:t>Difference between anti-learning and learning culture</a:t>
            </a:r>
          </a:p>
        </p:txBody>
      </p:sp>
      <p:graphicFrame>
        <p:nvGraphicFramePr>
          <p:cNvPr id="6" name="Table 5"/>
          <p:cNvGraphicFramePr>
            <a:graphicFrameLocks noGrp="1"/>
          </p:cNvGraphicFramePr>
          <p:nvPr>
            <p:extLst>
              <p:ext uri="{D42A27DB-BD31-4B8C-83A1-F6EECF244321}">
                <p14:modId xmlns:p14="http://schemas.microsoft.com/office/powerpoint/2010/main" val="928381998"/>
              </p:ext>
            </p:extLst>
          </p:nvPr>
        </p:nvGraphicFramePr>
        <p:xfrm>
          <a:off x="539552" y="2060848"/>
          <a:ext cx="7704856" cy="371856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pPr algn="ctr"/>
                      <a:r>
                        <a:rPr lang="en-US" sz="2800" dirty="0"/>
                        <a:t>Anti-</a:t>
                      </a:r>
                      <a:r>
                        <a:rPr lang="en-US" sz="2800" baseline="0" dirty="0"/>
                        <a:t> learning culture</a:t>
                      </a:r>
                      <a:endParaRPr lang="en-US" sz="2800" dirty="0"/>
                    </a:p>
                  </a:txBody>
                  <a:tcPr/>
                </a:tc>
                <a:tc>
                  <a:txBody>
                    <a:bodyPr/>
                    <a:lstStyle/>
                    <a:p>
                      <a:pPr algn="ctr"/>
                      <a:r>
                        <a:rPr lang="en-US" sz="2800" dirty="0"/>
                        <a:t>Learning Culture</a:t>
                      </a:r>
                    </a:p>
                  </a:txBody>
                  <a:tcPr/>
                </a:tc>
                <a:extLst>
                  <a:ext uri="{0D108BD9-81ED-4DB2-BD59-A6C34878D82A}">
                    <a16:rowId xmlns:a16="http://schemas.microsoft.com/office/drawing/2014/main" val="10000"/>
                  </a:ext>
                </a:extLst>
              </a:tr>
              <a:tr h="370840">
                <a:tc>
                  <a:txBody>
                    <a:bodyPr/>
                    <a:lstStyle/>
                    <a:p>
                      <a:pPr algn="l"/>
                      <a:r>
                        <a:rPr lang="en-US" sz="2400" dirty="0"/>
                        <a:t>Information shared on need to know basis</a:t>
                      </a:r>
                    </a:p>
                  </a:txBody>
                  <a:tcPr/>
                </a:tc>
                <a:tc>
                  <a:txBody>
                    <a:bodyPr/>
                    <a:lstStyle/>
                    <a:p>
                      <a:pPr algn="l"/>
                      <a:r>
                        <a:rPr lang="en-US" sz="2400" dirty="0"/>
                        <a:t>Success stories,</a:t>
                      </a:r>
                      <a:r>
                        <a:rPr lang="en-US" sz="2400" baseline="0" dirty="0"/>
                        <a:t> failures and lessons learnt are shared</a:t>
                      </a:r>
                      <a:endParaRPr lang="en-US" sz="2400" dirty="0"/>
                    </a:p>
                  </a:txBody>
                  <a:tcPr/>
                </a:tc>
                <a:extLst>
                  <a:ext uri="{0D108BD9-81ED-4DB2-BD59-A6C34878D82A}">
                    <a16:rowId xmlns:a16="http://schemas.microsoft.com/office/drawing/2014/main" val="10001"/>
                  </a:ext>
                </a:extLst>
              </a:tr>
              <a:tr h="370840">
                <a:tc>
                  <a:txBody>
                    <a:bodyPr/>
                    <a:lstStyle/>
                    <a:p>
                      <a:pPr algn="l"/>
                      <a:r>
                        <a:rPr lang="en-US" sz="2400" dirty="0"/>
                        <a:t>All believe they know</a:t>
                      </a:r>
                      <a:r>
                        <a:rPr lang="en-US" sz="2400" baseline="0" dirty="0"/>
                        <a:t> what to do </a:t>
                      </a:r>
                      <a:endParaRPr lang="en-US" sz="2400" dirty="0"/>
                    </a:p>
                  </a:txBody>
                  <a:tcPr/>
                </a:tc>
                <a:tc>
                  <a:txBody>
                    <a:bodyPr/>
                    <a:lstStyle/>
                    <a:p>
                      <a:pPr algn="l"/>
                      <a:r>
                        <a:rPr lang="en-US" sz="2400" dirty="0"/>
                        <a:t>All create, keep and share</a:t>
                      </a:r>
                      <a:r>
                        <a:rPr lang="en-US" sz="2400" baseline="0" dirty="0"/>
                        <a:t> stories of individual process improvements</a:t>
                      </a:r>
                      <a:endParaRPr lang="en-US" sz="2400" dirty="0"/>
                    </a:p>
                  </a:txBody>
                  <a:tcPr/>
                </a:tc>
                <a:extLst>
                  <a:ext uri="{0D108BD9-81ED-4DB2-BD59-A6C34878D82A}">
                    <a16:rowId xmlns:a16="http://schemas.microsoft.com/office/drawing/2014/main" val="10002"/>
                  </a:ext>
                </a:extLst>
              </a:tr>
              <a:tr h="370840">
                <a:tc>
                  <a:txBody>
                    <a:bodyPr/>
                    <a:lstStyle/>
                    <a:p>
                      <a:pPr algn="l"/>
                      <a:r>
                        <a:rPr lang="en-ZA" sz="2400" dirty="0"/>
                        <a:t>Little time or attention given to lessons learned from projects. </a:t>
                      </a:r>
                      <a:endParaRPr lang="en-US" sz="2400" dirty="0"/>
                    </a:p>
                  </a:txBody>
                  <a:tcPr/>
                </a:tc>
                <a:tc>
                  <a:txBody>
                    <a:bodyPr/>
                    <a:lstStyle/>
                    <a:p>
                      <a:pPr algn="l"/>
                      <a:r>
                        <a:rPr lang="en-ZA" sz="2400" dirty="0"/>
                        <a:t>Take time to reflect on what has happened and what may happen</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36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a:bodyPr>
          <a:lstStyle/>
          <a:p>
            <a:r>
              <a:rPr lang="en-ZA" sz="3600"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539552" y="1052736"/>
            <a:ext cx="8219256" cy="4463976"/>
          </a:xfrm>
        </p:spPr>
        <p:txBody>
          <a:bodyPr>
            <a:normAutofit/>
          </a:bodyPr>
          <a:lstStyle/>
          <a:p>
            <a:pPr marL="0" indent="0">
              <a:buNone/>
            </a:pPr>
            <a:r>
              <a:rPr lang="en-ZA" dirty="0"/>
              <a:t>Difference between anti-learning and learning culture</a:t>
            </a:r>
          </a:p>
        </p:txBody>
      </p:sp>
      <p:graphicFrame>
        <p:nvGraphicFramePr>
          <p:cNvPr id="6" name="Table 5"/>
          <p:cNvGraphicFramePr>
            <a:graphicFrameLocks noGrp="1"/>
          </p:cNvGraphicFramePr>
          <p:nvPr>
            <p:extLst>
              <p:ext uri="{D42A27DB-BD31-4B8C-83A1-F6EECF244321}">
                <p14:modId xmlns:p14="http://schemas.microsoft.com/office/powerpoint/2010/main" val="2527620836"/>
              </p:ext>
            </p:extLst>
          </p:nvPr>
        </p:nvGraphicFramePr>
        <p:xfrm>
          <a:off x="523176" y="1556792"/>
          <a:ext cx="7704856" cy="445008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pPr algn="ctr"/>
                      <a:r>
                        <a:rPr lang="en-US" sz="2800" dirty="0"/>
                        <a:t>Anti-</a:t>
                      </a:r>
                      <a:r>
                        <a:rPr lang="en-US" sz="2800" baseline="0" dirty="0"/>
                        <a:t> learning culture</a:t>
                      </a:r>
                      <a:endParaRPr lang="en-US" sz="2800" dirty="0"/>
                    </a:p>
                  </a:txBody>
                  <a:tcPr/>
                </a:tc>
                <a:tc>
                  <a:txBody>
                    <a:bodyPr/>
                    <a:lstStyle/>
                    <a:p>
                      <a:pPr algn="ctr"/>
                      <a:r>
                        <a:rPr lang="en-US" sz="2800" dirty="0"/>
                        <a:t>Learning Culture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People treated like objects or resources without attention to individuality.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People treated as complex individuals.</a:t>
                      </a:r>
                    </a:p>
                    <a:p>
                      <a:pPr algn="l"/>
                      <a:endParaRPr lang="en-US" sz="2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Employees proceed with work only when</a:t>
                      </a:r>
                      <a:r>
                        <a:rPr lang="en-ZA" sz="2400" baseline="0" dirty="0"/>
                        <a:t> </a:t>
                      </a:r>
                      <a:r>
                        <a:rPr lang="en-ZA" sz="2400" dirty="0"/>
                        <a:t>certain of outcome.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Managers encourage continuous experimentation.</a:t>
                      </a:r>
                    </a:p>
                    <a:p>
                      <a:pPr algn="l"/>
                      <a:endParaRPr lang="en-US" sz="2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People are hired and promoted </a:t>
                      </a:r>
                      <a:r>
                        <a:rPr lang="en-ZA" sz="2400" baseline="0" dirty="0"/>
                        <a:t> based on t</a:t>
                      </a:r>
                      <a:r>
                        <a:rPr lang="en-ZA" sz="2400" dirty="0"/>
                        <a:t>echnical expertise as demonstrated by credentials.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People are hired &amp;</a:t>
                      </a:r>
                      <a:r>
                        <a:rPr lang="en-ZA" sz="2400" baseline="0" dirty="0"/>
                        <a:t> </a:t>
                      </a:r>
                      <a:r>
                        <a:rPr lang="en-ZA" sz="2400" dirty="0"/>
                        <a:t>promoted based</a:t>
                      </a:r>
                      <a:r>
                        <a:rPr lang="en-ZA" sz="2400" baseline="0" dirty="0"/>
                        <a:t> on</a:t>
                      </a:r>
                      <a:r>
                        <a:rPr lang="en-ZA" sz="2400" dirty="0"/>
                        <a:t> their capacity for learning and adapting to new situations.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64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a:bodyPr>
          <a:lstStyle/>
          <a:p>
            <a:r>
              <a:rPr lang="en-ZA" sz="3600"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a:xfrm>
            <a:off x="539552" y="1052736"/>
            <a:ext cx="8219256" cy="4463976"/>
          </a:xfrm>
        </p:spPr>
        <p:txBody>
          <a:bodyPr>
            <a:normAutofit/>
          </a:bodyPr>
          <a:lstStyle/>
          <a:p>
            <a:pPr marL="0" indent="0">
              <a:buNone/>
            </a:pPr>
            <a:r>
              <a:rPr lang="en-ZA" dirty="0"/>
              <a:t>Difference between anti-learning and learning culture</a:t>
            </a:r>
          </a:p>
        </p:txBody>
      </p:sp>
      <p:graphicFrame>
        <p:nvGraphicFramePr>
          <p:cNvPr id="6" name="Table 5"/>
          <p:cNvGraphicFramePr>
            <a:graphicFrameLocks noGrp="1"/>
          </p:cNvGraphicFramePr>
          <p:nvPr>
            <p:extLst>
              <p:ext uri="{D42A27DB-BD31-4B8C-83A1-F6EECF244321}">
                <p14:modId xmlns:p14="http://schemas.microsoft.com/office/powerpoint/2010/main" val="1940132404"/>
              </p:ext>
            </p:extLst>
          </p:nvPr>
        </p:nvGraphicFramePr>
        <p:xfrm>
          <a:off x="503744" y="1498940"/>
          <a:ext cx="7704856" cy="445008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pPr algn="ctr"/>
                      <a:r>
                        <a:rPr lang="en-US" sz="2800" dirty="0"/>
                        <a:t>Anti-</a:t>
                      </a:r>
                      <a:r>
                        <a:rPr lang="en-US" sz="2800" baseline="0" dirty="0"/>
                        <a:t> learning culture</a:t>
                      </a:r>
                      <a:endParaRPr lang="en-US" sz="2800" dirty="0"/>
                    </a:p>
                  </a:txBody>
                  <a:tcPr/>
                </a:tc>
                <a:tc>
                  <a:txBody>
                    <a:bodyPr/>
                    <a:lstStyle/>
                    <a:p>
                      <a:pPr algn="ctr"/>
                      <a:r>
                        <a:rPr lang="en-US" sz="2800" dirty="0"/>
                        <a:t>Learning Culture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Performance reviews focus almost exclusively on what people have done.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Performance reviews include and pay attention to what people have learned.</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Senior managers only  “kick off” management training programs.</a:t>
                      </a:r>
                    </a:p>
                  </a:txBody>
                  <a:tcPr/>
                </a:tc>
                <a:tc>
                  <a:txBody>
                    <a:bodyPr/>
                    <a:lstStyle/>
                    <a:p>
                      <a:pPr algn="l"/>
                      <a:r>
                        <a:rPr lang="en-ZA" sz="2400" dirty="0"/>
                        <a:t>Senior managers participate in training programs</a:t>
                      </a:r>
                      <a:endParaRPr lang="en-US" sz="2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Senior managers are defensive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Senior managers are willing to explore their underlying values, assumptions, beliefs, and expectations.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10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a:bodyPr>
          <a:lstStyle/>
          <a:p>
            <a:r>
              <a:rPr lang="en-ZA" sz="3600"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a:xfrm>
            <a:off x="539552" y="1052736"/>
            <a:ext cx="8219256" cy="4463976"/>
          </a:xfrm>
        </p:spPr>
        <p:txBody>
          <a:bodyPr>
            <a:normAutofit/>
          </a:bodyPr>
          <a:lstStyle/>
          <a:p>
            <a:pPr marL="0" indent="0">
              <a:buNone/>
            </a:pPr>
            <a:r>
              <a:rPr lang="en-ZA" dirty="0"/>
              <a:t>Difference between anti-learning and learning culture</a:t>
            </a:r>
          </a:p>
        </p:txBody>
      </p:sp>
      <p:graphicFrame>
        <p:nvGraphicFramePr>
          <p:cNvPr id="6" name="Table 5"/>
          <p:cNvGraphicFramePr>
            <a:graphicFrameLocks noGrp="1"/>
          </p:cNvGraphicFramePr>
          <p:nvPr>
            <p:extLst>
              <p:ext uri="{D42A27DB-BD31-4B8C-83A1-F6EECF244321}">
                <p14:modId xmlns:p14="http://schemas.microsoft.com/office/powerpoint/2010/main" val="4276444310"/>
              </p:ext>
            </p:extLst>
          </p:nvPr>
        </p:nvGraphicFramePr>
        <p:xfrm>
          <a:off x="539552" y="1787232"/>
          <a:ext cx="7704856" cy="362712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pPr algn="ctr"/>
                      <a:r>
                        <a:rPr lang="en-US" sz="2800" dirty="0"/>
                        <a:t>Anti-</a:t>
                      </a:r>
                      <a:r>
                        <a:rPr lang="en-US" sz="2800" baseline="0" dirty="0"/>
                        <a:t> learning culture</a:t>
                      </a:r>
                      <a:endParaRPr lang="en-US" sz="2800" dirty="0"/>
                    </a:p>
                  </a:txBody>
                  <a:tcPr/>
                </a:tc>
                <a:tc>
                  <a:txBody>
                    <a:bodyPr/>
                    <a:lstStyle/>
                    <a:p>
                      <a:pPr algn="ctr"/>
                      <a:r>
                        <a:rPr lang="en-US" sz="2800" dirty="0"/>
                        <a:t>Learning Culture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Blaming with little attention to process that led to problems</a:t>
                      </a:r>
                      <a:r>
                        <a:rPr lang="en-ZA" sz="2400" baseline="0" dirty="0"/>
                        <a:t> &amp; </a:t>
                      </a:r>
                      <a:r>
                        <a:rPr lang="en-ZA" sz="2400" dirty="0"/>
                        <a:t>future avoidance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Management constantly explore</a:t>
                      </a:r>
                      <a:r>
                        <a:rPr lang="en-ZA" sz="2400" baseline="0" dirty="0"/>
                        <a:t> </a:t>
                      </a:r>
                      <a:r>
                        <a:rPr lang="en-ZA" sz="2400" dirty="0"/>
                        <a:t>values, assumptions, beliefs, expectations that led to problems.</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Customer feedback  not solicited and often ignored.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Customer feedback is solicited, actively examined,  included in next operational or planning cycle.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73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The South African Qualifications Act (Act 58 of 1995)</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11</a:t>
            </a:fld>
            <a:endParaRPr lang="en-ZA"/>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3407271"/>
            <a:ext cx="2124075" cy="885825"/>
          </a:xfrm>
          <a:prstGeom prst="rect">
            <a:avLst/>
          </a:prstGeom>
        </p:spPr>
      </p:pic>
      <p:sp>
        <p:nvSpPr>
          <p:cNvPr id="2" name="Flowchart: Alternate Process 1"/>
          <p:cNvSpPr/>
          <p:nvPr/>
        </p:nvSpPr>
        <p:spPr>
          <a:xfrm>
            <a:off x="285008" y="1844824"/>
            <a:ext cx="3278880" cy="504056"/>
          </a:xfrm>
          <a:prstGeom prst="flowChartAlternateProcess">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Minister of Education</a:t>
            </a:r>
          </a:p>
        </p:txBody>
      </p:sp>
      <p:sp>
        <p:nvSpPr>
          <p:cNvPr id="10" name="Flowchart: Alternate Process 9"/>
          <p:cNvSpPr/>
          <p:nvPr/>
        </p:nvSpPr>
        <p:spPr>
          <a:xfrm>
            <a:off x="5564142" y="1844824"/>
            <a:ext cx="3271099" cy="504056"/>
          </a:xfrm>
          <a:prstGeom prst="flowChartAlternateProcess">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Minister of Labour</a:t>
            </a:r>
          </a:p>
        </p:txBody>
      </p:sp>
      <p:sp>
        <p:nvSpPr>
          <p:cNvPr id="3" name="Left-Right-Up Arrow 2"/>
          <p:cNvSpPr/>
          <p:nvPr/>
        </p:nvSpPr>
        <p:spPr>
          <a:xfrm rot="10800000">
            <a:off x="3923928" y="1923684"/>
            <a:ext cx="1216152" cy="850392"/>
          </a:xfrm>
          <a:prstGeom prst="leftRightUpArrow">
            <a:avLst/>
          </a:prstGeom>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11" name="Group 10"/>
          <p:cNvGrpSpPr/>
          <p:nvPr/>
        </p:nvGrpSpPr>
        <p:grpSpPr>
          <a:xfrm>
            <a:off x="3642224" y="2924944"/>
            <a:ext cx="1807513" cy="1807513"/>
            <a:chOff x="3102672" y="1615997"/>
            <a:chExt cx="1807513" cy="1807513"/>
          </a:xfrm>
          <a:scene3d>
            <a:camera prst="orthographicFront"/>
            <a:lightRig rig="threePt" dir="t">
              <a:rot lat="0" lon="0" rev="7500000"/>
            </a:lightRig>
          </a:scene3d>
        </p:grpSpPr>
        <p:sp>
          <p:nvSpPr>
            <p:cNvPr id="12" name="Oval 11"/>
            <p:cNvSpPr/>
            <p:nvPr/>
          </p:nvSpPr>
          <p:spPr>
            <a:xfrm>
              <a:off x="3102672" y="1615997"/>
              <a:ext cx="1807513" cy="1807513"/>
            </a:xfrm>
            <a:prstGeom prst="ellipse">
              <a:avLst/>
            </a:prstGeom>
            <a:solidFill>
              <a:schemeClr val="tx1">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Oval 4"/>
            <p:cNvSpPr/>
            <p:nvPr/>
          </p:nvSpPr>
          <p:spPr>
            <a:xfrm>
              <a:off x="3393395" y="1922068"/>
              <a:ext cx="1278105" cy="1278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t>SAQA</a:t>
              </a:r>
            </a:p>
          </p:txBody>
        </p:sp>
      </p:grpSp>
      <p:sp>
        <p:nvSpPr>
          <p:cNvPr id="14" name="Striped Right Arrow 13"/>
          <p:cNvSpPr/>
          <p:nvPr/>
        </p:nvSpPr>
        <p:spPr>
          <a:xfrm rot="5400000">
            <a:off x="4222820" y="4899444"/>
            <a:ext cx="60692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1691680" y="5661248"/>
            <a:ext cx="5742273" cy="50405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Development and implementation of the NQF</a:t>
            </a:r>
          </a:p>
        </p:txBody>
      </p:sp>
      <p:pic>
        <p:nvPicPr>
          <p:cNvPr id="16" name="Content Placeholder 5"/>
          <p:cNvPicPr>
            <a:picLocks/>
          </p:cNvPicPr>
          <p:nvPr/>
        </p:nvPicPr>
        <p:blipFill>
          <a:blip r:embed="rId2">
            <a:extLst>
              <a:ext uri="{28A0092B-C50C-407E-A947-70E740481C1C}">
                <a14:useLocalDpi xmlns:a14="http://schemas.microsoft.com/office/drawing/2010/main" val="0"/>
              </a:ext>
            </a:extLst>
          </a:blip>
          <a:stretch>
            <a:fillRect/>
          </a:stretch>
        </p:blipFill>
        <p:spPr>
          <a:xfrm>
            <a:off x="6768405" y="3384649"/>
            <a:ext cx="2124075" cy="885825"/>
          </a:xfrm>
          <a:prstGeom prst="rect">
            <a:avLst/>
          </a:prstGeom>
        </p:spPr>
      </p:pic>
      <p:pic>
        <p:nvPicPr>
          <p:cNvPr id="17" name="Content Placeholder 5"/>
          <p:cNvPicPr>
            <a:picLocks/>
          </p:cNvPicPr>
          <p:nvPr/>
        </p:nvPicPr>
        <p:blipFill>
          <a:blip r:embed="rId2">
            <a:extLst>
              <a:ext uri="{28A0092B-C50C-407E-A947-70E740481C1C}">
                <a14:useLocalDpi xmlns:a14="http://schemas.microsoft.com/office/drawing/2010/main" val="0"/>
              </a:ext>
            </a:extLst>
          </a:blip>
          <a:stretch>
            <a:fillRect/>
          </a:stretch>
        </p:blipFill>
        <p:spPr>
          <a:xfrm>
            <a:off x="539552" y="3427154"/>
            <a:ext cx="2124075" cy="885825"/>
          </a:xfrm>
          <a:prstGeom prst="rect">
            <a:avLst/>
          </a:prstGeom>
        </p:spPr>
      </p:pic>
    </p:spTree>
    <p:extLst>
      <p:ext uri="{BB962C8B-B14F-4D97-AF65-F5344CB8AC3E}">
        <p14:creationId xmlns:p14="http://schemas.microsoft.com/office/powerpoint/2010/main" val="32186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3" grpId="0" animBg="1"/>
      <p:bldP spid="1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a:bodyPr>
          <a:lstStyle/>
          <a:p>
            <a:r>
              <a:rPr lang="en-ZA" sz="3600"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a:xfrm>
            <a:off x="539552" y="1052736"/>
            <a:ext cx="8219256" cy="4463976"/>
          </a:xfrm>
        </p:spPr>
        <p:txBody>
          <a:bodyPr>
            <a:normAutofit/>
          </a:bodyPr>
          <a:lstStyle/>
          <a:p>
            <a:pPr marL="0" indent="0">
              <a:buNone/>
            </a:pPr>
            <a:r>
              <a:rPr lang="en-ZA" dirty="0"/>
              <a:t>Difference between anti-learning and learning culture</a:t>
            </a:r>
          </a:p>
        </p:txBody>
      </p:sp>
      <p:graphicFrame>
        <p:nvGraphicFramePr>
          <p:cNvPr id="6" name="Table 5"/>
          <p:cNvGraphicFramePr>
            <a:graphicFrameLocks noGrp="1"/>
          </p:cNvGraphicFramePr>
          <p:nvPr>
            <p:extLst>
              <p:ext uri="{D42A27DB-BD31-4B8C-83A1-F6EECF244321}">
                <p14:modId xmlns:p14="http://schemas.microsoft.com/office/powerpoint/2010/main" val="4233175961"/>
              </p:ext>
            </p:extLst>
          </p:nvPr>
        </p:nvGraphicFramePr>
        <p:xfrm>
          <a:off x="489640" y="1628800"/>
          <a:ext cx="7704856" cy="435864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pPr algn="ctr"/>
                      <a:r>
                        <a:rPr lang="en-US" sz="2800" dirty="0"/>
                        <a:t>Anti-</a:t>
                      </a:r>
                      <a:r>
                        <a:rPr lang="en-US" sz="2800" baseline="0" dirty="0"/>
                        <a:t> learning culture</a:t>
                      </a:r>
                      <a:endParaRPr lang="en-US" sz="2800" dirty="0"/>
                    </a:p>
                  </a:txBody>
                  <a:tcPr/>
                </a:tc>
                <a:tc>
                  <a:txBody>
                    <a:bodyPr/>
                    <a:lstStyle/>
                    <a:p>
                      <a:pPr algn="ctr"/>
                      <a:r>
                        <a:rPr lang="en-US" sz="2800" dirty="0"/>
                        <a:t>Learning Culture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Managers presume that energy comes from “corporate success,” - profits and senior management bonuses.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Managers presume that energy comes in large part from learning and growing.</a:t>
                      </a:r>
                    </a:p>
                    <a:p>
                      <a:pPr algn="l"/>
                      <a:endParaRPr lang="en-US" sz="2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Managers think that they know all they need to know and employees do not have capacity to learn much</a:t>
                      </a:r>
                      <a:r>
                        <a:rPr lang="en-ZA"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Managers think about own learning quotient</a:t>
                      </a:r>
                      <a:r>
                        <a:rPr lang="en-ZA" sz="2400" baseline="0" dirty="0"/>
                        <a:t> - </a:t>
                      </a:r>
                      <a:r>
                        <a:rPr lang="en-ZA" sz="2400" dirty="0"/>
                        <a:t>interest in and capacity for learning new things, and the learning quotient of their employees.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70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r>
              <a:rPr lang="en-ZA" sz="2800" dirty="0"/>
              <a:t>Can you see the advantages of creating a learning culture within an organisation?</a:t>
            </a:r>
          </a:p>
          <a:p>
            <a:r>
              <a:rPr lang="en-ZA" sz="2800" dirty="0"/>
              <a:t>How can you change the organisation from a non-learning culture to a learning culture?</a:t>
            </a:r>
            <a:endParaRPr lang="en-US" sz="2800" dirty="0"/>
          </a:p>
          <a:p>
            <a:endParaRPr lang="en-ZA" sz="2800" dirty="0"/>
          </a:p>
          <a:p>
            <a:pPr marL="0" indent="0">
              <a:buNone/>
            </a:pPr>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9494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112</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2.1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41465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p:txBody>
          <a:bodyPr>
            <a:noAutofit/>
          </a:bodyPr>
          <a:lstStyle/>
          <a:p>
            <a:pPr marL="0" indent="0">
              <a:buNone/>
            </a:pPr>
            <a:r>
              <a:rPr lang="en-ZA" sz="3200" b="1" dirty="0"/>
              <a:t>Why is it important to analyse current  learning culture status? </a:t>
            </a:r>
          </a:p>
          <a:p>
            <a:pPr marL="0" indent="0">
              <a:buNone/>
            </a:pPr>
            <a:endParaRPr lang="en-ZA" sz="3200" b="1" dirty="0"/>
          </a:p>
          <a:p>
            <a:pPr marL="0" indent="0">
              <a:buNone/>
            </a:pPr>
            <a:endParaRPr lang="en-ZA" sz="3200" dirty="0"/>
          </a:p>
        </p:txBody>
      </p:sp>
      <p:graphicFrame>
        <p:nvGraphicFramePr>
          <p:cNvPr id="6" name="Diagram 5"/>
          <p:cNvGraphicFramePr/>
          <p:nvPr>
            <p:extLst>
              <p:ext uri="{D42A27DB-BD31-4B8C-83A1-F6EECF244321}">
                <p14:modId xmlns:p14="http://schemas.microsoft.com/office/powerpoint/2010/main" val="2483124446"/>
              </p:ext>
            </p:extLst>
          </p:nvPr>
        </p:nvGraphicFramePr>
        <p:xfrm>
          <a:off x="1115616" y="2636912"/>
          <a:ext cx="715245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15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2FD997B-59DA-4C26-8B32-3881E9DF6D0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F9B2A8F-8050-42D3-A0A1-97BEB93E22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C899ACF-8140-4A55-9943-A5E6393B6D8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13EC3DCA-7871-4817-B691-13CCE72D4B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E60932C-0C9B-444F-B94C-A1FDAA0E941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1F23DA8-DF95-4CF0-9F6C-B344854D842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B9CF36E-315C-44AC-A707-9D54385FBC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lvlOne"/>
        </p:bldSub>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a:xfrm>
            <a:off x="467544" y="1320955"/>
            <a:ext cx="8219256" cy="4680000"/>
          </a:xfrm>
        </p:spPr>
        <p:txBody>
          <a:bodyPr>
            <a:noAutofit/>
          </a:bodyPr>
          <a:lstStyle/>
          <a:p>
            <a:pPr marL="0" indent="0">
              <a:buNone/>
            </a:pPr>
            <a:r>
              <a:rPr lang="en-ZA" sz="2800" b="1" dirty="0"/>
              <a:t>Gathering</a:t>
            </a:r>
            <a:r>
              <a:rPr lang="en-ZA" sz="3200" b="1" dirty="0"/>
              <a:t> </a:t>
            </a:r>
            <a:r>
              <a:rPr lang="en-ZA" sz="2800" b="1" dirty="0"/>
              <a:t>information</a:t>
            </a:r>
            <a:r>
              <a:rPr lang="en-ZA" sz="3200" b="1" dirty="0"/>
              <a:t> </a:t>
            </a:r>
          </a:p>
          <a:p>
            <a:pPr>
              <a:lnSpc>
                <a:spcPct val="150000"/>
              </a:lnSpc>
            </a:pPr>
            <a:r>
              <a:rPr lang="en-ZA" sz="2800" dirty="0"/>
              <a:t>Various</a:t>
            </a:r>
            <a:r>
              <a:rPr lang="en-ZA" sz="2400" dirty="0"/>
              <a:t> Resources</a:t>
            </a:r>
          </a:p>
          <a:p>
            <a:pPr lvl="1">
              <a:lnSpc>
                <a:spcPct val="150000"/>
              </a:lnSpc>
            </a:pPr>
            <a:r>
              <a:rPr lang="en-ZA" dirty="0"/>
              <a:t>Reliable and unbiased</a:t>
            </a:r>
          </a:p>
          <a:p>
            <a:pPr>
              <a:lnSpc>
                <a:spcPct val="150000"/>
              </a:lnSpc>
            </a:pPr>
            <a:r>
              <a:rPr lang="en-ZA" dirty="0"/>
              <a:t>Improvement of quality</a:t>
            </a:r>
          </a:p>
          <a:p>
            <a:pPr lvl="1">
              <a:lnSpc>
                <a:spcPct val="150000"/>
              </a:lnSpc>
            </a:pPr>
            <a:r>
              <a:rPr lang="en-ZA" dirty="0"/>
              <a:t>Change way things are done</a:t>
            </a:r>
          </a:p>
          <a:p>
            <a:pPr lvl="1">
              <a:lnSpc>
                <a:spcPct val="150000"/>
              </a:lnSpc>
            </a:pPr>
            <a:r>
              <a:rPr lang="en-ZA" dirty="0"/>
              <a:t>Processes need to change</a:t>
            </a:r>
          </a:p>
          <a:p>
            <a:pPr lvl="1">
              <a:lnSpc>
                <a:spcPct val="150000"/>
              </a:lnSpc>
            </a:pPr>
            <a:r>
              <a:rPr lang="en-ZA" dirty="0"/>
              <a:t>Behaviour needs to change</a:t>
            </a:r>
          </a:p>
          <a:p>
            <a:pPr lvl="1">
              <a:lnSpc>
                <a:spcPct val="150000"/>
              </a:lnSpc>
            </a:pPr>
            <a:r>
              <a:rPr lang="en-ZA" dirty="0"/>
              <a:t>Information needs to be gathered</a:t>
            </a:r>
            <a:endParaRPr lang="en-ZA" sz="2200" dirty="0"/>
          </a:p>
        </p:txBody>
      </p:sp>
    </p:spTree>
    <p:extLst>
      <p:ext uri="{BB962C8B-B14F-4D97-AF65-F5344CB8AC3E}">
        <p14:creationId xmlns:p14="http://schemas.microsoft.com/office/powerpoint/2010/main" val="29072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a:xfrm>
            <a:off x="467544" y="1268760"/>
            <a:ext cx="8219256" cy="4680000"/>
          </a:xfrm>
        </p:spPr>
        <p:txBody>
          <a:bodyPr>
            <a:noAutofit/>
          </a:bodyPr>
          <a:lstStyle/>
          <a:p>
            <a:pPr marL="0" indent="0">
              <a:buNone/>
            </a:pPr>
            <a:r>
              <a:rPr lang="en-ZA" sz="2800" b="1" dirty="0"/>
              <a:t>Gathering</a:t>
            </a:r>
            <a:r>
              <a:rPr lang="en-ZA" sz="3200" b="1" dirty="0"/>
              <a:t> </a:t>
            </a:r>
            <a:r>
              <a:rPr lang="en-ZA" sz="2800" b="1" dirty="0"/>
              <a:t>information</a:t>
            </a:r>
            <a:r>
              <a:rPr lang="en-ZA" sz="3200" b="1" dirty="0"/>
              <a:t> </a:t>
            </a:r>
          </a:p>
          <a:p>
            <a:pPr marL="354012" lvl="1" indent="0">
              <a:buNone/>
            </a:pPr>
            <a:endParaRPr lang="en-ZA" sz="2200" dirty="0"/>
          </a:p>
        </p:txBody>
      </p:sp>
      <p:graphicFrame>
        <p:nvGraphicFramePr>
          <p:cNvPr id="6" name="Diagram 5"/>
          <p:cNvGraphicFramePr/>
          <p:nvPr>
            <p:extLst>
              <p:ext uri="{D42A27DB-BD31-4B8C-83A1-F6EECF244321}">
                <p14:modId xmlns:p14="http://schemas.microsoft.com/office/powerpoint/2010/main" val="1395517288"/>
              </p:ext>
            </p:extLst>
          </p:nvPr>
        </p:nvGraphicFramePr>
        <p:xfrm>
          <a:off x="467544" y="2029296"/>
          <a:ext cx="8136904"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3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78FD53C-DD7D-485B-A77A-377F1B410F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8F39938-0BB2-4C3D-997E-51F187AAE07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A4AA2E4-CA8F-47F5-82BF-1DF7C964BB7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E04A1B3-9443-4EF2-91E4-783FD567647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E99D7036-B662-450B-9613-782E2E9D7BC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8E22CB79-0CFE-49B2-806D-DFAB9CE8192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ED783CC-2687-4961-ADDE-B877D97BF5F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F939413C-D989-4B44-9210-412BA259A33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CB2F0FD8-A087-4CC1-9B2B-02130ECE360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115D0FD8-5681-41DC-B702-0EA7A5C39FD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5E02E2D0-0E12-4C33-A1AA-A600EC1AE94F}"/>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71AFD2DD-C880-40A1-99EA-0CBDF38273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lvlOne"/>
        </p:bldSub>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US" sz="2800" dirty="0"/>
              <a:t>Identify possible sources and methods of collecting information about skills development and the current learning culture within your company.</a:t>
            </a:r>
          </a:p>
          <a:p>
            <a:pPr marL="0" indent="0">
              <a:buNone/>
            </a:pPr>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8456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Strategies for promotion of learning culture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6" name="Rectangle 5"/>
          <p:cNvSpPr/>
          <p:nvPr/>
        </p:nvSpPr>
        <p:spPr>
          <a:xfrm>
            <a:off x="971600" y="3003917"/>
            <a:ext cx="7632848" cy="258532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indent="-457200">
              <a:lnSpc>
                <a:spcPct val="150000"/>
              </a:lnSpc>
              <a:buFont typeface="Arial" panose="020B0604020202020204" pitchFamily="34" charset="0"/>
              <a:buChar char="•"/>
            </a:pPr>
            <a:r>
              <a:rPr lang="en-ZA" sz="2700" i="1" dirty="0">
                <a:solidFill>
                  <a:schemeClr val="bg1"/>
                </a:solidFill>
              </a:rPr>
              <a:t>planned effort managed from the top to increase organisational effectiveness through planned interventions in the organisation processes using behavioural science knowledge</a:t>
            </a:r>
            <a:endParaRPr lang="en-ZA" sz="2700"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85568"/>
            <a:ext cx="2004668" cy="783392"/>
          </a:xfrm>
          <a:prstGeom prst="rect">
            <a:avLst/>
          </a:prstGeom>
          <a:noFill/>
        </p:spPr>
      </p:pic>
      <p:sp>
        <p:nvSpPr>
          <p:cNvPr id="5" name="Rectangle 4"/>
          <p:cNvSpPr/>
          <p:nvPr/>
        </p:nvSpPr>
        <p:spPr>
          <a:xfrm>
            <a:off x="427804" y="1609636"/>
            <a:ext cx="5825826" cy="523220"/>
          </a:xfrm>
          <a:prstGeom prst="rect">
            <a:avLst/>
          </a:prstGeom>
        </p:spPr>
        <p:txBody>
          <a:bodyPr wrap="none">
            <a:spAutoFit/>
          </a:bodyPr>
          <a:lstStyle/>
          <a:p>
            <a:r>
              <a:rPr lang="en-ZA" sz="2800" b="1" dirty="0"/>
              <a:t>What is organisational development? </a:t>
            </a:r>
          </a:p>
        </p:txBody>
      </p:sp>
    </p:spTree>
    <p:extLst>
      <p:ext uri="{BB962C8B-B14F-4D97-AF65-F5344CB8AC3E}">
        <p14:creationId xmlns:p14="http://schemas.microsoft.com/office/powerpoint/2010/main" val="42767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a:xfrm>
            <a:off x="467544" y="1413296"/>
            <a:ext cx="8219256" cy="4680000"/>
          </a:xfrm>
        </p:spPr>
        <p:txBody>
          <a:bodyPr>
            <a:noAutofit/>
          </a:bodyPr>
          <a:lstStyle/>
          <a:p>
            <a:pPr marL="0" indent="0">
              <a:buNone/>
            </a:pPr>
            <a:r>
              <a:rPr lang="en-ZA" sz="2800" b="1" dirty="0"/>
              <a:t>Gathering</a:t>
            </a:r>
            <a:r>
              <a:rPr lang="en-ZA" sz="3200" b="1" dirty="0"/>
              <a:t> </a:t>
            </a:r>
            <a:r>
              <a:rPr lang="en-ZA" sz="2800" b="1" dirty="0"/>
              <a:t>information</a:t>
            </a:r>
          </a:p>
          <a:p>
            <a:pPr marL="0" indent="0">
              <a:buNone/>
            </a:pPr>
            <a:endParaRPr lang="en-ZA" sz="2800" b="1" dirty="0"/>
          </a:p>
          <a:p>
            <a:pPr>
              <a:lnSpc>
                <a:spcPct val="150000"/>
              </a:lnSpc>
            </a:pPr>
            <a:r>
              <a:rPr lang="en-ZA" sz="2800" dirty="0"/>
              <a:t>Workplace skills plan and Annual Training Report</a:t>
            </a:r>
          </a:p>
          <a:p>
            <a:pPr>
              <a:lnSpc>
                <a:spcPct val="150000"/>
              </a:lnSpc>
            </a:pPr>
            <a:r>
              <a:rPr lang="en-ZA" sz="3200" dirty="0"/>
              <a:t> </a:t>
            </a:r>
            <a:r>
              <a:rPr lang="en-ZA" sz="2800" dirty="0"/>
              <a:t>Quality assurance manual and policies</a:t>
            </a:r>
          </a:p>
          <a:p>
            <a:pPr>
              <a:lnSpc>
                <a:spcPct val="150000"/>
              </a:lnSpc>
            </a:pPr>
            <a:r>
              <a:rPr lang="en-ZA" sz="2800" dirty="0"/>
              <a:t>Observation</a:t>
            </a:r>
          </a:p>
          <a:p>
            <a:pPr>
              <a:lnSpc>
                <a:spcPct val="150000"/>
              </a:lnSpc>
            </a:pPr>
            <a:r>
              <a:rPr lang="en-ZA" sz="2800" dirty="0"/>
              <a:t>Interviews and questionnaires</a:t>
            </a:r>
          </a:p>
          <a:p>
            <a:endParaRPr lang="en-ZA" sz="2200" dirty="0"/>
          </a:p>
        </p:txBody>
      </p:sp>
    </p:spTree>
    <p:extLst>
      <p:ext uri="{BB962C8B-B14F-4D97-AF65-F5344CB8AC3E}">
        <p14:creationId xmlns:p14="http://schemas.microsoft.com/office/powerpoint/2010/main" val="32103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Investigating and analysing…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pic>
        <p:nvPicPr>
          <p:cNvPr id="6" name="Content Placeholder 5" descr="ec_i_remember_2.gif"/>
          <p:cNvPicPr>
            <a:picLocks noGrp="1"/>
          </p:cNvPicPr>
          <p:nvPr>
            <p:ph sz="quarter" idx="1"/>
          </p:nvPr>
        </p:nvPicPr>
        <p:blipFill>
          <a:blip r:embed="rId2" cstate="print"/>
          <a:stretch>
            <a:fillRect/>
          </a:stretch>
        </p:blipFill>
        <p:spPr>
          <a:xfrm>
            <a:off x="611560" y="1484784"/>
            <a:ext cx="1866900" cy="762000"/>
          </a:xfrm>
          <a:prstGeom prst="rect">
            <a:avLst/>
          </a:prstGeom>
        </p:spPr>
      </p:pic>
      <p:sp>
        <p:nvSpPr>
          <p:cNvPr id="7" name="TextBox 6"/>
          <p:cNvSpPr txBox="1"/>
          <p:nvPr/>
        </p:nvSpPr>
        <p:spPr>
          <a:xfrm>
            <a:off x="1043608" y="2204864"/>
            <a:ext cx="7272808" cy="3785652"/>
          </a:xfrm>
          <a:prstGeom prst="rect">
            <a:avLst/>
          </a:prstGeom>
          <a:solidFill>
            <a:srgbClr val="0080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400" i="1" dirty="0">
                <a:solidFill>
                  <a:schemeClr val="bg1"/>
                </a:solidFill>
              </a:rPr>
              <a:t>A "learning culture" refers to an environment and attitude in which:</a:t>
            </a:r>
          </a:p>
          <a:p>
            <a:pPr marL="342900" indent="-342900">
              <a:buFont typeface="Arial" panose="020B0604020202020204" pitchFamily="34" charset="0"/>
              <a:buChar char="•"/>
            </a:pPr>
            <a:r>
              <a:rPr lang="en-ZA" sz="2400" i="1" dirty="0">
                <a:solidFill>
                  <a:schemeClr val="bg1"/>
                </a:solidFill>
              </a:rPr>
              <a:t>learning and assessment is encouraged and rewarded, </a:t>
            </a:r>
          </a:p>
          <a:p>
            <a:pPr marL="342900" indent="-342900">
              <a:buFont typeface="Arial" panose="020B0604020202020204" pitchFamily="34" charset="0"/>
              <a:buChar char="•"/>
            </a:pPr>
            <a:r>
              <a:rPr lang="en-ZA" sz="2400" i="1" dirty="0">
                <a:solidFill>
                  <a:schemeClr val="bg1"/>
                </a:solidFill>
              </a:rPr>
              <a:t>learning and assessment opportunities are provided and supported across the organisation,</a:t>
            </a:r>
          </a:p>
          <a:p>
            <a:pPr marL="342900" indent="-342900">
              <a:buFont typeface="Arial" panose="020B0604020202020204" pitchFamily="34" charset="0"/>
              <a:buChar char="•"/>
            </a:pPr>
            <a:r>
              <a:rPr lang="en-ZA" sz="2400" i="1" dirty="0">
                <a:solidFill>
                  <a:schemeClr val="bg1"/>
                </a:solidFill>
              </a:rPr>
              <a:t>participation is voluntary and at high levels, </a:t>
            </a:r>
          </a:p>
          <a:p>
            <a:pPr marL="342900" indent="-342900">
              <a:buFont typeface="Arial" panose="020B0604020202020204" pitchFamily="34" charset="0"/>
              <a:buChar char="•"/>
            </a:pPr>
            <a:r>
              <a:rPr lang="en-ZA" sz="2400" i="1" dirty="0">
                <a:solidFill>
                  <a:schemeClr val="bg1"/>
                </a:solidFill>
              </a:rPr>
              <a:t>learning is clearly linked to organisational goals and individual aspirations and </a:t>
            </a:r>
          </a:p>
          <a:p>
            <a:pPr marL="342900" indent="-342900">
              <a:buFont typeface="Arial" panose="020B0604020202020204" pitchFamily="34" charset="0"/>
              <a:buChar char="•"/>
            </a:pPr>
            <a:r>
              <a:rPr lang="en-ZA" sz="2400" i="1" dirty="0">
                <a:solidFill>
                  <a:schemeClr val="bg1"/>
                </a:solidFill>
              </a:rPr>
              <a:t>learning and assessment is supported by quality policies and procedures</a:t>
            </a:r>
            <a:endParaRPr lang="en-US" sz="2400" dirty="0">
              <a:solidFill>
                <a:schemeClr val="bg1"/>
              </a:solidFill>
            </a:endParaRPr>
          </a:p>
        </p:txBody>
      </p:sp>
    </p:spTree>
    <p:extLst>
      <p:ext uri="{BB962C8B-B14F-4D97-AF65-F5344CB8AC3E}">
        <p14:creationId xmlns:p14="http://schemas.microsoft.com/office/powerpoint/2010/main" val="163544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The South African Qualifications Act (Act 58 of 1995)</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12</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r>
              <a:rPr lang="en-US" sz="2800" dirty="0"/>
              <a:t>SAQA board, had to:</a:t>
            </a:r>
          </a:p>
          <a:p>
            <a:pPr marL="0" indent="0">
              <a:buNone/>
            </a:pPr>
            <a:endParaRPr lang="en-US" sz="2800" dirty="0"/>
          </a:p>
          <a:p>
            <a:pPr marL="285750" indent="-285750">
              <a:buFont typeface="Arial" pitchFamily="34" charset="0"/>
              <a:buChar char="•"/>
            </a:pPr>
            <a:endParaRPr lang="en-ZA" sz="2800" b="1" dirty="0"/>
          </a:p>
        </p:txBody>
      </p:sp>
      <p:graphicFrame>
        <p:nvGraphicFramePr>
          <p:cNvPr id="2" name="Diagram 1"/>
          <p:cNvGraphicFramePr/>
          <p:nvPr>
            <p:extLst>
              <p:ext uri="{D42A27DB-BD31-4B8C-83A1-F6EECF244321}">
                <p14:modId xmlns:p14="http://schemas.microsoft.com/office/powerpoint/2010/main" val="524827596"/>
              </p:ext>
            </p:extLst>
          </p:nvPr>
        </p:nvGraphicFramePr>
        <p:xfrm>
          <a:off x="467544" y="2132856"/>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7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CA4990C-B3B1-45B3-AAAD-12652981C0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E6BE63D-AD85-476D-8713-E6EECA0D07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5AB7A35-16F0-4C0B-A6DC-52A1D5EE833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A73D520-2A61-4888-9947-8C037A81EE9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B3335E7-D566-449F-A229-1927521A78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E1094AD2-3805-4375-A7FF-1A90816A91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120</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2.2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15739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lvl="0" fontAlgn="base">
              <a:lnSpc>
                <a:spcPct val="120000"/>
              </a:lnSpc>
            </a:pPr>
            <a:endParaRPr lang="en-ZA" sz="2800" b="1" dirty="0"/>
          </a:p>
          <a:p>
            <a:pPr lvl="0" fontAlgn="base">
              <a:lnSpc>
                <a:spcPct val="120000"/>
              </a:lnSpc>
            </a:pPr>
            <a:r>
              <a:rPr lang="en-ZA" sz="2800" b="1" dirty="0"/>
              <a:t>Possible Changes in company:</a:t>
            </a:r>
          </a:p>
          <a:p>
            <a:pPr marL="354012" lvl="1" indent="0" fontAlgn="base">
              <a:buNone/>
            </a:pPr>
            <a:endParaRPr lang="en-ZA" sz="1400" dirty="0"/>
          </a:p>
          <a:p>
            <a:pPr lvl="1" fontAlgn="base"/>
            <a:r>
              <a:rPr lang="en-ZA" dirty="0"/>
              <a:t>Job descriptions </a:t>
            </a:r>
          </a:p>
          <a:p>
            <a:pPr lvl="1" fontAlgn="base"/>
            <a:r>
              <a:rPr lang="en-ZA" dirty="0"/>
              <a:t>Decision-making processes</a:t>
            </a:r>
          </a:p>
          <a:p>
            <a:pPr lvl="1" fontAlgn="base"/>
            <a:r>
              <a:rPr lang="en-ZA" dirty="0"/>
              <a:t>Size, shape and nature of divisions and departments</a:t>
            </a:r>
          </a:p>
          <a:p>
            <a:pPr lvl="1" fontAlgn="base"/>
            <a:r>
              <a:rPr lang="en-ZA" dirty="0"/>
              <a:t>Managerial style</a:t>
            </a:r>
          </a:p>
          <a:p>
            <a:pPr lvl="1" fontAlgn="base"/>
            <a:r>
              <a:rPr lang="en-ZA" dirty="0"/>
              <a:t>Quality of programmes</a:t>
            </a:r>
          </a:p>
          <a:p>
            <a:pPr lvl="1" fontAlgn="base"/>
            <a:r>
              <a:rPr lang="en-ZA" dirty="0"/>
              <a:t>Mechanisms for reporting and exercising accountability</a:t>
            </a:r>
          </a:p>
          <a:p>
            <a:pPr lvl="1" fontAlgn="base"/>
            <a:r>
              <a:rPr lang="en-ZA" dirty="0"/>
              <a:t>Human resources management practices</a:t>
            </a:r>
          </a:p>
          <a:p>
            <a:pPr marL="0" indent="0">
              <a:buNone/>
            </a:pPr>
            <a:endParaRPr lang="en-ZA" sz="1100" dirty="0"/>
          </a:p>
        </p:txBody>
      </p:sp>
      <p:sp>
        <p:nvSpPr>
          <p:cNvPr id="7" name="Title 1"/>
          <p:cNvSpPr>
            <a:spLocks noGrp="1"/>
          </p:cNvSpPr>
          <p:nvPr>
            <p:ph type="title"/>
          </p:nvPr>
        </p:nvSpPr>
        <p:spPr/>
        <p:txBody>
          <a:bodyPr>
            <a:normAutofit fontScale="90000"/>
          </a:bodyPr>
          <a:lstStyle/>
          <a:p>
            <a:r>
              <a:rPr lang="en-ZA" dirty="0"/>
              <a:t>Strategies for promotion of learning culture </a:t>
            </a:r>
          </a:p>
        </p:txBody>
      </p:sp>
    </p:spTree>
    <p:extLst>
      <p:ext uri="{BB962C8B-B14F-4D97-AF65-F5344CB8AC3E}">
        <p14:creationId xmlns:p14="http://schemas.microsoft.com/office/powerpoint/2010/main" val="40328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lvl="0" fontAlgn="base">
              <a:lnSpc>
                <a:spcPct val="120000"/>
              </a:lnSpc>
            </a:pPr>
            <a:endParaRPr lang="en-ZA" sz="2800" b="1" dirty="0"/>
          </a:p>
          <a:p>
            <a:pPr lvl="0" fontAlgn="base">
              <a:lnSpc>
                <a:spcPct val="120000"/>
              </a:lnSpc>
            </a:pPr>
            <a:r>
              <a:rPr lang="en-ZA" sz="2800" b="1" dirty="0"/>
              <a:t>People involved in Changes in organisation:</a:t>
            </a:r>
          </a:p>
          <a:p>
            <a:pPr marL="0" indent="0">
              <a:buNone/>
            </a:pPr>
            <a:endParaRPr lang="en-ZA" sz="1100" dirty="0"/>
          </a:p>
          <a:p>
            <a:pPr marL="0" indent="0">
              <a:buNone/>
            </a:pPr>
            <a:endParaRPr lang="en-ZA" sz="1100" dirty="0"/>
          </a:p>
          <a:p>
            <a:pPr marL="0" indent="0">
              <a:buNone/>
            </a:pPr>
            <a:endParaRPr lang="en-ZA" sz="1100" dirty="0"/>
          </a:p>
        </p:txBody>
      </p:sp>
      <p:sp>
        <p:nvSpPr>
          <p:cNvPr id="7" name="Title 1"/>
          <p:cNvSpPr>
            <a:spLocks noGrp="1"/>
          </p:cNvSpPr>
          <p:nvPr>
            <p:ph type="title"/>
          </p:nvPr>
        </p:nvSpPr>
        <p:spPr/>
        <p:txBody>
          <a:bodyPr>
            <a:normAutofit fontScale="90000"/>
          </a:bodyPr>
          <a:lstStyle/>
          <a:p>
            <a:r>
              <a:rPr lang="en-ZA" dirty="0"/>
              <a:t>Strategies for promotion of learning culture </a:t>
            </a:r>
          </a:p>
        </p:txBody>
      </p:sp>
      <p:graphicFrame>
        <p:nvGraphicFramePr>
          <p:cNvPr id="2" name="Diagram 1"/>
          <p:cNvGraphicFramePr/>
          <p:nvPr>
            <p:extLst>
              <p:ext uri="{D42A27DB-BD31-4B8C-83A1-F6EECF244321}">
                <p14:modId xmlns:p14="http://schemas.microsoft.com/office/powerpoint/2010/main" val="2539164083"/>
              </p:ext>
            </p:extLst>
          </p:nvPr>
        </p:nvGraphicFramePr>
        <p:xfrm>
          <a:off x="539552" y="1957288"/>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6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C64EEED-A494-4B57-AA48-38B487F8D48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B0888ECE-9FA1-4F12-9BF2-8C296B4630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376CE3A-3B72-4E26-B844-A6F4C6E3D5D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938CAB60-801E-4CBA-BD75-8E33979DBC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20A4D2A3-B51D-4CA6-9F6C-15B2DBB3AE9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CCA0D19A-9966-4252-A1D1-8A5C2428445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a:xfrm>
            <a:off x="2961456" y="1484784"/>
            <a:ext cx="5715000" cy="3456384"/>
          </a:xfrm>
        </p:spPr>
        <p:txBody>
          <a:bodyPr>
            <a:normAutofit/>
          </a:bodyPr>
          <a:lstStyle/>
          <a:p>
            <a:pPr marL="0" indent="0">
              <a:buNone/>
            </a:pPr>
            <a:endParaRPr lang="en-ZA" sz="2800" dirty="0"/>
          </a:p>
          <a:p>
            <a:pPr marL="0" indent="0">
              <a:buNone/>
            </a:pPr>
            <a:r>
              <a:rPr lang="en-ZA" sz="2800" dirty="0"/>
              <a:t>Discuss:</a:t>
            </a:r>
          </a:p>
          <a:p>
            <a:pPr marL="0" indent="0">
              <a:buNone/>
            </a:pPr>
            <a:endParaRPr lang="en-ZA" dirty="0"/>
          </a:p>
          <a:p>
            <a:pPr marL="0" indent="0">
              <a:buNone/>
            </a:pPr>
            <a:r>
              <a:rPr lang="en-US" sz="2800" dirty="0"/>
              <a:t>Why is it necessary for these groups to be involved in discussions throughout the change process?</a:t>
            </a:r>
          </a:p>
          <a:p>
            <a:pPr marL="0" indent="0">
              <a:buNone/>
            </a:pPr>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6827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a:xfrm>
            <a:off x="467544" y="1152128"/>
            <a:ext cx="8219256" cy="6021288"/>
          </a:xfrm>
        </p:spPr>
        <p:txBody>
          <a:bodyPr>
            <a:noAutofit/>
          </a:bodyPr>
          <a:lstStyle/>
          <a:p>
            <a:pPr marL="0" lvl="0" indent="0" fontAlgn="base">
              <a:lnSpc>
                <a:spcPct val="120000"/>
              </a:lnSpc>
              <a:buNone/>
            </a:pPr>
            <a:r>
              <a:rPr lang="en-ZA" sz="2800" b="1" dirty="0"/>
              <a:t>Indicators for success:</a:t>
            </a:r>
          </a:p>
          <a:p>
            <a:pPr marL="0" indent="0">
              <a:buNone/>
            </a:pPr>
            <a:endParaRPr lang="en-ZA" sz="1100" dirty="0"/>
          </a:p>
        </p:txBody>
      </p:sp>
      <p:graphicFrame>
        <p:nvGraphicFramePr>
          <p:cNvPr id="6" name="Table 5"/>
          <p:cNvGraphicFramePr>
            <a:graphicFrameLocks noGrp="1"/>
          </p:cNvGraphicFramePr>
          <p:nvPr>
            <p:extLst>
              <p:ext uri="{D42A27DB-BD31-4B8C-83A1-F6EECF244321}">
                <p14:modId xmlns:p14="http://schemas.microsoft.com/office/powerpoint/2010/main" val="4203366685"/>
              </p:ext>
            </p:extLst>
          </p:nvPr>
        </p:nvGraphicFramePr>
        <p:xfrm>
          <a:off x="539553" y="1690008"/>
          <a:ext cx="7848870" cy="426720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200" b="1" dirty="0"/>
                        <a:t>Needs Identification</a:t>
                      </a:r>
                    </a:p>
                  </a:txBody>
                  <a:tcPr anchor="ctr"/>
                </a:tc>
                <a:tc>
                  <a:txBody>
                    <a:bodyPr/>
                    <a:lstStyle/>
                    <a:p>
                      <a:r>
                        <a:rPr lang="en-US" sz="2200" dirty="0"/>
                        <a:t>Reactive Training – waits for problems  to occur</a:t>
                      </a:r>
                    </a:p>
                  </a:txBody>
                  <a:tcPr/>
                </a:tc>
                <a:tc>
                  <a:txBody>
                    <a:bodyPr/>
                    <a:lstStyle/>
                    <a:p>
                      <a:r>
                        <a:rPr lang="en-US" sz="2200" dirty="0"/>
                        <a:t>Reactive and proactive training </a:t>
                      </a:r>
                    </a:p>
                  </a:txBody>
                  <a:tcPr/>
                </a:tc>
                <a:extLst>
                  <a:ext uri="{0D108BD9-81ED-4DB2-BD59-A6C34878D82A}">
                    <a16:rowId xmlns:a16="http://schemas.microsoft.com/office/drawing/2014/main" val="10001"/>
                  </a:ext>
                </a:extLst>
              </a:tr>
              <a:tr h="370840">
                <a:tc>
                  <a:txBody>
                    <a:bodyPr/>
                    <a:lstStyle/>
                    <a:p>
                      <a:r>
                        <a:rPr lang="en-US" sz="2200" b="1" dirty="0"/>
                        <a:t>Training design</a:t>
                      </a:r>
                    </a:p>
                  </a:txBody>
                  <a:tcPr anchor="ctr"/>
                </a:tc>
                <a:tc>
                  <a:txBody>
                    <a:bodyPr/>
                    <a:lstStyle/>
                    <a:p>
                      <a:r>
                        <a:rPr lang="en-US" sz="2200" dirty="0"/>
                        <a:t>Done by instructional designers</a:t>
                      </a:r>
                    </a:p>
                  </a:txBody>
                  <a:tcPr/>
                </a:tc>
                <a:tc>
                  <a:txBody>
                    <a:bodyPr/>
                    <a:lstStyle/>
                    <a:p>
                      <a:r>
                        <a:rPr lang="en-US" sz="2200" dirty="0"/>
                        <a:t>Project team consisting of various role players</a:t>
                      </a:r>
                    </a:p>
                  </a:txBody>
                  <a:tcPr/>
                </a:tc>
                <a:extLst>
                  <a:ext uri="{0D108BD9-81ED-4DB2-BD59-A6C34878D82A}">
                    <a16:rowId xmlns:a16="http://schemas.microsoft.com/office/drawing/2014/main" val="10002"/>
                  </a:ext>
                </a:extLst>
              </a:tr>
              <a:tr h="370840">
                <a:tc>
                  <a:txBody>
                    <a:bodyPr/>
                    <a:lstStyle/>
                    <a:p>
                      <a:r>
                        <a:rPr lang="en-US" sz="2200" b="1" dirty="0"/>
                        <a:t>Evaluation</a:t>
                      </a:r>
                    </a:p>
                  </a:txBody>
                  <a:tcPr anchor="ctr"/>
                </a:tc>
                <a:tc>
                  <a:txBody>
                    <a:bodyPr/>
                    <a:lstStyle/>
                    <a:p>
                      <a:r>
                        <a:rPr lang="en-US" sz="2200" dirty="0"/>
                        <a:t>Trainers</a:t>
                      </a:r>
                    </a:p>
                  </a:txBody>
                  <a:tcPr/>
                </a:tc>
                <a:tc>
                  <a:txBody>
                    <a:bodyPr/>
                    <a:lstStyle/>
                    <a:p>
                      <a:r>
                        <a:rPr lang="en-US" sz="2200" dirty="0"/>
                        <a:t>Whole organisation</a:t>
                      </a:r>
                    </a:p>
                  </a:txBody>
                  <a:tcPr/>
                </a:tc>
                <a:extLst>
                  <a:ext uri="{0D108BD9-81ED-4DB2-BD59-A6C34878D82A}">
                    <a16:rowId xmlns:a16="http://schemas.microsoft.com/office/drawing/2014/main" val="10003"/>
                  </a:ext>
                </a:extLst>
              </a:tr>
              <a:tr h="370840">
                <a:tc>
                  <a:txBody>
                    <a:bodyPr/>
                    <a:lstStyle/>
                    <a:p>
                      <a:r>
                        <a:rPr lang="en-US" sz="2000" b="1" dirty="0"/>
                        <a:t>Responsibility</a:t>
                      </a:r>
                    </a:p>
                  </a:txBody>
                  <a:tcPr anchor="ctr"/>
                </a:tc>
                <a:tc>
                  <a:txBody>
                    <a:bodyPr/>
                    <a:lstStyle/>
                    <a:p>
                      <a:r>
                        <a:rPr lang="en-US" sz="2200" dirty="0"/>
                        <a:t>Training or</a:t>
                      </a:r>
                      <a:r>
                        <a:rPr lang="en-US" sz="2200" baseline="0" dirty="0"/>
                        <a:t> sometimes line manager</a:t>
                      </a:r>
                      <a:endParaRPr lang="en-US" sz="2200" dirty="0"/>
                    </a:p>
                  </a:txBody>
                  <a:tcPr/>
                </a:tc>
                <a:tc>
                  <a:txBody>
                    <a:bodyPr/>
                    <a:lstStyle/>
                    <a:p>
                      <a:r>
                        <a:rPr lang="en-US" sz="2200" dirty="0"/>
                        <a:t>All employees and managers</a:t>
                      </a:r>
                    </a:p>
                  </a:txBody>
                  <a:tcPr/>
                </a:tc>
                <a:extLst>
                  <a:ext uri="{0D108BD9-81ED-4DB2-BD59-A6C34878D82A}">
                    <a16:rowId xmlns:a16="http://schemas.microsoft.com/office/drawing/2014/main" val="10004"/>
                  </a:ext>
                </a:extLst>
              </a:tr>
              <a:tr h="370840">
                <a:tc>
                  <a:txBody>
                    <a:bodyPr/>
                    <a:lstStyle/>
                    <a:p>
                      <a:r>
                        <a:rPr lang="en-US" sz="2200" b="1" dirty="0"/>
                        <a:t>Technology</a:t>
                      </a:r>
                    </a:p>
                  </a:txBody>
                  <a:tcPr anchor="ctr"/>
                </a:tc>
                <a:tc>
                  <a:txBody>
                    <a:bodyPr/>
                    <a:lstStyle/>
                    <a:p>
                      <a:r>
                        <a:rPr lang="en-US" sz="2200" dirty="0"/>
                        <a:t>Very little – mostly classroom training</a:t>
                      </a:r>
                    </a:p>
                  </a:txBody>
                  <a:tcPr/>
                </a:tc>
                <a:tc>
                  <a:txBody>
                    <a:bodyPr/>
                    <a:lstStyle/>
                    <a:p>
                      <a:r>
                        <a:rPr lang="en-US" sz="2200" dirty="0"/>
                        <a:t>Technology-based</a:t>
                      </a:r>
                      <a:r>
                        <a:rPr lang="en-US" sz="2200" baseline="0" dirty="0"/>
                        <a:t> training to optimize learning</a:t>
                      </a:r>
                      <a:endParaRPr lang="en-US" sz="2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44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a:xfrm>
            <a:off x="467544" y="1008112"/>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4016691964"/>
              </p:ext>
            </p:extLst>
          </p:nvPr>
        </p:nvGraphicFramePr>
        <p:xfrm>
          <a:off x="539553" y="1556792"/>
          <a:ext cx="7848870" cy="451104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200" b="1" dirty="0"/>
                        <a:t>Performance focus</a:t>
                      </a:r>
                    </a:p>
                  </a:txBody>
                  <a:tcPr anchor="ctr"/>
                </a:tc>
                <a:tc>
                  <a:txBody>
                    <a:bodyPr/>
                    <a:lstStyle/>
                    <a:p>
                      <a:r>
                        <a:rPr lang="en-US" sz="2200" dirty="0"/>
                        <a:t>Skills to employees to achieve specific level of competence</a:t>
                      </a:r>
                    </a:p>
                  </a:txBody>
                  <a:tcPr/>
                </a:tc>
                <a:tc>
                  <a:txBody>
                    <a:bodyPr/>
                    <a:lstStyle/>
                    <a:p>
                      <a:r>
                        <a:rPr lang="en-US" sz="2200" dirty="0"/>
                        <a:t>Performance improved by empowering learners to life-long learning</a:t>
                      </a:r>
                    </a:p>
                  </a:txBody>
                  <a:tcPr/>
                </a:tc>
                <a:extLst>
                  <a:ext uri="{0D108BD9-81ED-4DB2-BD59-A6C34878D82A}">
                    <a16:rowId xmlns:a16="http://schemas.microsoft.com/office/drawing/2014/main" val="10001"/>
                  </a:ext>
                </a:extLst>
              </a:tr>
              <a:tr h="370840">
                <a:tc>
                  <a:txBody>
                    <a:bodyPr/>
                    <a:lstStyle/>
                    <a:p>
                      <a:r>
                        <a:rPr lang="en-US" sz="2200" b="1" dirty="0"/>
                        <a:t>Location</a:t>
                      </a:r>
                    </a:p>
                  </a:txBody>
                  <a:tcPr anchor="ctr"/>
                </a:tc>
                <a:tc>
                  <a:txBody>
                    <a:bodyPr/>
                    <a:lstStyle/>
                    <a:p>
                      <a:r>
                        <a:rPr lang="en-US" sz="2200" dirty="0"/>
                        <a:t>Separation between learning and work environment</a:t>
                      </a:r>
                    </a:p>
                  </a:txBody>
                  <a:tcPr/>
                </a:tc>
                <a:tc>
                  <a:txBody>
                    <a:bodyPr/>
                    <a:lstStyle/>
                    <a:p>
                      <a:r>
                        <a:rPr lang="en-US" sz="2200" dirty="0"/>
                        <a:t>Learning and work environment fully integrated</a:t>
                      </a:r>
                    </a:p>
                  </a:txBody>
                  <a:tcPr/>
                </a:tc>
                <a:extLst>
                  <a:ext uri="{0D108BD9-81ED-4DB2-BD59-A6C34878D82A}">
                    <a16:rowId xmlns:a16="http://schemas.microsoft.com/office/drawing/2014/main" val="10002"/>
                  </a:ext>
                </a:extLst>
              </a:tr>
              <a:tr h="370840">
                <a:tc>
                  <a:txBody>
                    <a:bodyPr/>
                    <a:lstStyle/>
                    <a:p>
                      <a:r>
                        <a:rPr lang="en-US" sz="2200" b="1" dirty="0"/>
                        <a:t>Duration</a:t>
                      </a:r>
                    </a:p>
                  </a:txBody>
                  <a:tcPr anchor="ctr"/>
                </a:tc>
                <a:tc>
                  <a:txBody>
                    <a:bodyPr/>
                    <a:lstStyle/>
                    <a:p>
                      <a:r>
                        <a:rPr lang="en-US" sz="2200" dirty="0"/>
                        <a:t>Event with clear beginning and end</a:t>
                      </a:r>
                    </a:p>
                  </a:txBody>
                  <a:tcPr/>
                </a:tc>
                <a:tc>
                  <a:txBody>
                    <a:bodyPr/>
                    <a:lstStyle/>
                    <a:p>
                      <a:r>
                        <a:rPr lang="en-US" sz="2200" dirty="0"/>
                        <a:t>Continuous process</a:t>
                      </a:r>
                    </a:p>
                  </a:txBody>
                  <a:tcPr/>
                </a:tc>
                <a:extLst>
                  <a:ext uri="{0D108BD9-81ED-4DB2-BD59-A6C34878D82A}">
                    <a16:rowId xmlns:a16="http://schemas.microsoft.com/office/drawing/2014/main" val="10003"/>
                  </a:ext>
                </a:extLst>
              </a:tr>
              <a:tr h="370840">
                <a:tc>
                  <a:txBody>
                    <a:bodyPr/>
                    <a:lstStyle/>
                    <a:p>
                      <a:r>
                        <a:rPr lang="en-US" sz="2200" b="1" dirty="0"/>
                        <a:t>Access</a:t>
                      </a:r>
                    </a:p>
                  </a:txBody>
                  <a:tcPr anchor="ctr"/>
                </a:tc>
                <a:tc>
                  <a:txBody>
                    <a:bodyPr/>
                    <a:lstStyle/>
                    <a:p>
                      <a:r>
                        <a:rPr lang="en-US" sz="2200" dirty="0"/>
                        <a:t>Restricted to those who require skills in particular area</a:t>
                      </a:r>
                    </a:p>
                  </a:txBody>
                  <a:tcPr/>
                </a:tc>
                <a:tc>
                  <a:txBody>
                    <a:bodyPr/>
                    <a:lstStyle/>
                    <a:p>
                      <a:r>
                        <a:rPr lang="en-US" sz="2200" dirty="0"/>
                        <a:t>All have equal access to wide range of learning opportunities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74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Content Placeholder 4"/>
          <p:cNvSpPr>
            <a:spLocks noGrp="1"/>
          </p:cNvSpPr>
          <p:nvPr>
            <p:ph sz="quarter" idx="1"/>
          </p:nvPr>
        </p:nvSpPr>
        <p:spPr>
          <a:xfrm>
            <a:off x="467544" y="1008112"/>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1797931137"/>
              </p:ext>
            </p:extLst>
          </p:nvPr>
        </p:nvGraphicFramePr>
        <p:xfrm>
          <a:off x="539553" y="1556792"/>
          <a:ext cx="7848870" cy="475488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200" b="1" dirty="0"/>
                        <a:t>Learning culture</a:t>
                      </a:r>
                    </a:p>
                  </a:txBody>
                  <a:tcPr anchor="ctr"/>
                </a:tc>
                <a:tc>
                  <a:txBody>
                    <a:bodyPr/>
                    <a:lstStyle/>
                    <a:p>
                      <a:r>
                        <a:rPr lang="en-US" sz="2200" dirty="0"/>
                        <a:t>Employees taught that</a:t>
                      </a:r>
                      <a:r>
                        <a:rPr lang="en-US" sz="2200" baseline="0" dirty="0"/>
                        <a:t> they should know how to fit into organisation</a:t>
                      </a:r>
                      <a:endParaRPr lang="en-US" sz="2200" dirty="0"/>
                    </a:p>
                  </a:txBody>
                  <a:tcPr/>
                </a:tc>
                <a:tc>
                  <a:txBody>
                    <a:bodyPr/>
                    <a:lstStyle/>
                    <a:p>
                      <a:r>
                        <a:rPr lang="en-US" sz="2200" dirty="0"/>
                        <a:t>Employees teach organisation about  efficiency,</a:t>
                      </a:r>
                      <a:r>
                        <a:rPr lang="en-US" sz="2200" baseline="0" dirty="0"/>
                        <a:t> innovation and improvements</a:t>
                      </a:r>
                      <a:endParaRPr lang="en-US" sz="2200" dirty="0"/>
                    </a:p>
                  </a:txBody>
                  <a:tcPr/>
                </a:tc>
                <a:extLst>
                  <a:ext uri="{0D108BD9-81ED-4DB2-BD59-A6C34878D82A}">
                    <a16:rowId xmlns:a16="http://schemas.microsoft.com/office/drawing/2014/main" val="10001"/>
                  </a:ext>
                </a:extLst>
              </a:tr>
              <a:tr h="370840">
                <a:tc>
                  <a:txBody>
                    <a:bodyPr/>
                    <a:lstStyle/>
                    <a:p>
                      <a:r>
                        <a:rPr lang="en-US" sz="2200" b="1" dirty="0"/>
                        <a:t>People skills</a:t>
                      </a:r>
                    </a:p>
                  </a:txBody>
                  <a:tcPr anchor="ctr"/>
                </a:tc>
                <a:tc>
                  <a:txBody>
                    <a:bodyPr/>
                    <a:lstStyle/>
                    <a:p>
                      <a:r>
                        <a:rPr lang="en-US" sz="2200" dirty="0"/>
                        <a:t>Restricted to people in ‘soft’ positions</a:t>
                      </a:r>
                    </a:p>
                  </a:txBody>
                  <a:tcPr/>
                </a:tc>
                <a:tc>
                  <a:txBody>
                    <a:bodyPr/>
                    <a:lstStyle/>
                    <a:p>
                      <a:r>
                        <a:rPr lang="en-US" sz="2200" dirty="0"/>
                        <a:t>All employees get interpersonal skills and emotional intelligence training</a:t>
                      </a:r>
                    </a:p>
                  </a:txBody>
                  <a:tcPr/>
                </a:tc>
                <a:extLst>
                  <a:ext uri="{0D108BD9-81ED-4DB2-BD59-A6C34878D82A}">
                    <a16:rowId xmlns:a16="http://schemas.microsoft.com/office/drawing/2014/main" val="10002"/>
                  </a:ext>
                </a:extLst>
              </a:tr>
              <a:tr h="370840">
                <a:tc>
                  <a:txBody>
                    <a:bodyPr/>
                    <a:lstStyle/>
                    <a:p>
                      <a:r>
                        <a:rPr lang="en-US" sz="2200" b="1" dirty="0"/>
                        <a:t>Mistakes</a:t>
                      </a:r>
                    </a:p>
                  </a:txBody>
                  <a:tcPr anchor="ctr"/>
                </a:tc>
                <a:tc>
                  <a:txBody>
                    <a:bodyPr/>
                    <a:lstStyle/>
                    <a:p>
                      <a:r>
                        <a:rPr lang="en-US" sz="2200" dirty="0"/>
                        <a:t>Are hidden to protect people</a:t>
                      </a:r>
                    </a:p>
                  </a:txBody>
                  <a:tcPr/>
                </a:tc>
                <a:tc>
                  <a:txBody>
                    <a:bodyPr/>
                    <a:lstStyle/>
                    <a:p>
                      <a:r>
                        <a:rPr lang="en-US" sz="2200" dirty="0"/>
                        <a:t>Seen as learning opportunities and disseminated to whole company</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127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1251173229"/>
              </p:ext>
            </p:extLst>
          </p:nvPr>
        </p:nvGraphicFramePr>
        <p:xfrm>
          <a:off x="539553" y="1556792"/>
          <a:ext cx="7848870" cy="441960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200" b="1" dirty="0"/>
                        <a:t>Selection</a:t>
                      </a:r>
                    </a:p>
                  </a:txBody>
                  <a:tcPr anchor="ctr"/>
                </a:tc>
                <a:tc>
                  <a:txBody>
                    <a:bodyPr/>
                    <a:lstStyle/>
                    <a:p>
                      <a:r>
                        <a:rPr lang="en-US" sz="2200" dirty="0"/>
                        <a:t>Managers select course they think</a:t>
                      </a:r>
                      <a:r>
                        <a:rPr lang="en-US" sz="2200" baseline="0" dirty="0"/>
                        <a:t> employees need</a:t>
                      </a:r>
                      <a:endParaRPr lang="en-US" sz="2200" dirty="0"/>
                    </a:p>
                  </a:txBody>
                  <a:tcPr/>
                </a:tc>
                <a:tc>
                  <a:txBody>
                    <a:bodyPr/>
                    <a:lstStyle/>
                    <a:p>
                      <a:r>
                        <a:rPr lang="en-US" sz="2200" dirty="0"/>
                        <a:t>Employees are trusted to select courses they need</a:t>
                      </a:r>
                    </a:p>
                  </a:txBody>
                  <a:tcPr/>
                </a:tc>
                <a:extLst>
                  <a:ext uri="{0D108BD9-81ED-4DB2-BD59-A6C34878D82A}">
                    <a16:rowId xmlns:a16="http://schemas.microsoft.com/office/drawing/2014/main" val="10001"/>
                  </a:ext>
                </a:extLst>
              </a:tr>
              <a:tr h="370840">
                <a:tc>
                  <a:txBody>
                    <a:bodyPr/>
                    <a:lstStyle/>
                    <a:p>
                      <a:r>
                        <a:rPr lang="en-US" sz="2200" b="1" dirty="0"/>
                        <a:t>Target population</a:t>
                      </a:r>
                    </a:p>
                  </a:txBody>
                  <a:tcPr anchor="ctr"/>
                </a:tc>
                <a:tc>
                  <a:txBody>
                    <a:bodyPr/>
                    <a:lstStyle/>
                    <a:p>
                      <a:r>
                        <a:rPr lang="en-US" sz="2200" dirty="0"/>
                        <a:t>Management and employees attend separate training courses</a:t>
                      </a:r>
                    </a:p>
                  </a:txBody>
                  <a:tcPr/>
                </a:tc>
                <a:tc>
                  <a:txBody>
                    <a:bodyPr/>
                    <a:lstStyle/>
                    <a:p>
                      <a:r>
                        <a:rPr lang="en-US" sz="2200" dirty="0"/>
                        <a:t>Managers and employees often attend courses together</a:t>
                      </a:r>
                    </a:p>
                  </a:txBody>
                  <a:tcPr/>
                </a:tc>
                <a:extLst>
                  <a:ext uri="{0D108BD9-81ED-4DB2-BD59-A6C34878D82A}">
                    <a16:rowId xmlns:a16="http://schemas.microsoft.com/office/drawing/2014/main" val="10002"/>
                  </a:ext>
                </a:extLst>
              </a:tr>
              <a:tr h="370840">
                <a:tc>
                  <a:txBody>
                    <a:bodyPr/>
                    <a:lstStyle/>
                    <a:p>
                      <a:r>
                        <a:rPr lang="en-US" sz="2200" b="1" dirty="0"/>
                        <a:t>Learning area</a:t>
                      </a:r>
                    </a:p>
                  </a:txBody>
                  <a:tcPr anchor="ctr"/>
                </a:tc>
                <a:tc>
                  <a:txBody>
                    <a:bodyPr/>
                    <a:lstStyle/>
                    <a:p>
                      <a:r>
                        <a:rPr lang="en-US" sz="2200" dirty="0"/>
                        <a:t>Job-specific aspects</a:t>
                      </a:r>
                    </a:p>
                  </a:txBody>
                  <a:tcPr/>
                </a:tc>
                <a:tc>
                  <a:txBody>
                    <a:bodyPr/>
                    <a:lstStyle/>
                    <a:p>
                      <a:r>
                        <a:rPr lang="en-US" sz="2200" dirty="0"/>
                        <a:t>Cross-functional training is encouraged – people learn about whole business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03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3542885054"/>
              </p:ext>
            </p:extLst>
          </p:nvPr>
        </p:nvGraphicFramePr>
        <p:xfrm>
          <a:off x="539553" y="1556792"/>
          <a:ext cx="7848870" cy="350520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200" b="1" dirty="0"/>
                        <a:t>Relationships</a:t>
                      </a:r>
                    </a:p>
                  </a:txBody>
                  <a:tcPr anchor="ctr"/>
                </a:tc>
                <a:tc>
                  <a:txBody>
                    <a:bodyPr/>
                    <a:lstStyle/>
                    <a:p>
                      <a:r>
                        <a:rPr lang="en-US" sz="2200" dirty="0"/>
                        <a:t>Self-interest</a:t>
                      </a:r>
                    </a:p>
                  </a:txBody>
                  <a:tcPr/>
                </a:tc>
                <a:tc>
                  <a:txBody>
                    <a:bodyPr/>
                    <a:lstStyle/>
                    <a:p>
                      <a:r>
                        <a:rPr lang="en-US" sz="2200" dirty="0"/>
                        <a:t>Cooperation </a:t>
                      </a:r>
                    </a:p>
                  </a:txBody>
                  <a:tcPr/>
                </a:tc>
                <a:extLst>
                  <a:ext uri="{0D108BD9-81ED-4DB2-BD59-A6C34878D82A}">
                    <a16:rowId xmlns:a16="http://schemas.microsoft.com/office/drawing/2014/main" val="10001"/>
                  </a:ext>
                </a:extLst>
              </a:tr>
              <a:tr h="370840">
                <a:tc>
                  <a:txBody>
                    <a:bodyPr/>
                    <a:lstStyle/>
                    <a:p>
                      <a:r>
                        <a:rPr lang="en-US" sz="2200" b="1" dirty="0"/>
                        <a:t>Training investment</a:t>
                      </a:r>
                    </a:p>
                  </a:txBody>
                  <a:tcPr anchor="ctr"/>
                </a:tc>
                <a:tc>
                  <a:txBody>
                    <a:bodyPr/>
                    <a:lstStyle/>
                    <a:p>
                      <a:r>
                        <a:rPr lang="en-US" sz="2200" dirty="0"/>
                        <a:t>Difficult to acquire  necessary resources for training</a:t>
                      </a:r>
                    </a:p>
                  </a:txBody>
                  <a:tcPr/>
                </a:tc>
                <a:tc>
                  <a:txBody>
                    <a:bodyPr/>
                    <a:lstStyle/>
                    <a:p>
                      <a:r>
                        <a:rPr lang="en-US" sz="2200" dirty="0"/>
                        <a:t>High investment in training resources</a:t>
                      </a:r>
                    </a:p>
                  </a:txBody>
                  <a:tcPr/>
                </a:tc>
                <a:extLst>
                  <a:ext uri="{0D108BD9-81ED-4DB2-BD59-A6C34878D82A}">
                    <a16:rowId xmlns:a16="http://schemas.microsoft.com/office/drawing/2014/main" val="10002"/>
                  </a:ext>
                </a:extLst>
              </a:tr>
              <a:tr h="370840">
                <a:tc>
                  <a:txBody>
                    <a:bodyPr/>
                    <a:lstStyle/>
                    <a:p>
                      <a:r>
                        <a:rPr lang="en-US" sz="2200" b="1" dirty="0"/>
                        <a:t>Information</a:t>
                      </a:r>
                    </a:p>
                  </a:txBody>
                  <a:tcPr anchor="ctr"/>
                </a:tc>
                <a:tc>
                  <a:txBody>
                    <a:bodyPr/>
                    <a:lstStyle/>
                    <a:p>
                      <a:r>
                        <a:rPr lang="en-US" sz="2200" dirty="0"/>
                        <a:t>Prerogative of management</a:t>
                      </a:r>
                    </a:p>
                  </a:txBody>
                  <a:tcPr/>
                </a:tc>
                <a:tc>
                  <a:txBody>
                    <a:bodyPr/>
                    <a:lstStyle/>
                    <a:p>
                      <a:r>
                        <a:rPr lang="en-US" sz="2200" dirty="0"/>
                        <a:t>Employees have access</a:t>
                      </a:r>
                    </a:p>
                  </a:txBody>
                  <a:tcPr/>
                </a:tc>
                <a:extLst>
                  <a:ext uri="{0D108BD9-81ED-4DB2-BD59-A6C34878D82A}">
                    <a16:rowId xmlns:a16="http://schemas.microsoft.com/office/drawing/2014/main" val="10003"/>
                  </a:ext>
                </a:extLst>
              </a:tr>
              <a:tr h="370840">
                <a:tc>
                  <a:txBody>
                    <a:bodyPr/>
                    <a:lstStyle/>
                    <a:p>
                      <a:r>
                        <a:rPr lang="en-US" sz="2200" b="1" dirty="0"/>
                        <a:t>Decision making</a:t>
                      </a:r>
                    </a:p>
                  </a:txBody>
                  <a:tcPr anchor="ctr"/>
                </a:tc>
                <a:tc>
                  <a:txBody>
                    <a:bodyPr/>
                    <a:lstStyle/>
                    <a:p>
                      <a:r>
                        <a:rPr lang="en-US" sz="2200" dirty="0"/>
                        <a:t>Management makes decisions</a:t>
                      </a:r>
                    </a:p>
                  </a:txBody>
                  <a:tcPr/>
                </a:tc>
                <a:tc>
                  <a:txBody>
                    <a:bodyPr/>
                    <a:lstStyle/>
                    <a:p>
                      <a:r>
                        <a:rPr lang="en-US" sz="2200" dirty="0"/>
                        <a:t>Employees empowered to make decisions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17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917851120"/>
              </p:ext>
            </p:extLst>
          </p:nvPr>
        </p:nvGraphicFramePr>
        <p:xfrm>
          <a:off x="539553" y="1556792"/>
          <a:ext cx="7848870" cy="451104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1900" b="1" dirty="0"/>
                        <a:t>Communication</a:t>
                      </a:r>
                    </a:p>
                  </a:txBody>
                  <a:tcPr anchor="ctr"/>
                </a:tc>
                <a:tc>
                  <a:txBody>
                    <a:bodyPr/>
                    <a:lstStyle/>
                    <a:p>
                      <a:r>
                        <a:rPr lang="en-US" sz="2200" dirty="0"/>
                        <a:t>Only used as information tool to acquire information and give feedback</a:t>
                      </a:r>
                    </a:p>
                  </a:txBody>
                  <a:tcPr/>
                </a:tc>
                <a:tc>
                  <a:txBody>
                    <a:bodyPr/>
                    <a:lstStyle/>
                    <a:p>
                      <a:r>
                        <a:rPr lang="en-US" sz="2200" dirty="0"/>
                        <a:t>Used as learning tool</a:t>
                      </a:r>
                    </a:p>
                  </a:txBody>
                  <a:tcPr/>
                </a:tc>
                <a:extLst>
                  <a:ext uri="{0D108BD9-81ED-4DB2-BD59-A6C34878D82A}">
                    <a16:rowId xmlns:a16="http://schemas.microsoft.com/office/drawing/2014/main" val="10001"/>
                  </a:ext>
                </a:extLst>
              </a:tr>
              <a:tr h="370840">
                <a:tc>
                  <a:txBody>
                    <a:bodyPr/>
                    <a:lstStyle/>
                    <a:p>
                      <a:r>
                        <a:rPr lang="en-US" sz="2200" b="1" dirty="0"/>
                        <a:t>Organisation</a:t>
                      </a:r>
                      <a:r>
                        <a:rPr lang="en-US" sz="2200" b="1" baseline="0" dirty="0"/>
                        <a:t> structure</a:t>
                      </a:r>
                      <a:endParaRPr lang="en-US" sz="2200" b="1" dirty="0"/>
                    </a:p>
                  </a:txBody>
                  <a:tcPr anchor="ctr"/>
                </a:tc>
                <a:tc>
                  <a:txBody>
                    <a:bodyPr/>
                    <a:lstStyle/>
                    <a:p>
                      <a:r>
                        <a:rPr lang="en-US" sz="2200" dirty="0"/>
                        <a:t>Hierarchy </a:t>
                      </a:r>
                      <a:r>
                        <a:rPr lang="en-US" sz="2200" dirty="0" err="1"/>
                        <a:t>emphasises</a:t>
                      </a:r>
                      <a:r>
                        <a:rPr lang="en-US" sz="2200" dirty="0"/>
                        <a:t> position and functionality</a:t>
                      </a:r>
                    </a:p>
                  </a:txBody>
                  <a:tcPr/>
                </a:tc>
                <a:tc>
                  <a:txBody>
                    <a:bodyPr/>
                    <a:lstStyle/>
                    <a:p>
                      <a:r>
                        <a:rPr lang="en-US" sz="2200" dirty="0"/>
                        <a:t>System approach encourages inter-departmental cooperation</a:t>
                      </a:r>
                    </a:p>
                  </a:txBody>
                  <a:tcPr/>
                </a:tc>
                <a:extLst>
                  <a:ext uri="{0D108BD9-81ED-4DB2-BD59-A6C34878D82A}">
                    <a16:rowId xmlns:a16="http://schemas.microsoft.com/office/drawing/2014/main" val="10002"/>
                  </a:ext>
                </a:extLst>
              </a:tr>
              <a:tr h="370840">
                <a:tc>
                  <a:txBody>
                    <a:bodyPr/>
                    <a:lstStyle/>
                    <a:p>
                      <a:r>
                        <a:rPr lang="en-US" sz="2200" b="1" dirty="0"/>
                        <a:t>Control</a:t>
                      </a:r>
                    </a:p>
                  </a:txBody>
                  <a:tcPr anchor="ctr"/>
                </a:tc>
                <a:tc>
                  <a:txBody>
                    <a:bodyPr/>
                    <a:lstStyle/>
                    <a:p>
                      <a:r>
                        <a:rPr lang="en-US" sz="2200" dirty="0"/>
                        <a:t>Managerial control</a:t>
                      </a:r>
                    </a:p>
                  </a:txBody>
                  <a:tcPr/>
                </a:tc>
                <a:tc>
                  <a:txBody>
                    <a:bodyPr/>
                    <a:lstStyle/>
                    <a:p>
                      <a:r>
                        <a:rPr lang="en-US" sz="2200" dirty="0"/>
                        <a:t>Self-control</a:t>
                      </a:r>
                    </a:p>
                  </a:txBody>
                  <a:tcPr/>
                </a:tc>
                <a:extLst>
                  <a:ext uri="{0D108BD9-81ED-4DB2-BD59-A6C34878D82A}">
                    <a16:rowId xmlns:a16="http://schemas.microsoft.com/office/drawing/2014/main" val="10003"/>
                  </a:ext>
                </a:extLst>
              </a:tr>
              <a:tr h="370840">
                <a:tc>
                  <a:txBody>
                    <a:bodyPr/>
                    <a:lstStyle/>
                    <a:p>
                      <a:r>
                        <a:rPr lang="en-US" sz="2200" b="1" dirty="0"/>
                        <a:t>Learning units</a:t>
                      </a:r>
                    </a:p>
                  </a:txBody>
                  <a:tcPr anchor="ctr"/>
                </a:tc>
                <a:tc>
                  <a:txBody>
                    <a:bodyPr/>
                    <a:lstStyle/>
                    <a:p>
                      <a:r>
                        <a:rPr lang="en-US" sz="2200" dirty="0"/>
                        <a:t>Individualism,</a:t>
                      </a:r>
                      <a:r>
                        <a:rPr lang="en-US" sz="2200" baseline="0" dirty="0"/>
                        <a:t> especially star performers</a:t>
                      </a:r>
                      <a:endParaRPr lang="en-US" sz="2200" dirty="0"/>
                    </a:p>
                  </a:txBody>
                  <a:tcPr/>
                </a:tc>
                <a:tc>
                  <a:txBody>
                    <a:bodyPr/>
                    <a:lstStyle/>
                    <a:p>
                      <a:r>
                        <a:rPr lang="en-US" sz="2200" dirty="0"/>
                        <a:t>Teamwork and individual learning are combined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51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Objectives of the SAQA Act of 1995</a:t>
            </a: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13</a:t>
            </a:fld>
            <a:endParaRPr lang="en-ZA"/>
          </a:p>
        </p:txBody>
      </p:sp>
      <p:sp>
        <p:nvSpPr>
          <p:cNvPr id="8" name="Content Placeholder 7"/>
          <p:cNvSpPr>
            <a:spLocks noGrp="1"/>
          </p:cNvSpPr>
          <p:nvPr>
            <p:ph sz="quarter" idx="1"/>
          </p:nvPr>
        </p:nvSpPr>
        <p:spPr>
          <a:xfrm>
            <a:off x="539552" y="1412776"/>
            <a:ext cx="8141310" cy="4680520"/>
          </a:xfrm>
        </p:spPr>
        <p:txBody>
          <a:bodyPr>
            <a:normAutofit/>
          </a:bodyPr>
          <a:lstStyle/>
          <a:p>
            <a:pPr marL="0" indent="0">
              <a:buNone/>
            </a:pPr>
            <a:r>
              <a:rPr lang="en-ZA" sz="2800" b="1" dirty="0"/>
              <a:t>Objectives of SAQA:</a:t>
            </a:r>
          </a:p>
          <a:p>
            <a:pPr marL="0" indent="0">
              <a:buNone/>
            </a:pPr>
            <a:endParaRPr lang="en-ZA" sz="2800" b="1" dirty="0"/>
          </a:p>
          <a:p>
            <a:pPr lvl="1" fontAlgn="base"/>
            <a:r>
              <a:rPr lang="en-US" sz="2600" dirty="0"/>
              <a:t>Facilitating access to, mobility and progression within education and training</a:t>
            </a:r>
          </a:p>
          <a:p>
            <a:pPr lvl="1" fontAlgn="base"/>
            <a:r>
              <a:rPr lang="en-US" sz="2600" dirty="0"/>
              <a:t>Redressing past unfair discrimination</a:t>
            </a:r>
          </a:p>
          <a:p>
            <a:pPr lvl="1" fontAlgn="base"/>
            <a:r>
              <a:rPr lang="en-US" sz="2600" dirty="0"/>
              <a:t>Enhancing quality of education and training </a:t>
            </a:r>
          </a:p>
          <a:p>
            <a:pPr lvl="1" fontAlgn="base"/>
            <a:r>
              <a:rPr lang="en-US" sz="2600" dirty="0"/>
              <a:t>Improving skills of South African learners and workers</a:t>
            </a:r>
          </a:p>
          <a:p>
            <a:pPr lvl="1" fontAlgn="base"/>
            <a:r>
              <a:rPr lang="en-ZA" sz="2600" dirty="0"/>
              <a:t>Recognising prior learning</a:t>
            </a:r>
            <a:endParaRPr lang="en-US" sz="2600" dirty="0"/>
          </a:p>
          <a:p>
            <a:pPr marL="0" indent="0" fontAlgn="base">
              <a:buNone/>
            </a:pPr>
            <a:endParaRPr lang="en-ZA" dirty="0"/>
          </a:p>
        </p:txBody>
      </p:sp>
    </p:spTree>
    <p:extLst>
      <p:ext uri="{BB962C8B-B14F-4D97-AF65-F5344CB8AC3E}">
        <p14:creationId xmlns:p14="http://schemas.microsoft.com/office/powerpoint/2010/main" val="423735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5" name="Content Placeholder 4"/>
          <p:cNvSpPr>
            <a:spLocks noGrp="1"/>
          </p:cNvSpPr>
          <p:nvPr>
            <p:ph sz="quarter" idx="1"/>
          </p:nvPr>
        </p:nvSpPr>
        <p:spPr>
          <a:xfrm>
            <a:off x="467544" y="909896"/>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361535196"/>
              </p:ext>
            </p:extLst>
          </p:nvPr>
        </p:nvGraphicFramePr>
        <p:xfrm>
          <a:off x="603504" y="1418456"/>
          <a:ext cx="7848870" cy="451104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US" sz="2400" b="1" dirty="0"/>
                        <a:t>Assessment</a:t>
                      </a:r>
                    </a:p>
                  </a:txBody>
                  <a:tcPr anchor="ctr"/>
                </a:tc>
                <a:tc>
                  <a:txBody>
                    <a:bodyPr/>
                    <a:lstStyle/>
                    <a:p>
                      <a:r>
                        <a:rPr lang="en-US" sz="2200" dirty="0"/>
                        <a:t>Employee performance</a:t>
                      </a:r>
                    </a:p>
                  </a:txBody>
                  <a:tcPr/>
                </a:tc>
                <a:tc>
                  <a:txBody>
                    <a:bodyPr/>
                    <a:lstStyle/>
                    <a:p>
                      <a:r>
                        <a:rPr lang="en-US" sz="2200" dirty="0"/>
                        <a:t>Employee learning progress</a:t>
                      </a:r>
                    </a:p>
                  </a:txBody>
                  <a:tcPr/>
                </a:tc>
                <a:extLst>
                  <a:ext uri="{0D108BD9-81ED-4DB2-BD59-A6C34878D82A}">
                    <a16:rowId xmlns:a16="http://schemas.microsoft.com/office/drawing/2014/main" val="10001"/>
                  </a:ext>
                </a:extLst>
              </a:tr>
              <a:tr h="370840">
                <a:tc>
                  <a:txBody>
                    <a:bodyPr/>
                    <a:lstStyle/>
                    <a:p>
                      <a:r>
                        <a:rPr lang="en-US" sz="2200" b="1" dirty="0"/>
                        <a:t>Approach</a:t>
                      </a:r>
                    </a:p>
                  </a:txBody>
                  <a:tcPr anchor="ctr"/>
                </a:tc>
                <a:tc>
                  <a:txBody>
                    <a:bodyPr/>
                    <a:lstStyle/>
                    <a:p>
                      <a:r>
                        <a:rPr lang="en-US" sz="2200" dirty="0"/>
                        <a:t>Formal trainer-trainee approach</a:t>
                      </a:r>
                    </a:p>
                  </a:txBody>
                  <a:tcPr/>
                </a:tc>
                <a:tc>
                  <a:txBody>
                    <a:bodyPr/>
                    <a:lstStyle/>
                    <a:p>
                      <a:r>
                        <a:rPr lang="en-US" sz="2200" dirty="0"/>
                        <a:t>Informal facilitator learning relationship</a:t>
                      </a:r>
                      <a:r>
                        <a:rPr lang="en-US" sz="2200" baseline="0" dirty="0"/>
                        <a:t> – mutual learning</a:t>
                      </a:r>
                      <a:endParaRPr lang="en-US" sz="2200" dirty="0"/>
                    </a:p>
                  </a:txBody>
                  <a:tcPr/>
                </a:tc>
                <a:extLst>
                  <a:ext uri="{0D108BD9-81ED-4DB2-BD59-A6C34878D82A}">
                    <a16:rowId xmlns:a16="http://schemas.microsoft.com/office/drawing/2014/main" val="10002"/>
                  </a:ext>
                </a:extLst>
              </a:tr>
              <a:tr h="370840">
                <a:tc>
                  <a:txBody>
                    <a:bodyPr/>
                    <a:lstStyle/>
                    <a:p>
                      <a:r>
                        <a:rPr lang="en-US" sz="2200" b="1" dirty="0"/>
                        <a:t>Rewards</a:t>
                      </a:r>
                    </a:p>
                  </a:txBody>
                  <a:tcPr anchor="ctr"/>
                </a:tc>
                <a:tc>
                  <a:txBody>
                    <a:bodyPr/>
                    <a:lstStyle/>
                    <a:p>
                      <a:r>
                        <a:rPr lang="en-US" sz="2200" dirty="0"/>
                        <a:t>No rewards for increased employee value</a:t>
                      </a:r>
                    </a:p>
                  </a:txBody>
                  <a:tcPr/>
                </a:tc>
                <a:tc>
                  <a:txBody>
                    <a:bodyPr/>
                    <a:lstStyle/>
                    <a:p>
                      <a:r>
                        <a:rPr lang="en-US" sz="2200" dirty="0"/>
                        <a:t>Rewards for expanded</a:t>
                      </a:r>
                      <a:r>
                        <a:rPr lang="en-US" sz="2200" baseline="0" dirty="0"/>
                        <a:t> knowledge and skills</a:t>
                      </a:r>
                      <a:endParaRPr lang="en-US" sz="2200" dirty="0"/>
                    </a:p>
                  </a:txBody>
                  <a:tcPr/>
                </a:tc>
                <a:extLst>
                  <a:ext uri="{0D108BD9-81ED-4DB2-BD59-A6C34878D82A}">
                    <a16:rowId xmlns:a16="http://schemas.microsoft.com/office/drawing/2014/main" val="10003"/>
                  </a:ext>
                </a:extLst>
              </a:tr>
              <a:tr h="370840">
                <a:tc>
                  <a:txBody>
                    <a:bodyPr/>
                    <a:lstStyle/>
                    <a:p>
                      <a:r>
                        <a:rPr lang="en-US" sz="2200" b="1" dirty="0"/>
                        <a:t>Learning plans</a:t>
                      </a:r>
                    </a:p>
                  </a:txBody>
                  <a:tcPr anchor="ctr"/>
                </a:tc>
                <a:tc>
                  <a:txBody>
                    <a:bodyPr/>
                    <a:lstStyle/>
                    <a:p>
                      <a:r>
                        <a:rPr lang="en-US" sz="2200" dirty="0"/>
                        <a:t>No written learning and action plans</a:t>
                      </a:r>
                    </a:p>
                  </a:txBody>
                  <a:tcPr/>
                </a:tc>
                <a:tc>
                  <a:txBody>
                    <a:bodyPr/>
                    <a:lstStyle/>
                    <a:p>
                      <a:r>
                        <a:rPr lang="en-US" sz="2200" dirty="0"/>
                        <a:t>Written learning and action plans for each employee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25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Developing and implementing strategies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5" name="Content Placeholder 4"/>
          <p:cNvSpPr>
            <a:spLocks noGrp="1"/>
          </p:cNvSpPr>
          <p:nvPr>
            <p:ph sz="quarter" idx="1"/>
          </p:nvPr>
        </p:nvSpPr>
        <p:spPr>
          <a:xfrm>
            <a:off x="467544" y="1080120"/>
            <a:ext cx="8219256" cy="6021288"/>
          </a:xfrm>
        </p:spPr>
        <p:txBody>
          <a:bodyPr>
            <a:noAutofit/>
          </a:bodyPr>
          <a:lstStyle/>
          <a:p>
            <a:pPr marL="0" lvl="0" indent="0" fontAlgn="base">
              <a:lnSpc>
                <a:spcPct val="120000"/>
              </a:lnSpc>
              <a:buNone/>
            </a:pPr>
            <a:r>
              <a:rPr lang="en-ZA" sz="2800" b="1" dirty="0"/>
              <a:t>Indicators for success:</a:t>
            </a:r>
          </a:p>
        </p:txBody>
      </p:sp>
      <p:graphicFrame>
        <p:nvGraphicFramePr>
          <p:cNvPr id="6" name="Table 5"/>
          <p:cNvGraphicFramePr>
            <a:graphicFrameLocks noGrp="1"/>
          </p:cNvGraphicFramePr>
          <p:nvPr>
            <p:extLst>
              <p:ext uri="{D42A27DB-BD31-4B8C-83A1-F6EECF244321}">
                <p14:modId xmlns:p14="http://schemas.microsoft.com/office/powerpoint/2010/main" val="1869767559"/>
              </p:ext>
            </p:extLst>
          </p:nvPr>
        </p:nvGraphicFramePr>
        <p:xfrm>
          <a:off x="539553" y="1556792"/>
          <a:ext cx="7848870" cy="332232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en-US" sz="2400" dirty="0"/>
                        <a:t>Focus Area</a:t>
                      </a:r>
                    </a:p>
                  </a:txBody>
                  <a:tcPr/>
                </a:tc>
                <a:tc>
                  <a:txBody>
                    <a:bodyPr/>
                    <a:lstStyle/>
                    <a:p>
                      <a:r>
                        <a:rPr lang="en-US" sz="2400" dirty="0"/>
                        <a:t>Traditional</a:t>
                      </a:r>
                      <a:r>
                        <a:rPr lang="en-US" sz="2400" baseline="0" dirty="0"/>
                        <a:t> Training</a:t>
                      </a:r>
                      <a:endParaRPr lang="en-US" sz="2400" dirty="0"/>
                    </a:p>
                  </a:txBody>
                  <a:tcPr/>
                </a:tc>
                <a:tc>
                  <a:txBody>
                    <a:bodyPr/>
                    <a:lstStyle/>
                    <a:p>
                      <a:r>
                        <a:rPr lang="en-US" sz="2400" dirty="0"/>
                        <a:t>Learning Organisation</a:t>
                      </a:r>
                    </a:p>
                  </a:txBody>
                  <a:tcPr/>
                </a:tc>
                <a:extLst>
                  <a:ext uri="{0D108BD9-81ED-4DB2-BD59-A6C34878D82A}">
                    <a16:rowId xmlns:a16="http://schemas.microsoft.com/office/drawing/2014/main" val="10000"/>
                  </a:ext>
                </a:extLst>
              </a:tr>
              <a:tr h="370840">
                <a:tc>
                  <a:txBody>
                    <a:bodyPr/>
                    <a:lstStyle/>
                    <a:p>
                      <a:r>
                        <a:rPr lang="en-ZA" sz="2400" b="1" noProof="0" dirty="0"/>
                        <a:t>Partnerships</a:t>
                      </a:r>
                    </a:p>
                  </a:txBody>
                  <a:tcPr anchor="ctr"/>
                </a:tc>
                <a:tc>
                  <a:txBody>
                    <a:bodyPr/>
                    <a:lstStyle/>
                    <a:p>
                      <a:r>
                        <a:rPr lang="en-ZA" sz="2200" noProof="0" dirty="0"/>
                        <a:t>Very few</a:t>
                      </a:r>
                    </a:p>
                  </a:txBody>
                  <a:tcPr/>
                </a:tc>
                <a:tc>
                  <a:txBody>
                    <a:bodyPr/>
                    <a:lstStyle/>
                    <a:p>
                      <a:r>
                        <a:rPr lang="en-ZA" sz="2200" noProof="0" dirty="0"/>
                        <a:t>Active partnerships between customers, suppliers, employees and management</a:t>
                      </a:r>
                    </a:p>
                  </a:txBody>
                  <a:tcPr/>
                </a:tc>
                <a:extLst>
                  <a:ext uri="{0D108BD9-81ED-4DB2-BD59-A6C34878D82A}">
                    <a16:rowId xmlns:a16="http://schemas.microsoft.com/office/drawing/2014/main" val="10001"/>
                  </a:ext>
                </a:extLst>
              </a:tr>
              <a:tr h="370840">
                <a:tc>
                  <a:txBody>
                    <a:bodyPr/>
                    <a:lstStyle/>
                    <a:p>
                      <a:r>
                        <a:rPr lang="en-ZA" sz="2200" b="1" noProof="0" dirty="0"/>
                        <a:t>External focus</a:t>
                      </a:r>
                    </a:p>
                  </a:txBody>
                  <a:tcPr anchor="ctr"/>
                </a:tc>
                <a:tc>
                  <a:txBody>
                    <a:bodyPr/>
                    <a:lstStyle/>
                    <a:p>
                      <a:r>
                        <a:rPr lang="en-ZA" sz="2200" noProof="0" dirty="0"/>
                        <a:t>Do not study other companies – more internally focused</a:t>
                      </a:r>
                    </a:p>
                  </a:txBody>
                  <a:tcPr/>
                </a:tc>
                <a:tc>
                  <a:txBody>
                    <a:bodyPr/>
                    <a:lstStyle/>
                    <a:p>
                      <a:r>
                        <a:rPr lang="en-ZA" sz="2200" noProof="0" dirty="0"/>
                        <a:t>Use excellent companies as benchmarks to improve performance, globalisation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278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34082"/>
          </a:xfrm>
        </p:spPr>
        <p:txBody>
          <a:bodyPr>
            <a:normAutofit fontScale="90000"/>
          </a:bodyPr>
          <a:lstStyle/>
          <a:p>
            <a:r>
              <a:rPr lang="en-ZA" dirty="0"/>
              <a:t>Making recommendations for change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a:xfrm>
            <a:off x="467544" y="1224136"/>
            <a:ext cx="8219256" cy="4986164"/>
          </a:xfrm>
        </p:spPr>
        <p:txBody>
          <a:bodyPr>
            <a:noAutofit/>
          </a:bodyPr>
          <a:lstStyle/>
          <a:p>
            <a:pPr marL="0" lvl="0" indent="0" fontAlgn="base">
              <a:lnSpc>
                <a:spcPct val="120000"/>
              </a:lnSpc>
              <a:buNone/>
            </a:pPr>
            <a:r>
              <a:rPr lang="en-ZA" sz="2800" b="1" dirty="0"/>
              <a:t>Strategies could include:</a:t>
            </a:r>
          </a:p>
          <a:p>
            <a:pPr marL="354012" lvl="1" indent="0" fontAlgn="base">
              <a:lnSpc>
                <a:spcPct val="120000"/>
              </a:lnSpc>
              <a:buNone/>
            </a:pPr>
            <a:endParaRPr lang="en-ZA" sz="1400" dirty="0"/>
          </a:p>
          <a:p>
            <a:pPr lvl="1" fontAlgn="base">
              <a:lnSpc>
                <a:spcPct val="120000"/>
              </a:lnSpc>
            </a:pPr>
            <a:r>
              <a:rPr lang="en-ZA" dirty="0"/>
              <a:t>Flat organizational structure </a:t>
            </a:r>
          </a:p>
          <a:p>
            <a:pPr lvl="1" fontAlgn="base">
              <a:lnSpc>
                <a:spcPct val="120000"/>
              </a:lnSpc>
            </a:pPr>
            <a:r>
              <a:rPr lang="en-ZA" dirty="0"/>
              <a:t>Open communication </a:t>
            </a:r>
          </a:p>
          <a:p>
            <a:pPr lvl="1" fontAlgn="base">
              <a:lnSpc>
                <a:spcPct val="120000"/>
              </a:lnSpc>
            </a:pPr>
            <a:r>
              <a:rPr lang="en-ZA" dirty="0"/>
              <a:t>Teamwork</a:t>
            </a:r>
          </a:p>
          <a:p>
            <a:pPr lvl="1" fontAlgn="base">
              <a:lnSpc>
                <a:spcPct val="120000"/>
              </a:lnSpc>
            </a:pPr>
            <a:r>
              <a:rPr lang="en-ZA" dirty="0"/>
              <a:t>Empowerment </a:t>
            </a:r>
          </a:p>
          <a:p>
            <a:pPr lvl="1" fontAlgn="base">
              <a:lnSpc>
                <a:spcPct val="120000"/>
              </a:lnSpc>
            </a:pPr>
            <a:r>
              <a:rPr lang="en-ZA" dirty="0"/>
              <a:t>Inspired leadership</a:t>
            </a:r>
          </a:p>
          <a:p>
            <a:pPr lvl="1" fontAlgn="base">
              <a:lnSpc>
                <a:spcPct val="120000"/>
              </a:lnSpc>
            </a:pPr>
            <a:r>
              <a:rPr lang="en-ZA" dirty="0"/>
              <a:t>Innovation and change </a:t>
            </a:r>
          </a:p>
          <a:p>
            <a:pPr lvl="1" fontAlgn="base">
              <a:lnSpc>
                <a:spcPct val="120000"/>
              </a:lnSpc>
            </a:pPr>
            <a:r>
              <a:rPr lang="en-ZA" dirty="0"/>
              <a:t>Shared vision of quality </a:t>
            </a:r>
          </a:p>
          <a:p>
            <a:pPr lvl="1" fontAlgn="base">
              <a:lnSpc>
                <a:spcPct val="120000"/>
              </a:lnSpc>
            </a:pPr>
            <a:r>
              <a:rPr lang="en-ZA" dirty="0"/>
              <a:t>Systems approach</a:t>
            </a:r>
            <a:endParaRPr lang="en-ZA" sz="2800" dirty="0"/>
          </a:p>
        </p:txBody>
      </p:sp>
    </p:spTree>
    <p:extLst>
      <p:ext uri="{BB962C8B-B14F-4D97-AF65-F5344CB8AC3E}">
        <p14:creationId xmlns:p14="http://schemas.microsoft.com/office/powerpoint/2010/main" val="34230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Making recommendations for change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a:xfrm>
            <a:off x="467544" y="1701328"/>
            <a:ext cx="8219256" cy="4680000"/>
          </a:xfrm>
        </p:spPr>
        <p:txBody>
          <a:bodyPr>
            <a:normAutofit/>
          </a:bodyPr>
          <a:lstStyle/>
          <a:p>
            <a:pPr marL="0" indent="0" fontAlgn="base">
              <a:lnSpc>
                <a:spcPct val="120000"/>
              </a:lnSpc>
              <a:buNone/>
            </a:pPr>
            <a:r>
              <a:rPr lang="en-ZA" b="1" dirty="0"/>
              <a:t>Strategies could include:</a:t>
            </a:r>
          </a:p>
          <a:p>
            <a:pPr marL="354012" lvl="1" indent="0" fontAlgn="base">
              <a:lnSpc>
                <a:spcPct val="120000"/>
              </a:lnSpc>
              <a:buNone/>
            </a:pPr>
            <a:endParaRPr lang="en-ZA" sz="1400" dirty="0"/>
          </a:p>
          <a:p>
            <a:pPr lvl="1" fontAlgn="base">
              <a:lnSpc>
                <a:spcPct val="120000"/>
              </a:lnSpc>
            </a:pPr>
            <a:r>
              <a:rPr lang="en-ZA" dirty="0"/>
              <a:t>Job satisfaction </a:t>
            </a:r>
          </a:p>
          <a:p>
            <a:pPr lvl="1" fontAlgn="base">
              <a:lnSpc>
                <a:spcPct val="120000"/>
              </a:lnSpc>
            </a:pPr>
            <a:r>
              <a:rPr lang="en-ZA" dirty="0"/>
              <a:t>People oriented </a:t>
            </a:r>
          </a:p>
          <a:p>
            <a:pPr lvl="1" fontAlgn="base">
              <a:lnSpc>
                <a:spcPct val="120000"/>
              </a:lnSpc>
            </a:pPr>
            <a:r>
              <a:rPr lang="en-ZA" dirty="0"/>
              <a:t>External focus </a:t>
            </a:r>
          </a:p>
          <a:p>
            <a:pPr lvl="1" fontAlgn="base">
              <a:lnSpc>
                <a:spcPct val="120000"/>
              </a:lnSpc>
            </a:pPr>
            <a:r>
              <a:rPr lang="en-ZA" dirty="0"/>
              <a:t>Technology driven</a:t>
            </a:r>
          </a:p>
          <a:p>
            <a:pPr lvl="1" fontAlgn="base">
              <a:lnSpc>
                <a:spcPct val="120000"/>
              </a:lnSpc>
            </a:pPr>
            <a:r>
              <a:rPr lang="en-ZA" dirty="0"/>
              <a:t>Learning opportunities</a:t>
            </a:r>
          </a:p>
          <a:p>
            <a:pPr lvl="1" fontAlgn="base">
              <a:lnSpc>
                <a:spcPct val="120000"/>
              </a:lnSpc>
            </a:pPr>
            <a:r>
              <a:rPr lang="en-ZA" dirty="0"/>
              <a:t>Action and results focus</a:t>
            </a:r>
          </a:p>
          <a:p>
            <a:pPr lvl="1" fontAlgn="base">
              <a:lnSpc>
                <a:spcPct val="120000"/>
              </a:lnSpc>
            </a:pPr>
            <a:r>
              <a:rPr lang="en-ZA" dirty="0"/>
              <a:t>Customer oriented</a:t>
            </a:r>
          </a:p>
        </p:txBody>
      </p:sp>
    </p:spTree>
    <p:extLst>
      <p:ext uri="{BB962C8B-B14F-4D97-AF65-F5344CB8AC3E}">
        <p14:creationId xmlns:p14="http://schemas.microsoft.com/office/powerpoint/2010/main" val="41856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134</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2.3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7343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Barriers:  Individual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a:xfrm>
            <a:off x="467544" y="1196752"/>
            <a:ext cx="8219256" cy="5184576"/>
          </a:xfrm>
        </p:spPr>
        <p:txBody>
          <a:bodyPr>
            <a:normAutofit lnSpcReduction="10000"/>
          </a:bodyPr>
          <a:lstStyle/>
          <a:p>
            <a:pPr marL="0" indent="0">
              <a:buNone/>
            </a:pPr>
            <a:r>
              <a:rPr lang="en-ZA" sz="2800" b="1" dirty="0"/>
              <a:t>Narrow-minded self-interest. </a:t>
            </a:r>
            <a:endParaRPr lang="en-ZA" sz="2800" dirty="0"/>
          </a:p>
          <a:p>
            <a:pPr marL="0" indent="0">
              <a:buNone/>
            </a:pPr>
            <a:endParaRPr lang="en-ZA" sz="1400" dirty="0"/>
          </a:p>
          <a:p>
            <a:pPr marL="0" indent="0">
              <a:buNone/>
            </a:pPr>
            <a:r>
              <a:rPr lang="en-ZA" b="1" dirty="0"/>
              <a:t>Stakeholders</a:t>
            </a:r>
            <a:r>
              <a:rPr lang="en-ZA" dirty="0"/>
              <a:t> are </a:t>
            </a:r>
            <a:r>
              <a:rPr lang="en-ZA" b="1" dirty="0"/>
              <a:t>worried</a:t>
            </a:r>
            <a:r>
              <a:rPr lang="en-ZA" dirty="0"/>
              <a:t> they will </a:t>
            </a:r>
            <a:r>
              <a:rPr lang="en-ZA" b="1" dirty="0"/>
              <a:t>lose something </a:t>
            </a:r>
            <a:r>
              <a:rPr lang="en-ZA" dirty="0"/>
              <a:t>as a result of the change. These concerns could be:</a:t>
            </a:r>
          </a:p>
          <a:p>
            <a:pPr lvl="1" fontAlgn="base"/>
            <a:r>
              <a:rPr lang="en-ZA" dirty="0"/>
              <a:t>Loss of power</a:t>
            </a:r>
          </a:p>
          <a:p>
            <a:pPr lvl="1" fontAlgn="base"/>
            <a:r>
              <a:rPr lang="en-ZA" dirty="0"/>
              <a:t>Loss of confidence</a:t>
            </a:r>
          </a:p>
          <a:p>
            <a:pPr lvl="1" fontAlgn="base"/>
            <a:r>
              <a:rPr lang="en-ZA" dirty="0"/>
              <a:t>Additional workload</a:t>
            </a:r>
          </a:p>
          <a:p>
            <a:pPr lvl="1" fontAlgn="base"/>
            <a:r>
              <a:rPr lang="en-ZA" dirty="0"/>
              <a:t>Loss of income</a:t>
            </a:r>
          </a:p>
          <a:p>
            <a:pPr lvl="1" fontAlgn="base"/>
            <a:r>
              <a:rPr lang="en-ZA" dirty="0"/>
              <a:t>Job insecurity</a:t>
            </a:r>
          </a:p>
          <a:p>
            <a:pPr lvl="1" fontAlgn="base"/>
            <a:r>
              <a:rPr lang="en-ZA" dirty="0"/>
              <a:t>Resentment</a:t>
            </a:r>
          </a:p>
          <a:p>
            <a:pPr lvl="1" fontAlgn="base"/>
            <a:r>
              <a:rPr lang="en-ZA" dirty="0"/>
              <a:t>Perception of change</a:t>
            </a:r>
          </a:p>
          <a:p>
            <a:pPr lvl="1" fontAlgn="base"/>
            <a:r>
              <a:rPr lang="en-ZA" dirty="0"/>
              <a:t>Misunderstanding or lack of trust</a:t>
            </a:r>
          </a:p>
          <a:p>
            <a:pPr lvl="1" fontAlgn="base"/>
            <a:r>
              <a:rPr lang="en-ZA" dirty="0"/>
              <a:t>Low tolerance for change</a:t>
            </a:r>
          </a:p>
          <a:p>
            <a:pPr marL="0" indent="0">
              <a:buNone/>
            </a:pPr>
            <a:endParaRPr lang="en-ZA" dirty="0"/>
          </a:p>
        </p:txBody>
      </p:sp>
    </p:spTree>
    <p:extLst>
      <p:ext uri="{BB962C8B-B14F-4D97-AF65-F5344CB8AC3E}">
        <p14:creationId xmlns:p14="http://schemas.microsoft.com/office/powerpoint/2010/main" val="2412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Barriers: Groups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5" name="Content Placeholder 4"/>
          <p:cNvSpPr>
            <a:spLocks noGrp="1"/>
          </p:cNvSpPr>
          <p:nvPr>
            <p:ph sz="quarter" idx="1"/>
          </p:nvPr>
        </p:nvSpPr>
        <p:spPr>
          <a:xfrm>
            <a:off x="467544" y="1196752"/>
            <a:ext cx="8219256" cy="5184576"/>
          </a:xfrm>
        </p:spPr>
        <p:txBody>
          <a:bodyPr>
            <a:normAutofit/>
          </a:bodyPr>
          <a:lstStyle/>
          <a:p>
            <a:pPr marL="0" indent="0">
              <a:buNone/>
            </a:pPr>
            <a:r>
              <a:rPr lang="en-ZA" sz="2800" b="1" dirty="0"/>
              <a:t>People may resist change if they feel it could result in changes in :</a:t>
            </a:r>
          </a:p>
          <a:p>
            <a:pPr marL="0" indent="0">
              <a:buNone/>
            </a:pPr>
            <a:endParaRPr lang="en-ZA" sz="2800" b="1" dirty="0"/>
          </a:p>
          <a:p>
            <a:pPr lvl="1"/>
            <a:r>
              <a:rPr lang="en-ZA" dirty="0"/>
              <a:t>Group structure, </a:t>
            </a:r>
          </a:p>
          <a:p>
            <a:pPr lvl="1"/>
            <a:r>
              <a:rPr lang="en-ZA" dirty="0"/>
              <a:t>Social norms or </a:t>
            </a:r>
          </a:p>
          <a:p>
            <a:pPr lvl="1"/>
            <a:r>
              <a:rPr lang="en-ZA" dirty="0"/>
              <a:t>Power base  </a:t>
            </a:r>
            <a:endParaRPr lang="en-ZA" sz="3000" dirty="0"/>
          </a:p>
          <a:p>
            <a:pPr marL="366712" lvl="1" indent="0">
              <a:buNone/>
            </a:pPr>
            <a:endParaRPr lang="en-ZA" dirty="0"/>
          </a:p>
        </p:txBody>
      </p:sp>
    </p:spTree>
    <p:extLst>
      <p:ext uri="{BB962C8B-B14F-4D97-AF65-F5344CB8AC3E}">
        <p14:creationId xmlns:p14="http://schemas.microsoft.com/office/powerpoint/2010/main" val="22200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Barriers: Groups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5" name="Content Placeholder 4"/>
          <p:cNvSpPr>
            <a:spLocks noGrp="1"/>
          </p:cNvSpPr>
          <p:nvPr>
            <p:ph sz="quarter" idx="1"/>
          </p:nvPr>
        </p:nvSpPr>
        <p:spPr>
          <a:xfrm>
            <a:off x="467544" y="1268760"/>
            <a:ext cx="8219256" cy="4941540"/>
          </a:xfrm>
        </p:spPr>
        <p:txBody>
          <a:bodyPr>
            <a:normAutofit fontScale="85000" lnSpcReduction="20000"/>
          </a:bodyPr>
          <a:lstStyle/>
          <a:p>
            <a:pPr marL="0" indent="0">
              <a:buNone/>
            </a:pPr>
            <a:r>
              <a:rPr lang="en-ZA" sz="3300" b="1" dirty="0"/>
              <a:t>Series of interrelated factors may contribute to resistance at organizational level:</a:t>
            </a:r>
          </a:p>
          <a:p>
            <a:pPr marL="0" indent="0">
              <a:buNone/>
            </a:pPr>
            <a:endParaRPr lang="en-ZA" sz="1600" b="1" dirty="0"/>
          </a:p>
          <a:p>
            <a:pPr>
              <a:lnSpc>
                <a:spcPct val="160000"/>
              </a:lnSpc>
            </a:pPr>
            <a:r>
              <a:rPr lang="en-ZA" sz="2800" dirty="0"/>
              <a:t>“</a:t>
            </a:r>
            <a:r>
              <a:rPr lang="en-ZA" sz="2900" dirty="0"/>
              <a:t>Don’t need to change” blockage</a:t>
            </a:r>
          </a:p>
          <a:p>
            <a:pPr lvl="1">
              <a:lnSpc>
                <a:spcPct val="110000"/>
              </a:lnSpc>
            </a:pPr>
            <a:r>
              <a:rPr lang="en-ZA" i="1" dirty="0"/>
              <a:t>Inability or unwillingness to monitor  organizational environment for forces of change</a:t>
            </a:r>
            <a:r>
              <a:rPr lang="en-ZA" sz="3000" i="1" dirty="0"/>
              <a:t>.</a:t>
            </a:r>
          </a:p>
          <a:p>
            <a:pPr>
              <a:lnSpc>
                <a:spcPct val="160000"/>
              </a:lnSpc>
            </a:pPr>
            <a:r>
              <a:rPr lang="en-ZA" sz="2900" dirty="0"/>
              <a:t>“Can’t change” blockage</a:t>
            </a:r>
          </a:p>
          <a:p>
            <a:pPr lvl="1">
              <a:lnSpc>
                <a:spcPct val="160000"/>
              </a:lnSpc>
            </a:pPr>
            <a:r>
              <a:rPr lang="en-ZA" i="1" dirty="0"/>
              <a:t>Lack of Resources or power</a:t>
            </a:r>
          </a:p>
          <a:p>
            <a:pPr>
              <a:lnSpc>
                <a:spcPct val="160000"/>
              </a:lnSpc>
            </a:pPr>
            <a:r>
              <a:rPr lang="en-ZA" sz="2900" dirty="0"/>
              <a:t>“Won’t change” blockage</a:t>
            </a:r>
          </a:p>
          <a:p>
            <a:pPr lvl="1">
              <a:lnSpc>
                <a:spcPct val="160000"/>
              </a:lnSpc>
            </a:pPr>
            <a:r>
              <a:rPr lang="en-ZA" i="1" dirty="0"/>
              <a:t>Linked to political issues  - cost of change outweighs potential benefit</a:t>
            </a:r>
          </a:p>
          <a:p>
            <a:pPr marL="0" indent="0">
              <a:buNone/>
            </a:pPr>
            <a:r>
              <a:rPr lang="en-ZA" i="1" dirty="0"/>
              <a:t> </a:t>
            </a:r>
          </a:p>
          <a:p>
            <a:pPr marL="0" indent="0">
              <a:buNone/>
            </a:pPr>
            <a:endParaRPr lang="en-ZA" dirty="0"/>
          </a:p>
        </p:txBody>
      </p:sp>
    </p:spTree>
    <p:extLst>
      <p:ext uri="{BB962C8B-B14F-4D97-AF65-F5344CB8AC3E}">
        <p14:creationId xmlns:p14="http://schemas.microsoft.com/office/powerpoint/2010/main" val="30138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Barriers: Other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5" name="Content Placeholder 4"/>
          <p:cNvSpPr>
            <a:spLocks noGrp="1"/>
          </p:cNvSpPr>
          <p:nvPr>
            <p:ph sz="quarter" idx="1"/>
          </p:nvPr>
        </p:nvSpPr>
        <p:spPr>
          <a:xfrm>
            <a:off x="467544" y="1124744"/>
            <a:ext cx="7776864" cy="5184576"/>
          </a:xfrm>
        </p:spPr>
        <p:txBody>
          <a:bodyPr>
            <a:normAutofit/>
          </a:bodyPr>
          <a:lstStyle/>
          <a:p>
            <a:pPr lvl="0" fontAlgn="base">
              <a:lnSpc>
                <a:spcPct val="150000"/>
              </a:lnSpc>
            </a:pPr>
            <a:r>
              <a:rPr lang="en-ZA" sz="2800" dirty="0"/>
              <a:t>Hierarchical management structures</a:t>
            </a:r>
          </a:p>
          <a:p>
            <a:pPr lvl="0" fontAlgn="base"/>
            <a:r>
              <a:rPr lang="en-ZA" sz="2800" dirty="0"/>
              <a:t>Rules and procedures dictating who qualifies for training</a:t>
            </a:r>
          </a:p>
          <a:p>
            <a:pPr lvl="0" fontAlgn="base">
              <a:lnSpc>
                <a:spcPct val="150000"/>
              </a:lnSpc>
            </a:pPr>
            <a:r>
              <a:rPr lang="en-ZA" sz="2800" dirty="0"/>
              <a:t>Limited resources due to ineffective prioritisation</a:t>
            </a:r>
          </a:p>
          <a:p>
            <a:pPr lvl="0" fontAlgn="base"/>
            <a:r>
              <a:rPr lang="en-ZA" sz="2800" dirty="0"/>
              <a:t>Culture which does not value creativity &amp; innovation</a:t>
            </a:r>
          </a:p>
          <a:p>
            <a:pPr lvl="0" fontAlgn="base"/>
            <a:r>
              <a:rPr lang="en-ZA" sz="2800" dirty="0"/>
              <a:t>Managerial expectations that employees conform to traditional organizational culture</a:t>
            </a:r>
            <a:endParaRPr lang="en-ZA" dirty="0"/>
          </a:p>
        </p:txBody>
      </p:sp>
    </p:spTree>
    <p:extLst>
      <p:ext uri="{BB962C8B-B14F-4D97-AF65-F5344CB8AC3E}">
        <p14:creationId xmlns:p14="http://schemas.microsoft.com/office/powerpoint/2010/main" val="399503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Barriers: Other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5" name="Content Placeholder 4"/>
          <p:cNvSpPr>
            <a:spLocks noGrp="1"/>
          </p:cNvSpPr>
          <p:nvPr>
            <p:ph sz="quarter" idx="1"/>
          </p:nvPr>
        </p:nvSpPr>
        <p:spPr/>
        <p:txBody>
          <a:bodyPr>
            <a:normAutofit/>
          </a:bodyPr>
          <a:lstStyle/>
          <a:p>
            <a:pPr lvl="0" fontAlgn="base"/>
            <a:r>
              <a:rPr lang="en-ZA" sz="2800" dirty="0"/>
              <a:t>Too much emphasis on teamwork &amp; empowerment rather than implementing processes to incorporate strategies into organizational policy</a:t>
            </a:r>
          </a:p>
          <a:p>
            <a:pPr lvl="0" fontAlgn="base">
              <a:lnSpc>
                <a:spcPct val="150000"/>
              </a:lnSpc>
            </a:pPr>
            <a:r>
              <a:rPr lang="en-ZA" sz="2800" dirty="0"/>
              <a:t>Limited interdepartmental cooperation</a:t>
            </a:r>
          </a:p>
          <a:p>
            <a:pPr marL="0" indent="0">
              <a:buNone/>
            </a:pPr>
            <a:endParaRPr lang="en-ZA" dirty="0"/>
          </a:p>
        </p:txBody>
      </p:sp>
    </p:spTree>
    <p:extLst>
      <p:ext uri="{BB962C8B-B14F-4D97-AF65-F5344CB8AC3E}">
        <p14:creationId xmlns:p14="http://schemas.microsoft.com/office/powerpoint/2010/main" val="20410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National Qualifications Framework (NQF) Act No 67 of 2008</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14</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pic>
        <p:nvPicPr>
          <p:cNvPr id="9" name="Picture 8" descr="ec_i_important_2.gif"/>
          <p:cNvPicPr/>
          <p:nvPr/>
        </p:nvPicPr>
        <p:blipFill>
          <a:blip r:embed="rId2" cstate="print"/>
          <a:stretch>
            <a:fillRect/>
          </a:stretch>
        </p:blipFill>
        <p:spPr>
          <a:xfrm>
            <a:off x="683568" y="1916832"/>
            <a:ext cx="2027786" cy="894397"/>
          </a:xfrm>
          <a:prstGeom prst="rect">
            <a:avLst/>
          </a:prstGeom>
        </p:spPr>
      </p:pic>
      <p:sp>
        <p:nvSpPr>
          <p:cNvPr id="3" name="Rectangle 2"/>
          <p:cNvSpPr/>
          <p:nvPr/>
        </p:nvSpPr>
        <p:spPr>
          <a:xfrm>
            <a:off x="2270565" y="2924944"/>
            <a:ext cx="6291543" cy="2677656"/>
          </a:xfrm>
          <a:prstGeom prst="rect">
            <a:avLst/>
          </a:prstGeom>
          <a:solidFill>
            <a:schemeClr val="accent4">
              <a:lumMod val="75000"/>
            </a:schemeClr>
          </a:solidFill>
        </p:spPr>
        <p:txBody>
          <a:bodyPr wrap="square">
            <a:spAutoFit/>
          </a:bodyPr>
          <a:lstStyle/>
          <a:p>
            <a:r>
              <a:rPr lang="en-ZA" sz="2800" i="1" dirty="0">
                <a:solidFill>
                  <a:schemeClr val="bg1"/>
                </a:solidFill>
              </a:rPr>
              <a:t>After conclusion of the NQF Review process in 2008,  </a:t>
            </a:r>
            <a:r>
              <a:rPr lang="en-ZA" sz="2800" b="1" i="1" dirty="0">
                <a:solidFill>
                  <a:schemeClr val="bg1"/>
                </a:solidFill>
              </a:rPr>
              <a:t>SAQA Act </a:t>
            </a:r>
            <a:r>
              <a:rPr lang="en-ZA" sz="2800" i="1" dirty="0">
                <a:solidFill>
                  <a:schemeClr val="bg1"/>
                </a:solidFill>
              </a:rPr>
              <a:t>was </a:t>
            </a:r>
            <a:r>
              <a:rPr lang="en-ZA" sz="2800" b="1" i="1" dirty="0">
                <a:solidFill>
                  <a:schemeClr val="bg1"/>
                </a:solidFill>
              </a:rPr>
              <a:t>replaced</a:t>
            </a:r>
            <a:r>
              <a:rPr lang="en-ZA" sz="2800" i="1" dirty="0">
                <a:solidFill>
                  <a:schemeClr val="bg1"/>
                </a:solidFill>
              </a:rPr>
              <a:t> by </a:t>
            </a:r>
            <a:r>
              <a:rPr lang="en-ZA" sz="2800" b="1" i="1" dirty="0">
                <a:solidFill>
                  <a:schemeClr val="bg1"/>
                </a:solidFill>
              </a:rPr>
              <a:t>NQF Act No 67 of 2008</a:t>
            </a:r>
            <a:r>
              <a:rPr lang="en-ZA" sz="2800" i="1" dirty="0">
                <a:solidFill>
                  <a:schemeClr val="bg1"/>
                </a:solidFill>
              </a:rPr>
              <a:t>, while </a:t>
            </a:r>
            <a:r>
              <a:rPr lang="en-ZA" sz="2800" b="1" i="1" dirty="0">
                <a:solidFill>
                  <a:schemeClr val="bg1"/>
                </a:solidFill>
              </a:rPr>
              <a:t>Skills Development Act </a:t>
            </a:r>
            <a:r>
              <a:rPr lang="en-ZA" sz="2800" i="1" dirty="0">
                <a:solidFill>
                  <a:schemeClr val="bg1"/>
                </a:solidFill>
              </a:rPr>
              <a:t>and </a:t>
            </a:r>
            <a:r>
              <a:rPr lang="en-ZA" sz="2800" b="1" i="1" dirty="0">
                <a:solidFill>
                  <a:schemeClr val="bg1"/>
                </a:solidFill>
              </a:rPr>
              <a:t>other</a:t>
            </a:r>
            <a:r>
              <a:rPr lang="en-ZA" sz="2800" i="1" dirty="0">
                <a:solidFill>
                  <a:schemeClr val="bg1"/>
                </a:solidFill>
              </a:rPr>
              <a:t> related </a:t>
            </a:r>
            <a:r>
              <a:rPr lang="en-ZA" sz="2800" b="1" i="1" dirty="0">
                <a:solidFill>
                  <a:schemeClr val="bg1"/>
                </a:solidFill>
              </a:rPr>
              <a:t>Education and Training</a:t>
            </a:r>
            <a:r>
              <a:rPr lang="en-ZA" sz="2800" i="1" dirty="0">
                <a:solidFill>
                  <a:schemeClr val="bg1"/>
                </a:solidFill>
              </a:rPr>
              <a:t> acts were </a:t>
            </a:r>
            <a:r>
              <a:rPr lang="en-ZA" sz="2800" b="1" i="1" dirty="0">
                <a:solidFill>
                  <a:schemeClr val="bg1"/>
                </a:solidFill>
              </a:rPr>
              <a:t>amended.</a:t>
            </a:r>
            <a:endParaRPr lang="en-US" sz="2800" b="1" dirty="0">
              <a:solidFill>
                <a:schemeClr val="bg1"/>
              </a:solidFill>
            </a:endParaRPr>
          </a:p>
        </p:txBody>
      </p:sp>
    </p:spTree>
    <p:extLst>
      <p:ext uri="{BB962C8B-B14F-4D97-AF65-F5344CB8AC3E}">
        <p14:creationId xmlns:p14="http://schemas.microsoft.com/office/powerpoint/2010/main" val="28346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Barriers: Other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a:xfrm>
            <a:off x="467544" y="1413296"/>
            <a:ext cx="7704856" cy="4680000"/>
          </a:xfrm>
        </p:spPr>
        <p:txBody>
          <a:bodyPr>
            <a:normAutofit/>
          </a:bodyPr>
          <a:lstStyle/>
          <a:p>
            <a:pPr lvl="0" fontAlgn="base"/>
            <a:r>
              <a:rPr lang="en-ZA" sz="2800" dirty="0"/>
              <a:t>Lack of democracy whereas management control staff rather than support them</a:t>
            </a:r>
          </a:p>
          <a:p>
            <a:pPr lvl="0" fontAlgn="base"/>
            <a:r>
              <a:rPr lang="en-ZA" sz="2800" dirty="0"/>
              <a:t>An ethos of fear of dire consequences should a mistake be made</a:t>
            </a:r>
          </a:p>
          <a:p>
            <a:pPr lvl="0" fontAlgn="base"/>
            <a:r>
              <a:rPr lang="en-ZA" sz="2800" dirty="0"/>
              <a:t>No support for the application of newly learnt skills</a:t>
            </a:r>
          </a:p>
          <a:p>
            <a:pPr marL="0" indent="0">
              <a:buNone/>
            </a:pPr>
            <a:endParaRPr lang="en-ZA" dirty="0"/>
          </a:p>
        </p:txBody>
      </p:sp>
    </p:spTree>
    <p:extLst>
      <p:ext uri="{BB962C8B-B14F-4D97-AF65-F5344CB8AC3E}">
        <p14:creationId xmlns:p14="http://schemas.microsoft.com/office/powerpoint/2010/main" val="31144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141</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2.4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7343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for Successful change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a:xfrm>
            <a:off x="467544" y="1268760"/>
            <a:ext cx="8219256" cy="5256584"/>
          </a:xfrm>
        </p:spPr>
        <p:txBody>
          <a:bodyPr>
            <a:normAutofit/>
          </a:bodyPr>
          <a:lstStyle/>
          <a:p>
            <a:pPr lvl="0" fontAlgn="base">
              <a:lnSpc>
                <a:spcPct val="150000"/>
              </a:lnSpc>
            </a:pPr>
            <a:r>
              <a:rPr lang="en-ZA" sz="2800" dirty="0"/>
              <a:t>Continually align project with  vision the company</a:t>
            </a:r>
          </a:p>
          <a:p>
            <a:pPr lvl="0" fontAlgn="base"/>
            <a:r>
              <a:rPr lang="en-ZA" sz="2800" dirty="0"/>
              <a:t>Effective project management is necessary by employing or appointing a person overseeing the project on a day to day basis. </a:t>
            </a:r>
          </a:p>
          <a:p>
            <a:pPr lvl="0" fontAlgn="base"/>
            <a:r>
              <a:rPr lang="en-ZA" sz="2800" dirty="0"/>
              <a:t>A project team should be appointed from across different levels in the organization to advise on the process. </a:t>
            </a:r>
          </a:p>
          <a:p>
            <a:pPr marL="0" indent="0">
              <a:buNone/>
            </a:pPr>
            <a:endParaRPr lang="en-ZA" dirty="0"/>
          </a:p>
        </p:txBody>
      </p:sp>
    </p:spTree>
    <p:extLst>
      <p:ext uri="{BB962C8B-B14F-4D97-AF65-F5344CB8AC3E}">
        <p14:creationId xmlns:p14="http://schemas.microsoft.com/office/powerpoint/2010/main" val="21528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a:xfrm>
            <a:off x="467544" y="1196752"/>
            <a:ext cx="8219256" cy="4968552"/>
          </a:xfrm>
        </p:spPr>
        <p:txBody>
          <a:bodyPr>
            <a:normAutofit/>
          </a:bodyPr>
          <a:lstStyle/>
          <a:p>
            <a:pPr lvl="0" fontAlgn="base"/>
            <a:r>
              <a:rPr lang="en-ZA" sz="2800" dirty="0"/>
              <a:t>Show or demonstrate  early or mid-term success to all involved in process</a:t>
            </a:r>
          </a:p>
          <a:p>
            <a:pPr lvl="1" fontAlgn="base">
              <a:lnSpc>
                <a:spcPct val="150000"/>
              </a:lnSpc>
            </a:pPr>
            <a:r>
              <a:rPr lang="en-ZA" dirty="0"/>
              <a:t> </a:t>
            </a:r>
            <a:r>
              <a:rPr lang="en-ZA" i="1" dirty="0"/>
              <a:t>showing benefits achieved through implemented changes. </a:t>
            </a:r>
          </a:p>
          <a:p>
            <a:pPr lvl="0" fontAlgn="base">
              <a:lnSpc>
                <a:spcPct val="150000"/>
              </a:lnSpc>
            </a:pPr>
            <a:r>
              <a:rPr lang="en-ZA" sz="2800" dirty="0"/>
              <a:t>Allow time for feedback from everyone involved </a:t>
            </a:r>
          </a:p>
          <a:p>
            <a:pPr lvl="1" fontAlgn="base"/>
            <a:r>
              <a:rPr lang="en-ZA" i="1" dirty="0"/>
              <a:t>take time to listen to positive responses and objections</a:t>
            </a:r>
          </a:p>
          <a:p>
            <a:pPr lvl="1" fontAlgn="base"/>
            <a:r>
              <a:rPr lang="en-ZA" i="1" dirty="0"/>
              <a:t>make allowances for adjustments</a:t>
            </a:r>
          </a:p>
          <a:p>
            <a:pPr marL="0" indent="0">
              <a:lnSpc>
                <a:spcPct val="150000"/>
              </a:lnSpc>
              <a:buNone/>
            </a:pPr>
            <a:endParaRPr lang="en-ZA" dirty="0"/>
          </a:p>
        </p:txBody>
      </p:sp>
    </p:spTree>
    <p:extLst>
      <p:ext uri="{BB962C8B-B14F-4D97-AF65-F5344CB8AC3E}">
        <p14:creationId xmlns:p14="http://schemas.microsoft.com/office/powerpoint/2010/main" val="34920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a:t>
            </a:r>
            <a:r>
              <a:rPr lang="en-ZA" sz="3600" dirty="0" err="1"/>
              <a:t>cont</a:t>
            </a:r>
            <a:r>
              <a:rPr lang="en-ZA" sz="3600" dirty="0"/>
              <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5" name="Content Placeholder 4"/>
          <p:cNvSpPr>
            <a:spLocks noGrp="1"/>
          </p:cNvSpPr>
          <p:nvPr>
            <p:ph sz="quarter" idx="1"/>
          </p:nvPr>
        </p:nvSpPr>
        <p:spPr>
          <a:xfrm>
            <a:off x="467544" y="1268760"/>
            <a:ext cx="8219256" cy="5112568"/>
          </a:xfrm>
        </p:spPr>
        <p:txBody>
          <a:bodyPr>
            <a:normAutofit/>
          </a:bodyPr>
          <a:lstStyle/>
          <a:p>
            <a:pPr lvl="0" fontAlgn="base"/>
            <a:r>
              <a:rPr lang="en-ZA" sz="2800" dirty="0"/>
              <a:t>Source of transitional funding should be available to provide incentives for change. </a:t>
            </a:r>
          </a:p>
          <a:p>
            <a:pPr lvl="1" fontAlgn="base"/>
            <a:r>
              <a:rPr lang="en-ZA" i="1" dirty="0"/>
              <a:t>Restructuring to redundancy or early retirement payment </a:t>
            </a:r>
          </a:p>
          <a:p>
            <a:pPr lvl="1" fontAlgn="base"/>
            <a:r>
              <a:rPr lang="en-ZA" i="1" dirty="0"/>
              <a:t>Training and development funds for skills development initiatives. </a:t>
            </a:r>
          </a:p>
          <a:p>
            <a:pPr lvl="1" fontAlgn="base"/>
            <a:r>
              <a:rPr lang="en-ZA" i="1" dirty="0"/>
              <a:t>Anticipated approach rather than reactive approach </a:t>
            </a:r>
          </a:p>
          <a:p>
            <a:pPr fontAlgn="base"/>
            <a:r>
              <a:rPr lang="en-ZA" sz="2800" dirty="0"/>
              <a:t>Offer training which encourages cooperation, risk taking and growth</a:t>
            </a:r>
          </a:p>
          <a:p>
            <a:pPr marL="0" indent="0">
              <a:buNone/>
            </a:pPr>
            <a:endParaRPr lang="en-ZA" sz="2800" dirty="0"/>
          </a:p>
        </p:txBody>
      </p:sp>
    </p:spTree>
    <p:extLst>
      <p:ext uri="{BB962C8B-B14F-4D97-AF65-F5344CB8AC3E}">
        <p14:creationId xmlns:p14="http://schemas.microsoft.com/office/powerpoint/2010/main" val="210059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a:t>
            </a:r>
            <a:r>
              <a:rPr lang="en-ZA" sz="3600" dirty="0" err="1"/>
              <a:t>cont</a:t>
            </a:r>
            <a:r>
              <a:rPr lang="en-ZA" sz="3600" dirty="0"/>
              <a: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5" name="Content Placeholder 4"/>
          <p:cNvSpPr>
            <a:spLocks noGrp="1"/>
          </p:cNvSpPr>
          <p:nvPr>
            <p:ph sz="quarter" idx="1"/>
          </p:nvPr>
        </p:nvSpPr>
        <p:spPr>
          <a:xfrm>
            <a:off x="467544" y="1340768"/>
            <a:ext cx="7704856" cy="2592288"/>
          </a:xfrm>
        </p:spPr>
        <p:txBody>
          <a:bodyPr>
            <a:normAutofit/>
          </a:bodyPr>
          <a:lstStyle/>
          <a:p>
            <a:pPr lvl="0" fontAlgn="base"/>
            <a:r>
              <a:rPr lang="en-ZA" sz="2800" dirty="0"/>
              <a:t>Obtain learners’ input and commitment to achievement of goals</a:t>
            </a:r>
          </a:p>
          <a:p>
            <a:pPr lvl="0" fontAlgn="base"/>
            <a:r>
              <a:rPr lang="en-ZA" sz="2800" dirty="0"/>
              <a:t>Motivate learners by making requirements of learning tasks similar to important requirements of job tasks</a:t>
            </a:r>
          </a:p>
          <a:p>
            <a:pPr marL="0" indent="0">
              <a:buNone/>
            </a:pPr>
            <a:endParaRPr lang="en-ZA" dirty="0"/>
          </a:p>
        </p:txBody>
      </p:sp>
    </p:spTree>
    <p:extLst>
      <p:ext uri="{BB962C8B-B14F-4D97-AF65-F5344CB8AC3E}">
        <p14:creationId xmlns:p14="http://schemas.microsoft.com/office/powerpoint/2010/main" val="73330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5" name="Content Placeholder 4"/>
          <p:cNvSpPr>
            <a:spLocks noGrp="1"/>
          </p:cNvSpPr>
          <p:nvPr>
            <p:ph sz="quarter" idx="1"/>
          </p:nvPr>
        </p:nvSpPr>
        <p:spPr>
          <a:xfrm>
            <a:off x="539552" y="1340768"/>
            <a:ext cx="8219256" cy="4536504"/>
          </a:xfrm>
        </p:spPr>
        <p:txBody>
          <a:bodyPr>
            <a:normAutofit/>
          </a:bodyPr>
          <a:lstStyle/>
          <a:p>
            <a:pPr lvl="0" fontAlgn="base">
              <a:lnSpc>
                <a:spcPct val="150000"/>
              </a:lnSpc>
            </a:pPr>
            <a:r>
              <a:rPr lang="en-ZA" sz="2800" dirty="0"/>
              <a:t>Make training problem-centred by:</a:t>
            </a:r>
          </a:p>
          <a:p>
            <a:pPr marL="354012" lvl="1" indent="0" fontAlgn="base">
              <a:buNone/>
            </a:pPr>
            <a:endParaRPr lang="en-ZA" sz="1400" dirty="0"/>
          </a:p>
          <a:p>
            <a:pPr lvl="1" fontAlgn="base"/>
            <a:r>
              <a:rPr lang="en-ZA" dirty="0"/>
              <a:t>Encourage active construction of meaning, drawing on existing knowledge</a:t>
            </a:r>
          </a:p>
          <a:p>
            <a:pPr lvl="1" fontAlgn="base">
              <a:lnSpc>
                <a:spcPct val="150000"/>
              </a:lnSpc>
            </a:pPr>
            <a:r>
              <a:rPr lang="en-ZA" dirty="0"/>
              <a:t>Teach multiple learning outcomes together</a:t>
            </a:r>
          </a:p>
          <a:p>
            <a:pPr lvl="1" fontAlgn="base"/>
            <a:r>
              <a:rPr lang="en-ZA" dirty="0"/>
              <a:t>Sequence instruction so that learners can immediately apply it to work related tasks</a:t>
            </a:r>
          </a:p>
          <a:p>
            <a:pPr marL="0" indent="0">
              <a:lnSpc>
                <a:spcPct val="150000"/>
              </a:lnSpc>
              <a:buNone/>
            </a:pPr>
            <a:endParaRPr lang="en-ZA" dirty="0"/>
          </a:p>
        </p:txBody>
      </p:sp>
    </p:spTree>
    <p:extLst>
      <p:ext uri="{BB962C8B-B14F-4D97-AF65-F5344CB8AC3E}">
        <p14:creationId xmlns:p14="http://schemas.microsoft.com/office/powerpoint/2010/main" val="4175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5" name="Content Placeholder 4"/>
          <p:cNvSpPr>
            <a:spLocks noGrp="1"/>
          </p:cNvSpPr>
          <p:nvPr>
            <p:ph sz="quarter" idx="1"/>
          </p:nvPr>
        </p:nvSpPr>
        <p:spPr>
          <a:xfrm>
            <a:off x="467544" y="1196752"/>
            <a:ext cx="8219256" cy="5328592"/>
          </a:xfrm>
        </p:spPr>
        <p:txBody>
          <a:bodyPr>
            <a:normAutofit/>
          </a:bodyPr>
          <a:lstStyle/>
          <a:p>
            <a:pPr lvl="0" fontAlgn="base">
              <a:lnSpc>
                <a:spcPct val="150000"/>
              </a:lnSpc>
            </a:pPr>
            <a:r>
              <a:rPr lang="en-ZA" sz="2800" dirty="0"/>
              <a:t>Help learners assume control of their learning by:</a:t>
            </a:r>
          </a:p>
          <a:p>
            <a:pPr marL="354012" lvl="1" indent="0" fontAlgn="base">
              <a:lnSpc>
                <a:spcPct val="150000"/>
              </a:lnSpc>
              <a:buNone/>
            </a:pPr>
            <a:endParaRPr lang="en-ZA" sz="1400" dirty="0"/>
          </a:p>
          <a:p>
            <a:pPr lvl="1" fontAlgn="base">
              <a:lnSpc>
                <a:spcPct val="150000"/>
              </a:lnSpc>
            </a:pPr>
            <a:r>
              <a:rPr lang="en-ZA" dirty="0"/>
              <a:t>Providing coaching</a:t>
            </a:r>
          </a:p>
          <a:p>
            <a:pPr lvl="1" fontAlgn="base"/>
            <a:r>
              <a:rPr lang="en-ZA" dirty="0"/>
              <a:t>Providing guidance and support in performing complex tasks</a:t>
            </a:r>
          </a:p>
          <a:p>
            <a:pPr lvl="1" fontAlgn="base">
              <a:lnSpc>
                <a:spcPct val="150000"/>
              </a:lnSpc>
            </a:pPr>
            <a:r>
              <a:rPr lang="en-ZA" dirty="0"/>
              <a:t>Adjusting tools, task and environment</a:t>
            </a:r>
          </a:p>
          <a:p>
            <a:pPr lvl="1" fontAlgn="base">
              <a:lnSpc>
                <a:spcPct val="150000"/>
              </a:lnSpc>
            </a:pPr>
            <a:r>
              <a:rPr lang="en-ZA" dirty="0"/>
              <a:t>Providing access to information and expertise</a:t>
            </a:r>
          </a:p>
          <a:p>
            <a:pPr lvl="1" fontAlgn="base">
              <a:lnSpc>
                <a:spcPct val="150000"/>
              </a:lnSpc>
            </a:pPr>
            <a:r>
              <a:rPr lang="en-ZA" dirty="0"/>
              <a:t>Providing access to performance feedback</a:t>
            </a:r>
          </a:p>
          <a:p>
            <a:pPr marL="0" indent="0">
              <a:buNone/>
            </a:pPr>
            <a:endParaRPr lang="en-ZA" dirty="0"/>
          </a:p>
        </p:txBody>
      </p:sp>
    </p:spTree>
    <p:extLst>
      <p:ext uri="{BB962C8B-B14F-4D97-AF65-F5344CB8AC3E}">
        <p14:creationId xmlns:p14="http://schemas.microsoft.com/office/powerpoint/2010/main" val="5660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Recommendations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a:xfrm>
            <a:off x="467544" y="1196752"/>
            <a:ext cx="8219256" cy="5328592"/>
          </a:xfrm>
        </p:spPr>
        <p:txBody>
          <a:bodyPr>
            <a:normAutofit/>
          </a:bodyPr>
          <a:lstStyle/>
          <a:p>
            <a:pPr lvl="0" fontAlgn="base">
              <a:lnSpc>
                <a:spcPct val="150000"/>
              </a:lnSpc>
            </a:pPr>
            <a:r>
              <a:rPr lang="en-ZA" sz="2800" dirty="0"/>
              <a:t>Help learners assume control of their learning by:</a:t>
            </a:r>
          </a:p>
          <a:p>
            <a:pPr marL="354012" lvl="1" indent="0" fontAlgn="base">
              <a:lnSpc>
                <a:spcPct val="150000"/>
              </a:lnSpc>
              <a:buNone/>
            </a:pPr>
            <a:endParaRPr lang="en-ZA" dirty="0"/>
          </a:p>
          <a:p>
            <a:pPr lvl="1" fontAlgn="base">
              <a:lnSpc>
                <a:spcPct val="150000"/>
              </a:lnSpc>
            </a:pPr>
            <a:r>
              <a:rPr lang="en-ZA" dirty="0"/>
              <a:t>Utilising group problem-solving methods</a:t>
            </a:r>
          </a:p>
          <a:p>
            <a:pPr lvl="1" fontAlgn="base"/>
            <a:r>
              <a:rPr lang="en-ZA" dirty="0"/>
              <a:t>Providing help when learner is stuck but only enough to assist learner in completing the task</a:t>
            </a:r>
          </a:p>
          <a:p>
            <a:pPr marL="0" indent="0">
              <a:lnSpc>
                <a:spcPct val="150000"/>
              </a:lnSpc>
              <a:buNone/>
            </a:pPr>
            <a:endParaRPr lang="en-ZA" sz="2400" dirty="0"/>
          </a:p>
        </p:txBody>
      </p:sp>
    </p:spTree>
    <p:extLst>
      <p:ext uri="{BB962C8B-B14F-4D97-AF65-F5344CB8AC3E}">
        <p14:creationId xmlns:p14="http://schemas.microsoft.com/office/powerpoint/2010/main" val="309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Recommendations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5" name="Content Placeholder 4"/>
          <p:cNvSpPr>
            <a:spLocks noGrp="1"/>
          </p:cNvSpPr>
          <p:nvPr>
            <p:ph sz="quarter" idx="1"/>
          </p:nvPr>
        </p:nvSpPr>
        <p:spPr/>
        <p:txBody>
          <a:bodyPr>
            <a:normAutofit/>
          </a:bodyPr>
          <a:lstStyle/>
          <a:p>
            <a:pPr lvl="1" fontAlgn="base">
              <a:lnSpc>
                <a:spcPct val="150000"/>
              </a:lnSpc>
            </a:pPr>
            <a:r>
              <a:rPr lang="en-ZA" sz="2900" dirty="0"/>
              <a:t>Fading support</a:t>
            </a:r>
          </a:p>
          <a:p>
            <a:pPr lvl="1" fontAlgn="base">
              <a:lnSpc>
                <a:spcPct val="150000"/>
              </a:lnSpc>
            </a:pPr>
            <a:r>
              <a:rPr lang="en-ZA" sz="2900" dirty="0"/>
              <a:t>Minimising last-minute training</a:t>
            </a:r>
          </a:p>
          <a:p>
            <a:pPr lvl="1" fontAlgn="base">
              <a:lnSpc>
                <a:spcPct val="150000"/>
              </a:lnSpc>
            </a:pPr>
            <a:r>
              <a:rPr lang="en-ZA" sz="2900" dirty="0"/>
              <a:t>Encouraging learners to reflect on their actions</a:t>
            </a:r>
          </a:p>
          <a:p>
            <a:pPr lvl="1" fontAlgn="base">
              <a:lnSpc>
                <a:spcPct val="150000"/>
              </a:lnSpc>
            </a:pPr>
            <a:r>
              <a:rPr lang="en-ZA" sz="2900" dirty="0"/>
              <a:t>Encouraging exploration</a:t>
            </a:r>
          </a:p>
          <a:p>
            <a:pPr lvl="1" fontAlgn="base"/>
            <a:r>
              <a:rPr lang="en-ZA" sz="2900" dirty="0"/>
              <a:t>Encouraging learners to recognize and learn from their mistakes</a:t>
            </a:r>
          </a:p>
          <a:p>
            <a:pPr marL="0" indent="0">
              <a:lnSpc>
                <a:spcPct val="150000"/>
              </a:lnSpc>
              <a:buNone/>
            </a:pPr>
            <a:endParaRPr lang="en-ZA" dirty="0"/>
          </a:p>
        </p:txBody>
      </p:sp>
    </p:spTree>
    <p:extLst>
      <p:ext uri="{BB962C8B-B14F-4D97-AF65-F5344CB8AC3E}">
        <p14:creationId xmlns:p14="http://schemas.microsoft.com/office/powerpoint/2010/main" val="18547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Objectives of National Qualifications Framework (NQF) Act No 67 of 2008</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15</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pic>
        <p:nvPicPr>
          <p:cNvPr id="9" name="Picture 8" descr="ec_i_important_2.gif"/>
          <p:cNvPicPr/>
          <p:nvPr/>
        </p:nvPicPr>
        <p:blipFill>
          <a:blip r:embed="rId2" cstate="print"/>
          <a:stretch>
            <a:fillRect/>
          </a:stretch>
        </p:blipFill>
        <p:spPr>
          <a:xfrm>
            <a:off x="323528" y="1772816"/>
            <a:ext cx="1728192" cy="822389"/>
          </a:xfrm>
          <a:prstGeom prst="rect">
            <a:avLst/>
          </a:prstGeom>
        </p:spPr>
      </p:pic>
      <p:sp>
        <p:nvSpPr>
          <p:cNvPr id="3" name="Rectangle 2"/>
          <p:cNvSpPr/>
          <p:nvPr/>
        </p:nvSpPr>
        <p:spPr>
          <a:xfrm>
            <a:off x="1907705" y="1988840"/>
            <a:ext cx="6654404" cy="4401205"/>
          </a:xfrm>
          <a:prstGeom prst="rect">
            <a:avLst/>
          </a:prstGeom>
          <a:solidFill>
            <a:schemeClr val="accent4">
              <a:lumMod val="75000"/>
            </a:schemeClr>
          </a:solidFill>
        </p:spPr>
        <p:txBody>
          <a:bodyPr wrap="square">
            <a:spAutoFit/>
          </a:bodyPr>
          <a:lstStyle/>
          <a:p>
            <a:pPr marL="457200" lvl="0" indent="-457200" fontAlgn="base">
              <a:buFont typeface="Arial" panose="020B0604020202020204" pitchFamily="34" charset="0"/>
              <a:buChar char="•"/>
            </a:pPr>
            <a:r>
              <a:rPr lang="en-ZA" sz="2800" i="1" dirty="0">
                <a:solidFill>
                  <a:schemeClr val="bg1"/>
                </a:solidFill>
                <a:effectLst>
                  <a:outerShdw sx="0" sy="0">
                    <a:srgbClr val="000000"/>
                  </a:outerShdw>
                </a:effectLst>
              </a:rPr>
              <a:t>To create a single integrated national framework for learning achievements;</a:t>
            </a:r>
            <a:endParaRPr lang="en-US" sz="2800" i="1" dirty="0">
              <a:solidFill>
                <a:schemeClr val="bg1"/>
              </a:solidFill>
              <a:effectLst>
                <a:outerShdw sx="0" sy="0">
                  <a:srgbClr val="000000"/>
                </a:outerShdw>
              </a:effectLst>
            </a:endParaRPr>
          </a:p>
          <a:p>
            <a:pPr marL="457200" lvl="0" indent="-457200" fontAlgn="base">
              <a:buFont typeface="Arial" panose="020B0604020202020204" pitchFamily="34" charset="0"/>
              <a:buChar char="•"/>
            </a:pPr>
            <a:r>
              <a:rPr lang="en-ZA" sz="2800" i="1" dirty="0">
                <a:solidFill>
                  <a:schemeClr val="bg1"/>
                </a:solidFill>
                <a:effectLst>
                  <a:outerShdw sx="0" sy="0">
                    <a:srgbClr val="000000"/>
                  </a:outerShdw>
                </a:effectLst>
              </a:rPr>
              <a:t>Facilitate access to, and mobility and progression within, education, training and career paths;</a:t>
            </a:r>
            <a:endParaRPr lang="en-US" sz="2800" i="1" dirty="0">
              <a:solidFill>
                <a:schemeClr val="bg1"/>
              </a:solidFill>
              <a:effectLst>
                <a:outerShdw sx="0" sy="0">
                  <a:srgbClr val="000000"/>
                </a:outerShdw>
              </a:effectLst>
            </a:endParaRPr>
          </a:p>
          <a:p>
            <a:pPr marL="457200" lvl="0" indent="-457200" fontAlgn="base">
              <a:buFont typeface="Arial" panose="020B0604020202020204" pitchFamily="34" charset="0"/>
              <a:buChar char="•"/>
            </a:pPr>
            <a:r>
              <a:rPr lang="en-ZA" sz="2800" i="1" dirty="0">
                <a:solidFill>
                  <a:schemeClr val="bg1"/>
                </a:solidFill>
                <a:effectLst>
                  <a:outerShdw sx="0" sy="0">
                    <a:srgbClr val="000000"/>
                  </a:outerShdw>
                </a:effectLst>
              </a:rPr>
              <a:t>Enhance quality of education and training;</a:t>
            </a:r>
            <a:endParaRPr lang="en-US" sz="2800" i="1" dirty="0">
              <a:solidFill>
                <a:schemeClr val="bg1"/>
              </a:solidFill>
              <a:effectLst>
                <a:outerShdw sx="0" sy="0">
                  <a:srgbClr val="000000"/>
                </a:outerShdw>
              </a:effectLst>
            </a:endParaRPr>
          </a:p>
          <a:p>
            <a:pPr marL="457200" indent="-457200">
              <a:buFont typeface="Arial" panose="020B0604020202020204" pitchFamily="34" charset="0"/>
              <a:buChar char="•"/>
            </a:pPr>
            <a:r>
              <a:rPr lang="en-ZA" sz="2800" i="1" dirty="0">
                <a:solidFill>
                  <a:schemeClr val="bg1"/>
                </a:solidFill>
              </a:rPr>
              <a:t>Accelerate redress of past unfair discrimination in education, training and employment opportunities.</a:t>
            </a:r>
            <a:endParaRPr lang="en-US" sz="2800" i="1" dirty="0">
              <a:solidFill>
                <a:schemeClr val="bg1"/>
              </a:solidFill>
            </a:endParaRPr>
          </a:p>
        </p:txBody>
      </p:sp>
    </p:spTree>
    <p:extLst>
      <p:ext uri="{BB962C8B-B14F-4D97-AF65-F5344CB8AC3E}">
        <p14:creationId xmlns:p14="http://schemas.microsoft.com/office/powerpoint/2010/main" val="13341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Recommendations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5" name="Content Placeholder 4"/>
          <p:cNvSpPr>
            <a:spLocks noGrp="1"/>
          </p:cNvSpPr>
          <p:nvPr>
            <p:ph sz="quarter" idx="1"/>
          </p:nvPr>
        </p:nvSpPr>
        <p:spPr/>
        <p:txBody>
          <a:bodyPr>
            <a:normAutofit/>
          </a:bodyPr>
          <a:lstStyle/>
          <a:p>
            <a:pPr lvl="0" fontAlgn="base">
              <a:lnSpc>
                <a:spcPct val="150000"/>
              </a:lnSpc>
            </a:pPr>
            <a:r>
              <a:rPr lang="en-ZA" sz="2800" dirty="0"/>
              <a:t>Provide meaningful practice by:</a:t>
            </a:r>
          </a:p>
          <a:p>
            <a:pPr marL="354012" lvl="1" indent="0" fontAlgn="base">
              <a:buNone/>
            </a:pPr>
            <a:endParaRPr lang="en-ZA" dirty="0"/>
          </a:p>
          <a:p>
            <a:pPr lvl="1" fontAlgn="base"/>
            <a:r>
              <a:rPr lang="en-ZA" dirty="0"/>
              <a:t>Providing opportunities for employees to apply what they have learnt either by workplace practices or simulations</a:t>
            </a:r>
          </a:p>
          <a:p>
            <a:pPr lvl="1" fontAlgn="base">
              <a:lnSpc>
                <a:spcPct val="150000"/>
              </a:lnSpc>
            </a:pPr>
            <a:r>
              <a:rPr lang="en-ZA" dirty="0"/>
              <a:t>Personalising learning and practice</a:t>
            </a:r>
          </a:p>
          <a:p>
            <a:pPr marL="0" indent="0">
              <a:buNone/>
            </a:pPr>
            <a:endParaRPr lang="en-ZA" dirty="0"/>
          </a:p>
        </p:txBody>
      </p:sp>
    </p:spTree>
    <p:extLst>
      <p:ext uri="{BB962C8B-B14F-4D97-AF65-F5344CB8AC3E}">
        <p14:creationId xmlns:p14="http://schemas.microsoft.com/office/powerpoint/2010/main" val="2846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In summary: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45006659"/>
              </p:ext>
            </p:extLst>
          </p:nvPr>
        </p:nvGraphicFramePr>
        <p:xfrm>
          <a:off x="468313" y="908050"/>
          <a:ext cx="8218487" cy="53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3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0F033B-3131-43EB-94CB-52769C9771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9A70D58-224C-4CD4-8D42-8C1C3EEB9FF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CAE3D4C-CC12-4577-9648-6E9FB3E17FD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7BCA0D7-F80E-47F5-A0D3-A3772D504A2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FD994D0-6342-40B7-B9E5-568C80DABEB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F79FA04-BA95-4629-AFBD-6723F61095F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27E5FA1-8AC6-4B08-9F0D-FEAF4CA835D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54F03CD-3673-4267-96E3-87A1D2BC6BD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5A0EACD5-77B4-4257-82E0-3AA9C8A9C45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36598ED3-DCF3-4A34-B990-23EB93CC0A2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4A9A4F77-89BC-4451-8AE5-73CBB793922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6090EE4C-0E19-4579-9372-08FBEF950FE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E694DAE0-33D7-4094-8BE7-C9FFFC9C235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83E1D4C3-17F4-450C-A195-AF648A4E7D9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F0016CFB-DC08-4087-A308-0BE640D7F35A}"/>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graphicEl>
                                              <a:dgm id="{C15EFCF5-1C4B-4A24-939C-789B67A1A971}"/>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graphicEl>
                                              <a:dgm id="{29E4F05A-7F32-4411-95E4-E2F09EF94F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Monitoring Progress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a:xfrm>
            <a:off x="467544" y="1052736"/>
            <a:ext cx="8219256" cy="5400600"/>
          </a:xfrm>
        </p:spPr>
        <p:txBody>
          <a:bodyPr>
            <a:normAutofit/>
          </a:bodyPr>
          <a:lstStyle/>
          <a:p>
            <a:pPr marL="0" indent="0">
              <a:lnSpc>
                <a:spcPct val="120000"/>
              </a:lnSpc>
              <a:buNone/>
            </a:pPr>
            <a:r>
              <a:rPr lang="en-ZA" sz="2800" b="1" dirty="0"/>
              <a:t>Progress reports can be in form of:</a:t>
            </a:r>
          </a:p>
          <a:p>
            <a:pPr marL="0" indent="0">
              <a:lnSpc>
                <a:spcPct val="120000"/>
              </a:lnSpc>
              <a:buNone/>
            </a:pPr>
            <a:endParaRPr lang="en-ZA" b="1" dirty="0"/>
          </a:p>
          <a:p>
            <a:pPr lvl="1">
              <a:lnSpc>
                <a:spcPct val="120000"/>
              </a:lnSpc>
            </a:pPr>
            <a:r>
              <a:rPr lang="en-ZA" sz="2200" dirty="0"/>
              <a:t>Memoranda</a:t>
            </a:r>
          </a:p>
          <a:p>
            <a:pPr lvl="1">
              <a:lnSpc>
                <a:spcPct val="120000"/>
              </a:lnSpc>
            </a:pPr>
            <a:r>
              <a:rPr lang="en-ZA" sz="2200" dirty="0"/>
              <a:t>Letters</a:t>
            </a:r>
          </a:p>
          <a:p>
            <a:pPr lvl="1">
              <a:lnSpc>
                <a:spcPct val="120000"/>
              </a:lnSpc>
            </a:pPr>
            <a:r>
              <a:rPr lang="en-ZA" sz="2200" dirty="0"/>
              <a:t>Short reports</a:t>
            </a:r>
          </a:p>
          <a:p>
            <a:pPr lvl="1">
              <a:lnSpc>
                <a:spcPct val="120000"/>
              </a:lnSpc>
            </a:pPr>
            <a:r>
              <a:rPr lang="en-ZA" sz="2200" dirty="0"/>
              <a:t>Formal reports</a:t>
            </a:r>
          </a:p>
          <a:p>
            <a:pPr lvl="1">
              <a:lnSpc>
                <a:spcPct val="120000"/>
              </a:lnSpc>
            </a:pPr>
            <a:r>
              <a:rPr lang="en-ZA" sz="2200" dirty="0"/>
              <a:t>Presentations</a:t>
            </a:r>
          </a:p>
        </p:txBody>
      </p:sp>
    </p:spTree>
    <p:extLst>
      <p:ext uri="{BB962C8B-B14F-4D97-AF65-F5344CB8AC3E}">
        <p14:creationId xmlns:p14="http://schemas.microsoft.com/office/powerpoint/2010/main" val="382027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62074"/>
          </a:xfrm>
        </p:spPr>
        <p:txBody>
          <a:bodyPr>
            <a:noAutofit/>
          </a:bodyPr>
          <a:lstStyle/>
          <a:p>
            <a:r>
              <a:rPr lang="en-ZA" sz="3600" dirty="0"/>
              <a:t>Monitoring Progress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5" name="Content Placeholder 4"/>
          <p:cNvSpPr>
            <a:spLocks noGrp="1"/>
          </p:cNvSpPr>
          <p:nvPr>
            <p:ph sz="quarter" idx="1"/>
          </p:nvPr>
        </p:nvSpPr>
        <p:spPr>
          <a:xfrm>
            <a:off x="467544" y="1052736"/>
            <a:ext cx="8219256" cy="5400600"/>
          </a:xfrm>
        </p:spPr>
        <p:txBody>
          <a:bodyPr>
            <a:normAutofit/>
          </a:bodyPr>
          <a:lstStyle/>
          <a:p>
            <a:pPr marL="0" indent="0">
              <a:lnSpc>
                <a:spcPct val="120000"/>
              </a:lnSpc>
              <a:buNone/>
            </a:pPr>
            <a:r>
              <a:rPr lang="en-ZA" sz="2800" b="1" dirty="0"/>
              <a:t>Contents of a progress report</a:t>
            </a:r>
          </a:p>
          <a:p>
            <a:pPr marL="0" indent="0">
              <a:lnSpc>
                <a:spcPct val="120000"/>
              </a:lnSpc>
              <a:buNone/>
            </a:pPr>
            <a:endParaRPr lang="en-ZA" sz="2000" b="1" dirty="0"/>
          </a:p>
          <a:p>
            <a:pPr lvl="1">
              <a:lnSpc>
                <a:spcPct val="120000"/>
              </a:lnSpc>
            </a:pPr>
            <a:r>
              <a:rPr lang="en-ZA" dirty="0"/>
              <a:t>Project background</a:t>
            </a:r>
          </a:p>
          <a:p>
            <a:pPr lvl="1">
              <a:lnSpc>
                <a:spcPct val="120000"/>
              </a:lnSpc>
            </a:pPr>
            <a:r>
              <a:rPr lang="en-ZA" dirty="0"/>
              <a:t>Achievements since last reporting</a:t>
            </a:r>
          </a:p>
          <a:p>
            <a:pPr lvl="1"/>
            <a:r>
              <a:rPr lang="en-ZA" dirty="0"/>
              <a:t>Problems that occurred</a:t>
            </a:r>
          </a:p>
          <a:p>
            <a:pPr lvl="1">
              <a:lnSpc>
                <a:spcPct val="120000"/>
              </a:lnSpc>
            </a:pPr>
            <a:r>
              <a:rPr lang="en-ZA" dirty="0"/>
              <a:t>Work still to be done</a:t>
            </a:r>
          </a:p>
          <a:p>
            <a:pPr lvl="1">
              <a:lnSpc>
                <a:spcPct val="120000"/>
              </a:lnSpc>
            </a:pPr>
            <a:r>
              <a:rPr lang="en-ZA" dirty="0"/>
              <a:t>Assessment of whether or not objectives will be met</a:t>
            </a:r>
          </a:p>
          <a:p>
            <a:pPr marL="0" indent="0">
              <a:buNone/>
            </a:pPr>
            <a:endParaRPr lang="en-ZA" dirty="0"/>
          </a:p>
        </p:txBody>
      </p:sp>
    </p:spTree>
    <p:extLst>
      <p:ext uri="{BB962C8B-B14F-4D97-AF65-F5344CB8AC3E}">
        <p14:creationId xmlns:p14="http://schemas.microsoft.com/office/powerpoint/2010/main" val="37655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154</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2.5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7343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p:txBody>
          <a:bodyPr>
            <a:noAutofit/>
          </a:bodyPr>
          <a:lstStyle/>
          <a:p>
            <a:r>
              <a:rPr lang="en-US" sz="4400" dirty="0"/>
              <a:t>Study Unit 3:</a:t>
            </a:r>
            <a:br>
              <a:rPr lang="en-US" sz="4400" dirty="0"/>
            </a:br>
            <a:r>
              <a:rPr lang="en-US" sz="4400" dirty="0"/>
              <a:t>Conduct an analysis to determine outcomes of learning </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155</a:t>
            </a:fld>
            <a:endParaRPr lang="en-ZA"/>
          </a:p>
        </p:txBody>
      </p:sp>
      <p:pic>
        <p:nvPicPr>
          <p:cNvPr id="6" name="Picture 5" descr="ec_i_outcomes_2.gif"/>
          <p:cNvPicPr/>
          <p:nvPr/>
        </p:nvPicPr>
        <p:blipFill>
          <a:blip r:embed="rId2" cstate="print"/>
          <a:stretch>
            <a:fillRect/>
          </a:stretch>
        </p:blipFill>
        <p:spPr>
          <a:xfrm>
            <a:off x="3281189" y="450912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67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5" name="Title 4"/>
          <p:cNvSpPr>
            <a:spLocks noGrp="1"/>
          </p:cNvSpPr>
          <p:nvPr>
            <p:ph type="title"/>
          </p:nvPr>
        </p:nvSpPr>
        <p:spPr/>
        <p:txBody>
          <a:bodyPr/>
          <a:lstStyle/>
          <a:p>
            <a:r>
              <a:rPr lang="en-US" dirty="0"/>
              <a:t>Specific Outcomes</a:t>
            </a:r>
          </a:p>
        </p:txBody>
      </p:sp>
      <p:sp>
        <p:nvSpPr>
          <p:cNvPr id="7" name="Content Placeholder 6"/>
          <p:cNvSpPr>
            <a:spLocks noGrp="1"/>
          </p:cNvSpPr>
          <p:nvPr>
            <p:ph sz="quarter" idx="1"/>
          </p:nvPr>
        </p:nvSpPr>
        <p:spPr/>
        <p:txBody>
          <a:bodyPr>
            <a:normAutofit/>
          </a:bodyPr>
          <a:lstStyle/>
          <a:p>
            <a:pPr lvl="0" fontAlgn="base">
              <a:lnSpc>
                <a:spcPct val="150000"/>
              </a:lnSpc>
            </a:pPr>
            <a:r>
              <a:rPr lang="en-US" sz="2800" b="1" dirty="0"/>
              <a:t>Plan </a:t>
            </a:r>
            <a:r>
              <a:rPr lang="en-US" sz="2800" dirty="0"/>
              <a:t>and </a:t>
            </a:r>
            <a:r>
              <a:rPr lang="en-US" sz="2800" b="1" dirty="0"/>
              <a:t>organise analysis process </a:t>
            </a:r>
          </a:p>
          <a:p>
            <a:pPr lvl="0" fontAlgn="base">
              <a:lnSpc>
                <a:spcPct val="150000"/>
              </a:lnSpc>
            </a:pPr>
            <a:r>
              <a:rPr lang="en-US" sz="2800" b="1" dirty="0"/>
              <a:t>Conduct  analysis. </a:t>
            </a:r>
          </a:p>
          <a:p>
            <a:pPr lvl="0" fontAlgn="base">
              <a:lnSpc>
                <a:spcPct val="150000"/>
              </a:lnSpc>
            </a:pPr>
            <a:r>
              <a:rPr lang="en-US" sz="2800" b="1" dirty="0"/>
              <a:t>Develop </a:t>
            </a:r>
            <a:r>
              <a:rPr lang="en-US" sz="2800" dirty="0"/>
              <a:t>and </a:t>
            </a:r>
            <a:r>
              <a:rPr lang="en-US" sz="2800" b="1" dirty="0"/>
              <a:t>verify  matrix of outcomes</a:t>
            </a:r>
            <a:r>
              <a:rPr lang="en-US" sz="2800" dirty="0"/>
              <a:t>. </a:t>
            </a:r>
          </a:p>
          <a:p>
            <a:pPr marL="0" indent="0">
              <a:lnSpc>
                <a:spcPct val="150000"/>
              </a:lnSpc>
              <a:buNone/>
            </a:pPr>
            <a:endParaRPr lang="en-US" sz="2800" dirty="0"/>
          </a:p>
        </p:txBody>
      </p:sp>
      <p:pic>
        <p:nvPicPr>
          <p:cNvPr id="8" name="Picture 7" descr="ec_i_summative_2.gif"/>
          <p:cNvPicPr/>
          <p:nvPr/>
        </p:nvPicPr>
        <p:blipFill>
          <a:blip r:embed="rId2" cstate="print"/>
          <a:stretch>
            <a:fillRect/>
          </a:stretch>
        </p:blipFill>
        <p:spPr>
          <a:xfrm>
            <a:off x="3419872" y="4869160"/>
            <a:ext cx="2160240"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9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Introduction to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6" name="Rectangle 5"/>
          <p:cNvSpPr/>
          <p:nvPr/>
        </p:nvSpPr>
        <p:spPr>
          <a:xfrm>
            <a:off x="1115616" y="2344812"/>
            <a:ext cx="7128792" cy="1697068"/>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indent="-457200">
              <a:lnSpc>
                <a:spcPct val="150000"/>
              </a:lnSpc>
              <a:buFont typeface="Arial" panose="020B0604020202020204" pitchFamily="34" charset="0"/>
              <a:buChar char="•"/>
            </a:pPr>
            <a:r>
              <a:rPr lang="en-ZA" sz="2400" i="1" dirty="0">
                <a:solidFill>
                  <a:schemeClr val="bg1"/>
                </a:solidFill>
              </a:rPr>
              <a:t>An "Outcome" represents a significant, coherent, meaningful milestone of learning that is worth recognising as an individual achievement</a:t>
            </a:r>
            <a:endParaRPr lang="en-ZA" sz="2400"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72816"/>
            <a:ext cx="1898695" cy="644004"/>
          </a:xfrm>
          <a:prstGeom prst="rect">
            <a:avLst/>
          </a:prstGeom>
          <a:noFill/>
        </p:spPr>
      </p:pic>
    </p:spTree>
    <p:extLst>
      <p:ext uri="{BB962C8B-B14F-4D97-AF65-F5344CB8AC3E}">
        <p14:creationId xmlns:p14="http://schemas.microsoft.com/office/powerpoint/2010/main" val="14510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Plan and organise the analysis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rmAutofit/>
          </a:bodyPr>
          <a:lstStyle/>
          <a:p>
            <a:pPr marL="0" indent="0">
              <a:lnSpc>
                <a:spcPct val="150000"/>
              </a:lnSpc>
              <a:buNone/>
            </a:pPr>
            <a:r>
              <a:rPr lang="en-US" sz="2800" b="1" dirty="0"/>
              <a:t>Reasons for doing analysis:</a:t>
            </a:r>
          </a:p>
          <a:p>
            <a:pPr>
              <a:lnSpc>
                <a:spcPct val="150000"/>
              </a:lnSpc>
            </a:pPr>
            <a:r>
              <a:rPr lang="en-US" sz="2400" dirty="0"/>
              <a:t>What are the organisational needs?</a:t>
            </a:r>
          </a:p>
          <a:p>
            <a:pPr>
              <a:lnSpc>
                <a:spcPct val="150000"/>
              </a:lnSpc>
            </a:pPr>
            <a:r>
              <a:rPr lang="en-US" sz="2400" dirty="0"/>
              <a:t>What type of skills development is needed?</a:t>
            </a:r>
          </a:p>
          <a:p>
            <a:pPr lvl="0" fontAlgn="base">
              <a:lnSpc>
                <a:spcPct val="150000"/>
              </a:lnSpc>
            </a:pPr>
            <a:r>
              <a:rPr lang="en-ZA" sz="2400" dirty="0"/>
              <a:t>Who will need to attend learning interventions?</a:t>
            </a:r>
            <a:endParaRPr lang="en-US" sz="2400" dirty="0"/>
          </a:p>
          <a:p>
            <a:pPr lvl="0" fontAlgn="base">
              <a:lnSpc>
                <a:spcPct val="150000"/>
              </a:lnSpc>
            </a:pPr>
            <a:r>
              <a:rPr lang="en-ZA" sz="2400" dirty="0"/>
              <a:t>What is the intended outcome of skills development? </a:t>
            </a:r>
            <a:endParaRPr lang="en-US" sz="2400" dirty="0"/>
          </a:p>
          <a:p>
            <a:pPr marL="0" indent="0">
              <a:lnSpc>
                <a:spcPct val="150000"/>
              </a:lnSpc>
              <a:buNone/>
            </a:pPr>
            <a:endParaRPr lang="en-US" sz="2800" dirty="0"/>
          </a:p>
        </p:txBody>
      </p:sp>
    </p:spTree>
    <p:extLst>
      <p:ext uri="{BB962C8B-B14F-4D97-AF65-F5344CB8AC3E}">
        <p14:creationId xmlns:p14="http://schemas.microsoft.com/office/powerpoint/2010/main" val="2381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dirty="0"/>
          </a:p>
          <a:p>
            <a:pPr marL="0" indent="0">
              <a:buNone/>
            </a:pPr>
            <a:r>
              <a:rPr lang="en-ZA" dirty="0"/>
              <a:t>Discuss other questions which could be asked before analysis can begin.</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8069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Principles of  the NQF</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16</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012251912"/>
              </p:ext>
            </p:extLst>
          </p:nvPr>
        </p:nvGraphicFramePr>
        <p:xfrm>
          <a:off x="323528" y="1263673"/>
          <a:ext cx="8208912" cy="4716819"/>
        </p:xfrm>
        <a:graphic>
          <a:graphicData uri="http://schemas.openxmlformats.org/drawingml/2006/table">
            <a:tbl>
              <a:tblPr firstRow="1" firstCol="1" bandRow="1">
                <a:tableStyleId>{5C22544A-7EE6-4342-B048-85BDC9FD1C3A}</a:tableStyleId>
              </a:tblPr>
              <a:tblGrid>
                <a:gridCol w="1850033">
                  <a:extLst>
                    <a:ext uri="{9D8B030D-6E8A-4147-A177-3AD203B41FA5}">
                      <a16:colId xmlns:a16="http://schemas.microsoft.com/office/drawing/2014/main" val="20000"/>
                    </a:ext>
                  </a:extLst>
                </a:gridCol>
                <a:gridCol w="6358879">
                  <a:extLst>
                    <a:ext uri="{9D8B030D-6E8A-4147-A177-3AD203B41FA5}">
                      <a16:colId xmlns:a16="http://schemas.microsoft.com/office/drawing/2014/main" val="20001"/>
                    </a:ext>
                  </a:extLst>
                </a:gridCol>
              </a:tblGrid>
              <a:tr h="527962">
                <a:tc>
                  <a:txBody>
                    <a:bodyPr/>
                    <a:lstStyle/>
                    <a:p>
                      <a:pPr marL="107950" algn="just">
                        <a:lnSpc>
                          <a:spcPct val="150000"/>
                        </a:lnSpc>
                        <a:spcAft>
                          <a:spcPts val="0"/>
                        </a:spcAft>
                      </a:pPr>
                      <a:r>
                        <a:rPr lang="en-US" sz="2400" dirty="0">
                          <a:effectLst/>
                        </a:rPr>
                        <a:t>Principle</a:t>
                      </a:r>
                      <a:endParaRPr lang="en-US" sz="2400" dirty="0">
                        <a:effectLst/>
                        <a:latin typeface="Calibri"/>
                        <a:ea typeface="SimSun"/>
                        <a:cs typeface="Arial"/>
                      </a:endParaRPr>
                    </a:p>
                  </a:txBody>
                  <a:tcPr marL="68580" marR="68580" marT="0" marB="0"/>
                </a:tc>
                <a:tc>
                  <a:txBody>
                    <a:bodyPr/>
                    <a:lstStyle/>
                    <a:p>
                      <a:pPr marL="107950" algn="l">
                        <a:lnSpc>
                          <a:spcPct val="150000"/>
                        </a:lnSpc>
                        <a:spcAft>
                          <a:spcPts val="0"/>
                        </a:spcAft>
                      </a:pPr>
                      <a:r>
                        <a:rPr lang="en-US" sz="2400" dirty="0">
                          <a:effectLst/>
                        </a:rPr>
                        <a:t>Definition</a:t>
                      </a:r>
                      <a:endParaRPr lang="en-US" sz="24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876339">
                <a:tc>
                  <a:txBody>
                    <a:bodyPr/>
                    <a:lstStyle/>
                    <a:p>
                      <a:pPr marL="107950" algn="l">
                        <a:lnSpc>
                          <a:spcPct val="150000"/>
                        </a:lnSpc>
                        <a:spcAft>
                          <a:spcPts val="0"/>
                        </a:spcAft>
                      </a:pPr>
                      <a:r>
                        <a:rPr lang="en-US" sz="2400" dirty="0">
                          <a:effectLst/>
                        </a:rPr>
                        <a:t>Integration</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rPr>
                        <a:t>Part of a system of HR development providing</a:t>
                      </a:r>
                      <a:r>
                        <a:rPr lang="en-US" sz="2400" baseline="0" dirty="0">
                          <a:effectLst/>
                        </a:rPr>
                        <a:t> for</a:t>
                      </a:r>
                      <a:r>
                        <a:rPr lang="en-US" sz="2400" dirty="0">
                          <a:effectLst/>
                        </a:rPr>
                        <a:t> </a:t>
                      </a:r>
                      <a:r>
                        <a:rPr lang="en-US" sz="2400" b="1" dirty="0">
                          <a:effectLst/>
                        </a:rPr>
                        <a:t>unifying approach </a:t>
                      </a:r>
                      <a:r>
                        <a:rPr lang="en-US" sz="2400" dirty="0">
                          <a:effectLst/>
                        </a:rPr>
                        <a:t>to education and training</a:t>
                      </a:r>
                      <a:endParaRPr lang="en-US" sz="2400"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527962">
                <a:tc>
                  <a:txBody>
                    <a:bodyPr/>
                    <a:lstStyle/>
                    <a:p>
                      <a:pPr marL="107950" algn="l">
                        <a:lnSpc>
                          <a:spcPct val="150000"/>
                        </a:lnSpc>
                        <a:spcAft>
                          <a:spcPts val="0"/>
                        </a:spcAft>
                      </a:pPr>
                      <a:r>
                        <a:rPr lang="en-US" sz="2400" dirty="0">
                          <a:effectLst/>
                        </a:rPr>
                        <a:t>Relevance</a:t>
                      </a:r>
                      <a:endParaRPr lang="en-US" sz="2400" dirty="0">
                        <a:effectLst/>
                        <a:latin typeface="Calibri"/>
                        <a:ea typeface="SimSun"/>
                        <a:cs typeface="Arial"/>
                      </a:endParaRPr>
                    </a:p>
                  </a:txBody>
                  <a:tcPr marL="68580" marR="68580" marT="0" marB="0" anchor="ctr"/>
                </a:tc>
                <a:tc>
                  <a:txBody>
                    <a:bodyPr/>
                    <a:lstStyle/>
                    <a:p>
                      <a:pPr marL="107950" algn="l">
                        <a:lnSpc>
                          <a:spcPct val="150000"/>
                        </a:lnSpc>
                        <a:spcAft>
                          <a:spcPts val="0"/>
                        </a:spcAft>
                      </a:pPr>
                      <a:r>
                        <a:rPr lang="en-US" sz="2400" dirty="0">
                          <a:effectLst/>
                        </a:rPr>
                        <a:t>Be and remain </a:t>
                      </a:r>
                      <a:r>
                        <a:rPr lang="en-US" sz="2400" b="1" dirty="0">
                          <a:effectLst/>
                        </a:rPr>
                        <a:t>responsive to national development needs</a:t>
                      </a:r>
                      <a:endParaRPr lang="en-US" sz="2400" b="1"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527962">
                <a:tc>
                  <a:txBody>
                    <a:bodyPr/>
                    <a:lstStyle/>
                    <a:p>
                      <a:pPr marL="107950" algn="l">
                        <a:lnSpc>
                          <a:spcPct val="150000"/>
                        </a:lnSpc>
                        <a:spcAft>
                          <a:spcPts val="0"/>
                        </a:spcAft>
                      </a:pPr>
                      <a:r>
                        <a:rPr lang="en-US" sz="2400" dirty="0">
                          <a:effectLst/>
                        </a:rPr>
                        <a:t>Credibility</a:t>
                      </a:r>
                      <a:endParaRPr lang="en-US" sz="2400" dirty="0">
                        <a:effectLst/>
                        <a:latin typeface="Calibri"/>
                        <a:ea typeface="SimSun"/>
                        <a:cs typeface="Arial"/>
                      </a:endParaRPr>
                    </a:p>
                  </a:txBody>
                  <a:tcPr marL="68580" marR="68580" marT="0" marB="0" anchor="ctr"/>
                </a:tc>
                <a:tc>
                  <a:txBody>
                    <a:bodyPr/>
                    <a:lstStyle/>
                    <a:p>
                      <a:pPr marL="107950" algn="l">
                        <a:lnSpc>
                          <a:spcPct val="150000"/>
                        </a:lnSpc>
                        <a:spcAft>
                          <a:spcPts val="0"/>
                        </a:spcAft>
                      </a:pPr>
                      <a:r>
                        <a:rPr lang="en-US" sz="2400" dirty="0">
                          <a:effectLst/>
                        </a:rPr>
                        <a:t>Have </a:t>
                      </a:r>
                      <a:r>
                        <a:rPr lang="en-US" sz="2400" b="1" dirty="0">
                          <a:effectLst/>
                        </a:rPr>
                        <a:t>national and international value </a:t>
                      </a:r>
                      <a:r>
                        <a:rPr lang="en-US" sz="2400" dirty="0">
                          <a:effectLst/>
                        </a:rPr>
                        <a:t>and </a:t>
                      </a:r>
                      <a:r>
                        <a:rPr lang="en-US" sz="2400" b="1" dirty="0">
                          <a:effectLst/>
                        </a:rPr>
                        <a:t>acceptance</a:t>
                      </a:r>
                      <a:endParaRPr lang="en-US" sz="2400" b="1" dirty="0">
                        <a:effectLst/>
                        <a:latin typeface="Calibri"/>
                        <a:ea typeface="SimSun"/>
                        <a:cs typeface="Arial"/>
                      </a:endParaRPr>
                    </a:p>
                  </a:txBody>
                  <a:tcPr marL="68580" marR="68580" marT="0" marB="0"/>
                </a:tc>
                <a:extLst>
                  <a:ext uri="{0D108BD9-81ED-4DB2-BD59-A6C34878D82A}">
                    <a16:rowId xmlns:a16="http://schemas.microsoft.com/office/drawing/2014/main" val="10003"/>
                  </a:ext>
                </a:extLst>
              </a:tr>
              <a:tr h="527962">
                <a:tc>
                  <a:txBody>
                    <a:bodyPr/>
                    <a:lstStyle/>
                    <a:p>
                      <a:pPr marL="107950" algn="l">
                        <a:lnSpc>
                          <a:spcPct val="150000"/>
                        </a:lnSpc>
                        <a:spcAft>
                          <a:spcPts val="0"/>
                        </a:spcAft>
                      </a:pPr>
                      <a:r>
                        <a:rPr lang="en-US" sz="2400" dirty="0">
                          <a:effectLst/>
                        </a:rPr>
                        <a:t>Coherence</a:t>
                      </a:r>
                      <a:endParaRPr lang="en-US" sz="2400" dirty="0">
                        <a:effectLst/>
                        <a:latin typeface="Calibri"/>
                        <a:ea typeface="SimSun"/>
                        <a:cs typeface="Arial"/>
                      </a:endParaRPr>
                    </a:p>
                  </a:txBody>
                  <a:tcPr marL="68580" marR="68580" marT="0" marB="0" anchor="ctr"/>
                </a:tc>
                <a:tc>
                  <a:txBody>
                    <a:bodyPr/>
                    <a:lstStyle/>
                    <a:p>
                      <a:pPr marL="107950" algn="l">
                        <a:lnSpc>
                          <a:spcPct val="150000"/>
                        </a:lnSpc>
                        <a:spcAft>
                          <a:spcPts val="0"/>
                        </a:spcAft>
                      </a:pPr>
                      <a:r>
                        <a:rPr lang="en-US" sz="2400" dirty="0">
                          <a:effectLst/>
                        </a:rPr>
                        <a:t>Work within </a:t>
                      </a:r>
                      <a:r>
                        <a:rPr lang="en-US" sz="2400" b="1" dirty="0">
                          <a:effectLst/>
                        </a:rPr>
                        <a:t>consistent framework </a:t>
                      </a:r>
                      <a:r>
                        <a:rPr lang="en-US" sz="2400" dirty="0">
                          <a:effectLst/>
                        </a:rPr>
                        <a:t>of </a:t>
                      </a:r>
                      <a:r>
                        <a:rPr lang="en-US" sz="2400" b="1" dirty="0">
                          <a:effectLst/>
                        </a:rPr>
                        <a:t>principles</a:t>
                      </a:r>
                      <a:r>
                        <a:rPr lang="en-US" sz="2400" dirty="0">
                          <a:effectLst/>
                        </a:rPr>
                        <a:t> and </a:t>
                      </a:r>
                      <a:r>
                        <a:rPr lang="en-US" sz="2400" b="1" dirty="0">
                          <a:effectLst/>
                        </a:rPr>
                        <a:t>certification</a:t>
                      </a:r>
                      <a:endParaRPr lang="en-US" sz="2400" b="1" dirty="0">
                        <a:effectLst/>
                        <a:latin typeface="Calibri"/>
                        <a:ea typeface="SimSun"/>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99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Plan and organise the analysis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rmAutofit/>
          </a:bodyPr>
          <a:lstStyle/>
          <a:p>
            <a:pPr marL="0" indent="0">
              <a:lnSpc>
                <a:spcPct val="150000"/>
              </a:lnSpc>
              <a:buNone/>
            </a:pPr>
            <a:r>
              <a:rPr lang="en-US" sz="2800" b="1" dirty="0"/>
              <a:t>Forms of analysis:</a:t>
            </a:r>
          </a:p>
          <a:p>
            <a:pPr marL="354012" lvl="1" indent="0" fontAlgn="base">
              <a:lnSpc>
                <a:spcPct val="150000"/>
              </a:lnSpc>
              <a:buNone/>
            </a:pPr>
            <a:r>
              <a:rPr lang="en-ZA" dirty="0"/>
              <a:t>Purpose analysis</a:t>
            </a:r>
            <a:endParaRPr lang="en-US" dirty="0"/>
          </a:p>
          <a:p>
            <a:pPr lvl="1" fontAlgn="base">
              <a:lnSpc>
                <a:spcPct val="150000"/>
              </a:lnSpc>
            </a:pPr>
            <a:r>
              <a:rPr lang="en-ZA" dirty="0"/>
              <a:t>Work process analysis</a:t>
            </a:r>
            <a:endParaRPr lang="en-US" dirty="0"/>
          </a:p>
          <a:p>
            <a:pPr lvl="1" fontAlgn="base">
              <a:lnSpc>
                <a:spcPct val="150000"/>
              </a:lnSpc>
            </a:pPr>
            <a:r>
              <a:rPr lang="en-ZA" dirty="0"/>
              <a:t>Functional analysis</a:t>
            </a:r>
            <a:endParaRPr lang="en-US" dirty="0"/>
          </a:p>
          <a:p>
            <a:pPr lvl="1" fontAlgn="base">
              <a:lnSpc>
                <a:spcPct val="150000"/>
              </a:lnSpc>
            </a:pPr>
            <a:r>
              <a:rPr lang="en-ZA" dirty="0"/>
              <a:t>Task analysis</a:t>
            </a:r>
            <a:endParaRPr lang="en-US" dirty="0"/>
          </a:p>
          <a:p>
            <a:pPr marL="366712" lvl="1" indent="0">
              <a:lnSpc>
                <a:spcPct val="150000"/>
              </a:lnSpc>
              <a:buNone/>
            </a:pPr>
            <a:endParaRPr lang="en-US" dirty="0"/>
          </a:p>
        </p:txBody>
      </p:sp>
    </p:spTree>
    <p:extLst>
      <p:ext uri="{BB962C8B-B14F-4D97-AF65-F5344CB8AC3E}">
        <p14:creationId xmlns:p14="http://schemas.microsoft.com/office/powerpoint/2010/main" val="42568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Plan and organise the analysis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rmAutofit lnSpcReduction="10000"/>
          </a:bodyPr>
          <a:lstStyle/>
          <a:p>
            <a:pPr marL="0" indent="0">
              <a:lnSpc>
                <a:spcPct val="150000"/>
              </a:lnSpc>
              <a:buNone/>
            </a:pPr>
            <a:r>
              <a:rPr lang="en-US" sz="2800" b="1" dirty="0"/>
              <a:t>Sources of information:</a:t>
            </a:r>
          </a:p>
          <a:p>
            <a:pPr marL="0" indent="0">
              <a:lnSpc>
                <a:spcPct val="150000"/>
              </a:lnSpc>
              <a:buNone/>
            </a:pPr>
            <a:endParaRPr lang="en-US" sz="1500" b="1" dirty="0"/>
          </a:p>
          <a:p>
            <a:pPr lvl="1" fontAlgn="base"/>
            <a:r>
              <a:rPr lang="en-ZA" dirty="0"/>
              <a:t>Subject matter experts (SME’s)</a:t>
            </a:r>
            <a:endParaRPr lang="en-US" dirty="0"/>
          </a:p>
          <a:p>
            <a:pPr lvl="1" fontAlgn="base"/>
            <a:r>
              <a:rPr lang="en-ZA" dirty="0"/>
              <a:t>Management</a:t>
            </a:r>
            <a:endParaRPr lang="en-US" dirty="0"/>
          </a:p>
          <a:p>
            <a:pPr lvl="1" fontAlgn="base"/>
            <a:r>
              <a:rPr lang="en-ZA" dirty="0"/>
              <a:t>Customers</a:t>
            </a:r>
            <a:endParaRPr lang="en-US" dirty="0"/>
          </a:p>
          <a:p>
            <a:pPr lvl="1" fontAlgn="base"/>
            <a:r>
              <a:rPr lang="en-ZA" dirty="0"/>
              <a:t>Work instructions</a:t>
            </a:r>
            <a:endParaRPr lang="en-US" dirty="0"/>
          </a:p>
          <a:p>
            <a:pPr lvl="1" fontAlgn="base"/>
            <a:r>
              <a:rPr lang="en-ZA" dirty="0"/>
              <a:t>Standard operating procedures (SOP’s)</a:t>
            </a:r>
            <a:endParaRPr lang="en-US" dirty="0"/>
          </a:p>
          <a:p>
            <a:pPr lvl="1" fontAlgn="base"/>
            <a:r>
              <a:rPr lang="en-ZA" dirty="0"/>
              <a:t>Training manuals</a:t>
            </a:r>
            <a:endParaRPr lang="en-US" dirty="0"/>
          </a:p>
          <a:p>
            <a:pPr lvl="1" fontAlgn="base"/>
            <a:r>
              <a:rPr lang="en-ZA" dirty="0"/>
              <a:t>Key shareholders</a:t>
            </a:r>
            <a:endParaRPr lang="en-US" dirty="0"/>
          </a:p>
          <a:p>
            <a:pPr lvl="1" fontAlgn="base"/>
            <a:r>
              <a:rPr lang="en-ZA" dirty="0"/>
              <a:t>Legislation</a:t>
            </a:r>
            <a:endParaRPr lang="en-US" dirty="0"/>
          </a:p>
          <a:p>
            <a:pPr lvl="1" fontAlgn="base"/>
            <a:r>
              <a:rPr lang="en-ZA" dirty="0"/>
              <a:t>Reports</a:t>
            </a: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5117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Plan and organise the analysis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rmAutofit/>
          </a:bodyPr>
          <a:lstStyle/>
          <a:p>
            <a:pPr marL="0" indent="0">
              <a:lnSpc>
                <a:spcPct val="150000"/>
              </a:lnSpc>
              <a:buNone/>
            </a:pPr>
            <a:endParaRPr lang="en-US" sz="2800" b="1" dirty="0"/>
          </a:p>
          <a:p>
            <a:pPr marL="0" indent="0">
              <a:lnSpc>
                <a:spcPct val="150000"/>
              </a:lnSpc>
              <a:buNone/>
            </a:pPr>
            <a:endParaRPr lang="en-US" sz="2800" dirty="0"/>
          </a:p>
        </p:txBody>
      </p:sp>
      <p:graphicFrame>
        <p:nvGraphicFramePr>
          <p:cNvPr id="5" name="Diagram 4"/>
          <p:cNvGraphicFramePr/>
          <p:nvPr>
            <p:extLst>
              <p:ext uri="{D42A27DB-BD31-4B8C-83A1-F6EECF244321}">
                <p14:modId xmlns:p14="http://schemas.microsoft.com/office/powerpoint/2010/main" val="123115650"/>
              </p:ext>
            </p:extLst>
          </p:nvPr>
        </p:nvGraphicFramePr>
        <p:xfrm>
          <a:off x="539552" y="1397000"/>
          <a:ext cx="7920880"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6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A933AE7-4EF8-4499-B56C-7E74184B06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A9D06CC-46B5-4ACE-A80A-9B363F5F29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1A648A1-8CD5-41B8-A82F-9EEE59B525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B537D90-D883-4AED-8BD9-3F201A864D6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9A5FF49-37E3-4056-8152-5792A17FCF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one"/>
        </p:bldSub>
      </p:bldGraphic>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rmAutofit/>
          </a:bodyPr>
          <a:lstStyle/>
          <a:p>
            <a:pPr marL="0" indent="0">
              <a:lnSpc>
                <a:spcPct val="150000"/>
              </a:lnSpc>
              <a:buNone/>
            </a:pPr>
            <a:r>
              <a:rPr lang="en-US" sz="2800" b="1" dirty="0"/>
              <a:t>Outcomes analysis workshops</a:t>
            </a:r>
          </a:p>
          <a:p>
            <a:pPr marL="0" indent="0">
              <a:lnSpc>
                <a:spcPct val="150000"/>
              </a:lnSpc>
              <a:buNone/>
            </a:pPr>
            <a:endParaRPr lang="en-US" sz="1400" b="1" dirty="0"/>
          </a:p>
          <a:p>
            <a:pPr lvl="1"/>
            <a:r>
              <a:rPr lang="en-US" dirty="0"/>
              <a:t>Communicate nature and purpose of  workshops</a:t>
            </a:r>
          </a:p>
          <a:p>
            <a:pPr lvl="1"/>
            <a:r>
              <a:rPr lang="en-US" dirty="0"/>
              <a:t>Encourage group participation</a:t>
            </a:r>
          </a:p>
          <a:p>
            <a:pPr lvl="1"/>
            <a:r>
              <a:rPr lang="en-US" dirty="0"/>
              <a:t>Share information and suggestions</a:t>
            </a:r>
          </a:p>
          <a:p>
            <a:pPr lvl="1"/>
            <a:r>
              <a:rPr lang="en-US" dirty="0"/>
              <a:t>Accurately record information</a:t>
            </a:r>
          </a:p>
          <a:p>
            <a:pPr lvl="1"/>
            <a:r>
              <a:rPr lang="en-US" dirty="0"/>
              <a:t>Ensure final outcome of analysis  = consistent to organisational needs</a:t>
            </a:r>
          </a:p>
        </p:txBody>
      </p:sp>
    </p:spTree>
    <p:extLst>
      <p:ext uri="{BB962C8B-B14F-4D97-AF65-F5344CB8AC3E}">
        <p14:creationId xmlns:p14="http://schemas.microsoft.com/office/powerpoint/2010/main" val="23331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7997533"/>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317373503"/>
              </p:ext>
            </p:extLst>
          </p:nvPr>
        </p:nvGraphicFramePr>
        <p:xfrm>
          <a:off x="1115616" y="1397000"/>
          <a:ext cx="6912768" cy="4624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91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3AC28E9-F8B1-460A-A869-3EA82565039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074EE96-3DE1-4BAA-97B1-0B9FF5034A7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514C1E2A-ACA7-4BCA-818E-2FEF3899DE8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326C2D27-1192-4611-BA95-C92E58EEF37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30E5E803-9C20-4431-9B00-5C9BE7004DB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7BFB558-002C-473D-9C2C-598668B7E46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A28AD7BC-012B-49E2-B33A-99CE51D5A6B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D5CAE905-5CCA-4D80-94AC-002678AFDF1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59F92696-A568-4B9B-A7C7-64F297E50AC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04507E44-DB6F-429A-A28C-6CFB85FE523D}"/>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6388D8F7-E8A6-4D7B-B129-7E7B28250F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Sub>
          <a:bldDgm bld="lvlOne"/>
        </p:bldSub>
      </p:bldGraphic>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Group processes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6" name="Rectangle 5"/>
          <p:cNvSpPr/>
          <p:nvPr/>
        </p:nvSpPr>
        <p:spPr>
          <a:xfrm>
            <a:off x="1115616" y="2344812"/>
            <a:ext cx="7128792" cy="225106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In order to ensure buy-in from all stakeholders, it is essential that </a:t>
            </a:r>
            <a:r>
              <a:rPr lang="en-ZA" sz="2400" b="1" i="1" dirty="0">
                <a:solidFill>
                  <a:schemeClr val="bg1"/>
                </a:solidFill>
              </a:rPr>
              <a:t>stakeholders representing different levels </a:t>
            </a:r>
            <a:r>
              <a:rPr lang="en-ZA" sz="2400" i="1" dirty="0">
                <a:solidFill>
                  <a:schemeClr val="bg1"/>
                </a:solidFill>
              </a:rPr>
              <a:t>within the organisation are </a:t>
            </a:r>
            <a:r>
              <a:rPr lang="en-ZA" sz="2400" b="1" i="1" dirty="0">
                <a:solidFill>
                  <a:schemeClr val="bg1"/>
                </a:solidFill>
              </a:rPr>
              <a:t>involved </a:t>
            </a:r>
            <a:r>
              <a:rPr lang="en-ZA" sz="2400" i="1" dirty="0">
                <a:solidFill>
                  <a:schemeClr val="bg1"/>
                </a:solidFill>
              </a:rPr>
              <a:t>any process relating to skills development. </a:t>
            </a:r>
            <a:endParaRPr lang="en-ZA" sz="2400"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72816"/>
            <a:ext cx="1898695" cy="644004"/>
          </a:xfrm>
          <a:prstGeom prst="rect">
            <a:avLst/>
          </a:prstGeom>
          <a:noFill/>
        </p:spPr>
      </p:pic>
    </p:spTree>
    <p:extLst>
      <p:ext uri="{BB962C8B-B14F-4D97-AF65-F5344CB8AC3E}">
        <p14:creationId xmlns:p14="http://schemas.microsoft.com/office/powerpoint/2010/main" val="42943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Group processes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7"/>
          <p:cNvSpPr>
            <a:spLocks noGrp="1"/>
          </p:cNvSpPr>
          <p:nvPr>
            <p:ph sz="quarter" idx="1"/>
          </p:nvPr>
        </p:nvSpPr>
        <p:spPr/>
        <p:txBody>
          <a:bodyPr/>
          <a:lstStyle/>
          <a:p>
            <a:pPr marL="0" indent="0">
              <a:lnSpc>
                <a:spcPct val="150000"/>
              </a:lnSpc>
              <a:spcAft>
                <a:spcPts val="0"/>
              </a:spcAft>
              <a:buNone/>
            </a:pPr>
            <a:r>
              <a:rPr lang="en-ZA" sz="2800" dirty="0">
                <a:latin typeface="Calibri"/>
                <a:ea typeface="SimSun"/>
                <a:cs typeface="Arial"/>
              </a:rPr>
              <a:t> </a:t>
            </a:r>
            <a:endParaRPr lang="en-US" sz="2800" dirty="0">
              <a:latin typeface="Calibri"/>
              <a:ea typeface="SimSun"/>
              <a:cs typeface="Arial"/>
            </a:endParaRPr>
          </a:p>
          <a:p>
            <a:pPr marL="0" indent="0">
              <a:buNone/>
            </a:pPr>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95536" y="1556792"/>
            <a:ext cx="2133972" cy="3888432"/>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55775" y="1556792"/>
            <a:ext cx="2124237" cy="3882107"/>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698216" y="1556793"/>
            <a:ext cx="2106032" cy="3882106"/>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l="4973" r="7515"/>
          <a:stretch/>
        </p:blipFill>
        <p:spPr bwMode="auto">
          <a:xfrm>
            <a:off x="6804248" y="1556793"/>
            <a:ext cx="2016224" cy="3882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2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167</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3.1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8514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Results of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557312"/>
            <a:ext cx="7704856" cy="4680000"/>
          </a:xfrm>
        </p:spPr>
        <p:txBody>
          <a:bodyPr>
            <a:normAutofit/>
          </a:bodyPr>
          <a:lstStyle/>
          <a:p>
            <a:pPr marL="0" indent="0">
              <a:buNone/>
            </a:pPr>
            <a:r>
              <a:rPr lang="en-ZA" sz="2800" b="1" dirty="0"/>
              <a:t>Must be "Fit for purpose“ thus:</a:t>
            </a:r>
          </a:p>
          <a:p>
            <a:pPr marL="0" indent="0">
              <a:buNone/>
            </a:pPr>
            <a:endParaRPr lang="en-US" sz="2800" b="1" dirty="0"/>
          </a:p>
          <a:p>
            <a:pPr lvl="1" fontAlgn="base"/>
            <a:r>
              <a:rPr lang="en-ZA" dirty="0"/>
              <a:t>Significant, measurable, meaningful and coherent milestones</a:t>
            </a:r>
            <a:endParaRPr lang="en-US" dirty="0"/>
          </a:p>
          <a:p>
            <a:pPr lvl="1" fontAlgn="base"/>
            <a:r>
              <a:rPr lang="en-ZA" dirty="0"/>
              <a:t>Attainable by individuals</a:t>
            </a:r>
            <a:endParaRPr lang="en-US" dirty="0"/>
          </a:p>
          <a:p>
            <a:pPr lvl="1" algn="just" fontAlgn="base"/>
            <a:r>
              <a:rPr lang="en-ZA" dirty="0"/>
              <a:t>Justified as outcomes worthy of recognition</a:t>
            </a:r>
            <a:endParaRPr lang="en-US" dirty="0"/>
          </a:p>
          <a:p>
            <a:pPr lvl="1" algn="just" fontAlgn="base"/>
            <a:r>
              <a:rPr lang="en-ZA" dirty="0"/>
              <a:t>Reflected in the organisation’s current and predicted needs</a:t>
            </a:r>
            <a:endParaRPr lang="en-US" dirty="0"/>
          </a:p>
          <a:p>
            <a:pPr lvl="1" algn="just" fontAlgn="base"/>
            <a:r>
              <a:rPr lang="en-ZA" dirty="0"/>
              <a:t>Able to address individual's needs for recognition</a:t>
            </a:r>
            <a:endParaRPr lang="en-US" dirty="0"/>
          </a:p>
          <a:p>
            <a:pPr marL="0" indent="0" algn="just">
              <a:lnSpc>
                <a:spcPct val="150000"/>
              </a:lnSpc>
              <a:buNone/>
            </a:pPr>
            <a:endParaRPr lang="en-US" sz="2800" dirty="0"/>
          </a:p>
        </p:txBody>
      </p:sp>
    </p:spTree>
    <p:extLst>
      <p:ext uri="{BB962C8B-B14F-4D97-AF65-F5344CB8AC3E}">
        <p14:creationId xmlns:p14="http://schemas.microsoft.com/office/powerpoint/2010/main" val="34848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dirty="0"/>
          </a:p>
          <a:p>
            <a:pPr marL="0" indent="0">
              <a:buNone/>
            </a:pPr>
            <a:r>
              <a:rPr lang="en-ZA" dirty="0"/>
              <a:t>How would you ensure that outcomes are ‘fit for purpose’?</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3774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Principles of  the NQF</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17</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552469462"/>
              </p:ext>
            </p:extLst>
          </p:nvPr>
        </p:nvGraphicFramePr>
        <p:xfrm>
          <a:off x="323528" y="1340768"/>
          <a:ext cx="8208912" cy="3621024"/>
        </p:xfrm>
        <a:graphic>
          <a:graphicData uri="http://schemas.openxmlformats.org/drawingml/2006/table">
            <a:tbl>
              <a:tblPr firstRow="1" firstCol="1" bandRow="1">
                <a:tableStyleId>{5C22544A-7EE6-4342-B048-85BDC9FD1C3A}</a:tableStyleId>
              </a:tblPr>
              <a:tblGrid>
                <a:gridCol w="1850033">
                  <a:extLst>
                    <a:ext uri="{9D8B030D-6E8A-4147-A177-3AD203B41FA5}">
                      <a16:colId xmlns:a16="http://schemas.microsoft.com/office/drawing/2014/main" val="20000"/>
                    </a:ext>
                  </a:extLst>
                </a:gridCol>
                <a:gridCol w="6358879">
                  <a:extLst>
                    <a:ext uri="{9D8B030D-6E8A-4147-A177-3AD203B41FA5}">
                      <a16:colId xmlns:a16="http://schemas.microsoft.com/office/drawing/2014/main" val="20001"/>
                    </a:ext>
                  </a:extLst>
                </a:gridCol>
              </a:tblGrid>
              <a:tr h="527962">
                <a:tc>
                  <a:txBody>
                    <a:bodyPr/>
                    <a:lstStyle/>
                    <a:p>
                      <a:pPr marL="107950" algn="just">
                        <a:lnSpc>
                          <a:spcPct val="150000"/>
                        </a:lnSpc>
                        <a:spcAft>
                          <a:spcPts val="0"/>
                        </a:spcAft>
                      </a:pPr>
                      <a:r>
                        <a:rPr lang="en-US" sz="2400" dirty="0">
                          <a:effectLst/>
                        </a:rPr>
                        <a:t>Principle</a:t>
                      </a:r>
                      <a:endParaRPr lang="en-US" sz="2400" dirty="0">
                        <a:effectLst/>
                        <a:latin typeface="Calibri"/>
                        <a:ea typeface="SimSun"/>
                        <a:cs typeface="Arial"/>
                      </a:endParaRPr>
                    </a:p>
                  </a:txBody>
                  <a:tcPr marL="68580" marR="68580" marT="0" marB="0"/>
                </a:tc>
                <a:tc>
                  <a:txBody>
                    <a:bodyPr/>
                    <a:lstStyle/>
                    <a:p>
                      <a:pPr marL="107950" algn="l">
                        <a:lnSpc>
                          <a:spcPct val="150000"/>
                        </a:lnSpc>
                        <a:spcAft>
                          <a:spcPts val="0"/>
                        </a:spcAft>
                      </a:pPr>
                      <a:r>
                        <a:rPr lang="en-US" sz="2400" dirty="0">
                          <a:effectLst/>
                        </a:rPr>
                        <a:t>Definition</a:t>
                      </a:r>
                      <a:endParaRPr lang="en-US" sz="24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527962">
                <a:tc>
                  <a:txBody>
                    <a:bodyPr/>
                    <a:lstStyle/>
                    <a:p>
                      <a:pPr marL="107950" algn="l">
                        <a:lnSpc>
                          <a:spcPct val="150000"/>
                        </a:lnSpc>
                        <a:spcAft>
                          <a:spcPts val="0"/>
                        </a:spcAft>
                      </a:pPr>
                      <a:r>
                        <a:rPr lang="en-US" sz="2400" dirty="0">
                          <a:effectLst/>
                        </a:rPr>
                        <a:t>Flexibility</a:t>
                      </a:r>
                      <a:endParaRPr lang="en-US" sz="2400" dirty="0">
                        <a:effectLst/>
                        <a:latin typeface="Calibri"/>
                        <a:ea typeface="SimSun"/>
                        <a:cs typeface="Arial"/>
                      </a:endParaRPr>
                    </a:p>
                  </a:txBody>
                  <a:tcPr marL="68580" marR="68580" marT="0" marB="0" anchor="ctr"/>
                </a:tc>
                <a:tc>
                  <a:txBody>
                    <a:bodyPr/>
                    <a:lstStyle/>
                    <a:p>
                      <a:pPr marL="107950" algn="l">
                        <a:lnSpc>
                          <a:spcPct val="150000"/>
                        </a:lnSpc>
                        <a:spcAft>
                          <a:spcPts val="0"/>
                        </a:spcAft>
                      </a:pPr>
                      <a:r>
                        <a:rPr lang="en-US" sz="2400" b="1" dirty="0">
                          <a:effectLst/>
                        </a:rPr>
                        <a:t>Multiple pathways </a:t>
                      </a:r>
                      <a:r>
                        <a:rPr lang="en-US" sz="2400" dirty="0">
                          <a:effectLst/>
                        </a:rPr>
                        <a:t>to </a:t>
                      </a:r>
                      <a:r>
                        <a:rPr lang="en-US" sz="2400" b="1" dirty="0">
                          <a:effectLst/>
                        </a:rPr>
                        <a:t>same learning ends</a:t>
                      </a:r>
                      <a:endParaRPr lang="en-US" sz="2400" b="1"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527962">
                <a:tc>
                  <a:txBody>
                    <a:bodyPr/>
                    <a:lstStyle/>
                    <a:p>
                      <a:pPr marL="107950" algn="l">
                        <a:lnSpc>
                          <a:spcPct val="150000"/>
                        </a:lnSpc>
                        <a:spcAft>
                          <a:spcPts val="0"/>
                        </a:spcAft>
                      </a:pPr>
                      <a:r>
                        <a:rPr lang="en-US" sz="2400" dirty="0">
                          <a:effectLst/>
                        </a:rPr>
                        <a:t>Standards</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rPr>
                        <a:t>To be expressed in terms of </a:t>
                      </a:r>
                      <a:r>
                        <a:rPr lang="en-US" sz="2400" b="1" dirty="0">
                          <a:effectLst/>
                        </a:rPr>
                        <a:t>nationally agreed framework</a:t>
                      </a:r>
                      <a:r>
                        <a:rPr lang="en-US" sz="2400" dirty="0">
                          <a:effectLst/>
                        </a:rPr>
                        <a:t> and </a:t>
                      </a:r>
                      <a:r>
                        <a:rPr lang="en-US" sz="2400" b="1" dirty="0">
                          <a:effectLst/>
                        </a:rPr>
                        <a:t>internationally acceptable outcomes</a:t>
                      </a:r>
                      <a:endParaRPr lang="en-US" sz="2400" b="1"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527962">
                <a:tc>
                  <a:txBody>
                    <a:bodyPr/>
                    <a:lstStyle/>
                    <a:p>
                      <a:pPr marL="107950" algn="l">
                        <a:lnSpc>
                          <a:spcPct val="150000"/>
                        </a:lnSpc>
                        <a:spcAft>
                          <a:spcPts val="0"/>
                        </a:spcAft>
                      </a:pPr>
                      <a:r>
                        <a:rPr lang="en-US" sz="2400" b="1" dirty="0">
                          <a:effectLst/>
                          <a:latin typeface="Calibri"/>
                          <a:ea typeface="SimSun"/>
                          <a:cs typeface="Arial"/>
                        </a:rPr>
                        <a:t>Legitimacy</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Provide for  </a:t>
                      </a:r>
                      <a:r>
                        <a:rPr lang="en-US" sz="2400" b="1" dirty="0">
                          <a:effectLst/>
                          <a:latin typeface="Calibri"/>
                          <a:ea typeface="SimSun"/>
                          <a:cs typeface="Arial"/>
                        </a:rPr>
                        <a:t>participation </a:t>
                      </a:r>
                      <a:r>
                        <a:rPr lang="en-US" sz="2400" dirty="0">
                          <a:effectLst/>
                          <a:latin typeface="Calibri"/>
                          <a:ea typeface="SimSun"/>
                          <a:cs typeface="Arial"/>
                        </a:rPr>
                        <a:t>of all national stakeholders in  </a:t>
                      </a:r>
                      <a:r>
                        <a:rPr lang="en-US" sz="2400" b="1" dirty="0">
                          <a:effectLst/>
                          <a:latin typeface="Calibri"/>
                          <a:ea typeface="SimSun"/>
                          <a:cs typeface="Arial"/>
                        </a:rPr>
                        <a:t>planning and co-ordination </a:t>
                      </a:r>
                      <a:r>
                        <a:rPr lang="en-US" sz="2400" dirty="0">
                          <a:effectLst/>
                          <a:latin typeface="Calibri"/>
                          <a:ea typeface="SimSun"/>
                          <a:cs typeface="Arial"/>
                        </a:rPr>
                        <a:t>of standards and qualifications.</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66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170</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3.2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2526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and verify a matrix of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6" name="Rectangle 5"/>
          <p:cNvSpPr/>
          <p:nvPr/>
        </p:nvSpPr>
        <p:spPr>
          <a:xfrm>
            <a:off x="1115616" y="2344812"/>
            <a:ext cx="7128792" cy="2862322"/>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In the skills development context, the matrix is a document which reflects the outcomes needed within the defined scope of the development according to standards and parts of qualifications or as recognition milestones.</a:t>
            </a:r>
            <a:endParaRPr lang="en-ZA" sz="2400"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1898695" cy="788020"/>
          </a:xfrm>
          <a:prstGeom prst="rect">
            <a:avLst/>
          </a:prstGeom>
          <a:noFill/>
        </p:spPr>
      </p:pic>
    </p:spTree>
    <p:extLst>
      <p:ext uri="{BB962C8B-B14F-4D97-AF65-F5344CB8AC3E}">
        <p14:creationId xmlns:p14="http://schemas.microsoft.com/office/powerpoint/2010/main" val="2743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and verify a matrix of outcomes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7632848" cy="4680000"/>
          </a:xfrm>
        </p:spPr>
        <p:txBody>
          <a:bodyPr>
            <a:noAutofit/>
          </a:bodyPr>
          <a:lstStyle/>
          <a:p>
            <a:pPr marL="0" indent="0">
              <a:lnSpc>
                <a:spcPct val="150000"/>
              </a:lnSpc>
              <a:buNone/>
            </a:pPr>
            <a:r>
              <a:rPr lang="en-ZA" sz="2800" b="1" dirty="0"/>
              <a:t>The matrix :</a:t>
            </a:r>
          </a:p>
          <a:p>
            <a:pPr marL="354012" lvl="1" indent="0" algn="just">
              <a:buNone/>
            </a:pPr>
            <a:endParaRPr lang="en-ZA" dirty="0"/>
          </a:p>
          <a:p>
            <a:pPr lvl="1" algn="just"/>
            <a:r>
              <a:rPr lang="en-ZA" dirty="0"/>
              <a:t>Reflects outcomes needed within the defined scope of the development according to standards and parts of qualifications</a:t>
            </a:r>
          </a:p>
          <a:p>
            <a:pPr lvl="1" algn="just"/>
            <a:r>
              <a:rPr lang="en-ZA" dirty="0"/>
              <a:t>Contains a list of the requirements/ criteria needed for particular skills development in the organisation. </a:t>
            </a:r>
            <a:endParaRPr lang="en-US" dirty="0"/>
          </a:p>
          <a:p>
            <a:pPr marL="0" indent="0">
              <a:buNone/>
            </a:pPr>
            <a:endParaRPr lang="en-US" sz="2800" dirty="0"/>
          </a:p>
        </p:txBody>
      </p:sp>
    </p:spTree>
    <p:extLst>
      <p:ext uri="{BB962C8B-B14F-4D97-AF65-F5344CB8AC3E}">
        <p14:creationId xmlns:p14="http://schemas.microsoft.com/office/powerpoint/2010/main" val="3380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and verify a matrix of outcomes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8219256" cy="4680000"/>
          </a:xfrm>
        </p:spPr>
        <p:txBody>
          <a:bodyPr>
            <a:noAutofit/>
          </a:bodyPr>
          <a:lstStyle/>
          <a:p>
            <a:pPr marL="0" indent="0">
              <a:lnSpc>
                <a:spcPct val="150000"/>
              </a:lnSpc>
              <a:buNone/>
            </a:pPr>
            <a:r>
              <a:rPr lang="en-ZA" sz="2800" b="1" dirty="0"/>
              <a:t>Outcomes:</a:t>
            </a:r>
          </a:p>
          <a:p>
            <a:pPr lvl="1">
              <a:lnSpc>
                <a:spcPct val="150000"/>
              </a:lnSpc>
            </a:pPr>
            <a:r>
              <a:rPr lang="en-ZA" dirty="0"/>
              <a:t>Must clarify purpose of outcome </a:t>
            </a:r>
          </a:p>
          <a:p>
            <a:pPr lvl="1"/>
            <a:r>
              <a:rPr lang="en-ZA" dirty="0"/>
              <a:t>Use of language must  be consistent with normal and specific field usage. </a:t>
            </a:r>
          </a:p>
          <a:p>
            <a:pPr lvl="1">
              <a:lnSpc>
                <a:spcPct val="150000"/>
              </a:lnSpc>
            </a:pPr>
            <a:r>
              <a:rPr lang="en-ZA" dirty="0"/>
              <a:t>Should be precise, meaningful and clear. </a:t>
            </a: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30152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and verify a matrix of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6" name="Rectangle 5"/>
          <p:cNvSpPr/>
          <p:nvPr/>
        </p:nvSpPr>
        <p:spPr>
          <a:xfrm>
            <a:off x="1115616" y="2344812"/>
            <a:ext cx="7128792" cy="1754326"/>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The format of an outcome usually used makes use of an active word such as PLAN, analysis; PREPARE a document; DEMONSTRATE an understanding of, etc.</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1898695" cy="788020"/>
          </a:xfrm>
          <a:prstGeom prst="rect">
            <a:avLst/>
          </a:prstGeom>
          <a:noFill/>
        </p:spPr>
      </p:pic>
    </p:spTree>
    <p:extLst>
      <p:ext uri="{BB962C8B-B14F-4D97-AF65-F5344CB8AC3E}">
        <p14:creationId xmlns:p14="http://schemas.microsoft.com/office/powerpoint/2010/main" val="40977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and verify a matrix of outcomes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pSp>
        <p:nvGrpSpPr>
          <p:cNvPr id="27" name="Group 26"/>
          <p:cNvGrpSpPr/>
          <p:nvPr/>
        </p:nvGrpSpPr>
        <p:grpSpPr>
          <a:xfrm>
            <a:off x="323528" y="2492117"/>
            <a:ext cx="8352928" cy="3169131"/>
            <a:chOff x="0" y="0"/>
            <a:chExt cx="5891590" cy="2760955"/>
          </a:xfrm>
        </p:grpSpPr>
        <p:grpSp>
          <p:nvGrpSpPr>
            <p:cNvPr id="28" name="Group 27"/>
            <p:cNvGrpSpPr/>
            <p:nvPr/>
          </p:nvGrpSpPr>
          <p:grpSpPr>
            <a:xfrm>
              <a:off x="0" y="0"/>
              <a:ext cx="5891590" cy="2760955"/>
              <a:chOff x="0" y="0"/>
              <a:chExt cx="5891590" cy="2760955"/>
            </a:xfrm>
          </p:grpSpPr>
          <p:sp>
            <p:nvSpPr>
              <p:cNvPr id="36" name="Rectangle 35"/>
              <p:cNvSpPr/>
              <p:nvPr/>
            </p:nvSpPr>
            <p:spPr>
              <a:xfrm>
                <a:off x="0" y="8627"/>
                <a:ext cx="1259205" cy="1189990"/>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37" name="Rectangle 36"/>
              <p:cNvSpPr/>
              <p:nvPr/>
            </p:nvSpPr>
            <p:spPr>
              <a:xfrm>
                <a:off x="1544128" y="17253"/>
                <a:ext cx="1259205" cy="1189990"/>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Inputs/</a:t>
                </a:r>
              </a:p>
              <a:p>
                <a:pPr algn="ctr"/>
                <a:r>
                  <a:rPr lang="en-US" sz="2000" b="1" dirty="0"/>
                  <a:t>Processes</a:t>
                </a:r>
              </a:p>
            </p:txBody>
          </p:sp>
          <p:sp>
            <p:nvSpPr>
              <p:cNvPr id="38" name="Rectangle 37"/>
              <p:cNvSpPr/>
              <p:nvPr/>
            </p:nvSpPr>
            <p:spPr>
              <a:xfrm>
                <a:off x="3071004" y="8627"/>
                <a:ext cx="1259205" cy="1189990"/>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Intermediate goals/ outputs</a:t>
                </a:r>
              </a:p>
            </p:txBody>
          </p:sp>
          <p:sp>
            <p:nvSpPr>
              <p:cNvPr id="39" name="Rectangle 38"/>
              <p:cNvSpPr/>
              <p:nvPr/>
            </p:nvSpPr>
            <p:spPr>
              <a:xfrm>
                <a:off x="4632385" y="0"/>
                <a:ext cx="1259205" cy="1189990"/>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Outcomes</a:t>
                </a:r>
              </a:p>
            </p:txBody>
          </p:sp>
          <p:sp>
            <p:nvSpPr>
              <p:cNvPr id="40" name="Rectangle 39"/>
              <p:cNvSpPr/>
              <p:nvPr/>
            </p:nvSpPr>
            <p:spPr>
              <a:xfrm>
                <a:off x="4632385" y="1569018"/>
                <a:ext cx="1259205" cy="1189990"/>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Evaluated by</a:t>
                </a:r>
              </a:p>
            </p:txBody>
          </p:sp>
          <p:sp>
            <p:nvSpPr>
              <p:cNvPr id="41" name="Rectangle 40"/>
              <p:cNvSpPr/>
              <p:nvPr/>
            </p:nvSpPr>
            <p:spPr>
              <a:xfrm>
                <a:off x="3071004" y="1570965"/>
                <a:ext cx="1259205" cy="1189990"/>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Evaluated by</a:t>
                </a:r>
              </a:p>
            </p:txBody>
          </p:sp>
          <p:sp>
            <p:nvSpPr>
              <p:cNvPr id="42" name="Rectangle 41"/>
              <p:cNvSpPr/>
              <p:nvPr/>
            </p:nvSpPr>
            <p:spPr>
              <a:xfrm>
                <a:off x="1544128" y="1570965"/>
                <a:ext cx="1259205" cy="1189990"/>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Evaluated by</a:t>
                </a:r>
              </a:p>
            </p:txBody>
          </p:sp>
          <p:sp>
            <p:nvSpPr>
              <p:cNvPr id="43" name="Rectangle 42"/>
              <p:cNvSpPr/>
              <p:nvPr/>
            </p:nvSpPr>
            <p:spPr>
              <a:xfrm>
                <a:off x="0" y="1569018"/>
                <a:ext cx="1259205" cy="1189990"/>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Evaluated by</a:t>
                </a:r>
              </a:p>
            </p:txBody>
          </p:sp>
        </p:grpSp>
        <p:sp>
          <p:nvSpPr>
            <p:cNvPr id="29" name="Right Arrow 28"/>
            <p:cNvSpPr/>
            <p:nvPr/>
          </p:nvSpPr>
          <p:spPr>
            <a:xfrm>
              <a:off x="1328468" y="560717"/>
              <a:ext cx="163885" cy="17252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ight Arrow 29"/>
            <p:cNvSpPr/>
            <p:nvPr/>
          </p:nvSpPr>
          <p:spPr>
            <a:xfrm>
              <a:off x="2881223" y="560717"/>
              <a:ext cx="163830" cy="17208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ight Arrow 30"/>
            <p:cNvSpPr/>
            <p:nvPr/>
          </p:nvSpPr>
          <p:spPr>
            <a:xfrm>
              <a:off x="4425351" y="560717"/>
              <a:ext cx="163830" cy="17208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ight Arrow 31"/>
            <p:cNvSpPr/>
            <p:nvPr/>
          </p:nvSpPr>
          <p:spPr>
            <a:xfrm rot="16200000">
              <a:off x="560717" y="1321894"/>
              <a:ext cx="175260" cy="1676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ight Arrow 32"/>
            <p:cNvSpPr/>
            <p:nvPr/>
          </p:nvSpPr>
          <p:spPr>
            <a:xfrm rot="16200000">
              <a:off x="5227608" y="1334834"/>
              <a:ext cx="175260" cy="1676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ight Arrow 33"/>
            <p:cNvSpPr/>
            <p:nvPr/>
          </p:nvSpPr>
          <p:spPr>
            <a:xfrm rot="16200000">
              <a:off x="3657600" y="1334834"/>
              <a:ext cx="175260" cy="1676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ight Arrow 34"/>
            <p:cNvSpPr/>
            <p:nvPr/>
          </p:nvSpPr>
          <p:spPr>
            <a:xfrm rot="16200000">
              <a:off x="2113472" y="1321894"/>
              <a:ext cx="175260" cy="1676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6" name="TextBox 45"/>
          <p:cNvSpPr txBox="1"/>
          <p:nvPr/>
        </p:nvSpPr>
        <p:spPr>
          <a:xfrm>
            <a:off x="323528" y="1465620"/>
            <a:ext cx="5201007" cy="523220"/>
          </a:xfrm>
          <a:prstGeom prst="rect">
            <a:avLst/>
          </a:prstGeom>
          <a:noFill/>
        </p:spPr>
        <p:txBody>
          <a:bodyPr wrap="square" rtlCol="0">
            <a:spAutoFit/>
          </a:bodyPr>
          <a:lstStyle/>
          <a:p>
            <a:r>
              <a:rPr lang="en-US" sz="2800" b="1" dirty="0"/>
              <a:t>Logic Model</a:t>
            </a:r>
          </a:p>
        </p:txBody>
      </p:sp>
      <p:sp>
        <p:nvSpPr>
          <p:cNvPr id="5" name="Rectangle 4"/>
          <p:cNvSpPr/>
          <p:nvPr/>
        </p:nvSpPr>
        <p:spPr>
          <a:xfrm>
            <a:off x="395537" y="2639349"/>
            <a:ext cx="1656184" cy="1015663"/>
          </a:xfrm>
          <a:prstGeom prst="rect">
            <a:avLst/>
          </a:prstGeom>
        </p:spPr>
        <p:txBody>
          <a:bodyPr wrap="square">
            <a:spAutoFit/>
          </a:bodyPr>
          <a:lstStyle/>
          <a:p>
            <a:pPr marL="107950" algn="ctr">
              <a:spcAft>
                <a:spcPts val="0"/>
              </a:spcAft>
            </a:pPr>
            <a:r>
              <a:rPr lang="en-US" sz="2000" b="1" dirty="0">
                <a:solidFill>
                  <a:schemeClr val="bg1"/>
                </a:solidFill>
                <a:ea typeface="SimSun"/>
                <a:cs typeface="Arial"/>
              </a:rPr>
              <a:t>Context/ Needs Assessment</a:t>
            </a:r>
          </a:p>
        </p:txBody>
      </p:sp>
    </p:spTree>
    <p:extLst>
      <p:ext uri="{BB962C8B-B14F-4D97-AF65-F5344CB8AC3E}">
        <p14:creationId xmlns:p14="http://schemas.microsoft.com/office/powerpoint/2010/main" val="12545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Goals/Evaluation Matrix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629320"/>
            <a:ext cx="7776864" cy="4680000"/>
          </a:xfrm>
        </p:spPr>
        <p:txBody>
          <a:bodyPr>
            <a:noAutofit/>
          </a:bodyPr>
          <a:lstStyle/>
          <a:p>
            <a:r>
              <a:rPr lang="en-ZA" dirty="0"/>
              <a:t>Starts with project description </a:t>
            </a:r>
          </a:p>
          <a:p>
            <a:r>
              <a:rPr lang="en-ZA" dirty="0"/>
              <a:t>Aligns activities with desired outcomes and evaluation approaches. </a:t>
            </a:r>
          </a:p>
          <a:p>
            <a:r>
              <a:rPr lang="en-ZA" dirty="0"/>
              <a:t>Expands on  logic model. Logic model provides a standard against which to check  specific program and evaluation activities. </a:t>
            </a:r>
          </a:p>
          <a:p>
            <a:r>
              <a:rPr lang="en-ZA" dirty="0"/>
              <a:t>Questions such as the following can be answered: </a:t>
            </a:r>
            <a:endParaRPr lang="en-US" dirty="0"/>
          </a:p>
          <a:p>
            <a:pPr lvl="1" fontAlgn="base"/>
            <a:r>
              <a:rPr lang="en-ZA" dirty="0"/>
              <a:t>Are outcomes moving toward  goals? </a:t>
            </a:r>
            <a:endParaRPr lang="en-US" dirty="0"/>
          </a:p>
          <a:p>
            <a:pPr lvl="1" fontAlgn="base"/>
            <a:r>
              <a:rPr lang="en-ZA" dirty="0"/>
              <a:t>Can the evaluation data and analysis tell us if the program has reached the next stage in the model? </a:t>
            </a:r>
            <a:endParaRPr lang="en-US" dirty="0"/>
          </a:p>
          <a:p>
            <a:pPr marL="720725" lvl="2" indent="0">
              <a:lnSpc>
                <a:spcPct val="150000"/>
              </a:lnSpc>
              <a:buNone/>
            </a:pPr>
            <a:endParaRPr lang="en-US" sz="2600" dirty="0"/>
          </a:p>
        </p:txBody>
      </p:sp>
    </p:spTree>
    <p:extLst>
      <p:ext uri="{BB962C8B-B14F-4D97-AF65-F5344CB8AC3E}">
        <p14:creationId xmlns:p14="http://schemas.microsoft.com/office/powerpoint/2010/main" val="35056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Goals/Evaluation Matrix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54762647"/>
              </p:ext>
            </p:extLst>
          </p:nvPr>
        </p:nvGraphicFramePr>
        <p:xfrm>
          <a:off x="467545" y="1412775"/>
          <a:ext cx="7848870" cy="4134849"/>
        </p:xfrm>
        <a:graphic>
          <a:graphicData uri="http://schemas.openxmlformats.org/drawingml/2006/table">
            <a:tbl>
              <a:tblPr firstRow="1" firstCol="1" bandRow="1">
                <a:tableStyleId>{3C2FFA5D-87B4-456A-9821-1D502468CF0F}</a:tableStyleId>
              </a:tblPr>
              <a:tblGrid>
                <a:gridCol w="156977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569774">
                  <a:extLst>
                    <a:ext uri="{9D8B030D-6E8A-4147-A177-3AD203B41FA5}">
                      <a16:colId xmlns:a16="http://schemas.microsoft.com/office/drawing/2014/main" val="20002"/>
                    </a:ext>
                  </a:extLst>
                </a:gridCol>
                <a:gridCol w="1569774">
                  <a:extLst>
                    <a:ext uri="{9D8B030D-6E8A-4147-A177-3AD203B41FA5}">
                      <a16:colId xmlns:a16="http://schemas.microsoft.com/office/drawing/2014/main" val="20003"/>
                    </a:ext>
                  </a:extLst>
                </a:gridCol>
                <a:gridCol w="1569774">
                  <a:extLst>
                    <a:ext uri="{9D8B030D-6E8A-4147-A177-3AD203B41FA5}">
                      <a16:colId xmlns:a16="http://schemas.microsoft.com/office/drawing/2014/main" val="20004"/>
                    </a:ext>
                  </a:extLst>
                </a:gridCol>
              </a:tblGrid>
              <a:tr h="683849">
                <a:tc>
                  <a:txBody>
                    <a:bodyPr/>
                    <a:lstStyle/>
                    <a:p>
                      <a:pPr marL="107950" algn="ctr">
                        <a:lnSpc>
                          <a:spcPct val="115000"/>
                        </a:lnSpc>
                        <a:spcAft>
                          <a:spcPts val="0"/>
                        </a:spcAft>
                      </a:pPr>
                      <a:r>
                        <a:rPr lang="en-ZA" sz="1800" dirty="0">
                          <a:effectLst/>
                        </a:rPr>
                        <a:t>GOALS/</a:t>
                      </a:r>
                    </a:p>
                    <a:p>
                      <a:pPr marL="107950" algn="ctr">
                        <a:lnSpc>
                          <a:spcPct val="115000"/>
                        </a:lnSpc>
                        <a:spcAft>
                          <a:spcPts val="0"/>
                        </a:spcAft>
                      </a:pPr>
                      <a:r>
                        <a:rPr lang="en-ZA" sz="1800" dirty="0">
                          <a:effectLst/>
                        </a:rPr>
                        <a:t>OBJECTIVES   </a:t>
                      </a:r>
                      <a:endParaRPr lang="en-US" sz="1800" dirty="0">
                        <a:effectLst/>
                        <a:latin typeface="Calibri"/>
                        <a:ea typeface="SimSun"/>
                        <a:cs typeface="Arial"/>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107950" algn="ctr">
                        <a:lnSpc>
                          <a:spcPct val="115000"/>
                        </a:lnSpc>
                        <a:spcAft>
                          <a:spcPts val="0"/>
                        </a:spcAft>
                      </a:pPr>
                      <a:r>
                        <a:rPr lang="en-ZA" sz="1800" dirty="0">
                          <a:effectLst/>
                        </a:rPr>
                        <a:t>ACTIVITIES</a:t>
                      </a:r>
                      <a:endParaRPr lang="en-US" sz="1800" dirty="0">
                        <a:effectLst/>
                        <a:latin typeface="Calibri"/>
                        <a:ea typeface="SimSu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07950" algn="ctr">
                        <a:lnSpc>
                          <a:spcPct val="115000"/>
                        </a:lnSpc>
                        <a:spcAft>
                          <a:spcPts val="0"/>
                        </a:spcAft>
                      </a:pPr>
                      <a:r>
                        <a:rPr lang="en-ZA" sz="1800" dirty="0">
                          <a:effectLst/>
                        </a:rPr>
                        <a:t>OUTCOMES</a:t>
                      </a:r>
                      <a:endParaRPr lang="en-US" sz="1800" dirty="0">
                        <a:effectLst/>
                        <a:latin typeface="Calibri"/>
                        <a:ea typeface="SimSu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07950" algn="ctr">
                        <a:lnSpc>
                          <a:spcPct val="115000"/>
                        </a:lnSpc>
                        <a:spcAft>
                          <a:spcPts val="0"/>
                        </a:spcAft>
                      </a:pPr>
                      <a:r>
                        <a:rPr lang="en-ZA" sz="1800" dirty="0">
                          <a:effectLst/>
                        </a:rPr>
                        <a:t>DATA</a:t>
                      </a:r>
                      <a:endParaRPr lang="en-US" sz="1800" dirty="0">
                        <a:effectLst/>
                        <a:latin typeface="Calibri"/>
                        <a:ea typeface="SimSu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07950" algn="ctr">
                        <a:lnSpc>
                          <a:spcPct val="115000"/>
                        </a:lnSpc>
                        <a:spcAft>
                          <a:spcPts val="0"/>
                        </a:spcAft>
                      </a:pPr>
                      <a:r>
                        <a:rPr lang="en-ZA" sz="1800" dirty="0">
                          <a:effectLst/>
                        </a:rPr>
                        <a:t>ANALYSIS</a:t>
                      </a:r>
                      <a:endParaRPr lang="en-US" sz="1800" dirty="0">
                        <a:effectLst/>
                        <a:latin typeface="Calibri"/>
                        <a:ea typeface="SimSun"/>
                        <a:cs typeface="Arial"/>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862750">
                <a:tc>
                  <a:txBody>
                    <a:bodyPr/>
                    <a:lstStyle/>
                    <a:p>
                      <a:pPr marL="107950" algn="just">
                        <a:lnSpc>
                          <a:spcPct val="150000"/>
                        </a:lnSpc>
                        <a:spcAft>
                          <a:spcPts val="0"/>
                        </a:spcAft>
                      </a:pPr>
                      <a:r>
                        <a:rPr lang="en-ZA" sz="1000" dirty="0">
                          <a:effectLst/>
                        </a:rPr>
                        <a:t> </a:t>
                      </a:r>
                      <a:endParaRPr lang="en-US" sz="1000" dirty="0">
                        <a:effectLst/>
                      </a:endParaRPr>
                    </a:p>
                    <a:p>
                      <a:pPr algn="just">
                        <a:lnSpc>
                          <a:spcPct val="150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862750">
                <a:tc>
                  <a:txBody>
                    <a:bodyPr/>
                    <a:lstStyle/>
                    <a:p>
                      <a:pPr marL="107950" algn="just">
                        <a:lnSpc>
                          <a:spcPct val="150000"/>
                        </a:lnSpc>
                        <a:spcAft>
                          <a:spcPts val="0"/>
                        </a:spcAft>
                      </a:pPr>
                      <a:r>
                        <a:rPr lang="en-ZA" sz="1000" dirty="0">
                          <a:effectLst/>
                        </a:rPr>
                        <a:t> </a:t>
                      </a:r>
                      <a:endParaRPr lang="en-US" sz="1000" dirty="0">
                        <a:effectLst/>
                      </a:endParaRPr>
                    </a:p>
                    <a:p>
                      <a:pPr algn="just">
                        <a:lnSpc>
                          <a:spcPct val="150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862750">
                <a:tc>
                  <a:txBody>
                    <a:bodyPr/>
                    <a:lstStyle/>
                    <a:p>
                      <a:pPr marL="107950" algn="just">
                        <a:lnSpc>
                          <a:spcPct val="150000"/>
                        </a:lnSpc>
                        <a:spcAft>
                          <a:spcPts val="0"/>
                        </a:spcAft>
                      </a:pPr>
                      <a:r>
                        <a:rPr lang="en-ZA" sz="1000" dirty="0">
                          <a:effectLst/>
                        </a:rPr>
                        <a:t> </a:t>
                      </a:r>
                      <a:endParaRPr lang="en-US" sz="1000" dirty="0">
                        <a:effectLst/>
                      </a:endParaRPr>
                    </a:p>
                    <a:p>
                      <a:pPr algn="just">
                        <a:lnSpc>
                          <a:spcPct val="150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a:effectLst/>
                        </a:rPr>
                        <a:t> </a:t>
                      </a:r>
                      <a:endParaRPr lang="en-US" sz="1000">
                        <a:effectLst/>
                        <a:latin typeface="Calibri"/>
                        <a:ea typeface="SimSun"/>
                        <a:cs typeface="Arial"/>
                      </a:endParaRPr>
                    </a:p>
                  </a:txBody>
                  <a:tcPr marL="68580" marR="68580" marT="0" marB="0"/>
                </a:tc>
                <a:extLst>
                  <a:ext uri="{0D108BD9-81ED-4DB2-BD59-A6C34878D82A}">
                    <a16:rowId xmlns:a16="http://schemas.microsoft.com/office/drawing/2014/main" val="10003"/>
                  </a:ext>
                </a:extLst>
              </a:tr>
              <a:tr h="862750">
                <a:tc>
                  <a:txBody>
                    <a:bodyPr/>
                    <a:lstStyle/>
                    <a:p>
                      <a:pPr algn="just">
                        <a:lnSpc>
                          <a:spcPct val="150000"/>
                        </a:lnSpc>
                        <a:spcAft>
                          <a:spcPts val="0"/>
                        </a:spcAft>
                      </a:pPr>
                      <a:r>
                        <a:rPr lang="en-ZA" sz="1000" dirty="0">
                          <a:effectLst/>
                        </a:rPr>
                        <a:t> </a:t>
                      </a:r>
                      <a:endParaRPr lang="en-US" sz="1000" dirty="0">
                        <a:effectLst/>
                      </a:endParaRPr>
                    </a:p>
                    <a:p>
                      <a:pPr marL="107950" algn="just">
                        <a:lnSpc>
                          <a:spcPct val="150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tc>
                  <a:txBody>
                    <a:bodyPr/>
                    <a:lstStyle/>
                    <a:p>
                      <a:pPr marL="107950" algn="ctr">
                        <a:lnSpc>
                          <a:spcPct val="115000"/>
                        </a:lnSpc>
                        <a:spcAft>
                          <a:spcPts val="0"/>
                        </a:spcAft>
                      </a:pPr>
                      <a:r>
                        <a:rPr lang="en-ZA" sz="1000" dirty="0">
                          <a:effectLst/>
                        </a:rPr>
                        <a:t> </a:t>
                      </a: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94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178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3.3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1780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p:txBody>
          <a:bodyPr>
            <a:noAutofit/>
          </a:bodyPr>
          <a:lstStyle/>
          <a:p>
            <a:r>
              <a:rPr lang="en-US" sz="4400" dirty="0"/>
              <a:t>Study Unit 4:</a:t>
            </a:r>
            <a:br>
              <a:rPr lang="en-US" sz="4400" dirty="0"/>
            </a:br>
            <a:r>
              <a:rPr lang="en-ZA" sz="4400" dirty="0"/>
              <a:t>Develop an organisational training and development plan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179</a:t>
            </a:fld>
            <a:endParaRPr lang="en-ZA"/>
          </a:p>
        </p:txBody>
      </p:sp>
      <p:pic>
        <p:nvPicPr>
          <p:cNvPr id="6" name="Picture 5" descr="ec_i_outcomes_2.gif"/>
          <p:cNvPicPr/>
          <p:nvPr/>
        </p:nvPicPr>
        <p:blipFill>
          <a:blip r:embed="rId2" cstate="print"/>
          <a:stretch>
            <a:fillRect/>
          </a:stretch>
        </p:blipFill>
        <p:spPr>
          <a:xfrm>
            <a:off x="3281189" y="450912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41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Principles of  the NQF</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18</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074859311"/>
              </p:ext>
            </p:extLst>
          </p:nvPr>
        </p:nvGraphicFramePr>
        <p:xfrm>
          <a:off x="323528" y="1266408"/>
          <a:ext cx="8208912" cy="4334256"/>
        </p:xfrm>
        <a:graphic>
          <a:graphicData uri="http://schemas.openxmlformats.org/drawingml/2006/table">
            <a:tbl>
              <a:tblPr firstRow="1" firstCol="1" bandRow="1">
                <a:tableStyleId>{5C22544A-7EE6-4342-B048-85BDC9FD1C3A}</a:tableStyleId>
              </a:tblPr>
              <a:tblGrid>
                <a:gridCol w="1850033">
                  <a:extLst>
                    <a:ext uri="{9D8B030D-6E8A-4147-A177-3AD203B41FA5}">
                      <a16:colId xmlns:a16="http://schemas.microsoft.com/office/drawing/2014/main" val="20000"/>
                    </a:ext>
                  </a:extLst>
                </a:gridCol>
                <a:gridCol w="6358879">
                  <a:extLst>
                    <a:ext uri="{9D8B030D-6E8A-4147-A177-3AD203B41FA5}">
                      <a16:colId xmlns:a16="http://schemas.microsoft.com/office/drawing/2014/main" val="20001"/>
                    </a:ext>
                  </a:extLst>
                </a:gridCol>
              </a:tblGrid>
              <a:tr h="527962">
                <a:tc>
                  <a:txBody>
                    <a:bodyPr/>
                    <a:lstStyle/>
                    <a:p>
                      <a:pPr marL="107950" algn="just">
                        <a:lnSpc>
                          <a:spcPct val="150000"/>
                        </a:lnSpc>
                        <a:spcAft>
                          <a:spcPts val="0"/>
                        </a:spcAft>
                      </a:pPr>
                      <a:r>
                        <a:rPr lang="en-US" sz="2400" dirty="0">
                          <a:effectLst/>
                        </a:rPr>
                        <a:t>Principle</a:t>
                      </a:r>
                      <a:endParaRPr lang="en-US" sz="2400" dirty="0">
                        <a:effectLst/>
                        <a:latin typeface="Calibri"/>
                        <a:ea typeface="SimSun"/>
                        <a:cs typeface="Arial"/>
                      </a:endParaRPr>
                    </a:p>
                  </a:txBody>
                  <a:tcPr marL="68580" marR="68580" marT="0" marB="0"/>
                </a:tc>
                <a:tc>
                  <a:txBody>
                    <a:bodyPr/>
                    <a:lstStyle/>
                    <a:p>
                      <a:pPr marL="107950" algn="l">
                        <a:lnSpc>
                          <a:spcPct val="150000"/>
                        </a:lnSpc>
                        <a:spcAft>
                          <a:spcPts val="0"/>
                        </a:spcAft>
                      </a:pPr>
                      <a:r>
                        <a:rPr lang="en-US" sz="2400" dirty="0">
                          <a:effectLst/>
                        </a:rPr>
                        <a:t>Definition</a:t>
                      </a:r>
                      <a:endParaRPr lang="en-US" sz="24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527962">
                <a:tc>
                  <a:txBody>
                    <a:bodyPr/>
                    <a:lstStyle/>
                    <a:p>
                      <a:pPr marL="107950" algn="l">
                        <a:lnSpc>
                          <a:spcPct val="150000"/>
                        </a:lnSpc>
                        <a:spcAft>
                          <a:spcPts val="0"/>
                        </a:spcAft>
                      </a:pPr>
                      <a:r>
                        <a:rPr lang="en-US" sz="2400" b="1" dirty="0">
                          <a:effectLst/>
                          <a:latin typeface="Calibri"/>
                          <a:ea typeface="SimSun"/>
                          <a:cs typeface="Arial"/>
                        </a:rPr>
                        <a:t>Access</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Provide </a:t>
                      </a:r>
                      <a:r>
                        <a:rPr lang="en-US" sz="2400" b="1" dirty="0">
                          <a:effectLst/>
                          <a:latin typeface="Calibri"/>
                          <a:ea typeface="SimSun"/>
                          <a:cs typeface="Arial"/>
                        </a:rPr>
                        <a:t>ease of entry </a:t>
                      </a:r>
                      <a:r>
                        <a:rPr lang="en-US" sz="2400" dirty="0">
                          <a:effectLst/>
                          <a:latin typeface="Calibri"/>
                          <a:ea typeface="SimSun"/>
                          <a:cs typeface="Arial"/>
                        </a:rPr>
                        <a:t>to appropriate levels of education and training for </a:t>
                      </a:r>
                      <a:r>
                        <a:rPr lang="en-US" sz="2400" b="1" dirty="0">
                          <a:effectLst/>
                          <a:latin typeface="Calibri"/>
                          <a:ea typeface="SimSun"/>
                          <a:cs typeface="Arial"/>
                        </a:rPr>
                        <a:t>all prospective learners</a:t>
                      </a:r>
                      <a:r>
                        <a:rPr lang="en-US" sz="2400" dirty="0">
                          <a:effectLst/>
                          <a:latin typeface="Calibri"/>
                          <a:ea typeface="SimSun"/>
                          <a:cs typeface="Arial"/>
                        </a:rPr>
                        <a:t> thus facilitating progression</a:t>
                      </a:r>
                    </a:p>
                  </a:txBody>
                  <a:tcPr marL="68580" marR="68580" marT="0" marB="0"/>
                </a:tc>
                <a:extLst>
                  <a:ext uri="{0D108BD9-81ED-4DB2-BD59-A6C34878D82A}">
                    <a16:rowId xmlns:a16="http://schemas.microsoft.com/office/drawing/2014/main" val="10001"/>
                  </a:ext>
                </a:extLst>
              </a:tr>
              <a:tr h="527962">
                <a:tc>
                  <a:txBody>
                    <a:bodyPr/>
                    <a:lstStyle/>
                    <a:p>
                      <a:pPr marL="107950" algn="l">
                        <a:lnSpc>
                          <a:spcPct val="150000"/>
                        </a:lnSpc>
                        <a:spcAft>
                          <a:spcPts val="0"/>
                        </a:spcAft>
                      </a:pPr>
                      <a:r>
                        <a:rPr lang="en-US" sz="2400" b="1" dirty="0">
                          <a:effectLst/>
                          <a:latin typeface="Calibri"/>
                          <a:ea typeface="SimSun"/>
                          <a:cs typeface="Arial"/>
                        </a:rPr>
                        <a:t>Articulation </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Provides for learners, to </a:t>
                      </a:r>
                      <a:r>
                        <a:rPr lang="en-US" sz="2400" b="1" dirty="0">
                          <a:effectLst/>
                          <a:latin typeface="Calibri"/>
                          <a:ea typeface="SimSun"/>
                          <a:cs typeface="Arial"/>
                        </a:rPr>
                        <a:t>move between components of delivery system</a:t>
                      </a:r>
                    </a:p>
                  </a:txBody>
                  <a:tcPr marL="68580" marR="68580" marT="0" marB="0"/>
                </a:tc>
                <a:extLst>
                  <a:ext uri="{0D108BD9-81ED-4DB2-BD59-A6C34878D82A}">
                    <a16:rowId xmlns:a16="http://schemas.microsoft.com/office/drawing/2014/main" val="10002"/>
                  </a:ext>
                </a:extLst>
              </a:tr>
              <a:tr h="527962">
                <a:tc>
                  <a:txBody>
                    <a:bodyPr/>
                    <a:lstStyle/>
                    <a:p>
                      <a:pPr marL="107950" algn="l">
                        <a:lnSpc>
                          <a:spcPct val="150000"/>
                        </a:lnSpc>
                        <a:spcAft>
                          <a:spcPts val="0"/>
                        </a:spcAft>
                      </a:pPr>
                      <a:r>
                        <a:rPr lang="en-US" sz="2400" b="1" dirty="0">
                          <a:effectLst/>
                          <a:latin typeface="Calibri"/>
                          <a:ea typeface="SimSun"/>
                          <a:cs typeface="Arial"/>
                        </a:rPr>
                        <a:t>Progression</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Ensure that framework of qualifications permits individuals to </a:t>
                      </a:r>
                      <a:r>
                        <a:rPr lang="en-US" sz="2400" b="1" dirty="0">
                          <a:effectLst/>
                          <a:latin typeface="Calibri"/>
                          <a:ea typeface="SimSun"/>
                          <a:cs typeface="Arial"/>
                        </a:rPr>
                        <a:t>move through levels of national qualifications</a:t>
                      </a:r>
                      <a:r>
                        <a:rPr lang="en-US" sz="2400" dirty="0">
                          <a:effectLst/>
                          <a:latin typeface="Calibri"/>
                          <a:ea typeface="SimSun"/>
                          <a:cs typeface="Arial"/>
                        </a:rPr>
                        <a:t> via </a:t>
                      </a:r>
                      <a:r>
                        <a:rPr lang="en-US" sz="2400" b="1" dirty="0">
                          <a:effectLst/>
                          <a:latin typeface="Calibri"/>
                          <a:ea typeface="SimSun"/>
                          <a:cs typeface="Arial"/>
                        </a:rPr>
                        <a:t>different appropriate combinations of components </a:t>
                      </a:r>
                      <a:r>
                        <a:rPr lang="en-US" sz="2400" dirty="0">
                          <a:effectLst/>
                          <a:latin typeface="Calibri"/>
                          <a:ea typeface="SimSun"/>
                          <a:cs typeface="Arial"/>
                        </a:rPr>
                        <a:t>of delivery system.</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99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Title 4"/>
          <p:cNvSpPr>
            <a:spLocks noGrp="1"/>
          </p:cNvSpPr>
          <p:nvPr>
            <p:ph type="title"/>
          </p:nvPr>
        </p:nvSpPr>
        <p:spPr/>
        <p:txBody>
          <a:bodyPr/>
          <a:lstStyle/>
          <a:p>
            <a:r>
              <a:rPr lang="en-US" dirty="0"/>
              <a:t>Specific Outcomes</a:t>
            </a:r>
          </a:p>
        </p:txBody>
      </p:sp>
      <p:sp>
        <p:nvSpPr>
          <p:cNvPr id="7" name="Content Placeholder 6"/>
          <p:cNvSpPr>
            <a:spLocks noGrp="1"/>
          </p:cNvSpPr>
          <p:nvPr>
            <p:ph sz="quarter" idx="1"/>
          </p:nvPr>
        </p:nvSpPr>
        <p:spPr/>
        <p:txBody>
          <a:bodyPr>
            <a:normAutofit/>
          </a:bodyPr>
          <a:lstStyle/>
          <a:p>
            <a:pPr lvl="0" fontAlgn="base"/>
            <a:r>
              <a:rPr lang="en-ZA" sz="2800" b="1" dirty="0"/>
              <a:t>Conduct  analysis </a:t>
            </a:r>
            <a:r>
              <a:rPr lang="en-ZA" sz="2800" dirty="0"/>
              <a:t>to </a:t>
            </a:r>
            <a:r>
              <a:rPr lang="en-ZA" sz="2800" b="1" dirty="0"/>
              <a:t>identify </a:t>
            </a:r>
            <a:r>
              <a:rPr lang="en-ZA" sz="2800" dirty="0"/>
              <a:t>and </a:t>
            </a:r>
            <a:r>
              <a:rPr lang="en-ZA" sz="2800" b="1" dirty="0"/>
              <a:t>define  skills requirements </a:t>
            </a:r>
            <a:r>
              <a:rPr lang="en-ZA" sz="2800" dirty="0"/>
              <a:t>of the organisation.</a:t>
            </a:r>
          </a:p>
          <a:p>
            <a:pPr lvl="0" fontAlgn="base"/>
            <a:r>
              <a:rPr lang="en-ZA" sz="2800" b="1" dirty="0"/>
              <a:t>Analyse</a:t>
            </a:r>
            <a:r>
              <a:rPr lang="en-ZA" sz="2800" dirty="0"/>
              <a:t> </a:t>
            </a:r>
            <a:r>
              <a:rPr lang="en-ZA" sz="2800" b="1" dirty="0"/>
              <a:t>current skills </a:t>
            </a:r>
            <a:r>
              <a:rPr lang="en-ZA" sz="2800" dirty="0"/>
              <a:t>and </a:t>
            </a:r>
            <a:r>
              <a:rPr lang="en-ZA" sz="2800" b="1" dirty="0"/>
              <a:t>develop skills profile </a:t>
            </a:r>
            <a:r>
              <a:rPr lang="en-ZA" sz="2800" dirty="0"/>
              <a:t>of organisation.</a:t>
            </a:r>
          </a:p>
          <a:p>
            <a:pPr lvl="0" fontAlgn="base"/>
            <a:r>
              <a:rPr lang="en-ZA" sz="2800" b="1" dirty="0"/>
              <a:t>Define training </a:t>
            </a:r>
            <a:r>
              <a:rPr lang="en-ZA" sz="2800" dirty="0"/>
              <a:t>and </a:t>
            </a:r>
            <a:r>
              <a:rPr lang="en-ZA" sz="2800" b="1" dirty="0"/>
              <a:t>development needs </a:t>
            </a:r>
            <a:r>
              <a:rPr lang="en-ZA" sz="2800" dirty="0"/>
              <a:t>and establish </a:t>
            </a:r>
            <a:r>
              <a:rPr lang="en-ZA" sz="2800" b="1" dirty="0"/>
              <a:t>priorities</a:t>
            </a:r>
            <a:r>
              <a:rPr lang="en-ZA" sz="2800" dirty="0"/>
              <a:t>.</a:t>
            </a:r>
          </a:p>
          <a:p>
            <a:r>
              <a:rPr lang="en-ZA" sz="2800" b="1" dirty="0"/>
              <a:t>Develop a training and development plan.</a:t>
            </a:r>
          </a:p>
          <a:p>
            <a:pPr marL="0" indent="0">
              <a:buNone/>
            </a:pPr>
            <a:endParaRPr lang="en-US" sz="2800" b="1" dirty="0"/>
          </a:p>
        </p:txBody>
      </p:sp>
      <p:pic>
        <p:nvPicPr>
          <p:cNvPr id="8" name="Picture 7" descr="ec_i_summative_2.gif"/>
          <p:cNvPicPr/>
          <p:nvPr/>
        </p:nvPicPr>
        <p:blipFill>
          <a:blip r:embed="rId2" cstate="print"/>
          <a:stretch>
            <a:fillRect/>
          </a:stretch>
        </p:blipFill>
        <p:spPr>
          <a:xfrm>
            <a:off x="3419872" y="4869160"/>
            <a:ext cx="2160240"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92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Developing a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819954941"/>
              </p:ext>
            </p:extLst>
          </p:nvPr>
        </p:nvGraphicFramePr>
        <p:xfrm>
          <a:off x="468313" y="1412875"/>
          <a:ext cx="8218487" cy="3528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57EF9AA-FA4B-4C2A-99D0-8213E22BB0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3B71EA9-BB24-4C0D-AF4D-747A9EC51D5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DEAB87B-73B4-4736-BB6B-2FE9947B1A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85B2964-3E98-49B5-9127-B767498439D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8E27E89-AD21-4184-91F8-5A3A3E62FDE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E73F7DAB-EB5F-4DAA-96CD-611AF933E9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85983534"/>
              </p:ext>
            </p:extLst>
          </p:nvPr>
        </p:nvGraphicFramePr>
        <p:xfrm>
          <a:off x="468313" y="2150858"/>
          <a:ext cx="8218487" cy="4014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1560" y="1196752"/>
            <a:ext cx="6552728" cy="523220"/>
          </a:xfrm>
          <a:prstGeom prst="rect">
            <a:avLst/>
          </a:prstGeom>
          <a:noFill/>
        </p:spPr>
        <p:txBody>
          <a:bodyPr wrap="square" rtlCol="0">
            <a:spAutoFit/>
          </a:bodyPr>
          <a:lstStyle/>
          <a:p>
            <a:r>
              <a:rPr lang="en-US" sz="2800" b="1" dirty="0"/>
              <a:t>Assessing needs of the organisation: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DEECE48-7AF7-4E97-A60D-9B9987087DE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A80E1C5-9EAA-488F-89E7-815D6784E0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E792206-DE7E-4590-834C-5EB6846A01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592BE02-313D-479F-AC35-3D2C2AB8C7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p:cNvSpPr>
            <a:spLocks noGrp="1"/>
          </p:cNvSpPr>
          <p:nvPr>
            <p:ph sz="quarter" idx="1"/>
          </p:nvPr>
        </p:nvSpPr>
        <p:spPr/>
        <p:txBody>
          <a:bodyPr/>
          <a:lstStyle/>
          <a:p>
            <a:pPr marL="0" indent="0">
              <a:lnSpc>
                <a:spcPct val="150000"/>
              </a:lnSpc>
              <a:buNone/>
            </a:pPr>
            <a:r>
              <a:rPr lang="en-ZA" sz="2800" b="1" dirty="0"/>
              <a:t>Organisational analysis</a:t>
            </a:r>
          </a:p>
          <a:p>
            <a:pPr lvl="1">
              <a:lnSpc>
                <a:spcPct val="150000"/>
              </a:lnSpc>
            </a:pPr>
            <a:r>
              <a:rPr lang="en-ZA" dirty="0"/>
              <a:t>Analysing performance across entire organization. </a:t>
            </a:r>
          </a:p>
          <a:p>
            <a:pPr lvl="1"/>
            <a:r>
              <a:rPr lang="en-ZA" dirty="0"/>
              <a:t>Purpose of analysis is to identify areas of poor performance and skills within the organization </a:t>
            </a:r>
          </a:p>
          <a:p>
            <a:pPr lvl="1">
              <a:lnSpc>
                <a:spcPct val="150000"/>
              </a:lnSpc>
            </a:pPr>
            <a:r>
              <a:rPr lang="en-ZA" dirty="0"/>
              <a:t>Identify training needs. </a:t>
            </a:r>
          </a:p>
          <a:p>
            <a:pPr marL="0" indent="0">
              <a:buNone/>
            </a:pPr>
            <a:endParaRPr lang="en-ZA" dirty="0"/>
          </a:p>
        </p:txBody>
      </p:sp>
    </p:spTree>
    <p:extLst>
      <p:ext uri="{BB962C8B-B14F-4D97-AF65-F5344CB8AC3E}">
        <p14:creationId xmlns:p14="http://schemas.microsoft.com/office/powerpoint/2010/main" val="2996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p:txBody>
          <a:bodyPr>
            <a:normAutofit/>
          </a:bodyPr>
          <a:lstStyle/>
          <a:p>
            <a:pPr marL="0" indent="0">
              <a:buNone/>
            </a:pPr>
            <a:r>
              <a:rPr lang="en-ZA" sz="2800" b="1" dirty="0"/>
              <a:t>Operational analysis</a:t>
            </a:r>
          </a:p>
          <a:p>
            <a:pPr marL="354012" lvl="1" indent="0">
              <a:lnSpc>
                <a:spcPct val="150000"/>
              </a:lnSpc>
              <a:buNone/>
            </a:pPr>
            <a:endParaRPr lang="en-ZA" sz="1400" dirty="0"/>
          </a:p>
          <a:p>
            <a:pPr lvl="1">
              <a:lnSpc>
                <a:spcPct val="150000"/>
              </a:lnSpc>
            </a:pPr>
            <a:r>
              <a:rPr lang="en-ZA" dirty="0"/>
              <a:t>Analyse  operation aspect of organization. </a:t>
            </a:r>
          </a:p>
          <a:p>
            <a:pPr lvl="1"/>
            <a:r>
              <a:rPr lang="en-ZA" dirty="0"/>
              <a:t>Purpose of analysis - to identify  best way for task or operation to be performed. </a:t>
            </a:r>
          </a:p>
          <a:p>
            <a:pPr lvl="1"/>
            <a:r>
              <a:rPr lang="en-ZA" dirty="0"/>
              <a:t>Information collected  assists trainers to create training programmes  focusing on task-related requirements. </a:t>
            </a:r>
          </a:p>
          <a:p>
            <a:pPr marL="0" indent="0">
              <a:buNone/>
            </a:pPr>
            <a:endParaRPr lang="en-ZA" sz="2800" dirty="0"/>
          </a:p>
        </p:txBody>
      </p:sp>
    </p:spTree>
    <p:extLst>
      <p:ext uri="{BB962C8B-B14F-4D97-AF65-F5344CB8AC3E}">
        <p14:creationId xmlns:p14="http://schemas.microsoft.com/office/powerpoint/2010/main" val="13182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the analysis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p:cNvSpPr>
            <a:spLocks noGrp="1"/>
          </p:cNvSpPr>
          <p:nvPr>
            <p:ph sz="quarter" idx="1"/>
          </p:nvPr>
        </p:nvSpPr>
        <p:spPr>
          <a:xfrm>
            <a:off x="467544" y="1268760"/>
            <a:ext cx="8219256" cy="4824016"/>
          </a:xfrm>
        </p:spPr>
        <p:txBody>
          <a:bodyPr>
            <a:normAutofit lnSpcReduction="10000"/>
          </a:bodyPr>
          <a:lstStyle/>
          <a:p>
            <a:pPr marL="0" indent="0">
              <a:buNone/>
            </a:pPr>
            <a:r>
              <a:rPr lang="en-ZA" sz="2800" b="1" dirty="0"/>
              <a:t>Personal Analysis</a:t>
            </a:r>
          </a:p>
          <a:p>
            <a:endParaRPr lang="en-ZA" dirty="0"/>
          </a:p>
          <a:p>
            <a:r>
              <a:rPr lang="en-ZA" dirty="0"/>
              <a:t>Focuses on individual employees  -  to identify individual training needs. </a:t>
            </a:r>
          </a:p>
          <a:p>
            <a:pPr lvl="1" fontAlgn="base"/>
            <a:r>
              <a:rPr lang="en-ZA" dirty="0"/>
              <a:t>Determine who needs training</a:t>
            </a:r>
          </a:p>
          <a:p>
            <a:pPr lvl="1" fontAlgn="base"/>
            <a:r>
              <a:rPr lang="en-ZA" dirty="0"/>
              <a:t>Identify knowledge, skills, values and attitudes  that require attention</a:t>
            </a:r>
          </a:p>
          <a:p>
            <a:pPr marL="354012" lvl="1" indent="0" fontAlgn="base">
              <a:buNone/>
            </a:pPr>
            <a:endParaRPr lang="en-ZA" dirty="0"/>
          </a:p>
          <a:p>
            <a:r>
              <a:rPr lang="en-ZA" dirty="0"/>
              <a:t>Personal analysis needs to ensure that</a:t>
            </a:r>
          </a:p>
          <a:p>
            <a:pPr lvl="1"/>
            <a:r>
              <a:rPr lang="en-ZA" dirty="0"/>
              <a:t>specific staff members receive the training they require</a:t>
            </a:r>
          </a:p>
          <a:p>
            <a:pPr lvl="1"/>
            <a:r>
              <a:rPr lang="en-ZA" dirty="0"/>
              <a:t>training programmes are designed to fill the gap between actual and desired performance. </a:t>
            </a:r>
          </a:p>
          <a:p>
            <a:pPr marL="0" indent="0">
              <a:buNone/>
            </a:pPr>
            <a:endParaRPr lang="en-ZA" dirty="0"/>
          </a:p>
        </p:txBody>
      </p:sp>
    </p:spTree>
    <p:extLst>
      <p:ext uri="{BB962C8B-B14F-4D97-AF65-F5344CB8AC3E}">
        <p14:creationId xmlns:p14="http://schemas.microsoft.com/office/powerpoint/2010/main" val="235455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p:cNvSpPr>
            <a:spLocks noGrp="1"/>
          </p:cNvSpPr>
          <p:nvPr>
            <p:ph sz="quarter" idx="1"/>
          </p:nvPr>
        </p:nvSpPr>
        <p:spPr/>
        <p:txBody>
          <a:bodyPr/>
          <a:lstStyle/>
          <a:p>
            <a:r>
              <a:rPr lang="en-ZA" sz="2800" dirty="0"/>
              <a:t>Assessment phase is often referred to as the </a:t>
            </a:r>
            <a:r>
              <a:rPr lang="en-ZA" sz="2800" b="1" dirty="0"/>
              <a:t>skills or competency audit. </a:t>
            </a:r>
          </a:p>
          <a:p>
            <a:r>
              <a:rPr lang="en-ZA" sz="2800" dirty="0"/>
              <a:t>Determines which skills the organization </a:t>
            </a:r>
            <a:r>
              <a:rPr lang="en-ZA" sz="2800" b="1" dirty="0"/>
              <a:t>currently requires </a:t>
            </a:r>
            <a:r>
              <a:rPr lang="en-ZA" sz="2800" dirty="0"/>
              <a:t>and compares these to the skills the organization </a:t>
            </a:r>
            <a:r>
              <a:rPr lang="en-ZA" sz="2800" b="1" dirty="0"/>
              <a:t>already has. </a:t>
            </a:r>
          </a:p>
          <a:p>
            <a:r>
              <a:rPr lang="en-ZA" sz="2800" dirty="0"/>
              <a:t>The </a:t>
            </a:r>
            <a:r>
              <a:rPr lang="en-ZA" sz="2800" b="1" dirty="0"/>
              <a:t>difference</a:t>
            </a:r>
            <a:r>
              <a:rPr lang="en-ZA" sz="2800" dirty="0"/>
              <a:t> between these two is called the </a:t>
            </a:r>
            <a:r>
              <a:rPr lang="en-ZA" sz="2800" b="1" dirty="0"/>
              <a:t>SKILLS GAP. </a:t>
            </a:r>
          </a:p>
          <a:p>
            <a:pPr marL="0" indent="0">
              <a:buNone/>
            </a:pPr>
            <a:endParaRPr lang="en-ZA" dirty="0"/>
          </a:p>
        </p:txBody>
      </p:sp>
    </p:spTree>
    <p:extLst>
      <p:ext uri="{BB962C8B-B14F-4D97-AF65-F5344CB8AC3E}">
        <p14:creationId xmlns:p14="http://schemas.microsoft.com/office/powerpoint/2010/main" val="26825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pic>
        <p:nvPicPr>
          <p:cNvPr id="7" name="Content Placeholder 6"/>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962452" y="1412875"/>
            <a:ext cx="7230209" cy="4679950"/>
          </a:xfrm>
          <a:prstGeom prst="rect">
            <a:avLst/>
          </a:prstGeom>
        </p:spPr>
      </p:pic>
    </p:spTree>
    <p:extLst>
      <p:ext uri="{BB962C8B-B14F-4D97-AF65-F5344CB8AC3E}">
        <p14:creationId xmlns:p14="http://schemas.microsoft.com/office/powerpoint/2010/main" val="25136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5" name="Content Placeholder 4"/>
          <p:cNvSpPr>
            <a:spLocks noGrp="1"/>
          </p:cNvSpPr>
          <p:nvPr>
            <p:ph sz="quarter" idx="1"/>
          </p:nvPr>
        </p:nvSpPr>
        <p:spPr/>
        <p:txBody>
          <a:bodyPr>
            <a:normAutofit/>
          </a:bodyPr>
          <a:lstStyle/>
          <a:p>
            <a:r>
              <a:rPr lang="en-ZA" sz="2800" dirty="0"/>
              <a:t>Should be completed by qualified HR professionals, because: </a:t>
            </a:r>
          </a:p>
          <a:p>
            <a:pPr marL="354012" lvl="1" indent="0" fontAlgn="base">
              <a:buNone/>
            </a:pPr>
            <a:endParaRPr lang="en-ZA" sz="2600" dirty="0"/>
          </a:p>
          <a:p>
            <a:pPr lvl="1" fontAlgn="base"/>
            <a:r>
              <a:rPr lang="en-ZA" sz="2600" dirty="0"/>
              <a:t>Assessment will be rigorous and complete </a:t>
            </a:r>
          </a:p>
          <a:p>
            <a:pPr lvl="1" fontAlgn="base"/>
            <a:r>
              <a:rPr lang="en-ZA" sz="2600" dirty="0"/>
              <a:t>Employees will feel more open and honest</a:t>
            </a:r>
            <a:endParaRPr lang="en-ZA" sz="3100" dirty="0"/>
          </a:p>
          <a:p>
            <a:endParaRPr lang="en-US" dirty="0"/>
          </a:p>
        </p:txBody>
      </p:sp>
    </p:spTree>
    <p:extLst>
      <p:ext uri="{BB962C8B-B14F-4D97-AF65-F5344CB8AC3E}">
        <p14:creationId xmlns:p14="http://schemas.microsoft.com/office/powerpoint/2010/main" val="188641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5" name="Content Placeholder 4"/>
          <p:cNvSpPr>
            <a:spLocks noGrp="1"/>
          </p:cNvSpPr>
          <p:nvPr>
            <p:ph sz="quarter" idx="1"/>
          </p:nvPr>
        </p:nvSpPr>
        <p:spPr/>
        <p:txBody>
          <a:bodyPr>
            <a:normAutofit/>
          </a:bodyPr>
          <a:lstStyle/>
          <a:p>
            <a:r>
              <a:rPr lang="en-ZA" sz="2800" dirty="0"/>
              <a:t>Help to identify areas where  people are not yet competent to perform their jobs </a:t>
            </a:r>
          </a:p>
          <a:p>
            <a:pPr>
              <a:lnSpc>
                <a:spcPct val="150000"/>
              </a:lnSpc>
            </a:pPr>
            <a:r>
              <a:rPr lang="en-ZA" sz="2800" dirty="0"/>
              <a:t>Plan training and development </a:t>
            </a:r>
          </a:p>
          <a:p>
            <a:r>
              <a:rPr lang="en-ZA" sz="2800" dirty="0"/>
              <a:t> Help identify people who are ‘over-qualified’ for the jobs they are in, or will be more beneficial in another department or division. </a:t>
            </a:r>
          </a:p>
          <a:p>
            <a:pPr>
              <a:lnSpc>
                <a:spcPct val="150000"/>
              </a:lnSpc>
            </a:pPr>
            <a:endParaRPr lang="en-US" sz="2800" dirty="0"/>
          </a:p>
        </p:txBody>
      </p:sp>
    </p:spTree>
    <p:extLst>
      <p:ext uri="{BB962C8B-B14F-4D97-AF65-F5344CB8AC3E}">
        <p14:creationId xmlns:p14="http://schemas.microsoft.com/office/powerpoint/2010/main" val="34029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Principles of  the NQF</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19</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1749015123"/>
              </p:ext>
            </p:extLst>
          </p:nvPr>
        </p:nvGraphicFramePr>
        <p:xfrm>
          <a:off x="323528" y="1340511"/>
          <a:ext cx="8208912" cy="4754880"/>
        </p:xfrm>
        <a:graphic>
          <a:graphicData uri="http://schemas.openxmlformats.org/drawingml/2006/table">
            <a:tbl>
              <a:tblPr firstRow="1" firstCol="1" bandRow="1">
                <a:tableStyleId>{5C22544A-7EE6-4342-B048-85BDC9FD1C3A}</a:tableStyleId>
              </a:tblPr>
              <a:tblGrid>
                <a:gridCol w="1850033">
                  <a:extLst>
                    <a:ext uri="{9D8B030D-6E8A-4147-A177-3AD203B41FA5}">
                      <a16:colId xmlns:a16="http://schemas.microsoft.com/office/drawing/2014/main" val="20000"/>
                    </a:ext>
                  </a:extLst>
                </a:gridCol>
                <a:gridCol w="6358879">
                  <a:extLst>
                    <a:ext uri="{9D8B030D-6E8A-4147-A177-3AD203B41FA5}">
                      <a16:colId xmlns:a16="http://schemas.microsoft.com/office/drawing/2014/main" val="20001"/>
                    </a:ext>
                  </a:extLst>
                </a:gridCol>
              </a:tblGrid>
              <a:tr h="527962">
                <a:tc>
                  <a:txBody>
                    <a:bodyPr/>
                    <a:lstStyle/>
                    <a:p>
                      <a:pPr marL="107950" algn="just">
                        <a:lnSpc>
                          <a:spcPct val="150000"/>
                        </a:lnSpc>
                        <a:spcAft>
                          <a:spcPts val="0"/>
                        </a:spcAft>
                      </a:pPr>
                      <a:r>
                        <a:rPr lang="en-US" sz="2400" dirty="0">
                          <a:effectLst/>
                        </a:rPr>
                        <a:t>Principle</a:t>
                      </a:r>
                      <a:endParaRPr lang="en-US" sz="2400" dirty="0">
                        <a:effectLst/>
                        <a:latin typeface="Calibri"/>
                        <a:ea typeface="SimSun"/>
                        <a:cs typeface="Arial"/>
                      </a:endParaRPr>
                    </a:p>
                  </a:txBody>
                  <a:tcPr marL="68580" marR="68580" marT="0" marB="0"/>
                </a:tc>
                <a:tc>
                  <a:txBody>
                    <a:bodyPr/>
                    <a:lstStyle/>
                    <a:p>
                      <a:pPr marL="107950" algn="l">
                        <a:lnSpc>
                          <a:spcPct val="150000"/>
                        </a:lnSpc>
                        <a:spcAft>
                          <a:spcPts val="0"/>
                        </a:spcAft>
                      </a:pPr>
                      <a:r>
                        <a:rPr lang="en-US" sz="2400" dirty="0">
                          <a:effectLst/>
                        </a:rPr>
                        <a:t>Definition</a:t>
                      </a:r>
                      <a:endParaRPr lang="en-US" sz="24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527962">
                <a:tc>
                  <a:txBody>
                    <a:bodyPr/>
                    <a:lstStyle/>
                    <a:p>
                      <a:pPr marL="107950" algn="l">
                        <a:lnSpc>
                          <a:spcPct val="115000"/>
                        </a:lnSpc>
                        <a:spcAft>
                          <a:spcPts val="0"/>
                        </a:spcAft>
                      </a:pPr>
                      <a:r>
                        <a:rPr lang="en-US" sz="2400" b="1" dirty="0">
                          <a:effectLst/>
                          <a:latin typeface="Calibri"/>
                          <a:ea typeface="SimSun"/>
                          <a:cs typeface="Arial"/>
                        </a:rPr>
                        <a:t>Portability</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Enable learners to </a:t>
                      </a:r>
                      <a:r>
                        <a:rPr lang="en-US" sz="2400" b="1" dirty="0">
                          <a:effectLst/>
                          <a:latin typeface="Calibri"/>
                          <a:ea typeface="SimSun"/>
                          <a:cs typeface="Arial"/>
                        </a:rPr>
                        <a:t>transfer credits </a:t>
                      </a:r>
                      <a:r>
                        <a:rPr lang="en-US" sz="2400" dirty="0">
                          <a:effectLst/>
                          <a:latin typeface="Calibri"/>
                          <a:ea typeface="SimSun"/>
                          <a:cs typeface="Arial"/>
                        </a:rPr>
                        <a:t>or </a:t>
                      </a:r>
                      <a:r>
                        <a:rPr lang="en-US" sz="2400" b="1" dirty="0">
                          <a:effectLst/>
                          <a:latin typeface="Calibri"/>
                          <a:ea typeface="SimSun"/>
                          <a:cs typeface="Arial"/>
                        </a:rPr>
                        <a:t>qualifications </a:t>
                      </a:r>
                      <a:r>
                        <a:rPr lang="en-US" sz="2400" dirty="0">
                          <a:effectLst/>
                          <a:latin typeface="Calibri"/>
                          <a:ea typeface="SimSun"/>
                          <a:cs typeface="Arial"/>
                        </a:rPr>
                        <a:t>from one learning institution and/or employer to another</a:t>
                      </a:r>
                    </a:p>
                  </a:txBody>
                  <a:tcPr marL="68580" marR="68580" marT="0" marB="0"/>
                </a:tc>
                <a:extLst>
                  <a:ext uri="{0D108BD9-81ED-4DB2-BD59-A6C34878D82A}">
                    <a16:rowId xmlns:a16="http://schemas.microsoft.com/office/drawing/2014/main" val="10001"/>
                  </a:ext>
                </a:extLst>
              </a:tr>
              <a:tr h="527962">
                <a:tc>
                  <a:txBody>
                    <a:bodyPr/>
                    <a:lstStyle/>
                    <a:p>
                      <a:pPr marL="107950" algn="l">
                        <a:lnSpc>
                          <a:spcPct val="115000"/>
                        </a:lnSpc>
                        <a:spcAft>
                          <a:spcPts val="0"/>
                        </a:spcAft>
                      </a:pPr>
                      <a:r>
                        <a:rPr lang="en-US" sz="2400" b="1" dirty="0">
                          <a:effectLst/>
                          <a:latin typeface="Calibri"/>
                          <a:ea typeface="SimSun"/>
                          <a:cs typeface="Arial"/>
                        </a:rPr>
                        <a:t>Recognition of Prior Learning (RPL)</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Through assessment, </a:t>
                      </a:r>
                      <a:r>
                        <a:rPr lang="en-US" sz="2400" b="1" dirty="0">
                          <a:effectLst/>
                          <a:latin typeface="Calibri"/>
                          <a:ea typeface="SimSun"/>
                          <a:cs typeface="Arial"/>
                        </a:rPr>
                        <a:t>give credit to learning  already acquired in different ways</a:t>
                      </a:r>
                      <a:r>
                        <a:rPr lang="en-US" sz="2400" dirty="0">
                          <a:effectLst/>
                          <a:latin typeface="Calibri"/>
                          <a:ea typeface="SimSun"/>
                          <a:cs typeface="Arial"/>
                        </a:rPr>
                        <a:t>, e.g. through life experience</a:t>
                      </a:r>
                    </a:p>
                  </a:txBody>
                  <a:tcPr marL="68580" marR="68580" marT="0" marB="0"/>
                </a:tc>
                <a:extLst>
                  <a:ext uri="{0D108BD9-81ED-4DB2-BD59-A6C34878D82A}">
                    <a16:rowId xmlns:a16="http://schemas.microsoft.com/office/drawing/2014/main" val="10002"/>
                  </a:ext>
                </a:extLst>
              </a:tr>
              <a:tr h="527962">
                <a:tc>
                  <a:txBody>
                    <a:bodyPr/>
                    <a:lstStyle/>
                    <a:p>
                      <a:pPr marL="107950" algn="l">
                        <a:lnSpc>
                          <a:spcPct val="115000"/>
                        </a:lnSpc>
                        <a:spcAft>
                          <a:spcPts val="0"/>
                        </a:spcAft>
                      </a:pPr>
                      <a:r>
                        <a:rPr lang="en-US" sz="2400" b="1">
                          <a:effectLst/>
                          <a:latin typeface="Calibri"/>
                          <a:ea typeface="SimSun"/>
                          <a:cs typeface="Arial"/>
                        </a:rPr>
                        <a:t>Guidance of Learners</a:t>
                      </a:r>
                      <a:endParaRPr lang="en-US" sz="240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400" dirty="0">
                          <a:effectLst/>
                          <a:latin typeface="Calibri"/>
                          <a:ea typeface="SimSun"/>
                          <a:cs typeface="Arial"/>
                        </a:rPr>
                        <a:t>Provide for </a:t>
                      </a:r>
                      <a:r>
                        <a:rPr lang="en-US" sz="2400" b="1" dirty="0">
                          <a:effectLst/>
                          <a:latin typeface="Calibri"/>
                          <a:ea typeface="SimSun"/>
                          <a:cs typeface="Arial"/>
                        </a:rPr>
                        <a:t>counseling of learners </a:t>
                      </a:r>
                      <a:r>
                        <a:rPr lang="en-US" sz="2400" dirty="0">
                          <a:effectLst/>
                          <a:latin typeface="Calibri"/>
                          <a:ea typeface="SimSun"/>
                          <a:cs typeface="Arial"/>
                        </a:rPr>
                        <a:t>by specially trained individuals who meet nationally recognized standards for educators and trainers.</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28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p:cNvSpPr>
            <a:spLocks noGrp="1"/>
          </p:cNvSpPr>
          <p:nvPr>
            <p:ph sz="quarter" idx="1"/>
          </p:nvPr>
        </p:nvSpPr>
        <p:spPr/>
        <p:txBody>
          <a:bodyPr>
            <a:normAutofit/>
          </a:bodyPr>
          <a:lstStyle/>
          <a:p>
            <a:endParaRPr lang="en-ZA" sz="2800" dirty="0"/>
          </a:p>
          <a:p>
            <a:endParaRPr lang="en-US" sz="2800" dirty="0"/>
          </a:p>
        </p:txBody>
      </p:sp>
      <p:sp>
        <p:nvSpPr>
          <p:cNvPr id="6" name="Rectangle 5"/>
          <p:cNvSpPr/>
          <p:nvPr/>
        </p:nvSpPr>
        <p:spPr>
          <a:xfrm>
            <a:off x="467544" y="1474619"/>
            <a:ext cx="8280920" cy="4452501"/>
          </a:xfrm>
          <a:prstGeom prst="rect">
            <a:avLst/>
          </a:prstGeom>
        </p:spPr>
        <p:txBody>
          <a:bodyPr wrap="square">
            <a:spAutoFit/>
          </a:bodyPr>
          <a:lstStyle/>
          <a:p>
            <a:pPr>
              <a:lnSpc>
                <a:spcPct val="150000"/>
              </a:lnSpc>
            </a:pPr>
            <a:r>
              <a:rPr lang="en-ZA" sz="2800" b="1" dirty="0"/>
              <a:t>Result:</a:t>
            </a:r>
          </a:p>
          <a:p>
            <a:pPr marL="720725" lvl="1" indent="-366713">
              <a:lnSpc>
                <a:spcPct val="150000"/>
              </a:lnSpc>
              <a:spcBef>
                <a:spcPts val="370"/>
              </a:spcBef>
              <a:buClr>
                <a:srgbClr val="008080"/>
              </a:buClr>
              <a:buSzPct val="85000"/>
              <a:buFont typeface="Wingdings 2"/>
              <a:buChar char=""/>
            </a:pPr>
            <a:r>
              <a:rPr lang="en-ZA" sz="2400" dirty="0">
                <a:latin typeface="Calibri" pitchFamily="34" charset="0"/>
              </a:rPr>
              <a:t>Improved productivity and job satisfaction </a:t>
            </a:r>
          </a:p>
          <a:p>
            <a:pPr marL="720725" lvl="1" indent="-366713">
              <a:lnSpc>
                <a:spcPct val="150000"/>
              </a:lnSpc>
              <a:spcBef>
                <a:spcPts val="370"/>
              </a:spcBef>
              <a:buClr>
                <a:srgbClr val="008080"/>
              </a:buClr>
              <a:buSzPct val="85000"/>
              <a:buFont typeface="Wingdings 2"/>
              <a:buChar char=""/>
            </a:pPr>
            <a:r>
              <a:rPr lang="en-ZA" sz="2400" dirty="0">
                <a:latin typeface="Calibri" pitchFamily="34" charset="0"/>
              </a:rPr>
              <a:t>No money spent on training which </a:t>
            </a:r>
            <a:r>
              <a:rPr lang="en-ZA" sz="2400" dirty="0"/>
              <a:t>is not needed. </a:t>
            </a:r>
          </a:p>
          <a:p>
            <a:pPr>
              <a:lnSpc>
                <a:spcPct val="150000"/>
              </a:lnSpc>
            </a:pPr>
            <a:endParaRPr lang="en-ZA" sz="2800" b="1" dirty="0"/>
          </a:p>
          <a:p>
            <a:pPr>
              <a:lnSpc>
                <a:spcPct val="150000"/>
              </a:lnSpc>
            </a:pPr>
            <a:r>
              <a:rPr lang="en-ZA" sz="2800" b="1" dirty="0"/>
              <a:t>Function:</a:t>
            </a:r>
          </a:p>
          <a:p>
            <a:pPr marL="720725" lvl="1" indent="-366713">
              <a:lnSpc>
                <a:spcPct val="150000"/>
              </a:lnSpc>
              <a:spcBef>
                <a:spcPts val="370"/>
              </a:spcBef>
              <a:buClr>
                <a:srgbClr val="008080"/>
              </a:buClr>
              <a:buSzPct val="85000"/>
              <a:buFont typeface="Wingdings 2"/>
              <a:buChar char=""/>
            </a:pPr>
            <a:r>
              <a:rPr lang="en-ZA" sz="2400" dirty="0">
                <a:latin typeface="Calibri" pitchFamily="34" charset="0"/>
              </a:rPr>
              <a:t>Assessing current skill requirements of  organisation</a:t>
            </a:r>
          </a:p>
          <a:p>
            <a:pPr marL="720725" lvl="1" indent="-366713">
              <a:lnSpc>
                <a:spcPct val="150000"/>
              </a:lnSpc>
              <a:spcBef>
                <a:spcPts val="370"/>
              </a:spcBef>
              <a:buClr>
                <a:srgbClr val="008080"/>
              </a:buClr>
              <a:buSzPct val="85000"/>
              <a:buFont typeface="Wingdings 2"/>
              <a:buChar char=""/>
            </a:pPr>
            <a:r>
              <a:rPr lang="en-ZA" sz="2400" dirty="0">
                <a:latin typeface="Calibri" pitchFamily="34" charset="0"/>
              </a:rPr>
              <a:t>Assessing skills levels of the employees</a:t>
            </a:r>
          </a:p>
        </p:txBody>
      </p:sp>
    </p:spTree>
    <p:extLst>
      <p:ext uri="{BB962C8B-B14F-4D97-AF65-F5344CB8AC3E}">
        <p14:creationId xmlns:p14="http://schemas.microsoft.com/office/powerpoint/2010/main" val="2079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6" name="Rectangle 5"/>
          <p:cNvSpPr/>
          <p:nvPr/>
        </p:nvSpPr>
        <p:spPr>
          <a:xfrm>
            <a:off x="1115616" y="2344812"/>
            <a:ext cx="7128792" cy="2862322"/>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Training needs analysis can be defined as the determination of the skills gap between what employees are required to do and what employees actually can do. The skills gap is often referred to as the PERFORMANCE GAP.</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1898695" cy="788020"/>
          </a:xfrm>
          <a:prstGeom prst="rect">
            <a:avLst/>
          </a:prstGeom>
          <a:noFill/>
        </p:spPr>
      </p:pic>
    </p:spTree>
    <p:extLst>
      <p:ext uri="{BB962C8B-B14F-4D97-AF65-F5344CB8AC3E}">
        <p14:creationId xmlns:p14="http://schemas.microsoft.com/office/powerpoint/2010/main" val="202129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p:cNvSpPr>
            <a:spLocks noGrp="1"/>
          </p:cNvSpPr>
          <p:nvPr>
            <p:ph sz="quarter" idx="1"/>
          </p:nvPr>
        </p:nvSpPr>
        <p:spPr/>
        <p:txBody>
          <a:bodyPr>
            <a:normAutofit/>
          </a:bodyPr>
          <a:lstStyle/>
          <a:p>
            <a:pPr marL="0" indent="0">
              <a:buNone/>
            </a:pPr>
            <a:r>
              <a:rPr lang="en-ZA" sz="2800" b="1" dirty="0"/>
              <a:t>Types of Needs</a:t>
            </a:r>
          </a:p>
          <a:p>
            <a:pPr marL="0" indent="0">
              <a:buNone/>
            </a:pPr>
            <a:endParaRPr lang="en-ZA" sz="2800" dirty="0"/>
          </a:p>
          <a:p>
            <a:pPr lvl="1"/>
            <a:r>
              <a:rPr lang="en-ZA" dirty="0"/>
              <a:t>Normative needs</a:t>
            </a:r>
          </a:p>
          <a:p>
            <a:pPr lvl="1"/>
            <a:r>
              <a:rPr lang="en-ZA" dirty="0"/>
              <a:t>Needs based on feelings</a:t>
            </a:r>
          </a:p>
          <a:p>
            <a:pPr lvl="1"/>
            <a:r>
              <a:rPr lang="en-ZA" dirty="0"/>
              <a:t>Needs that arise on demand</a:t>
            </a:r>
          </a:p>
          <a:p>
            <a:pPr lvl="1"/>
            <a:r>
              <a:rPr lang="en-ZA" dirty="0"/>
              <a:t>Future anticipated needs</a:t>
            </a:r>
          </a:p>
        </p:txBody>
      </p:sp>
    </p:spTree>
    <p:extLst>
      <p:ext uri="{BB962C8B-B14F-4D97-AF65-F5344CB8AC3E}">
        <p14:creationId xmlns:p14="http://schemas.microsoft.com/office/powerpoint/2010/main" val="31731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5" name="Content Placeholder 4"/>
          <p:cNvSpPr>
            <a:spLocks noGrp="1"/>
          </p:cNvSpPr>
          <p:nvPr>
            <p:ph sz="quarter" idx="1"/>
          </p:nvPr>
        </p:nvSpPr>
        <p:spPr/>
        <p:txBody>
          <a:bodyPr/>
          <a:lstStyle/>
          <a:p>
            <a:pPr marL="0" indent="0">
              <a:buNone/>
            </a:pPr>
            <a:r>
              <a:rPr lang="en-ZA" sz="2800" b="1" dirty="0"/>
              <a:t>Normative needs</a:t>
            </a:r>
          </a:p>
          <a:p>
            <a:pPr marL="0" indent="0">
              <a:buNone/>
            </a:pPr>
            <a:endParaRPr lang="en-ZA" sz="2800" b="1" dirty="0"/>
          </a:p>
          <a:p>
            <a:pPr lvl="1"/>
            <a:r>
              <a:rPr lang="en-ZA" dirty="0"/>
              <a:t>Standard of performance falls below the generally accepted standard. </a:t>
            </a:r>
          </a:p>
          <a:p>
            <a:pPr lvl="1"/>
            <a:endParaRPr lang="en-ZA" dirty="0"/>
          </a:p>
          <a:p>
            <a:pPr lvl="1"/>
            <a:r>
              <a:rPr lang="en-ZA" dirty="0"/>
              <a:t>Employee’s performance falls short of what is required</a:t>
            </a:r>
            <a:r>
              <a:rPr lang="en-ZA" sz="3000" dirty="0"/>
              <a:t>. </a:t>
            </a:r>
          </a:p>
          <a:p>
            <a:pPr marL="0" indent="0">
              <a:buNone/>
            </a:pPr>
            <a:endParaRPr lang="en-ZA" dirty="0"/>
          </a:p>
        </p:txBody>
      </p:sp>
    </p:spTree>
    <p:extLst>
      <p:ext uri="{BB962C8B-B14F-4D97-AF65-F5344CB8AC3E}">
        <p14:creationId xmlns:p14="http://schemas.microsoft.com/office/powerpoint/2010/main" val="37824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p:txBody>
          <a:bodyPr/>
          <a:lstStyle/>
          <a:p>
            <a:pPr marL="0" indent="0">
              <a:buNone/>
            </a:pPr>
            <a:r>
              <a:rPr lang="en-ZA" sz="2800" b="1" dirty="0"/>
              <a:t>Needs based on feelings</a:t>
            </a:r>
          </a:p>
          <a:p>
            <a:pPr marL="0" indent="0">
              <a:buNone/>
            </a:pPr>
            <a:endParaRPr lang="en-ZA" sz="2800" b="1" dirty="0"/>
          </a:p>
          <a:p>
            <a:pPr lvl="1">
              <a:lnSpc>
                <a:spcPct val="150000"/>
              </a:lnSpc>
            </a:pPr>
            <a:r>
              <a:rPr lang="en-ZA" dirty="0"/>
              <a:t>Expressed by individuals.</a:t>
            </a:r>
          </a:p>
          <a:p>
            <a:pPr lvl="1">
              <a:lnSpc>
                <a:spcPct val="150000"/>
              </a:lnSpc>
            </a:pPr>
            <a:r>
              <a:rPr lang="en-ZA" dirty="0"/>
              <a:t>E.g. Individual requests training within  scope of job description but not necessarily essential part of the job </a:t>
            </a:r>
          </a:p>
          <a:p>
            <a:endParaRPr lang="en-ZA" sz="2800" dirty="0"/>
          </a:p>
          <a:p>
            <a:pPr marL="0" indent="0">
              <a:buNone/>
            </a:pPr>
            <a:endParaRPr lang="en-ZA" dirty="0"/>
          </a:p>
        </p:txBody>
      </p:sp>
    </p:spTree>
    <p:extLst>
      <p:ext uri="{BB962C8B-B14F-4D97-AF65-F5344CB8AC3E}">
        <p14:creationId xmlns:p14="http://schemas.microsoft.com/office/powerpoint/2010/main" val="39439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5" name="Content Placeholder 4"/>
          <p:cNvSpPr>
            <a:spLocks noGrp="1"/>
          </p:cNvSpPr>
          <p:nvPr>
            <p:ph sz="quarter" idx="1"/>
          </p:nvPr>
        </p:nvSpPr>
        <p:spPr/>
        <p:txBody>
          <a:bodyPr/>
          <a:lstStyle/>
          <a:p>
            <a:pPr marL="0" indent="0">
              <a:buNone/>
            </a:pPr>
            <a:r>
              <a:rPr lang="en-ZA" sz="2800" b="1" dirty="0"/>
              <a:t>Needs that arise on demand</a:t>
            </a:r>
          </a:p>
          <a:p>
            <a:pPr marL="0" indent="0">
              <a:buNone/>
            </a:pPr>
            <a:endParaRPr lang="en-ZA" sz="2800" b="1" dirty="0"/>
          </a:p>
          <a:p>
            <a:pPr lvl="1">
              <a:lnSpc>
                <a:spcPct val="150000"/>
              </a:lnSpc>
            </a:pPr>
            <a:r>
              <a:rPr lang="en-ZA" dirty="0"/>
              <a:t>Demand for actual training</a:t>
            </a:r>
          </a:p>
          <a:p>
            <a:pPr lvl="1"/>
            <a:r>
              <a:rPr lang="en-ZA" dirty="0"/>
              <a:t>Demand indicates amount of people who may want to do a course</a:t>
            </a:r>
          </a:p>
          <a:p>
            <a:pPr marL="0" indent="0">
              <a:buNone/>
            </a:pPr>
            <a:endParaRPr lang="en-ZA" dirty="0"/>
          </a:p>
        </p:txBody>
      </p:sp>
    </p:spTree>
    <p:extLst>
      <p:ext uri="{BB962C8B-B14F-4D97-AF65-F5344CB8AC3E}">
        <p14:creationId xmlns:p14="http://schemas.microsoft.com/office/powerpoint/2010/main" val="11545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p:txBody>
          <a:bodyPr/>
          <a:lstStyle/>
          <a:p>
            <a:pPr marL="0" indent="0">
              <a:buNone/>
            </a:pPr>
            <a:r>
              <a:rPr lang="en-ZA" sz="2800" b="1" dirty="0"/>
              <a:t>Future anticipated needs</a:t>
            </a:r>
          </a:p>
          <a:p>
            <a:pPr marL="0" indent="0">
              <a:buNone/>
            </a:pPr>
            <a:endParaRPr lang="en-ZA" sz="2800" b="1" dirty="0"/>
          </a:p>
          <a:p>
            <a:pPr lvl="1">
              <a:lnSpc>
                <a:spcPct val="150000"/>
              </a:lnSpc>
            </a:pPr>
            <a:r>
              <a:rPr lang="en-ZA" dirty="0"/>
              <a:t>Identified for training of future projects or changes</a:t>
            </a:r>
          </a:p>
          <a:p>
            <a:pPr lvl="1"/>
            <a:r>
              <a:rPr lang="en-ZA" dirty="0"/>
              <a:t>E.g. a manager that will retire soon may anticipate the need to train someone to take over</a:t>
            </a:r>
          </a:p>
          <a:p>
            <a:pPr marL="0" indent="0">
              <a:buNone/>
            </a:pPr>
            <a:endParaRPr lang="en-ZA" dirty="0"/>
          </a:p>
        </p:txBody>
      </p:sp>
    </p:spTree>
    <p:extLst>
      <p:ext uri="{BB962C8B-B14F-4D97-AF65-F5344CB8AC3E}">
        <p14:creationId xmlns:p14="http://schemas.microsoft.com/office/powerpoint/2010/main" val="34213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p:cNvSpPr>
            <a:spLocks noGrp="1"/>
          </p:cNvSpPr>
          <p:nvPr>
            <p:ph sz="quarter" idx="1"/>
          </p:nvPr>
        </p:nvSpPr>
        <p:spPr/>
        <p:txBody>
          <a:bodyPr/>
          <a:lstStyle/>
          <a:p>
            <a:pPr marL="0" indent="0">
              <a:buNone/>
            </a:pPr>
            <a:r>
              <a:rPr lang="en-ZA" sz="2800" b="1" dirty="0"/>
              <a:t>When is it necessary to determine training needs?</a:t>
            </a:r>
          </a:p>
          <a:p>
            <a:pPr marL="0" indent="0">
              <a:buNone/>
            </a:pPr>
            <a:endParaRPr lang="en-ZA" sz="1400" b="1" dirty="0"/>
          </a:p>
          <a:p>
            <a:pPr lvl="1">
              <a:lnSpc>
                <a:spcPct val="150000"/>
              </a:lnSpc>
            </a:pPr>
            <a:r>
              <a:rPr lang="en-ZA" dirty="0"/>
              <a:t>Performance problems</a:t>
            </a:r>
          </a:p>
          <a:p>
            <a:pPr lvl="1">
              <a:lnSpc>
                <a:spcPct val="150000"/>
              </a:lnSpc>
            </a:pPr>
            <a:r>
              <a:rPr lang="en-ZA" dirty="0"/>
              <a:t>Changes in organisational structure or technology</a:t>
            </a:r>
          </a:p>
          <a:p>
            <a:pPr lvl="1">
              <a:lnSpc>
                <a:spcPct val="150000"/>
              </a:lnSpc>
            </a:pPr>
            <a:r>
              <a:rPr lang="en-ZA" dirty="0"/>
              <a:t>Workplace skills plan</a:t>
            </a:r>
          </a:p>
          <a:p>
            <a:pPr marL="0" indent="0">
              <a:buNone/>
            </a:pPr>
            <a:endParaRPr lang="en-ZA" dirty="0"/>
          </a:p>
        </p:txBody>
      </p:sp>
    </p:spTree>
    <p:extLst>
      <p:ext uri="{BB962C8B-B14F-4D97-AF65-F5344CB8AC3E}">
        <p14:creationId xmlns:p14="http://schemas.microsoft.com/office/powerpoint/2010/main" val="24542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198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62924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Content Placeholder 4"/>
          <p:cNvSpPr>
            <a:spLocks noGrp="1"/>
          </p:cNvSpPr>
          <p:nvPr>
            <p:ph sz="quarter" idx="1"/>
          </p:nvPr>
        </p:nvSpPr>
        <p:spPr/>
        <p:txBody>
          <a:bodyPr/>
          <a:lstStyle/>
          <a:p>
            <a:pPr marL="0" indent="0">
              <a:buNone/>
            </a:pPr>
            <a:r>
              <a:rPr lang="en-ZA" sz="2800" b="1" dirty="0"/>
              <a:t>When is it necessary to determine training needs?</a:t>
            </a:r>
          </a:p>
          <a:p>
            <a:pPr marL="0" indent="0">
              <a:buNone/>
            </a:pPr>
            <a:endParaRPr lang="en-ZA" sz="1200" b="1" dirty="0"/>
          </a:p>
          <a:p>
            <a:pPr marL="0" indent="0">
              <a:lnSpc>
                <a:spcPct val="150000"/>
              </a:lnSpc>
              <a:buNone/>
            </a:pPr>
            <a:r>
              <a:rPr lang="en-ZA" b="1" dirty="0"/>
              <a:t>Sources to be used to determine training needs</a:t>
            </a:r>
          </a:p>
          <a:p>
            <a:pPr marL="0" indent="0">
              <a:lnSpc>
                <a:spcPct val="150000"/>
              </a:lnSpc>
              <a:buNone/>
            </a:pPr>
            <a:endParaRPr lang="en-ZA" sz="1400" b="1" dirty="0"/>
          </a:p>
          <a:p>
            <a:pPr lvl="1"/>
            <a:r>
              <a:rPr lang="en-US" dirty="0"/>
              <a:t>The company business plan</a:t>
            </a:r>
          </a:p>
          <a:p>
            <a:pPr lvl="1"/>
            <a:r>
              <a:rPr lang="en-US" dirty="0"/>
              <a:t>The equity plan</a:t>
            </a:r>
          </a:p>
          <a:p>
            <a:pPr lvl="1"/>
            <a:r>
              <a:rPr lang="en-US" dirty="0"/>
              <a:t>Unions</a:t>
            </a:r>
          </a:p>
          <a:p>
            <a:pPr lvl="1"/>
            <a:r>
              <a:rPr lang="en-US" dirty="0"/>
              <a:t>Management</a:t>
            </a:r>
          </a:p>
          <a:p>
            <a:pPr lvl="1"/>
            <a:r>
              <a:rPr lang="en-US" dirty="0"/>
              <a:t>Training committees</a:t>
            </a:r>
          </a:p>
          <a:p>
            <a:pPr lvl="1"/>
            <a:r>
              <a:rPr lang="en-US" dirty="0"/>
              <a:t>Other employees.</a:t>
            </a:r>
          </a:p>
          <a:p>
            <a:pPr marL="366712" lvl="1" indent="0">
              <a:lnSpc>
                <a:spcPct val="150000"/>
              </a:lnSpc>
              <a:buNone/>
            </a:pPr>
            <a:endParaRPr lang="en-ZA" b="1" dirty="0"/>
          </a:p>
        </p:txBody>
      </p:sp>
    </p:spTree>
    <p:extLst>
      <p:ext uri="{BB962C8B-B14F-4D97-AF65-F5344CB8AC3E}">
        <p14:creationId xmlns:p14="http://schemas.microsoft.com/office/powerpoint/2010/main" val="5942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008000"/>
          </a:xfrm>
        </p:spPr>
        <p:txBody>
          <a:bodyPr>
            <a:normAutofit/>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6" name="Rectangle 1"/>
          <p:cNvSpPr>
            <a:spLocks noChangeArrowheads="1"/>
          </p:cNvSpPr>
          <p:nvPr/>
        </p:nvSpPr>
        <p:spPr bwMode="auto">
          <a:xfrm>
            <a:off x="755576" y="1566663"/>
            <a:ext cx="604867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lang="en-ZA" altLang="en-US" sz="2800" b="1" dirty="0">
                <a:cs typeface="Arial" pitchFamily="34" charset="0"/>
              </a:rPr>
              <a:t>5 – Day Training Workshop </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800" b="1" dirty="0">
                <a:cs typeface="Arial" pitchFamily="34" charset="0"/>
              </a:rPr>
              <a:t>Breaks</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800" b="1" dirty="0">
                <a:cs typeface="Arial" pitchFamily="34" charset="0"/>
              </a:rPr>
              <a:t>Cell Phones</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800" b="1" dirty="0">
                <a:cs typeface="Arial" pitchFamily="34" charset="0"/>
              </a:rPr>
              <a:t>Participation</a:t>
            </a:r>
          </a:p>
          <a:p>
            <a:pPr marL="342900" indent="-342900" eaLnBrk="0" fontAlgn="base" hangingPunct="0">
              <a:lnSpc>
                <a:spcPct val="150000"/>
              </a:lnSpc>
              <a:spcBef>
                <a:spcPct val="0"/>
              </a:spcBef>
              <a:spcAft>
                <a:spcPct val="0"/>
              </a:spcAft>
              <a:buFont typeface="Arial" panose="020B0604020202020204" pitchFamily="34" charset="0"/>
              <a:buChar char="•"/>
            </a:pPr>
            <a:r>
              <a:rPr lang="en-US" altLang="en-US" sz="2800" b="1" dirty="0">
                <a:cs typeface="Arial" pitchFamily="34" charset="0"/>
              </a:rPr>
              <a:t>Portfolio Submission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lumMod val="50000"/>
                </a:schemeClr>
              </a:solidFill>
              <a:effectLst/>
              <a:cs typeface="Arial" pitchFamily="34" charset="0"/>
            </a:endParaRPr>
          </a:p>
        </p:txBody>
      </p:sp>
    </p:spTree>
    <p:extLst>
      <p:ext uri="{BB962C8B-B14F-4D97-AF65-F5344CB8AC3E}">
        <p14:creationId xmlns:p14="http://schemas.microsoft.com/office/powerpoint/2010/main" val="39169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1106511737"/>
              </p:ext>
            </p:extLst>
          </p:nvPr>
        </p:nvGraphicFramePr>
        <p:xfrm>
          <a:off x="539550" y="1412777"/>
          <a:ext cx="8280921" cy="4724400"/>
        </p:xfrm>
        <a:graphic>
          <a:graphicData uri="http://schemas.openxmlformats.org/drawingml/2006/table">
            <a:tbl>
              <a:tblPr firstRow="1" firstCol="1" bandRow="1">
                <a:tableStyleId>{5C22544A-7EE6-4342-B048-85BDC9FD1C3A}</a:tableStyleId>
              </a:tblPr>
              <a:tblGrid>
                <a:gridCol w="1696532">
                  <a:extLst>
                    <a:ext uri="{9D8B030D-6E8A-4147-A177-3AD203B41FA5}">
                      <a16:colId xmlns:a16="http://schemas.microsoft.com/office/drawing/2014/main" val="20000"/>
                    </a:ext>
                  </a:extLst>
                </a:gridCol>
                <a:gridCol w="111178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448271">
                  <a:extLst>
                    <a:ext uri="{9D8B030D-6E8A-4147-A177-3AD203B41FA5}">
                      <a16:colId xmlns:a16="http://schemas.microsoft.com/office/drawing/2014/main" val="20003"/>
                    </a:ext>
                  </a:extLst>
                </a:gridCol>
              </a:tblGrid>
              <a:tr h="493273">
                <a:tc>
                  <a:txBody>
                    <a:bodyPr/>
                    <a:lstStyle/>
                    <a:p>
                      <a:pPr marL="107950" algn="l">
                        <a:lnSpc>
                          <a:spcPct val="100000"/>
                        </a:lnSpc>
                        <a:spcAft>
                          <a:spcPts val="0"/>
                        </a:spcAft>
                      </a:pPr>
                      <a:r>
                        <a:rPr lang="en-US" sz="2000" dirty="0">
                          <a:effectLst/>
                        </a:rPr>
                        <a:t>Education Band</a:t>
                      </a:r>
                      <a:endParaRPr lang="en-US" sz="2000" dirty="0">
                        <a:effectLst/>
                        <a:latin typeface="Calibri"/>
                        <a:ea typeface="SimSun"/>
                        <a:cs typeface="Arial"/>
                      </a:endParaRPr>
                    </a:p>
                  </a:txBody>
                  <a:tcPr marL="68580" marR="68580" marT="0" marB="0"/>
                </a:tc>
                <a:tc>
                  <a:txBody>
                    <a:bodyPr/>
                    <a:lstStyle/>
                    <a:p>
                      <a:pPr marL="107950" algn="ctr">
                        <a:lnSpc>
                          <a:spcPct val="100000"/>
                        </a:lnSpc>
                        <a:spcAft>
                          <a:spcPts val="0"/>
                        </a:spcAft>
                      </a:pPr>
                      <a:r>
                        <a:rPr lang="en-US" sz="2000" dirty="0">
                          <a:effectLst/>
                        </a:rPr>
                        <a:t>NQF Level</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Qualification</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Institutions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1381506">
                <a:tc rowSpan="4">
                  <a:txBody>
                    <a:bodyPr/>
                    <a:lstStyle/>
                    <a:p>
                      <a:pPr marL="107950" algn="l">
                        <a:lnSpc>
                          <a:spcPct val="100000"/>
                        </a:lnSpc>
                        <a:spcAft>
                          <a:spcPts val="0"/>
                        </a:spcAft>
                      </a:pPr>
                      <a:r>
                        <a:rPr kumimoji="0" lang="en-ZA" sz="2000" b="1" kern="1200" dirty="0">
                          <a:solidFill>
                            <a:schemeClr val="lt1"/>
                          </a:solidFill>
                          <a:effectLst/>
                          <a:latin typeface="+mn-lt"/>
                          <a:ea typeface="+mn-ea"/>
                          <a:cs typeface="+mn-cs"/>
                        </a:rPr>
                        <a:t>General Education and Training (GET)</a:t>
                      </a:r>
                      <a:endParaRPr lang="en-US" sz="2000" dirty="0">
                        <a:effectLst/>
                        <a:latin typeface="Calibri"/>
                        <a:ea typeface="SimSun"/>
                        <a:cs typeface="Arial"/>
                      </a:endParaRPr>
                    </a:p>
                  </a:txBody>
                  <a:tcPr marL="68580" marR="68580" marT="0" marB="0" anchor="ctr"/>
                </a:tc>
                <a:tc>
                  <a:txBody>
                    <a:bodyPr/>
                    <a:lstStyle/>
                    <a:p>
                      <a:pPr marL="107950" algn="ctr">
                        <a:lnSpc>
                          <a:spcPct val="150000"/>
                        </a:lnSpc>
                        <a:spcAft>
                          <a:spcPts val="0"/>
                        </a:spcAft>
                      </a:pPr>
                      <a:r>
                        <a:rPr lang="en-US" sz="2400" dirty="0">
                          <a:effectLst/>
                          <a:latin typeface="Calibri"/>
                          <a:ea typeface="SimSun"/>
                          <a:cs typeface="Arial"/>
                        </a:rPr>
                        <a:t>1</a:t>
                      </a:r>
                    </a:p>
                  </a:txBody>
                  <a:tcPr marL="68580" marR="68580" marT="0" marB="0" anchor="ctr"/>
                </a:tc>
                <a:tc>
                  <a:txBody>
                    <a:bodyPr/>
                    <a:lstStyle/>
                    <a:p>
                      <a:pPr marL="107950" algn="l">
                        <a:lnSpc>
                          <a:spcPct val="150000"/>
                        </a:lnSpc>
                        <a:spcAft>
                          <a:spcPts val="0"/>
                        </a:spcAft>
                      </a:pPr>
                      <a:r>
                        <a:rPr kumimoji="0" lang="en-ZA" sz="1800" kern="1200" dirty="0">
                          <a:solidFill>
                            <a:schemeClr val="dk1"/>
                          </a:solidFill>
                          <a:effectLst/>
                          <a:latin typeface="+mn-lt"/>
                          <a:ea typeface="+mn-ea"/>
                          <a:cs typeface="+mn-cs"/>
                        </a:rPr>
                        <a:t>ABET 4/</a:t>
                      </a:r>
                      <a:r>
                        <a:rPr kumimoji="0" lang="en-ZA" sz="1800" kern="1200" dirty="0" err="1">
                          <a:solidFill>
                            <a:schemeClr val="dk1"/>
                          </a:solidFill>
                          <a:effectLst/>
                          <a:latin typeface="+mn-lt"/>
                          <a:ea typeface="+mn-ea"/>
                          <a:cs typeface="+mn-cs"/>
                        </a:rPr>
                        <a:t>Std</a:t>
                      </a:r>
                      <a:r>
                        <a:rPr kumimoji="0" lang="en-ZA" sz="1800" kern="1200" dirty="0">
                          <a:solidFill>
                            <a:schemeClr val="dk1"/>
                          </a:solidFill>
                          <a:effectLst/>
                          <a:latin typeface="+mn-lt"/>
                          <a:ea typeface="+mn-ea"/>
                          <a:cs typeface="+mn-cs"/>
                        </a:rPr>
                        <a:t> 7/Grade 9</a:t>
                      </a:r>
                      <a:endParaRPr lang="en-US" sz="2000" dirty="0">
                        <a:effectLst/>
                        <a:latin typeface="Calibri"/>
                        <a:ea typeface="SimSun"/>
                        <a:cs typeface="Arial"/>
                      </a:endParaRPr>
                    </a:p>
                  </a:txBody>
                  <a:tcPr marL="68580" marR="68580" marT="0" marB="0" anchor="ctr"/>
                </a:tc>
                <a:tc>
                  <a:txBody>
                    <a:bodyPr/>
                    <a:lstStyle/>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Schools,</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 colleges,</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 private providers, training centres, NGO’s and in-house training </a:t>
                      </a:r>
                      <a:r>
                        <a:rPr kumimoji="0" lang="en-ZA" sz="1800" kern="1200" dirty="0" err="1">
                          <a:solidFill>
                            <a:schemeClr val="dk1"/>
                          </a:solidFill>
                          <a:effectLst/>
                          <a:latin typeface="+mn-lt"/>
                          <a:ea typeface="+mn-ea"/>
                          <a:cs typeface="+mn-cs"/>
                        </a:rPr>
                        <a:t>depts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534458">
                <a:tc vMerge="1">
                  <a:txBody>
                    <a:bodyPr/>
                    <a:lstStyle/>
                    <a:p>
                      <a:pPr marL="107950" algn="l">
                        <a:lnSpc>
                          <a:spcPct val="100000"/>
                        </a:lnSpc>
                        <a:spcAft>
                          <a:spcPts val="0"/>
                        </a:spcAft>
                      </a:pPr>
                      <a:endParaRPr lang="en-US" sz="2400" dirty="0">
                        <a:effectLst/>
                        <a:latin typeface="Calibri"/>
                        <a:ea typeface="SimSun"/>
                        <a:cs typeface="Arial"/>
                      </a:endParaRPr>
                    </a:p>
                  </a:txBody>
                  <a:tcPr marL="68580" marR="68580" marT="0" marB="0" anchor="ctr"/>
                </a:tc>
                <a:tc rowSpan="3">
                  <a:txBody>
                    <a:bodyPr/>
                    <a:lstStyle/>
                    <a:p>
                      <a:pPr marL="107950" algn="ctr">
                        <a:lnSpc>
                          <a:spcPct val="100000"/>
                        </a:lnSpc>
                        <a:spcAft>
                          <a:spcPts val="0"/>
                        </a:spcAft>
                      </a:pPr>
                      <a:r>
                        <a:rPr lang="en-US" sz="2400" dirty="0">
                          <a:effectLst/>
                          <a:latin typeface="Calibri"/>
                          <a:ea typeface="SimSun"/>
                          <a:cs typeface="Arial"/>
                        </a:rPr>
                        <a:t>Below</a:t>
                      </a:r>
                    </a:p>
                    <a:p>
                      <a:pPr marL="107950" algn="ctr">
                        <a:lnSpc>
                          <a:spcPct val="100000"/>
                        </a:lnSpc>
                        <a:spcAft>
                          <a:spcPts val="0"/>
                        </a:spcAft>
                      </a:pPr>
                      <a:r>
                        <a:rPr lang="en-US" sz="2400" dirty="0">
                          <a:effectLst/>
                          <a:latin typeface="Calibri"/>
                          <a:ea typeface="SimSun"/>
                          <a:cs typeface="Arial"/>
                        </a:rPr>
                        <a:t>1</a:t>
                      </a:r>
                    </a:p>
                  </a:txBody>
                  <a:tcPr marL="68580" marR="68580" marT="0" marB="0" anchor="ctr"/>
                </a:tc>
                <a:tc>
                  <a:txBody>
                    <a:bodyPr/>
                    <a:lstStyle/>
                    <a:p>
                      <a:pPr marL="107950" algn="l">
                        <a:lnSpc>
                          <a:spcPct val="150000"/>
                        </a:lnSpc>
                        <a:spcAft>
                          <a:spcPts val="0"/>
                        </a:spcAft>
                      </a:pPr>
                      <a:r>
                        <a:rPr lang="en-US" sz="2000" dirty="0">
                          <a:effectLst/>
                          <a:latin typeface="Calibri"/>
                          <a:ea typeface="SimSun"/>
                          <a:cs typeface="Arial"/>
                        </a:rPr>
                        <a:t>ABET 3/</a:t>
                      </a:r>
                      <a:r>
                        <a:rPr lang="en-US" sz="2000" dirty="0" err="1">
                          <a:effectLst/>
                          <a:latin typeface="Calibri"/>
                          <a:ea typeface="SimSun"/>
                          <a:cs typeface="Arial"/>
                        </a:rPr>
                        <a:t>Std</a:t>
                      </a:r>
                      <a:r>
                        <a:rPr lang="en-US" sz="2000" dirty="0">
                          <a:effectLst/>
                          <a:latin typeface="Calibri"/>
                          <a:ea typeface="SimSun"/>
                          <a:cs typeface="Arial"/>
                        </a:rPr>
                        <a:t> 5/Grade 7</a:t>
                      </a:r>
                    </a:p>
                  </a:txBody>
                  <a:tcPr marL="68580" marR="68580" marT="0" marB="0" anchor="ctr"/>
                </a:tc>
                <a:tc rowSpan="3">
                  <a:txBody>
                    <a:bodyPr/>
                    <a:lstStyle/>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Schools, </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ABET providers, independent schools and NGO’s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2"/>
                  </a:ext>
                </a:extLst>
              </a:tr>
              <a:tr h="534458">
                <a:tc vMerge="1">
                  <a:txBody>
                    <a:bodyPr/>
                    <a:lstStyle/>
                    <a:p>
                      <a:endParaRPr lang="en-US"/>
                    </a:p>
                  </a:txBody>
                  <a:tcPr/>
                </a:tc>
                <a:tc vMerge="1">
                  <a:txBody>
                    <a:bodyPr/>
                    <a:lstStyle/>
                    <a:p>
                      <a:endParaRPr lang="en-US"/>
                    </a:p>
                  </a:txBody>
                  <a:tcPr/>
                </a:tc>
                <a:tc>
                  <a:txBody>
                    <a:bodyPr/>
                    <a:lstStyle/>
                    <a:p>
                      <a:pPr marL="107950" algn="l">
                        <a:lnSpc>
                          <a:spcPct val="150000"/>
                        </a:lnSpc>
                        <a:spcAft>
                          <a:spcPts val="0"/>
                        </a:spcAft>
                      </a:pPr>
                      <a:r>
                        <a:rPr lang="en-US" sz="2000" dirty="0">
                          <a:effectLst/>
                          <a:latin typeface="Calibri"/>
                          <a:ea typeface="SimSun"/>
                          <a:cs typeface="Arial"/>
                        </a:rPr>
                        <a:t>ABET 2/</a:t>
                      </a:r>
                      <a:r>
                        <a:rPr lang="en-US" sz="2000" dirty="0" err="1">
                          <a:effectLst/>
                          <a:latin typeface="Calibri"/>
                          <a:ea typeface="SimSun"/>
                          <a:cs typeface="Arial"/>
                        </a:rPr>
                        <a:t>Std</a:t>
                      </a:r>
                      <a:r>
                        <a:rPr lang="en-US" sz="2000" dirty="0">
                          <a:effectLst/>
                          <a:latin typeface="Calibri"/>
                          <a:ea typeface="SimSun"/>
                          <a:cs typeface="Arial"/>
                        </a:rPr>
                        <a:t> 3, Grade 5</a:t>
                      </a:r>
                    </a:p>
                  </a:txBody>
                  <a:tcPr marL="68580" marR="68580" marT="0" marB="0" anchor="ctr"/>
                </a:tc>
                <a:tc vMerge="1">
                  <a:txBody>
                    <a:bodyPr/>
                    <a:lstStyle/>
                    <a:p>
                      <a:endParaRPr lang="en-US"/>
                    </a:p>
                  </a:txBody>
                  <a:tcPr/>
                </a:tc>
                <a:extLst>
                  <a:ext uri="{0D108BD9-81ED-4DB2-BD59-A6C34878D82A}">
                    <a16:rowId xmlns:a16="http://schemas.microsoft.com/office/drawing/2014/main" val="10003"/>
                  </a:ext>
                </a:extLst>
              </a:tr>
              <a:tr h="534458">
                <a:tc vMerge="1">
                  <a:txBody>
                    <a:bodyPr/>
                    <a:lstStyle/>
                    <a:p>
                      <a:endParaRPr lang="en-US"/>
                    </a:p>
                  </a:txBody>
                  <a:tcPr/>
                </a:tc>
                <a:tc vMerge="1">
                  <a:txBody>
                    <a:bodyPr/>
                    <a:lstStyle/>
                    <a:p>
                      <a:endParaRPr lang="en-US"/>
                    </a:p>
                  </a:txBody>
                  <a:tcPr/>
                </a:tc>
                <a:tc>
                  <a:txBody>
                    <a:bodyPr/>
                    <a:lstStyle/>
                    <a:p>
                      <a:pPr marL="107950" algn="l">
                        <a:lnSpc>
                          <a:spcPct val="150000"/>
                        </a:lnSpc>
                        <a:spcAft>
                          <a:spcPts val="0"/>
                        </a:spcAft>
                      </a:pPr>
                      <a:r>
                        <a:rPr lang="en-US" sz="2000" dirty="0">
                          <a:effectLst/>
                          <a:latin typeface="Calibri"/>
                          <a:ea typeface="SimSun"/>
                          <a:cs typeface="Arial"/>
                        </a:rPr>
                        <a:t>ABET 1</a:t>
                      </a:r>
                    </a:p>
                  </a:txBody>
                  <a:tcPr marL="68580" marR="68580" marT="0" marB="0" anchor="ct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288079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p:cNvSpPr>
            <a:spLocks noGrp="1"/>
          </p:cNvSpPr>
          <p:nvPr>
            <p:ph sz="quarter" idx="1"/>
          </p:nvPr>
        </p:nvSpPr>
        <p:spPr/>
        <p:txBody>
          <a:bodyPr/>
          <a:lstStyle/>
          <a:p>
            <a:pPr marL="0" indent="0">
              <a:buNone/>
            </a:pPr>
            <a:r>
              <a:rPr lang="en-ZA" sz="2800" b="1" dirty="0"/>
              <a:t>When is it necessary to determine training needs?</a:t>
            </a:r>
          </a:p>
          <a:p>
            <a:pPr marL="0" indent="0">
              <a:buNone/>
            </a:pPr>
            <a:endParaRPr lang="en-ZA" sz="1200" b="1" dirty="0"/>
          </a:p>
          <a:p>
            <a:pPr marL="0" indent="0">
              <a:lnSpc>
                <a:spcPct val="150000"/>
              </a:lnSpc>
              <a:buNone/>
            </a:pPr>
            <a:r>
              <a:rPr lang="en-ZA" b="1" dirty="0"/>
              <a:t>Performance problems</a:t>
            </a:r>
          </a:p>
          <a:p>
            <a:pPr marL="0" indent="0">
              <a:lnSpc>
                <a:spcPct val="150000"/>
              </a:lnSpc>
              <a:buNone/>
            </a:pPr>
            <a:endParaRPr lang="en-ZA" sz="1400" b="1" dirty="0"/>
          </a:p>
          <a:p>
            <a:pPr lvl="1">
              <a:lnSpc>
                <a:spcPct val="150000"/>
              </a:lnSpc>
            </a:pPr>
            <a:r>
              <a:rPr lang="en-ZA" dirty="0"/>
              <a:t>Poor level of performance</a:t>
            </a:r>
          </a:p>
          <a:p>
            <a:pPr lvl="1">
              <a:lnSpc>
                <a:spcPct val="150000"/>
              </a:lnSpc>
            </a:pPr>
            <a:r>
              <a:rPr lang="en-ZA" dirty="0"/>
              <a:t>Training can assist in increasing levels</a:t>
            </a:r>
          </a:p>
          <a:p>
            <a:pPr lvl="1"/>
            <a:r>
              <a:rPr lang="en-ZA" dirty="0"/>
              <a:t>Can also relate to job dissatisfaction, perceived injustice, personal problems, job design, etc.</a:t>
            </a:r>
          </a:p>
          <a:p>
            <a:pPr marL="0" indent="0">
              <a:buNone/>
            </a:pPr>
            <a:endParaRPr lang="en-ZA" dirty="0"/>
          </a:p>
        </p:txBody>
      </p:sp>
    </p:spTree>
    <p:extLst>
      <p:ext uri="{BB962C8B-B14F-4D97-AF65-F5344CB8AC3E}">
        <p14:creationId xmlns:p14="http://schemas.microsoft.com/office/powerpoint/2010/main" val="28962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5" name="Content Placeholder 4"/>
          <p:cNvSpPr>
            <a:spLocks noGrp="1"/>
          </p:cNvSpPr>
          <p:nvPr>
            <p:ph sz="quarter" idx="1"/>
          </p:nvPr>
        </p:nvSpPr>
        <p:spPr/>
        <p:txBody>
          <a:bodyPr/>
          <a:lstStyle/>
          <a:p>
            <a:pPr marL="0" indent="0">
              <a:buNone/>
            </a:pPr>
            <a:r>
              <a:rPr lang="en-ZA" sz="2800" b="1" dirty="0"/>
              <a:t>When is it necessary to determine training needs?</a:t>
            </a:r>
          </a:p>
          <a:p>
            <a:pPr marL="0" indent="0">
              <a:buNone/>
            </a:pPr>
            <a:endParaRPr lang="en-ZA" sz="1400" b="1" dirty="0"/>
          </a:p>
          <a:p>
            <a:pPr marL="0" indent="0">
              <a:lnSpc>
                <a:spcPct val="150000"/>
              </a:lnSpc>
              <a:buNone/>
            </a:pPr>
            <a:r>
              <a:rPr lang="en-ZA" sz="2800" b="1" dirty="0"/>
              <a:t>Changes in organisational structure or technology</a:t>
            </a:r>
          </a:p>
          <a:p>
            <a:pPr lvl="1">
              <a:lnSpc>
                <a:spcPct val="150000"/>
              </a:lnSpc>
            </a:pPr>
            <a:endParaRPr lang="en-ZA" sz="1400" dirty="0"/>
          </a:p>
          <a:p>
            <a:pPr lvl="1">
              <a:lnSpc>
                <a:spcPct val="150000"/>
              </a:lnSpc>
            </a:pPr>
            <a:r>
              <a:rPr lang="en-ZA" dirty="0"/>
              <a:t>Good way to allay fears</a:t>
            </a:r>
          </a:p>
          <a:p>
            <a:pPr lvl="1">
              <a:lnSpc>
                <a:spcPct val="150000"/>
              </a:lnSpc>
            </a:pPr>
            <a:r>
              <a:rPr lang="en-ZA" dirty="0"/>
              <a:t>Ensure staff will be able to handle change</a:t>
            </a:r>
          </a:p>
          <a:p>
            <a:pPr marL="366712" lvl="1" indent="0">
              <a:buNone/>
            </a:pPr>
            <a:endParaRPr lang="en-ZA" dirty="0"/>
          </a:p>
        </p:txBody>
      </p:sp>
    </p:spTree>
    <p:extLst>
      <p:ext uri="{BB962C8B-B14F-4D97-AF65-F5344CB8AC3E}">
        <p14:creationId xmlns:p14="http://schemas.microsoft.com/office/powerpoint/2010/main" val="33471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5" name="Content Placeholder 4"/>
          <p:cNvSpPr>
            <a:spLocks noGrp="1"/>
          </p:cNvSpPr>
          <p:nvPr>
            <p:ph sz="quarter" idx="1"/>
          </p:nvPr>
        </p:nvSpPr>
        <p:spPr/>
        <p:txBody>
          <a:bodyPr/>
          <a:lstStyle/>
          <a:p>
            <a:pPr marL="0" indent="0">
              <a:buNone/>
            </a:pPr>
            <a:r>
              <a:rPr lang="en-ZA" sz="2800" b="1" dirty="0"/>
              <a:t>When is it necessary to determine training needs?</a:t>
            </a:r>
          </a:p>
          <a:p>
            <a:pPr marL="0" indent="0">
              <a:buNone/>
            </a:pPr>
            <a:endParaRPr lang="en-ZA" sz="2800" b="1" dirty="0"/>
          </a:p>
          <a:p>
            <a:pPr marL="0" indent="0">
              <a:lnSpc>
                <a:spcPct val="150000"/>
              </a:lnSpc>
              <a:buNone/>
            </a:pPr>
            <a:r>
              <a:rPr lang="en-ZA" sz="2800" b="1" dirty="0"/>
              <a:t>Workplace skills plan</a:t>
            </a:r>
          </a:p>
          <a:p>
            <a:pPr marL="0" indent="0">
              <a:lnSpc>
                <a:spcPct val="150000"/>
              </a:lnSpc>
              <a:buNone/>
            </a:pPr>
            <a:endParaRPr lang="en-ZA" sz="1400" b="1" dirty="0"/>
          </a:p>
          <a:p>
            <a:pPr lvl="1">
              <a:lnSpc>
                <a:spcPct val="150000"/>
              </a:lnSpc>
            </a:pPr>
            <a:r>
              <a:rPr lang="en-ZA" dirty="0"/>
              <a:t>WSP needs to be submitted to relevant SETA</a:t>
            </a:r>
          </a:p>
          <a:p>
            <a:pPr lvl="1">
              <a:lnSpc>
                <a:spcPct val="150000"/>
              </a:lnSpc>
            </a:pPr>
            <a:r>
              <a:rPr lang="en-ZA" dirty="0"/>
              <a:t>Annual training plan for the company</a:t>
            </a:r>
          </a:p>
          <a:p>
            <a:pPr lvl="1">
              <a:lnSpc>
                <a:spcPct val="150000"/>
              </a:lnSpc>
            </a:pPr>
            <a:r>
              <a:rPr lang="en-ZA" dirty="0"/>
              <a:t>Ensure accurate data is captured in WSP</a:t>
            </a:r>
          </a:p>
          <a:p>
            <a:pPr marL="366712" lvl="1" indent="0">
              <a:buNone/>
            </a:pPr>
            <a:endParaRPr lang="en-ZA" dirty="0"/>
          </a:p>
        </p:txBody>
      </p:sp>
    </p:spTree>
    <p:extLst>
      <p:ext uri="{BB962C8B-B14F-4D97-AF65-F5344CB8AC3E}">
        <p14:creationId xmlns:p14="http://schemas.microsoft.com/office/powerpoint/2010/main" val="36216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203</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4.2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96872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5" name="Content Placeholder 4"/>
          <p:cNvSpPr>
            <a:spLocks noGrp="1"/>
          </p:cNvSpPr>
          <p:nvPr>
            <p:ph sz="quarter" idx="1"/>
          </p:nvPr>
        </p:nvSpPr>
        <p:spPr/>
        <p:txBody>
          <a:bodyPr/>
          <a:lstStyle/>
          <a:p>
            <a:pPr marL="0" indent="0">
              <a:buNone/>
            </a:pPr>
            <a:r>
              <a:rPr lang="en-ZA" sz="2800" b="1" dirty="0"/>
              <a:t>Levels of Training Needs</a:t>
            </a:r>
          </a:p>
          <a:p>
            <a:pPr marL="0" indent="0">
              <a:buNone/>
            </a:pPr>
            <a:endParaRPr lang="en-ZA" dirty="0"/>
          </a:p>
        </p:txBody>
      </p:sp>
      <p:graphicFrame>
        <p:nvGraphicFramePr>
          <p:cNvPr id="6" name="Diagram 5"/>
          <p:cNvGraphicFramePr/>
          <p:nvPr>
            <p:extLst>
              <p:ext uri="{D42A27DB-BD31-4B8C-83A1-F6EECF244321}">
                <p14:modId xmlns:p14="http://schemas.microsoft.com/office/powerpoint/2010/main" val="1631970435"/>
              </p:ext>
            </p:extLst>
          </p:nvPr>
        </p:nvGraphicFramePr>
        <p:xfrm>
          <a:off x="1524000" y="2029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0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AD70C9F-9130-49B8-8F50-B7BDBEC34BF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49C0DB3-87BF-4571-9BC9-66795A74E95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92483B4-409D-4661-9396-4EE6EA9AA2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p:txBody>
          <a:bodyPr>
            <a:normAutofit/>
          </a:bodyPr>
          <a:lstStyle/>
          <a:p>
            <a:pPr marL="0" indent="0">
              <a:buNone/>
            </a:pPr>
            <a:r>
              <a:rPr lang="en-ZA" sz="2800" b="1" dirty="0"/>
              <a:t>Levels of training needs</a:t>
            </a:r>
          </a:p>
          <a:p>
            <a:pPr marL="0" indent="0">
              <a:buNone/>
            </a:pPr>
            <a:endParaRPr lang="en-ZA" sz="2800" b="1" dirty="0"/>
          </a:p>
          <a:p>
            <a:pPr marL="0" indent="0">
              <a:buNone/>
            </a:pPr>
            <a:r>
              <a:rPr lang="en-ZA" sz="2800" b="1" dirty="0"/>
              <a:t>Macro-level needs</a:t>
            </a:r>
          </a:p>
          <a:p>
            <a:pPr marL="0" indent="0">
              <a:buNone/>
            </a:pPr>
            <a:endParaRPr lang="en-ZA" sz="1400" b="1" dirty="0"/>
          </a:p>
          <a:p>
            <a:pPr lvl="1"/>
            <a:r>
              <a:rPr lang="en-ZA" dirty="0"/>
              <a:t>national and international</a:t>
            </a:r>
          </a:p>
          <a:p>
            <a:pPr lvl="1"/>
            <a:r>
              <a:rPr lang="en-ZA" dirty="0"/>
              <a:t>effect of technology  </a:t>
            </a:r>
          </a:p>
          <a:p>
            <a:pPr lvl="1"/>
            <a:r>
              <a:rPr lang="en-ZA" dirty="0"/>
              <a:t>include legislative requirements</a:t>
            </a:r>
          </a:p>
          <a:p>
            <a:pPr lvl="1"/>
            <a:r>
              <a:rPr lang="en-ZA" dirty="0"/>
              <a:t>changes in political structure within the country </a:t>
            </a:r>
          </a:p>
          <a:p>
            <a:pPr lvl="1"/>
            <a:r>
              <a:rPr lang="en-ZA" dirty="0"/>
              <a:t>health needs. </a:t>
            </a:r>
          </a:p>
        </p:txBody>
      </p:sp>
    </p:spTree>
    <p:extLst>
      <p:ext uri="{BB962C8B-B14F-4D97-AF65-F5344CB8AC3E}">
        <p14:creationId xmlns:p14="http://schemas.microsoft.com/office/powerpoint/2010/main" val="19259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5" name="Content Placeholder 4"/>
          <p:cNvSpPr>
            <a:spLocks noGrp="1"/>
          </p:cNvSpPr>
          <p:nvPr>
            <p:ph sz="quarter" idx="1"/>
          </p:nvPr>
        </p:nvSpPr>
        <p:spPr>
          <a:xfrm>
            <a:off x="467544" y="1413296"/>
            <a:ext cx="7632848" cy="4680000"/>
          </a:xfrm>
        </p:spPr>
        <p:txBody>
          <a:bodyPr>
            <a:normAutofit/>
          </a:bodyPr>
          <a:lstStyle/>
          <a:p>
            <a:pPr marL="0" indent="0">
              <a:buNone/>
            </a:pPr>
            <a:r>
              <a:rPr lang="en-ZA" sz="2800" b="1" dirty="0"/>
              <a:t>Levels of training needs</a:t>
            </a:r>
          </a:p>
          <a:p>
            <a:pPr marL="0" indent="0">
              <a:buNone/>
            </a:pPr>
            <a:endParaRPr lang="en-ZA" sz="2800" b="1" dirty="0"/>
          </a:p>
          <a:p>
            <a:pPr marL="0" indent="0">
              <a:buNone/>
            </a:pPr>
            <a:r>
              <a:rPr lang="en-ZA" sz="2800" b="1" dirty="0"/>
              <a:t>Meso-level needs</a:t>
            </a:r>
          </a:p>
          <a:p>
            <a:pPr marL="0" indent="0">
              <a:buNone/>
            </a:pPr>
            <a:endParaRPr lang="en-ZA" sz="1400" b="1" dirty="0"/>
          </a:p>
          <a:p>
            <a:pPr lvl="1"/>
            <a:r>
              <a:rPr lang="en-ZA" dirty="0"/>
              <a:t>Training needs determined by  organisational requirements. </a:t>
            </a:r>
          </a:p>
          <a:p>
            <a:pPr lvl="1"/>
            <a:r>
              <a:rPr lang="en-ZA" dirty="0"/>
              <a:t>Changes in policies and procedures or system changes will require training </a:t>
            </a:r>
          </a:p>
          <a:p>
            <a:pPr lvl="1"/>
            <a:r>
              <a:rPr lang="en-ZA" dirty="0"/>
              <a:t>When determining training needs examine organisational structures and assess their performance. </a:t>
            </a:r>
            <a:endParaRPr lang="en-US" dirty="0"/>
          </a:p>
          <a:p>
            <a:pPr marL="0" indent="0">
              <a:buNone/>
            </a:pPr>
            <a:endParaRPr lang="en-ZA" sz="1400" b="1" dirty="0"/>
          </a:p>
        </p:txBody>
      </p:sp>
    </p:spTree>
    <p:extLst>
      <p:ext uri="{BB962C8B-B14F-4D97-AF65-F5344CB8AC3E}">
        <p14:creationId xmlns:p14="http://schemas.microsoft.com/office/powerpoint/2010/main" val="36681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5" name="Content Placeholder 4"/>
          <p:cNvSpPr>
            <a:spLocks noGrp="1"/>
          </p:cNvSpPr>
          <p:nvPr>
            <p:ph sz="quarter" idx="1"/>
          </p:nvPr>
        </p:nvSpPr>
        <p:spPr>
          <a:xfrm>
            <a:off x="467544" y="1413296"/>
            <a:ext cx="7632848" cy="4680000"/>
          </a:xfrm>
        </p:spPr>
        <p:txBody>
          <a:bodyPr>
            <a:normAutofit/>
          </a:bodyPr>
          <a:lstStyle/>
          <a:p>
            <a:pPr marL="0" indent="0">
              <a:buNone/>
            </a:pPr>
            <a:r>
              <a:rPr lang="en-ZA" sz="2800" b="1" dirty="0"/>
              <a:t>Levels of training needs</a:t>
            </a:r>
          </a:p>
          <a:p>
            <a:pPr marL="0" indent="0">
              <a:buNone/>
            </a:pPr>
            <a:endParaRPr lang="en-ZA" sz="2800" b="1" dirty="0"/>
          </a:p>
          <a:p>
            <a:pPr marL="0" indent="0">
              <a:buNone/>
            </a:pPr>
            <a:r>
              <a:rPr lang="en-ZA" sz="2800" b="1" dirty="0"/>
              <a:t>Micro-level needs</a:t>
            </a:r>
          </a:p>
          <a:p>
            <a:pPr marL="0" indent="0">
              <a:buNone/>
            </a:pPr>
            <a:endParaRPr lang="en-ZA" sz="1400" b="1" dirty="0"/>
          </a:p>
          <a:p>
            <a:pPr lvl="0" fontAlgn="base"/>
            <a:r>
              <a:rPr lang="en-ZA" sz="2400" dirty="0"/>
              <a:t>Changes within a specific work context. Standard performance for  job context is set and training gaps identified</a:t>
            </a:r>
            <a:endParaRPr lang="en-US" sz="2400" dirty="0"/>
          </a:p>
          <a:p>
            <a:pPr lvl="0" fontAlgn="base"/>
            <a:r>
              <a:rPr lang="en-ZA" sz="2400" dirty="0"/>
              <a:t>Individuals are assessed in terms of standard performance for job and compared to actual knowledge, values and attitudes of the individual</a:t>
            </a:r>
            <a:endParaRPr lang="en-US" sz="2400" dirty="0"/>
          </a:p>
          <a:p>
            <a:pPr marL="0" indent="0">
              <a:buNone/>
            </a:pPr>
            <a:endParaRPr lang="en-ZA" sz="1400" b="1" dirty="0"/>
          </a:p>
        </p:txBody>
      </p:sp>
    </p:spTree>
    <p:extLst>
      <p:ext uri="{BB962C8B-B14F-4D97-AF65-F5344CB8AC3E}">
        <p14:creationId xmlns:p14="http://schemas.microsoft.com/office/powerpoint/2010/main" val="364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p:txBody>
          <a:bodyPr/>
          <a:lstStyle/>
          <a:p>
            <a:pPr marL="0" indent="0">
              <a:buNone/>
            </a:pPr>
            <a:r>
              <a:rPr lang="en-ZA" sz="2800" b="1" dirty="0"/>
              <a:t>Different approaches</a:t>
            </a:r>
          </a:p>
          <a:p>
            <a:pPr marL="0" indent="0">
              <a:buNone/>
            </a:pPr>
            <a:endParaRPr lang="en-ZA" sz="1400" b="1" dirty="0"/>
          </a:p>
          <a:p>
            <a:pPr lvl="1"/>
            <a:r>
              <a:rPr lang="en-ZA" dirty="0"/>
              <a:t>Organisational development approach</a:t>
            </a:r>
          </a:p>
          <a:p>
            <a:pPr lvl="1"/>
            <a:r>
              <a:rPr lang="en-ZA" dirty="0"/>
              <a:t>Welfare approach </a:t>
            </a:r>
          </a:p>
          <a:p>
            <a:pPr lvl="1"/>
            <a:r>
              <a:rPr lang="en-ZA" dirty="0"/>
              <a:t>Administrative approach</a:t>
            </a:r>
          </a:p>
          <a:p>
            <a:pPr lvl="1"/>
            <a:r>
              <a:rPr lang="en-ZA" dirty="0"/>
              <a:t>Political approach</a:t>
            </a:r>
          </a:p>
          <a:p>
            <a:pPr lvl="1"/>
            <a:r>
              <a:rPr lang="en-ZA" dirty="0"/>
              <a:t>Systematic approach</a:t>
            </a:r>
          </a:p>
          <a:p>
            <a:pPr marL="0" indent="0">
              <a:buNone/>
            </a:pPr>
            <a:endParaRPr lang="en-ZA" dirty="0"/>
          </a:p>
        </p:txBody>
      </p:sp>
    </p:spTree>
    <p:extLst>
      <p:ext uri="{BB962C8B-B14F-4D97-AF65-F5344CB8AC3E}">
        <p14:creationId xmlns:p14="http://schemas.microsoft.com/office/powerpoint/2010/main" val="16148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209</a:t>
            </a:fld>
            <a:endParaRPr lang="en-ZA" dirty="0"/>
          </a:p>
        </p:txBody>
      </p:sp>
      <p:pic>
        <p:nvPicPr>
          <p:cNvPr id="6" name="Picture 5"/>
          <p:cNvPicPr>
            <a:picLocks noChangeAspect="1"/>
          </p:cNvPicPr>
          <p:nvPr/>
        </p:nvPicPr>
        <p:blipFill>
          <a:blip r:embed="rId2"/>
          <a:stretch>
            <a:fillRect/>
          </a:stretch>
        </p:blipFill>
        <p:spPr>
          <a:xfrm>
            <a:off x="413243" y="1124744"/>
            <a:ext cx="8327858" cy="695004"/>
          </a:xfrm>
          <a:prstGeom prst="rect">
            <a:avLst/>
          </a:prstGeom>
        </p:spPr>
      </p:pic>
      <p:pic>
        <p:nvPicPr>
          <p:cNvPr id="7" name="Picture 6"/>
          <p:cNvPicPr>
            <a:picLocks noChangeAspect="1"/>
          </p:cNvPicPr>
          <p:nvPr/>
        </p:nvPicPr>
        <p:blipFill>
          <a:blip r:embed="rId3"/>
          <a:stretch>
            <a:fillRect/>
          </a:stretch>
        </p:blipFill>
        <p:spPr>
          <a:xfrm>
            <a:off x="603504" y="1715546"/>
            <a:ext cx="6663506" cy="4206605"/>
          </a:xfrm>
          <a:prstGeom prst="rect">
            <a:avLst/>
          </a:prstGeom>
        </p:spPr>
      </p:pic>
    </p:spTree>
    <p:extLst>
      <p:ext uri="{BB962C8B-B14F-4D97-AF65-F5344CB8AC3E}">
        <p14:creationId xmlns:p14="http://schemas.microsoft.com/office/powerpoint/2010/main" val="342452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145254670"/>
              </p:ext>
            </p:extLst>
          </p:nvPr>
        </p:nvGraphicFramePr>
        <p:xfrm>
          <a:off x="481270" y="1052736"/>
          <a:ext cx="8280921" cy="4754119"/>
        </p:xfrm>
        <a:graphic>
          <a:graphicData uri="http://schemas.openxmlformats.org/drawingml/2006/table">
            <a:tbl>
              <a:tblPr firstRow="1" firstCol="1" bandRow="1">
                <a:tableStyleId>{5C22544A-7EE6-4342-B048-85BDC9FD1C3A}</a:tableStyleId>
              </a:tblPr>
              <a:tblGrid>
                <a:gridCol w="1696532">
                  <a:extLst>
                    <a:ext uri="{9D8B030D-6E8A-4147-A177-3AD203B41FA5}">
                      <a16:colId xmlns:a16="http://schemas.microsoft.com/office/drawing/2014/main" val="20000"/>
                    </a:ext>
                  </a:extLst>
                </a:gridCol>
                <a:gridCol w="111178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448271">
                  <a:extLst>
                    <a:ext uri="{9D8B030D-6E8A-4147-A177-3AD203B41FA5}">
                      <a16:colId xmlns:a16="http://schemas.microsoft.com/office/drawing/2014/main" val="20003"/>
                    </a:ext>
                  </a:extLst>
                </a:gridCol>
              </a:tblGrid>
              <a:tr h="609601">
                <a:tc>
                  <a:txBody>
                    <a:bodyPr/>
                    <a:lstStyle/>
                    <a:p>
                      <a:pPr marL="107950" algn="l">
                        <a:lnSpc>
                          <a:spcPct val="100000"/>
                        </a:lnSpc>
                        <a:spcAft>
                          <a:spcPts val="0"/>
                        </a:spcAft>
                      </a:pPr>
                      <a:r>
                        <a:rPr lang="en-US" sz="2000" dirty="0">
                          <a:effectLst/>
                        </a:rPr>
                        <a:t>Education Band</a:t>
                      </a:r>
                      <a:endParaRPr lang="en-US" sz="2000" dirty="0">
                        <a:effectLst/>
                        <a:latin typeface="Calibri"/>
                        <a:ea typeface="SimSun"/>
                        <a:cs typeface="Arial"/>
                      </a:endParaRPr>
                    </a:p>
                  </a:txBody>
                  <a:tcPr marL="68580" marR="68580" marT="0" marB="0"/>
                </a:tc>
                <a:tc>
                  <a:txBody>
                    <a:bodyPr/>
                    <a:lstStyle/>
                    <a:p>
                      <a:pPr marL="107950" algn="ctr">
                        <a:lnSpc>
                          <a:spcPct val="100000"/>
                        </a:lnSpc>
                        <a:spcAft>
                          <a:spcPts val="0"/>
                        </a:spcAft>
                      </a:pPr>
                      <a:r>
                        <a:rPr lang="en-US" sz="2000" dirty="0">
                          <a:effectLst/>
                        </a:rPr>
                        <a:t>NQF Level</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Qualification</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Institutions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1381506">
                <a:tc rowSpan="3">
                  <a:txBody>
                    <a:bodyPr/>
                    <a:lstStyle/>
                    <a:p>
                      <a:pPr marL="107950" algn="l">
                        <a:lnSpc>
                          <a:spcPct val="100000"/>
                        </a:lnSpc>
                        <a:spcAft>
                          <a:spcPts val="0"/>
                        </a:spcAft>
                      </a:pPr>
                      <a:r>
                        <a:rPr kumimoji="0" lang="en-ZA" sz="2000" b="1" kern="1200" dirty="0">
                          <a:solidFill>
                            <a:schemeClr val="lt1"/>
                          </a:solidFill>
                          <a:effectLst/>
                          <a:latin typeface="+mn-lt"/>
                          <a:ea typeface="+mn-ea"/>
                          <a:cs typeface="+mn-cs"/>
                        </a:rPr>
                        <a:t>Further Education and Training (FET</a:t>
                      </a:r>
                      <a:r>
                        <a:rPr kumimoji="0" lang="en-ZA" sz="1800" b="1" kern="1200" dirty="0">
                          <a:solidFill>
                            <a:schemeClr val="lt1"/>
                          </a:solidFill>
                          <a:effectLst/>
                          <a:latin typeface="+mn-lt"/>
                          <a:ea typeface="+mn-ea"/>
                          <a:cs typeface="+mn-cs"/>
                        </a:rPr>
                        <a:t>)</a:t>
                      </a:r>
                      <a:endParaRPr lang="en-US" sz="2400" dirty="0">
                        <a:effectLst/>
                        <a:latin typeface="Calibri"/>
                        <a:ea typeface="SimSun"/>
                        <a:cs typeface="Arial"/>
                      </a:endParaRPr>
                    </a:p>
                  </a:txBody>
                  <a:tcPr marL="68580" marR="68580" marT="0" marB="0" anchor="ctr"/>
                </a:tc>
                <a:tc>
                  <a:txBody>
                    <a:bodyPr/>
                    <a:lstStyle/>
                    <a:p>
                      <a:pPr marL="107950" algn="ctr">
                        <a:lnSpc>
                          <a:spcPct val="150000"/>
                        </a:lnSpc>
                        <a:spcAft>
                          <a:spcPts val="0"/>
                        </a:spcAft>
                      </a:pPr>
                      <a:r>
                        <a:rPr lang="en-US" sz="2400" dirty="0">
                          <a:effectLst/>
                          <a:latin typeface="Calibri"/>
                          <a:ea typeface="SimSun"/>
                          <a:cs typeface="Arial"/>
                        </a:rPr>
                        <a:t>4</a:t>
                      </a:r>
                    </a:p>
                  </a:txBody>
                  <a:tcPr marL="68580" marR="68580" marT="0" marB="0" anchor="ctr"/>
                </a:tc>
                <a:tc>
                  <a:txBody>
                    <a:bodyPr/>
                    <a:lstStyle/>
                    <a:p>
                      <a:pPr marL="107950" algn="l">
                        <a:lnSpc>
                          <a:spcPct val="150000"/>
                        </a:lnSpc>
                        <a:spcAft>
                          <a:spcPts val="0"/>
                        </a:spcAft>
                      </a:pPr>
                      <a:r>
                        <a:rPr lang="en-US" sz="2000" dirty="0">
                          <a:effectLst/>
                          <a:latin typeface="Calibri"/>
                          <a:ea typeface="SimSun"/>
                          <a:cs typeface="Arial"/>
                        </a:rPr>
                        <a:t>Std10/Grade 12/NATED3/NCV level3</a:t>
                      </a:r>
                    </a:p>
                  </a:txBody>
                  <a:tcPr marL="68580" marR="68580" marT="0" marB="0" anchor="ctr"/>
                </a:tc>
                <a:tc rowSpan="3">
                  <a:txBody>
                    <a:bodyPr/>
                    <a:lstStyle/>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Schools, </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Colleges, </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Private providers,</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Training centres,</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NGO’s and</a:t>
                      </a:r>
                    </a:p>
                    <a:p>
                      <a:pPr marL="450850" indent="-342900" algn="l">
                        <a:lnSpc>
                          <a:spcPct val="150000"/>
                        </a:lnSpc>
                        <a:spcAft>
                          <a:spcPts val="0"/>
                        </a:spcAft>
                        <a:buFont typeface="Arial" panose="020B0604020202020204" pitchFamily="34" charset="0"/>
                        <a:buChar char="•"/>
                      </a:pPr>
                      <a:r>
                        <a:rPr kumimoji="0" lang="en-ZA" sz="1800" kern="1200" dirty="0">
                          <a:solidFill>
                            <a:schemeClr val="dk1"/>
                          </a:solidFill>
                          <a:effectLst/>
                          <a:latin typeface="+mn-lt"/>
                          <a:ea typeface="+mn-ea"/>
                          <a:cs typeface="+mn-cs"/>
                        </a:rPr>
                        <a:t> In-house training departments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latin typeface="Calibri"/>
                          <a:ea typeface="SimSun"/>
                          <a:cs typeface="Arial"/>
                        </a:rPr>
                        <a:t>3</a:t>
                      </a:r>
                    </a:p>
                  </a:txBody>
                  <a:tcPr marL="68580" marR="68580" marT="0" marB="0" anchor="ctr"/>
                </a:tc>
                <a:tc>
                  <a:txBody>
                    <a:bodyPr/>
                    <a:lstStyle/>
                    <a:p>
                      <a:pPr marL="107950" algn="l">
                        <a:lnSpc>
                          <a:spcPct val="150000"/>
                        </a:lnSpc>
                        <a:spcAft>
                          <a:spcPts val="0"/>
                        </a:spcAft>
                      </a:pPr>
                      <a:r>
                        <a:rPr lang="en-US" sz="2000" dirty="0">
                          <a:effectLst/>
                          <a:latin typeface="Calibri"/>
                          <a:ea typeface="SimSun"/>
                          <a:cs typeface="Arial"/>
                        </a:rPr>
                        <a:t>Std9/Grade 11/NATED2/NCV level2</a:t>
                      </a: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latin typeface="Calibri"/>
                          <a:ea typeface="SimSun"/>
                          <a:cs typeface="Arial"/>
                        </a:rPr>
                        <a:t>2</a:t>
                      </a:r>
                    </a:p>
                  </a:txBody>
                  <a:tcPr marL="68580" marR="68580" marT="0" marB="0" anchor="ctr"/>
                </a:tc>
                <a:tc>
                  <a:txBody>
                    <a:bodyPr/>
                    <a:lstStyle/>
                    <a:p>
                      <a:pPr marL="107950" algn="l">
                        <a:lnSpc>
                          <a:spcPct val="150000"/>
                        </a:lnSpc>
                        <a:spcAft>
                          <a:spcPts val="0"/>
                        </a:spcAft>
                      </a:pPr>
                      <a:r>
                        <a:rPr lang="en-US" sz="2000" dirty="0">
                          <a:effectLst/>
                          <a:latin typeface="Calibri"/>
                          <a:ea typeface="SimSun"/>
                          <a:cs typeface="Arial"/>
                        </a:rPr>
                        <a:t>Std8/Grade 10/NATED1/NCV level1</a:t>
                      </a: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039372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Defining  needs and establishing priorities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pic>
        <p:nvPicPr>
          <p:cNvPr id="6" name="Picture 5"/>
          <p:cNvPicPr>
            <a:picLocks noChangeAspect="1"/>
          </p:cNvPicPr>
          <p:nvPr/>
        </p:nvPicPr>
        <p:blipFill>
          <a:blip r:embed="rId2"/>
          <a:stretch>
            <a:fillRect/>
          </a:stretch>
        </p:blipFill>
        <p:spPr>
          <a:xfrm>
            <a:off x="374904" y="935136"/>
            <a:ext cx="8327858" cy="695004"/>
          </a:xfrm>
          <a:prstGeom prst="rect">
            <a:avLst/>
          </a:prstGeom>
        </p:spPr>
      </p:pic>
      <p:pic>
        <p:nvPicPr>
          <p:cNvPr id="7" name="Picture 6"/>
          <p:cNvPicPr>
            <a:picLocks noChangeAspect="1"/>
          </p:cNvPicPr>
          <p:nvPr/>
        </p:nvPicPr>
        <p:blipFill>
          <a:blip r:embed="rId3"/>
          <a:stretch>
            <a:fillRect/>
          </a:stretch>
        </p:blipFill>
        <p:spPr>
          <a:xfrm>
            <a:off x="603504" y="1629600"/>
            <a:ext cx="6730567" cy="3615241"/>
          </a:xfrm>
          <a:prstGeom prst="rect">
            <a:avLst/>
          </a:prstGeom>
        </p:spPr>
      </p:pic>
    </p:spTree>
    <p:extLst>
      <p:ext uri="{BB962C8B-B14F-4D97-AF65-F5344CB8AC3E}">
        <p14:creationId xmlns:p14="http://schemas.microsoft.com/office/powerpoint/2010/main" val="350694214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211</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4.3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1581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a:xfrm>
            <a:off x="-252536" y="764704"/>
            <a:ext cx="10369152" cy="5832648"/>
          </a:xfrm>
        </p:spPr>
        <p:txBody>
          <a:bodyPr/>
          <a:lstStyle/>
          <a:p>
            <a:pPr marL="0" indent="0">
              <a:buNone/>
            </a:pPr>
            <a:endParaRPr lang="en-ZA" b="1" dirty="0"/>
          </a:p>
          <a:p>
            <a:pPr marL="0" indent="0">
              <a:buNone/>
            </a:pPr>
            <a:endParaRPr lang="en-ZA" b="1" dirty="0"/>
          </a:p>
        </p:txBody>
      </p:sp>
      <p:sp>
        <p:nvSpPr>
          <p:cNvPr id="6" name="Rectangle 5"/>
          <p:cNvSpPr/>
          <p:nvPr/>
        </p:nvSpPr>
        <p:spPr>
          <a:xfrm>
            <a:off x="3131840" y="1196752"/>
            <a:ext cx="3024336"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Identification of </a:t>
            </a:r>
            <a:r>
              <a:rPr lang="en-US" dirty="0" err="1"/>
              <a:t>behaviour</a:t>
            </a:r>
            <a:endParaRPr lang="en-US" dirty="0"/>
          </a:p>
        </p:txBody>
      </p:sp>
      <p:sp>
        <p:nvSpPr>
          <p:cNvPr id="8" name="Rectangle 7"/>
          <p:cNvSpPr/>
          <p:nvPr/>
        </p:nvSpPr>
        <p:spPr>
          <a:xfrm>
            <a:off x="3131840" y="1916832"/>
            <a:ext cx="3024336" cy="4320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Cost/value analysis</a:t>
            </a:r>
          </a:p>
        </p:txBody>
      </p:sp>
      <p:sp>
        <p:nvSpPr>
          <p:cNvPr id="9" name="Flowchart: Decision 8"/>
          <p:cNvSpPr/>
          <p:nvPr/>
        </p:nvSpPr>
        <p:spPr>
          <a:xfrm>
            <a:off x="3419872" y="2564904"/>
            <a:ext cx="2448272" cy="864096"/>
          </a:xfrm>
          <a:prstGeom prst="flowChartDecis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Skills/</a:t>
            </a:r>
          </a:p>
          <a:p>
            <a:pPr algn="ctr"/>
            <a:r>
              <a:rPr lang="en-US" dirty="0"/>
              <a:t>Knowledge </a:t>
            </a:r>
          </a:p>
        </p:txBody>
      </p:sp>
      <p:sp>
        <p:nvSpPr>
          <p:cNvPr id="10" name="Rectangle 9"/>
          <p:cNvSpPr/>
          <p:nvPr/>
        </p:nvSpPr>
        <p:spPr>
          <a:xfrm>
            <a:off x="611560" y="3429000"/>
            <a:ext cx="2086000" cy="36004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Job Aid</a:t>
            </a:r>
          </a:p>
        </p:txBody>
      </p:sp>
      <p:sp>
        <p:nvSpPr>
          <p:cNvPr id="11" name="Rectangle 10"/>
          <p:cNvSpPr/>
          <p:nvPr/>
        </p:nvSpPr>
        <p:spPr>
          <a:xfrm>
            <a:off x="611560" y="4869160"/>
            <a:ext cx="2086000" cy="36004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Practise</a:t>
            </a:r>
          </a:p>
        </p:txBody>
      </p:sp>
      <p:sp>
        <p:nvSpPr>
          <p:cNvPr id="12" name="Rectangle 11"/>
          <p:cNvSpPr/>
          <p:nvPr/>
        </p:nvSpPr>
        <p:spPr>
          <a:xfrm>
            <a:off x="611560" y="4149080"/>
            <a:ext cx="2086000" cy="36004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Training</a:t>
            </a:r>
          </a:p>
        </p:txBody>
      </p:sp>
      <p:sp>
        <p:nvSpPr>
          <p:cNvPr id="13" name="Rectangle 12"/>
          <p:cNvSpPr/>
          <p:nvPr/>
        </p:nvSpPr>
        <p:spPr>
          <a:xfrm>
            <a:off x="643197" y="5517232"/>
            <a:ext cx="2086000" cy="36004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Change the job</a:t>
            </a:r>
          </a:p>
        </p:txBody>
      </p:sp>
      <p:sp>
        <p:nvSpPr>
          <p:cNvPr id="14" name="Rectangle 13"/>
          <p:cNvSpPr/>
          <p:nvPr/>
        </p:nvSpPr>
        <p:spPr>
          <a:xfrm>
            <a:off x="611560" y="6165304"/>
            <a:ext cx="2520280" cy="36004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8.Transfer  or terminate</a:t>
            </a:r>
          </a:p>
        </p:txBody>
      </p:sp>
      <p:sp>
        <p:nvSpPr>
          <p:cNvPr id="15" name="Rectangle 14"/>
          <p:cNvSpPr/>
          <p:nvPr/>
        </p:nvSpPr>
        <p:spPr>
          <a:xfrm>
            <a:off x="6374432" y="3429000"/>
            <a:ext cx="2518048" cy="648072"/>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9. Rewards/punishment/</a:t>
            </a:r>
          </a:p>
          <a:p>
            <a:pPr algn="ctr"/>
            <a:r>
              <a:rPr lang="en-US" dirty="0"/>
              <a:t>incongruence</a:t>
            </a:r>
          </a:p>
        </p:txBody>
      </p:sp>
      <p:sp>
        <p:nvSpPr>
          <p:cNvPr id="16" name="Rectangle 15"/>
          <p:cNvSpPr/>
          <p:nvPr/>
        </p:nvSpPr>
        <p:spPr>
          <a:xfrm>
            <a:off x="6374432" y="4509120"/>
            <a:ext cx="2518048" cy="648072"/>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10. Lack or inadequate feedback </a:t>
            </a:r>
          </a:p>
        </p:txBody>
      </p:sp>
      <p:sp>
        <p:nvSpPr>
          <p:cNvPr id="17" name="Rectangle 16"/>
          <p:cNvSpPr/>
          <p:nvPr/>
        </p:nvSpPr>
        <p:spPr>
          <a:xfrm>
            <a:off x="6372200" y="5589240"/>
            <a:ext cx="2520280" cy="576064"/>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11. Obstacles in the system</a:t>
            </a:r>
          </a:p>
        </p:txBody>
      </p:sp>
      <p:cxnSp>
        <p:nvCxnSpPr>
          <p:cNvPr id="19" name="Straight Arrow Connector 18"/>
          <p:cNvCxnSpPr>
            <a:stCxn id="6" idx="2"/>
            <a:endCxn id="8" idx="0"/>
          </p:cNvCxnSpPr>
          <p:nvPr/>
        </p:nvCxnSpPr>
        <p:spPr>
          <a:xfrm>
            <a:off x="4644008" y="1628800"/>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644008" y="2276872"/>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1654561" y="3140968"/>
            <a:ext cx="2156988"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08104" y="3140968"/>
            <a:ext cx="2124236"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0" idx="2"/>
            <a:endCxn id="12" idx="0"/>
          </p:cNvCxnSpPr>
          <p:nvPr/>
        </p:nvCxnSpPr>
        <p:spPr>
          <a:xfrm>
            <a:off x="1654560" y="3789040"/>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691680" y="4509120"/>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691680" y="5229200"/>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691680" y="5877272"/>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635367" y="4077072"/>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668344" y="5157192"/>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979712" y="2874422"/>
            <a:ext cx="792088" cy="338554"/>
          </a:xfrm>
          <a:prstGeom prst="rect">
            <a:avLst/>
          </a:prstGeom>
          <a:noFill/>
        </p:spPr>
        <p:txBody>
          <a:bodyPr wrap="square" rtlCol="0">
            <a:spAutoFit/>
          </a:bodyPr>
          <a:lstStyle/>
          <a:p>
            <a:pPr algn="ctr"/>
            <a:r>
              <a:rPr lang="en-US" sz="1600" b="1" dirty="0"/>
              <a:t>Yes</a:t>
            </a:r>
          </a:p>
        </p:txBody>
      </p:sp>
      <p:sp>
        <p:nvSpPr>
          <p:cNvPr id="41" name="TextBox 40"/>
          <p:cNvSpPr txBox="1"/>
          <p:nvPr/>
        </p:nvSpPr>
        <p:spPr>
          <a:xfrm>
            <a:off x="687524" y="2987660"/>
            <a:ext cx="1004156" cy="338554"/>
          </a:xfrm>
          <a:prstGeom prst="rect">
            <a:avLst/>
          </a:prstGeom>
          <a:noFill/>
        </p:spPr>
        <p:txBody>
          <a:bodyPr wrap="square" rtlCol="0">
            <a:spAutoFit/>
          </a:bodyPr>
          <a:lstStyle/>
          <a:p>
            <a:r>
              <a:rPr lang="en-US" sz="1600" b="1" u="sng" dirty="0"/>
              <a:t>Can’t do</a:t>
            </a:r>
          </a:p>
        </p:txBody>
      </p:sp>
      <p:sp>
        <p:nvSpPr>
          <p:cNvPr id="42" name="TextBox 41"/>
          <p:cNvSpPr txBox="1"/>
          <p:nvPr/>
        </p:nvSpPr>
        <p:spPr>
          <a:xfrm>
            <a:off x="6570222" y="2924944"/>
            <a:ext cx="738082" cy="338554"/>
          </a:xfrm>
          <a:prstGeom prst="rect">
            <a:avLst/>
          </a:prstGeom>
          <a:noFill/>
        </p:spPr>
        <p:txBody>
          <a:bodyPr wrap="square" rtlCol="0">
            <a:spAutoFit/>
          </a:bodyPr>
          <a:lstStyle/>
          <a:p>
            <a:r>
              <a:rPr lang="en-US" sz="1600" b="1" dirty="0"/>
              <a:t>No</a:t>
            </a:r>
          </a:p>
        </p:txBody>
      </p:sp>
      <p:sp>
        <p:nvSpPr>
          <p:cNvPr id="43" name="TextBox 42"/>
          <p:cNvSpPr txBox="1"/>
          <p:nvPr/>
        </p:nvSpPr>
        <p:spPr>
          <a:xfrm>
            <a:off x="7740352" y="3068960"/>
            <a:ext cx="1080120" cy="338554"/>
          </a:xfrm>
          <a:prstGeom prst="rect">
            <a:avLst/>
          </a:prstGeom>
          <a:noFill/>
        </p:spPr>
        <p:txBody>
          <a:bodyPr wrap="square" rtlCol="0">
            <a:spAutoFit/>
          </a:bodyPr>
          <a:lstStyle/>
          <a:p>
            <a:r>
              <a:rPr lang="en-US" sz="1600" b="1" u="sng" dirty="0"/>
              <a:t>Don’t do</a:t>
            </a:r>
          </a:p>
        </p:txBody>
      </p:sp>
    </p:spTree>
    <p:controls>
      <mc:AlternateContent xmlns:mc="http://schemas.openxmlformats.org/markup-compatibility/2006">
        <mc:Choice xmlns:v="urn:schemas-microsoft-com:vml" Requires="v">
          <p:control spid="4483" name="DefaultOcx" r:id="rId2" imgW="257040" imgH="304920"/>
        </mc:Choice>
        <mc:Fallback>
          <p:control name="DefaultOcx" r:id="rId2" imgW="257040" imgH="304920">
            <p:pic>
              <p:nvPicPr>
                <p:cNvPr id="7"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4" name="HTMLCheckbox1" r:id="rId3" imgW="257040" imgH="304920"/>
        </mc:Choice>
        <mc:Fallback>
          <p:control name="HTMLCheckbox1" r:id="rId3" imgW="257040" imgH="304920">
            <p:pic>
              <p:nvPicPr>
                <p:cNvPr id="18"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5" name="HTMLCheckbox2" r:id="rId4" imgW="257040" imgH="304920"/>
        </mc:Choice>
        <mc:Fallback>
          <p:control name="HTMLCheckbox2" r:id="rId4" imgW="257040" imgH="304920">
            <p:pic>
              <p:nvPicPr>
                <p:cNvPr id="20"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6" name="HTMLCheckbox3" r:id="rId5" imgW="257040" imgH="304920"/>
        </mc:Choice>
        <mc:Fallback>
          <p:control name="HTMLCheckbox3" r:id="rId5" imgW="257040" imgH="304920">
            <p:pic>
              <p:nvPicPr>
                <p:cNvPr id="21"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7" name="HTMLCheckbox4" r:id="rId6" imgW="257040" imgH="304920"/>
        </mc:Choice>
        <mc:Fallback>
          <p:control name="HTMLCheckbox4" r:id="rId6" imgW="257040" imgH="304920">
            <p:pic>
              <p:nvPicPr>
                <p:cNvPr id="23"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8" name="HTMLCheckbox5" r:id="rId7" imgW="257040" imgH="304920"/>
        </mc:Choice>
        <mc:Fallback>
          <p:control name="HTMLCheckbox5" r:id="rId7" imgW="257040" imgH="304920">
            <p:pic>
              <p:nvPicPr>
                <p:cNvPr id="25"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89" name="HTMLCheckbox6" r:id="rId8" imgW="257040" imgH="304920"/>
        </mc:Choice>
        <mc:Fallback>
          <p:control name="HTMLCheckbox6" r:id="rId8" imgW="257040" imgH="304920">
            <p:pic>
              <p:nvPicPr>
                <p:cNvPr id="26"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90" name="HTMLCheckbox7" r:id="rId9" imgW="257040" imgH="304920"/>
        </mc:Choice>
        <mc:Fallback>
          <p:control name="HTMLCheckbox7" r:id="rId9" imgW="257040" imgH="304920">
            <p:pic>
              <p:nvPicPr>
                <p:cNvPr id="27"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91" name="HTMLCheckbox8" r:id="rId10" imgW="257040" imgH="304920"/>
        </mc:Choice>
        <mc:Fallback>
          <p:control name="HTMLCheckbox8" r:id="rId10" imgW="257040" imgH="304920">
            <p:pic>
              <p:nvPicPr>
                <p:cNvPr id="28"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92" name="HTMLCheckbox9" r:id="rId11" imgW="257040" imgH="304920"/>
        </mc:Choice>
        <mc:Fallback>
          <p:control name="HTMLCheckbox9" r:id="rId11" imgW="257040" imgH="304920">
            <p:pic>
              <p:nvPicPr>
                <p:cNvPr id="30"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493" name="HTMLCheckbox10" r:id="rId12" imgW="257040" imgH="304920"/>
        </mc:Choice>
        <mc:Fallback>
          <p:control name="HTMLCheckbox10" r:id="rId12" imgW="257040" imgH="304920">
            <p:pic>
              <p:nvPicPr>
                <p:cNvPr id="31"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278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0" grpId="0"/>
      <p:bldP spid="41" grpId="0"/>
      <p:bldP spid="42" grpId="0"/>
      <p:bldP spid="43"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5" name="Content Placeholder 4"/>
          <p:cNvSpPr>
            <a:spLocks noGrp="1"/>
          </p:cNvSpPr>
          <p:nvPr>
            <p:ph sz="quarter" idx="1"/>
          </p:nvPr>
        </p:nvSpPr>
        <p:spPr>
          <a:xfrm>
            <a:off x="685800" y="1484784"/>
            <a:ext cx="8278688" cy="5112568"/>
          </a:xfrm>
        </p:spPr>
        <p:txBody>
          <a:bodyPr/>
          <a:lstStyle/>
          <a:p>
            <a:pPr lvl="0" fontAlgn="base"/>
            <a:r>
              <a:rPr lang="en-ZA" sz="2800" b="1" dirty="0"/>
              <a:t>Identifying Behaviour Discrepancy</a:t>
            </a:r>
          </a:p>
          <a:p>
            <a:pPr marL="0" lvl="0" indent="0" fontAlgn="base">
              <a:buNone/>
            </a:pPr>
            <a:endParaRPr lang="en-US" sz="2800" b="1" dirty="0"/>
          </a:p>
          <a:p>
            <a:pPr lvl="1">
              <a:lnSpc>
                <a:spcPct val="150000"/>
              </a:lnSpc>
            </a:pPr>
            <a:r>
              <a:rPr lang="en-ZA" dirty="0"/>
              <a:t>Determine the actual problem in organization. </a:t>
            </a:r>
          </a:p>
          <a:p>
            <a:pPr lvl="1">
              <a:lnSpc>
                <a:spcPct val="150000"/>
              </a:lnSpc>
            </a:pPr>
            <a:r>
              <a:rPr lang="en-ZA" dirty="0"/>
              <a:t>Discover areas where behaviour deviates from expectations. </a:t>
            </a:r>
            <a:endParaRPr lang="en-US" dirty="0"/>
          </a:p>
        </p:txBody>
      </p:sp>
    </p:spTree>
    <p:controls>
      <mc:AlternateContent xmlns:mc="http://schemas.openxmlformats.org/markup-compatibility/2006">
        <mc:Choice xmlns:v="urn:schemas-microsoft-com:vml" Requires="v">
          <p:control spid="5507"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08"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09"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0"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1"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2"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3"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4"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5"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6"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517"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006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a:xfrm>
            <a:off x="395536" y="1484784"/>
            <a:ext cx="8568952" cy="5112568"/>
          </a:xfrm>
        </p:spPr>
        <p:txBody>
          <a:bodyPr/>
          <a:lstStyle/>
          <a:p>
            <a:pPr lvl="0" fontAlgn="base"/>
            <a:r>
              <a:rPr lang="en-ZA" sz="2800" b="1" dirty="0"/>
              <a:t>Cost and Value Analysis </a:t>
            </a:r>
            <a:endParaRPr lang="en-US" sz="2800" b="1" dirty="0"/>
          </a:p>
          <a:p>
            <a:pPr marL="354012" lvl="1" indent="0">
              <a:buNone/>
            </a:pPr>
            <a:endParaRPr lang="en-ZA" sz="2600" dirty="0"/>
          </a:p>
          <a:p>
            <a:pPr lvl="1"/>
            <a:r>
              <a:rPr lang="en-ZA" sz="2600" dirty="0"/>
              <a:t>Ensure the cost of training is less than the benefits received from it when deciding on a training intervention. </a:t>
            </a:r>
          </a:p>
          <a:p>
            <a:pPr lvl="1"/>
            <a:r>
              <a:rPr lang="en-ZA" sz="2600" dirty="0"/>
              <a:t>How much in terms of time, money and facilities will the intervention cost the organization?</a:t>
            </a:r>
            <a:endParaRPr lang="en-US" sz="2600" dirty="0"/>
          </a:p>
          <a:p>
            <a:pPr marL="0" lvl="0" indent="0" fontAlgn="base">
              <a:buNone/>
            </a:pPr>
            <a:endParaRPr lang="en-US" dirty="0"/>
          </a:p>
        </p:txBody>
      </p:sp>
    </p:spTree>
    <p:controls>
      <mc:AlternateContent xmlns:mc="http://schemas.openxmlformats.org/markup-compatibility/2006">
        <mc:Choice xmlns:v="urn:schemas-microsoft-com:vml" Requires="v">
          <p:control spid="6531"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2"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3"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4"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5"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6"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7"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8"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39"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40"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541"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2078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a:xfrm>
            <a:off x="395536" y="1484784"/>
            <a:ext cx="8568952" cy="5112568"/>
          </a:xfrm>
        </p:spPr>
        <p:txBody>
          <a:bodyPr/>
          <a:lstStyle/>
          <a:p>
            <a:pPr lvl="0" fontAlgn="base"/>
            <a:r>
              <a:rPr lang="en-ZA" sz="2800" b="1" dirty="0"/>
              <a:t>Cost and Value Analysis  (Cont’d)</a:t>
            </a:r>
            <a:endParaRPr lang="en-US" sz="2800" b="1" dirty="0"/>
          </a:p>
          <a:p>
            <a:pPr marL="354012" lvl="1" indent="0">
              <a:buNone/>
            </a:pPr>
            <a:endParaRPr lang="en-ZA" sz="2600" dirty="0"/>
          </a:p>
          <a:p>
            <a:pPr lvl="1"/>
            <a:r>
              <a:rPr lang="en-ZA" sz="2600" dirty="0"/>
              <a:t>How will training benefit organization?</a:t>
            </a:r>
            <a:endParaRPr lang="en-US" sz="2600" dirty="0"/>
          </a:p>
          <a:p>
            <a:pPr lvl="1"/>
            <a:r>
              <a:rPr lang="en-ZA" sz="2600" dirty="0"/>
              <a:t>Can  benefit be translated into monetary terms and cost of  benefits be compared? </a:t>
            </a:r>
            <a:endParaRPr lang="en-US" sz="2600" dirty="0"/>
          </a:p>
          <a:p>
            <a:pPr lvl="1"/>
            <a:r>
              <a:rPr lang="en-ZA" dirty="0"/>
              <a:t>What will happen if organization does not do the training? </a:t>
            </a:r>
            <a:endParaRPr lang="en-US" dirty="0"/>
          </a:p>
          <a:p>
            <a:pPr marL="0" lvl="0" indent="0" fontAlgn="base">
              <a:buNone/>
            </a:pPr>
            <a:endParaRPr lang="en-US" dirty="0"/>
          </a:p>
        </p:txBody>
      </p:sp>
    </p:spTree>
    <p:controls>
      <mc:AlternateContent xmlns:mc="http://schemas.openxmlformats.org/markup-compatibility/2006">
        <mc:Choice xmlns:v="urn:schemas-microsoft-com:vml" Requires="v">
          <p:control spid="17597"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598"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599"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0"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1"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2"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3"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4"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5"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6"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7607"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484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5" name="Content Placeholder 4"/>
          <p:cNvSpPr>
            <a:spLocks noGrp="1"/>
          </p:cNvSpPr>
          <p:nvPr>
            <p:ph sz="quarter" idx="1"/>
          </p:nvPr>
        </p:nvSpPr>
        <p:spPr>
          <a:xfrm>
            <a:off x="685800" y="1484784"/>
            <a:ext cx="8278688" cy="5112568"/>
          </a:xfrm>
        </p:spPr>
        <p:txBody>
          <a:bodyPr/>
          <a:lstStyle/>
          <a:p>
            <a:pPr lvl="0" fontAlgn="base"/>
            <a:r>
              <a:rPr lang="en-ZA" sz="2800" b="1" dirty="0"/>
              <a:t>Lack of skills and knowledge</a:t>
            </a:r>
          </a:p>
          <a:p>
            <a:pPr marL="0" lvl="0" indent="0" fontAlgn="base">
              <a:buNone/>
            </a:pPr>
            <a:endParaRPr lang="en-US" sz="2800" b="1" dirty="0"/>
          </a:p>
          <a:p>
            <a:pPr lvl="1">
              <a:lnSpc>
                <a:spcPct val="150000"/>
              </a:lnSpc>
            </a:pPr>
            <a:r>
              <a:rPr lang="en-ZA" dirty="0"/>
              <a:t>It must be established as to whether or not there is a lack of skills or knowledge in individuals. If so, then the “Can’t do” path will be followed. (Steps 4 – 8). If there is no such lack, the “Does not do” path will be followed. (Steps 9 – 11). </a:t>
            </a:r>
            <a:endParaRPr lang="en-US" dirty="0"/>
          </a:p>
          <a:p>
            <a:pPr lvl="0" fontAlgn="base"/>
            <a:endParaRPr lang="en-US" dirty="0"/>
          </a:p>
        </p:txBody>
      </p:sp>
    </p:spTree>
    <p:controls>
      <mc:AlternateContent xmlns:mc="http://schemas.openxmlformats.org/markup-compatibility/2006">
        <mc:Choice xmlns:v="urn:schemas-microsoft-com:vml" Requires="v">
          <p:control spid="7555"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56"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57"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58"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59"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0"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1"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2"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3"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4"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65"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691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5" name="Content Placeholder 4"/>
          <p:cNvSpPr>
            <a:spLocks noGrp="1"/>
          </p:cNvSpPr>
          <p:nvPr>
            <p:ph sz="quarter" idx="1"/>
          </p:nvPr>
        </p:nvSpPr>
        <p:spPr>
          <a:xfrm>
            <a:off x="685800" y="1484784"/>
            <a:ext cx="8278688" cy="5112568"/>
          </a:xfrm>
        </p:spPr>
        <p:txBody>
          <a:bodyPr>
            <a:normAutofit/>
          </a:bodyPr>
          <a:lstStyle/>
          <a:p>
            <a:pPr marL="0" indent="-12700">
              <a:buNone/>
            </a:pPr>
            <a:r>
              <a:rPr lang="en-ZA" sz="3000" b="1" u="sng" dirty="0"/>
              <a:t>The “Can’t do” path </a:t>
            </a:r>
            <a:endParaRPr lang="en-US" sz="3000" u="sng" dirty="0"/>
          </a:p>
          <a:p>
            <a:r>
              <a:rPr lang="en-ZA" sz="2800" b="1" dirty="0"/>
              <a:t> </a:t>
            </a:r>
            <a:r>
              <a:rPr lang="en-ZA" sz="2800" dirty="0"/>
              <a:t>Job assistance.</a:t>
            </a:r>
          </a:p>
          <a:p>
            <a:pPr lvl="1" fontAlgn="base"/>
            <a:r>
              <a:rPr lang="en-ZA" dirty="0"/>
              <a:t>assistance with the tasks until such time as he or she can cope on their own again. </a:t>
            </a:r>
            <a:endParaRPr lang="en-US" dirty="0"/>
          </a:p>
          <a:p>
            <a:pPr lvl="0" fontAlgn="base">
              <a:lnSpc>
                <a:spcPct val="150000"/>
              </a:lnSpc>
            </a:pPr>
            <a:r>
              <a:rPr lang="en-ZA" sz="2800" dirty="0"/>
              <a:t>Training</a:t>
            </a:r>
          </a:p>
          <a:p>
            <a:pPr lvl="1" fontAlgn="base">
              <a:lnSpc>
                <a:spcPct val="110000"/>
              </a:lnSpc>
            </a:pPr>
            <a:r>
              <a:rPr lang="en-ZA" dirty="0"/>
              <a:t>reasons must be established before an employee is simply sent for training </a:t>
            </a:r>
            <a:endParaRPr lang="en-US" dirty="0"/>
          </a:p>
          <a:p>
            <a:pPr lvl="0" fontAlgn="base">
              <a:lnSpc>
                <a:spcPct val="150000"/>
              </a:lnSpc>
            </a:pPr>
            <a:r>
              <a:rPr lang="en-ZA" sz="2800" dirty="0"/>
              <a:t>Practice</a:t>
            </a:r>
            <a:endParaRPr lang="en-US" sz="2800" dirty="0"/>
          </a:p>
          <a:p>
            <a:pPr lvl="1" fontAlgn="base"/>
            <a:r>
              <a:rPr lang="en-ZA" dirty="0"/>
              <a:t>practice what has been learned in order to embed the skills. </a:t>
            </a:r>
            <a:endParaRPr lang="en-US" dirty="0"/>
          </a:p>
          <a:p>
            <a:pPr lvl="0" fontAlgn="base"/>
            <a:endParaRPr lang="en-US" dirty="0"/>
          </a:p>
        </p:txBody>
      </p:sp>
    </p:spTree>
    <p:controls>
      <mc:AlternateContent xmlns:mc="http://schemas.openxmlformats.org/markup-compatibility/2006">
        <mc:Choice xmlns:v="urn:schemas-microsoft-com:vml" Requires="v">
          <p:control spid="10627"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28"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29"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0"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1"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2"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3"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4"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5"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6"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7"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48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5" name="Content Placeholder 4"/>
          <p:cNvSpPr>
            <a:spLocks noGrp="1"/>
          </p:cNvSpPr>
          <p:nvPr>
            <p:ph sz="quarter" idx="1"/>
          </p:nvPr>
        </p:nvSpPr>
        <p:spPr>
          <a:xfrm>
            <a:off x="685800" y="1484784"/>
            <a:ext cx="8278688" cy="5112568"/>
          </a:xfrm>
        </p:spPr>
        <p:txBody>
          <a:bodyPr>
            <a:normAutofit/>
          </a:bodyPr>
          <a:lstStyle/>
          <a:p>
            <a:pPr marL="0" indent="-12700">
              <a:buNone/>
            </a:pPr>
            <a:r>
              <a:rPr lang="en-ZA" sz="3000" b="1" u="sng" dirty="0"/>
              <a:t>The “Can’t do” path </a:t>
            </a:r>
            <a:endParaRPr lang="en-US" sz="3000" u="sng" dirty="0"/>
          </a:p>
          <a:p>
            <a:pPr lvl="0" fontAlgn="base">
              <a:lnSpc>
                <a:spcPct val="150000"/>
              </a:lnSpc>
            </a:pPr>
            <a:r>
              <a:rPr lang="en-ZA" sz="2800" dirty="0"/>
              <a:t>Changing the job</a:t>
            </a:r>
          </a:p>
          <a:p>
            <a:pPr lvl="1" fontAlgn="base"/>
            <a:r>
              <a:rPr lang="en-ZA" dirty="0"/>
              <a:t>No improvement, changing  job description may be an option.</a:t>
            </a:r>
            <a:endParaRPr lang="en-US" dirty="0"/>
          </a:p>
          <a:p>
            <a:pPr lvl="0" fontAlgn="base">
              <a:lnSpc>
                <a:spcPct val="150000"/>
              </a:lnSpc>
            </a:pPr>
            <a:r>
              <a:rPr lang="en-ZA" sz="2800" dirty="0"/>
              <a:t>Transfer or dismissal</a:t>
            </a:r>
            <a:endParaRPr lang="en-US" sz="2800" dirty="0"/>
          </a:p>
          <a:p>
            <a:pPr lvl="1" fontAlgn="base"/>
            <a:r>
              <a:rPr lang="en-ZA" dirty="0"/>
              <a:t>transfer the employee to a position where  skills and knowledge may be better applied. Last resort is to dismiss the employee, </a:t>
            </a:r>
            <a:endParaRPr lang="en-US" dirty="0"/>
          </a:p>
        </p:txBody>
      </p:sp>
    </p:spTree>
    <p:controls>
      <mc:AlternateContent xmlns:mc="http://schemas.openxmlformats.org/markup-compatibility/2006">
        <mc:Choice xmlns:v="urn:schemas-microsoft-com:vml" Requires="v">
          <p:control spid="8579"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0"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1"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2"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3"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4"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5"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6"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7"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8"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589"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459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5" name="Content Placeholder 4"/>
          <p:cNvSpPr>
            <a:spLocks noGrp="1"/>
          </p:cNvSpPr>
          <p:nvPr>
            <p:ph sz="quarter" idx="1"/>
          </p:nvPr>
        </p:nvSpPr>
        <p:spPr>
          <a:xfrm>
            <a:off x="685800" y="1484784"/>
            <a:ext cx="8278688" cy="5112568"/>
          </a:xfrm>
        </p:spPr>
        <p:txBody>
          <a:bodyPr>
            <a:normAutofit/>
          </a:bodyPr>
          <a:lstStyle/>
          <a:p>
            <a:pPr marL="354012" lvl="1" indent="0">
              <a:buNone/>
            </a:pPr>
            <a:r>
              <a:rPr lang="en-ZA" sz="2800" b="1" dirty="0"/>
              <a:t>The “Don’t do” path </a:t>
            </a:r>
          </a:p>
          <a:p>
            <a:pPr marL="354012" lvl="1" indent="0">
              <a:buNone/>
            </a:pPr>
            <a:r>
              <a:rPr lang="en-ZA" i="1" dirty="0"/>
              <a:t>(This path is followed if the gap has been identified and the employee is found to have the necessary skills and knowledge and there are other reasons for lack of performance)</a:t>
            </a:r>
            <a:endParaRPr lang="en-US" dirty="0"/>
          </a:p>
          <a:p>
            <a:pPr lvl="0" fontAlgn="base">
              <a:lnSpc>
                <a:spcPct val="150000"/>
              </a:lnSpc>
            </a:pPr>
            <a:r>
              <a:rPr lang="en-ZA" sz="2800" b="1" dirty="0"/>
              <a:t>Reward/punishment Imbalance</a:t>
            </a:r>
          </a:p>
          <a:p>
            <a:pPr lvl="1" fontAlgn="base">
              <a:lnSpc>
                <a:spcPct val="150000"/>
              </a:lnSpc>
            </a:pPr>
            <a:r>
              <a:rPr lang="en-ZA" dirty="0"/>
              <a:t>Investigate the reward/punishment system in the organization as this may be the reason for non-performance</a:t>
            </a:r>
          </a:p>
          <a:p>
            <a:pPr lvl="1" fontAlgn="base">
              <a:lnSpc>
                <a:spcPct val="150000"/>
              </a:lnSpc>
            </a:pPr>
            <a:r>
              <a:rPr lang="en-ZA" dirty="0"/>
              <a:t>perception of the system could be at fault</a:t>
            </a:r>
            <a:endParaRPr lang="en-US" dirty="0"/>
          </a:p>
          <a:p>
            <a:pPr lvl="0" fontAlgn="base">
              <a:lnSpc>
                <a:spcPct val="150000"/>
              </a:lnSpc>
            </a:pPr>
            <a:endParaRPr lang="en-US" dirty="0"/>
          </a:p>
        </p:txBody>
      </p:sp>
    </p:spTree>
    <p:controls>
      <mc:AlternateContent xmlns:mc="http://schemas.openxmlformats.org/markup-compatibility/2006">
        <mc:Choice xmlns:v="urn:schemas-microsoft-com:vml" Requires="v">
          <p:control spid="11651"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2"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3"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4"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5"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6"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7"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8"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59"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60"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661"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609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3854300139"/>
              </p:ext>
            </p:extLst>
          </p:nvPr>
        </p:nvGraphicFramePr>
        <p:xfrm>
          <a:off x="479512" y="1052736"/>
          <a:ext cx="8280921" cy="4754118"/>
        </p:xfrm>
        <a:graphic>
          <a:graphicData uri="http://schemas.openxmlformats.org/drawingml/2006/table">
            <a:tbl>
              <a:tblPr firstRow="1" firstCol="1" bandRow="1">
                <a:tableStyleId>{5C22544A-7EE6-4342-B048-85BDC9FD1C3A}</a:tableStyleId>
              </a:tblPr>
              <a:tblGrid>
                <a:gridCol w="1696532">
                  <a:extLst>
                    <a:ext uri="{9D8B030D-6E8A-4147-A177-3AD203B41FA5}">
                      <a16:colId xmlns:a16="http://schemas.microsoft.com/office/drawing/2014/main" val="20000"/>
                    </a:ext>
                  </a:extLst>
                </a:gridCol>
                <a:gridCol w="111178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448271">
                  <a:extLst>
                    <a:ext uri="{9D8B030D-6E8A-4147-A177-3AD203B41FA5}">
                      <a16:colId xmlns:a16="http://schemas.microsoft.com/office/drawing/2014/main" val="20003"/>
                    </a:ext>
                  </a:extLst>
                </a:gridCol>
              </a:tblGrid>
              <a:tr h="493273">
                <a:tc>
                  <a:txBody>
                    <a:bodyPr/>
                    <a:lstStyle/>
                    <a:p>
                      <a:pPr marL="107950" algn="l">
                        <a:lnSpc>
                          <a:spcPct val="100000"/>
                        </a:lnSpc>
                        <a:spcAft>
                          <a:spcPts val="0"/>
                        </a:spcAft>
                      </a:pPr>
                      <a:r>
                        <a:rPr lang="en-US" sz="2000" dirty="0">
                          <a:effectLst/>
                        </a:rPr>
                        <a:t>Education Band</a:t>
                      </a:r>
                      <a:endParaRPr lang="en-US" sz="2000" dirty="0">
                        <a:effectLst/>
                        <a:latin typeface="Calibri"/>
                        <a:ea typeface="SimSun"/>
                        <a:cs typeface="Arial"/>
                      </a:endParaRPr>
                    </a:p>
                  </a:txBody>
                  <a:tcPr marL="68580" marR="68580" marT="0" marB="0"/>
                </a:tc>
                <a:tc>
                  <a:txBody>
                    <a:bodyPr/>
                    <a:lstStyle/>
                    <a:p>
                      <a:pPr marL="107950" algn="ctr">
                        <a:lnSpc>
                          <a:spcPct val="100000"/>
                        </a:lnSpc>
                        <a:spcAft>
                          <a:spcPts val="0"/>
                        </a:spcAft>
                      </a:pPr>
                      <a:r>
                        <a:rPr lang="en-US" sz="2000" dirty="0">
                          <a:effectLst/>
                        </a:rPr>
                        <a:t>NQF Level</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Qualification</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Institutions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1381506">
                <a:tc rowSpan="3">
                  <a:txBody>
                    <a:bodyPr/>
                    <a:lstStyle/>
                    <a:p>
                      <a:pPr marL="107950" algn="l">
                        <a:lnSpc>
                          <a:spcPct val="100000"/>
                        </a:lnSpc>
                        <a:spcAft>
                          <a:spcPts val="0"/>
                        </a:spcAft>
                      </a:pPr>
                      <a:r>
                        <a:rPr lang="en-US" sz="2400" dirty="0">
                          <a:effectLst/>
                        </a:rPr>
                        <a:t>Higher Education and Training (HET)</a:t>
                      </a:r>
                      <a:endParaRPr lang="en-US" sz="2400" dirty="0">
                        <a:effectLst/>
                        <a:latin typeface="Calibri"/>
                        <a:ea typeface="SimSun"/>
                        <a:cs typeface="Arial"/>
                      </a:endParaRPr>
                    </a:p>
                    <a:p>
                      <a:pPr marL="107950" algn="l">
                        <a:lnSpc>
                          <a:spcPct val="100000"/>
                        </a:lnSpc>
                        <a:spcAft>
                          <a:spcPts val="0"/>
                        </a:spcAft>
                      </a:pPr>
                      <a:r>
                        <a:rPr lang="en-US" sz="2400" dirty="0">
                          <a:effectLst/>
                        </a:rPr>
                        <a:t> </a:t>
                      </a:r>
                      <a:endParaRPr lang="en-US" sz="2400" dirty="0">
                        <a:effectLst/>
                        <a:latin typeface="Calibri"/>
                        <a:ea typeface="SimSun"/>
                        <a:cs typeface="Arial"/>
                      </a:endParaRPr>
                    </a:p>
                  </a:txBody>
                  <a:tcPr marL="68580" marR="68580" marT="0" marB="0" anchor="ctr"/>
                </a:tc>
                <a:tc>
                  <a:txBody>
                    <a:bodyPr/>
                    <a:lstStyle/>
                    <a:p>
                      <a:pPr marL="107950" algn="ctr">
                        <a:lnSpc>
                          <a:spcPct val="150000"/>
                        </a:lnSpc>
                        <a:spcAft>
                          <a:spcPts val="0"/>
                        </a:spcAft>
                      </a:pPr>
                      <a:r>
                        <a:rPr lang="en-US" sz="2400" dirty="0">
                          <a:effectLst/>
                          <a:latin typeface="Calibri"/>
                          <a:ea typeface="SimSun"/>
                          <a:cs typeface="Arial"/>
                        </a:rPr>
                        <a:t>7</a:t>
                      </a:r>
                    </a:p>
                  </a:txBody>
                  <a:tcPr marL="68580" marR="68580" marT="0" marB="0" anchor="ctr"/>
                </a:tc>
                <a:tc>
                  <a:txBody>
                    <a:bodyPr/>
                    <a:lstStyle/>
                    <a:p>
                      <a:pPr marL="107950" algn="l">
                        <a:lnSpc>
                          <a:spcPct val="115000"/>
                        </a:lnSpc>
                        <a:spcAft>
                          <a:spcPts val="0"/>
                        </a:spcAft>
                      </a:pPr>
                      <a:r>
                        <a:rPr lang="en-US" sz="2000" dirty="0">
                          <a:effectLst/>
                          <a:latin typeface="Calibri"/>
                          <a:ea typeface="SimSun"/>
                          <a:cs typeface="Arial"/>
                        </a:rPr>
                        <a:t>National Certificate /Advanced Diploma/ B Tech Degree/ Bachelor’s Degree</a:t>
                      </a:r>
                    </a:p>
                  </a:txBody>
                  <a:tcPr marL="68580" marR="68580" marT="0" marB="0" anchor="ctr"/>
                </a:tc>
                <a:tc rowSpan="3">
                  <a:txBody>
                    <a:bodyPr/>
                    <a:lstStyle/>
                    <a:p>
                      <a:pPr marL="450850" indent="-342900" algn="l">
                        <a:lnSpc>
                          <a:spcPct val="150000"/>
                        </a:lnSpc>
                        <a:spcAft>
                          <a:spcPts val="0"/>
                        </a:spcAft>
                        <a:buFont typeface="Arial" panose="020B0604020202020204" pitchFamily="34" charset="0"/>
                        <a:buChar char="•"/>
                      </a:pPr>
                      <a:r>
                        <a:rPr lang="en-US" sz="2000" dirty="0">
                          <a:effectLst/>
                        </a:rPr>
                        <a:t>Universities</a:t>
                      </a:r>
                    </a:p>
                    <a:p>
                      <a:pPr marL="450850" indent="-342900" algn="l">
                        <a:lnSpc>
                          <a:spcPct val="150000"/>
                        </a:lnSpc>
                        <a:spcAft>
                          <a:spcPts val="0"/>
                        </a:spcAft>
                        <a:buFont typeface="Arial" panose="020B0604020202020204" pitchFamily="34" charset="0"/>
                        <a:buChar char="•"/>
                      </a:pPr>
                      <a:r>
                        <a:rPr lang="en-US" sz="2000" dirty="0">
                          <a:effectLst/>
                        </a:rPr>
                        <a:t>Universities of Technology,</a:t>
                      </a:r>
                    </a:p>
                    <a:p>
                      <a:pPr marL="450850" indent="-342900" algn="l">
                        <a:lnSpc>
                          <a:spcPct val="150000"/>
                        </a:lnSpc>
                        <a:spcAft>
                          <a:spcPts val="0"/>
                        </a:spcAft>
                        <a:buFont typeface="Arial" panose="020B0604020202020204" pitchFamily="34" charset="0"/>
                        <a:buChar char="•"/>
                      </a:pPr>
                      <a:r>
                        <a:rPr lang="en-US" sz="2000" dirty="0">
                          <a:effectLst/>
                        </a:rPr>
                        <a:t>Private Providers and</a:t>
                      </a:r>
                    </a:p>
                    <a:p>
                      <a:pPr marL="450850" indent="-342900" algn="l">
                        <a:lnSpc>
                          <a:spcPct val="150000"/>
                        </a:lnSpc>
                        <a:spcAft>
                          <a:spcPts val="0"/>
                        </a:spcAft>
                        <a:buFont typeface="Arial" panose="020B0604020202020204" pitchFamily="34" charset="0"/>
                        <a:buChar char="•"/>
                      </a:pPr>
                      <a:r>
                        <a:rPr lang="en-US" sz="2000" dirty="0">
                          <a:effectLst/>
                        </a:rPr>
                        <a:t>In-house training departments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latin typeface="Calibri"/>
                          <a:ea typeface="SimSun"/>
                          <a:cs typeface="Arial"/>
                        </a:rPr>
                        <a:t>6</a:t>
                      </a:r>
                    </a:p>
                  </a:txBody>
                  <a:tcPr marL="68580" marR="68580" marT="0" marB="0" anchor="ctr"/>
                </a:tc>
                <a:tc>
                  <a:txBody>
                    <a:bodyPr/>
                    <a:lstStyle/>
                    <a:p>
                      <a:pPr marL="107950" algn="l">
                        <a:lnSpc>
                          <a:spcPct val="115000"/>
                        </a:lnSpc>
                        <a:spcAft>
                          <a:spcPts val="0"/>
                        </a:spcAft>
                      </a:pPr>
                      <a:r>
                        <a:rPr lang="en-US" sz="2000" dirty="0">
                          <a:effectLst/>
                          <a:latin typeface="Calibri"/>
                          <a:ea typeface="SimSun"/>
                          <a:cs typeface="Arial"/>
                        </a:rPr>
                        <a:t>National Certificate/Diploma/Advanced Certificate/NATED 4 - 6</a:t>
                      </a: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latin typeface="Calibri"/>
                          <a:ea typeface="SimSun"/>
                          <a:cs typeface="Arial"/>
                        </a:rPr>
                        <a:t>5</a:t>
                      </a:r>
                    </a:p>
                  </a:txBody>
                  <a:tcPr marL="68580" marR="68580" marT="0" marB="0" anchor="ctr"/>
                </a:tc>
                <a:tc>
                  <a:txBody>
                    <a:bodyPr/>
                    <a:lstStyle/>
                    <a:p>
                      <a:pPr marL="107950" algn="l">
                        <a:lnSpc>
                          <a:spcPct val="150000"/>
                        </a:lnSpc>
                        <a:spcAft>
                          <a:spcPts val="0"/>
                        </a:spcAft>
                      </a:pPr>
                      <a:r>
                        <a:rPr lang="en-US" sz="2000" dirty="0">
                          <a:effectLst/>
                          <a:latin typeface="Calibri"/>
                          <a:ea typeface="SimSun"/>
                          <a:cs typeface="Arial"/>
                        </a:rPr>
                        <a:t>National/Higher Certificate</a:t>
                      </a: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99878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a:xfrm>
            <a:off x="685800" y="1484784"/>
            <a:ext cx="8278688" cy="5112568"/>
          </a:xfrm>
        </p:spPr>
        <p:txBody>
          <a:bodyPr>
            <a:normAutofit/>
          </a:bodyPr>
          <a:lstStyle/>
          <a:p>
            <a:pPr marL="0" indent="-12700">
              <a:buNone/>
            </a:pPr>
            <a:r>
              <a:rPr lang="en-ZA" sz="3000" b="1" u="sng" dirty="0"/>
              <a:t>The “Don’t do” path </a:t>
            </a:r>
          </a:p>
          <a:p>
            <a:pPr marL="354012" lvl="1" indent="0">
              <a:buNone/>
            </a:pPr>
            <a:r>
              <a:rPr lang="en-ZA" i="1" dirty="0"/>
              <a:t>(This path is followed if gap has been identified and employee is found to have necessary skills and knowledge and there are other reasons for lack of performance)</a:t>
            </a:r>
            <a:endParaRPr lang="en-US" dirty="0"/>
          </a:p>
          <a:p>
            <a:pPr lvl="0" fontAlgn="base">
              <a:lnSpc>
                <a:spcPct val="150000"/>
              </a:lnSpc>
            </a:pPr>
            <a:r>
              <a:rPr lang="en-ZA" sz="2800" b="1" dirty="0"/>
              <a:t>Inadequate feedback</a:t>
            </a:r>
          </a:p>
          <a:p>
            <a:pPr lvl="1" fontAlgn="base"/>
            <a:r>
              <a:rPr lang="en-ZA" dirty="0"/>
              <a:t>Employees need regular and constructive feedback on the task they are performing; </a:t>
            </a:r>
          </a:p>
          <a:p>
            <a:pPr lvl="1" fontAlgn="base"/>
            <a:r>
              <a:rPr lang="en-ZA" dirty="0"/>
              <a:t>Could be cause of a performance gap as an employee may not be aware that he or she is not performing as expected</a:t>
            </a:r>
            <a:endParaRPr lang="en-US" dirty="0"/>
          </a:p>
          <a:p>
            <a:pPr lvl="0" fontAlgn="base"/>
            <a:endParaRPr lang="en-US" dirty="0"/>
          </a:p>
        </p:txBody>
      </p:sp>
    </p:spTree>
    <p:controls>
      <mc:AlternateContent xmlns:mc="http://schemas.openxmlformats.org/markup-compatibility/2006">
        <mc:Choice xmlns:v="urn:schemas-microsoft-com:vml" Requires="v">
          <p:control spid="9603" name="DefaultOcx" r:id="rId2" imgW="257040" imgH="304920"/>
        </mc:Choice>
        <mc:Fallback>
          <p:control name="DefaultOcx" r:id="rId2" imgW="257040" imgH="304920">
            <p:pic>
              <p:nvPicPr>
                <p:cNvPr id="6"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4" name="HTMLCheckbox1" r:id="rId3" imgW="257040" imgH="304920"/>
        </mc:Choice>
        <mc:Fallback>
          <p:control name="HTMLCheckbox1" r:id="rId3" imgW="257040" imgH="304920">
            <p:pic>
              <p:nvPicPr>
                <p:cNvPr id="7"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5" name="HTMLCheckbox2" r:id="rId4" imgW="257040" imgH="304920"/>
        </mc:Choice>
        <mc:Fallback>
          <p:control name="HTMLCheckbox2" r:id="rId4" imgW="257040" imgH="304920">
            <p:pic>
              <p:nvPicPr>
                <p:cNvPr id="8"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6" name="HTMLCheckbox3" r:id="rId5" imgW="257040" imgH="304920"/>
        </mc:Choice>
        <mc:Fallback>
          <p:control name="HTMLCheckbox3" r:id="rId5" imgW="257040" imgH="304920">
            <p:pic>
              <p:nvPicPr>
                <p:cNvPr id="9"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7"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8"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09"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0"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1"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2"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3"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7407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Model of </a:t>
            </a:r>
            <a:r>
              <a:rPr lang="en-ZA" dirty="0" err="1"/>
              <a:t>Michalal</a:t>
            </a:r>
            <a:r>
              <a:rPr lang="en-ZA" dirty="0"/>
              <a:t> and </a:t>
            </a:r>
            <a:r>
              <a:rPr lang="en-ZA" dirty="0" err="1"/>
              <a:t>Yager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a:xfrm>
            <a:off x="467544" y="1097732"/>
            <a:ext cx="8278688" cy="5112568"/>
          </a:xfrm>
        </p:spPr>
        <p:txBody>
          <a:bodyPr>
            <a:normAutofit/>
          </a:bodyPr>
          <a:lstStyle/>
          <a:p>
            <a:pPr marL="354012" lvl="1" indent="0">
              <a:buNone/>
            </a:pPr>
            <a:r>
              <a:rPr lang="en-ZA" sz="2800" b="1" u="sng" dirty="0"/>
              <a:t>The “Don’t do” path </a:t>
            </a:r>
          </a:p>
          <a:p>
            <a:pPr marL="354012" lvl="1" indent="0">
              <a:buNone/>
            </a:pPr>
            <a:r>
              <a:rPr lang="en-ZA" i="1" dirty="0"/>
              <a:t>(Gap has been identified and the employee is found to have  necessary skills and knowledge -  other reasons for non-performance)</a:t>
            </a:r>
            <a:endParaRPr lang="en-US" dirty="0"/>
          </a:p>
          <a:p>
            <a:pPr lvl="0" fontAlgn="base">
              <a:lnSpc>
                <a:spcPct val="150000"/>
              </a:lnSpc>
            </a:pPr>
            <a:r>
              <a:rPr lang="en-ZA" sz="2800" b="1" dirty="0"/>
              <a:t>Obstacles in the system</a:t>
            </a:r>
            <a:endParaRPr lang="en-US" sz="2800" b="1" dirty="0"/>
          </a:p>
          <a:p>
            <a:pPr lvl="1" fontAlgn="base">
              <a:lnSpc>
                <a:spcPct val="150000"/>
              </a:lnSpc>
            </a:pPr>
            <a:r>
              <a:rPr lang="en-ZA" dirty="0"/>
              <a:t>Could prevent an employee from completing a task</a:t>
            </a:r>
          </a:p>
          <a:p>
            <a:pPr lvl="1" fontAlgn="base">
              <a:lnSpc>
                <a:spcPct val="150000"/>
              </a:lnSpc>
            </a:pPr>
            <a:r>
              <a:rPr lang="en-ZA" dirty="0"/>
              <a:t>Unreasonable workload, or problems with computers, etc.</a:t>
            </a:r>
            <a:endParaRPr lang="en-US" dirty="0"/>
          </a:p>
        </p:txBody>
      </p:sp>
      <p:sp>
        <p:nvSpPr>
          <p:cNvPr id="6" name="TextBox 5"/>
          <p:cNvSpPr txBox="1"/>
          <p:nvPr/>
        </p:nvSpPr>
        <p:spPr>
          <a:xfrm>
            <a:off x="862472" y="4679294"/>
            <a:ext cx="7488832" cy="1200329"/>
          </a:xfrm>
          <a:prstGeom prst="rect">
            <a:avLst/>
          </a:prstGeom>
          <a:solidFill>
            <a:schemeClr val="accent5">
              <a:lumMod val="75000"/>
            </a:schemeClr>
          </a:solidFill>
        </p:spPr>
        <p:txBody>
          <a:bodyPr wrap="square" rtlCol="0">
            <a:spAutoFit/>
          </a:bodyPr>
          <a:lstStyle/>
          <a:p>
            <a:r>
              <a:rPr lang="en-US" sz="2400" i="1" dirty="0">
                <a:solidFill>
                  <a:schemeClr val="bg1"/>
                </a:solidFill>
              </a:rPr>
              <a:t>HR Managers should not always resort to training as first and only option to fill the performance gap – there could be other reasons for non-performance.</a:t>
            </a:r>
          </a:p>
        </p:txBody>
      </p:sp>
    </p:spTree>
    <p:controls>
      <mc:AlternateContent xmlns:mc="http://schemas.openxmlformats.org/markup-compatibility/2006">
        <mc:Choice xmlns:v="urn:schemas-microsoft-com:vml" Requires="v">
          <p:control spid="12643" name="DefaultOcx" r:id="rId2" imgW="257040" imgH="304920"/>
        </mc:Choice>
        <mc:Fallback>
          <p:control name="DefaultOcx" r:id="rId2" imgW="257040" imgH="304920">
            <p:pic>
              <p:nvPicPr>
                <p:cNvPr id="7" name="DefaultOcx"/>
                <p:cNvPicPr preferRelativeResize="0">
                  <a:picLocks noChangeArrowheads="1" noChangeShapeType="1"/>
                </p:cNvPicPr>
                <p:nvPr/>
              </p:nvPicPr>
              <p:blipFill>
                <a:blip r:embed="rId6"/>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644" name="HTMLCheckbox1" r:id="rId3" imgW="257040" imgH="304920"/>
        </mc:Choice>
        <mc:Fallback>
          <p:control name="HTMLCheckbox1" r:id="rId3" imgW="257040" imgH="304920">
            <p:pic>
              <p:nvPicPr>
                <p:cNvPr id="8" name="HTMLCheckbox1"/>
                <p:cNvPicPr preferRelativeResize="0">
                  <a:picLocks noChangeArrowheads="1" noChangeShapeType="1"/>
                </p:cNvPicPr>
                <p:nvPr/>
              </p:nvPicPr>
              <p:blipFill>
                <a:blip r:embed="rId6"/>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645" name="HTMLCheckbox2" r:id="rId4" imgW="257040" imgH="304920"/>
        </mc:Choice>
        <mc:Fallback>
          <p:control name="HTMLCheckbox2" r:id="rId4" imgW="257040" imgH="304920">
            <p:pic>
              <p:nvPicPr>
                <p:cNvPr id="9" name="HTMLCheckbox2"/>
                <p:cNvPicPr preferRelativeResize="0">
                  <a:picLocks noChangeArrowheads="1" noChangeShapeType="1"/>
                </p:cNvPicPr>
                <p:nvPr/>
              </p:nvPicPr>
              <p:blipFill>
                <a:blip r:embed="rId6"/>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810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r>
              <a:rPr lang="en-ZA" dirty="0"/>
              <a:t>Consider the Michalak and Yager model to determine the outcome of the following scenario.</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2018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223</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4.4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50348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Methods to determine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29772028"/>
              </p:ext>
            </p:extLst>
          </p:nvPr>
        </p:nvGraphicFramePr>
        <p:xfrm>
          <a:off x="485269" y="1917232"/>
          <a:ext cx="8248074" cy="3600000"/>
        </p:xfrm>
        <a:graphic>
          <a:graphicData uri="http://schemas.openxmlformats.org/drawingml/2006/table">
            <a:tbl>
              <a:tblPr>
                <a:tableStyleId>{5C22544A-7EE6-4342-B048-85BDC9FD1C3A}</a:tableStyleId>
              </a:tblPr>
              <a:tblGrid>
                <a:gridCol w="8248074">
                  <a:extLst>
                    <a:ext uri="{9D8B030D-6E8A-4147-A177-3AD203B41FA5}">
                      <a16:colId xmlns:a16="http://schemas.microsoft.com/office/drawing/2014/main" val="20000"/>
                    </a:ext>
                  </a:extLst>
                </a:gridCol>
              </a:tblGrid>
              <a:tr h="720000">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Personal development plan (micro)</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extLst>
                  <a:ext uri="{0D108BD9-81ED-4DB2-BD59-A6C34878D82A}">
                    <a16:rowId xmlns:a16="http://schemas.microsoft.com/office/drawing/2014/main" val="10000"/>
                  </a:ext>
                </a:extLst>
              </a:tr>
              <a:tr h="720000">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Performance appraisals (micro)</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extLst>
                  <a:ext uri="{0D108BD9-81ED-4DB2-BD59-A6C34878D82A}">
                    <a16:rowId xmlns:a16="http://schemas.microsoft.com/office/drawing/2014/main" val="10001"/>
                  </a:ext>
                </a:extLst>
              </a:tr>
              <a:tr h="720000">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Skills audit prior to completion of WSP (</a:t>
                      </a:r>
                      <a:r>
                        <a:rPr lang="en-ZA" sz="2800" dirty="0" err="1">
                          <a:solidFill>
                            <a:schemeClr val="bg1"/>
                          </a:solidFill>
                          <a:effectLst/>
                        </a:rPr>
                        <a:t>meso</a:t>
                      </a:r>
                      <a:r>
                        <a:rPr lang="en-ZA" sz="2800" dirty="0">
                          <a:solidFill>
                            <a:schemeClr val="bg1"/>
                          </a:solidFill>
                          <a:effectLst/>
                        </a:rPr>
                        <a:t>)</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extLst>
                  <a:ext uri="{0D108BD9-81ED-4DB2-BD59-A6C34878D82A}">
                    <a16:rowId xmlns:a16="http://schemas.microsoft.com/office/drawing/2014/main" val="10002"/>
                  </a:ext>
                </a:extLst>
              </a:tr>
              <a:tr h="720000">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Employment equity plan</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extLst>
                  <a:ext uri="{0D108BD9-81ED-4DB2-BD59-A6C34878D82A}">
                    <a16:rowId xmlns:a16="http://schemas.microsoft.com/office/drawing/2014/main" val="10003"/>
                  </a:ext>
                </a:extLst>
              </a:tr>
              <a:tr h="720000">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Critical incidents (</a:t>
                      </a:r>
                      <a:r>
                        <a:rPr lang="en-ZA" sz="2800" dirty="0" err="1">
                          <a:solidFill>
                            <a:schemeClr val="bg1"/>
                          </a:solidFill>
                          <a:effectLst/>
                        </a:rPr>
                        <a:t>meso</a:t>
                      </a:r>
                      <a:r>
                        <a:rPr lang="en-ZA" sz="2800" dirty="0">
                          <a:solidFill>
                            <a:schemeClr val="bg1"/>
                          </a:solidFill>
                          <a:effectLst/>
                        </a:rPr>
                        <a:t> or micro)</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extLst>
                  <a:ext uri="{0D108BD9-81ED-4DB2-BD59-A6C34878D82A}">
                    <a16:rowId xmlns:a16="http://schemas.microsoft.com/office/drawing/2014/main" val="10004"/>
                  </a:ext>
                </a:extLst>
              </a:tr>
            </a:tbl>
          </a:graphicData>
        </a:graphic>
      </p:graphicFrame>
    </p:spTree>
    <p:controls>
      <mc:AlternateContent xmlns:mc="http://schemas.openxmlformats.org/markup-compatibility/2006">
        <mc:Choice xmlns:v="urn:schemas-microsoft-com:vml" Requires="v">
          <p:control spid="13699" name="DefaultOcx" r:id="rId2" imgW="257040" imgH="304920"/>
        </mc:Choice>
        <mc:Fallback>
          <p:control name="DefaultOcx" r:id="rId2" imgW="257040" imgH="304920">
            <p:pic>
              <p:nvPicPr>
                <p:cNvPr id="5"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0" name="HTMLCheckbox1" r:id="rId3" imgW="257040" imgH="304920"/>
        </mc:Choice>
        <mc:Fallback>
          <p:control name="HTMLCheckbox1" r:id="rId3" imgW="257040" imgH="304920">
            <p:pic>
              <p:nvPicPr>
                <p:cNvPr id="6"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1" name="HTMLCheckbox2" r:id="rId4" imgW="257040" imgH="304920"/>
        </mc:Choice>
        <mc:Fallback>
          <p:control name="HTMLCheckbox2" r:id="rId4" imgW="257040" imgH="304920">
            <p:pic>
              <p:nvPicPr>
                <p:cNvPr id="7"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2" name="HTMLCheckbox3" r:id="rId5" imgW="257040" imgH="304920"/>
        </mc:Choice>
        <mc:Fallback>
          <p:control name="HTMLCheckbox3" r:id="rId5" imgW="257040" imgH="304920">
            <p:pic>
              <p:nvPicPr>
                <p:cNvPr id="8"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3"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4"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5"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6"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7"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8"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709"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5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Methods to determine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4257346369"/>
              </p:ext>
            </p:extLst>
          </p:nvPr>
        </p:nvGraphicFramePr>
        <p:xfrm>
          <a:off x="485269" y="1645396"/>
          <a:ext cx="8248074" cy="2773680"/>
        </p:xfrm>
        <a:graphic>
          <a:graphicData uri="http://schemas.openxmlformats.org/drawingml/2006/table">
            <a:tbl>
              <a:tblPr>
                <a:tableStyleId>{5C22544A-7EE6-4342-B048-85BDC9FD1C3A}</a:tableStyleId>
              </a:tblPr>
              <a:tblGrid>
                <a:gridCol w="8119179">
                  <a:extLst>
                    <a:ext uri="{9D8B030D-6E8A-4147-A177-3AD203B41FA5}">
                      <a16:colId xmlns:a16="http://schemas.microsoft.com/office/drawing/2014/main" val="20000"/>
                    </a:ext>
                  </a:extLst>
                </a:gridCol>
                <a:gridCol w="128895">
                  <a:extLst>
                    <a:ext uri="{9D8B030D-6E8A-4147-A177-3AD203B41FA5}">
                      <a16:colId xmlns:a16="http://schemas.microsoft.com/office/drawing/2014/main" val="20001"/>
                    </a:ext>
                  </a:extLst>
                </a:gridCol>
              </a:tblGrid>
              <a:tr h="396882">
                <a:tc gridSpan="2">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Situational analysis (</a:t>
                      </a:r>
                      <a:r>
                        <a:rPr lang="en-ZA" sz="2800" dirty="0" err="1">
                          <a:solidFill>
                            <a:schemeClr val="bg1"/>
                          </a:solidFill>
                          <a:effectLst/>
                        </a:rPr>
                        <a:t>meso</a:t>
                      </a:r>
                      <a:r>
                        <a:rPr lang="en-ZA" sz="2800" dirty="0">
                          <a:solidFill>
                            <a:schemeClr val="bg1"/>
                          </a:solidFill>
                          <a:effectLst/>
                        </a:rPr>
                        <a:t>)</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tc hMerge="1">
                  <a:txBody>
                    <a:bodyPr/>
                    <a:lstStyle/>
                    <a:p>
                      <a:endParaRPr lang="en-US"/>
                    </a:p>
                  </a:txBody>
                  <a:tcPr/>
                </a:tc>
                <a:extLst>
                  <a:ext uri="{0D108BD9-81ED-4DB2-BD59-A6C34878D82A}">
                    <a16:rowId xmlns:a16="http://schemas.microsoft.com/office/drawing/2014/main" val="10000"/>
                  </a:ext>
                </a:extLst>
              </a:tr>
              <a:tr h="396882">
                <a:tc gridSpan="2">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Organisational strategic objectives (</a:t>
                      </a:r>
                      <a:r>
                        <a:rPr lang="en-ZA" sz="2800" dirty="0" err="1">
                          <a:solidFill>
                            <a:schemeClr val="bg1"/>
                          </a:solidFill>
                          <a:effectLst/>
                        </a:rPr>
                        <a:t>meso</a:t>
                      </a:r>
                      <a:r>
                        <a:rPr lang="en-ZA" sz="2800" dirty="0">
                          <a:solidFill>
                            <a:schemeClr val="bg1"/>
                          </a:solidFill>
                          <a:effectLst/>
                        </a:rPr>
                        <a:t>)</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tc hMerge="1">
                  <a:txBody>
                    <a:bodyPr/>
                    <a:lstStyle/>
                    <a:p>
                      <a:endParaRPr lang="en-US"/>
                    </a:p>
                  </a:txBody>
                  <a:tcPr/>
                </a:tc>
                <a:extLst>
                  <a:ext uri="{0D108BD9-81ED-4DB2-BD59-A6C34878D82A}">
                    <a16:rowId xmlns:a16="http://schemas.microsoft.com/office/drawing/2014/main" val="10001"/>
                  </a:ext>
                </a:extLst>
              </a:tr>
              <a:tr h="396882">
                <a:tc>
                  <a:txBody>
                    <a:bodyPr/>
                    <a:lstStyle/>
                    <a:p>
                      <a:pPr marL="457200" indent="-457200">
                        <a:lnSpc>
                          <a:spcPct val="10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Future or anticipated needs of the organisation (</a:t>
                      </a:r>
                      <a:r>
                        <a:rPr lang="en-ZA" sz="2800" dirty="0" err="1">
                          <a:solidFill>
                            <a:schemeClr val="bg1"/>
                          </a:solidFill>
                          <a:effectLst/>
                        </a:rPr>
                        <a:t>meso</a:t>
                      </a:r>
                      <a:r>
                        <a:rPr lang="en-ZA" sz="2800" dirty="0">
                          <a:solidFill>
                            <a:schemeClr val="bg1"/>
                          </a:solidFill>
                          <a:effectLst/>
                        </a:rPr>
                        <a:t> or micro)</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tc>
                  <a:txBody>
                    <a:bodyPr/>
                    <a:lstStyle/>
                    <a:p>
                      <a:pPr>
                        <a:lnSpc>
                          <a:spcPct val="150000"/>
                        </a:lnSpc>
                        <a:spcAft>
                          <a:spcPts val="0"/>
                        </a:spcAft>
                      </a:pPr>
                      <a:r>
                        <a:rPr lang="en-US" sz="1000" dirty="0">
                          <a:effectLst/>
                        </a:rPr>
                        <a:t> </a:t>
                      </a:r>
                      <a:endParaRPr lang="en-US" sz="1000" dirty="0">
                        <a:effectLst/>
                        <a:latin typeface="Calibri"/>
                        <a:ea typeface="SimSun"/>
                        <a:cs typeface="Arial"/>
                      </a:endParaRPr>
                    </a:p>
                  </a:txBody>
                  <a:tcPr marL="0" marR="0" marT="0" marB="0" anchor="ctr"/>
                </a:tc>
                <a:extLst>
                  <a:ext uri="{0D108BD9-81ED-4DB2-BD59-A6C34878D82A}">
                    <a16:rowId xmlns:a16="http://schemas.microsoft.com/office/drawing/2014/main" val="10002"/>
                  </a:ext>
                </a:extLst>
              </a:tr>
              <a:tr h="396882">
                <a:tc>
                  <a:txBody>
                    <a:bodyPr/>
                    <a:lstStyle/>
                    <a:p>
                      <a:pPr marL="457200" indent="-457200">
                        <a:lnSpc>
                          <a:spcPct val="150000"/>
                        </a:lnSpc>
                        <a:spcAft>
                          <a:spcPts val="0"/>
                        </a:spcAft>
                        <a:buFont typeface="Arial" panose="020B0604020202020204" pitchFamily="34" charset="0"/>
                        <a:buChar char="•"/>
                        <a:tabLst>
                          <a:tab pos="2637155" algn="ctr"/>
                          <a:tab pos="5274310" algn="r"/>
                          <a:tab pos="466725" algn="l"/>
                          <a:tab pos="933450" algn="l"/>
                          <a:tab pos="2637155" algn="ctr"/>
                          <a:tab pos="5274310" algn="r"/>
                        </a:tabLst>
                      </a:pPr>
                      <a:r>
                        <a:rPr lang="en-ZA" sz="2800" dirty="0">
                          <a:solidFill>
                            <a:schemeClr val="bg1"/>
                          </a:solidFill>
                          <a:effectLst/>
                        </a:rPr>
                        <a:t>Sector or National Skills plans (macro)</a:t>
                      </a:r>
                      <a:endParaRPr lang="en-US" sz="2800" dirty="0">
                        <a:solidFill>
                          <a:schemeClr val="bg1"/>
                        </a:solidFill>
                        <a:effectLst/>
                        <a:latin typeface="Calibri"/>
                        <a:ea typeface="SimSun"/>
                        <a:cs typeface="Arial"/>
                      </a:endParaRPr>
                    </a:p>
                  </a:txBody>
                  <a:tcPr marL="68580" marR="68580" marT="0" marB="0" anchor="ctr">
                    <a:solidFill>
                      <a:schemeClr val="accent4">
                        <a:lumMod val="75000"/>
                      </a:schemeClr>
                    </a:solidFill>
                  </a:tcPr>
                </a:tc>
                <a:tc>
                  <a:txBody>
                    <a:bodyPr/>
                    <a:lstStyle/>
                    <a:p>
                      <a:pPr>
                        <a:lnSpc>
                          <a:spcPct val="150000"/>
                        </a:lnSpc>
                        <a:spcAft>
                          <a:spcPts val="0"/>
                        </a:spcAft>
                      </a:pPr>
                      <a:r>
                        <a:rPr lang="en-US" sz="1000" dirty="0">
                          <a:effectLst/>
                        </a:rPr>
                        <a:t> </a:t>
                      </a:r>
                      <a:endParaRPr lang="en-US" sz="1000" dirty="0">
                        <a:effectLst/>
                        <a:latin typeface="Calibri"/>
                        <a:ea typeface="SimSun"/>
                        <a:cs typeface="Arial"/>
                      </a:endParaRPr>
                    </a:p>
                  </a:txBody>
                  <a:tcPr marL="0" marR="0" marT="0" marB="0" anchor="ctr"/>
                </a:tc>
                <a:extLst>
                  <a:ext uri="{0D108BD9-81ED-4DB2-BD59-A6C34878D82A}">
                    <a16:rowId xmlns:a16="http://schemas.microsoft.com/office/drawing/2014/main" val="10003"/>
                  </a:ext>
                </a:extLst>
              </a:tr>
            </a:tbl>
          </a:graphicData>
        </a:graphic>
      </p:graphicFrame>
    </p:spTree>
    <p:controls>
      <mc:AlternateContent xmlns:mc="http://schemas.openxmlformats.org/markup-compatibility/2006">
        <mc:Choice xmlns:v="urn:schemas-microsoft-com:vml" Requires="v">
          <p:control spid="14723" name="DefaultOcx" r:id="rId2" imgW="257040" imgH="304920"/>
        </mc:Choice>
        <mc:Fallback>
          <p:control name="DefaultOcx" r:id="rId2" imgW="257040" imgH="304920">
            <p:pic>
              <p:nvPicPr>
                <p:cNvPr id="5" name="DefaultOcx"/>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4" name="HTMLCheckbox1" r:id="rId3" imgW="257040" imgH="304920"/>
        </mc:Choice>
        <mc:Fallback>
          <p:control name="HTMLCheckbox1" r:id="rId3" imgW="257040" imgH="304920">
            <p:pic>
              <p:nvPicPr>
                <p:cNvPr id="6" name="HTMLCheckbox1"/>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5" name="HTMLCheckbox2" r:id="rId4" imgW="257040" imgH="304920"/>
        </mc:Choice>
        <mc:Fallback>
          <p:control name="HTMLCheckbox2" r:id="rId4" imgW="257040" imgH="304920">
            <p:pic>
              <p:nvPicPr>
                <p:cNvPr id="7" name="HTMLCheckbox2"/>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6" name="HTMLCheckbox3" r:id="rId5" imgW="257040" imgH="304920"/>
        </mc:Choice>
        <mc:Fallback>
          <p:control name="HTMLCheckbox3" r:id="rId5" imgW="257040" imgH="304920">
            <p:pic>
              <p:nvPicPr>
                <p:cNvPr id="8" name="HTMLCheckbox3"/>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7" name="HTMLCheckbox4" r:id="rId6" imgW="257040" imgH="304920"/>
        </mc:Choice>
        <mc:Fallback>
          <p:control name="HTMLCheckbox4" r:id="rId6" imgW="257040" imgH="304920">
            <p:pic>
              <p:nvPicPr>
                <p:cNvPr id="10" name="HTMLCheckbox4"/>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8" name="HTMLCheckbox5" r:id="rId7" imgW="257040" imgH="304920"/>
        </mc:Choice>
        <mc:Fallback>
          <p:control name="HTMLCheckbox5" r:id="rId7" imgW="257040" imgH="304920">
            <p:pic>
              <p:nvPicPr>
                <p:cNvPr id="11" name="HTMLCheckbox5"/>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29" name="HTMLCheckbox6" r:id="rId8" imgW="257040" imgH="304920"/>
        </mc:Choice>
        <mc:Fallback>
          <p:control name="HTMLCheckbox6" r:id="rId8" imgW="257040" imgH="304920">
            <p:pic>
              <p:nvPicPr>
                <p:cNvPr id="12" name="HTMLCheckbox6"/>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30" name="HTMLCheckbox7" r:id="rId9" imgW="257040" imgH="304920"/>
        </mc:Choice>
        <mc:Fallback>
          <p:control name="HTMLCheckbox7" r:id="rId9" imgW="257040" imgH="304920">
            <p:pic>
              <p:nvPicPr>
                <p:cNvPr id="13" name="HTMLCheckbox7"/>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31" name="HTMLCheckbox8" r:id="rId10" imgW="257040" imgH="304920"/>
        </mc:Choice>
        <mc:Fallback>
          <p:control name="HTMLCheckbox8" r:id="rId10" imgW="257040" imgH="304920">
            <p:pic>
              <p:nvPicPr>
                <p:cNvPr id="14" name="HTMLCheckbox8"/>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32" name="HTMLCheckbox9" r:id="rId11" imgW="257040" imgH="304920"/>
        </mc:Choice>
        <mc:Fallback>
          <p:control name="HTMLCheckbox9" r:id="rId11" imgW="257040" imgH="304920">
            <p:pic>
              <p:nvPicPr>
                <p:cNvPr id="15" name="HTMLCheckbox9"/>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733" name="HTMLCheckbox10" r:id="rId12" imgW="257040" imgH="304920"/>
        </mc:Choice>
        <mc:Fallback>
          <p:control name="HTMLCheckbox10" r:id="rId12" imgW="257040" imgH="304920">
            <p:pic>
              <p:nvPicPr>
                <p:cNvPr id="16" name="HTMLCheckbox10"/>
                <p:cNvPicPr preferRelativeResize="0">
                  <a:picLocks noChangeArrowheads="1" noChangeShapeType="1"/>
                </p:cNvPicPr>
                <p:nvPr/>
              </p:nvPicPr>
              <p:blipFill>
                <a:blip r:embed="rId14"/>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948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Methods to determine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6" name="Rectangle 5"/>
          <p:cNvSpPr/>
          <p:nvPr/>
        </p:nvSpPr>
        <p:spPr>
          <a:xfrm>
            <a:off x="1115616" y="1964213"/>
            <a:ext cx="7128792" cy="2862322"/>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b="1" i="1" dirty="0">
                <a:solidFill>
                  <a:schemeClr val="bg1"/>
                </a:solidFill>
              </a:rPr>
              <a:t>Workplace Skills Plan (WSP) contains :</a:t>
            </a:r>
          </a:p>
          <a:p>
            <a:pPr marL="457200" indent="-457200">
              <a:lnSpc>
                <a:spcPct val="150000"/>
              </a:lnSpc>
              <a:buFont typeface="Arial" panose="020B0604020202020204" pitchFamily="34" charset="0"/>
              <a:buChar char="•"/>
            </a:pPr>
            <a:r>
              <a:rPr lang="en-ZA" sz="2400" i="1" dirty="0">
                <a:solidFill>
                  <a:schemeClr val="bg1"/>
                </a:solidFill>
              </a:rPr>
              <a:t>statistical data of  demographics of  employees of an organisation </a:t>
            </a:r>
          </a:p>
          <a:p>
            <a:pPr marL="457200" indent="-457200">
              <a:lnSpc>
                <a:spcPct val="150000"/>
              </a:lnSpc>
              <a:buFont typeface="Arial" panose="020B0604020202020204" pitchFamily="34" charset="0"/>
              <a:buChar char="•"/>
            </a:pPr>
            <a:r>
              <a:rPr lang="en-ZA" sz="2400" i="1" dirty="0">
                <a:solidFill>
                  <a:schemeClr val="bg1"/>
                </a:solidFill>
              </a:rPr>
              <a:t>skills training interventions that are planned in order to empower  employees within an organisation. </a:t>
            </a:r>
            <a:endParaRPr lang="en-ZA" sz="2400" dirty="0">
              <a:solidFill>
                <a:schemeClr val="bg1"/>
              </a:solidFill>
            </a:endParaRPr>
          </a:p>
        </p:txBody>
      </p:sp>
      <p:pic>
        <p:nvPicPr>
          <p:cNvPr id="8" name="Picture 7" descr="ec_i_remember_2.gif"/>
          <p:cNvPicPr/>
          <p:nvPr/>
        </p:nvPicPr>
        <p:blipFill>
          <a:blip r:embed="rId2" cstate="print"/>
          <a:stretch>
            <a:fillRect/>
          </a:stretch>
        </p:blipFill>
        <p:spPr>
          <a:xfrm>
            <a:off x="323528" y="1124744"/>
            <a:ext cx="1944215" cy="936104"/>
          </a:xfrm>
          <a:prstGeom prst="rect">
            <a:avLst/>
          </a:prstGeom>
        </p:spPr>
      </p:pic>
    </p:spTree>
    <p:extLst>
      <p:ext uri="{BB962C8B-B14F-4D97-AF65-F5344CB8AC3E}">
        <p14:creationId xmlns:p14="http://schemas.microsoft.com/office/powerpoint/2010/main" val="40685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Methods to determine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6" name="Rectangle 5"/>
          <p:cNvSpPr/>
          <p:nvPr/>
        </p:nvSpPr>
        <p:spPr>
          <a:xfrm>
            <a:off x="1115616" y="2344812"/>
            <a:ext cx="7128792" cy="2308324"/>
          </a:xfrm>
          <a:prstGeom prst="rect">
            <a:avLst/>
          </a:prstGeom>
          <a:solidFill>
            <a:schemeClr val="accent4">
              <a:lumMod val="75000"/>
            </a:schemeClr>
          </a:solidFill>
        </p:spPr>
        <p:txBody>
          <a:bodyPr wrap="square">
            <a:spAutoFit/>
          </a:bodyPr>
          <a:lstStyle/>
          <a:p>
            <a:pPr marL="457200" indent="-457200">
              <a:lnSpc>
                <a:spcPct val="150000"/>
              </a:lnSpc>
              <a:buFont typeface="Arial" panose="020B0604020202020204" pitchFamily="34" charset="0"/>
              <a:buChar char="•"/>
            </a:pPr>
            <a:r>
              <a:rPr lang="en-ZA" sz="2400" i="1" dirty="0">
                <a:solidFill>
                  <a:schemeClr val="bg1"/>
                </a:solidFill>
              </a:rPr>
              <a:t>WSP is submitted on an annual basis to the SETA under which the company falls. </a:t>
            </a:r>
          </a:p>
          <a:p>
            <a:pPr marL="457200" indent="-457200">
              <a:lnSpc>
                <a:spcPct val="150000"/>
              </a:lnSpc>
              <a:buFont typeface="Arial" panose="020B0604020202020204" pitchFamily="34" charset="0"/>
              <a:buChar char="•"/>
            </a:pPr>
            <a:r>
              <a:rPr lang="en-ZA" sz="2400" i="1" dirty="0">
                <a:solidFill>
                  <a:schemeClr val="bg1"/>
                </a:solidFill>
              </a:rPr>
              <a:t>SETA uses the WSP to identify scarce skills and to compile a National Skills Plan.</a:t>
            </a:r>
            <a:endParaRPr lang="en-ZA" sz="2400" dirty="0">
              <a:solidFill>
                <a:schemeClr val="bg1"/>
              </a:solidFill>
            </a:endParaRPr>
          </a:p>
        </p:txBody>
      </p:sp>
      <p:pic>
        <p:nvPicPr>
          <p:cNvPr id="8" name="Picture 7" descr="ec_i_remember_2.gif"/>
          <p:cNvPicPr/>
          <p:nvPr/>
        </p:nvPicPr>
        <p:blipFill>
          <a:blip r:embed="rId2" cstate="print"/>
          <a:stretch>
            <a:fillRect/>
          </a:stretch>
        </p:blipFill>
        <p:spPr>
          <a:xfrm>
            <a:off x="530780" y="1484785"/>
            <a:ext cx="2097004" cy="936103"/>
          </a:xfrm>
          <a:prstGeom prst="rect">
            <a:avLst/>
          </a:prstGeom>
        </p:spPr>
      </p:pic>
    </p:spTree>
    <p:extLst>
      <p:ext uri="{BB962C8B-B14F-4D97-AF65-F5344CB8AC3E}">
        <p14:creationId xmlns:p14="http://schemas.microsoft.com/office/powerpoint/2010/main" val="21401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Conducting learning needs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graphicFrame>
        <p:nvGraphicFramePr>
          <p:cNvPr id="5" name="Diagram 4"/>
          <p:cNvGraphicFramePr/>
          <p:nvPr>
            <p:extLst>
              <p:ext uri="{D42A27DB-BD31-4B8C-83A1-F6EECF244321}">
                <p14:modId xmlns:p14="http://schemas.microsoft.com/office/powerpoint/2010/main" val="1408860136"/>
              </p:ext>
            </p:extLst>
          </p:nvPr>
        </p:nvGraphicFramePr>
        <p:xfrm>
          <a:off x="1524000" y="1397000"/>
          <a:ext cx="6096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22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84AF8DC-8701-443A-9BD6-89F4738595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6533112-DA7C-410D-9C95-8EA9A4BDFF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1225B667-2422-4A06-81D1-B9B74EA66BF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9135DBD-8FED-4937-8673-037C8A04304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4D0DC9E-0F99-4F6F-9BF4-590EF31BA29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4084D7F-6FB0-4C16-9F0F-94B00F0843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9C7BA03-91CC-40A8-885C-618CC0C3F0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229</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4.5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18897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NQF Levels (4)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1180143754"/>
              </p:ext>
            </p:extLst>
          </p:nvPr>
        </p:nvGraphicFramePr>
        <p:xfrm>
          <a:off x="467544" y="1052736"/>
          <a:ext cx="8280921" cy="4846701"/>
        </p:xfrm>
        <a:graphic>
          <a:graphicData uri="http://schemas.openxmlformats.org/drawingml/2006/table">
            <a:tbl>
              <a:tblPr firstRow="1" firstCol="1" bandRow="1">
                <a:tableStyleId>{5C22544A-7EE6-4342-B048-85BDC9FD1C3A}</a:tableStyleId>
              </a:tblPr>
              <a:tblGrid>
                <a:gridCol w="1696532">
                  <a:extLst>
                    <a:ext uri="{9D8B030D-6E8A-4147-A177-3AD203B41FA5}">
                      <a16:colId xmlns:a16="http://schemas.microsoft.com/office/drawing/2014/main" val="20000"/>
                    </a:ext>
                  </a:extLst>
                </a:gridCol>
                <a:gridCol w="1233051">
                  <a:extLst>
                    <a:ext uri="{9D8B030D-6E8A-4147-A177-3AD203B41FA5}">
                      <a16:colId xmlns:a16="http://schemas.microsoft.com/office/drawing/2014/main" val="20001"/>
                    </a:ext>
                  </a:extLst>
                </a:gridCol>
                <a:gridCol w="2903067">
                  <a:extLst>
                    <a:ext uri="{9D8B030D-6E8A-4147-A177-3AD203B41FA5}">
                      <a16:colId xmlns:a16="http://schemas.microsoft.com/office/drawing/2014/main" val="20002"/>
                    </a:ext>
                  </a:extLst>
                </a:gridCol>
                <a:gridCol w="2448271">
                  <a:extLst>
                    <a:ext uri="{9D8B030D-6E8A-4147-A177-3AD203B41FA5}">
                      <a16:colId xmlns:a16="http://schemas.microsoft.com/office/drawing/2014/main" val="20003"/>
                    </a:ext>
                  </a:extLst>
                </a:gridCol>
              </a:tblGrid>
              <a:tr h="681609">
                <a:tc>
                  <a:txBody>
                    <a:bodyPr/>
                    <a:lstStyle/>
                    <a:p>
                      <a:pPr marL="107950" algn="l">
                        <a:lnSpc>
                          <a:spcPct val="100000"/>
                        </a:lnSpc>
                        <a:spcAft>
                          <a:spcPts val="0"/>
                        </a:spcAft>
                      </a:pPr>
                      <a:r>
                        <a:rPr lang="en-US" sz="2000" dirty="0">
                          <a:effectLst/>
                        </a:rPr>
                        <a:t>Education Band</a:t>
                      </a:r>
                      <a:endParaRPr lang="en-US" sz="2000" dirty="0">
                        <a:effectLst/>
                        <a:latin typeface="Calibri"/>
                        <a:ea typeface="SimSun"/>
                        <a:cs typeface="Arial"/>
                      </a:endParaRPr>
                    </a:p>
                  </a:txBody>
                  <a:tcPr marL="68580" marR="68580" marT="0" marB="0"/>
                </a:tc>
                <a:tc>
                  <a:txBody>
                    <a:bodyPr/>
                    <a:lstStyle/>
                    <a:p>
                      <a:pPr marL="107950" algn="ctr">
                        <a:lnSpc>
                          <a:spcPct val="100000"/>
                        </a:lnSpc>
                        <a:spcAft>
                          <a:spcPts val="0"/>
                        </a:spcAft>
                      </a:pPr>
                      <a:r>
                        <a:rPr lang="en-US" sz="2000" dirty="0">
                          <a:effectLst/>
                        </a:rPr>
                        <a:t>NQF Level</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Qualification</a:t>
                      </a:r>
                      <a:endParaRPr lang="en-US" sz="2000" dirty="0">
                        <a:effectLst/>
                        <a:latin typeface="Calibri"/>
                        <a:ea typeface="SimSun"/>
                        <a:cs typeface="Arial"/>
                      </a:endParaRPr>
                    </a:p>
                  </a:txBody>
                  <a:tcPr marL="68580" marR="68580" marT="0" marB="0"/>
                </a:tc>
                <a:tc>
                  <a:txBody>
                    <a:bodyPr/>
                    <a:lstStyle/>
                    <a:p>
                      <a:pPr marL="107950" algn="l">
                        <a:lnSpc>
                          <a:spcPct val="100000"/>
                        </a:lnSpc>
                        <a:spcAft>
                          <a:spcPts val="0"/>
                        </a:spcAft>
                      </a:pPr>
                      <a:r>
                        <a:rPr lang="en-US" sz="2000" dirty="0">
                          <a:effectLst/>
                        </a:rPr>
                        <a:t>Institutions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1381506">
                <a:tc rowSpan="3">
                  <a:txBody>
                    <a:bodyPr/>
                    <a:lstStyle/>
                    <a:p>
                      <a:pPr marL="107950" algn="l">
                        <a:lnSpc>
                          <a:spcPct val="100000"/>
                        </a:lnSpc>
                        <a:spcAft>
                          <a:spcPts val="0"/>
                        </a:spcAft>
                      </a:pPr>
                      <a:r>
                        <a:rPr lang="en-US" sz="2400" dirty="0">
                          <a:effectLst/>
                        </a:rPr>
                        <a:t>Higher Education and Training (HET)</a:t>
                      </a:r>
                      <a:endParaRPr lang="en-US" sz="2400" dirty="0">
                        <a:effectLst/>
                        <a:latin typeface="Calibri"/>
                        <a:ea typeface="SimSun"/>
                        <a:cs typeface="Arial"/>
                      </a:endParaRPr>
                    </a:p>
                    <a:p>
                      <a:pPr marL="107950" algn="l">
                        <a:lnSpc>
                          <a:spcPct val="100000"/>
                        </a:lnSpc>
                        <a:spcAft>
                          <a:spcPts val="0"/>
                        </a:spcAft>
                      </a:pPr>
                      <a:r>
                        <a:rPr lang="en-US" sz="2400" dirty="0">
                          <a:effectLst/>
                        </a:rPr>
                        <a:t> </a:t>
                      </a:r>
                      <a:endParaRPr lang="en-US" sz="2400" dirty="0">
                        <a:effectLst/>
                        <a:latin typeface="Calibri"/>
                        <a:ea typeface="SimSun"/>
                        <a:cs typeface="Arial"/>
                      </a:endParaRPr>
                    </a:p>
                  </a:txBody>
                  <a:tcPr marL="68580" marR="68580" marT="0" marB="0" anchor="ctr"/>
                </a:tc>
                <a:tc>
                  <a:txBody>
                    <a:bodyPr/>
                    <a:lstStyle/>
                    <a:p>
                      <a:pPr marL="107950" algn="ctr">
                        <a:lnSpc>
                          <a:spcPct val="150000"/>
                        </a:lnSpc>
                        <a:spcAft>
                          <a:spcPts val="0"/>
                        </a:spcAft>
                      </a:pPr>
                      <a:r>
                        <a:rPr lang="en-US" sz="2400" dirty="0">
                          <a:effectLst/>
                        </a:rPr>
                        <a:t>10</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Doctoral Degree &amp; Post-doctoral degree</a:t>
                      </a:r>
                      <a:endParaRPr lang="en-US" sz="2000" dirty="0">
                        <a:effectLst/>
                        <a:latin typeface="Calibri"/>
                        <a:ea typeface="SimSun"/>
                        <a:cs typeface="Arial"/>
                      </a:endParaRPr>
                    </a:p>
                  </a:txBody>
                  <a:tcPr marL="68580" marR="68580" marT="0" marB="0" anchor="ctr"/>
                </a:tc>
                <a:tc rowSpan="3">
                  <a:txBody>
                    <a:bodyPr/>
                    <a:lstStyle/>
                    <a:p>
                      <a:pPr marL="450850" indent="-342900" algn="l">
                        <a:lnSpc>
                          <a:spcPct val="150000"/>
                        </a:lnSpc>
                        <a:spcAft>
                          <a:spcPts val="0"/>
                        </a:spcAft>
                        <a:buFont typeface="Arial" panose="020B0604020202020204" pitchFamily="34" charset="0"/>
                        <a:buChar char="•"/>
                      </a:pPr>
                      <a:r>
                        <a:rPr lang="en-US" sz="2000" dirty="0">
                          <a:effectLst/>
                        </a:rPr>
                        <a:t>Universities</a:t>
                      </a:r>
                    </a:p>
                    <a:p>
                      <a:pPr marL="450850" indent="-342900" algn="l">
                        <a:lnSpc>
                          <a:spcPct val="150000"/>
                        </a:lnSpc>
                        <a:spcAft>
                          <a:spcPts val="0"/>
                        </a:spcAft>
                        <a:buFont typeface="Arial" panose="020B0604020202020204" pitchFamily="34" charset="0"/>
                        <a:buChar char="•"/>
                      </a:pPr>
                      <a:r>
                        <a:rPr lang="en-US" sz="2000" dirty="0">
                          <a:effectLst/>
                        </a:rPr>
                        <a:t>Universities of Technology,</a:t>
                      </a:r>
                    </a:p>
                    <a:p>
                      <a:pPr marL="450850" indent="-342900" algn="l">
                        <a:lnSpc>
                          <a:spcPct val="150000"/>
                        </a:lnSpc>
                        <a:spcAft>
                          <a:spcPts val="0"/>
                        </a:spcAft>
                        <a:buFont typeface="Arial" panose="020B0604020202020204" pitchFamily="34" charset="0"/>
                        <a:buChar char="•"/>
                      </a:pPr>
                      <a:r>
                        <a:rPr lang="en-US" sz="2000" dirty="0">
                          <a:effectLst/>
                        </a:rPr>
                        <a:t>Private Providers and</a:t>
                      </a:r>
                    </a:p>
                    <a:p>
                      <a:pPr marL="450850" indent="-342900" algn="l">
                        <a:lnSpc>
                          <a:spcPct val="150000"/>
                        </a:lnSpc>
                        <a:spcAft>
                          <a:spcPts val="0"/>
                        </a:spcAft>
                        <a:buFont typeface="Arial" panose="020B0604020202020204" pitchFamily="34" charset="0"/>
                        <a:buChar char="•"/>
                      </a:pPr>
                      <a:r>
                        <a:rPr lang="en-US" sz="2000" dirty="0">
                          <a:effectLst/>
                        </a:rPr>
                        <a:t>In-house training departments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rPr>
                        <a:t>9</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National Certificate/ Master’s Degree/ Master’s Diploma</a:t>
                      </a:r>
                      <a:endParaRPr lang="en-US" sz="2000" dirty="0">
                        <a:effectLst/>
                        <a:latin typeface="Calibri"/>
                        <a:ea typeface="SimSun"/>
                        <a:cs typeface="Arial"/>
                      </a:endParaRP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r h="1381506">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tc>
                  <a:txBody>
                    <a:bodyPr/>
                    <a:lstStyle/>
                    <a:p>
                      <a:pPr marL="107950" algn="ctr">
                        <a:lnSpc>
                          <a:spcPct val="150000"/>
                        </a:lnSpc>
                        <a:spcAft>
                          <a:spcPts val="0"/>
                        </a:spcAft>
                      </a:pPr>
                      <a:r>
                        <a:rPr lang="en-US" sz="2400" dirty="0">
                          <a:effectLst/>
                        </a:rPr>
                        <a:t>8</a:t>
                      </a:r>
                      <a:endParaRPr lang="en-US" sz="24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Bachelor Honour’s Degree/ Postgraduate Diploma/ Bachelor’s Degree (480 credits)</a:t>
                      </a:r>
                      <a:endParaRPr lang="en-US" sz="2000" dirty="0">
                        <a:effectLst/>
                        <a:latin typeface="Calibri"/>
                        <a:ea typeface="SimSun"/>
                        <a:cs typeface="Arial"/>
                      </a:endParaRPr>
                    </a:p>
                  </a:txBody>
                  <a:tcPr marL="68580" marR="68580" marT="0" marB="0" anchor="ctr"/>
                </a:tc>
                <a:tc vMerge="1">
                  <a:txBody>
                    <a:bodyPr/>
                    <a:lstStyle/>
                    <a:p>
                      <a:pPr marL="107950" algn="l">
                        <a:lnSpc>
                          <a:spcPct val="150000"/>
                        </a:lnSpc>
                        <a:spcAft>
                          <a:spcPts val="0"/>
                        </a:spcAft>
                      </a:pPr>
                      <a:endParaRPr lang="en-US" sz="1000" dirty="0">
                        <a:effectLst/>
                        <a:latin typeface="Calibri"/>
                        <a:ea typeface="SimSu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619482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training and development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graphicFrame>
        <p:nvGraphicFramePr>
          <p:cNvPr id="6" name="Diagram 5"/>
          <p:cNvGraphicFramePr/>
          <p:nvPr>
            <p:extLst>
              <p:ext uri="{D42A27DB-BD31-4B8C-83A1-F6EECF244321}">
                <p14:modId xmlns:p14="http://schemas.microsoft.com/office/powerpoint/2010/main" val="2346349794"/>
              </p:ext>
            </p:extLst>
          </p:nvPr>
        </p:nvGraphicFramePr>
        <p:xfrm>
          <a:off x="683568" y="1813272"/>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2E1D43C-457C-4629-BAC2-561CA4F29A8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E32CDEC-5B3D-4C2E-8892-B02EEC04C5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CAE1B117-0471-494D-85A8-67D889C2C6F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5B77E71-8381-475A-A04D-D387860A8B0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44409CA0-3385-4FE2-83DF-54BB5473F9D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0FB3FAB0-B25B-43C4-81B6-A10CC73B134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9B7730C-0AB4-45C8-956A-C28F126D457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D19D8207-41C2-471D-8F83-A2BF804A8FF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Developing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6" name="Content Placeholder 4"/>
          <p:cNvSpPr>
            <a:spLocks noGrp="1"/>
          </p:cNvSpPr>
          <p:nvPr>
            <p:ph sz="quarter" idx="1"/>
          </p:nvPr>
        </p:nvSpPr>
        <p:spPr>
          <a:xfrm>
            <a:off x="467544" y="1413296"/>
            <a:ext cx="8219256" cy="4680000"/>
          </a:xfrm>
        </p:spPr>
        <p:txBody>
          <a:bodyPr>
            <a:normAutofit/>
          </a:bodyPr>
          <a:lstStyle/>
          <a:p>
            <a:pPr marL="0" indent="0">
              <a:lnSpc>
                <a:spcPct val="150000"/>
              </a:lnSpc>
              <a:buNone/>
            </a:pPr>
            <a:r>
              <a:rPr lang="en-ZA" sz="2800" b="1" dirty="0"/>
              <a:t>Questions to be asked:</a:t>
            </a:r>
          </a:p>
          <a:p>
            <a:pPr lvl="1" fontAlgn="base">
              <a:lnSpc>
                <a:spcPct val="150000"/>
              </a:lnSpc>
            </a:pPr>
            <a:r>
              <a:rPr lang="en-ZA" dirty="0"/>
              <a:t>Have I developed a vision?</a:t>
            </a:r>
            <a:endParaRPr lang="en-US" dirty="0"/>
          </a:p>
          <a:p>
            <a:pPr lvl="1" fontAlgn="base">
              <a:lnSpc>
                <a:spcPct val="150000"/>
              </a:lnSpc>
            </a:pPr>
            <a:r>
              <a:rPr lang="en-ZA" dirty="0"/>
              <a:t>What are the organisational objectives?</a:t>
            </a:r>
            <a:endParaRPr lang="en-US" dirty="0"/>
          </a:p>
          <a:p>
            <a:pPr lvl="1" fontAlgn="base"/>
            <a:r>
              <a:rPr lang="en-ZA" dirty="0"/>
              <a:t>How do various groups in the organisation help achieve these?</a:t>
            </a:r>
            <a:endParaRPr lang="en-US" dirty="0"/>
          </a:p>
          <a:p>
            <a:pPr lvl="1" fontAlgn="base"/>
            <a:r>
              <a:rPr lang="en-ZA" dirty="0"/>
              <a:t>Have I involved people and representative groups in the development?</a:t>
            </a:r>
            <a:endParaRPr lang="en-US" dirty="0"/>
          </a:p>
          <a:p>
            <a:pPr marL="0" indent="0">
              <a:buNone/>
            </a:pPr>
            <a:endParaRPr lang="en-ZA" sz="2800" b="1" dirty="0"/>
          </a:p>
          <a:p>
            <a:pPr marL="0" indent="0">
              <a:buNone/>
            </a:pPr>
            <a:endParaRPr lang="en-ZA" sz="2800" b="1" dirty="0"/>
          </a:p>
          <a:p>
            <a:pPr marL="0" indent="0">
              <a:buNone/>
            </a:pPr>
            <a:endParaRPr lang="en-ZA" dirty="0"/>
          </a:p>
        </p:txBody>
      </p:sp>
    </p:spTree>
    <p:extLst>
      <p:ext uri="{BB962C8B-B14F-4D97-AF65-F5344CB8AC3E}">
        <p14:creationId xmlns:p14="http://schemas.microsoft.com/office/powerpoint/2010/main" val="789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Developing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6" name="Content Placeholder 4"/>
          <p:cNvSpPr>
            <a:spLocks noGrp="1"/>
          </p:cNvSpPr>
          <p:nvPr>
            <p:ph sz="quarter" idx="1"/>
          </p:nvPr>
        </p:nvSpPr>
        <p:spPr>
          <a:xfrm>
            <a:off x="467544" y="1413296"/>
            <a:ext cx="7704856" cy="4680000"/>
          </a:xfrm>
        </p:spPr>
        <p:txBody>
          <a:bodyPr>
            <a:normAutofit/>
          </a:bodyPr>
          <a:lstStyle/>
          <a:p>
            <a:pPr marL="0" indent="0">
              <a:lnSpc>
                <a:spcPct val="150000"/>
              </a:lnSpc>
              <a:buNone/>
            </a:pPr>
            <a:r>
              <a:rPr lang="en-ZA" sz="2800" b="1" dirty="0"/>
              <a:t>Questions to be asked:</a:t>
            </a:r>
          </a:p>
          <a:p>
            <a:pPr lvl="1" fontAlgn="base"/>
            <a:r>
              <a:rPr lang="en-ZA" dirty="0"/>
              <a:t>Does each group have the skills and knowledge it needs?</a:t>
            </a:r>
            <a:endParaRPr lang="en-US" dirty="0"/>
          </a:p>
          <a:p>
            <a:pPr lvl="1" fontAlgn="base">
              <a:lnSpc>
                <a:spcPct val="150000"/>
              </a:lnSpc>
            </a:pPr>
            <a:r>
              <a:rPr lang="en-ZA" dirty="0"/>
              <a:t>What training and development needs to be done?</a:t>
            </a:r>
            <a:endParaRPr lang="en-US" dirty="0"/>
          </a:p>
          <a:p>
            <a:pPr lvl="1" fontAlgn="base">
              <a:lnSpc>
                <a:spcPct val="150000"/>
              </a:lnSpc>
            </a:pPr>
            <a:r>
              <a:rPr lang="en-ZA" dirty="0"/>
              <a:t>How will I evaluate its effectiveness?</a:t>
            </a:r>
            <a:endParaRPr lang="en-US" dirty="0"/>
          </a:p>
          <a:p>
            <a:pPr lvl="1" fontAlgn="base">
              <a:lnSpc>
                <a:spcPct val="150000"/>
              </a:lnSpc>
            </a:pPr>
            <a:r>
              <a:rPr lang="en-ZA" dirty="0"/>
              <a:t>Do I know how the impact will be measured?</a:t>
            </a:r>
            <a:endParaRPr lang="en-US" dirty="0"/>
          </a:p>
          <a:p>
            <a:pPr marL="0" indent="0">
              <a:lnSpc>
                <a:spcPct val="150000"/>
              </a:lnSpc>
              <a:buNone/>
            </a:pPr>
            <a:endParaRPr lang="en-ZA" sz="2800" b="1" dirty="0"/>
          </a:p>
          <a:p>
            <a:pPr marL="0" indent="0">
              <a:buNone/>
            </a:pPr>
            <a:endParaRPr lang="en-ZA" sz="2800" b="1" dirty="0"/>
          </a:p>
          <a:p>
            <a:pPr marL="0" indent="0">
              <a:buNone/>
            </a:pPr>
            <a:endParaRPr lang="en-ZA" dirty="0"/>
          </a:p>
        </p:txBody>
      </p:sp>
    </p:spTree>
    <p:extLst>
      <p:ext uri="{BB962C8B-B14F-4D97-AF65-F5344CB8AC3E}">
        <p14:creationId xmlns:p14="http://schemas.microsoft.com/office/powerpoint/2010/main" val="36165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6" name="Content Placeholder 4"/>
          <p:cNvSpPr>
            <a:spLocks noGrp="1"/>
          </p:cNvSpPr>
          <p:nvPr>
            <p:ph sz="quarter" idx="1"/>
          </p:nvPr>
        </p:nvSpPr>
        <p:spPr>
          <a:xfrm>
            <a:off x="467544" y="1484784"/>
            <a:ext cx="7632848" cy="3744416"/>
          </a:xfrm>
        </p:spPr>
        <p:txBody>
          <a:bodyPr>
            <a:normAutofit/>
          </a:bodyPr>
          <a:lstStyle/>
          <a:p>
            <a:pPr lvl="1">
              <a:lnSpc>
                <a:spcPct val="160000"/>
              </a:lnSpc>
            </a:pPr>
            <a:r>
              <a:rPr lang="en-ZA" dirty="0"/>
              <a:t>Understand   organisational objectives. </a:t>
            </a:r>
          </a:p>
          <a:p>
            <a:pPr lvl="1">
              <a:lnSpc>
                <a:spcPct val="120000"/>
              </a:lnSpc>
            </a:pPr>
            <a:r>
              <a:rPr lang="en-ZA" dirty="0"/>
              <a:t>Identify how teams, departments or occupational areas in the organisation contribute to  organisational objectives.</a:t>
            </a:r>
            <a:endParaRPr lang="en-US" dirty="0"/>
          </a:p>
          <a:p>
            <a:pPr lvl="1"/>
            <a:r>
              <a:rPr lang="en-ZA" dirty="0"/>
              <a:t>Identify  skills and knowledge that each group needs. </a:t>
            </a:r>
          </a:p>
          <a:p>
            <a:pPr lvl="1"/>
            <a:r>
              <a:rPr lang="en-ZA" dirty="0"/>
              <a:t>Prepare matrix that summarises development areas</a:t>
            </a:r>
          </a:p>
          <a:p>
            <a:pPr marL="0" indent="0">
              <a:lnSpc>
                <a:spcPct val="150000"/>
              </a:lnSpc>
              <a:buNone/>
            </a:pPr>
            <a:endParaRPr lang="en-ZA" sz="2800" b="1" dirty="0"/>
          </a:p>
          <a:p>
            <a:pPr marL="0" indent="0">
              <a:buNone/>
            </a:pPr>
            <a:endParaRPr lang="en-ZA" sz="2800" b="1" dirty="0"/>
          </a:p>
          <a:p>
            <a:pPr marL="0" indent="0">
              <a:buNone/>
            </a:pP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38035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6" name="Content Placeholder 4"/>
          <p:cNvSpPr>
            <a:spLocks noGrp="1"/>
          </p:cNvSpPr>
          <p:nvPr>
            <p:ph sz="quarter" idx="1"/>
          </p:nvPr>
        </p:nvSpPr>
        <p:spPr>
          <a:xfrm>
            <a:off x="467544" y="1485304"/>
            <a:ext cx="7704856" cy="2663776"/>
          </a:xfrm>
        </p:spPr>
        <p:txBody>
          <a:bodyPr>
            <a:normAutofit/>
          </a:bodyPr>
          <a:lstStyle/>
          <a:p>
            <a:pPr lvl="1"/>
            <a:r>
              <a:rPr lang="en-ZA" dirty="0"/>
              <a:t>Groups may share development needs or have needs that are specific to their own area.</a:t>
            </a:r>
            <a:endParaRPr lang="en-US" dirty="0"/>
          </a:p>
          <a:p>
            <a:pPr lvl="1"/>
            <a:r>
              <a:rPr lang="en-ZA" dirty="0"/>
              <a:t>Determine  training activities  for  development areas in the matrix. </a:t>
            </a:r>
          </a:p>
          <a:p>
            <a:pPr lvl="1"/>
            <a:r>
              <a:rPr lang="en-ZA" dirty="0"/>
              <a:t>Plan has to be achievable – budget during planning stage</a:t>
            </a:r>
          </a:p>
          <a:p>
            <a:pPr marL="0" indent="0">
              <a:lnSpc>
                <a:spcPct val="150000"/>
              </a:lnSpc>
              <a:buNone/>
            </a:pPr>
            <a:endParaRPr lang="en-ZA" sz="2800" b="1" dirty="0"/>
          </a:p>
          <a:p>
            <a:pPr marL="0" indent="0">
              <a:buNone/>
            </a:pPr>
            <a:endParaRPr lang="en-ZA" sz="2800" b="1" dirty="0"/>
          </a:p>
          <a:p>
            <a:pPr marL="0" indent="0">
              <a:buNone/>
            </a:pPr>
            <a:endParaRPr lang="en-ZA" dirty="0"/>
          </a:p>
        </p:txBody>
      </p:sp>
      <p:sp>
        <p:nvSpPr>
          <p:cNvPr id="8"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20667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6" name="Content Placeholder 4"/>
          <p:cNvSpPr>
            <a:spLocks noGrp="1"/>
          </p:cNvSpPr>
          <p:nvPr>
            <p:ph sz="quarter" idx="1"/>
          </p:nvPr>
        </p:nvSpPr>
        <p:spPr>
          <a:xfrm>
            <a:off x="467544" y="1413296"/>
            <a:ext cx="7704856" cy="2447752"/>
          </a:xfrm>
        </p:spPr>
        <p:txBody>
          <a:bodyPr>
            <a:normAutofit/>
          </a:bodyPr>
          <a:lstStyle/>
          <a:p>
            <a:pPr lvl="1"/>
            <a:r>
              <a:rPr lang="en-ZA" dirty="0"/>
              <a:t>Develop success criteria </a:t>
            </a:r>
            <a:r>
              <a:rPr lang="en-ZA" dirty="0" err="1"/>
              <a:t>criteria</a:t>
            </a:r>
            <a:r>
              <a:rPr lang="en-ZA" dirty="0"/>
              <a:t> – measurable in terms of money, quality, productivity and time.</a:t>
            </a:r>
          </a:p>
          <a:p>
            <a:pPr lvl="1"/>
            <a:r>
              <a:rPr lang="en-ZA" dirty="0"/>
              <a:t>Allocate responsibility for progressing and set dates for reviewing against the plan</a:t>
            </a:r>
            <a:endParaRPr lang="en-US" dirty="0"/>
          </a:p>
          <a:p>
            <a:pPr marL="0" indent="0">
              <a:lnSpc>
                <a:spcPct val="150000"/>
              </a:lnSpc>
              <a:buNone/>
            </a:pPr>
            <a:endParaRPr lang="en-ZA" sz="2800" b="1" dirty="0"/>
          </a:p>
          <a:p>
            <a:pPr marL="0" indent="0">
              <a:buNone/>
            </a:pPr>
            <a:endParaRPr lang="en-ZA" sz="2800" b="1" dirty="0"/>
          </a:p>
          <a:p>
            <a:pPr marL="0" indent="0">
              <a:buNone/>
            </a:pP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1963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6" name="Content Placeholder 4"/>
          <p:cNvSpPr>
            <a:spLocks noGrp="1"/>
          </p:cNvSpPr>
          <p:nvPr>
            <p:ph sz="quarter" idx="1"/>
          </p:nvPr>
        </p:nvSpPr>
        <p:spPr>
          <a:xfrm>
            <a:off x="467544" y="1413296"/>
            <a:ext cx="7704856" cy="4797004"/>
          </a:xfrm>
        </p:spPr>
        <p:txBody>
          <a:bodyPr>
            <a:normAutofit/>
          </a:bodyPr>
          <a:lstStyle/>
          <a:p>
            <a:pPr marL="0" indent="0">
              <a:lnSpc>
                <a:spcPct val="150000"/>
              </a:lnSpc>
              <a:buNone/>
            </a:pPr>
            <a:r>
              <a:rPr lang="en-ZA" sz="2800" b="1" dirty="0"/>
              <a:t>Rules applicable to training plan</a:t>
            </a:r>
          </a:p>
          <a:p>
            <a:pPr marL="0" indent="0">
              <a:lnSpc>
                <a:spcPct val="150000"/>
              </a:lnSpc>
              <a:buNone/>
            </a:pPr>
            <a:r>
              <a:rPr lang="en-ZA" b="1" dirty="0"/>
              <a:t>Applicable in all circumstances:</a:t>
            </a:r>
          </a:p>
          <a:p>
            <a:pPr lvl="1" fontAlgn="base"/>
            <a:r>
              <a:rPr lang="en-US" dirty="0"/>
              <a:t>A structured process</a:t>
            </a:r>
          </a:p>
          <a:p>
            <a:pPr lvl="1" fontAlgn="base"/>
            <a:r>
              <a:rPr lang="en-US" dirty="0"/>
              <a:t>Building decision points</a:t>
            </a:r>
          </a:p>
          <a:p>
            <a:pPr lvl="1" fontAlgn="base"/>
            <a:r>
              <a:rPr lang="en-US" dirty="0"/>
              <a:t>Documenting the plan</a:t>
            </a:r>
          </a:p>
          <a:p>
            <a:pPr lvl="1" fontAlgn="base"/>
            <a:r>
              <a:rPr lang="en-US" dirty="0"/>
              <a:t>Using computerized spreadsheets for the quantitative part of the plan</a:t>
            </a:r>
          </a:p>
          <a:p>
            <a:pPr lvl="1" fontAlgn="base"/>
            <a:r>
              <a:rPr lang="en-US" dirty="0"/>
              <a:t>Determine top management of the training division</a:t>
            </a:r>
          </a:p>
          <a:p>
            <a:pPr lvl="1" fontAlgn="base"/>
            <a:r>
              <a:rPr lang="en-US" dirty="0"/>
              <a:t>Appoint a project leader or manager</a:t>
            </a:r>
          </a:p>
          <a:p>
            <a:pPr lvl="1" fontAlgn="base"/>
            <a:r>
              <a:rPr lang="en-US" dirty="0"/>
              <a:t>Appoint a planning team</a:t>
            </a: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5713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lnSpc>
                <a:spcPct val="150000"/>
              </a:lnSpc>
              <a:buNone/>
            </a:pPr>
            <a:r>
              <a:rPr lang="en-ZA" sz="2800" b="1" dirty="0"/>
              <a:t>Points to consider when developing policies:</a:t>
            </a:r>
          </a:p>
          <a:p>
            <a:pPr marL="0" indent="0">
              <a:lnSpc>
                <a:spcPct val="150000"/>
              </a:lnSpc>
              <a:buNone/>
            </a:pPr>
            <a:endParaRPr lang="en-ZA" sz="1400" b="1" dirty="0"/>
          </a:p>
          <a:p>
            <a:pPr lvl="0" fontAlgn="base"/>
            <a:r>
              <a:rPr lang="en-US" sz="2800" dirty="0"/>
              <a:t>Types of employees to be trained</a:t>
            </a:r>
          </a:p>
          <a:p>
            <a:pPr lvl="0" fontAlgn="base"/>
            <a:r>
              <a:rPr lang="en-US" sz="2800" dirty="0"/>
              <a:t>Number of courses</a:t>
            </a:r>
          </a:p>
          <a:p>
            <a:pPr lvl="0" fontAlgn="base"/>
            <a:r>
              <a:rPr lang="en-US" sz="2800" dirty="0"/>
              <a:t>Number of sessions per course</a:t>
            </a:r>
          </a:p>
          <a:p>
            <a:pPr lvl="0" fontAlgn="base"/>
            <a:r>
              <a:rPr lang="en-US" sz="2800" dirty="0"/>
              <a:t>Length of meetings</a:t>
            </a:r>
          </a:p>
          <a:p>
            <a:pPr marL="0" indent="0">
              <a:lnSpc>
                <a:spcPct val="150000"/>
              </a:lnSpc>
              <a:buNone/>
            </a:pPr>
            <a:endParaRPr lang="en-ZA" sz="2800" b="1" dirty="0"/>
          </a:p>
          <a:p>
            <a:pPr marL="0" indent="0">
              <a:buNone/>
            </a:pPr>
            <a:endParaRPr lang="en-ZA" sz="2800" b="1" dirty="0"/>
          </a:p>
          <a:p>
            <a:pPr marL="0" indent="0">
              <a:buNone/>
            </a:pP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40590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6" name="Content Placeholder 4"/>
          <p:cNvSpPr>
            <a:spLocks noGrp="1"/>
          </p:cNvSpPr>
          <p:nvPr>
            <p:ph sz="quarter" idx="1"/>
          </p:nvPr>
        </p:nvSpPr>
        <p:spPr>
          <a:xfrm>
            <a:off x="467544" y="1413296"/>
            <a:ext cx="7704856" cy="4247952"/>
          </a:xfrm>
        </p:spPr>
        <p:txBody>
          <a:bodyPr>
            <a:normAutofit/>
          </a:bodyPr>
          <a:lstStyle/>
          <a:p>
            <a:pPr marL="0" indent="0">
              <a:lnSpc>
                <a:spcPct val="150000"/>
              </a:lnSpc>
              <a:buNone/>
            </a:pPr>
            <a:r>
              <a:rPr lang="en-ZA" sz="2800" b="1" dirty="0"/>
              <a:t>Points to consider when developing policies:</a:t>
            </a:r>
          </a:p>
          <a:p>
            <a:pPr marL="0" lvl="0" indent="0" fontAlgn="base">
              <a:buNone/>
            </a:pPr>
            <a:endParaRPr lang="en-US" sz="1400" dirty="0"/>
          </a:p>
          <a:p>
            <a:pPr lvl="0" fontAlgn="base"/>
            <a:r>
              <a:rPr lang="en-US" sz="2800" dirty="0"/>
              <a:t>Times of meetings </a:t>
            </a:r>
          </a:p>
          <a:p>
            <a:pPr lvl="1"/>
            <a:r>
              <a:rPr lang="en-US" dirty="0"/>
              <a:t>Organisation time</a:t>
            </a:r>
          </a:p>
          <a:p>
            <a:pPr lvl="1"/>
            <a:r>
              <a:rPr lang="en-US" dirty="0"/>
              <a:t>Personal time</a:t>
            </a:r>
          </a:p>
          <a:p>
            <a:pPr lvl="0" fontAlgn="base"/>
            <a:r>
              <a:rPr lang="en-US" sz="2800" dirty="0"/>
              <a:t>Number of students per course and per class</a:t>
            </a:r>
          </a:p>
          <a:p>
            <a:pPr lvl="0" fontAlgn="base"/>
            <a:r>
              <a:rPr lang="en-US" sz="2800" dirty="0"/>
              <a:t>Share of costs by employees if applicable</a:t>
            </a:r>
          </a:p>
          <a:p>
            <a:pPr lvl="0" fontAlgn="base"/>
            <a:r>
              <a:rPr lang="en-US" sz="2800" dirty="0"/>
              <a:t>Reward or promotion on completion if applicable</a:t>
            </a:r>
          </a:p>
          <a:p>
            <a:pPr marL="0" indent="0">
              <a:buNone/>
            </a:pP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5423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6" name="Content Placeholder 4"/>
          <p:cNvSpPr>
            <a:spLocks noGrp="1"/>
          </p:cNvSpPr>
          <p:nvPr>
            <p:ph sz="quarter" idx="1"/>
          </p:nvPr>
        </p:nvSpPr>
        <p:spPr>
          <a:xfrm>
            <a:off x="467544" y="1413296"/>
            <a:ext cx="7704856" cy="4391968"/>
          </a:xfrm>
        </p:spPr>
        <p:txBody>
          <a:bodyPr>
            <a:normAutofit/>
          </a:bodyPr>
          <a:lstStyle/>
          <a:p>
            <a:pPr marL="0" indent="0">
              <a:lnSpc>
                <a:spcPct val="150000"/>
              </a:lnSpc>
              <a:buNone/>
            </a:pPr>
            <a:r>
              <a:rPr lang="en-ZA" sz="2800" b="1" dirty="0"/>
              <a:t>Plan should contain details of implementation:</a:t>
            </a:r>
          </a:p>
          <a:p>
            <a:pPr marL="0" lvl="0" indent="0" fontAlgn="base">
              <a:buNone/>
            </a:pPr>
            <a:endParaRPr lang="en-US" sz="1400" dirty="0"/>
          </a:p>
          <a:p>
            <a:pPr lvl="0" fontAlgn="base"/>
            <a:r>
              <a:rPr lang="en-US" sz="2800" dirty="0"/>
              <a:t>Implementation of activities</a:t>
            </a:r>
          </a:p>
          <a:p>
            <a:pPr lvl="0" fontAlgn="base"/>
            <a:r>
              <a:rPr lang="en-US" sz="2800" dirty="0"/>
              <a:t>Accountability for those activities</a:t>
            </a:r>
          </a:p>
          <a:p>
            <a:pPr lvl="0" fontAlgn="base"/>
            <a:r>
              <a:rPr lang="en-US" sz="2800" dirty="0"/>
              <a:t>Resource requirements</a:t>
            </a:r>
          </a:p>
          <a:p>
            <a:pPr lvl="0" fontAlgn="base"/>
            <a:r>
              <a:rPr lang="en-US" sz="2800" dirty="0"/>
              <a:t>Barriers or roadblocks and strategies for overcoming them</a:t>
            </a:r>
          </a:p>
          <a:p>
            <a:pPr lvl="0" fontAlgn="base"/>
            <a:r>
              <a:rPr lang="en-US" sz="2800" dirty="0"/>
              <a:t>Accountability milestones</a:t>
            </a: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23125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NQF - Credits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24</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pic>
        <p:nvPicPr>
          <p:cNvPr id="9" name="Picture 8" descr="ec_i_important_2.gif"/>
          <p:cNvPicPr/>
          <p:nvPr/>
        </p:nvPicPr>
        <p:blipFill>
          <a:blip r:embed="rId2" cstate="print"/>
          <a:stretch>
            <a:fillRect/>
          </a:stretch>
        </p:blipFill>
        <p:spPr>
          <a:xfrm>
            <a:off x="683568" y="1340768"/>
            <a:ext cx="2027786" cy="894397"/>
          </a:xfrm>
          <a:prstGeom prst="rect">
            <a:avLst/>
          </a:prstGeom>
        </p:spPr>
      </p:pic>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8" name="Diagram 17"/>
          <p:cNvGraphicFramePr/>
          <p:nvPr>
            <p:extLst>
              <p:ext uri="{D42A27DB-BD31-4B8C-83A1-F6EECF244321}">
                <p14:modId xmlns:p14="http://schemas.microsoft.com/office/powerpoint/2010/main" val="432646719"/>
              </p:ext>
            </p:extLst>
          </p:nvPr>
        </p:nvGraphicFramePr>
        <p:xfrm>
          <a:off x="683568" y="1772816"/>
          <a:ext cx="770485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971600" y="4941168"/>
            <a:ext cx="7056784" cy="1200329"/>
          </a:xfrm>
          <a:prstGeom prst="rect">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400" dirty="0">
                <a:solidFill>
                  <a:schemeClr val="bg1"/>
                </a:solidFill>
              </a:rPr>
              <a:t>A notional hour is </a:t>
            </a:r>
            <a:r>
              <a:rPr lang="en-US" sz="2400" b="1" dirty="0">
                <a:solidFill>
                  <a:schemeClr val="bg1"/>
                </a:solidFill>
              </a:rPr>
              <a:t>average</a:t>
            </a:r>
            <a:r>
              <a:rPr lang="en-US" sz="2400" dirty="0">
                <a:solidFill>
                  <a:schemeClr val="bg1"/>
                </a:solidFill>
              </a:rPr>
              <a:t> time </a:t>
            </a:r>
            <a:r>
              <a:rPr lang="en-GB" sz="2400" dirty="0">
                <a:solidFill>
                  <a:schemeClr val="bg1"/>
                </a:solidFill>
              </a:rPr>
              <a:t>time it takes </a:t>
            </a:r>
            <a:r>
              <a:rPr lang="en-GB" sz="2400" b="1" dirty="0">
                <a:solidFill>
                  <a:schemeClr val="bg1"/>
                </a:solidFill>
              </a:rPr>
              <a:t>average </a:t>
            </a:r>
            <a:r>
              <a:rPr lang="en-GB" sz="2400" dirty="0">
                <a:solidFill>
                  <a:schemeClr val="bg1"/>
                </a:solidFill>
              </a:rPr>
              <a:t>learner to </a:t>
            </a:r>
            <a:r>
              <a:rPr lang="en-GB" sz="2400" b="1" dirty="0">
                <a:solidFill>
                  <a:schemeClr val="bg1"/>
                </a:solidFill>
              </a:rPr>
              <a:t>master knowledge and skills </a:t>
            </a:r>
            <a:r>
              <a:rPr lang="en-GB" sz="2400" dirty="0">
                <a:solidFill>
                  <a:schemeClr val="bg1"/>
                </a:solidFill>
              </a:rPr>
              <a:t>required in  specific qualification or unit standard.</a:t>
            </a:r>
            <a:endParaRPr lang="en-US" sz="2400" dirty="0">
              <a:solidFill>
                <a:schemeClr val="bg1"/>
              </a:solidFill>
            </a:endParaRPr>
          </a:p>
        </p:txBody>
      </p:sp>
    </p:spTree>
    <p:extLst>
      <p:ext uri="{BB962C8B-B14F-4D97-AF65-F5344CB8AC3E}">
        <p14:creationId xmlns:p14="http://schemas.microsoft.com/office/powerpoint/2010/main" val="20129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67A005BF-9E65-4FAD-9DCA-1449D05BF31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D9C27066-9501-44AF-9678-681E638A4D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38582061-D749-4807-9B4C-2CF6AA0130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19"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lnSpc>
                <a:spcPct val="150000"/>
              </a:lnSpc>
              <a:buNone/>
            </a:pPr>
            <a:r>
              <a:rPr lang="en-ZA" sz="2800" b="1" dirty="0"/>
              <a:t>Training approach:</a:t>
            </a:r>
          </a:p>
          <a:p>
            <a:pPr marL="0" lvl="0" indent="0" fontAlgn="base">
              <a:buNone/>
            </a:pPr>
            <a:endParaRPr lang="en-US" sz="1400" dirty="0"/>
          </a:p>
          <a:p>
            <a:pPr lvl="0" fontAlgn="base"/>
            <a:r>
              <a:rPr lang="en-US" sz="2800" dirty="0"/>
              <a:t>Off-the-job training </a:t>
            </a:r>
          </a:p>
          <a:p>
            <a:pPr lvl="0" fontAlgn="base"/>
            <a:r>
              <a:rPr lang="en-US" sz="2800" dirty="0"/>
              <a:t>On-the-job training </a:t>
            </a:r>
          </a:p>
          <a:p>
            <a:pPr lvl="0" fontAlgn="base"/>
            <a:r>
              <a:rPr lang="en-US" sz="2800" dirty="0"/>
              <a:t>Apprenticeship training </a:t>
            </a:r>
          </a:p>
          <a:p>
            <a:pPr lvl="0" fontAlgn="base"/>
            <a:r>
              <a:rPr lang="en-US" sz="2800" dirty="0"/>
              <a:t>Simulation training</a:t>
            </a:r>
          </a:p>
          <a:p>
            <a:pPr marL="0" indent="0">
              <a:buNone/>
            </a:pPr>
            <a:endParaRPr lang="en-ZA" sz="2800" b="1" dirty="0"/>
          </a:p>
          <a:p>
            <a:pPr marL="0" indent="0">
              <a:buNone/>
            </a:pPr>
            <a:endParaRPr lang="en-ZA" dirty="0"/>
          </a:p>
        </p:txBody>
      </p:sp>
      <p:sp>
        <p:nvSpPr>
          <p:cNvPr id="7" name="Title 1"/>
          <p:cNvSpPr>
            <a:spLocks noGrp="1"/>
          </p:cNvSpPr>
          <p:nvPr>
            <p:ph type="title"/>
          </p:nvPr>
        </p:nvSpPr>
        <p:spPr/>
        <p:txBody>
          <a:bodyPr>
            <a:normAutofit/>
          </a:bodyPr>
          <a:lstStyle/>
          <a:p>
            <a:r>
              <a:rPr lang="en-ZA" dirty="0"/>
              <a:t>Developing training plan</a:t>
            </a:r>
          </a:p>
        </p:txBody>
      </p:sp>
    </p:spTree>
    <p:extLst>
      <p:ext uri="{BB962C8B-B14F-4D97-AF65-F5344CB8AC3E}">
        <p14:creationId xmlns:p14="http://schemas.microsoft.com/office/powerpoint/2010/main" val="27863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241</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4.6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3038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6" name="Content Placeholder 4"/>
          <p:cNvSpPr>
            <a:spLocks noGrp="1"/>
          </p:cNvSpPr>
          <p:nvPr>
            <p:ph sz="quarter" idx="1"/>
          </p:nvPr>
        </p:nvSpPr>
        <p:spPr>
          <a:xfrm>
            <a:off x="498808" y="1088908"/>
            <a:ext cx="8219256" cy="4968032"/>
          </a:xfrm>
        </p:spPr>
        <p:txBody>
          <a:bodyPr>
            <a:normAutofit/>
          </a:bodyPr>
          <a:lstStyle/>
          <a:p>
            <a:pPr marL="0" indent="0">
              <a:lnSpc>
                <a:spcPct val="150000"/>
              </a:lnSpc>
              <a:buNone/>
            </a:pPr>
            <a:endParaRPr lang="en-ZA" sz="2800" b="1" dirty="0"/>
          </a:p>
          <a:p>
            <a:pPr marL="0" indent="0">
              <a:buNone/>
            </a:pPr>
            <a:endParaRPr lang="en-ZA" sz="28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929017594"/>
              </p:ext>
            </p:extLst>
          </p:nvPr>
        </p:nvGraphicFramePr>
        <p:xfrm>
          <a:off x="603504" y="1088908"/>
          <a:ext cx="7488832" cy="417576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Organisation</a:t>
                      </a:r>
                    </a:p>
                  </a:txBody>
                  <a:tcPr/>
                </a:tc>
                <a:tc>
                  <a:txBody>
                    <a:bodyPr/>
                    <a:lstStyle/>
                    <a:p>
                      <a:r>
                        <a:rPr lang="en-US" dirty="0"/>
                        <a:t>Specific Group 1</a:t>
                      </a:r>
                    </a:p>
                  </a:txBody>
                  <a:tcPr/>
                </a:tc>
                <a:tc>
                  <a:txBody>
                    <a:bodyPr/>
                    <a:lstStyle/>
                    <a:p>
                      <a:r>
                        <a:rPr lang="en-US" dirty="0"/>
                        <a:t>Specific Group 2</a:t>
                      </a:r>
                    </a:p>
                  </a:txBody>
                  <a:tcPr/>
                </a:tc>
                <a:extLst>
                  <a:ext uri="{0D108BD9-81ED-4DB2-BD59-A6C34878D82A}">
                    <a16:rowId xmlns:a16="http://schemas.microsoft.com/office/drawing/2014/main" val="10000"/>
                  </a:ext>
                </a:extLst>
              </a:tr>
              <a:tr h="370840">
                <a:tc>
                  <a:txBody>
                    <a:bodyPr/>
                    <a:lstStyle/>
                    <a:p>
                      <a:r>
                        <a:rPr lang="en-US" sz="2000" b="1" dirty="0"/>
                        <a:t>Identifying training needs</a:t>
                      </a:r>
                    </a:p>
                    <a:p>
                      <a:pPr marL="285750" indent="-285750">
                        <a:buFont typeface="Arial" panose="020B0604020202020204" pitchFamily="34" charset="0"/>
                        <a:buChar char="•"/>
                      </a:pPr>
                      <a:r>
                        <a:rPr lang="en-US" sz="2000" dirty="0"/>
                        <a:t>What knowledge/skills are required?</a:t>
                      </a:r>
                    </a:p>
                    <a:p>
                      <a:pPr marL="285750" indent="-285750">
                        <a:buFont typeface="Arial" panose="020B0604020202020204" pitchFamily="34" charset="0"/>
                        <a:buChar char="•"/>
                      </a:pPr>
                      <a:r>
                        <a:rPr lang="en-US" sz="2000" dirty="0"/>
                        <a:t>What learning do people</a:t>
                      </a:r>
                      <a:r>
                        <a:rPr lang="en-US" sz="2000" baseline="0" dirty="0"/>
                        <a:t> need and why?</a:t>
                      </a:r>
                      <a:endParaRPr lang="en-US" sz="2000" dirty="0"/>
                    </a:p>
                    <a:p>
                      <a:pPr marL="285750" indent="-285750">
                        <a:buFont typeface="Arial" panose="020B0604020202020204" pitchFamily="34" charset="0"/>
                        <a:buChar char="•"/>
                      </a:pPr>
                      <a:r>
                        <a:rPr lang="en-US" sz="2000" dirty="0"/>
                        <a:t>What is the role of training in meeting identified needs</a:t>
                      </a:r>
                    </a:p>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r>
                        <a:rPr lang="en-US" sz="2000" b="1" dirty="0"/>
                        <a:t>Purpose</a:t>
                      </a:r>
                      <a:r>
                        <a:rPr lang="en-US" sz="2000" b="1" baseline="0" dirty="0"/>
                        <a:t> of the training</a:t>
                      </a:r>
                    </a:p>
                    <a:p>
                      <a:pPr marL="285750" indent="-285750">
                        <a:buFont typeface="Arial" panose="020B0604020202020204" pitchFamily="34" charset="0"/>
                        <a:buChar char="•"/>
                      </a:pPr>
                      <a:r>
                        <a:rPr lang="en-US" sz="2000" b="0" baseline="0" dirty="0"/>
                        <a:t>Aim</a:t>
                      </a:r>
                    </a:p>
                    <a:p>
                      <a:pPr marL="285750" indent="-285750">
                        <a:buFont typeface="Arial" panose="020B0604020202020204" pitchFamily="34" charset="0"/>
                        <a:buChar char="•"/>
                      </a:pPr>
                      <a:r>
                        <a:rPr lang="en-US" sz="2000" b="0" baseline="0" dirty="0"/>
                        <a:t>Specific objective</a:t>
                      </a:r>
                      <a:endParaRPr lang="en-US" sz="2000" b="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18861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lnSpc>
                <a:spcPct val="150000"/>
              </a:lnSpc>
              <a:buNone/>
            </a:pPr>
            <a:endParaRPr lang="en-ZA" sz="2800" b="1" dirty="0"/>
          </a:p>
          <a:p>
            <a:pPr marL="0" indent="0">
              <a:buNone/>
            </a:pPr>
            <a:endParaRPr lang="en-ZA" sz="28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723036704"/>
              </p:ext>
            </p:extLst>
          </p:nvPr>
        </p:nvGraphicFramePr>
        <p:xfrm>
          <a:off x="755576" y="1397000"/>
          <a:ext cx="7488832" cy="448056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Organisation</a:t>
                      </a:r>
                    </a:p>
                  </a:txBody>
                  <a:tcPr/>
                </a:tc>
                <a:tc>
                  <a:txBody>
                    <a:bodyPr/>
                    <a:lstStyle/>
                    <a:p>
                      <a:r>
                        <a:rPr lang="en-US" dirty="0"/>
                        <a:t>Specific Group 1</a:t>
                      </a:r>
                    </a:p>
                  </a:txBody>
                  <a:tcPr/>
                </a:tc>
                <a:tc>
                  <a:txBody>
                    <a:bodyPr/>
                    <a:lstStyle/>
                    <a:p>
                      <a:r>
                        <a:rPr lang="en-US" dirty="0"/>
                        <a:t>Specific Group 2</a:t>
                      </a:r>
                    </a:p>
                  </a:txBody>
                  <a:tcPr/>
                </a:tc>
                <a:extLst>
                  <a:ext uri="{0D108BD9-81ED-4DB2-BD59-A6C34878D82A}">
                    <a16:rowId xmlns:a16="http://schemas.microsoft.com/office/drawing/2014/main" val="10000"/>
                  </a:ext>
                </a:extLst>
              </a:tr>
              <a:tr h="370840">
                <a:tc>
                  <a:txBody>
                    <a:bodyPr/>
                    <a:lstStyle/>
                    <a:p>
                      <a:r>
                        <a:rPr lang="en-US" sz="2000" b="1" dirty="0"/>
                        <a:t>Learning Outcomes Desired</a:t>
                      </a:r>
                    </a:p>
                    <a:p>
                      <a:pPr marL="342900" indent="-342900">
                        <a:buFont typeface="Arial" panose="020B0604020202020204" pitchFamily="34" charset="0"/>
                        <a:buChar char="•"/>
                      </a:pPr>
                      <a:r>
                        <a:rPr lang="en-US" sz="2000" b="1" i="1" dirty="0"/>
                        <a:t>Knowledge –</a:t>
                      </a:r>
                      <a:r>
                        <a:rPr lang="en-US" sz="2000" b="0" i="0" dirty="0"/>
                        <a:t>What do you want participants to lean</a:t>
                      </a:r>
                      <a:r>
                        <a:rPr lang="en-US" sz="2000" b="0" i="0" baseline="0" dirty="0"/>
                        <a:t> about/know or understand?</a:t>
                      </a:r>
                    </a:p>
                    <a:p>
                      <a:pPr marL="342900" indent="-342900">
                        <a:buFont typeface="Arial" panose="020B0604020202020204" pitchFamily="34" charset="0"/>
                        <a:buChar char="•"/>
                      </a:pPr>
                      <a:r>
                        <a:rPr lang="en-US" sz="2000" b="1" i="1" baseline="0" dirty="0"/>
                        <a:t>Attitudes – </a:t>
                      </a:r>
                      <a:r>
                        <a:rPr lang="en-US" sz="2000" b="0" i="0" baseline="0" dirty="0"/>
                        <a:t>What perspectives/personal values do you want to foster?</a:t>
                      </a:r>
                    </a:p>
                    <a:p>
                      <a:pPr marL="342900" indent="-342900">
                        <a:buFont typeface="Arial" panose="020B0604020202020204" pitchFamily="34" charset="0"/>
                        <a:buChar char="•"/>
                      </a:pPr>
                      <a:r>
                        <a:rPr lang="en-US" sz="2000" b="1" i="1" baseline="0" dirty="0"/>
                        <a:t>Skills – </a:t>
                      </a:r>
                      <a:r>
                        <a:rPr lang="en-US" sz="2000" b="0" i="0" baseline="0" dirty="0"/>
                        <a:t>What exactly should participants be able to do as a result of the training?</a:t>
                      </a:r>
                      <a:endParaRPr lang="en-US" sz="2000" b="1" i="1"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r>
                        <a:rPr lang="en-US" sz="2000" b="1" dirty="0"/>
                        <a:t>Length of Training/learning</a:t>
                      </a:r>
                      <a:r>
                        <a:rPr lang="en-US" sz="2000" b="1" baseline="0" dirty="0"/>
                        <a:t> required?</a:t>
                      </a:r>
                      <a:endParaRPr lang="en-US" sz="2000" b="1"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47546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lnSpc>
                <a:spcPct val="150000"/>
              </a:lnSpc>
              <a:buNone/>
            </a:pPr>
            <a:endParaRPr lang="en-ZA" sz="2800" b="1" dirty="0"/>
          </a:p>
          <a:p>
            <a:pPr marL="0" indent="0">
              <a:buNone/>
            </a:pPr>
            <a:endParaRPr lang="en-ZA" sz="28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892763942"/>
              </p:ext>
            </p:extLst>
          </p:nvPr>
        </p:nvGraphicFramePr>
        <p:xfrm>
          <a:off x="755576" y="1397000"/>
          <a:ext cx="7488832" cy="487680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Organisation</a:t>
                      </a:r>
                    </a:p>
                  </a:txBody>
                  <a:tcPr/>
                </a:tc>
                <a:tc>
                  <a:txBody>
                    <a:bodyPr/>
                    <a:lstStyle/>
                    <a:p>
                      <a:r>
                        <a:rPr lang="en-US" dirty="0"/>
                        <a:t>Specific Group 1</a:t>
                      </a:r>
                    </a:p>
                  </a:txBody>
                  <a:tcPr/>
                </a:tc>
                <a:tc>
                  <a:txBody>
                    <a:bodyPr/>
                    <a:lstStyle/>
                    <a:p>
                      <a:r>
                        <a:rPr lang="en-US" dirty="0"/>
                        <a:t>Specific Group 2</a:t>
                      </a:r>
                    </a:p>
                  </a:txBody>
                  <a:tcPr/>
                </a:tc>
                <a:extLst>
                  <a:ext uri="{0D108BD9-81ED-4DB2-BD59-A6C34878D82A}">
                    <a16:rowId xmlns:a16="http://schemas.microsoft.com/office/drawing/2014/main" val="10000"/>
                  </a:ext>
                </a:extLst>
              </a:tr>
              <a:tr h="370840">
                <a:tc>
                  <a:txBody>
                    <a:bodyPr/>
                    <a:lstStyle/>
                    <a:p>
                      <a:r>
                        <a:rPr lang="en-ZA" sz="2000" b="1" i="0" noProof="0" dirty="0"/>
                        <a:t>Content</a:t>
                      </a:r>
                    </a:p>
                    <a:p>
                      <a:pPr marL="342900" indent="-342900">
                        <a:buFont typeface="Arial" panose="020B0604020202020204" pitchFamily="34" charset="0"/>
                        <a:buChar char="•"/>
                      </a:pPr>
                      <a:r>
                        <a:rPr lang="en-ZA" sz="2000" b="0" i="0" noProof="0" dirty="0"/>
                        <a:t>What key topics/issues/debates/areas/ challenges do you need to focus on?</a:t>
                      </a:r>
                    </a:p>
                  </a:txBody>
                  <a:tcPr/>
                </a:tc>
                <a:tc>
                  <a:txBody>
                    <a:bodyPr/>
                    <a:lstStyle/>
                    <a:p>
                      <a:endParaRPr lang="en-ZA" sz="2000" noProof="0" dirty="0"/>
                    </a:p>
                  </a:txBody>
                  <a:tcPr/>
                </a:tc>
                <a:tc>
                  <a:txBody>
                    <a:bodyPr/>
                    <a:lstStyle/>
                    <a:p>
                      <a:endParaRPr lang="en-ZA" sz="2000" noProof="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r>
                        <a:rPr lang="en-ZA" sz="2000" b="1" noProof="0" dirty="0"/>
                        <a:t>Process</a:t>
                      </a:r>
                    </a:p>
                    <a:p>
                      <a:pPr marL="342900" indent="-342900">
                        <a:buFont typeface="Arial" panose="020B0604020202020204" pitchFamily="34" charset="0"/>
                        <a:buChar char="•"/>
                      </a:pPr>
                      <a:r>
                        <a:rPr lang="en-ZA" sz="2000" b="0" noProof="0" dirty="0"/>
                        <a:t>How will the training</a:t>
                      </a:r>
                      <a:r>
                        <a:rPr lang="en-ZA" sz="2000" b="0" baseline="0" noProof="0" dirty="0"/>
                        <a:t> be organised?</a:t>
                      </a:r>
                    </a:p>
                    <a:p>
                      <a:pPr marL="342900" indent="-342900">
                        <a:buFont typeface="Arial" panose="020B0604020202020204" pitchFamily="34" charset="0"/>
                        <a:buChar char="•"/>
                      </a:pPr>
                      <a:r>
                        <a:rPr lang="en-ZA" sz="2000" b="0" baseline="0" noProof="0" dirty="0"/>
                        <a:t>What kind of training is needed?</a:t>
                      </a:r>
                      <a:endParaRPr lang="en-ZA" sz="2000" b="0" noProof="0" dirty="0"/>
                    </a:p>
                  </a:txBody>
                  <a:tcPr/>
                </a:tc>
                <a:tc>
                  <a:txBody>
                    <a:bodyPr/>
                    <a:lstStyle/>
                    <a:p>
                      <a:endParaRPr lang="en-ZA" sz="2000" noProof="0" dirty="0"/>
                    </a:p>
                  </a:txBody>
                  <a:tcPr/>
                </a:tc>
                <a:tc>
                  <a:txBody>
                    <a:bodyPr/>
                    <a:lstStyle/>
                    <a:p>
                      <a:endParaRPr lang="en-ZA" sz="2000" noProof="0" dirty="0"/>
                    </a:p>
                  </a:txBody>
                  <a:tcPr/>
                </a:tc>
                <a:tc>
                  <a:txBody>
                    <a:bodyPr/>
                    <a:lstStyle/>
                    <a:p>
                      <a:endParaRPr lang="en-US" sz="2000" dirty="0"/>
                    </a:p>
                  </a:txBody>
                  <a:tcPr/>
                </a:tc>
                <a:extLst>
                  <a:ext uri="{0D108BD9-81ED-4DB2-BD59-A6C34878D82A}">
                    <a16:rowId xmlns:a16="http://schemas.microsoft.com/office/drawing/2014/main" val="10002"/>
                  </a:ext>
                </a:extLst>
              </a:tr>
              <a:tr h="370840">
                <a:tc>
                  <a:txBody>
                    <a:bodyPr/>
                    <a:lstStyle/>
                    <a:p>
                      <a:pPr marL="0" indent="0">
                        <a:buFont typeface="Arial" panose="020B0604020202020204" pitchFamily="34" charset="0"/>
                        <a:buNone/>
                      </a:pPr>
                      <a:r>
                        <a:rPr lang="en-ZA" sz="2000" b="1" noProof="0" dirty="0"/>
                        <a:t>Methods/Tools</a:t>
                      </a:r>
                    </a:p>
                    <a:p>
                      <a:pPr marL="342900" indent="-342900">
                        <a:buFont typeface="Arial" panose="020B0604020202020204" pitchFamily="34" charset="0"/>
                        <a:buChar char="•"/>
                      </a:pPr>
                      <a:r>
                        <a:rPr lang="en-ZA" sz="2000" b="0" noProof="0" dirty="0"/>
                        <a:t>What methods and tools could the training employ?</a:t>
                      </a:r>
                    </a:p>
                  </a:txBody>
                  <a:tcPr/>
                </a:tc>
                <a:tc>
                  <a:txBody>
                    <a:bodyPr/>
                    <a:lstStyle/>
                    <a:p>
                      <a:endParaRPr lang="en-ZA" sz="2000" noProof="0" dirty="0"/>
                    </a:p>
                  </a:txBody>
                  <a:tcPr/>
                </a:tc>
                <a:tc>
                  <a:txBody>
                    <a:bodyPr/>
                    <a:lstStyle/>
                    <a:p>
                      <a:endParaRPr lang="en-ZA" sz="2000" noProof="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016906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lnSpc>
                <a:spcPct val="150000"/>
              </a:lnSpc>
              <a:buNone/>
            </a:pPr>
            <a:endParaRPr lang="en-ZA" sz="2800" b="1" dirty="0"/>
          </a:p>
          <a:p>
            <a:pPr marL="0" indent="0">
              <a:buNone/>
            </a:pPr>
            <a:endParaRPr lang="en-ZA" sz="28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824616156"/>
              </p:ext>
            </p:extLst>
          </p:nvPr>
        </p:nvGraphicFramePr>
        <p:xfrm>
          <a:off x="755576" y="1397000"/>
          <a:ext cx="7488832" cy="487680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Organisation</a:t>
                      </a:r>
                    </a:p>
                  </a:txBody>
                  <a:tcPr/>
                </a:tc>
                <a:tc>
                  <a:txBody>
                    <a:bodyPr/>
                    <a:lstStyle/>
                    <a:p>
                      <a:r>
                        <a:rPr lang="en-US" dirty="0"/>
                        <a:t>Specific Group 1</a:t>
                      </a:r>
                    </a:p>
                  </a:txBody>
                  <a:tcPr/>
                </a:tc>
                <a:tc>
                  <a:txBody>
                    <a:bodyPr/>
                    <a:lstStyle/>
                    <a:p>
                      <a:r>
                        <a:rPr lang="en-US" dirty="0"/>
                        <a:t>Specific Group 2</a:t>
                      </a:r>
                    </a:p>
                  </a:txBody>
                  <a:tcPr/>
                </a:tc>
                <a:extLst>
                  <a:ext uri="{0D108BD9-81ED-4DB2-BD59-A6C34878D82A}">
                    <a16:rowId xmlns:a16="http://schemas.microsoft.com/office/drawing/2014/main" val="10000"/>
                  </a:ext>
                </a:extLst>
              </a:tr>
              <a:tr h="370840">
                <a:tc>
                  <a:txBody>
                    <a:bodyPr/>
                    <a:lstStyle/>
                    <a:p>
                      <a:r>
                        <a:rPr lang="en-ZA" sz="2000" b="1" i="0" noProof="0" dirty="0"/>
                        <a:t>Resources needed</a:t>
                      </a:r>
                    </a:p>
                    <a:p>
                      <a:pPr marL="342900" indent="-342900">
                        <a:buFont typeface="Arial" panose="020B0604020202020204" pitchFamily="34" charset="0"/>
                        <a:buChar char="•"/>
                      </a:pPr>
                      <a:r>
                        <a:rPr lang="en-ZA" sz="2000" b="0" i="0" noProof="0" dirty="0"/>
                        <a:t>What resources (people/materials/readings/policy documents/finances, etc.)</a:t>
                      </a:r>
                      <a:r>
                        <a:rPr lang="en-ZA" sz="2000" b="0" i="0" baseline="0" noProof="0" dirty="0"/>
                        <a:t> are needed?</a:t>
                      </a:r>
                      <a:endParaRPr lang="en-ZA" sz="2000" b="0" i="0" noProof="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r>
                        <a:rPr lang="en-ZA" sz="2000" b="1" noProof="0" dirty="0"/>
                        <a:t>Organising Training</a:t>
                      </a:r>
                    </a:p>
                    <a:p>
                      <a:pPr marL="342900" indent="-342900">
                        <a:buFont typeface="Arial" panose="020B0604020202020204" pitchFamily="34" charset="0"/>
                        <a:buChar char="•"/>
                      </a:pPr>
                      <a:r>
                        <a:rPr lang="en-ZA" sz="2000" b="0" noProof="0" dirty="0"/>
                        <a:t>Where/when,</a:t>
                      </a:r>
                      <a:r>
                        <a:rPr lang="en-ZA" sz="2000" b="0" baseline="0" noProof="0" dirty="0"/>
                        <a:t> how and for how long will the training be?</a:t>
                      </a:r>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370840">
                <a:tc>
                  <a:txBody>
                    <a:bodyPr/>
                    <a:lstStyle/>
                    <a:p>
                      <a:pPr marL="0" indent="0">
                        <a:buFont typeface="Arial" panose="020B0604020202020204" pitchFamily="34" charset="0"/>
                        <a:buNone/>
                      </a:pPr>
                      <a:r>
                        <a:rPr lang="en-ZA" sz="2000" b="1" noProof="0" dirty="0"/>
                        <a:t>Integration</a:t>
                      </a:r>
                      <a:r>
                        <a:rPr lang="en-ZA" sz="2000" b="1" baseline="0" noProof="0" dirty="0"/>
                        <a:t> within the Organisation</a:t>
                      </a:r>
                    </a:p>
                    <a:p>
                      <a:pPr marL="342900" indent="-342900">
                        <a:buFont typeface="Arial" panose="020B0604020202020204" pitchFamily="34" charset="0"/>
                        <a:buChar char="•"/>
                      </a:pPr>
                      <a:r>
                        <a:rPr lang="en-ZA" sz="2000" b="0" baseline="0" noProof="0" dirty="0"/>
                        <a:t>How will the results of the training be integrated into the organisation’s work?</a:t>
                      </a:r>
                      <a:endParaRPr lang="en-ZA" sz="2000" b="0" noProof="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907984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lnSpc>
                <a:spcPct val="150000"/>
              </a:lnSpc>
              <a:buNone/>
            </a:pPr>
            <a:endParaRPr lang="en-ZA" sz="2800" b="1" dirty="0"/>
          </a:p>
          <a:p>
            <a:pPr marL="0" indent="0">
              <a:buNone/>
            </a:pPr>
            <a:endParaRPr lang="en-ZA" sz="28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659975197"/>
              </p:ext>
            </p:extLst>
          </p:nvPr>
        </p:nvGraphicFramePr>
        <p:xfrm>
          <a:off x="755576" y="1397000"/>
          <a:ext cx="7488832" cy="377952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Organisation</a:t>
                      </a:r>
                    </a:p>
                  </a:txBody>
                  <a:tcPr/>
                </a:tc>
                <a:tc>
                  <a:txBody>
                    <a:bodyPr/>
                    <a:lstStyle/>
                    <a:p>
                      <a:r>
                        <a:rPr lang="en-US" dirty="0"/>
                        <a:t>Specific Group 1</a:t>
                      </a:r>
                    </a:p>
                  </a:txBody>
                  <a:tcPr/>
                </a:tc>
                <a:tc>
                  <a:txBody>
                    <a:bodyPr/>
                    <a:lstStyle/>
                    <a:p>
                      <a:r>
                        <a:rPr lang="en-US" dirty="0"/>
                        <a:t>Specific Group 2</a:t>
                      </a:r>
                    </a:p>
                  </a:txBody>
                  <a:tcPr/>
                </a:tc>
                <a:extLst>
                  <a:ext uri="{0D108BD9-81ED-4DB2-BD59-A6C34878D82A}">
                    <a16:rowId xmlns:a16="http://schemas.microsoft.com/office/drawing/2014/main" val="10000"/>
                  </a:ext>
                </a:extLst>
              </a:tr>
              <a:tr h="370840">
                <a:tc>
                  <a:txBody>
                    <a:bodyPr/>
                    <a:lstStyle/>
                    <a:p>
                      <a:r>
                        <a:rPr lang="en-US" sz="2000" b="1" i="0" dirty="0"/>
                        <a:t>Review and Evaluation</a:t>
                      </a:r>
                    </a:p>
                    <a:p>
                      <a:pPr marL="342900" indent="-342900">
                        <a:buFont typeface="Arial" panose="020B0604020202020204" pitchFamily="34" charset="0"/>
                        <a:buChar char="•"/>
                      </a:pPr>
                      <a:r>
                        <a:rPr lang="en-US" sz="2000" b="0" i="0" dirty="0"/>
                        <a:t>Reviewing</a:t>
                      </a:r>
                      <a:r>
                        <a:rPr lang="en-US" sz="2000" b="0" i="0" baseline="0" dirty="0"/>
                        <a:t> whether and to what extent the training has addressed the needs identified and the learning outcomes identified.</a:t>
                      </a:r>
                    </a:p>
                    <a:p>
                      <a:pPr marL="342900" indent="-342900">
                        <a:buFont typeface="Arial" panose="020B0604020202020204" pitchFamily="34" charset="0"/>
                        <a:buChar char="•"/>
                      </a:pPr>
                      <a:r>
                        <a:rPr lang="en-US" sz="2000" b="0" i="0" baseline="0" dirty="0"/>
                        <a:t>Evaluating the Training (overall plan and specific training events) to improve the outcomes in the future</a:t>
                      </a:r>
                      <a:endParaRPr lang="en-US" sz="2000" b="0" i="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967521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b="1" dirty="0"/>
              <a:t>Choose correct type of training</a:t>
            </a:r>
          </a:p>
          <a:p>
            <a:pPr marL="0" indent="0">
              <a:buNone/>
            </a:pPr>
            <a:endParaRPr lang="en-ZA" b="1" dirty="0"/>
          </a:p>
        </p:txBody>
      </p:sp>
      <p:graphicFrame>
        <p:nvGraphicFramePr>
          <p:cNvPr id="7" name="Table 6"/>
          <p:cNvGraphicFramePr>
            <a:graphicFrameLocks noGrp="1"/>
          </p:cNvGraphicFramePr>
          <p:nvPr>
            <p:extLst>
              <p:ext uri="{D42A27DB-BD31-4B8C-83A1-F6EECF244321}">
                <p14:modId xmlns:p14="http://schemas.microsoft.com/office/powerpoint/2010/main" val="2490296407"/>
              </p:ext>
            </p:extLst>
          </p:nvPr>
        </p:nvGraphicFramePr>
        <p:xfrm>
          <a:off x="539553" y="1916831"/>
          <a:ext cx="7992888" cy="3611880"/>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234104">
                <a:tc>
                  <a:txBody>
                    <a:bodyPr/>
                    <a:lstStyle/>
                    <a:p>
                      <a:pPr marL="107950" algn="ctr">
                        <a:lnSpc>
                          <a:spcPct val="150000"/>
                        </a:lnSpc>
                        <a:spcAft>
                          <a:spcPts val="0"/>
                        </a:spcAft>
                      </a:pPr>
                      <a:r>
                        <a:rPr lang="en-ZA" sz="2000" dirty="0">
                          <a:effectLst/>
                        </a:rPr>
                        <a:t>METHOD</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DESCRIPTION</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SUITABLE FOR</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552908">
                <a:tc>
                  <a:txBody>
                    <a:bodyPr/>
                    <a:lstStyle/>
                    <a:p>
                      <a:pPr marL="107950" algn="just">
                        <a:lnSpc>
                          <a:spcPct val="150000"/>
                        </a:lnSpc>
                        <a:spcAft>
                          <a:spcPts val="0"/>
                        </a:spcAft>
                      </a:pPr>
                      <a:r>
                        <a:rPr lang="en-ZA" sz="2000" dirty="0">
                          <a:effectLst/>
                        </a:rPr>
                        <a:t>Lecture</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Structured presentation – learners are relatively passive</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Group presentations, orientating employees to policies, introducing topics, providing information</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552908">
                <a:tc>
                  <a:txBody>
                    <a:bodyPr/>
                    <a:lstStyle/>
                    <a:p>
                      <a:pPr marL="107950" algn="just">
                        <a:lnSpc>
                          <a:spcPct val="150000"/>
                        </a:lnSpc>
                        <a:spcAft>
                          <a:spcPts val="0"/>
                        </a:spcAft>
                      </a:pPr>
                      <a:r>
                        <a:rPr lang="en-ZA" sz="2000" dirty="0">
                          <a:effectLst/>
                        </a:rPr>
                        <a:t>Tutorial</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One on one structured intervention</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Individualised presentation, on the job training, building skills, demonstrations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1357313" y="2027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85936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b="1" dirty="0"/>
              <a:t>Choose correct type of training</a:t>
            </a:r>
          </a:p>
          <a:p>
            <a:pPr marL="0" indent="0">
              <a:buNone/>
            </a:pPr>
            <a:endParaRPr lang="en-ZA" b="1" dirty="0"/>
          </a:p>
        </p:txBody>
      </p:sp>
      <p:graphicFrame>
        <p:nvGraphicFramePr>
          <p:cNvPr id="7" name="Table 6"/>
          <p:cNvGraphicFramePr>
            <a:graphicFrameLocks noGrp="1"/>
          </p:cNvGraphicFramePr>
          <p:nvPr>
            <p:extLst>
              <p:ext uri="{D42A27DB-BD31-4B8C-83A1-F6EECF244321}">
                <p14:modId xmlns:p14="http://schemas.microsoft.com/office/powerpoint/2010/main" val="1068826689"/>
              </p:ext>
            </p:extLst>
          </p:nvPr>
        </p:nvGraphicFramePr>
        <p:xfrm>
          <a:off x="539553" y="1916831"/>
          <a:ext cx="7992888" cy="3962400"/>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234104">
                <a:tc>
                  <a:txBody>
                    <a:bodyPr/>
                    <a:lstStyle/>
                    <a:p>
                      <a:pPr marL="107950" algn="ctr">
                        <a:lnSpc>
                          <a:spcPct val="150000"/>
                        </a:lnSpc>
                        <a:spcAft>
                          <a:spcPts val="0"/>
                        </a:spcAft>
                      </a:pPr>
                      <a:r>
                        <a:rPr lang="en-ZA" sz="2000" dirty="0">
                          <a:effectLst/>
                        </a:rPr>
                        <a:t>METHOD</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DESCRIPTION</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SUITABLE FOR</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740888">
                <a:tc>
                  <a:txBody>
                    <a:bodyPr/>
                    <a:lstStyle/>
                    <a:p>
                      <a:pPr marL="107950" algn="just">
                        <a:lnSpc>
                          <a:spcPct val="150000"/>
                        </a:lnSpc>
                        <a:spcAft>
                          <a:spcPts val="0"/>
                        </a:spcAft>
                      </a:pPr>
                      <a:r>
                        <a:rPr lang="en-ZA" sz="2000" dirty="0">
                          <a:effectLst/>
                        </a:rPr>
                        <a:t>Case study</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Narrative description of a situation prepared for instruction purposes – usually written </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Simulating discussion especially in a small group setting, identifying problems, weighing up alternative solutions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364927">
                <a:tc>
                  <a:txBody>
                    <a:bodyPr/>
                    <a:lstStyle/>
                    <a:p>
                      <a:pPr marL="107950" algn="just">
                        <a:lnSpc>
                          <a:spcPct val="150000"/>
                        </a:lnSpc>
                        <a:spcAft>
                          <a:spcPts val="0"/>
                        </a:spcAft>
                      </a:pPr>
                      <a:r>
                        <a:rPr lang="en-ZA" sz="2000">
                          <a:effectLst/>
                        </a:rPr>
                        <a:t>Role Play</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Learners are assigned parts to play in a simulated dramatized event</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Groups of two or more, dealing with instruction about internal situations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1357313" y="2027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03356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b="1" dirty="0"/>
              <a:t>Choose correct type of training</a:t>
            </a:r>
          </a:p>
          <a:p>
            <a:pPr marL="0" indent="0">
              <a:buNone/>
            </a:pPr>
            <a:endParaRPr lang="en-ZA" b="1" dirty="0"/>
          </a:p>
        </p:txBody>
      </p:sp>
      <p:graphicFrame>
        <p:nvGraphicFramePr>
          <p:cNvPr id="7" name="Table 6"/>
          <p:cNvGraphicFramePr>
            <a:graphicFrameLocks noGrp="1"/>
          </p:cNvGraphicFramePr>
          <p:nvPr>
            <p:extLst>
              <p:ext uri="{D42A27DB-BD31-4B8C-83A1-F6EECF244321}">
                <p14:modId xmlns:p14="http://schemas.microsoft.com/office/powerpoint/2010/main" val="1762708346"/>
              </p:ext>
            </p:extLst>
          </p:nvPr>
        </p:nvGraphicFramePr>
        <p:xfrm>
          <a:off x="539553" y="1916831"/>
          <a:ext cx="7992888" cy="3261360"/>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216025">
                <a:tc>
                  <a:txBody>
                    <a:bodyPr/>
                    <a:lstStyle/>
                    <a:p>
                      <a:pPr marL="107950" algn="ctr">
                        <a:lnSpc>
                          <a:spcPct val="150000"/>
                        </a:lnSpc>
                        <a:spcAft>
                          <a:spcPts val="0"/>
                        </a:spcAft>
                      </a:pPr>
                      <a:r>
                        <a:rPr lang="en-ZA" sz="2000" dirty="0">
                          <a:effectLst/>
                        </a:rPr>
                        <a:t>METHOD</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DESCRIPTION</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SUITABLE FOR</a:t>
                      </a:r>
                      <a:endParaRPr lang="en-US" sz="200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552908">
                <a:tc>
                  <a:txBody>
                    <a:bodyPr/>
                    <a:lstStyle/>
                    <a:p>
                      <a:pPr marL="107950" algn="just">
                        <a:lnSpc>
                          <a:spcPct val="150000"/>
                        </a:lnSpc>
                        <a:spcAft>
                          <a:spcPts val="0"/>
                        </a:spcAft>
                      </a:pPr>
                      <a:r>
                        <a:rPr lang="en-ZA" sz="2000" dirty="0">
                          <a:effectLst/>
                        </a:rPr>
                        <a:t>Simulation</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An extended role play or game</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Group instruction, assessing leadership potential within a particular group or setting</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r h="364927">
                <a:tc>
                  <a:txBody>
                    <a:bodyPr/>
                    <a:lstStyle/>
                    <a:p>
                      <a:pPr marL="107950" algn="just">
                        <a:lnSpc>
                          <a:spcPct val="150000"/>
                        </a:lnSpc>
                        <a:spcAft>
                          <a:spcPts val="0"/>
                        </a:spcAft>
                      </a:pPr>
                      <a:r>
                        <a:rPr lang="en-ZA" sz="2000" dirty="0">
                          <a:effectLst/>
                        </a:rPr>
                        <a:t>Computer-based instruction</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Using computers to instruct learners</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Communicating information, one on one type instruction</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1357313" y="2027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653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NQF – Specific Outcomes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25</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fontAlgn="base">
              <a:buNone/>
            </a:pPr>
            <a:endParaRPr lang="en-ZA" dirty="0"/>
          </a:p>
        </p:txBody>
      </p:sp>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 name="Diagram 1"/>
          <p:cNvGraphicFramePr/>
          <p:nvPr>
            <p:extLst>
              <p:ext uri="{D42A27DB-BD31-4B8C-83A1-F6EECF244321}">
                <p14:modId xmlns:p14="http://schemas.microsoft.com/office/powerpoint/2010/main" val="1299740426"/>
              </p:ext>
            </p:extLst>
          </p:nvPr>
        </p:nvGraphicFramePr>
        <p:xfrm>
          <a:off x="395536" y="1397000"/>
          <a:ext cx="813690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1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4AAAFBF-4354-4407-A3D9-DE9B5D0C29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F914E86-78C9-4481-B7F2-BF32B5EE1D1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8223A22-F01D-436F-9563-6421F614EC6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7B2485FF-4704-4AF9-9373-7C6C5E6804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E81EFF92-507A-4BEE-82BC-CCCF0FBC69B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FF910C4-999D-48FA-803A-9A26D08ADA1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3EF98FF9-9DA0-4440-8224-3EE29CCE6BE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b="1" dirty="0"/>
              <a:t>Choose correct type of training</a:t>
            </a:r>
          </a:p>
          <a:p>
            <a:pPr marL="0" indent="0">
              <a:buNone/>
            </a:pPr>
            <a:endParaRPr lang="en-ZA" b="1" dirty="0"/>
          </a:p>
        </p:txBody>
      </p:sp>
      <p:graphicFrame>
        <p:nvGraphicFramePr>
          <p:cNvPr id="7" name="Table 6"/>
          <p:cNvGraphicFramePr>
            <a:graphicFrameLocks noGrp="1"/>
          </p:cNvGraphicFramePr>
          <p:nvPr>
            <p:extLst>
              <p:ext uri="{D42A27DB-BD31-4B8C-83A1-F6EECF244321}">
                <p14:modId xmlns:p14="http://schemas.microsoft.com/office/powerpoint/2010/main" val="2598580091"/>
              </p:ext>
            </p:extLst>
          </p:nvPr>
        </p:nvGraphicFramePr>
        <p:xfrm>
          <a:off x="539553" y="1916831"/>
          <a:ext cx="7992888" cy="2560320"/>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216025">
                <a:tc>
                  <a:txBody>
                    <a:bodyPr/>
                    <a:lstStyle/>
                    <a:p>
                      <a:pPr marL="107950" algn="ctr">
                        <a:lnSpc>
                          <a:spcPct val="150000"/>
                        </a:lnSpc>
                        <a:spcAft>
                          <a:spcPts val="0"/>
                        </a:spcAft>
                      </a:pPr>
                      <a:r>
                        <a:rPr lang="en-ZA" sz="2000" dirty="0">
                          <a:effectLst/>
                        </a:rPr>
                        <a:t>METHOD</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DESCRIPTION</a:t>
                      </a:r>
                      <a:endParaRPr lang="en-US" sz="200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a:effectLst/>
                        </a:rPr>
                        <a:t>SUITABLE FOR</a:t>
                      </a:r>
                      <a:endParaRPr lang="en-US" sz="2000">
                        <a:effectLst/>
                        <a:latin typeface="Calibri"/>
                        <a:ea typeface="SimSun"/>
                        <a:cs typeface="Arial"/>
                      </a:endParaRPr>
                    </a:p>
                  </a:txBody>
                  <a:tcPr marL="68580" marR="68580" marT="0" marB="0"/>
                </a:tc>
                <a:extLst>
                  <a:ext uri="{0D108BD9-81ED-4DB2-BD59-A6C34878D82A}">
                    <a16:rowId xmlns:a16="http://schemas.microsoft.com/office/drawing/2014/main" val="10000"/>
                  </a:ext>
                </a:extLst>
              </a:tr>
              <a:tr h="740888">
                <a:tc>
                  <a:txBody>
                    <a:bodyPr/>
                    <a:lstStyle/>
                    <a:p>
                      <a:pPr marL="107950" algn="just">
                        <a:lnSpc>
                          <a:spcPct val="150000"/>
                        </a:lnSpc>
                        <a:spcAft>
                          <a:spcPts val="0"/>
                        </a:spcAft>
                      </a:pPr>
                      <a:r>
                        <a:rPr lang="en-ZA" sz="2000" dirty="0">
                          <a:effectLst/>
                        </a:rPr>
                        <a:t>Mentoring</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An experienced manager or employee provides guidance, support and instruction to a junior employee</a:t>
                      </a:r>
                      <a:endParaRPr lang="en-US" sz="2000" dirty="0">
                        <a:effectLst/>
                        <a:latin typeface="Calibri"/>
                        <a:ea typeface="SimSun"/>
                        <a:cs typeface="Arial"/>
                      </a:endParaRPr>
                    </a:p>
                  </a:txBody>
                  <a:tcPr marL="68580" marR="68580" marT="0" marB="0"/>
                </a:tc>
                <a:tc>
                  <a:txBody>
                    <a:bodyPr/>
                    <a:lstStyle/>
                    <a:p>
                      <a:pPr marL="107950" algn="l">
                        <a:lnSpc>
                          <a:spcPct val="115000"/>
                        </a:lnSpc>
                        <a:spcAft>
                          <a:spcPts val="0"/>
                        </a:spcAft>
                      </a:pPr>
                      <a:r>
                        <a:rPr lang="en-ZA" sz="2000" dirty="0">
                          <a:effectLst/>
                        </a:rPr>
                        <a:t>On the job training and can be used in employment equity programmes. Holistic on-going training to individuals</a:t>
                      </a:r>
                      <a:endParaRPr lang="en-US" sz="2000" dirty="0">
                        <a:effectLst/>
                        <a:latin typeface="Calibri"/>
                        <a:ea typeface="SimSun"/>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8" name="Rectangle 1"/>
          <p:cNvSpPr>
            <a:spLocks noChangeArrowheads="1"/>
          </p:cNvSpPr>
          <p:nvPr/>
        </p:nvSpPr>
        <p:spPr bwMode="auto">
          <a:xfrm>
            <a:off x="1357313" y="2027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0142772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r>
              <a:rPr lang="en-ZA" sz="2800" dirty="0"/>
              <a:t>Consider the following scenarios and indicate which type of training would be most suitable for the situation. Give reasons for your selection.</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5890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Recording Techniques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sz="2800" dirty="0"/>
              <a:t>Recording process should be planned in detail and  in formats that allow for easy access and analysis. The information gathered should be recorded in:</a:t>
            </a:r>
            <a:endParaRPr lang="en-US" sz="2800" dirty="0"/>
          </a:p>
          <a:p>
            <a:pPr marL="0" indent="0">
              <a:buNone/>
            </a:pPr>
            <a:r>
              <a:rPr lang="en-ZA" sz="2800" dirty="0"/>
              <a:t> </a:t>
            </a:r>
            <a:endParaRPr lang="en-US" sz="2800" dirty="0"/>
          </a:p>
          <a:p>
            <a:pPr lvl="1"/>
            <a:r>
              <a:rPr lang="en-GB" dirty="0"/>
              <a:t>A Skills matrix of skills required within the organisation to meet strategic objectives</a:t>
            </a:r>
            <a:endParaRPr lang="en-US" dirty="0"/>
          </a:p>
          <a:p>
            <a:pPr lvl="1"/>
            <a:r>
              <a:rPr lang="en-GB" dirty="0"/>
              <a:t>A competency matrix</a:t>
            </a:r>
            <a:endParaRPr lang="en-US" dirty="0"/>
          </a:p>
          <a:p>
            <a:pPr lvl="1"/>
            <a:r>
              <a:rPr lang="en-GB" dirty="0"/>
              <a:t>Job profiles mapped to the occupations in the OFO</a:t>
            </a:r>
            <a:endParaRPr lang="en-US" dirty="0"/>
          </a:p>
          <a:p>
            <a:pPr marL="354012" lvl="1" indent="0">
              <a:buNone/>
            </a:pPr>
            <a:endParaRPr lang="en-ZA" b="1" dirty="0"/>
          </a:p>
          <a:p>
            <a:endParaRPr lang="en-ZA" sz="2800" dirty="0"/>
          </a:p>
        </p:txBody>
      </p:sp>
    </p:spTree>
    <p:extLst>
      <p:ext uri="{BB962C8B-B14F-4D97-AF65-F5344CB8AC3E}">
        <p14:creationId xmlns:p14="http://schemas.microsoft.com/office/powerpoint/2010/main" val="21234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Skills and outcomes matrix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r>
              <a:rPr lang="en-ZA" sz="2800" dirty="0"/>
              <a:t>The following aspects should be checked when developing a skills matrix: </a:t>
            </a:r>
            <a:endParaRPr lang="en-US" sz="2800" dirty="0"/>
          </a:p>
          <a:p>
            <a:pPr lvl="1"/>
            <a:r>
              <a:rPr lang="en-GB" dirty="0"/>
              <a:t>List all the job titles in the organisation</a:t>
            </a:r>
            <a:endParaRPr lang="en-US" dirty="0"/>
          </a:p>
          <a:p>
            <a:pPr lvl="1"/>
            <a:r>
              <a:rPr lang="en-GB" dirty="0"/>
              <a:t>Remove all abbreviations and acronyms like CEO, COO, etc.</a:t>
            </a:r>
            <a:endParaRPr lang="en-US" dirty="0"/>
          </a:p>
          <a:p>
            <a:pPr lvl="1"/>
            <a:r>
              <a:rPr lang="en-ZA" dirty="0"/>
              <a:t>Remove all indicators of seniority</a:t>
            </a:r>
          </a:p>
        </p:txBody>
      </p:sp>
      <p:pic>
        <p:nvPicPr>
          <p:cNvPr id="7" name="Picture 6" descr="ec_i_remember_2.gif"/>
          <p:cNvPicPr/>
          <p:nvPr/>
        </p:nvPicPr>
        <p:blipFill>
          <a:blip r:embed="rId2" cstate="print"/>
          <a:stretch>
            <a:fillRect/>
          </a:stretch>
        </p:blipFill>
        <p:spPr>
          <a:xfrm>
            <a:off x="395536" y="4005064"/>
            <a:ext cx="2097004" cy="936103"/>
          </a:xfrm>
          <a:prstGeom prst="rect">
            <a:avLst/>
          </a:prstGeom>
        </p:spPr>
      </p:pic>
      <p:sp>
        <p:nvSpPr>
          <p:cNvPr id="8" name="Rectangle 7"/>
          <p:cNvSpPr/>
          <p:nvPr/>
        </p:nvSpPr>
        <p:spPr>
          <a:xfrm>
            <a:off x="1115616" y="4869160"/>
            <a:ext cx="7128792" cy="1200329"/>
          </a:xfrm>
          <a:prstGeom prst="rect">
            <a:avLst/>
          </a:prstGeom>
          <a:solidFill>
            <a:schemeClr val="accent4">
              <a:lumMod val="75000"/>
            </a:schemeClr>
          </a:solidFill>
        </p:spPr>
        <p:txBody>
          <a:bodyPr wrap="square">
            <a:spAutoFit/>
          </a:bodyPr>
          <a:lstStyle/>
          <a:p>
            <a:r>
              <a:rPr lang="en-ZA" sz="2400" i="1" dirty="0">
                <a:solidFill>
                  <a:schemeClr val="bg1"/>
                </a:solidFill>
              </a:rPr>
              <a:t>By removing abbreviations and indicators of seniority, the list of titles to be mapped to the  OFO is reduced, thus simplifying the mapping.</a:t>
            </a:r>
            <a:endParaRPr lang="en-ZA" sz="2400" dirty="0">
              <a:solidFill>
                <a:schemeClr val="bg1"/>
              </a:solidFill>
            </a:endParaRPr>
          </a:p>
        </p:txBody>
      </p:sp>
    </p:spTree>
    <p:extLst>
      <p:ext uri="{BB962C8B-B14F-4D97-AF65-F5344CB8AC3E}">
        <p14:creationId xmlns:p14="http://schemas.microsoft.com/office/powerpoint/2010/main" val="37607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Skills and outcomes matrix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r>
              <a:rPr lang="en-ZA" sz="2800" dirty="0"/>
              <a:t>The following aspects should be checked when developing a skills matrix:</a:t>
            </a:r>
            <a:endParaRPr lang="en-US" sz="2800" dirty="0"/>
          </a:p>
          <a:p>
            <a:pPr marL="0" indent="0">
              <a:buNone/>
            </a:pPr>
            <a:r>
              <a:rPr lang="en-ZA" sz="2800" dirty="0"/>
              <a:t> </a:t>
            </a:r>
            <a:endParaRPr lang="en-US" sz="2800" dirty="0"/>
          </a:p>
          <a:p>
            <a:pPr lvl="1"/>
            <a:r>
              <a:rPr lang="en-GB" dirty="0"/>
              <a:t>Skills needed for each job should be explained in detail</a:t>
            </a:r>
            <a:endParaRPr lang="en-US" dirty="0"/>
          </a:p>
          <a:p>
            <a:pPr lvl="1"/>
            <a:r>
              <a:rPr lang="en-GB" dirty="0"/>
              <a:t>Skills/competencies and not tasks should be listed</a:t>
            </a:r>
            <a:endParaRPr lang="en-US" dirty="0"/>
          </a:p>
          <a:p>
            <a:pPr lvl="1"/>
            <a:r>
              <a:rPr lang="en-GB" dirty="0"/>
              <a:t>Check for duplication</a:t>
            </a:r>
            <a:endParaRPr lang="en-US" dirty="0"/>
          </a:p>
          <a:p>
            <a:pPr lvl="1"/>
            <a:r>
              <a:rPr lang="en-GB" dirty="0"/>
              <a:t>Use of sub-headings, e.g. communication, financial, etc. is advised</a:t>
            </a:r>
            <a:endParaRPr lang="en-US" dirty="0"/>
          </a:p>
          <a:p>
            <a:pPr lvl="1"/>
            <a:r>
              <a:rPr lang="en-GB" dirty="0"/>
              <a:t>Identify core skills/competencies related to a role </a:t>
            </a:r>
            <a:endParaRPr lang="en-US" dirty="0"/>
          </a:p>
          <a:p>
            <a:pPr lvl="1"/>
            <a:r>
              <a:rPr lang="en-GB" dirty="0"/>
              <a:t>Ensure that core skills are stated in the same manner when used in more than one matrix</a:t>
            </a:r>
            <a:endParaRPr lang="en-US" dirty="0"/>
          </a:p>
          <a:p>
            <a:pPr lvl="1"/>
            <a:endParaRPr lang="en-ZA" dirty="0"/>
          </a:p>
        </p:txBody>
      </p:sp>
    </p:spTree>
    <p:extLst>
      <p:ext uri="{BB962C8B-B14F-4D97-AF65-F5344CB8AC3E}">
        <p14:creationId xmlns:p14="http://schemas.microsoft.com/office/powerpoint/2010/main" val="19003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Skills and outcomes matrix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r>
              <a:rPr lang="en-ZA" sz="2800" dirty="0"/>
              <a:t>The following aspects should be checked when developing a skills matrix:</a:t>
            </a:r>
          </a:p>
          <a:p>
            <a:pPr marL="0" indent="0">
              <a:buNone/>
            </a:pPr>
            <a:endParaRPr lang="en-US" sz="1400" dirty="0"/>
          </a:p>
          <a:p>
            <a:pPr lvl="1"/>
            <a:r>
              <a:rPr lang="en-GB" dirty="0"/>
              <a:t>Ensure that if core skills for a specific function,  have been identified  that these correlate with generic skills/competencies for that role.</a:t>
            </a:r>
            <a:endParaRPr lang="en-US" dirty="0"/>
          </a:p>
          <a:p>
            <a:pPr lvl="1"/>
            <a:r>
              <a:rPr lang="en-GB" dirty="0"/>
              <a:t>Ensure that each skill/competence required in a role is written as an outcome</a:t>
            </a:r>
            <a:endParaRPr lang="en-US" dirty="0"/>
          </a:p>
          <a:p>
            <a:pPr lvl="1"/>
            <a:r>
              <a:rPr lang="en-GB" dirty="0"/>
              <a:t>The appropriate level of the skills should be indicated in the matrix, e.g. simple, intermediate, complex</a:t>
            </a:r>
            <a:endParaRPr lang="en-US" dirty="0"/>
          </a:p>
          <a:p>
            <a:pPr marL="0" indent="0">
              <a:buNone/>
            </a:pPr>
            <a:endParaRPr lang="en-US" sz="2800" dirty="0"/>
          </a:p>
        </p:txBody>
      </p:sp>
    </p:spTree>
    <p:extLst>
      <p:ext uri="{BB962C8B-B14F-4D97-AF65-F5344CB8AC3E}">
        <p14:creationId xmlns:p14="http://schemas.microsoft.com/office/powerpoint/2010/main" val="28963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Skills and outcomes matrix (4)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6" name="Content Placeholder 4"/>
          <p:cNvSpPr>
            <a:spLocks noGrp="1"/>
          </p:cNvSpPr>
          <p:nvPr>
            <p:ph sz="quarter" idx="1"/>
          </p:nvPr>
        </p:nvSpPr>
        <p:spPr>
          <a:xfrm>
            <a:off x="467544" y="1413296"/>
            <a:ext cx="7704856" cy="4607992"/>
          </a:xfrm>
        </p:spPr>
        <p:txBody>
          <a:bodyPr>
            <a:normAutofit/>
          </a:bodyPr>
          <a:lstStyle/>
          <a:p>
            <a:pPr marL="0" indent="0">
              <a:buNone/>
            </a:pPr>
            <a:r>
              <a:rPr lang="en-ZA" sz="2800" dirty="0"/>
              <a:t>The following aspects should be checked when developing a skills matrix:</a:t>
            </a:r>
          </a:p>
          <a:p>
            <a:pPr marL="0" indent="0">
              <a:buNone/>
            </a:pPr>
            <a:endParaRPr lang="en-US" sz="1400" dirty="0"/>
          </a:p>
          <a:p>
            <a:pPr lvl="1"/>
            <a:r>
              <a:rPr lang="en-GB" dirty="0"/>
              <a:t>Ensure that if core skills for a specific function,  have been identified  that these correlate with generic skills/competencies for that role.</a:t>
            </a:r>
            <a:endParaRPr lang="en-US" dirty="0"/>
          </a:p>
          <a:p>
            <a:pPr lvl="1"/>
            <a:r>
              <a:rPr lang="en-GB" dirty="0"/>
              <a:t>Ensure that each skill/competence required in a role is written as an outcome</a:t>
            </a:r>
            <a:endParaRPr lang="en-US" dirty="0"/>
          </a:p>
          <a:p>
            <a:pPr lvl="1"/>
            <a:r>
              <a:rPr lang="en-GB" dirty="0"/>
              <a:t>Appropriate level of skills should be indicated in the matrix, e.g. simple, intermediate, complex</a:t>
            </a:r>
          </a:p>
          <a:p>
            <a:pPr lvl="1"/>
            <a:r>
              <a:rPr lang="en-GB" dirty="0"/>
              <a:t>Ensure consistency between all matrices</a:t>
            </a:r>
            <a:endParaRPr lang="en-US" sz="2800" dirty="0"/>
          </a:p>
        </p:txBody>
      </p:sp>
    </p:spTree>
    <p:extLst>
      <p:ext uri="{BB962C8B-B14F-4D97-AF65-F5344CB8AC3E}">
        <p14:creationId xmlns:p14="http://schemas.microsoft.com/office/powerpoint/2010/main" val="26388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Unit standard matrix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r>
              <a:rPr lang="en-ZA" sz="2800" dirty="0"/>
              <a:t>Once you have gathered the information in the skills and competency matrices, a unit standard matrix can be compiled. Remember:</a:t>
            </a:r>
            <a:endParaRPr lang="en-US" sz="2800" dirty="0"/>
          </a:p>
          <a:p>
            <a:pPr marL="0" indent="0">
              <a:buNone/>
            </a:pPr>
            <a:r>
              <a:rPr lang="en-ZA" sz="2800" dirty="0"/>
              <a:t> </a:t>
            </a:r>
            <a:endParaRPr lang="en-US" sz="2800" dirty="0"/>
          </a:p>
          <a:p>
            <a:pPr lvl="1"/>
            <a:r>
              <a:rPr lang="en-GB" dirty="0"/>
              <a:t>Potential Unit Standards should clearly link with skills matrix</a:t>
            </a:r>
            <a:endParaRPr lang="en-US" dirty="0"/>
          </a:p>
          <a:p>
            <a:pPr lvl="1"/>
            <a:r>
              <a:rPr lang="en-GB" dirty="0"/>
              <a:t>There should be far fewer Unit Standards than skills /competencies</a:t>
            </a:r>
            <a:endParaRPr lang="en-US" dirty="0"/>
          </a:p>
          <a:p>
            <a:pPr lvl="1"/>
            <a:r>
              <a:rPr lang="en-GB" dirty="0"/>
              <a:t>Download  Unit Standards that you have identified </a:t>
            </a:r>
            <a:endParaRPr lang="en-US" dirty="0"/>
          </a:p>
          <a:p>
            <a:pPr lvl="1"/>
            <a:r>
              <a:rPr lang="en-GB" dirty="0"/>
              <a:t>Be realistic</a:t>
            </a:r>
            <a:endParaRPr lang="en-US" dirty="0"/>
          </a:p>
          <a:p>
            <a:pPr marL="0" indent="0">
              <a:buNone/>
            </a:pPr>
            <a:endParaRPr lang="en-US" sz="2800" dirty="0"/>
          </a:p>
        </p:txBody>
      </p:sp>
    </p:spTree>
    <p:extLst>
      <p:ext uri="{BB962C8B-B14F-4D97-AF65-F5344CB8AC3E}">
        <p14:creationId xmlns:p14="http://schemas.microsoft.com/office/powerpoint/2010/main" val="28423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6" name="Content Placeholder 4"/>
          <p:cNvSpPr>
            <a:spLocks noGrp="1"/>
          </p:cNvSpPr>
          <p:nvPr>
            <p:ph sz="quarter" idx="1"/>
          </p:nvPr>
        </p:nvSpPr>
        <p:spPr>
          <a:xfrm>
            <a:off x="467544" y="1413296"/>
            <a:ext cx="7704856" cy="3887912"/>
          </a:xfrm>
        </p:spPr>
        <p:txBody>
          <a:bodyPr>
            <a:normAutofit/>
          </a:bodyPr>
          <a:lstStyle/>
          <a:p>
            <a:pPr marL="0" lvl="0" indent="0">
              <a:buNone/>
            </a:pPr>
            <a:r>
              <a:rPr lang="en-GB" sz="2800" b="1" dirty="0"/>
              <a:t>A job profile:</a:t>
            </a:r>
          </a:p>
          <a:p>
            <a:pPr marL="0" lvl="0" indent="0">
              <a:buNone/>
            </a:pPr>
            <a:endParaRPr lang="en-GB" sz="2800" b="1" dirty="0"/>
          </a:p>
          <a:p>
            <a:pPr lvl="1"/>
            <a:r>
              <a:rPr lang="en-GB" dirty="0"/>
              <a:t>Identifies outputs and output measurements for each job (role)</a:t>
            </a:r>
            <a:endParaRPr lang="en-US" dirty="0"/>
          </a:p>
          <a:p>
            <a:pPr lvl="1"/>
            <a:r>
              <a:rPr lang="en-GB" dirty="0"/>
              <a:t>Identifies the skills (competencies) required for each job profile</a:t>
            </a:r>
            <a:endParaRPr lang="en-US" dirty="0"/>
          </a:p>
          <a:p>
            <a:pPr lvl="1"/>
            <a:r>
              <a:rPr lang="en-GB" dirty="0"/>
              <a:t>Assigns specific Unit Standards to specific roles in the organisation</a:t>
            </a:r>
            <a:endParaRPr lang="en-US" dirty="0"/>
          </a:p>
          <a:p>
            <a:pPr marL="0" indent="0">
              <a:buNone/>
            </a:pPr>
            <a:endParaRPr lang="en-US" sz="2800" dirty="0"/>
          </a:p>
        </p:txBody>
      </p:sp>
    </p:spTree>
    <p:extLst>
      <p:ext uri="{BB962C8B-B14F-4D97-AF65-F5344CB8AC3E}">
        <p14:creationId xmlns:p14="http://schemas.microsoft.com/office/powerpoint/2010/main" val="37463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lvl="0" indent="0">
              <a:buNone/>
            </a:pPr>
            <a:r>
              <a:rPr lang="en-GB" sz="2800" b="1" dirty="0"/>
              <a:t>Advantages of job profiles:</a:t>
            </a:r>
          </a:p>
          <a:p>
            <a:pPr marL="0" lvl="0" indent="0">
              <a:buNone/>
            </a:pPr>
            <a:endParaRPr lang="en-GB" sz="1400" b="1" dirty="0"/>
          </a:p>
          <a:p>
            <a:pPr marL="0" indent="0">
              <a:buNone/>
            </a:pPr>
            <a:r>
              <a:rPr lang="en-ZA" sz="2800" dirty="0"/>
              <a:t>Job profiles have various advantages for organisations. Job profiles can assist in:</a:t>
            </a:r>
            <a:endParaRPr lang="en-US" sz="2800" dirty="0"/>
          </a:p>
          <a:p>
            <a:pPr marL="0" indent="0">
              <a:buNone/>
            </a:pPr>
            <a:r>
              <a:rPr lang="en-ZA" sz="2800" dirty="0"/>
              <a:t> </a:t>
            </a:r>
            <a:endParaRPr lang="en-US" sz="2800" dirty="0"/>
          </a:p>
          <a:p>
            <a:pPr lvl="1"/>
            <a:r>
              <a:rPr lang="en-GB" dirty="0"/>
              <a:t>Determining training and assessment interventions</a:t>
            </a:r>
            <a:endParaRPr lang="en-US" dirty="0"/>
          </a:p>
          <a:p>
            <a:pPr lvl="1"/>
            <a:r>
              <a:rPr lang="en-GB" dirty="0"/>
              <a:t>Developing Learning pathways, career paths and learnerships</a:t>
            </a:r>
            <a:endParaRPr lang="en-US" dirty="0"/>
          </a:p>
          <a:p>
            <a:pPr lvl="1"/>
            <a:r>
              <a:rPr lang="en-GB" dirty="0"/>
              <a:t>Recruiting and employing new employees</a:t>
            </a:r>
            <a:endParaRPr lang="en-US" dirty="0"/>
          </a:p>
          <a:p>
            <a:pPr lvl="1"/>
            <a:r>
              <a:rPr lang="en-GB" dirty="0"/>
              <a:t>Aligning organisational performance management and HR systems</a:t>
            </a:r>
            <a:endParaRPr lang="en-US" dirty="0"/>
          </a:p>
          <a:p>
            <a:pPr marL="0" indent="0">
              <a:buNone/>
            </a:pPr>
            <a:endParaRPr lang="en-US" sz="2800" dirty="0"/>
          </a:p>
        </p:txBody>
      </p:sp>
    </p:spTree>
    <p:extLst>
      <p:ext uri="{BB962C8B-B14F-4D97-AF65-F5344CB8AC3E}">
        <p14:creationId xmlns:p14="http://schemas.microsoft.com/office/powerpoint/2010/main" val="19042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NQF – Assessment Criteria</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26</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r>
              <a:rPr lang="en-ZA" sz="2800" b="1" dirty="0"/>
              <a:t>The assessment criteria give clear guidelines </a:t>
            </a:r>
          </a:p>
          <a:p>
            <a:pPr marL="0" indent="0">
              <a:buNone/>
            </a:pPr>
            <a:endParaRPr lang="en-ZA" sz="2800" dirty="0"/>
          </a:p>
          <a:p>
            <a:pPr marL="652462" lvl="1" indent="-285750">
              <a:buFont typeface="Arial" pitchFamily="34" charset="0"/>
              <a:buChar char="•"/>
            </a:pPr>
            <a:r>
              <a:rPr lang="en-ZA" sz="2600" dirty="0"/>
              <a:t>as to </a:t>
            </a:r>
            <a:r>
              <a:rPr lang="en-ZA" sz="2600" b="1" dirty="0"/>
              <a:t>how</a:t>
            </a:r>
            <a:r>
              <a:rPr lang="en-ZA" sz="2600" dirty="0"/>
              <a:t> one would know if  learner has </a:t>
            </a:r>
            <a:r>
              <a:rPr lang="en-ZA" sz="2600" b="1" dirty="0"/>
              <a:t>achieved  outcomes</a:t>
            </a:r>
          </a:p>
          <a:p>
            <a:pPr marL="652462" lvl="1" indent="-285750">
              <a:buFont typeface="Arial" pitchFamily="34" charset="0"/>
              <a:buChar char="•"/>
            </a:pPr>
            <a:r>
              <a:rPr lang="en-ZA" sz="2600" dirty="0"/>
              <a:t>of  </a:t>
            </a:r>
            <a:r>
              <a:rPr lang="en-ZA" sz="2600" b="1" dirty="0"/>
              <a:t>evidence</a:t>
            </a:r>
            <a:r>
              <a:rPr lang="en-ZA" sz="2600" dirty="0"/>
              <a:t> required to prove that the </a:t>
            </a:r>
            <a:r>
              <a:rPr lang="en-ZA" sz="2600" b="1" dirty="0"/>
              <a:t>outcome was achieved.</a:t>
            </a:r>
            <a:endParaRPr lang="en-US" sz="2600" b="1" dirty="0"/>
          </a:p>
          <a:p>
            <a:pPr marL="285750" indent="-285750">
              <a:buFont typeface="Arial" pitchFamily="34" charset="0"/>
              <a:buChar char="•"/>
            </a:pPr>
            <a:endParaRPr lang="en-ZA" sz="2800" b="1" dirty="0"/>
          </a:p>
          <a:p>
            <a:pPr marL="0" indent="0" fontAlgn="base">
              <a:buNone/>
            </a:pPr>
            <a:endParaRPr lang="en-ZA" dirty="0"/>
          </a:p>
        </p:txBody>
      </p:sp>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708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Developing skills based job profiles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endParaRPr lang="en-ZA" sz="2800" dirty="0"/>
          </a:p>
          <a:p>
            <a:pPr marL="0" indent="0">
              <a:buNone/>
            </a:pPr>
            <a:endParaRPr lang="en-US" sz="2800" dirty="0"/>
          </a:p>
        </p:txBody>
      </p:sp>
      <p:graphicFrame>
        <p:nvGraphicFramePr>
          <p:cNvPr id="5" name="Diagram 4"/>
          <p:cNvGraphicFramePr/>
          <p:nvPr>
            <p:extLst>
              <p:ext uri="{D42A27DB-BD31-4B8C-83A1-F6EECF244321}">
                <p14:modId xmlns:p14="http://schemas.microsoft.com/office/powerpoint/2010/main" val="2820757841"/>
              </p:ext>
            </p:extLst>
          </p:nvPr>
        </p:nvGraphicFramePr>
        <p:xfrm>
          <a:off x="146304" y="1140752"/>
          <a:ext cx="828092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4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2F8780D-7AB7-4548-8C32-7D0F63C3ED9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54E3BFB-6D90-4179-998D-2561914C90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A1A4361-748E-40A7-BEAA-51A6398344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D49DE86-D5F7-4CB3-A687-D1039564EC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6E71F0C-4172-4A56-95A0-38590793A24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D86BD34-4E34-4E31-94D0-166186A4B5D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E820112-928B-4D4A-868B-30AF3903534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65F8BFC-3CF2-40D8-BAED-D5A74561F07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B3041C49-D1BF-4095-9B94-6590C34940F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525F6132-2246-4E6B-91B4-22C4771C713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02CF3E16-2DF1-482C-83FC-7A539F65F19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C26B3B6A-6A04-461F-A67D-FC944C35E8D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71E4E13C-40F7-4C00-9A1E-7932AF9BD43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02A5EA15-CE08-473E-9A13-7E45097FA78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142AFD9B-0A40-4EDF-B1F7-C2E27B07F9B6}"/>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graphicEl>
                                              <a:dgm id="{141A59C4-6535-42C9-814C-083C2AA434E8}"/>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graphicEl>
                                              <a:dgm id="{4FA33814-10BF-4E21-9349-297649C6E1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profiling interviews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lvl="0" indent="0">
              <a:buNone/>
            </a:pPr>
            <a:r>
              <a:rPr lang="en-GB" sz="2800" b="1" dirty="0"/>
              <a:t>Questions that should be asked:</a:t>
            </a:r>
          </a:p>
          <a:p>
            <a:pPr marL="0" lvl="0" indent="0">
              <a:buNone/>
            </a:pPr>
            <a:endParaRPr lang="en-GB" sz="2800" b="1" dirty="0"/>
          </a:p>
          <a:p>
            <a:pPr marL="0" lvl="0" indent="0">
              <a:buNone/>
            </a:pPr>
            <a:r>
              <a:rPr lang="en-GB" sz="2800" b="1" dirty="0"/>
              <a:t>Activities</a:t>
            </a:r>
          </a:p>
          <a:p>
            <a:pPr marL="0" lvl="0" indent="0">
              <a:buNone/>
            </a:pPr>
            <a:endParaRPr lang="en-GB" sz="1400" b="1" dirty="0"/>
          </a:p>
          <a:p>
            <a:pPr lvl="0"/>
            <a:r>
              <a:rPr lang="en-GB" sz="2800" dirty="0"/>
              <a:t>What is it that you do? E.g.</a:t>
            </a:r>
            <a:endParaRPr lang="en-US" sz="2800" dirty="0"/>
          </a:p>
          <a:p>
            <a:pPr lvl="1"/>
            <a:r>
              <a:rPr lang="en-GB" dirty="0"/>
              <a:t>Training needs analysis</a:t>
            </a:r>
            <a:endParaRPr lang="en-US" dirty="0"/>
          </a:p>
          <a:p>
            <a:pPr lvl="1"/>
            <a:r>
              <a:rPr lang="en-GB" dirty="0"/>
              <a:t>Designing and developing learning programmes </a:t>
            </a:r>
            <a:endParaRPr lang="en-US" dirty="0"/>
          </a:p>
          <a:p>
            <a:pPr lvl="1"/>
            <a:r>
              <a:rPr lang="en-GB" dirty="0"/>
              <a:t>Selecting people to be trained</a:t>
            </a:r>
            <a:endParaRPr lang="en-US" dirty="0"/>
          </a:p>
          <a:p>
            <a:pPr lvl="1"/>
            <a:r>
              <a:rPr lang="en-GB" dirty="0"/>
              <a:t>Conducting training</a:t>
            </a:r>
            <a:endParaRPr lang="en-US" dirty="0"/>
          </a:p>
          <a:p>
            <a:pPr lvl="0"/>
            <a:r>
              <a:rPr lang="en-GB" sz="2800" dirty="0"/>
              <a:t>What does your job entail?</a:t>
            </a:r>
            <a:endParaRPr lang="en-US" sz="2800" dirty="0"/>
          </a:p>
          <a:p>
            <a:pPr marL="0" indent="0">
              <a:buNone/>
            </a:pPr>
            <a:endParaRPr lang="en-US" sz="2800" dirty="0"/>
          </a:p>
        </p:txBody>
      </p:sp>
    </p:spTree>
    <p:extLst>
      <p:ext uri="{BB962C8B-B14F-4D97-AF65-F5344CB8AC3E}">
        <p14:creationId xmlns:p14="http://schemas.microsoft.com/office/powerpoint/2010/main" val="375623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profiling interviews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lvl="0" indent="0">
              <a:buNone/>
            </a:pPr>
            <a:r>
              <a:rPr lang="en-GB" sz="2800" b="1" dirty="0"/>
              <a:t>Questions that should be asked:</a:t>
            </a:r>
          </a:p>
          <a:p>
            <a:pPr marL="0" lvl="0" indent="0">
              <a:buNone/>
            </a:pPr>
            <a:endParaRPr lang="en-GB" sz="2800" b="1" dirty="0"/>
          </a:p>
          <a:p>
            <a:pPr marL="0" indent="0">
              <a:buNone/>
            </a:pPr>
            <a:r>
              <a:rPr lang="en-US" sz="2800" b="1" dirty="0"/>
              <a:t>Outputs</a:t>
            </a:r>
          </a:p>
          <a:p>
            <a:pPr lvl="0"/>
            <a:r>
              <a:rPr lang="en-GB" sz="2800" dirty="0"/>
              <a:t>What is the end result of what you do/your activities? E.g.</a:t>
            </a:r>
            <a:endParaRPr lang="en-US" sz="2800" dirty="0"/>
          </a:p>
          <a:p>
            <a:pPr lvl="1"/>
            <a:r>
              <a:rPr lang="en-GB" dirty="0"/>
              <a:t>Developed learning programmes</a:t>
            </a:r>
            <a:endParaRPr lang="en-US" dirty="0"/>
          </a:p>
          <a:p>
            <a:pPr lvl="1"/>
            <a:r>
              <a:rPr lang="en-GB" dirty="0"/>
              <a:t>Trained and competent staff</a:t>
            </a:r>
            <a:endParaRPr lang="en-US" dirty="0"/>
          </a:p>
          <a:p>
            <a:pPr lvl="1"/>
            <a:r>
              <a:rPr lang="en-GB" dirty="0"/>
              <a:t>Completed reports</a:t>
            </a:r>
            <a:endParaRPr lang="en-US" dirty="0"/>
          </a:p>
          <a:p>
            <a:pPr lvl="0"/>
            <a:r>
              <a:rPr lang="en-GB" sz="2800" dirty="0"/>
              <a:t>What is it that you produce/ make available?</a:t>
            </a:r>
            <a:endParaRPr lang="en-US" sz="2800" dirty="0"/>
          </a:p>
          <a:p>
            <a:r>
              <a:rPr lang="en-ZA" sz="2800" dirty="0"/>
              <a:t>What leaves your hand?</a:t>
            </a:r>
            <a:endParaRPr lang="en-US" sz="6000" dirty="0"/>
          </a:p>
        </p:txBody>
      </p:sp>
    </p:spTree>
    <p:extLst>
      <p:ext uri="{BB962C8B-B14F-4D97-AF65-F5344CB8AC3E}">
        <p14:creationId xmlns:p14="http://schemas.microsoft.com/office/powerpoint/2010/main" val="30093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profiling interviews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lvl="0" indent="0">
              <a:buNone/>
            </a:pPr>
            <a:r>
              <a:rPr lang="en-GB" sz="2800" b="1" dirty="0"/>
              <a:t>Questions that should be asked:</a:t>
            </a:r>
          </a:p>
          <a:p>
            <a:pPr marL="0" lvl="0" indent="0">
              <a:buNone/>
            </a:pPr>
            <a:endParaRPr lang="en-GB" sz="1400" b="1" dirty="0"/>
          </a:p>
          <a:p>
            <a:pPr marL="0" indent="0">
              <a:buNone/>
            </a:pPr>
            <a:r>
              <a:rPr lang="en-US" sz="2800" b="1" dirty="0"/>
              <a:t>Outcomes</a:t>
            </a:r>
          </a:p>
          <a:p>
            <a:pPr marL="0" indent="0">
              <a:buNone/>
            </a:pPr>
            <a:r>
              <a:rPr lang="en-ZA" sz="2800" dirty="0"/>
              <a:t>Activities should be clustered together into common outcomes. This can be done by determining  reasons for the activities, e.g.</a:t>
            </a:r>
            <a:endParaRPr lang="en-US" sz="2800" dirty="0"/>
          </a:p>
          <a:p>
            <a:pPr marL="0" indent="0">
              <a:buNone/>
            </a:pPr>
            <a:r>
              <a:rPr lang="en-ZA" sz="2800" dirty="0"/>
              <a:t> </a:t>
            </a:r>
            <a:endParaRPr lang="en-US" sz="2800" dirty="0"/>
          </a:p>
          <a:p>
            <a:pPr lvl="0"/>
            <a:r>
              <a:rPr lang="en-GB" sz="2800" dirty="0"/>
              <a:t>Why do you do this? E.g.</a:t>
            </a:r>
            <a:endParaRPr lang="en-US" sz="2800" dirty="0"/>
          </a:p>
          <a:p>
            <a:pPr lvl="1"/>
            <a:r>
              <a:rPr lang="en-GB" dirty="0"/>
              <a:t>Design learning programmes</a:t>
            </a:r>
            <a:endParaRPr lang="en-US" dirty="0"/>
          </a:p>
          <a:p>
            <a:pPr lvl="1"/>
            <a:r>
              <a:rPr lang="en-ZA" dirty="0"/>
              <a:t>Train staff</a:t>
            </a:r>
            <a:endParaRPr lang="en-US" dirty="0"/>
          </a:p>
        </p:txBody>
      </p:sp>
    </p:spTree>
    <p:extLst>
      <p:ext uri="{BB962C8B-B14F-4D97-AF65-F5344CB8AC3E}">
        <p14:creationId xmlns:p14="http://schemas.microsoft.com/office/powerpoint/2010/main" val="28032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6" name="Content Placeholder 4"/>
          <p:cNvSpPr>
            <a:spLocks noGrp="1"/>
          </p:cNvSpPr>
          <p:nvPr>
            <p:ph sz="quarter" idx="1"/>
          </p:nvPr>
        </p:nvSpPr>
        <p:spPr>
          <a:xfrm>
            <a:off x="467544" y="1413296"/>
            <a:ext cx="7704856" cy="4968032"/>
          </a:xfrm>
        </p:spPr>
        <p:txBody>
          <a:bodyPr>
            <a:normAutofit lnSpcReduction="10000"/>
          </a:bodyPr>
          <a:lstStyle/>
          <a:p>
            <a:pPr marL="0" indent="0">
              <a:buNone/>
            </a:pPr>
            <a:r>
              <a:rPr lang="en-ZA" dirty="0"/>
              <a:t>In addition to the checklist for the skills matrix, you should </a:t>
            </a:r>
            <a:r>
              <a:rPr lang="en-ZA" b="1" dirty="0"/>
              <a:t>also check the following </a:t>
            </a:r>
            <a:r>
              <a:rPr lang="en-ZA" dirty="0"/>
              <a:t>when compiling  job profiles:</a:t>
            </a:r>
            <a:endParaRPr lang="en-US" dirty="0"/>
          </a:p>
          <a:p>
            <a:pPr lvl="0"/>
            <a:r>
              <a:rPr lang="en-GB" dirty="0"/>
              <a:t>Ensure that each outcome has at least two quality measures.</a:t>
            </a:r>
            <a:endParaRPr lang="en-US" dirty="0"/>
          </a:p>
          <a:p>
            <a:pPr lvl="0"/>
            <a:r>
              <a:rPr lang="en-GB" dirty="0"/>
              <a:t>The job profiles links skills and competencies from the skills matrix</a:t>
            </a:r>
            <a:endParaRPr lang="en-US" dirty="0"/>
          </a:p>
          <a:p>
            <a:pPr lvl="0"/>
            <a:r>
              <a:rPr lang="en-GB" dirty="0"/>
              <a:t>Check that internal customers, people whom activities are aimed at, have at least one output linked to them</a:t>
            </a:r>
            <a:endParaRPr lang="en-US" dirty="0"/>
          </a:p>
          <a:p>
            <a:r>
              <a:rPr lang="en-ZA" dirty="0"/>
              <a:t>Check that all skills are matched to outputs and quality measures</a:t>
            </a:r>
            <a:endParaRPr lang="en-US" dirty="0"/>
          </a:p>
        </p:txBody>
      </p:sp>
    </p:spTree>
    <p:extLst>
      <p:ext uri="{BB962C8B-B14F-4D97-AF65-F5344CB8AC3E}">
        <p14:creationId xmlns:p14="http://schemas.microsoft.com/office/powerpoint/2010/main" val="41353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r>
              <a:rPr lang="en-ZA" dirty="0"/>
              <a:t>In addition to the checklist for the skills matrix, you should </a:t>
            </a:r>
            <a:r>
              <a:rPr lang="en-ZA" b="1" dirty="0"/>
              <a:t>also check the following </a:t>
            </a:r>
            <a:r>
              <a:rPr lang="en-ZA" dirty="0"/>
              <a:t>when compiling  job profiles:</a:t>
            </a:r>
          </a:p>
          <a:p>
            <a:pPr lvl="0"/>
            <a:r>
              <a:rPr lang="en-GB" dirty="0"/>
              <a:t>Check that measures are included if behavioural indicators have been included</a:t>
            </a:r>
            <a:endParaRPr lang="en-US" dirty="0"/>
          </a:p>
          <a:p>
            <a:pPr lvl="0"/>
            <a:r>
              <a:rPr lang="en-GB" dirty="0"/>
              <a:t>Check the uniqueness and discreetness of job profiles, e.g. operator job profiles are different to those of management</a:t>
            </a:r>
            <a:endParaRPr lang="en-US" dirty="0"/>
          </a:p>
          <a:p>
            <a:pPr lvl="0"/>
            <a:r>
              <a:rPr lang="en-GB" dirty="0"/>
              <a:t>Check the consistency in terminology and language between job profiles</a:t>
            </a:r>
            <a:endParaRPr lang="en-US" dirty="0"/>
          </a:p>
          <a:p>
            <a:pPr marL="0" indent="0">
              <a:buNone/>
            </a:pPr>
            <a:endParaRPr lang="en-US" dirty="0"/>
          </a:p>
        </p:txBody>
      </p:sp>
    </p:spTree>
    <p:extLst>
      <p:ext uri="{BB962C8B-B14F-4D97-AF65-F5344CB8AC3E}">
        <p14:creationId xmlns:p14="http://schemas.microsoft.com/office/powerpoint/2010/main" val="27184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Job profiles -  example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266</a:t>
            </a:fld>
            <a:endParaRPr lang="en-ZA"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467657374"/>
              </p:ext>
            </p:extLst>
          </p:nvPr>
        </p:nvGraphicFramePr>
        <p:xfrm>
          <a:off x="467544" y="1124744"/>
          <a:ext cx="7056784" cy="5282369"/>
        </p:xfrm>
        <a:graphic>
          <a:graphicData uri="http://schemas.openxmlformats.org/drawingml/2006/table">
            <a:tbl>
              <a:tblPr firstRow="1" firstCol="1" bandRow="1"/>
              <a:tblGrid>
                <a:gridCol w="1818202">
                  <a:extLst>
                    <a:ext uri="{9D8B030D-6E8A-4147-A177-3AD203B41FA5}">
                      <a16:colId xmlns:a16="http://schemas.microsoft.com/office/drawing/2014/main" val="20000"/>
                    </a:ext>
                  </a:extLst>
                </a:gridCol>
                <a:gridCol w="1746194">
                  <a:extLst>
                    <a:ext uri="{9D8B030D-6E8A-4147-A177-3AD203B41FA5}">
                      <a16:colId xmlns:a16="http://schemas.microsoft.com/office/drawing/2014/main" val="20001"/>
                    </a:ext>
                  </a:extLst>
                </a:gridCol>
                <a:gridCol w="1746194">
                  <a:extLst>
                    <a:ext uri="{9D8B030D-6E8A-4147-A177-3AD203B41FA5}">
                      <a16:colId xmlns:a16="http://schemas.microsoft.com/office/drawing/2014/main" val="20002"/>
                    </a:ext>
                  </a:extLst>
                </a:gridCol>
                <a:gridCol w="1746194">
                  <a:extLst>
                    <a:ext uri="{9D8B030D-6E8A-4147-A177-3AD203B41FA5}">
                      <a16:colId xmlns:a16="http://schemas.microsoft.com/office/drawing/2014/main" val="20003"/>
                    </a:ext>
                  </a:extLst>
                </a:gridCol>
              </a:tblGrid>
              <a:tr h="206775">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Key Functional Area</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a:effectLst/>
                          <a:latin typeface="Calibri"/>
                          <a:ea typeface="Times New Roman"/>
                          <a:cs typeface="Times New Roman"/>
                        </a:rPr>
                        <a:t> </a:t>
                      </a:r>
                      <a:endParaRPr lang="en-US" sz="90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06775">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Job Title</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a:effectLst/>
                          <a:latin typeface="Calibri"/>
                          <a:ea typeface="Times New Roman"/>
                          <a:cs typeface="Times New Roman"/>
                        </a:rPr>
                        <a:t> </a:t>
                      </a:r>
                      <a:endParaRPr lang="en-US" sz="90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206775">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Occupation (linked to OFO)</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a:effectLst/>
                          <a:latin typeface="Calibri"/>
                          <a:ea typeface="Times New Roman"/>
                          <a:cs typeface="Times New Roman"/>
                        </a:rPr>
                        <a:t> </a:t>
                      </a:r>
                      <a:endParaRPr lang="en-US" sz="90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206775">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Grade</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206775">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Organisational Context</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a:effectLst/>
                          <a:latin typeface="Calibri"/>
                          <a:ea typeface="Times New Roman"/>
                          <a:cs typeface="Times New Roman"/>
                        </a:rPr>
                        <a:t> </a:t>
                      </a:r>
                      <a:endParaRPr lang="en-US" sz="90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413551">
                <a:tc gridSpan="2">
                  <a:txBody>
                    <a:bodyPr/>
                    <a:lstStyle/>
                    <a:p>
                      <a:pPr algn="just">
                        <a:lnSpc>
                          <a:spcPct val="100000"/>
                        </a:lnSpc>
                        <a:spcAft>
                          <a:spcPts val="0"/>
                        </a:spcAft>
                      </a:pPr>
                      <a:r>
                        <a:rPr lang="en-US" sz="1800" b="1" dirty="0">
                          <a:solidFill>
                            <a:schemeClr val="bg1"/>
                          </a:solidFill>
                          <a:effectLst/>
                          <a:latin typeface="Calibri"/>
                          <a:ea typeface="Times New Roman"/>
                          <a:cs typeface="Times New Roman"/>
                        </a:rPr>
                        <a:t>Customers</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just">
                        <a:lnSpc>
                          <a:spcPct val="100000"/>
                        </a:lnSpc>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1023161">
                <a:tc gridSpan="2">
                  <a:txBody>
                    <a:bodyPr/>
                    <a:lstStyle/>
                    <a:p>
                      <a:pPr algn="just">
                        <a:lnSpc>
                          <a:spcPct val="100000"/>
                        </a:lnSpc>
                        <a:spcAft>
                          <a:spcPts val="0"/>
                        </a:spcAft>
                      </a:pPr>
                      <a:r>
                        <a:rPr lang="en-US" sz="1800" b="1" dirty="0">
                          <a:effectLst/>
                          <a:latin typeface="Calibri"/>
                          <a:ea typeface="Times New Roman"/>
                          <a:cs typeface="Times New Roman"/>
                        </a:rPr>
                        <a:t>Performance Specification Outputs</a:t>
                      </a:r>
                      <a:endParaRPr lang="en-US" sz="18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(What the employee must provide his/her customers)</a:t>
                      </a:r>
                      <a:endParaRPr lang="en-US" sz="9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 </a:t>
                      </a:r>
                      <a:endParaRPr lang="en-US" sz="9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 </a:t>
                      </a:r>
                      <a:endParaRPr lang="en-US" sz="9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 </a:t>
                      </a:r>
                      <a:endParaRPr lang="en-US" sz="9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gridSpan="2">
                  <a:txBody>
                    <a:bodyPr/>
                    <a:lstStyle/>
                    <a:p>
                      <a:pPr algn="just">
                        <a:lnSpc>
                          <a:spcPct val="100000"/>
                        </a:lnSpc>
                        <a:spcAft>
                          <a:spcPts val="0"/>
                        </a:spcAft>
                      </a:pPr>
                      <a:r>
                        <a:rPr lang="en-US" sz="1800" b="1" dirty="0">
                          <a:effectLst/>
                          <a:latin typeface="Calibri"/>
                          <a:ea typeface="Times New Roman"/>
                          <a:cs typeface="Times New Roman"/>
                        </a:rPr>
                        <a:t>Output Quality Requirements and Measurements</a:t>
                      </a:r>
                      <a:endParaRPr lang="en-US" sz="1800" dirty="0">
                        <a:effectLst/>
                        <a:latin typeface="Calibri"/>
                        <a:ea typeface="Calibri"/>
                        <a:cs typeface="Times New Roman"/>
                      </a:endParaRPr>
                    </a:p>
                    <a:p>
                      <a:pPr algn="just">
                        <a:lnSpc>
                          <a:spcPct val="100000"/>
                        </a:lnSpc>
                        <a:spcAft>
                          <a:spcPts val="0"/>
                        </a:spcAft>
                      </a:pPr>
                      <a:r>
                        <a:rPr lang="en-US" sz="800" dirty="0">
                          <a:effectLst/>
                          <a:latin typeface="Calibri"/>
                          <a:ea typeface="Times New Roman"/>
                          <a:cs typeface="Times New Roman"/>
                        </a:rPr>
                        <a:t>(What standard should the employee achieve)</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1008112">
                <a:tc gridSpan="2">
                  <a:txBody>
                    <a:bodyPr/>
                    <a:lstStyle/>
                    <a:p>
                      <a:pPr algn="just">
                        <a:lnSpc>
                          <a:spcPct val="150000"/>
                        </a:lnSpc>
                        <a:spcAft>
                          <a:spcPts val="0"/>
                        </a:spcAft>
                      </a:pPr>
                      <a:r>
                        <a:rPr lang="en-US" sz="1800" b="1" dirty="0">
                          <a:effectLst/>
                          <a:latin typeface="Calibri"/>
                          <a:ea typeface="Times New Roman"/>
                          <a:cs typeface="Times New Roman"/>
                        </a:rPr>
                        <a:t>Skills/knowledge Requirements</a:t>
                      </a:r>
                      <a:endParaRPr lang="en-US" sz="18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gridSpan="2">
                  <a:txBody>
                    <a:bodyPr/>
                    <a:lstStyle/>
                    <a:p>
                      <a:pPr algn="just">
                        <a:lnSpc>
                          <a:spcPct val="150000"/>
                        </a:lnSpc>
                        <a:spcAft>
                          <a:spcPts val="0"/>
                        </a:spcAft>
                      </a:pPr>
                      <a:r>
                        <a:rPr lang="en-US" sz="1800" b="1" dirty="0">
                          <a:effectLst/>
                          <a:latin typeface="Calibri"/>
                          <a:ea typeface="Times New Roman"/>
                          <a:cs typeface="Times New Roman"/>
                        </a:rPr>
                        <a:t>Standards/Qualifications</a:t>
                      </a:r>
                      <a:endParaRPr lang="en-US" sz="1800" dirty="0">
                        <a:effectLst/>
                        <a:latin typeface="Calibri"/>
                        <a:ea typeface="Calibri"/>
                        <a:cs typeface="Times New Roman"/>
                      </a:endParaRPr>
                    </a:p>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p>
                      <a:pPr algn="just">
                        <a:lnSpc>
                          <a:spcPct val="150000"/>
                        </a:lnSpc>
                        <a:spcAft>
                          <a:spcPts val="0"/>
                        </a:spcAft>
                      </a:pP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1033877">
                <a:tc gridSpan="2">
                  <a:txBody>
                    <a:bodyPr/>
                    <a:lstStyle/>
                    <a:p>
                      <a:pPr algn="l">
                        <a:lnSpc>
                          <a:spcPct val="100000"/>
                        </a:lnSpc>
                        <a:spcAft>
                          <a:spcPts val="0"/>
                        </a:spcAft>
                      </a:pPr>
                      <a:r>
                        <a:rPr lang="en-US" sz="1800" b="1" dirty="0">
                          <a:effectLst/>
                          <a:latin typeface="Calibri"/>
                          <a:ea typeface="Times New Roman"/>
                          <a:cs typeface="Times New Roman"/>
                        </a:rPr>
                        <a:t>Organisational /Departmental Values</a:t>
                      </a:r>
                      <a:endParaRPr lang="en-US" sz="18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gridSpan="2">
                  <a:txBody>
                    <a:bodyPr/>
                    <a:lstStyle/>
                    <a:p>
                      <a:pPr algn="just">
                        <a:lnSpc>
                          <a:spcPct val="150000"/>
                        </a:lnSpc>
                        <a:spcAft>
                          <a:spcPts val="0"/>
                        </a:spcAft>
                      </a:pPr>
                      <a:r>
                        <a:rPr lang="en-US" sz="1800" b="1" dirty="0">
                          <a:effectLst/>
                          <a:latin typeface="Calibri"/>
                          <a:ea typeface="Times New Roman"/>
                          <a:cs typeface="Times New Roman"/>
                        </a:rPr>
                        <a:t>Behavioural Indicators</a:t>
                      </a:r>
                      <a:endParaRPr lang="en-US" sz="1800" dirty="0">
                        <a:effectLst/>
                        <a:latin typeface="Calibri"/>
                        <a:ea typeface="Calibri"/>
                        <a:cs typeface="Times New Roman"/>
                      </a:endParaRPr>
                    </a:p>
                    <a:p>
                      <a:pPr algn="just">
                        <a:lnSpc>
                          <a:spcPct val="150000"/>
                        </a:lnSpc>
                        <a:spcAft>
                          <a:spcPts val="0"/>
                        </a:spcAft>
                      </a:pPr>
                      <a:endParaRPr lang="en-US" sz="900" dirty="0">
                        <a:effectLst/>
                        <a:latin typeface="Calibri"/>
                        <a:ea typeface="Calibri"/>
                        <a:cs typeface="Times New Roman"/>
                      </a:endParaRPr>
                    </a:p>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206775">
                <a:tc>
                  <a:txBody>
                    <a:bodyPr/>
                    <a:lstStyle/>
                    <a:p>
                      <a:pPr algn="just">
                        <a:lnSpc>
                          <a:spcPct val="150000"/>
                        </a:lnSpc>
                        <a:spcAft>
                          <a:spcPts val="0"/>
                        </a:spcAft>
                      </a:pPr>
                      <a:r>
                        <a:rPr lang="en-US" sz="1800" b="1" dirty="0">
                          <a:solidFill>
                            <a:schemeClr val="bg1"/>
                          </a:solidFill>
                          <a:effectLst/>
                          <a:latin typeface="Calibri"/>
                          <a:ea typeface="Times New Roman"/>
                          <a:cs typeface="Times New Roman"/>
                        </a:rPr>
                        <a:t>Date</a:t>
                      </a:r>
                      <a:r>
                        <a:rPr lang="en-US" sz="1800" b="1" dirty="0">
                          <a:effectLst/>
                          <a:latin typeface="Calibri"/>
                          <a:ea typeface="Times New Roman"/>
                          <a:cs typeface="Times New Roman"/>
                        </a:rPr>
                        <a:t> </a:t>
                      </a:r>
                      <a:r>
                        <a:rPr lang="en-US" sz="1800" b="1" dirty="0">
                          <a:solidFill>
                            <a:schemeClr val="bg1"/>
                          </a:solidFill>
                          <a:effectLst/>
                          <a:latin typeface="Calibri"/>
                          <a:ea typeface="Times New Roman"/>
                          <a:cs typeface="Times New Roman"/>
                        </a:rPr>
                        <a:t>issued</a:t>
                      </a:r>
                      <a:endParaRPr lang="en-US" sz="1800" dirty="0">
                        <a:solidFill>
                          <a:schemeClr val="bg1"/>
                        </a:solidFill>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a:txBody>
                    <a:bodyPr/>
                    <a:lstStyle/>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50000"/>
                        </a:lnSpc>
                        <a:spcAft>
                          <a:spcPts val="0"/>
                        </a:spcAft>
                      </a:pPr>
                      <a:r>
                        <a:rPr lang="en-US" sz="1800" b="1" dirty="0">
                          <a:solidFill>
                            <a:schemeClr val="bg1"/>
                          </a:solidFill>
                          <a:effectLst/>
                          <a:latin typeface="Calibri"/>
                          <a:ea typeface="Times New Roman"/>
                          <a:cs typeface="Times New Roman"/>
                        </a:rPr>
                        <a:t>Review</a:t>
                      </a:r>
                      <a:r>
                        <a:rPr lang="en-US" sz="1800" b="1" dirty="0">
                          <a:effectLst/>
                          <a:latin typeface="Calibri"/>
                          <a:ea typeface="Times New Roman"/>
                          <a:cs typeface="Times New Roman"/>
                        </a:rPr>
                        <a:t> Date</a:t>
                      </a:r>
                      <a:endParaRPr lang="en-US" sz="18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tx1"/>
                    </a:solidFill>
                  </a:tcPr>
                </a:tc>
                <a:tc>
                  <a:txBody>
                    <a:bodyPr/>
                    <a:lstStyle/>
                    <a:p>
                      <a:pPr algn="just">
                        <a:lnSpc>
                          <a:spcPct val="150000"/>
                        </a:lnSpc>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6393" marR="563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4285667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Mapping jobs to occupations on the OFO</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r>
              <a:rPr lang="en-ZA" sz="2800" b="1" dirty="0"/>
              <a:t>The following steps would simplify the mapping process:</a:t>
            </a:r>
            <a:endParaRPr lang="en-US" sz="2800" b="1" dirty="0"/>
          </a:p>
          <a:p>
            <a:pPr marL="0" indent="0">
              <a:buNone/>
            </a:pPr>
            <a:endParaRPr lang="en-US" sz="2800" dirty="0"/>
          </a:p>
          <a:p>
            <a:pPr lvl="0"/>
            <a:r>
              <a:rPr lang="en-GB" sz="2800" dirty="0"/>
              <a:t>Refine the organisation’s job titles list to map to the OFO</a:t>
            </a:r>
            <a:endParaRPr lang="en-US" sz="2800" dirty="0"/>
          </a:p>
          <a:p>
            <a:pPr lvl="0"/>
            <a:r>
              <a:rPr lang="en-GB" sz="2800" dirty="0"/>
              <a:t>Match  titles using the application titles.</a:t>
            </a:r>
            <a:endParaRPr lang="en-US" sz="2800" dirty="0"/>
          </a:p>
          <a:p>
            <a:pPr lvl="0"/>
            <a:r>
              <a:rPr lang="en-GB" sz="2800" dirty="0"/>
              <a:t>Match titles using occupation descriptors</a:t>
            </a:r>
            <a:endParaRPr lang="en-US" sz="2800" dirty="0"/>
          </a:p>
          <a:p>
            <a:pPr marL="366712" lvl="1" indent="0">
              <a:lnSpc>
                <a:spcPct val="150000"/>
              </a:lnSpc>
              <a:buNone/>
            </a:pPr>
            <a:endParaRPr lang="en-ZA" dirty="0"/>
          </a:p>
          <a:p>
            <a:endParaRPr lang="en-ZA" sz="2800" b="1" dirty="0"/>
          </a:p>
          <a:p>
            <a:endParaRPr lang="en-ZA" sz="2800" dirty="0"/>
          </a:p>
        </p:txBody>
      </p:sp>
    </p:spTree>
    <p:extLst>
      <p:ext uri="{BB962C8B-B14F-4D97-AF65-F5344CB8AC3E}">
        <p14:creationId xmlns:p14="http://schemas.microsoft.com/office/powerpoint/2010/main" val="20049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Mapping jobs to occupations on the OFO</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6" name="Content Placeholder 4"/>
          <p:cNvSpPr>
            <a:spLocks noGrp="1"/>
          </p:cNvSpPr>
          <p:nvPr>
            <p:ph sz="quarter" idx="1"/>
          </p:nvPr>
        </p:nvSpPr>
        <p:spPr>
          <a:xfrm>
            <a:off x="467544" y="1413296"/>
            <a:ext cx="7776864" cy="4968032"/>
          </a:xfrm>
        </p:spPr>
        <p:txBody>
          <a:bodyPr>
            <a:normAutofit fontScale="92500" lnSpcReduction="10000"/>
          </a:bodyPr>
          <a:lstStyle/>
          <a:p>
            <a:pPr marL="0" indent="0">
              <a:buNone/>
            </a:pPr>
            <a:r>
              <a:rPr lang="en-ZA" sz="2800" b="1" i="1" dirty="0"/>
              <a:t>Refine the organisation’s job titles to map to the OFO</a:t>
            </a:r>
            <a:endParaRPr lang="en-US" sz="2800" dirty="0"/>
          </a:p>
          <a:p>
            <a:pPr marL="0" indent="0">
              <a:buNone/>
            </a:pPr>
            <a:r>
              <a:rPr lang="en-ZA" sz="2800" b="1" i="1" dirty="0"/>
              <a:t> </a:t>
            </a:r>
            <a:endParaRPr lang="en-US" sz="2800" dirty="0"/>
          </a:p>
          <a:p>
            <a:r>
              <a:rPr lang="en-ZA" sz="2800" dirty="0"/>
              <a:t>Compile a list of all the job titles in the organisation</a:t>
            </a:r>
            <a:endParaRPr lang="en-US" sz="2800" dirty="0"/>
          </a:p>
          <a:p>
            <a:pPr marL="0" indent="0">
              <a:buNone/>
            </a:pPr>
            <a:r>
              <a:rPr lang="en-ZA" sz="2800" b="1" i="1" dirty="0"/>
              <a:t> </a:t>
            </a:r>
            <a:endParaRPr lang="en-US" sz="2800" dirty="0"/>
          </a:p>
          <a:p>
            <a:pPr lvl="1"/>
            <a:r>
              <a:rPr lang="en-GB" sz="2600" dirty="0"/>
              <a:t>Remove all abbreviations and acronyms, e.g. CEO, CFO, OH&amp;S, etc.</a:t>
            </a:r>
            <a:endParaRPr lang="en-US" sz="2600" dirty="0"/>
          </a:p>
          <a:p>
            <a:pPr lvl="1"/>
            <a:r>
              <a:rPr lang="en-GB" sz="2600" dirty="0"/>
              <a:t>Remove all seniority indicators e.g. junior, senior, chief, etc. Where the word ‘senior’ relates to  management position, it should not be removed, as it could result in occupation being associated with an occupation in the Professional Major group.</a:t>
            </a:r>
            <a:endParaRPr lang="en-US" sz="2600" dirty="0"/>
          </a:p>
          <a:p>
            <a:pPr lvl="1"/>
            <a:r>
              <a:rPr lang="en-GB" sz="2600" dirty="0"/>
              <a:t>Remove all appointment levels – only remove  levels if level does not influence  occupation mapping.</a:t>
            </a:r>
            <a:endParaRPr lang="en-ZA" sz="2800" dirty="0"/>
          </a:p>
        </p:txBody>
      </p:sp>
    </p:spTree>
    <p:extLst>
      <p:ext uri="{BB962C8B-B14F-4D97-AF65-F5344CB8AC3E}">
        <p14:creationId xmlns:p14="http://schemas.microsoft.com/office/powerpoint/2010/main" val="14628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Mapping jobs to occupations on the OFO</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6" name="Content Placeholder 4"/>
          <p:cNvSpPr>
            <a:spLocks noGrp="1"/>
          </p:cNvSpPr>
          <p:nvPr>
            <p:ph sz="quarter" idx="1"/>
          </p:nvPr>
        </p:nvSpPr>
        <p:spPr>
          <a:xfrm>
            <a:off x="467544" y="1413296"/>
            <a:ext cx="7776864" cy="4319960"/>
          </a:xfrm>
        </p:spPr>
        <p:txBody>
          <a:bodyPr>
            <a:normAutofit/>
          </a:bodyPr>
          <a:lstStyle/>
          <a:p>
            <a:pPr marL="0" indent="0">
              <a:buNone/>
            </a:pPr>
            <a:r>
              <a:rPr lang="en-ZA" sz="2800" b="1" i="1" dirty="0"/>
              <a:t>Match the titles using the application titles.</a:t>
            </a:r>
            <a:endParaRPr lang="en-US" sz="2800" dirty="0"/>
          </a:p>
          <a:p>
            <a:pPr marL="0" indent="0">
              <a:buNone/>
            </a:pPr>
            <a:r>
              <a:rPr lang="en-ZA" sz="2800" dirty="0"/>
              <a:t> </a:t>
            </a:r>
            <a:endParaRPr lang="en-US" sz="2800" dirty="0"/>
          </a:p>
          <a:p>
            <a:r>
              <a:rPr lang="en-ZA" sz="2800" dirty="0"/>
              <a:t>You will need to do a deeper analysis in order to appropriately map context or output specific jobs in your organisation against OFO occupation titles. </a:t>
            </a:r>
          </a:p>
          <a:p>
            <a:r>
              <a:rPr lang="en-ZA" sz="2800" dirty="0"/>
              <a:t>For some you will need to examine the job purpose statement (job purpose/output descriptor). </a:t>
            </a:r>
          </a:p>
        </p:txBody>
      </p:sp>
    </p:spTree>
    <p:extLst>
      <p:ext uri="{BB962C8B-B14F-4D97-AF65-F5344CB8AC3E}">
        <p14:creationId xmlns:p14="http://schemas.microsoft.com/office/powerpoint/2010/main" val="36619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The National Learners’ Records Database (NLRD)</a:t>
            </a:r>
            <a:br>
              <a:rPr lang="en-US" dirty="0"/>
            </a:b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27</a:t>
            </a:fld>
            <a:endParaRPr lang="en-ZA"/>
          </a:p>
        </p:txBody>
      </p:sp>
      <p:sp>
        <p:nvSpPr>
          <p:cNvPr id="8" name="Content Placeholder 7"/>
          <p:cNvSpPr>
            <a:spLocks noGrp="1"/>
          </p:cNvSpPr>
          <p:nvPr>
            <p:ph sz="quarter" idx="1"/>
          </p:nvPr>
        </p:nvSpPr>
        <p:spPr>
          <a:xfrm>
            <a:off x="539552" y="1916832"/>
            <a:ext cx="8141310" cy="4464496"/>
          </a:xfrm>
        </p:spPr>
        <p:txBody>
          <a:bodyPr>
            <a:normAutofit lnSpcReduction="10000"/>
          </a:bodyPr>
          <a:lstStyle/>
          <a:p>
            <a:r>
              <a:rPr lang="en-ZA" sz="2800" b="1" dirty="0"/>
              <a:t>The NLRD provides the following information:</a:t>
            </a:r>
          </a:p>
          <a:p>
            <a:pPr marL="0" indent="0">
              <a:buNone/>
            </a:pPr>
            <a:endParaRPr lang="en-US" sz="2800" b="1" dirty="0"/>
          </a:p>
          <a:p>
            <a:pPr lvl="1" fontAlgn="base"/>
            <a:r>
              <a:rPr lang="en-ZA" sz="2600" b="1" dirty="0"/>
              <a:t>SAQA </a:t>
            </a:r>
            <a:r>
              <a:rPr lang="en-ZA" sz="2600" dirty="0"/>
              <a:t>and its </a:t>
            </a:r>
            <a:r>
              <a:rPr lang="en-ZA" sz="2600" b="1" dirty="0"/>
              <a:t>sub-structures</a:t>
            </a:r>
            <a:r>
              <a:rPr lang="en-ZA" sz="2600" dirty="0"/>
              <a:t>, including Standards Generating Bodies (SGBs) and their areas of competence and member details;</a:t>
            </a:r>
            <a:endParaRPr lang="en-US" sz="2600" dirty="0"/>
          </a:p>
          <a:p>
            <a:pPr lvl="1" fontAlgn="base"/>
            <a:r>
              <a:rPr lang="en-ZA" sz="2600" b="1" dirty="0"/>
              <a:t>Unit standards </a:t>
            </a:r>
            <a:r>
              <a:rPr lang="en-ZA" sz="2600" dirty="0"/>
              <a:t>and </a:t>
            </a:r>
            <a:r>
              <a:rPr lang="en-ZA" sz="2600" b="1" dirty="0"/>
              <a:t>qualifications registered </a:t>
            </a:r>
            <a:r>
              <a:rPr lang="en-ZA" sz="2600" dirty="0"/>
              <a:t>on the </a:t>
            </a:r>
            <a:r>
              <a:rPr lang="en-ZA" sz="2600" b="1" dirty="0"/>
              <a:t>NQF</a:t>
            </a:r>
            <a:r>
              <a:rPr lang="en-ZA" sz="2600" dirty="0"/>
              <a:t> including exit level outcomes and assessment criteria;</a:t>
            </a:r>
            <a:endParaRPr lang="en-US" sz="2600" dirty="0"/>
          </a:p>
          <a:p>
            <a:pPr lvl="1" fontAlgn="base"/>
            <a:r>
              <a:rPr lang="en-ZA" sz="2600" b="1" dirty="0"/>
              <a:t>Accredited Education and Training Quality Assurance </a:t>
            </a:r>
            <a:r>
              <a:rPr lang="en-ZA" sz="2600" dirty="0"/>
              <a:t>bodies (ETQAs) and </a:t>
            </a:r>
            <a:r>
              <a:rPr lang="en-ZA" sz="2600" b="1" dirty="0"/>
              <a:t>unit standards </a:t>
            </a:r>
            <a:r>
              <a:rPr lang="en-ZA" sz="2600" dirty="0"/>
              <a:t>and </a:t>
            </a:r>
            <a:r>
              <a:rPr lang="en-ZA" sz="2600" b="1" dirty="0"/>
              <a:t>qualifications</a:t>
            </a:r>
            <a:r>
              <a:rPr lang="en-ZA" sz="2600" dirty="0"/>
              <a:t> for which </a:t>
            </a:r>
            <a:r>
              <a:rPr lang="en-ZA" sz="2600" b="1" dirty="0"/>
              <a:t>accreditation has been granted</a:t>
            </a:r>
            <a:r>
              <a:rPr lang="en-ZA" dirty="0"/>
              <a:t>;</a:t>
            </a:r>
          </a:p>
        </p:txBody>
      </p:sp>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016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19256" cy="1008000"/>
          </a:xfrm>
        </p:spPr>
        <p:txBody>
          <a:bodyPr>
            <a:normAutofit/>
          </a:bodyPr>
          <a:lstStyle/>
          <a:p>
            <a:r>
              <a:rPr lang="en-ZA" dirty="0"/>
              <a:t>Final steps in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6" name="Content Placeholder 4"/>
          <p:cNvSpPr>
            <a:spLocks noGrp="1"/>
          </p:cNvSpPr>
          <p:nvPr>
            <p:ph sz="quarter" idx="1"/>
          </p:nvPr>
        </p:nvSpPr>
        <p:spPr>
          <a:xfrm>
            <a:off x="467544" y="1413296"/>
            <a:ext cx="7776864" cy="1799680"/>
          </a:xfrm>
        </p:spPr>
        <p:txBody>
          <a:bodyPr>
            <a:normAutofit/>
          </a:bodyPr>
          <a:lstStyle/>
          <a:p>
            <a:pPr marL="0" indent="0">
              <a:buNone/>
            </a:pPr>
            <a:r>
              <a:rPr lang="en-ZA" sz="2800" dirty="0"/>
              <a:t>In order to finalise the analysis, the team should consolidate all the information gathered into a document that allows for easy access of information:</a:t>
            </a:r>
            <a:endParaRPr lang="en-ZA" sz="2800" b="1" dirty="0"/>
          </a:p>
          <a:p>
            <a:endParaRPr lang="en-ZA" sz="2800" dirty="0"/>
          </a:p>
        </p:txBody>
      </p:sp>
      <p:graphicFrame>
        <p:nvGraphicFramePr>
          <p:cNvPr id="5" name="Diagram 4"/>
          <p:cNvGraphicFramePr/>
          <p:nvPr>
            <p:extLst>
              <p:ext uri="{D42A27DB-BD31-4B8C-83A1-F6EECF244321}">
                <p14:modId xmlns:p14="http://schemas.microsoft.com/office/powerpoint/2010/main" val="924375481"/>
              </p:ext>
            </p:extLst>
          </p:nvPr>
        </p:nvGraphicFramePr>
        <p:xfrm>
          <a:off x="611560" y="2996952"/>
          <a:ext cx="7032104"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2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E6506EE-D0E2-430B-96BD-BB43B263CA4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EA29F1D-D013-4F18-80BF-43C03D2FC0C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20407E0-B807-46E1-88EB-EC79B72D9C4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6A16E042-D5D1-4FAE-A649-4C2E4C78009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D04AAF4E-1F60-4279-8988-6FE905BADC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C733F221-4F6F-4487-B16A-5854E31B18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5" grpId="0">
        <p:bldSub>
          <a:bldDgm bld="lvlOne"/>
        </p:bldSub>
      </p:bldGraphic>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19256" cy="1008000"/>
          </a:xfrm>
        </p:spPr>
        <p:txBody>
          <a:bodyPr>
            <a:normAutofit/>
          </a:bodyPr>
          <a:lstStyle/>
          <a:p>
            <a:r>
              <a:rPr lang="en-ZA" dirty="0"/>
              <a:t>Final analysis grid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ZA" sz="2800" dirty="0"/>
          </a:p>
          <a:p>
            <a:pPr marL="0" indent="0">
              <a:buNone/>
            </a:pPr>
            <a:endParaRPr lang="en-ZA" sz="2800" dirty="0"/>
          </a:p>
          <a:p>
            <a:pPr lvl="1"/>
            <a:r>
              <a:rPr lang="en-GB" dirty="0"/>
              <a:t>Job Title</a:t>
            </a:r>
            <a:endParaRPr lang="en-US" dirty="0"/>
          </a:p>
          <a:p>
            <a:pPr lvl="1"/>
            <a:r>
              <a:rPr lang="en-GB" dirty="0"/>
              <a:t>Job Purpose</a:t>
            </a:r>
            <a:endParaRPr lang="en-US" dirty="0"/>
          </a:p>
          <a:p>
            <a:pPr lvl="1"/>
            <a:r>
              <a:rPr lang="en-GB" dirty="0"/>
              <a:t>Job Descriptor (outcomes and outputs)</a:t>
            </a:r>
            <a:endParaRPr lang="en-US" dirty="0"/>
          </a:p>
          <a:p>
            <a:pPr lvl="1"/>
            <a:r>
              <a:rPr lang="en-GB" dirty="0"/>
              <a:t>Competence requirements (Knowledge and skills)</a:t>
            </a:r>
            <a:endParaRPr lang="en-US" dirty="0"/>
          </a:p>
          <a:p>
            <a:pPr lvl="1"/>
            <a:r>
              <a:rPr lang="en-GB" dirty="0"/>
              <a:t>Unit standards/qualifications</a:t>
            </a:r>
            <a:endParaRPr lang="en-US" dirty="0"/>
          </a:p>
          <a:p>
            <a:pPr lvl="1"/>
            <a:r>
              <a:rPr lang="en-GB" dirty="0"/>
              <a:t>OFO Occupation</a:t>
            </a:r>
            <a:endParaRPr lang="en-US" dirty="0"/>
          </a:p>
          <a:p>
            <a:pPr lvl="1"/>
            <a:r>
              <a:rPr lang="en-GB" dirty="0"/>
              <a:t>OFO Generic Job Title</a:t>
            </a:r>
            <a:endParaRPr lang="en-US" dirty="0"/>
          </a:p>
          <a:p>
            <a:pPr lvl="1"/>
            <a:r>
              <a:rPr lang="en-GB" dirty="0"/>
              <a:t>OFO Code</a:t>
            </a:r>
            <a:endParaRPr lang="en-US" dirty="0"/>
          </a:p>
          <a:p>
            <a:pPr lvl="1"/>
            <a:r>
              <a:rPr lang="en-GB" dirty="0"/>
              <a:t>Number of Staff Required</a:t>
            </a:r>
            <a:endParaRPr lang="en-ZA" sz="2800" dirty="0"/>
          </a:p>
        </p:txBody>
      </p:sp>
      <p:sp>
        <p:nvSpPr>
          <p:cNvPr id="7" name="Rectangle 6"/>
          <p:cNvSpPr/>
          <p:nvPr/>
        </p:nvSpPr>
        <p:spPr>
          <a:xfrm>
            <a:off x="676894" y="1698171"/>
            <a:ext cx="7495506" cy="523220"/>
          </a:xfrm>
          <a:prstGeom prst="rect">
            <a:avLst/>
          </a:prstGeom>
        </p:spPr>
        <p:txBody>
          <a:bodyPr wrap="square">
            <a:spAutoFit/>
          </a:bodyPr>
          <a:lstStyle/>
          <a:p>
            <a:r>
              <a:rPr lang="en-ZA" sz="2800" dirty="0"/>
              <a:t>Use these headings:</a:t>
            </a:r>
            <a:endParaRPr lang="en-US" sz="2800" dirty="0"/>
          </a:p>
        </p:txBody>
      </p:sp>
    </p:spTree>
    <p:extLst>
      <p:ext uri="{BB962C8B-B14F-4D97-AF65-F5344CB8AC3E}">
        <p14:creationId xmlns:p14="http://schemas.microsoft.com/office/powerpoint/2010/main" val="26003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Final analysis grid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6" name="Rectangle 5"/>
          <p:cNvSpPr/>
          <p:nvPr/>
        </p:nvSpPr>
        <p:spPr>
          <a:xfrm>
            <a:off x="1115616" y="2344812"/>
            <a:ext cx="7128792" cy="225106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GB" sz="2400" i="1" dirty="0">
                <a:solidFill>
                  <a:schemeClr val="bg1"/>
                </a:solidFill>
              </a:rPr>
              <a:t>Whichever format is used to record the information should be in line with the organisation and SETA requirements. It should facilitate the skills development planning and implementation processes.</a:t>
            </a:r>
            <a:endParaRPr lang="en-ZA" sz="2400" i="1"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1898695" cy="788020"/>
          </a:xfrm>
          <a:prstGeom prst="rect">
            <a:avLst/>
          </a:prstGeom>
          <a:noFill/>
        </p:spPr>
      </p:pic>
    </p:spTree>
    <p:extLst>
      <p:ext uri="{BB962C8B-B14F-4D97-AF65-F5344CB8AC3E}">
        <p14:creationId xmlns:p14="http://schemas.microsoft.com/office/powerpoint/2010/main" val="14661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19256" cy="1008000"/>
          </a:xfrm>
        </p:spPr>
        <p:txBody>
          <a:bodyPr>
            <a:normAutofit/>
          </a:bodyPr>
          <a:lstStyle/>
          <a:p>
            <a:r>
              <a:rPr lang="en-ZA" dirty="0"/>
              <a:t>Skills audit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ZA" sz="2800" dirty="0"/>
          </a:p>
          <a:p>
            <a:pPr marL="0" indent="0">
              <a:buNone/>
            </a:pPr>
            <a:endParaRPr lang="en-ZA" sz="2800" dirty="0"/>
          </a:p>
          <a:p>
            <a:pPr marL="0" indent="0">
              <a:buNone/>
            </a:pPr>
            <a:endParaRPr lang="en-ZA" sz="2800" dirty="0"/>
          </a:p>
          <a:p>
            <a:pPr marL="0" indent="0">
              <a:buNone/>
            </a:pPr>
            <a:endParaRPr lang="en-ZA" sz="2800" dirty="0"/>
          </a:p>
          <a:p>
            <a:pPr marL="0" indent="0">
              <a:buNone/>
            </a:pPr>
            <a:endParaRPr lang="en-ZA" sz="2800" dirty="0"/>
          </a:p>
          <a:p>
            <a:endParaRPr lang="en-ZA" sz="2800" b="1" dirty="0"/>
          </a:p>
          <a:p>
            <a:endParaRPr lang="en-ZA" sz="2800" dirty="0"/>
          </a:p>
        </p:txBody>
      </p:sp>
      <p:graphicFrame>
        <p:nvGraphicFramePr>
          <p:cNvPr id="5" name="Diagram 4"/>
          <p:cNvGraphicFramePr/>
          <p:nvPr>
            <p:extLst>
              <p:ext uri="{D42A27DB-BD31-4B8C-83A1-F6EECF244321}">
                <p14:modId xmlns:p14="http://schemas.microsoft.com/office/powerpoint/2010/main" val="569493073"/>
              </p:ext>
            </p:extLst>
          </p:nvPr>
        </p:nvGraphicFramePr>
        <p:xfrm>
          <a:off x="611560" y="1397000"/>
          <a:ext cx="792088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0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9815345-1701-4341-B46B-57B107649AF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C49AC3A-3CF8-4D89-9283-1754DFD72D0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E0280AA-A44B-468C-A5DC-44D0E6FAA3F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29CAF9E-218D-4567-B73F-B1CD5021D0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28F4DB8-98B6-4F99-9CE0-905C1FDAE1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Interviews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6" name="Content Placeholder 4"/>
          <p:cNvSpPr>
            <a:spLocks noGrp="1"/>
          </p:cNvSpPr>
          <p:nvPr>
            <p:ph sz="quarter" idx="1"/>
          </p:nvPr>
        </p:nvSpPr>
        <p:spPr>
          <a:xfrm>
            <a:off x="467544" y="1413296"/>
            <a:ext cx="8219256" cy="4968032"/>
          </a:xfrm>
        </p:spPr>
        <p:txBody>
          <a:bodyPr>
            <a:normAutofit/>
          </a:bodyPr>
          <a:lstStyle/>
          <a:p>
            <a:pPr marL="0" indent="0">
              <a:buNone/>
            </a:pPr>
            <a:r>
              <a:rPr lang="en-ZA" sz="2800" b="1" dirty="0"/>
              <a:t>Interviews can be conducted with various people within the company. These could include:</a:t>
            </a:r>
            <a:endParaRPr lang="en-US" sz="2800" b="1" dirty="0"/>
          </a:p>
          <a:p>
            <a:pPr marL="0" indent="0">
              <a:buNone/>
            </a:pPr>
            <a:r>
              <a:rPr lang="en-ZA" sz="2800" dirty="0"/>
              <a:t> </a:t>
            </a:r>
            <a:endParaRPr lang="en-US" sz="2800" dirty="0"/>
          </a:p>
          <a:p>
            <a:pPr lvl="1"/>
            <a:r>
              <a:rPr lang="en-US" dirty="0"/>
              <a:t>The specific employee</a:t>
            </a:r>
          </a:p>
          <a:p>
            <a:pPr lvl="1"/>
            <a:r>
              <a:rPr lang="en-US" dirty="0"/>
              <a:t>Management</a:t>
            </a:r>
          </a:p>
          <a:p>
            <a:pPr lvl="1"/>
            <a:r>
              <a:rPr lang="en-US" dirty="0"/>
              <a:t>HR</a:t>
            </a:r>
          </a:p>
          <a:p>
            <a:pPr lvl="1"/>
            <a:r>
              <a:rPr lang="en-US" dirty="0"/>
              <a:t>Supervisors, mentors and coaches</a:t>
            </a:r>
          </a:p>
          <a:p>
            <a:pPr lvl="1"/>
            <a:r>
              <a:rPr lang="en-US" dirty="0"/>
              <a:t>Training managers</a:t>
            </a:r>
            <a:endParaRPr lang="en-ZA" b="1" dirty="0"/>
          </a:p>
          <a:p>
            <a:endParaRPr lang="en-ZA" sz="2800" dirty="0"/>
          </a:p>
        </p:txBody>
      </p:sp>
    </p:spTree>
    <p:extLst>
      <p:ext uri="{BB962C8B-B14F-4D97-AF65-F5344CB8AC3E}">
        <p14:creationId xmlns:p14="http://schemas.microsoft.com/office/powerpoint/2010/main" val="3209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Interviews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r>
              <a:rPr lang="en-ZA" sz="2800" b="1" dirty="0"/>
              <a:t>Purpose of the Interview</a:t>
            </a:r>
            <a:endParaRPr lang="en-US" sz="2800" dirty="0"/>
          </a:p>
          <a:p>
            <a:pPr marL="0" indent="0">
              <a:buNone/>
            </a:pPr>
            <a:r>
              <a:rPr lang="en-ZA" sz="2800" b="1" i="1" dirty="0"/>
              <a:t> </a:t>
            </a:r>
            <a:endParaRPr lang="en-US" sz="2800" dirty="0"/>
          </a:p>
          <a:p>
            <a:pPr lvl="1"/>
            <a:r>
              <a:rPr lang="en-ZA" dirty="0"/>
              <a:t>to determine  current skills and knowledge, </a:t>
            </a:r>
          </a:p>
          <a:p>
            <a:pPr lvl="1"/>
            <a:r>
              <a:rPr lang="en-ZA" dirty="0"/>
              <a:t>competence of  employee to perform duties required in the position effectively. </a:t>
            </a:r>
            <a:endParaRPr lang="en-US" dirty="0"/>
          </a:p>
          <a:p>
            <a:pPr marL="0" indent="0">
              <a:buNone/>
            </a:pPr>
            <a:endParaRPr lang="en-ZA" sz="2800" dirty="0"/>
          </a:p>
        </p:txBody>
      </p:sp>
    </p:spTree>
    <p:extLst>
      <p:ext uri="{BB962C8B-B14F-4D97-AF65-F5344CB8AC3E}">
        <p14:creationId xmlns:p14="http://schemas.microsoft.com/office/powerpoint/2010/main" val="34533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Interviews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6" name="Rectangle 5"/>
          <p:cNvSpPr/>
          <p:nvPr/>
        </p:nvSpPr>
        <p:spPr>
          <a:xfrm>
            <a:off x="1115616" y="2524020"/>
            <a:ext cx="7128792" cy="1697068"/>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GB" sz="2400" i="1" dirty="0">
                <a:solidFill>
                  <a:schemeClr val="bg1"/>
                </a:solidFill>
              </a:rPr>
              <a:t>The interviewer should attempt to obtain as much as possible valid evidence that the employee has the relevant skills and knowledge required.</a:t>
            </a:r>
            <a:endParaRPr lang="en-ZA" sz="2400" dirty="0">
              <a:solidFill>
                <a:schemeClr val="bg1"/>
              </a:solidFill>
            </a:endParaRPr>
          </a:p>
        </p:txBody>
      </p:sp>
      <p:pic>
        <p:nvPicPr>
          <p:cNvPr id="8" name="Picture 7" descr="ec_i_remember_2.gif"/>
          <p:cNvPicPr/>
          <p:nvPr/>
        </p:nvPicPr>
        <p:blipFill>
          <a:blip r:embed="rId2" cstate="print"/>
          <a:stretch>
            <a:fillRect/>
          </a:stretch>
        </p:blipFill>
        <p:spPr>
          <a:xfrm>
            <a:off x="323528" y="1556792"/>
            <a:ext cx="1944215" cy="936104"/>
          </a:xfrm>
          <a:prstGeom prst="rect">
            <a:avLst/>
          </a:prstGeom>
        </p:spPr>
      </p:pic>
    </p:spTree>
    <p:extLst>
      <p:ext uri="{BB962C8B-B14F-4D97-AF65-F5344CB8AC3E}">
        <p14:creationId xmlns:p14="http://schemas.microsoft.com/office/powerpoint/2010/main" val="23710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Interviews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277</a:t>
            </a:fld>
            <a:endParaRPr lang="en-ZA" dirty="0"/>
          </a:p>
        </p:txBody>
      </p:sp>
      <p:graphicFrame>
        <p:nvGraphicFramePr>
          <p:cNvPr id="5" name="Diagram 4"/>
          <p:cNvGraphicFramePr/>
          <p:nvPr>
            <p:extLst>
              <p:ext uri="{D42A27DB-BD31-4B8C-83A1-F6EECF244321}">
                <p14:modId xmlns:p14="http://schemas.microsoft.com/office/powerpoint/2010/main" val="3790277375"/>
              </p:ext>
            </p:extLst>
          </p:nvPr>
        </p:nvGraphicFramePr>
        <p:xfrm>
          <a:off x="146304" y="1052736"/>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7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34A7EF3-745B-4D30-8FBE-05B352AAF1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A09D811-D257-47EB-919E-8811C8D44F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FE036CF-03DD-4DF0-BF3E-9C6FD90A9C8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6820DE6-B93F-4D8C-B6AB-F508AF05428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191BDE6-CD25-4168-8C74-E66607ACF3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975A728-C4FA-482C-958B-6B69FF90D9B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E0CDA59-C46B-4A76-9D9A-A4F0461661F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9C4FAB69-A1CF-4945-B216-A9C4AC0F446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2EF6EDE-B22C-48BA-BBF2-06FF8BE9CEB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7DD5241-74EA-4725-AB85-BEFA4732653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BE7D968-17CF-483B-AC11-E6BB278C326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D797C3EA-4A25-43C4-8241-EAE2747CD25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DE8E3F9-1CD5-48B2-AF45-A8235F8731D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0ECE1809-C32C-4899-8FE8-844A675EA81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DF7DD559-9F36-4DBB-B9F1-1AB8B4F4A98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83F45942-7BAA-4032-A801-1508C7847C0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F23EB3DE-DF31-4708-82C0-5465985547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r>
              <a:rPr lang="en-ZA" sz="2800" b="1" dirty="0"/>
              <a:t>Format of Questionnaire</a:t>
            </a:r>
            <a:endParaRPr lang="en-US" sz="2800" dirty="0"/>
          </a:p>
          <a:p>
            <a:pPr marL="0" indent="0">
              <a:buNone/>
            </a:pPr>
            <a:r>
              <a:rPr lang="en-ZA" sz="2800" b="1" i="1" dirty="0"/>
              <a:t> </a:t>
            </a: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2204864"/>
            <a:ext cx="1944215" cy="936104"/>
          </a:xfrm>
          <a:prstGeom prst="rect">
            <a:avLst/>
          </a:prstGeom>
        </p:spPr>
      </p:pic>
      <p:sp>
        <p:nvSpPr>
          <p:cNvPr id="8" name="Rectangle 7"/>
          <p:cNvSpPr/>
          <p:nvPr/>
        </p:nvSpPr>
        <p:spPr>
          <a:xfrm>
            <a:off x="1115616" y="3172092"/>
            <a:ext cx="7128792" cy="225106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Most people do not like to complete questionnaires, especially when they think that it has no real purpose or it seems difficult to complete. Questionnaires thus need to be user-friendly.</a:t>
            </a:r>
            <a:endParaRPr lang="en-ZA" sz="2400" dirty="0">
              <a:solidFill>
                <a:schemeClr val="bg1"/>
              </a:solidFill>
            </a:endParaRPr>
          </a:p>
        </p:txBody>
      </p:sp>
    </p:spTree>
    <p:extLst>
      <p:ext uri="{BB962C8B-B14F-4D97-AF65-F5344CB8AC3E}">
        <p14:creationId xmlns:p14="http://schemas.microsoft.com/office/powerpoint/2010/main" val="15381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6" name="Content Placeholder 4"/>
          <p:cNvSpPr>
            <a:spLocks noGrp="1"/>
          </p:cNvSpPr>
          <p:nvPr>
            <p:ph sz="quarter" idx="1"/>
          </p:nvPr>
        </p:nvSpPr>
        <p:spPr>
          <a:xfrm>
            <a:off x="467544" y="1413296"/>
            <a:ext cx="8219256" cy="3311848"/>
          </a:xfrm>
        </p:spPr>
        <p:txBody>
          <a:bodyPr>
            <a:normAutofit/>
          </a:bodyPr>
          <a:lstStyle/>
          <a:p>
            <a:pPr marL="0" indent="0">
              <a:buNone/>
            </a:pPr>
            <a:r>
              <a:rPr lang="en-ZA" sz="2800" b="1" dirty="0"/>
              <a:t>Choosing the correct provider:</a:t>
            </a:r>
          </a:p>
          <a:p>
            <a:pPr marL="0" indent="0">
              <a:buNone/>
            </a:pPr>
            <a:endParaRPr lang="en-ZA" sz="2800" b="1" dirty="0"/>
          </a:p>
          <a:p>
            <a:pPr lvl="1">
              <a:lnSpc>
                <a:spcPct val="150000"/>
              </a:lnSpc>
            </a:pPr>
            <a:r>
              <a:rPr lang="en-ZA" dirty="0"/>
              <a:t>Accredited with relevant SETA</a:t>
            </a:r>
          </a:p>
          <a:p>
            <a:pPr lvl="1">
              <a:lnSpc>
                <a:spcPct val="150000"/>
              </a:lnSpc>
            </a:pPr>
            <a:r>
              <a:rPr lang="en-ZA" dirty="0"/>
              <a:t>Cost of Training – compare different providers</a:t>
            </a:r>
          </a:p>
          <a:p>
            <a:pPr lvl="1"/>
            <a:r>
              <a:rPr lang="en-ZA" dirty="0"/>
              <a:t>Training provider must be available and accessible according to organisation’s needs.</a:t>
            </a:r>
            <a:endParaRPr lang="en-ZA" sz="2800" dirty="0"/>
          </a:p>
        </p:txBody>
      </p:sp>
    </p:spTree>
    <p:extLst>
      <p:ext uri="{BB962C8B-B14F-4D97-AF65-F5344CB8AC3E}">
        <p14:creationId xmlns:p14="http://schemas.microsoft.com/office/powerpoint/2010/main" val="28185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The National Learners’ Records Database (NLRD)</a:t>
            </a:r>
            <a:br>
              <a:rPr lang="en-US" dirty="0"/>
            </a:b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28</a:t>
            </a:fld>
            <a:endParaRPr lang="en-ZA"/>
          </a:p>
        </p:txBody>
      </p:sp>
      <p:sp>
        <p:nvSpPr>
          <p:cNvPr id="8" name="Content Placeholder 7"/>
          <p:cNvSpPr>
            <a:spLocks noGrp="1"/>
          </p:cNvSpPr>
          <p:nvPr>
            <p:ph sz="quarter" idx="1"/>
          </p:nvPr>
        </p:nvSpPr>
        <p:spPr>
          <a:xfrm>
            <a:off x="539552" y="1988840"/>
            <a:ext cx="8141310" cy="3960440"/>
          </a:xfrm>
        </p:spPr>
        <p:txBody>
          <a:bodyPr>
            <a:normAutofit/>
          </a:bodyPr>
          <a:lstStyle/>
          <a:p>
            <a:r>
              <a:rPr lang="en-ZA" sz="2800" b="1" dirty="0"/>
              <a:t>The NLRD provides the following information:</a:t>
            </a:r>
          </a:p>
          <a:p>
            <a:pPr marL="0" indent="0">
              <a:buNone/>
            </a:pPr>
            <a:endParaRPr lang="en-US" sz="2800" b="1" dirty="0"/>
          </a:p>
          <a:p>
            <a:pPr lvl="1" fontAlgn="base"/>
            <a:r>
              <a:rPr lang="en-ZA" sz="2600" b="1" dirty="0"/>
              <a:t>Accredited providers </a:t>
            </a:r>
            <a:r>
              <a:rPr lang="en-ZA" sz="2600" dirty="0"/>
              <a:t>and </a:t>
            </a:r>
            <a:r>
              <a:rPr lang="en-ZA" sz="2600" b="1" dirty="0"/>
              <a:t>registered assessors;</a:t>
            </a:r>
            <a:endParaRPr lang="en-US" sz="2600" b="1" dirty="0"/>
          </a:p>
          <a:p>
            <a:pPr lvl="1" fontAlgn="base"/>
            <a:r>
              <a:rPr lang="en-ZA" sz="2600" b="1" dirty="0"/>
              <a:t>SAQA-appointed Moderating Bodies;</a:t>
            </a:r>
            <a:endParaRPr lang="en-US" sz="2600" b="1" dirty="0"/>
          </a:p>
          <a:p>
            <a:pPr lvl="1" fontAlgn="base"/>
            <a:r>
              <a:rPr lang="en-ZA" sz="2600" b="1" dirty="0"/>
              <a:t>Records</a:t>
            </a:r>
            <a:r>
              <a:rPr lang="en-ZA" sz="2600" dirty="0"/>
              <a:t> of learners who </a:t>
            </a:r>
            <a:r>
              <a:rPr lang="en-ZA" sz="2600" b="1" dirty="0"/>
              <a:t>achieve outcomes </a:t>
            </a:r>
            <a:r>
              <a:rPr lang="en-ZA" sz="2600" dirty="0"/>
              <a:t>of </a:t>
            </a:r>
            <a:r>
              <a:rPr lang="en-ZA" sz="2600" b="1" dirty="0"/>
              <a:t>unit standards or qualifications </a:t>
            </a:r>
            <a:r>
              <a:rPr lang="en-ZA" sz="2600" dirty="0"/>
              <a:t>registered on the NQF and their achievements (this information is not published on the SAQA website, but can be obtained through the verification).</a:t>
            </a:r>
            <a:endParaRPr lang="en-ZA" dirty="0"/>
          </a:p>
        </p:txBody>
      </p:sp>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891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6" name="Content Placeholder 4"/>
          <p:cNvSpPr>
            <a:spLocks noGrp="1"/>
          </p:cNvSpPr>
          <p:nvPr>
            <p:ph sz="quarter" idx="1"/>
          </p:nvPr>
        </p:nvSpPr>
        <p:spPr>
          <a:xfrm>
            <a:off x="467544" y="1268760"/>
            <a:ext cx="7848872" cy="4968032"/>
          </a:xfrm>
        </p:spPr>
        <p:txBody>
          <a:bodyPr>
            <a:normAutofit lnSpcReduction="10000"/>
          </a:bodyPr>
          <a:lstStyle/>
          <a:p>
            <a:pPr marL="0" indent="0">
              <a:buNone/>
            </a:pPr>
            <a:r>
              <a:rPr lang="en-ZA" sz="2800" b="1" dirty="0"/>
              <a:t>Outline of a questionnaire</a:t>
            </a:r>
          </a:p>
          <a:p>
            <a:pPr marL="0" indent="0">
              <a:buNone/>
            </a:pPr>
            <a:endParaRPr lang="en-ZA" sz="1500" b="1" dirty="0"/>
          </a:p>
          <a:p>
            <a:r>
              <a:rPr lang="en-GB" sz="2800" dirty="0"/>
              <a:t>The </a:t>
            </a:r>
            <a:r>
              <a:rPr lang="en-GB" sz="2800" b="1" dirty="0"/>
              <a:t>Name</a:t>
            </a:r>
            <a:r>
              <a:rPr lang="en-GB" sz="2800" dirty="0"/>
              <a:t> of the organisation.</a:t>
            </a:r>
            <a:endParaRPr lang="en-US" sz="2800" dirty="0"/>
          </a:p>
          <a:p>
            <a:r>
              <a:rPr lang="en-GB" sz="2800" dirty="0"/>
              <a:t>The </a:t>
            </a:r>
            <a:r>
              <a:rPr lang="en-GB" sz="2800" b="1" dirty="0"/>
              <a:t>Topic</a:t>
            </a:r>
            <a:r>
              <a:rPr lang="en-GB" sz="2800" dirty="0"/>
              <a:t> of the questionnaire.</a:t>
            </a:r>
            <a:endParaRPr lang="en-US" sz="2800" dirty="0"/>
          </a:p>
          <a:p>
            <a:r>
              <a:rPr lang="en-ZA" sz="2800" dirty="0"/>
              <a:t>The </a:t>
            </a:r>
            <a:r>
              <a:rPr lang="en-ZA" sz="2800" b="1" dirty="0"/>
              <a:t>Purpose</a:t>
            </a:r>
            <a:r>
              <a:rPr lang="en-ZA" sz="2800" dirty="0"/>
              <a:t> of the survey should be explained</a:t>
            </a:r>
            <a:r>
              <a:rPr lang="en-ZA" dirty="0"/>
              <a:t>.</a:t>
            </a:r>
          </a:p>
          <a:p>
            <a:pPr lvl="0"/>
            <a:r>
              <a:rPr lang="en-GB" sz="2800" dirty="0"/>
              <a:t>A </a:t>
            </a:r>
            <a:r>
              <a:rPr lang="en-GB" sz="2800" b="1" dirty="0"/>
              <a:t>Polite Request </a:t>
            </a:r>
            <a:r>
              <a:rPr lang="en-GB" sz="2800" dirty="0"/>
              <a:t>to reader to complete questionnaire</a:t>
            </a:r>
            <a:endParaRPr lang="en-US" sz="2800" dirty="0"/>
          </a:p>
          <a:p>
            <a:pPr lvl="0"/>
            <a:r>
              <a:rPr lang="en-GB" sz="2800" b="1" dirty="0"/>
              <a:t>Clear Instructions </a:t>
            </a:r>
            <a:r>
              <a:rPr lang="en-GB" sz="2800" dirty="0"/>
              <a:t>on how to complete the questionnaire, e.g.</a:t>
            </a:r>
            <a:endParaRPr lang="en-US" sz="2800" dirty="0"/>
          </a:p>
          <a:p>
            <a:pPr lvl="1"/>
            <a:r>
              <a:rPr lang="en-GB" dirty="0"/>
              <a:t>Indicate your selection with a tick √ or a cross X</a:t>
            </a:r>
            <a:endParaRPr lang="en-US" dirty="0"/>
          </a:p>
          <a:p>
            <a:pPr lvl="1"/>
            <a:r>
              <a:rPr lang="en-GB" dirty="0"/>
              <a:t>Circle the relevant answer</a:t>
            </a:r>
            <a:endParaRPr lang="en-US" dirty="0"/>
          </a:p>
          <a:p>
            <a:pPr lvl="1"/>
            <a:r>
              <a:rPr lang="en-GB" dirty="0"/>
              <a:t>Give an explanation, etc.</a:t>
            </a:r>
            <a:endParaRPr lang="en-ZA" sz="2800" dirty="0"/>
          </a:p>
        </p:txBody>
      </p:sp>
    </p:spTree>
    <p:extLst>
      <p:ext uri="{BB962C8B-B14F-4D97-AF65-F5344CB8AC3E}">
        <p14:creationId xmlns:p14="http://schemas.microsoft.com/office/powerpoint/2010/main" val="10544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6" name="Content Placeholder 4"/>
          <p:cNvSpPr>
            <a:spLocks noGrp="1"/>
          </p:cNvSpPr>
          <p:nvPr>
            <p:ph sz="quarter" idx="1"/>
          </p:nvPr>
        </p:nvSpPr>
        <p:spPr>
          <a:xfrm>
            <a:off x="467544" y="1485304"/>
            <a:ext cx="7848872" cy="3743896"/>
          </a:xfrm>
        </p:spPr>
        <p:txBody>
          <a:bodyPr>
            <a:normAutofit/>
          </a:bodyPr>
          <a:lstStyle/>
          <a:p>
            <a:pPr marL="0" indent="0">
              <a:buNone/>
            </a:pPr>
            <a:r>
              <a:rPr lang="en-ZA" sz="2800" b="1" dirty="0"/>
              <a:t>Outline of a questionnaire (</a:t>
            </a:r>
            <a:r>
              <a:rPr lang="en-ZA" sz="2800" b="1" dirty="0" err="1"/>
              <a:t>contd</a:t>
            </a:r>
            <a:r>
              <a:rPr lang="en-ZA" sz="2800" b="1" dirty="0"/>
              <a:t>)</a:t>
            </a:r>
          </a:p>
          <a:p>
            <a:pPr marL="0" indent="0">
              <a:buNone/>
            </a:pPr>
            <a:endParaRPr lang="en-ZA" sz="1500" b="1" dirty="0"/>
          </a:p>
          <a:p>
            <a:pPr lvl="0"/>
            <a:r>
              <a:rPr lang="en-GB" b="1" dirty="0"/>
              <a:t>Clear Instructions </a:t>
            </a:r>
            <a:r>
              <a:rPr lang="en-GB" dirty="0"/>
              <a:t>on what should be done with the completed questionnaire</a:t>
            </a:r>
            <a:endParaRPr lang="en-US" dirty="0"/>
          </a:p>
          <a:p>
            <a:pPr lvl="0"/>
            <a:r>
              <a:rPr lang="en-GB" b="1" dirty="0"/>
              <a:t>A Deadline </a:t>
            </a:r>
            <a:r>
              <a:rPr lang="en-GB" dirty="0"/>
              <a:t>for the return of completed questionnaires</a:t>
            </a:r>
            <a:endParaRPr lang="en-US" dirty="0"/>
          </a:p>
          <a:p>
            <a:pPr lvl="0"/>
            <a:r>
              <a:rPr lang="en-GB" dirty="0"/>
              <a:t>Person who compiled the questionnaire should </a:t>
            </a:r>
            <a:r>
              <a:rPr lang="en-GB" b="1" dirty="0"/>
              <a:t>sign, </a:t>
            </a:r>
            <a:r>
              <a:rPr lang="en-GB" dirty="0"/>
              <a:t>add his official designation </a:t>
            </a:r>
            <a:r>
              <a:rPr lang="en-GB" b="1" dirty="0"/>
              <a:t>and date</a:t>
            </a:r>
            <a:r>
              <a:rPr lang="en-GB" dirty="0"/>
              <a:t> it to add credibility to the questionnaire. </a:t>
            </a:r>
            <a:endParaRPr lang="en-ZA" sz="2800" dirty="0"/>
          </a:p>
        </p:txBody>
      </p:sp>
    </p:spTree>
    <p:extLst>
      <p:ext uri="{BB962C8B-B14F-4D97-AF65-F5344CB8AC3E}">
        <p14:creationId xmlns:p14="http://schemas.microsoft.com/office/powerpoint/2010/main" val="41871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3359061"/>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People who are asked to complete questionnaires are sometimes more likely to be honest if they do not have to identify themselves in a questionnaire. As the purpose of this questionnaire is to determine the current skills in an organization, it will be necessary to ask the respondents to record personal details.</a:t>
            </a:r>
            <a:endParaRPr lang="en-ZA" sz="2400" dirty="0">
              <a:solidFill>
                <a:schemeClr val="bg1"/>
              </a:solidFill>
            </a:endParaRPr>
          </a:p>
        </p:txBody>
      </p:sp>
    </p:spTree>
    <p:extLst>
      <p:ext uri="{BB962C8B-B14F-4D97-AF65-F5344CB8AC3E}">
        <p14:creationId xmlns:p14="http://schemas.microsoft.com/office/powerpoint/2010/main" val="30131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6" name="Content Placeholder 4"/>
          <p:cNvSpPr>
            <a:spLocks noGrp="1"/>
          </p:cNvSpPr>
          <p:nvPr>
            <p:ph sz="quarter" idx="1"/>
          </p:nvPr>
        </p:nvSpPr>
        <p:spPr>
          <a:xfrm>
            <a:off x="467544" y="1268760"/>
            <a:ext cx="7848872" cy="4968032"/>
          </a:xfrm>
        </p:spPr>
        <p:txBody>
          <a:bodyPr>
            <a:normAutofit/>
          </a:bodyPr>
          <a:lstStyle/>
          <a:p>
            <a:pPr marL="354012" lvl="1" indent="0">
              <a:buNone/>
            </a:pPr>
            <a:endParaRPr lang="en-ZA" b="1" dirty="0"/>
          </a:p>
          <a:p>
            <a:endParaRPr lang="en-ZA" sz="2800" dirty="0"/>
          </a:p>
        </p:txBody>
      </p:sp>
      <p:graphicFrame>
        <p:nvGraphicFramePr>
          <p:cNvPr id="5" name="Diagram 4"/>
          <p:cNvGraphicFramePr/>
          <p:nvPr>
            <p:extLst>
              <p:ext uri="{D42A27DB-BD31-4B8C-83A1-F6EECF244321}">
                <p14:modId xmlns:p14="http://schemas.microsoft.com/office/powerpoint/2010/main" val="1767659763"/>
              </p:ext>
            </p:extLst>
          </p:nvPr>
        </p:nvGraphicFramePr>
        <p:xfrm>
          <a:off x="899592" y="1397000"/>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6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11100F2-2126-4220-9C04-621708B4EF0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0CF2C26-CDF6-4301-9115-F41D2F3AD11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364A678-FC76-41D6-8285-CADA01D3E2F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046034B-B39B-462A-BAE5-7BC7A143884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19B415B-684A-494E-9A44-B795212DC5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042248B-9CC4-4EB4-B4A3-586319B2308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19CABCD-7645-4DA4-8EEE-11F3472211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Questionnaires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6" name="Content Placeholder 4"/>
          <p:cNvSpPr>
            <a:spLocks noGrp="1"/>
          </p:cNvSpPr>
          <p:nvPr>
            <p:ph sz="quarter" idx="1"/>
          </p:nvPr>
        </p:nvSpPr>
        <p:spPr>
          <a:xfrm>
            <a:off x="467544" y="1412776"/>
            <a:ext cx="7848872" cy="4968032"/>
          </a:xfrm>
        </p:spPr>
        <p:txBody>
          <a:bodyPr>
            <a:normAutofit lnSpcReduction="10000"/>
          </a:bodyPr>
          <a:lstStyle/>
          <a:p>
            <a:pPr marL="0" indent="0">
              <a:buNone/>
            </a:pPr>
            <a:r>
              <a:rPr lang="en-ZA" sz="2800" b="1" dirty="0"/>
              <a:t>Hints for compiling questionnaires</a:t>
            </a:r>
          </a:p>
          <a:p>
            <a:pPr marL="0" indent="0">
              <a:buNone/>
            </a:pPr>
            <a:endParaRPr lang="en-ZA" sz="1500" b="1" dirty="0"/>
          </a:p>
          <a:p>
            <a:pPr lvl="1"/>
            <a:r>
              <a:rPr lang="en-GB" dirty="0"/>
              <a:t>Order questions logically.</a:t>
            </a:r>
            <a:endParaRPr lang="en-US" dirty="0"/>
          </a:p>
          <a:p>
            <a:pPr lvl="1"/>
            <a:r>
              <a:rPr lang="en-GB" dirty="0"/>
              <a:t>Place easy to answer questions first </a:t>
            </a:r>
          </a:p>
          <a:p>
            <a:pPr lvl="1"/>
            <a:r>
              <a:rPr lang="en-ZA" dirty="0"/>
              <a:t>Put questions positively. </a:t>
            </a:r>
          </a:p>
          <a:p>
            <a:pPr lvl="1"/>
            <a:r>
              <a:rPr lang="en-GB" dirty="0"/>
              <a:t>It is better to ask two separate short questions than to ask one question with two ideas combined by  ‘either’ and ‘or” when you expect  answer to be ‘yes’ or ‘no’. </a:t>
            </a:r>
            <a:endParaRPr lang="en-ZA" b="1" dirty="0"/>
          </a:p>
          <a:p>
            <a:pPr lvl="1"/>
            <a:r>
              <a:rPr lang="en-GB" dirty="0"/>
              <a:t>Keep questions short.</a:t>
            </a:r>
            <a:endParaRPr lang="en-US" dirty="0"/>
          </a:p>
          <a:p>
            <a:pPr lvl="1"/>
            <a:r>
              <a:rPr lang="en-ZA" dirty="0"/>
              <a:t>Group the different types of questions together</a:t>
            </a:r>
          </a:p>
          <a:p>
            <a:pPr lvl="1"/>
            <a:r>
              <a:rPr lang="en-GB" dirty="0"/>
              <a:t>Avoid ‘leading’ questions.</a:t>
            </a:r>
            <a:endParaRPr lang="en-US" dirty="0"/>
          </a:p>
          <a:p>
            <a:pPr lvl="1"/>
            <a:r>
              <a:rPr lang="en-ZA" dirty="0"/>
              <a:t>Where possible, give readers a middle course in replying to multiple choice questions</a:t>
            </a:r>
          </a:p>
        </p:txBody>
      </p:sp>
    </p:spTree>
    <p:extLst>
      <p:ext uri="{BB962C8B-B14F-4D97-AF65-F5344CB8AC3E}">
        <p14:creationId xmlns:p14="http://schemas.microsoft.com/office/powerpoint/2010/main" val="295013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Choosing  correct training provider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6" name="Content Placeholder 4"/>
          <p:cNvSpPr>
            <a:spLocks noGrp="1"/>
          </p:cNvSpPr>
          <p:nvPr>
            <p:ph sz="quarter" idx="1"/>
          </p:nvPr>
        </p:nvSpPr>
        <p:spPr>
          <a:xfrm>
            <a:off x="467544" y="1413296"/>
            <a:ext cx="7704856" cy="4968032"/>
          </a:xfrm>
        </p:spPr>
        <p:txBody>
          <a:bodyPr>
            <a:normAutofit/>
          </a:bodyPr>
          <a:lstStyle/>
          <a:p>
            <a:pPr marL="0" indent="0">
              <a:buNone/>
            </a:pPr>
            <a:endParaRPr lang="en-US" sz="2800" dirty="0"/>
          </a:p>
          <a:p>
            <a:pPr lvl="0" fontAlgn="base"/>
            <a:r>
              <a:rPr lang="en-ZA" sz="2800" dirty="0"/>
              <a:t>The training provider must be accredited with  relevant SETA. </a:t>
            </a:r>
            <a:endParaRPr lang="en-US" sz="2800" dirty="0"/>
          </a:p>
          <a:p>
            <a:pPr lvl="0" fontAlgn="base"/>
            <a:r>
              <a:rPr lang="en-ZA" sz="2800" dirty="0"/>
              <a:t>The cost of the training. Compare costs of the different providers. </a:t>
            </a:r>
            <a:endParaRPr lang="en-US" sz="2800" dirty="0"/>
          </a:p>
          <a:p>
            <a:pPr lvl="0" fontAlgn="base"/>
            <a:r>
              <a:rPr lang="en-ZA" sz="2800" dirty="0"/>
              <a:t>Training providers must be able to accommodate organisation and be available and accessible according to the organisation’s needs. </a:t>
            </a:r>
          </a:p>
          <a:p>
            <a:endParaRPr lang="en-ZA" sz="2800" b="1" dirty="0"/>
          </a:p>
          <a:p>
            <a:endParaRPr lang="en-ZA" sz="2800" dirty="0"/>
          </a:p>
        </p:txBody>
      </p:sp>
    </p:spTree>
    <p:extLst>
      <p:ext uri="{BB962C8B-B14F-4D97-AF65-F5344CB8AC3E}">
        <p14:creationId xmlns:p14="http://schemas.microsoft.com/office/powerpoint/2010/main" val="32453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6" name="Content Placeholder 4"/>
          <p:cNvSpPr>
            <a:spLocks noGrp="1"/>
          </p:cNvSpPr>
          <p:nvPr>
            <p:ph sz="quarter" idx="1"/>
          </p:nvPr>
        </p:nvSpPr>
        <p:spPr>
          <a:xfrm>
            <a:off x="467544" y="1413296"/>
            <a:ext cx="7704856" cy="4175944"/>
          </a:xfrm>
        </p:spPr>
        <p:txBody>
          <a:bodyPr>
            <a:normAutofit/>
          </a:bodyPr>
          <a:lstStyle/>
          <a:p>
            <a:pPr marL="0" indent="0">
              <a:buNone/>
            </a:pPr>
            <a:r>
              <a:rPr lang="en-ZA" sz="2800" b="1" dirty="0"/>
              <a:t>Conclusion – Training Plan:</a:t>
            </a:r>
          </a:p>
          <a:p>
            <a:pPr marL="0" indent="0">
              <a:buNone/>
            </a:pPr>
            <a:endParaRPr lang="en-ZA" sz="2800" b="1" dirty="0"/>
          </a:p>
          <a:p>
            <a:pPr marL="0" indent="0">
              <a:buNone/>
            </a:pPr>
            <a:r>
              <a:rPr lang="en-ZA" sz="2800" dirty="0"/>
              <a:t>Must demonstrate how the learning needs will be addressed effectively and efficiently, providing information about:</a:t>
            </a:r>
            <a:endParaRPr lang="en-US" sz="2800" dirty="0"/>
          </a:p>
          <a:p>
            <a:pPr lvl="1" fontAlgn="base"/>
            <a:r>
              <a:rPr lang="en-ZA" dirty="0"/>
              <a:t>Skills levels</a:t>
            </a:r>
            <a:endParaRPr lang="en-US" dirty="0"/>
          </a:p>
          <a:p>
            <a:pPr lvl="1" fontAlgn="base"/>
            <a:r>
              <a:rPr lang="en-ZA" dirty="0"/>
              <a:t>Job descriptions</a:t>
            </a:r>
            <a:endParaRPr lang="en-US" dirty="0"/>
          </a:p>
          <a:p>
            <a:pPr lvl="1" fontAlgn="base"/>
            <a:r>
              <a:rPr lang="en-ZA" dirty="0"/>
              <a:t>Race</a:t>
            </a:r>
            <a:endParaRPr lang="en-US" dirty="0"/>
          </a:p>
          <a:p>
            <a:pPr lvl="1" fontAlgn="base"/>
            <a:r>
              <a:rPr lang="en-ZA" dirty="0"/>
              <a:t>Gender</a:t>
            </a:r>
            <a:endParaRPr lang="en-ZA" sz="2800" dirty="0"/>
          </a:p>
        </p:txBody>
      </p:sp>
    </p:spTree>
    <p:extLst>
      <p:ext uri="{BB962C8B-B14F-4D97-AF65-F5344CB8AC3E}">
        <p14:creationId xmlns:p14="http://schemas.microsoft.com/office/powerpoint/2010/main" val="9852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 an organisational 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6" name="Content Placeholder 4"/>
          <p:cNvSpPr>
            <a:spLocks noGrp="1"/>
          </p:cNvSpPr>
          <p:nvPr>
            <p:ph sz="quarter" idx="1"/>
          </p:nvPr>
        </p:nvSpPr>
        <p:spPr>
          <a:xfrm>
            <a:off x="467544" y="1413296"/>
            <a:ext cx="8219256" cy="4319960"/>
          </a:xfrm>
        </p:spPr>
        <p:txBody>
          <a:bodyPr>
            <a:normAutofit lnSpcReduction="10000"/>
          </a:bodyPr>
          <a:lstStyle/>
          <a:p>
            <a:pPr marL="0" indent="0">
              <a:buNone/>
            </a:pPr>
            <a:r>
              <a:rPr lang="en-ZA" sz="2800" b="1" dirty="0"/>
              <a:t>Conclusion – Training Plan must reflect:</a:t>
            </a:r>
          </a:p>
          <a:p>
            <a:pPr>
              <a:lnSpc>
                <a:spcPct val="110000"/>
              </a:lnSpc>
            </a:pPr>
            <a:endParaRPr lang="en-ZA" sz="1400" dirty="0"/>
          </a:p>
          <a:p>
            <a:pPr>
              <a:lnSpc>
                <a:spcPct val="110000"/>
              </a:lnSpc>
            </a:pPr>
            <a:r>
              <a:rPr lang="en-ZA" sz="2800" dirty="0"/>
              <a:t>Analysis of  present skills </a:t>
            </a:r>
          </a:p>
          <a:p>
            <a:pPr>
              <a:lnSpc>
                <a:spcPct val="110000"/>
              </a:lnSpc>
            </a:pPr>
            <a:r>
              <a:rPr lang="en-ZA" sz="2800" dirty="0"/>
              <a:t>Required skills, </a:t>
            </a:r>
          </a:p>
          <a:p>
            <a:pPr>
              <a:lnSpc>
                <a:spcPct val="110000"/>
              </a:lnSpc>
            </a:pPr>
            <a:r>
              <a:rPr lang="en-ZA" sz="2800" dirty="0"/>
              <a:t>Training and development needs, </a:t>
            </a:r>
          </a:p>
          <a:p>
            <a:pPr>
              <a:lnSpc>
                <a:spcPct val="110000"/>
              </a:lnSpc>
            </a:pPr>
            <a:r>
              <a:rPr lang="en-ZA" sz="2800" dirty="0"/>
              <a:t>Agreed priorities and the means to address needs </a:t>
            </a:r>
          </a:p>
          <a:p>
            <a:pPr lvl="1">
              <a:lnSpc>
                <a:spcPct val="110000"/>
              </a:lnSpc>
            </a:pPr>
            <a:r>
              <a:rPr lang="en-ZA" dirty="0"/>
              <a:t>preferred providers, </a:t>
            </a:r>
          </a:p>
          <a:p>
            <a:pPr lvl="1">
              <a:lnSpc>
                <a:spcPct val="110000"/>
              </a:lnSpc>
            </a:pPr>
            <a:r>
              <a:rPr lang="en-ZA" dirty="0"/>
              <a:t>learning interventions </a:t>
            </a:r>
          </a:p>
          <a:p>
            <a:pPr lvl="1">
              <a:lnSpc>
                <a:spcPct val="110000"/>
              </a:lnSpc>
            </a:pPr>
            <a:r>
              <a:rPr lang="en-ZA" dirty="0"/>
              <a:t>available courses. </a:t>
            </a:r>
            <a:endParaRPr lang="en-ZA" sz="2800" dirty="0"/>
          </a:p>
        </p:txBody>
      </p:sp>
    </p:spTree>
    <p:extLst>
      <p:ext uri="{BB962C8B-B14F-4D97-AF65-F5344CB8AC3E}">
        <p14:creationId xmlns:p14="http://schemas.microsoft.com/office/powerpoint/2010/main" val="40080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288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4.8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166827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a:xfrm>
            <a:off x="467544" y="2547938"/>
            <a:ext cx="8424936" cy="1338262"/>
          </a:xfrm>
        </p:spPr>
        <p:txBody>
          <a:bodyPr>
            <a:noAutofit/>
          </a:bodyPr>
          <a:lstStyle/>
          <a:p>
            <a:r>
              <a:rPr lang="en-US" sz="4400" dirty="0"/>
              <a:t>Study Unit 5:</a:t>
            </a:r>
            <a:br>
              <a:rPr lang="en-US" sz="4400" dirty="0"/>
            </a:br>
            <a:r>
              <a:rPr lang="en-US" sz="4400" dirty="0"/>
              <a:t>Conduct skills development administration in an organisation</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289</a:t>
            </a:fld>
            <a:endParaRPr lang="en-ZA"/>
          </a:p>
        </p:txBody>
      </p:sp>
      <p:pic>
        <p:nvPicPr>
          <p:cNvPr id="6" name="Picture 5" descr="ec_i_outcomes_2.gif"/>
          <p:cNvPicPr/>
          <p:nvPr/>
        </p:nvPicPr>
        <p:blipFill>
          <a:blip r:embed="rId2" cstate="print"/>
          <a:stretch>
            <a:fillRect/>
          </a:stretch>
        </p:blipFill>
        <p:spPr>
          <a:xfrm>
            <a:off x="3281189" y="4764129"/>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14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The National Learners’ Records Database (NLRD)</a:t>
            </a:r>
            <a:br>
              <a:rPr lang="en-US" dirty="0"/>
            </a:b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29</a:t>
            </a:fld>
            <a:endParaRPr lang="en-ZA"/>
          </a:p>
        </p:txBody>
      </p:sp>
      <p:sp>
        <p:nvSpPr>
          <p:cNvPr id="8" name="Content Placeholder 7"/>
          <p:cNvSpPr>
            <a:spLocks noGrp="1"/>
          </p:cNvSpPr>
          <p:nvPr>
            <p:ph sz="quarter" idx="1"/>
          </p:nvPr>
        </p:nvSpPr>
        <p:spPr>
          <a:xfrm>
            <a:off x="539552" y="1988840"/>
            <a:ext cx="8141310" cy="4680520"/>
          </a:xfrm>
        </p:spPr>
        <p:txBody>
          <a:bodyPr>
            <a:normAutofit/>
          </a:bodyPr>
          <a:lstStyle/>
          <a:p>
            <a:r>
              <a:rPr lang="en-ZA" sz="2800" b="1" dirty="0"/>
              <a:t>How does information get onto the NLRD?</a:t>
            </a:r>
          </a:p>
          <a:p>
            <a:pPr marL="0" indent="0">
              <a:buNone/>
            </a:pPr>
            <a:endParaRPr lang="en-US" sz="2800" b="1" dirty="0"/>
          </a:p>
          <a:p>
            <a:pPr marL="0" indent="0">
              <a:buNone/>
            </a:pPr>
            <a:endParaRPr lang="en-ZA" sz="2800" dirty="0"/>
          </a:p>
          <a:p>
            <a:pPr marL="285750" indent="-285750">
              <a:buFont typeface="Arial" pitchFamily="34" charset="0"/>
              <a:buChar char="•"/>
            </a:pPr>
            <a:endParaRPr lang="en-ZA" sz="2800" b="1" dirty="0"/>
          </a:p>
          <a:p>
            <a:pPr marL="0" indent="0" fontAlgn="base">
              <a:buNone/>
            </a:pPr>
            <a:endParaRPr lang="en-ZA" dirty="0"/>
          </a:p>
        </p:txBody>
      </p:sp>
      <p:sp>
        <p:nvSpPr>
          <p:cNvPr id="15" name="Equal 14"/>
          <p:cNvSpPr/>
          <p:nvPr/>
        </p:nvSpPr>
        <p:spPr>
          <a:xfrm>
            <a:off x="6338888" y="8937625"/>
            <a:ext cx="781050" cy="514350"/>
          </a:xfrm>
          <a:prstGeom prst="mathEqual">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 name="Diagram 1"/>
          <p:cNvGraphicFramePr/>
          <p:nvPr>
            <p:extLst>
              <p:ext uri="{D42A27DB-BD31-4B8C-83A1-F6EECF244321}">
                <p14:modId xmlns:p14="http://schemas.microsoft.com/office/powerpoint/2010/main" val="3160559879"/>
              </p:ext>
            </p:extLst>
          </p:nvPr>
        </p:nvGraphicFramePr>
        <p:xfrm>
          <a:off x="467544" y="2461344"/>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8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62D8966-5AA8-40BD-8F1C-FB8D17B8C1C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FD4CC72-2437-4B7A-BD21-80C080A33A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54ADE22-A81B-414F-B838-27707E57BE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3DE0295C-D4C3-40BC-B8D8-1DABAB44EA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2" grpId="0">
        <p:bldSub>
          <a:bldDgm bld="one"/>
        </p:bldSub>
      </p:bldGraphic>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5" name="Title 4"/>
          <p:cNvSpPr>
            <a:spLocks noGrp="1"/>
          </p:cNvSpPr>
          <p:nvPr>
            <p:ph type="title"/>
          </p:nvPr>
        </p:nvSpPr>
        <p:spPr/>
        <p:txBody>
          <a:bodyPr/>
          <a:lstStyle/>
          <a:p>
            <a:r>
              <a:rPr lang="en-US" dirty="0"/>
              <a:t>Specific Outcomes</a:t>
            </a:r>
          </a:p>
        </p:txBody>
      </p:sp>
      <p:sp>
        <p:nvSpPr>
          <p:cNvPr id="7" name="Content Placeholder 6"/>
          <p:cNvSpPr>
            <a:spLocks noGrp="1"/>
          </p:cNvSpPr>
          <p:nvPr>
            <p:ph sz="quarter" idx="1"/>
          </p:nvPr>
        </p:nvSpPr>
        <p:spPr/>
        <p:txBody>
          <a:bodyPr>
            <a:normAutofit/>
          </a:bodyPr>
          <a:lstStyle/>
          <a:p>
            <a:pPr lvl="0" fontAlgn="base"/>
            <a:r>
              <a:rPr lang="en-US" sz="2800" b="1" dirty="0"/>
              <a:t>Collate</a:t>
            </a:r>
            <a:r>
              <a:rPr lang="en-US" sz="2800" dirty="0"/>
              <a:t> and </a:t>
            </a:r>
            <a:r>
              <a:rPr lang="en-US" sz="2800" b="1" dirty="0"/>
              <a:t>store data </a:t>
            </a:r>
            <a:r>
              <a:rPr lang="en-US" sz="2800" dirty="0"/>
              <a:t>related to skills development. </a:t>
            </a:r>
          </a:p>
          <a:p>
            <a:pPr lvl="0" fontAlgn="base"/>
            <a:r>
              <a:rPr lang="en-US" sz="2800" b="1" dirty="0"/>
              <a:t>Provide information </a:t>
            </a:r>
            <a:r>
              <a:rPr lang="en-US" sz="2800" dirty="0"/>
              <a:t>related to skills development. </a:t>
            </a:r>
          </a:p>
          <a:p>
            <a:pPr lvl="0" fontAlgn="base"/>
            <a:r>
              <a:rPr lang="en-US" sz="2800" b="1" dirty="0"/>
              <a:t>Contribute</a:t>
            </a:r>
            <a:r>
              <a:rPr lang="en-US" sz="2800" dirty="0"/>
              <a:t> to the </a:t>
            </a:r>
            <a:r>
              <a:rPr lang="en-US" sz="2800" b="1" dirty="0"/>
              <a:t>improvement of systems </a:t>
            </a:r>
            <a:r>
              <a:rPr lang="en-US" sz="2800" dirty="0"/>
              <a:t>and </a:t>
            </a:r>
            <a:r>
              <a:rPr lang="en-US" sz="2800" b="1" dirty="0"/>
              <a:t>procedures</a:t>
            </a:r>
            <a:r>
              <a:rPr lang="en-US" sz="2800" dirty="0"/>
              <a:t> related to processing skills. </a:t>
            </a:r>
          </a:p>
          <a:p>
            <a:pPr marL="0" indent="0">
              <a:lnSpc>
                <a:spcPct val="150000"/>
              </a:lnSpc>
              <a:buNone/>
            </a:pPr>
            <a:endParaRPr lang="en-US" sz="2800" dirty="0"/>
          </a:p>
        </p:txBody>
      </p:sp>
      <p:pic>
        <p:nvPicPr>
          <p:cNvPr id="8" name="Picture 7" descr="ec_i_summative_2.gif"/>
          <p:cNvPicPr/>
          <p:nvPr/>
        </p:nvPicPr>
        <p:blipFill>
          <a:blip r:embed="rId2" cstate="print"/>
          <a:stretch>
            <a:fillRect/>
          </a:stretch>
        </p:blipFill>
        <p:spPr>
          <a:xfrm>
            <a:off x="3419872" y="5517232"/>
            <a:ext cx="2160240"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90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8760"/>
            <a:ext cx="8219256" cy="4680000"/>
          </a:xfrm>
        </p:spPr>
        <p:txBody>
          <a:bodyPr>
            <a:noAutofit/>
          </a:bodyPr>
          <a:lstStyle/>
          <a:p>
            <a:pPr marL="0" indent="0">
              <a:lnSpc>
                <a:spcPct val="150000"/>
              </a:lnSpc>
              <a:buNone/>
            </a:pPr>
            <a:r>
              <a:rPr lang="en-US" sz="2800" dirty="0"/>
              <a:t>Obtaining the data</a:t>
            </a:r>
          </a:p>
          <a:p>
            <a:pPr>
              <a:lnSpc>
                <a:spcPct val="150000"/>
              </a:lnSpc>
            </a:pPr>
            <a:r>
              <a:rPr lang="en-ZA" sz="2800" dirty="0"/>
              <a:t>Sources:</a:t>
            </a:r>
            <a:endParaRPr lang="en-US" sz="2800" dirty="0"/>
          </a:p>
          <a:p>
            <a:pPr lvl="1" fontAlgn="base"/>
            <a:r>
              <a:rPr lang="en-ZA" dirty="0"/>
              <a:t>The sector skills plan</a:t>
            </a:r>
            <a:endParaRPr lang="en-US" dirty="0"/>
          </a:p>
          <a:p>
            <a:pPr lvl="1" fontAlgn="base"/>
            <a:r>
              <a:rPr lang="en-ZA" dirty="0"/>
              <a:t>Workplace skills plan</a:t>
            </a:r>
            <a:endParaRPr lang="en-US" dirty="0"/>
          </a:p>
          <a:p>
            <a:pPr lvl="1" fontAlgn="base"/>
            <a:r>
              <a:rPr lang="en-ZA" dirty="0"/>
              <a:t>Individual skills plans</a:t>
            </a:r>
            <a:endParaRPr lang="en-US" dirty="0"/>
          </a:p>
          <a:p>
            <a:pPr lvl="1" fontAlgn="base"/>
            <a:r>
              <a:rPr lang="en-ZA" dirty="0"/>
              <a:t>Provider reports</a:t>
            </a:r>
            <a:endParaRPr lang="en-US" dirty="0"/>
          </a:p>
          <a:p>
            <a:pPr lvl="1" fontAlgn="base"/>
            <a:r>
              <a:rPr lang="en-ZA" dirty="0"/>
              <a:t>Impact reports as </a:t>
            </a:r>
            <a:endParaRPr lang="en-US" dirty="0"/>
          </a:p>
          <a:p>
            <a:pPr lvl="1" fontAlgn="base"/>
            <a:r>
              <a:rPr lang="en-ZA" dirty="0"/>
              <a:t>Financial reports.</a:t>
            </a:r>
            <a:endParaRPr lang="en-US" dirty="0"/>
          </a:p>
          <a:p>
            <a:pPr lvl="1"/>
            <a:r>
              <a:rPr lang="en-ZA" dirty="0"/>
              <a:t>Questionnaires and interviews</a:t>
            </a:r>
            <a:endParaRPr lang="en-US" dirty="0"/>
          </a:p>
        </p:txBody>
      </p:sp>
    </p:spTree>
    <p:extLst>
      <p:ext uri="{BB962C8B-B14F-4D97-AF65-F5344CB8AC3E}">
        <p14:creationId xmlns:p14="http://schemas.microsoft.com/office/powerpoint/2010/main" val="5021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8760"/>
            <a:ext cx="7920880" cy="4680000"/>
          </a:xfrm>
        </p:spPr>
        <p:txBody>
          <a:bodyPr>
            <a:noAutofit/>
          </a:bodyPr>
          <a:lstStyle/>
          <a:p>
            <a:pPr marL="0" indent="0">
              <a:lnSpc>
                <a:spcPct val="150000"/>
              </a:lnSpc>
              <a:buNone/>
            </a:pPr>
            <a:r>
              <a:rPr lang="en-US" sz="2800" b="1" dirty="0"/>
              <a:t>Obtaining data</a:t>
            </a:r>
          </a:p>
          <a:p>
            <a:pPr marL="0" indent="0">
              <a:lnSpc>
                <a:spcPct val="150000"/>
              </a:lnSpc>
              <a:buNone/>
            </a:pPr>
            <a:r>
              <a:rPr lang="en-ZA" sz="2800" dirty="0"/>
              <a:t>Criteria for data:</a:t>
            </a:r>
          </a:p>
          <a:p>
            <a:pPr lvl="1" fontAlgn="base"/>
            <a:r>
              <a:rPr lang="en-ZA" b="1" dirty="0"/>
              <a:t>Accurate</a:t>
            </a:r>
            <a:r>
              <a:rPr lang="en-ZA" dirty="0"/>
              <a:t>: Information is true and verifiable.</a:t>
            </a:r>
            <a:endParaRPr lang="en-US" dirty="0"/>
          </a:p>
          <a:p>
            <a:pPr lvl="1" fontAlgn="base"/>
            <a:r>
              <a:rPr lang="en-ZA" b="1" dirty="0"/>
              <a:t>Current</a:t>
            </a:r>
            <a:r>
              <a:rPr lang="en-ZA" dirty="0"/>
              <a:t>: Information is applicable to  present time and/or skills development </a:t>
            </a:r>
            <a:endParaRPr lang="en-US" dirty="0"/>
          </a:p>
          <a:p>
            <a:pPr lvl="1" fontAlgn="base"/>
            <a:r>
              <a:rPr lang="en-ZA" b="1" dirty="0"/>
              <a:t>Relevant</a:t>
            </a:r>
            <a:r>
              <a:rPr lang="en-ZA" dirty="0"/>
              <a:t>: Information applies to  interests of individuals who use it for decisions they are facing. </a:t>
            </a:r>
            <a:endParaRPr lang="en-US" dirty="0"/>
          </a:p>
          <a:p>
            <a:pPr lvl="1" fontAlgn="base"/>
            <a:r>
              <a:rPr lang="en-ZA" b="1" dirty="0"/>
              <a:t>Specific</a:t>
            </a:r>
            <a:r>
              <a:rPr lang="en-ZA" dirty="0"/>
              <a:t>: Information must contain concrete facts or answer specific questions.</a:t>
            </a: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1731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4680000"/>
          </a:xfrm>
        </p:spPr>
        <p:txBody>
          <a:bodyPr>
            <a:noAutofit/>
          </a:bodyPr>
          <a:lstStyle/>
          <a:p>
            <a:pPr marL="0" indent="0">
              <a:lnSpc>
                <a:spcPct val="150000"/>
              </a:lnSpc>
              <a:buNone/>
            </a:pPr>
            <a:r>
              <a:rPr lang="en-US" sz="2800" b="1" dirty="0"/>
              <a:t>Obtaining data</a:t>
            </a:r>
          </a:p>
          <a:p>
            <a:pPr marL="0" indent="0">
              <a:lnSpc>
                <a:spcPct val="150000"/>
              </a:lnSpc>
              <a:buNone/>
            </a:pPr>
            <a:r>
              <a:rPr lang="en-ZA" sz="2800" dirty="0"/>
              <a:t>Criteria for data:</a:t>
            </a:r>
          </a:p>
          <a:p>
            <a:pPr lvl="1" fontAlgn="base"/>
            <a:r>
              <a:rPr lang="en-ZA" dirty="0"/>
              <a:t>People using  information must be able to </a:t>
            </a:r>
            <a:r>
              <a:rPr lang="en-ZA" b="1" dirty="0"/>
              <a:t>understand </a:t>
            </a:r>
            <a:r>
              <a:rPr lang="en-ZA" dirty="0"/>
              <a:t>it.</a:t>
            </a:r>
            <a:endParaRPr lang="en-US" dirty="0"/>
          </a:p>
          <a:p>
            <a:pPr lvl="1" fontAlgn="base"/>
            <a:r>
              <a:rPr lang="en-ZA" dirty="0"/>
              <a:t>Information should </a:t>
            </a:r>
            <a:r>
              <a:rPr lang="en-ZA" b="1" dirty="0"/>
              <a:t>include all important categories</a:t>
            </a:r>
            <a:r>
              <a:rPr lang="en-ZA" dirty="0"/>
              <a:t> within its scope of coverage.</a:t>
            </a:r>
            <a:endParaRPr lang="en-US" dirty="0"/>
          </a:p>
          <a:p>
            <a:pPr lvl="1" fontAlgn="base"/>
            <a:r>
              <a:rPr lang="en-ZA" dirty="0"/>
              <a:t>Information presented should be of </a:t>
            </a:r>
            <a:r>
              <a:rPr lang="en-ZA" b="1" dirty="0"/>
              <a:t>uniform collection</a:t>
            </a:r>
            <a:r>
              <a:rPr lang="en-ZA" dirty="0"/>
              <a:t>, </a:t>
            </a:r>
            <a:r>
              <a:rPr lang="en-ZA" b="1" dirty="0"/>
              <a:t>analysis, content, and format </a:t>
            </a:r>
            <a:r>
              <a:rPr lang="en-ZA" dirty="0"/>
              <a:t>so that a user of information can compare and contrast various files.</a:t>
            </a: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9006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5040040"/>
          </a:xfrm>
        </p:spPr>
        <p:txBody>
          <a:bodyPr>
            <a:noAutofit/>
          </a:bodyPr>
          <a:lstStyle/>
          <a:p>
            <a:pPr marL="0" indent="0">
              <a:lnSpc>
                <a:spcPct val="150000"/>
              </a:lnSpc>
              <a:buNone/>
            </a:pPr>
            <a:r>
              <a:rPr lang="en-US" sz="2800" b="1" dirty="0"/>
              <a:t> Verifying data</a:t>
            </a:r>
          </a:p>
          <a:p>
            <a:pPr marL="0" indent="0">
              <a:lnSpc>
                <a:spcPct val="150000"/>
              </a:lnSpc>
              <a:buNone/>
            </a:pPr>
            <a:r>
              <a:rPr lang="en-ZA" sz="2800" dirty="0"/>
              <a:t>How does one verify data? </a:t>
            </a:r>
            <a:endParaRPr lang="en-US" sz="2800" dirty="0"/>
          </a:p>
          <a:p>
            <a:pPr lvl="1"/>
            <a:r>
              <a:rPr lang="en-ZA" b="1" dirty="0"/>
              <a:t>Comparison</a:t>
            </a:r>
            <a:r>
              <a:rPr lang="en-ZA" dirty="0"/>
              <a:t> of </a:t>
            </a:r>
            <a:r>
              <a:rPr lang="en-ZA" b="1" dirty="0"/>
              <a:t>results</a:t>
            </a:r>
            <a:r>
              <a:rPr lang="en-ZA" dirty="0"/>
              <a:t> and </a:t>
            </a:r>
            <a:r>
              <a:rPr lang="en-ZA" b="1" dirty="0"/>
              <a:t>reports</a:t>
            </a:r>
            <a:r>
              <a:rPr lang="en-ZA" dirty="0"/>
              <a:t> ensures that data is </a:t>
            </a:r>
            <a:r>
              <a:rPr lang="en-ZA" b="1" dirty="0"/>
              <a:t>accurate and a true reflection </a:t>
            </a:r>
            <a:r>
              <a:rPr lang="en-ZA" dirty="0"/>
              <a:t>of skills development. </a:t>
            </a:r>
          </a:p>
          <a:p>
            <a:pPr lvl="1"/>
            <a:r>
              <a:rPr lang="en-ZA" b="1" dirty="0"/>
              <a:t>Individual results </a:t>
            </a:r>
            <a:r>
              <a:rPr lang="en-ZA" dirty="0"/>
              <a:t>of learners as well as </a:t>
            </a:r>
            <a:r>
              <a:rPr lang="en-ZA" b="1" dirty="0"/>
              <a:t>provider</a:t>
            </a:r>
            <a:r>
              <a:rPr lang="en-ZA" dirty="0"/>
              <a:t> </a:t>
            </a:r>
            <a:r>
              <a:rPr lang="en-ZA" b="1" dirty="0"/>
              <a:t>reports  </a:t>
            </a:r>
            <a:r>
              <a:rPr lang="en-ZA" dirty="0"/>
              <a:t>give an </a:t>
            </a:r>
            <a:r>
              <a:rPr lang="en-ZA" b="1" dirty="0"/>
              <a:t>accurate</a:t>
            </a:r>
            <a:r>
              <a:rPr lang="en-ZA" dirty="0"/>
              <a:t> reflection of </a:t>
            </a:r>
            <a:r>
              <a:rPr lang="en-ZA" b="1" dirty="0"/>
              <a:t>numbers </a:t>
            </a:r>
            <a:r>
              <a:rPr lang="en-ZA" dirty="0"/>
              <a:t>of learners.</a:t>
            </a:r>
          </a:p>
          <a:p>
            <a:pPr lvl="1"/>
            <a:r>
              <a:rPr lang="en-ZA" b="1" dirty="0"/>
              <a:t>Cost </a:t>
            </a:r>
            <a:r>
              <a:rPr lang="en-ZA" dirty="0"/>
              <a:t>of learnerships and </a:t>
            </a:r>
            <a:r>
              <a:rPr lang="en-ZA" b="1" dirty="0"/>
              <a:t>budgets </a:t>
            </a:r>
            <a:r>
              <a:rPr lang="en-ZA" dirty="0"/>
              <a:t>can be </a:t>
            </a:r>
            <a:r>
              <a:rPr lang="en-ZA" b="1" dirty="0"/>
              <a:t>verified</a:t>
            </a:r>
            <a:r>
              <a:rPr lang="en-ZA" dirty="0"/>
              <a:t> by </a:t>
            </a:r>
            <a:r>
              <a:rPr lang="en-ZA" b="1" dirty="0"/>
              <a:t>examining financial reports </a:t>
            </a:r>
            <a:r>
              <a:rPr lang="en-ZA" dirty="0"/>
              <a:t>as well as </a:t>
            </a:r>
            <a:r>
              <a:rPr lang="en-ZA" b="1" dirty="0"/>
              <a:t>impact reports</a:t>
            </a:r>
            <a:r>
              <a:rPr lang="en-ZA" dirty="0"/>
              <a:t>. Budget is set from beginning and </a:t>
            </a:r>
            <a:r>
              <a:rPr lang="en-ZA" b="1" dirty="0"/>
              <a:t>costs </a:t>
            </a:r>
            <a:r>
              <a:rPr lang="en-ZA" dirty="0"/>
              <a:t>are </a:t>
            </a:r>
            <a:r>
              <a:rPr lang="en-ZA" b="1" dirty="0"/>
              <a:t>monitored</a:t>
            </a:r>
            <a:r>
              <a:rPr lang="en-ZA" dirty="0"/>
              <a:t> as the skills development programme progresses. Actual costs against the amount  verifies  information. </a:t>
            </a:r>
            <a:endParaRPr lang="en-US" b="1" dirty="0"/>
          </a:p>
        </p:txBody>
      </p:sp>
    </p:spTree>
    <p:extLst>
      <p:ext uri="{BB962C8B-B14F-4D97-AF65-F5344CB8AC3E}">
        <p14:creationId xmlns:p14="http://schemas.microsoft.com/office/powerpoint/2010/main" val="28491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Verifying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114307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The information collected must be accurate and useful or the workplace will not gain value from the activity.</a:t>
            </a:r>
            <a:endParaRPr lang="en-ZA" sz="2400" dirty="0">
              <a:solidFill>
                <a:schemeClr val="bg1"/>
              </a:solidFill>
            </a:endParaRPr>
          </a:p>
        </p:txBody>
      </p:sp>
    </p:spTree>
    <p:extLst>
      <p:ext uri="{BB962C8B-B14F-4D97-AF65-F5344CB8AC3E}">
        <p14:creationId xmlns:p14="http://schemas.microsoft.com/office/powerpoint/2010/main" val="22703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4680000"/>
          </a:xfrm>
        </p:spPr>
        <p:txBody>
          <a:bodyPr>
            <a:noAutofit/>
          </a:bodyPr>
          <a:lstStyle/>
          <a:p>
            <a:pPr marL="0" indent="0">
              <a:lnSpc>
                <a:spcPct val="150000"/>
              </a:lnSpc>
              <a:buNone/>
            </a:pPr>
            <a:r>
              <a:rPr lang="en-US" sz="2800" b="1" dirty="0"/>
              <a:t> Verifying data</a:t>
            </a:r>
          </a:p>
          <a:p>
            <a:r>
              <a:rPr lang="en-ZA" sz="2800" dirty="0"/>
              <a:t>Some questions that need to be answered in determining information needs may include:</a:t>
            </a:r>
            <a:endParaRPr lang="en-US" sz="2800" dirty="0"/>
          </a:p>
          <a:p>
            <a:pPr lvl="1" fontAlgn="base"/>
            <a:r>
              <a:rPr lang="en-ZA" dirty="0"/>
              <a:t>Do you require </a:t>
            </a:r>
            <a:r>
              <a:rPr lang="en-ZA" b="1" dirty="0"/>
              <a:t>quantitative,</a:t>
            </a:r>
            <a:r>
              <a:rPr lang="en-ZA" dirty="0"/>
              <a:t> </a:t>
            </a:r>
            <a:r>
              <a:rPr lang="en-ZA" b="1" dirty="0"/>
              <a:t>qualitative</a:t>
            </a:r>
            <a:r>
              <a:rPr lang="en-ZA" dirty="0"/>
              <a:t> or both types of information?</a:t>
            </a:r>
            <a:endParaRPr lang="en-US" dirty="0"/>
          </a:p>
          <a:p>
            <a:pPr lvl="1" fontAlgn="base"/>
            <a:r>
              <a:rPr lang="en-ZA" dirty="0"/>
              <a:t>Do you need </a:t>
            </a:r>
            <a:r>
              <a:rPr lang="en-ZA" b="1" dirty="0"/>
              <a:t>individual</a:t>
            </a:r>
            <a:r>
              <a:rPr lang="en-ZA" dirty="0"/>
              <a:t> or </a:t>
            </a:r>
            <a:r>
              <a:rPr lang="en-ZA" b="1" dirty="0"/>
              <a:t>group opinions</a:t>
            </a:r>
            <a:r>
              <a:rPr lang="en-ZA" dirty="0"/>
              <a:t>?</a:t>
            </a:r>
            <a:endParaRPr lang="en-US" dirty="0"/>
          </a:p>
          <a:p>
            <a:pPr lvl="1" fontAlgn="base"/>
            <a:r>
              <a:rPr lang="en-ZA" dirty="0"/>
              <a:t>Can the data be source from </a:t>
            </a:r>
            <a:r>
              <a:rPr lang="en-ZA" b="1" dirty="0"/>
              <a:t>existing records</a:t>
            </a:r>
            <a:r>
              <a:rPr lang="en-ZA" dirty="0"/>
              <a:t>?</a:t>
            </a:r>
            <a:endParaRPr lang="en-US" dirty="0"/>
          </a:p>
          <a:p>
            <a:pPr lvl="1" fontAlgn="base"/>
            <a:r>
              <a:rPr lang="en-ZA" dirty="0"/>
              <a:t>Do you need </a:t>
            </a:r>
            <a:r>
              <a:rPr lang="en-ZA" b="1" dirty="0"/>
              <a:t>current</a:t>
            </a:r>
            <a:r>
              <a:rPr lang="en-ZA" dirty="0"/>
              <a:t> or </a:t>
            </a:r>
            <a:r>
              <a:rPr lang="en-ZA" b="1" dirty="0"/>
              <a:t>historical</a:t>
            </a:r>
            <a:r>
              <a:rPr lang="en-ZA" dirty="0"/>
              <a:t> information?</a:t>
            </a:r>
            <a:endParaRPr lang="en-US" dirty="0"/>
          </a:p>
          <a:p>
            <a:pPr lvl="1"/>
            <a:endParaRPr lang="en-US" b="1" dirty="0"/>
          </a:p>
        </p:txBody>
      </p:sp>
    </p:spTree>
    <p:extLst>
      <p:ext uri="{BB962C8B-B14F-4D97-AF65-F5344CB8AC3E}">
        <p14:creationId xmlns:p14="http://schemas.microsoft.com/office/powerpoint/2010/main" val="29437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5" name="Content Placeholder 4"/>
          <p:cNvSpPr>
            <a:spLocks noGrp="1"/>
          </p:cNvSpPr>
          <p:nvPr>
            <p:ph sz="quarter" idx="1"/>
          </p:nvPr>
        </p:nvSpPr>
        <p:spPr>
          <a:xfrm>
            <a:off x="2961456" y="1484784"/>
            <a:ext cx="5715000" cy="3240360"/>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How would you go about verifying data?</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49128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4680000"/>
          </a:xfrm>
        </p:spPr>
        <p:txBody>
          <a:bodyPr>
            <a:noAutofit/>
          </a:bodyPr>
          <a:lstStyle/>
          <a:p>
            <a:pPr marL="0" indent="0">
              <a:lnSpc>
                <a:spcPct val="150000"/>
              </a:lnSpc>
              <a:buNone/>
            </a:pPr>
            <a:r>
              <a:rPr lang="en-US" sz="2800" b="1" dirty="0"/>
              <a:t> Capturing and updating data</a:t>
            </a:r>
          </a:p>
          <a:p>
            <a:pPr marL="0" indent="0">
              <a:buNone/>
            </a:pPr>
            <a:endParaRPr lang="en-ZA" sz="1400" dirty="0"/>
          </a:p>
          <a:p>
            <a:pPr marL="0" indent="0">
              <a:buNone/>
            </a:pPr>
            <a:r>
              <a:rPr lang="en-ZA" dirty="0"/>
              <a:t>Questions to ensure appropriate information is collected could include:</a:t>
            </a:r>
          </a:p>
          <a:p>
            <a:pPr lvl="1" fontAlgn="base"/>
            <a:r>
              <a:rPr lang="en-ZA" dirty="0"/>
              <a:t>Are right questions being asked in a questionnaire/survey?</a:t>
            </a:r>
            <a:endParaRPr lang="en-US" dirty="0"/>
          </a:p>
          <a:p>
            <a:pPr lvl="1" fontAlgn="base"/>
            <a:r>
              <a:rPr lang="en-ZA" dirty="0"/>
              <a:t>What sources of information could be explored?</a:t>
            </a:r>
            <a:endParaRPr lang="en-US" dirty="0"/>
          </a:p>
          <a:p>
            <a:pPr lvl="1" fontAlgn="base"/>
            <a:r>
              <a:rPr lang="en-ZA" dirty="0"/>
              <a:t>How is information to be collected?</a:t>
            </a:r>
            <a:endParaRPr lang="en-US" dirty="0"/>
          </a:p>
          <a:p>
            <a:pPr lvl="1" fontAlgn="base"/>
            <a:r>
              <a:rPr lang="en-ZA" dirty="0"/>
              <a:t>What search techniques could be used?</a:t>
            </a:r>
            <a:endParaRPr lang="en-US" dirty="0"/>
          </a:p>
          <a:p>
            <a:pPr lvl="1" fontAlgn="base"/>
            <a:r>
              <a:rPr lang="en-ZA" dirty="0"/>
              <a:t>What technology could be used? </a:t>
            </a:r>
            <a:endParaRPr lang="en-US" dirty="0"/>
          </a:p>
          <a:p>
            <a:pPr lvl="1" fontAlgn="base"/>
            <a:r>
              <a:rPr lang="en-ZA" dirty="0"/>
              <a:t>Is this information current?</a:t>
            </a:r>
            <a:endParaRPr lang="en-US" dirty="0"/>
          </a:p>
          <a:p>
            <a:pPr lvl="1" fontAlgn="base"/>
            <a:r>
              <a:rPr lang="en-ZA" dirty="0"/>
              <a:t>Is the information relevant?</a:t>
            </a:r>
            <a:endParaRPr lang="en-US" b="1" dirty="0"/>
          </a:p>
        </p:txBody>
      </p:sp>
    </p:spTree>
    <p:extLst>
      <p:ext uri="{BB962C8B-B14F-4D97-AF65-F5344CB8AC3E}">
        <p14:creationId xmlns:p14="http://schemas.microsoft.com/office/powerpoint/2010/main" val="40335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7776864" cy="4680000"/>
          </a:xfrm>
        </p:spPr>
        <p:txBody>
          <a:bodyPr>
            <a:noAutofit/>
          </a:bodyPr>
          <a:lstStyle/>
          <a:p>
            <a:pPr marL="0" indent="0">
              <a:buNone/>
            </a:pPr>
            <a:endParaRPr lang="en-ZA" sz="1400" dirty="0"/>
          </a:p>
          <a:p>
            <a:pPr marL="0" indent="0">
              <a:buNone/>
            </a:pPr>
            <a:r>
              <a:rPr lang="en-ZA" b="1" dirty="0"/>
              <a:t>Storage of data</a:t>
            </a:r>
          </a:p>
          <a:p>
            <a:pPr marL="0" indent="0">
              <a:buNone/>
            </a:pPr>
            <a:endParaRPr lang="en-ZA" sz="1400" b="1" dirty="0"/>
          </a:p>
          <a:p>
            <a:r>
              <a:rPr lang="en-ZA" dirty="0"/>
              <a:t>Information, surveys and data will be needed more than once. It is important to review how data is maintained, updated and stored. </a:t>
            </a:r>
            <a:endParaRPr lang="en-US" dirty="0"/>
          </a:p>
          <a:p>
            <a:pPr marL="0" indent="0">
              <a:buNone/>
            </a:pPr>
            <a:endParaRPr lang="en-US" sz="1400" dirty="0"/>
          </a:p>
          <a:p>
            <a:pPr lvl="1"/>
            <a:r>
              <a:rPr lang="en-US" dirty="0"/>
              <a:t>Establish </a:t>
            </a:r>
            <a:r>
              <a:rPr lang="en-US" b="1" dirty="0"/>
              <a:t>who</a:t>
            </a:r>
            <a:r>
              <a:rPr lang="en-US" dirty="0"/>
              <a:t> is </a:t>
            </a:r>
            <a:r>
              <a:rPr lang="en-US" b="1" dirty="0"/>
              <a:t>responsible </a:t>
            </a:r>
            <a:r>
              <a:rPr lang="en-US" dirty="0"/>
              <a:t>for </a:t>
            </a:r>
            <a:r>
              <a:rPr lang="en-US" b="1" dirty="0"/>
              <a:t>updating</a:t>
            </a:r>
            <a:r>
              <a:rPr lang="en-US" dirty="0"/>
              <a:t>  information. </a:t>
            </a:r>
          </a:p>
          <a:p>
            <a:pPr lvl="1"/>
            <a:r>
              <a:rPr lang="en-US" dirty="0"/>
              <a:t>Is information </a:t>
            </a:r>
            <a:r>
              <a:rPr lang="en-US" b="1" dirty="0"/>
              <a:t>stored / filed appropriately</a:t>
            </a:r>
            <a:r>
              <a:rPr lang="en-US" dirty="0"/>
              <a:t> and </a:t>
            </a:r>
            <a:r>
              <a:rPr lang="en-US" b="1" dirty="0"/>
              <a:t>easy</a:t>
            </a:r>
            <a:r>
              <a:rPr lang="en-US" dirty="0"/>
              <a:t> to </a:t>
            </a:r>
            <a:r>
              <a:rPr lang="en-US" b="1" dirty="0"/>
              <a:t>locate/retrieve</a:t>
            </a:r>
            <a:r>
              <a:rPr lang="en-US" dirty="0"/>
              <a:t>? If information is difficult to locate and access, then storage could be a problem.</a:t>
            </a:r>
          </a:p>
        </p:txBody>
      </p:sp>
    </p:spTree>
    <p:extLst>
      <p:ext uri="{BB962C8B-B14F-4D97-AF65-F5344CB8AC3E}">
        <p14:creationId xmlns:p14="http://schemas.microsoft.com/office/powerpoint/2010/main" val="12550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p:txBody>
          <a:bodyPr>
            <a:noAutofit/>
          </a:bodyPr>
          <a:lstStyle/>
          <a:p>
            <a:r>
              <a:rPr lang="en-US" sz="4400" dirty="0"/>
              <a:t>Study Unit 1:</a:t>
            </a:r>
            <a:br>
              <a:rPr lang="en-US" sz="4400" dirty="0"/>
            </a:br>
            <a:r>
              <a:rPr lang="en-US" sz="4400" dirty="0"/>
              <a:t>Provide advice regarding skills development (US15221)</a:t>
            </a:r>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a:t>
            </a:fld>
            <a:endParaRPr lang="en-ZA"/>
          </a:p>
        </p:txBody>
      </p:sp>
      <p:pic>
        <p:nvPicPr>
          <p:cNvPr id="6" name="Picture 5" descr="ec_i_outcomes_2.gif"/>
          <p:cNvPicPr/>
          <p:nvPr/>
        </p:nvPicPr>
        <p:blipFill>
          <a:blip r:embed="rId2" cstate="print"/>
          <a:stretch>
            <a:fillRect/>
          </a:stretch>
        </p:blipFill>
        <p:spPr>
          <a:xfrm>
            <a:off x="3275856" y="4692121"/>
            <a:ext cx="2462004" cy="1617199"/>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30</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348880"/>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i="1" dirty="0">
                <a:solidFill>
                  <a:schemeClr val="bg1"/>
                </a:solidFill>
              </a:rPr>
              <a:t>Do Activity 1.1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124744"/>
            <a:ext cx="2304256" cy="936104"/>
          </a:xfrm>
          <a:prstGeom prst="rect">
            <a:avLst/>
          </a:prstGeom>
        </p:spPr>
      </p:pic>
    </p:spTree>
    <p:extLst>
      <p:ext uri="{BB962C8B-B14F-4D97-AF65-F5344CB8AC3E}">
        <p14:creationId xmlns:p14="http://schemas.microsoft.com/office/powerpoint/2010/main" val="5850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4680000"/>
          </a:xfrm>
        </p:spPr>
        <p:txBody>
          <a:bodyPr>
            <a:noAutofit/>
          </a:bodyPr>
          <a:lstStyle/>
          <a:p>
            <a:pPr marL="0" indent="0">
              <a:buNone/>
            </a:pPr>
            <a:endParaRPr lang="en-ZA" sz="1400" dirty="0"/>
          </a:p>
          <a:p>
            <a:pPr marL="0" indent="0">
              <a:buNone/>
            </a:pPr>
            <a:r>
              <a:rPr lang="en-ZA" b="1" dirty="0"/>
              <a:t>Storage of data</a:t>
            </a:r>
          </a:p>
          <a:p>
            <a:pPr marL="0" indent="0">
              <a:buNone/>
            </a:pPr>
            <a:endParaRPr lang="en-ZA" sz="1400" b="1" dirty="0"/>
          </a:p>
          <a:p>
            <a:r>
              <a:rPr lang="en-ZA" dirty="0"/>
              <a:t>Information, surveys and data will be needed more than once. It is important to review how data is maintained, updated and stored. </a:t>
            </a:r>
            <a:endParaRPr lang="en-US" dirty="0"/>
          </a:p>
          <a:p>
            <a:endParaRPr lang="en-US" dirty="0"/>
          </a:p>
          <a:p>
            <a:pPr lvl="1"/>
            <a:r>
              <a:rPr lang="en-US" b="1" dirty="0"/>
              <a:t>Review</a:t>
            </a:r>
            <a:r>
              <a:rPr lang="en-US" dirty="0"/>
              <a:t> the </a:t>
            </a:r>
            <a:r>
              <a:rPr lang="en-US" b="1" dirty="0"/>
              <a:t>type of storage </a:t>
            </a:r>
            <a:r>
              <a:rPr lang="en-US" dirty="0"/>
              <a:t>system. Is the storage tool appropriate for the type of information?</a:t>
            </a:r>
          </a:p>
          <a:p>
            <a:pPr lvl="1"/>
            <a:r>
              <a:rPr lang="en-ZA" dirty="0"/>
              <a:t>Information must be  </a:t>
            </a:r>
            <a:r>
              <a:rPr lang="en-ZA" b="1" dirty="0"/>
              <a:t>backed up </a:t>
            </a:r>
            <a:r>
              <a:rPr lang="en-ZA" dirty="0"/>
              <a:t>and that it is </a:t>
            </a:r>
            <a:r>
              <a:rPr lang="en-ZA" b="1" dirty="0"/>
              <a:t>stored off-site </a:t>
            </a:r>
            <a:r>
              <a:rPr lang="en-ZA" dirty="0"/>
              <a:t>as well as on-site for risk management purposes</a:t>
            </a:r>
            <a:endParaRPr lang="en-US" dirty="0"/>
          </a:p>
          <a:p>
            <a:pPr lvl="1"/>
            <a:endParaRPr lang="en-US" b="1" dirty="0"/>
          </a:p>
        </p:txBody>
      </p:sp>
    </p:spTree>
    <p:extLst>
      <p:ext uri="{BB962C8B-B14F-4D97-AF65-F5344CB8AC3E}">
        <p14:creationId xmlns:p14="http://schemas.microsoft.com/office/powerpoint/2010/main" val="33956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Collate and store data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pic>
        <p:nvPicPr>
          <p:cNvPr id="5" name="Picture 4"/>
          <p:cNvPicPr>
            <a:picLocks noChangeAspect="1"/>
          </p:cNvPicPr>
          <p:nvPr/>
        </p:nvPicPr>
        <p:blipFill>
          <a:blip r:embed="rId2"/>
          <a:stretch>
            <a:fillRect/>
          </a:stretch>
        </p:blipFill>
        <p:spPr>
          <a:xfrm>
            <a:off x="368443" y="1316553"/>
            <a:ext cx="8407113" cy="4224894"/>
          </a:xfrm>
          <a:prstGeom prst="rect">
            <a:avLst/>
          </a:prstGeom>
        </p:spPr>
      </p:pic>
    </p:spTree>
    <p:extLst>
      <p:ext uri="{BB962C8B-B14F-4D97-AF65-F5344CB8AC3E}">
        <p14:creationId xmlns:p14="http://schemas.microsoft.com/office/powerpoint/2010/main" val="354333012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Uploading data on NLRD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8219256" cy="4680000"/>
          </a:xfrm>
        </p:spPr>
        <p:txBody>
          <a:bodyPr>
            <a:noAutofit/>
          </a:bodyPr>
          <a:lstStyle/>
          <a:p>
            <a:pPr marL="0" indent="0">
              <a:buNone/>
            </a:pPr>
            <a:endParaRPr lang="en-ZA" sz="1400" dirty="0"/>
          </a:p>
          <a:p>
            <a:pPr marL="354012" lvl="1" indent="0">
              <a:buNone/>
            </a:pPr>
            <a:endParaRPr lang="en-US" b="1"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48" y="1307508"/>
            <a:ext cx="7185236" cy="497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5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Verifying qualifications on the NLRD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1697068"/>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Educational qualifications can be verified on the NLRD via SAQA “VeriSearch” at the South African Qualifications Authority (SAQA). </a:t>
            </a:r>
            <a:endParaRPr lang="en-ZA" sz="2400" dirty="0">
              <a:solidFill>
                <a:schemeClr val="bg1"/>
              </a:solidFill>
            </a:endParaRPr>
          </a:p>
        </p:txBody>
      </p:sp>
    </p:spTree>
    <p:extLst>
      <p:ext uri="{BB962C8B-B14F-4D97-AF65-F5344CB8AC3E}">
        <p14:creationId xmlns:p14="http://schemas.microsoft.com/office/powerpoint/2010/main" val="42145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Verifying qualifications on NLRD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7776864" cy="4680000"/>
          </a:xfrm>
        </p:spPr>
        <p:txBody>
          <a:bodyPr>
            <a:noAutofit/>
          </a:bodyPr>
          <a:lstStyle/>
          <a:p>
            <a:pPr marL="0" indent="0">
              <a:buNone/>
            </a:pPr>
            <a:endParaRPr lang="en-ZA" sz="1400" dirty="0"/>
          </a:p>
          <a:p>
            <a:pPr marL="0" indent="0">
              <a:buNone/>
            </a:pPr>
            <a:r>
              <a:rPr lang="en-ZA" b="1" dirty="0"/>
              <a:t>Confirming qualifications:</a:t>
            </a:r>
          </a:p>
          <a:p>
            <a:pPr marL="0" indent="0">
              <a:buNone/>
            </a:pPr>
            <a:endParaRPr lang="en-ZA" b="1" dirty="0"/>
          </a:p>
          <a:p>
            <a:pPr lvl="1"/>
            <a:r>
              <a:rPr lang="en-ZA" dirty="0"/>
              <a:t>Employers can confirm the qualifications of their employees on the database. </a:t>
            </a:r>
          </a:p>
          <a:p>
            <a:pPr lvl="1"/>
            <a:r>
              <a:rPr lang="en-ZA" dirty="0"/>
              <a:t>When other parties verify an organisation’s information as a learner, they must give an exact query (which qualification, institution and date). SAQA’s response is either “found” or “not found” concerning that information only.</a:t>
            </a:r>
            <a:endParaRPr lang="en-US" dirty="0"/>
          </a:p>
        </p:txBody>
      </p:sp>
    </p:spTree>
    <p:extLst>
      <p:ext uri="{BB962C8B-B14F-4D97-AF65-F5344CB8AC3E}">
        <p14:creationId xmlns:p14="http://schemas.microsoft.com/office/powerpoint/2010/main" val="8196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Verifying qualifications on NLRD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7776864" cy="5112048"/>
          </a:xfrm>
        </p:spPr>
        <p:txBody>
          <a:bodyPr>
            <a:noAutofit/>
          </a:bodyPr>
          <a:lstStyle/>
          <a:p>
            <a:pPr marL="0" indent="0">
              <a:buNone/>
            </a:pPr>
            <a:endParaRPr lang="en-ZA" sz="1400" dirty="0"/>
          </a:p>
          <a:p>
            <a:pPr marL="0" indent="0">
              <a:buNone/>
            </a:pPr>
            <a:r>
              <a:rPr lang="en-ZA" b="1" dirty="0"/>
              <a:t>Confirming qualifications:</a:t>
            </a:r>
          </a:p>
          <a:p>
            <a:pPr marL="0" indent="0">
              <a:buNone/>
            </a:pPr>
            <a:endParaRPr lang="en-ZA" sz="1400" b="1" dirty="0"/>
          </a:p>
          <a:p>
            <a:r>
              <a:rPr lang="en-ZA" dirty="0"/>
              <a:t>Information currently available:</a:t>
            </a:r>
            <a:endParaRPr lang="en-US" dirty="0"/>
          </a:p>
          <a:p>
            <a:pPr lvl="1" fontAlgn="base"/>
            <a:r>
              <a:rPr lang="en-ZA" dirty="0"/>
              <a:t>University achievements from 1986 to 2011 in full; partial information from 1965 to 1985; and information from 1964 back to 1900.  (Later information can be verified against unaudited dataset that is held separately from NLRD itself.)</a:t>
            </a:r>
            <a:endParaRPr lang="en-US" dirty="0"/>
          </a:p>
          <a:p>
            <a:pPr lvl="1" fontAlgn="base"/>
            <a:r>
              <a:rPr lang="en-ZA" dirty="0"/>
              <a:t>Technikon achievements from 1999 to 2005.</a:t>
            </a:r>
            <a:endParaRPr lang="en-US" dirty="0"/>
          </a:p>
          <a:p>
            <a:pPr lvl="1" fontAlgn="base"/>
            <a:r>
              <a:rPr lang="en-ZA" dirty="0"/>
              <a:t>Senior Certificate achievements from 1992 to 2012.</a:t>
            </a:r>
            <a:endParaRPr lang="en-US" dirty="0"/>
          </a:p>
          <a:p>
            <a:pPr lvl="1" fontAlgn="base"/>
            <a:r>
              <a:rPr lang="en-ZA" dirty="0"/>
              <a:t>Achievements submitted by Quality Assurance bodies such as SETAs.</a:t>
            </a:r>
            <a:endParaRPr lang="en-ZA" b="1" dirty="0"/>
          </a:p>
        </p:txBody>
      </p:sp>
    </p:spTree>
    <p:extLst>
      <p:ext uri="{BB962C8B-B14F-4D97-AF65-F5344CB8AC3E}">
        <p14:creationId xmlns:p14="http://schemas.microsoft.com/office/powerpoint/2010/main" val="247444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Verifying qualifications on NLRD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269280"/>
            <a:ext cx="7776864" cy="4680000"/>
          </a:xfrm>
        </p:spPr>
        <p:txBody>
          <a:bodyPr>
            <a:noAutofit/>
          </a:bodyPr>
          <a:lstStyle/>
          <a:p>
            <a:pPr marL="0" indent="0">
              <a:buNone/>
            </a:pPr>
            <a:endParaRPr lang="en-ZA" sz="1400" dirty="0"/>
          </a:p>
          <a:p>
            <a:pPr marL="0" indent="0">
              <a:buNone/>
            </a:pPr>
            <a:r>
              <a:rPr lang="en-ZA" b="1" dirty="0"/>
              <a:t>How do you request information?</a:t>
            </a:r>
          </a:p>
          <a:p>
            <a:pPr marL="0" indent="0">
              <a:buNone/>
            </a:pPr>
            <a:endParaRPr lang="en-ZA" sz="1400" b="1" dirty="0"/>
          </a:p>
          <a:p>
            <a:r>
              <a:rPr lang="en-ZA" dirty="0"/>
              <a:t>You first need to have  a signed permission agreement with the person you wish to check out  Then you need to complete the following information:</a:t>
            </a:r>
            <a:endParaRPr lang="en-US" dirty="0"/>
          </a:p>
          <a:p>
            <a:pPr lvl="1" fontAlgn="base"/>
            <a:r>
              <a:rPr lang="en-ZA" dirty="0"/>
              <a:t>Full name of the person you wish to verify</a:t>
            </a:r>
            <a:endParaRPr lang="en-US" dirty="0"/>
          </a:p>
          <a:p>
            <a:pPr lvl="1" fontAlgn="base"/>
            <a:r>
              <a:rPr lang="en-ZA" dirty="0"/>
              <a:t>Identity number</a:t>
            </a:r>
            <a:endParaRPr lang="en-US" dirty="0"/>
          </a:p>
          <a:p>
            <a:pPr lvl="1" fontAlgn="base"/>
            <a:r>
              <a:rPr lang="en-ZA" dirty="0"/>
              <a:t>Qualification achieved</a:t>
            </a:r>
            <a:endParaRPr lang="en-US" dirty="0"/>
          </a:p>
          <a:p>
            <a:pPr lvl="1" fontAlgn="base"/>
            <a:r>
              <a:rPr lang="en-ZA" dirty="0"/>
              <a:t>Institution where the qualification was obtained</a:t>
            </a:r>
            <a:endParaRPr lang="en-US" dirty="0"/>
          </a:p>
          <a:p>
            <a:pPr lvl="1" fontAlgn="base"/>
            <a:r>
              <a:rPr lang="en-ZA" dirty="0"/>
              <a:t>Date of qualification</a:t>
            </a:r>
            <a:endParaRPr lang="en-US" dirty="0"/>
          </a:p>
          <a:p>
            <a:pPr marL="0" indent="0">
              <a:buNone/>
            </a:pPr>
            <a:endParaRPr lang="en-ZA" b="1" dirty="0"/>
          </a:p>
        </p:txBody>
      </p:sp>
    </p:spTree>
    <p:extLst>
      <p:ext uri="{BB962C8B-B14F-4D97-AF65-F5344CB8AC3E}">
        <p14:creationId xmlns:p14="http://schemas.microsoft.com/office/powerpoint/2010/main" val="27937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307</a:t>
            </a:fld>
            <a:endParaRPr lang="en-ZA" dirty="0"/>
          </a:p>
        </p:txBody>
      </p:sp>
      <p:sp>
        <p:nvSpPr>
          <p:cNvPr id="5" name="Content Placeholder 4"/>
          <p:cNvSpPr>
            <a:spLocks noGrp="1"/>
          </p:cNvSpPr>
          <p:nvPr>
            <p:ph sz="quarter" idx="1"/>
          </p:nvPr>
        </p:nvSpPr>
        <p:spPr>
          <a:xfrm>
            <a:off x="2992324" y="1556792"/>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Why would it be necessary to verify employee qualifications?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9610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a:xfrm>
            <a:off x="467544" y="2547938"/>
            <a:ext cx="8424936" cy="1338262"/>
          </a:xfrm>
        </p:spPr>
        <p:txBody>
          <a:bodyPr>
            <a:noAutofit/>
          </a:bodyPr>
          <a:lstStyle/>
          <a:p>
            <a:r>
              <a:rPr lang="en-US" sz="4400" dirty="0"/>
              <a:t>Study Unit 6:</a:t>
            </a:r>
            <a:br>
              <a:rPr lang="en-US" sz="4400" dirty="0"/>
            </a:br>
            <a:r>
              <a:rPr lang="en-ZA" sz="4400" dirty="0"/>
              <a:t>Advise on establishment and implementation of a QMS for skills development practices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308</a:t>
            </a:fld>
            <a:endParaRPr lang="en-ZA"/>
          </a:p>
        </p:txBody>
      </p:sp>
      <p:pic>
        <p:nvPicPr>
          <p:cNvPr id="6" name="Picture 5" descr="ec_i_outcomes_2.gif"/>
          <p:cNvPicPr/>
          <p:nvPr/>
        </p:nvPicPr>
        <p:blipFill>
          <a:blip r:embed="rId2" cstate="print"/>
          <a:stretch>
            <a:fillRect/>
          </a:stretch>
        </p:blipFill>
        <p:spPr>
          <a:xfrm>
            <a:off x="3281189" y="4764129"/>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33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5" name="Title 4"/>
          <p:cNvSpPr>
            <a:spLocks noGrp="1"/>
          </p:cNvSpPr>
          <p:nvPr>
            <p:ph type="title"/>
          </p:nvPr>
        </p:nvSpPr>
        <p:spPr/>
        <p:txBody>
          <a:bodyPr/>
          <a:lstStyle/>
          <a:p>
            <a:r>
              <a:rPr lang="en-US" dirty="0"/>
              <a:t>Specific Outcomes</a:t>
            </a:r>
          </a:p>
        </p:txBody>
      </p:sp>
      <p:sp>
        <p:nvSpPr>
          <p:cNvPr id="7" name="Content Placeholder 6"/>
          <p:cNvSpPr>
            <a:spLocks noGrp="1"/>
          </p:cNvSpPr>
          <p:nvPr>
            <p:ph sz="quarter" idx="1"/>
          </p:nvPr>
        </p:nvSpPr>
        <p:spPr/>
        <p:txBody>
          <a:bodyPr>
            <a:normAutofit/>
          </a:bodyPr>
          <a:lstStyle/>
          <a:p>
            <a:pPr lvl="0" fontAlgn="base"/>
            <a:r>
              <a:rPr lang="en-US" sz="2800" dirty="0"/>
              <a:t>Assist in the identification and interpretation of quality assurance. </a:t>
            </a:r>
          </a:p>
          <a:p>
            <a:pPr lvl="0" fontAlgn="base"/>
            <a:r>
              <a:rPr lang="en-US" sz="2800" dirty="0"/>
              <a:t>Plan and prepare to assist in the design and establishment of a quality management system. </a:t>
            </a:r>
          </a:p>
          <a:p>
            <a:pPr lvl="0" fontAlgn="base"/>
            <a:r>
              <a:rPr lang="en-US" sz="2800" dirty="0"/>
              <a:t>Assist in the design of a quality management system for skills development practices.</a:t>
            </a:r>
          </a:p>
          <a:p>
            <a:pPr marL="0" indent="0">
              <a:lnSpc>
                <a:spcPct val="150000"/>
              </a:lnSpc>
              <a:buNone/>
            </a:pPr>
            <a:endParaRPr lang="en-US" sz="2800" dirty="0"/>
          </a:p>
        </p:txBody>
      </p:sp>
      <p:pic>
        <p:nvPicPr>
          <p:cNvPr id="8" name="Picture 7" descr="ec_i_summative_2.gif"/>
          <p:cNvPicPr/>
          <p:nvPr/>
        </p:nvPicPr>
        <p:blipFill>
          <a:blip r:embed="rId2" cstate="print"/>
          <a:stretch>
            <a:fillRect/>
          </a:stretch>
        </p:blipFill>
        <p:spPr>
          <a:xfrm>
            <a:off x="3419872" y="5517232"/>
            <a:ext cx="2160240"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75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Act (Act 97 1998)</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31</a:t>
            </a:fld>
            <a:endParaRPr lang="en-ZA"/>
          </a:p>
        </p:txBody>
      </p:sp>
      <p:sp>
        <p:nvSpPr>
          <p:cNvPr id="8" name="Content Placeholder 7"/>
          <p:cNvSpPr>
            <a:spLocks noGrp="1"/>
          </p:cNvSpPr>
          <p:nvPr>
            <p:ph sz="quarter" idx="1"/>
          </p:nvPr>
        </p:nvSpPr>
        <p:spPr>
          <a:xfrm>
            <a:off x="539552" y="1268760"/>
            <a:ext cx="8141310" cy="4680520"/>
          </a:xfrm>
        </p:spPr>
        <p:txBody>
          <a:bodyPr>
            <a:normAutofit lnSpcReduction="10000"/>
          </a:bodyPr>
          <a:lstStyle/>
          <a:p>
            <a:pPr marL="0" indent="0">
              <a:buNone/>
            </a:pPr>
            <a:r>
              <a:rPr lang="en-ZA" sz="2800" b="1" dirty="0"/>
              <a:t>Objectives of Skills Development Act:</a:t>
            </a:r>
          </a:p>
          <a:p>
            <a:pPr marL="0" indent="0">
              <a:buNone/>
            </a:pPr>
            <a:endParaRPr lang="en-ZA" sz="2800" b="1" dirty="0"/>
          </a:p>
          <a:p>
            <a:pPr lvl="1" fontAlgn="base"/>
            <a:r>
              <a:rPr lang="en-ZA" sz="2600" dirty="0">
                <a:effectLst>
                  <a:outerShdw sx="0" sy="0">
                    <a:srgbClr val="000000"/>
                  </a:outerShdw>
                </a:effectLst>
              </a:rPr>
              <a:t>Develop and improve skills of the South African workforce	 </a:t>
            </a:r>
          </a:p>
          <a:p>
            <a:pPr lvl="1" fontAlgn="base"/>
            <a:r>
              <a:rPr lang="en-ZA" sz="2600" dirty="0">
                <a:effectLst>
                  <a:outerShdw sx="0" sy="0">
                    <a:srgbClr val="000000"/>
                  </a:outerShdw>
                </a:effectLst>
              </a:rPr>
              <a:t>Integrate strategies within NQF as prescribed in the SAQA Act of 1995	</a:t>
            </a:r>
            <a:endParaRPr lang="en-US" sz="2600" dirty="0">
              <a:effectLst>
                <a:outerShdw sx="0" sy="0">
                  <a:srgbClr val="000000"/>
                </a:outerShdw>
              </a:effectLst>
            </a:endParaRPr>
          </a:p>
          <a:p>
            <a:pPr lvl="1" fontAlgn="base"/>
            <a:r>
              <a:rPr lang="en-ZA" sz="2600" dirty="0">
                <a:effectLst>
                  <a:outerShdw sx="0" sy="0">
                    <a:srgbClr val="000000"/>
                  </a:outerShdw>
                </a:effectLst>
              </a:rPr>
              <a:t>Provide for learnerships that lead to recognised occupational qualifications	</a:t>
            </a:r>
            <a:endParaRPr lang="en-US" sz="2600" dirty="0">
              <a:effectLst>
                <a:outerShdw sx="0" sy="0">
                  <a:srgbClr val="000000"/>
                </a:outerShdw>
              </a:effectLst>
            </a:endParaRPr>
          </a:p>
          <a:p>
            <a:pPr lvl="1" fontAlgn="base"/>
            <a:r>
              <a:rPr lang="en-ZA" sz="2600" dirty="0">
                <a:effectLst>
                  <a:outerShdw sx="0" sy="0">
                    <a:srgbClr val="000000"/>
                  </a:outerShdw>
                </a:effectLst>
              </a:rPr>
              <a:t>Provide financing of skills development by means of a National Skills Fund (NSF) and a levy-grant scheme </a:t>
            </a:r>
            <a:endParaRPr lang="en-US" sz="2600" dirty="0">
              <a:effectLst>
                <a:outerShdw sx="0" sy="0">
                  <a:srgbClr val="000000"/>
                </a:outerShdw>
              </a:effectLst>
            </a:endParaRPr>
          </a:p>
          <a:p>
            <a:pPr lvl="1"/>
            <a:r>
              <a:rPr lang="en-ZA" sz="2600" dirty="0"/>
              <a:t>Provide for and regulate employment services</a:t>
            </a:r>
          </a:p>
        </p:txBody>
      </p:sp>
      <p:pic>
        <p:nvPicPr>
          <p:cNvPr id="6" name="Content Placeholder 5"/>
          <p:cNvPicPr>
            <a:picLocks/>
          </p:cNvPicPr>
          <p:nvPr/>
        </p:nvPicPr>
        <p:blipFill>
          <a:blip r:embed="rId2">
            <a:extLst>
              <a:ext uri="{28A0092B-C50C-407E-A947-70E740481C1C}">
                <a14:useLocalDpi xmlns:a14="http://schemas.microsoft.com/office/drawing/2010/main" val="0"/>
              </a:ext>
            </a:extLst>
          </a:blip>
          <a:stretch>
            <a:fillRect/>
          </a:stretch>
        </p:blipFill>
        <p:spPr>
          <a:xfrm>
            <a:off x="3707904" y="5589240"/>
            <a:ext cx="2124075" cy="885825"/>
          </a:xfrm>
          <a:prstGeom prst="rect">
            <a:avLst/>
          </a:prstGeom>
        </p:spPr>
      </p:pic>
    </p:spTree>
    <p:extLst>
      <p:ext uri="{BB962C8B-B14F-4D97-AF65-F5344CB8AC3E}">
        <p14:creationId xmlns:p14="http://schemas.microsoft.com/office/powerpoint/2010/main" val="11367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5" name="Title 4"/>
          <p:cNvSpPr>
            <a:spLocks noGrp="1"/>
          </p:cNvSpPr>
          <p:nvPr>
            <p:ph type="title"/>
          </p:nvPr>
        </p:nvSpPr>
        <p:spPr/>
        <p:txBody>
          <a:bodyPr/>
          <a:lstStyle/>
          <a:p>
            <a:r>
              <a:rPr lang="en-US" dirty="0"/>
              <a:t>Specific Outcomes</a:t>
            </a:r>
          </a:p>
        </p:txBody>
      </p:sp>
      <p:sp>
        <p:nvSpPr>
          <p:cNvPr id="7" name="Content Placeholder 6"/>
          <p:cNvSpPr>
            <a:spLocks noGrp="1"/>
          </p:cNvSpPr>
          <p:nvPr>
            <p:ph sz="quarter" idx="1"/>
          </p:nvPr>
        </p:nvSpPr>
        <p:spPr/>
        <p:txBody>
          <a:bodyPr>
            <a:normAutofit/>
          </a:bodyPr>
          <a:lstStyle/>
          <a:p>
            <a:pPr lvl="0" fontAlgn="base"/>
            <a:r>
              <a:rPr lang="en-US" sz="2800" dirty="0"/>
              <a:t>Assist in the development of effectiveness indicators for skills development practices</a:t>
            </a:r>
          </a:p>
          <a:p>
            <a:pPr lvl="0" fontAlgn="base"/>
            <a:r>
              <a:rPr lang="en-US" sz="2800" dirty="0"/>
              <a:t>Assist in the establishment of a quality management system for skills development practices.</a:t>
            </a:r>
          </a:p>
          <a:p>
            <a:pPr lvl="0" fontAlgn="base"/>
            <a:r>
              <a:rPr lang="en-US" sz="2800" dirty="0"/>
              <a:t>Assist in the implementation and improvement of a quality management system for skills development.</a:t>
            </a:r>
          </a:p>
          <a:p>
            <a:pPr marL="0" indent="0">
              <a:lnSpc>
                <a:spcPct val="150000"/>
              </a:lnSpc>
              <a:buNone/>
            </a:pPr>
            <a:endParaRPr lang="en-US" sz="2800" dirty="0"/>
          </a:p>
        </p:txBody>
      </p:sp>
      <p:pic>
        <p:nvPicPr>
          <p:cNvPr id="8" name="Picture 7" descr="ec_i_summative_2.gif"/>
          <p:cNvPicPr/>
          <p:nvPr/>
        </p:nvPicPr>
        <p:blipFill>
          <a:blip r:embed="rId2" cstate="print"/>
          <a:stretch>
            <a:fillRect/>
          </a:stretch>
        </p:blipFill>
        <p:spPr>
          <a:xfrm>
            <a:off x="3419872" y="5445224"/>
            <a:ext cx="2160240"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6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Assist in the identification and interpretation of quality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8" name="Content Placeholder 6"/>
          <p:cNvSpPr>
            <a:spLocks noGrp="1"/>
          </p:cNvSpPr>
          <p:nvPr>
            <p:ph sz="quarter" idx="1"/>
          </p:nvPr>
        </p:nvSpPr>
        <p:spPr>
          <a:xfrm>
            <a:off x="467544" y="1413296"/>
            <a:ext cx="7992888" cy="4680000"/>
          </a:xfrm>
        </p:spPr>
        <p:txBody>
          <a:bodyPr>
            <a:noAutofit/>
          </a:bodyPr>
          <a:lstStyle/>
          <a:p>
            <a:pPr marL="0" indent="0">
              <a:lnSpc>
                <a:spcPct val="150000"/>
              </a:lnSpc>
              <a:buNone/>
            </a:pPr>
            <a:r>
              <a:rPr lang="en-ZA" sz="2800" b="1" dirty="0"/>
              <a:t>Policies and procedures:</a:t>
            </a:r>
          </a:p>
          <a:p>
            <a:pPr lvl="1">
              <a:lnSpc>
                <a:spcPct val="150000"/>
              </a:lnSpc>
            </a:pPr>
            <a:r>
              <a:rPr lang="en-ZA" dirty="0"/>
              <a:t>Ensure that standards and requirements are upheld</a:t>
            </a:r>
          </a:p>
          <a:p>
            <a:pPr lvl="1"/>
            <a:r>
              <a:rPr lang="en-ZA" dirty="0"/>
              <a:t>Are used as a guide  in determining  procedures to be followed when completing certain tasks .</a:t>
            </a:r>
          </a:p>
          <a:p>
            <a:pPr lvl="1"/>
            <a:r>
              <a:rPr lang="en-ZA" dirty="0"/>
              <a:t>Ensure that  deviation are addressed and resolved according to laws and regulations </a:t>
            </a:r>
          </a:p>
          <a:p>
            <a:pPr lvl="1">
              <a:lnSpc>
                <a:spcPct val="150000"/>
              </a:lnSpc>
            </a:pPr>
            <a:r>
              <a:rPr lang="en-ZA" dirty="0"/>
              <a:t>Need to cover skills development  </a:t>
            </a:r>
            <a:endParaRPr lang="en-US" dirty="0"/>
          </a:p>
          <a:p>
            <a:pPr>
              <a:lnSpc>
                <a:spcPct val="150000"/>
              </a:lnSpc>
            </a:pPr>
            <a:endParaRPr lang="en-US" sz="2800" dirty="0"/>
          </a:p>
        </p:txBody>
      </p:sp>
    </p:spTree>
    <p:extLst>
      <p:ext uri="{BB962C8B-B14F-4D97-AF65-F5344CB8AC3E}">
        <p14:creationId xmlns:p14="http://schemas.microsoft.com/office/powerpoint/2010/main" val="15648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5" name="Content Placeholder 4"/>
          <p:cNvSpPr>
            <a:spLocks noGrp="1"/>
          </p:cNvSpPr>
          <p:nvPr>
            <p:ph sz="quarter" idx="1"/>
          </p:nvPr>
        </p:nvSpPr>
        <p:spPr>
          <a:xfrm>
            <a:off x="2992324" y="1556792"/>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Does your company have policies and procedures (QMS) relating to skills development?</a:t>
            </a:r>
            <a:endParaRPr lang="en-US" sz="2800" dirty="0"/>
          </a:p>
          <a:p>
            <a:pPr marL="0" indent="0">
              <a:buNone/>
            </a:pPr>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262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Quality Assurance in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244900163"/>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0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38FA584-5A3E-4CFD-963B-67FA77C7AA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B5A0C06-BA32-4BD3-B08C-C0EB8889244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0F5DE957-1353-4A63-8EC8-0B62B56D1BF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8736C48-6513-4EF3-A7EC-C96A65B790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C755FDC-58F8-44D8-92AB-333672023E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BA505144-0228-4A14-971A-B035F701BA5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B5F6F64-5BD4-44B9-9E3B-E0DBF694CD0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2C8D5BFB-A920-4E41-9A29-6A6984BB26B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38C9A755-FB0D-462F-BC39-75727710354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4A448572-1F17-400C-A131-1CC8874F9F2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8DF19D86-0424-4F41-85CE-E9471E87D6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Quality Assurance in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5" name="Content Placeholder 4"/>
          <p:cNvSpPr>
            <a:spLocks noGrp="1"/>
          </p:cNvSpPr>
          <p:nvPr>
            <p:ph sz="quarter" idx="1"/>
          </p:nvPr>
        </p:nvSpPr>
        <p:spPr/>
        <p:txBody>
          <a:bodyPr>
            <a:normAutofit/>
          </a:bodyPr>
          <a:lstStyle/>
          <a:p>
            <a:pPr marL="0" indent="0">
              <a:buNone/>
            </a:pPr>
            <a:r>
              <a:rPr lang="en-US" b="1" dirty="0"/>
              <a:t>Policy alignment with (ISO) 9000</a:t>
            </a:r>
          </a:p>
          <a:p>
            <a:pPr marL="0" indent="0">
              <a:buNone/>
            </a:pPr>
            <a:endParaRPr lang="en-US" sz="1400" b="1" dirty="0"/>
          </a:p>
          <a:p>
            <a:pPr lvl="1">
              <a:lnSpc>
                <a:spcPct val="110000"/>
              </a:lnSpc>
            </a:pPr>
            <a:r>
              <a:rPr lang="en-US" dirty="0"/>
              <a:t>Part of  QMS of training and development comes from National Skills Authority (NSA)</a:t>
            </a:r>
          </a:p>
          <a:p>
            <a:pPr lvl="1">
              <a:lnSpc>
                <a:spcPct val="110000"/>
              </a:lnSpc>
            </a:pPr>
            <a:r>
              <a:rPr lang="en-US" dirty="0"/>
              <a:t>Training policies which regulate the quality assurance of training, must meet minimum requirements of legislation. </a:t>
            </a:r>
          </a:p>
          <a:p>
            <a:pPr lvl="1">
              <a:lnSpc>
                <a:spcPct val="110000"/>
              </a:lnSpc>
            </a:pPr>
            <a:r>
              <a:rPr lang="en-US" dirty="0"/>
              <a:t>The NSA bases their standards on the International Organisation of</a:t>
            </a:r>
            <a:r>
              <a:rPr lang="en-ZA" dirty="0"/>
              <a:t> Standardisation</a:t>
            </a:r>
            <a:r>
              <a:rPr lang="en-US" dirty="0"/>
              <a:t> (ISO) ISO 9000 </a:t>
            </a:r>
          </a:p>
          <a:p>
            <a:pPr marL="0" indent="0">
              <a:buNone/>
            </a:pPr>
            <a:endParaRPr lang="en-US" dirty="0"/>
          </a:p>
        </p:txBody>
      </p:sp>
    </p:spTree>
    <p:extLst>
      <p:ext uri="{BB962C8B-B14F-4D97-AF65-F5344CB8AC3E}">
        <p14:creationId xmlns:p14="http://schemas.microsoft.com/office/powerpoint/2010/main" val="393809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Quality Assurance in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lnSpcReduction="10000"/>
          </a:bodyPr>
          <a:lstStyle/>
          <a:p>
            <a:pPr marL="0" indent="0">
              <a:buNone/>
            </a:pPr>
            <a:r>
              <a:rPr lang="en-US" b="1" dirty="0"/>
              <a:t>Eight quality management principles</a:t>
            </a:r>
          </a:p>
          <a:p>
            <a:pPr marL="0" indent="0">
              <a:buNone/>
            </a:pPr>
            <a:endParaRPr lang="en-US" b="1" dirty="0"/>
          </a:p>
          <a:p>
            <a:pPr marL="514350" indent="-514350">
              <a:buFont typeface="+mj-lt"/>
              <a:buAutoNum type="arabicPeriod"/>
            </a:pPr>
            <a:r>
              <a:rPr lang="en-US" dirty="0"/>
              <a:t>Customer Focus</a:t>
            </a:r>
          </a:p>
          <a:p>
            <a:pPr marL="514350" indent="-514350">
              <a:buFont typeface="+mj-lt"/>
              <a:buAutoNum type="arabicPeriod"/>
            </a:pPr>
            <a:r>
              <a:rPr lang="en-US" dirty="0"/>
              <a:t>Leadership</a:t>
            </a:r>
          </a:p>
          <a:p>
            <a:pPr marL="514350" indent="-514350">
              <a:buFont typeface="+mj-lt"/>
              <a:buAutoNum type="arabicPeriod"/>
            </a:pPr>
            <a:r>
              <a:rPr lang="en-US" dirty="0"/>
              <a:t>Involvement of people</a:t>
            </a:r>
          </a:p>
          <a:p>
            <a:pPr marL="514350" indent="-514350">
              <a:buFont typeface="+mj-lt"/>
              <a:buAutoNum type="arabicPeriod"/>
            </a:pPr>
            <a:r>
              <a:rPr lang="en-US" dirty="0"/>
              <a:t>Process approach</a:t>
            </a:r>
          </a:p>
          <a:p>
            <a:pPr marL="514350" indent="-514350">
              <a:buFont typeface="+mj-lt"/>
              <a:buAutoNum type="arabicPeriod"/>
            </a:pPr>
            <a:r>
              <a:rPr lang="en-US" dirty="0"/>
              <a:t>System approach to management</a:t>
            </a:r>
          </a:p>
          <a:p>
            <a:pPr marL="514350" indent="-514350">
              <a:buFont typeface="+mj-lt"/>
              <a:buAutoNum type="arabicPeriod"/>
            </a:pPr>
            <a:r>
              <a:rPr lang="en-US" dirty="0"/>
              <a:t>Continual Improvement</a:t>
            </a:r>
          </a:p>
          <a:p>
            <a:pPr marL="514350" indent="-514350">
              <a:buFont typeface="+mj-lt"/>
              <a:buAutoNum type="arabicPeriod"/>
            </a:pPr>
            <a:r>
              <a:rPr lang="en-US" dirty="0"/>
              <a:t>Factual approach to decision making</a:t>
            </a:r>
          </a:p>
          <a:p>
            <a:pPr marL="514350" indent="-514350">
              <a:buFont typeface="+mj-lt"/>
              <a:buAutoNum type="arabicPeriod"/>
            </a:pPr>
            <a:r>
              <a:rPr lang="en-US" dirty="0"/>
              <a:t>Mutually beneficial supplier relationship</a:t>
            </a:r>
          </a:p>
        </p:txBody>
      </p:sp>
    </p:spTree>
    <p:extLst>
      <p:ext uri="{BB962C8B-B14F-4D97-AF65-F5344CB8AC3E}">
        <p14:creationId xmlns:p14="http://schemas.microsoft.com/office/powerpoint/2010/main" val="29899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US" sz="2800" b="1" dirty="0"/>
              <a:t>Customer Focus</a:t>
            </a:r>
          </a:p>
          <a:p>
            <a:pPr marL="0" indent="0">
              <a:buNone/>
            </a:pPr>
            <a:endParaRPr lang="en-US" sz="1400" b="1" dirty="0"/>
          </a:p>
          <a:p>
            <a:pPr lvl="1"/>
            <a:r>
              <a:rPr lang="en-US" dirty="0"/>
              <a:t>understand current and future customer needs in order to meet requirements </a:t>
            </a:r>
          </a:p>
          <a:p>
            <a:pPr lvl="1">
              <a:lnSpc>
                <a:spcPct val="150000"/>
              </a:lnSpc>
            </a:pPr>
            <a:r>
              <a:rPr lang="en-US" dirty="0"/>
              <a:t>strive to exceed customer expectations</a:t>
            </a:r>
            <a:endParaRPr lang="en-US" b="1" dirty="0"/>
          </a:p>
        </p:txBody>
      </p:sp>
    </p:spTree>
    <p:extLst>
      <p:ext uri="{BB962C8B-B14F-4D97-AF65-F5344CB8AC3E}">
        <p14:creationId xmlns:p14="http://schemas.microsoft.com/office/powerpoint/2010/main" val="37722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848872" cy="4680000"/>
          </a:xfrm>
        </p:spPr>
        <p:txBody>
          <a:bodyPr>
            <a:normAutofit/>
          </a:bodyPr>
          <a:lstStyle/>
          <a:p>
            <a:pPr marL="0" indent="0">
              <a:buNone/>
            </a:pPr>
            <a:r>
              <a:rPr lang="en-US" sz="2800" b="1" dirty="0"/>
              <a:t>Customer Focus</a:t>
            </a:r>
          </a:p>
          <a:p>
            <a:pPr marL="0" indent="0">
              <a:lnSpc>
                <a:spcPct val="150000"/>
              </a:lnSpc>
              <a:buNone/>
            </a:pPr>
            <a:endParaRPr lang="en-US" sz="1400" dirty="0"/>
          </a:p>
          <a:p>
            <a:pPr>
              <a:lnSpc>
                <a:spcPct val="150000"/>
              </a:lnSpc>
            </a:pPr>
            <a:r>
              <a:rPr lang="en-US" b="1" dirty="0"/>
              <a:t>Benefits of this approach are</a:t>
            </a:r>
            <a:r>
              <a:rPr lang="en-US" dirty="0"/>
              <a:t>: </a:t>
            </a:r>
          </a:p>
          <a:p>
            <a:pPr lvl="1" fontAlgn="base">
              <a:lnSpc>
                <a:spcPct val="150000"/>
              </a:lnSpc>
            </a:pPr>
            <a:r>
              <a:rPr lang="en-US" dirty="0"/>
              <a:t>Increased revenue and market share</a:t>
            </a:r>
          </a:p>
          <a:p>
            <a:pPr lvl="1" fontAlgn="base"/>
            <a:r>
              <a:rPr lang="en-US" dirty="0"/>
              <a:t>Increased effectiveness in the use of resources to enhance customer satisfaction</a:t>
            </a:r>
          </a:p>
          <a:p>
            <a:pPr lvl="1" fontAlgn="base">
              <a:lnSpc>
                <a:spcPct val="150000"/>
              </a:lnSpc>
            </a:pPr>
            <a:r>
              <a:rPr lang="en-US" dirty="0"/>
              <a:t>Improved customer loyalty leading to repeat business</a:t>
            </a:r>
          </a:p>
          <a:p>
            <a:pPr marL="366712" lvl="1" indent="0">
              <a:lnSpc>
                <a:spcPct val="150000"/>
              </a:lnSpc>
              <a:buNone/>
            </a:pPr>
            <a:endParaRPr lang="en-US" b="1" dirty="0"/>
          </a:p>
        </p:txBody>
      </p:sp>
    </p:spTree>
    <p:extLst>
      <p:ext uri="{BB962C8B-B14F-4D97-AF65-F5344CB8AC3E}">
        <p14:creationId xmlns:p14="http://schemas.microsoft.com/office/powerpoint/2010/main" val="37870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US" sz="2800" b="1" dirty="0"/>
              <a:t>Ways to apply Customer Focus</a:t>
            </a:r>
          </a:p>
          <a:p>
            <a:pPr marL="0" indent="0">
              <a:buNone/>
            </a:pPr>
            <a:endParaRPr lang="en-US" b="1" dirty="0"/>
          </a:p>
          <a:p>
            <a:pPr lvl="1" fontAlgn="base">
              <a:lnSpc>
                <a:spcPct val="110000"/>
              </a:lnSpc>
            </a:pPr>
            <a:r>
              <a:rPr lang="en-US" dirty="0"/>
              <a:t>Research and understand customer needs and expectations</a:t>
            </a:r>
          </a:p>
          <a:p>
            <a:pPr lvl="1" fontAlgn="base"/>
            <a:r>
              <a:rPr lang="en-US" dirty="0"/>
              <a:t>Ensure objectives of the organization are linked to customer needs and expectations</a:t>
            </a:r>
          </a:p>
          <a:p>
            <a:pPr lvl="1" fontAlgn="base"/>
            <a:r>
              <a:rPr lang="en-US" dirty="0"/>
              <a:t>Communicate customer needs and expectations throughout the organization</a:t>
            </a:r>
          </a:p>
          <a:p>
            <a:pPr marL="0" indent="0">
              <a:lnSpc>
                <a:spcPct val="150000"/>
              </a:lnSpc>
              <a:buNone/>
            </a:pPr>
            <a:endParaRPr lang="en-US" dirty="0"/>
          </a:p>
          <a:p>
            <a:pPr marL="0" indent="0">
              <a:lnSpc>
                <a:spcPct val="150000"/>
              </a:lnSpc>
              <a:buNone/>
            </a:pPr>
            <a:endParaRPr lang="en-US" b="1" dirty="0"/>
          </a:p>
        </p:txBody>
      </p:sp>
    </p:spTree>
    <p:extLst>
      <p:ext uri="{BB962C8B-B14F-4D97-AF65-F5344CB8AC3E}">
        <p14:creationId xmlns:p14="http://schemas.microsoft.com/office/powerpoint/2010/main" val="22946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319</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680000"/>
          </a:xfrm>
        </p:spPr>
        <p:txBody>
          <a:bodyPr>
            <a:normAutofit/>
          </a:bodyPr>
          <a:lstStyle/>
          <a:p>
            <a:pPr marL="0" indent="0">
              <a:buNone/>
            </a:pPr>
            <a:r>
              <a:rPr lang="en-US" sz="2800" b="1" dirty="0"/>
              <a:t>Ways to apply Customer Focus</a:t>
            </a:r>
          </a:p>
          <a:p>
            <a:pPr marL="0" indent="0">
              <a:buNone/>
            </a:pPr>
            <a:endParaRPr lang="en-US" b="1" dirty="0"/>
          </a:p>
          <a:p>
            <a:pPr lvl="1" fontAlgn="base"/>
            <a:r>
              <a:rPr lang="en-US" dirty="0"/>
              <a:t>Measure customer satisfaction and act on results</a:t>
            </a:r>
          </a:p>
          <a:p>
            <a:pPr lvl="1" fontAlgn="base"/>
            <a:r>
              <a:rPr lang="en-US" dirty="0"/>
              <a:t>Systematically manage customer relationships </a:t>
            </a:r>
          </a:p>
          <a:p>
            <a:pPr lvl="1" fontAlgn="base"/>
            <a:r>
              <a:rPr lang="en-US" dirty="0"/>
              <a:t>Ensure  balanced approach between customer satisfaction and others such as owners, employees, suppliers, financiers, communities etc.</a:t>
            </a:r>
          </a:p>
          <a:p>
            <a:pPr marL="0" indent="0">
              <a:lnSpc>
                <a:spcPct val="150000"/>
              </a:lnSpc>
              <a:buNone/>
            </a:pPr>
            <a:endParaRPr lang="en-US" dirty="0"/>
          </a:p>
          <a:p>
            <a:pPr marL="0" indent="0">
              <a:lnSpc>
                <a:spcPct val="150000"/>
              </a:lnSpc>
              <a:buNone/>
            </a:pPr>
            <a:endParaRPr lang="en-US" b="1" dirty="0"/>
          </a:p>
        </p:txBody>
      </p:sp>
    </p:spTree>
    <p:extLst>
      <p:ext uri="{BB962C8B-B14F-4D97-AF65-F5344CB8AC3E}">
        <p14:creationId xmlns:p14="http://schemas.microsoft.com/office/powerpoint/2010/main" val="710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Act (Act 97 1998)</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32</a:t>
            </a:fld>
            <a:endParaRPr lang="en-ZA"/>
          </a:p>
        </p:txBody>
      </p:sp>
      <p:sp>
        <p:nvSpPr>
          <p:cNvPr id="8" name="Content Placeholder 7"/>
          <p:cNvSpPr>
            <a:spLocks noGrp="1"/>
          </p:cNvSpPr>
          <p:nvPr>
            <p:ph sz="quarter" idx="1"/>
          </p:nvPr>
        </p:nvSpPr>
        <p:spPr>
          <a:xfrm>
            <a:off x="539552" y="1268760"/>
            <a:ext cx="8141310" cy="5256584"/>
          </a:xfrm>
        </p:spPr>
        <p:txBody>
          <a:bodyPr>
            <a:normAutofit fontScale="92500"/>
          </a:bodyPr>
          <a:lstStyle/>
          <a:p>
            <a:pPr marL="0" indent="0">
              <a:buNone/>
            </a:pPr>
            <a:r>
              <a:rPr lang="en-ZA" sz="3000" b="1" dirty="0"/>
              <a:t>Skills Development Act provides institutional framework to develop and  implement national sector and workplace strategies to:</a:t>
            </a:r>
          </a:p>
          <a:p>
            <a:pPr lvl="1" fontAlgn="base"/>
            <a:r>
              <a:rPr lang="en-ZA" sz="2800" b="1" dirty="0">
                <a:effectLst>
                  <a:outerShdw sx="0" sy="0">
                    <a:srgbClr val="000000"/>
                  </a:outerShdw>
                </a:effectLst>
              </a:rPr>
              <a:t>Develop and improve skills </a:t>
            </a:r>
            <a:r>
              <a:rPr lang="en-ZA" sz="2800" dirty="0">
                <a:effectLst>
                  <a:outerShdw sx="0" sy="0">
                    <a:srgbClr val="000000"/>
                  </a:outerShdw>
                </a:effectLst>
              </a:rPr>
              <a:t>of the South African workforce	 </a:t>
            </a:r>
          </a:p>
          <a:p>
            <a:pPr lvl="1" fontAlgn="base"/>
            <a:r>
              <a:rPr lang="en-ZA" sz="2800" b="1" dirty="0">
                <a:effectLst>
                  <a:outerShdw sx="0" sy="0">
                    <a:srgbClr val="000000"/>
                  </a:outerShdw>
                </a:effectLst>
              </a:rPr>
              <a:t>Integrate strategies </a:t>
            </a:r>
            <a:r>
              <a:rPr lang="en-ZA" sz="2800" dirty="0">
                <a:effectLst>
                  <a:outerShdw sx="0" sy="0">
                    <a:srgbClr val="000000"/>
                  </a:outerShdw>
                </a:effectLst>
              </a:rPr>
              <a:t>within NQF as prescribed in the SAQA Act of 1995	</a:t>
            </a:r>
            <a:endParaRPr lang="en-US" sz="2800" dirty="0">
              <a:effectLst>
                <a:outerShdw sx="0" sy="0">
                  <a:srgbClr val="000000"/>
                </a:outerShdw>
              </a:effectLst>
            </a:endParaRPr>
          </a:p>
          <a:p>
            <a:pPr lvl="1" fontAlgn="base"/>
            <a:r>
              <a:rPr lang="en-ZA" sz="2800" b="1" dirty="0">
                <a:effectLst>
                  <a:outerShdw sx="0" sy="0">
                    <a:srgbClr val="000000"/>
                  </a:outerShdw>
                </a:effectLst>
              </a:rPr>
              <a:t>Provide for learnerships </a:t>
            </a:r>
            <a:r>
              <a:rPr lang="en-ZA" sz="2800" dirty="0">
                <a:effectLst>
                  <a:outerShdw sx="0" sy="0">
                    <a:srgbClr val="000000"/>
                  </a:outerShdw>
                </a:effectLst>
              </a:rPr>
              <a:t>that lead to recognised occupational qualifications	</a:t>
            </a:r>
            <a:endParaRPr lang="en-US" sz="2800" dirty="0">
              <a:effectLst>
                <a:outerShdw sx="0" sy="0">
                  <a:srgbClr val="000000"/>
                </a:outerShdw>
              </a:effectLst>
            </a:endParaRPr>
          </a:p>
          <a:p>
            <a:pPr lvl="1" fontAlgn="base"/>
            <a:r>
              <a:rPr lang="en-ZA" sz="2800" b="1" dirty="0">
                <a:effectLst>
                  <a:outerShdw sx="0" sy="0">
                    <a:srgbClr val="000000"/>
                  </a:outerShdw>
                </a:effectLst>
              </a:rPr>
              <a:t>Provide financing of skills development </a:t>
            </a:r>
            <a:r>
              <a:rPr lang="en-ZA" sz="2800" dirty="0">
                <a:effectLst>
                  <a:outerShdw sx="0" sy="0">
                    <a:srgbClr val="000000"/>
                  </a:outerShdw>
                </a:effectLst>
              </a:rPr>
              <a:t>by means of a </a:t>
            </a:r>
            <a:r>
              <a:rPr lang="en-ZA" sz="2800" b="1" dirty="0">
                <a:effectLst>
                  <a:outerShdw sx="0" sy="0">
                    <a:srgbClr val="000000"/>
                  </a:outerShdw>
                </a:effectLst>
              </a:rPr>
              <a:t>National Skills Fund (NSF</a:t>
            </a:r>
            <a:r>
              <a:rPr lang="en-ZA" sz="2800" dirty="0">
                <a:effectLst>
                  <a:outerShdw sx="0" sy="0">
                    <a:srgbClr val="000000"/>
                  </a:outerShdw>
                </a:effectLst>
              </a:rPr>
              <a:t>) and a </a:t>
            </a:r>
            <a:r>
              <a:rPr lang="en-ZA" sz="2800" b="1" dirty="0">
                <a:effectLst>
                  <a:outerShdw sx="0" sy="0">
                    <a:srgbClr val="000000"/>
                  </a:outerShdw>
                </a:effectLst>
              </a:rPr>
              <a:t>levy-grant scheme </a:t>
            </a:r>
            <a:endParaRPr lang="en-US" sz="2800" b="1" dirty="0">
              <a:effectLst>
                <a:outerShdw sx="0" sy="0">
                  <a:srgbClr val="000000"/>
                </a:outerShdw>
              </a:effectLst>
            </a:endParaRPr>
          </a:p>
          <a:p>
            <a:pPr lvl="1"/>
            <a:r>
              <a:rPr lang="en-ZA" sz="2800" b="1" dirty="0"/>
              <a:t>Provide for </a:t>
            </a:r>
            <a:r>
              <a:rPr lang="en-ZA" sz="2800" dirty="0"/>
              <a:t>and </a:t>
            </a:r>
            <a:r>
              <a:rPr lang="en-ZA" sz="2800" b="1" dirty="0"/>
              <a:t>regulate employment services</a:t>
            </a:r>
          </a:p>
        </p:txBody>
      </p:sp>
    </p:spTree>
    <p:extLst>
      <p:ext uri="{BB962C8B-B14F-4D97-AF65-F5344CB8AC3E}">
        <p14:creationId xmlns:p14="http://schemas.microsoft.com/office/powerpoint/2010/main" val="215595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920880" cy="4680000"/>
          </a:xfrm>
        </p:spPr>
        <p:txBody>
          <a:bodyPr>
            <a:normAutofit/>
          </a:bodyPr>
          <a:lstStyle/>
          <a:p>
            <a:pPr marL="0" indent="0">
              <a:buNone/>
            </a:pPr>
            <a:r>
              <a:rPr lang="en-US" sz="2800" b="1" dirty="0"/>
              <a:t>Leadership</a:t>
            </a:r>
          </a:p>
          <a:p>
            <a:pPr fontAlgn="base">
              <a:lnSpc>
                <a:spcPct val="150000"/>
              </a:lnSpc>
            </a:pPr>
            <a:r>
              <a:rPr lang="en-US" dirty="0"/>
              <a:t>Leaders:</a:t>
            </a:r>
          </a:p>
          <a:p>
            <a:pPr lvl="1" fontAlgn="base"/>
            <a:r>
              <a:rPr lang="en-US" dirty="0"/>
              <a:t>establish unity of purpose and direction within organization. </a:t>
            </a:r>
          </a:p>
          <a:p>
            <a:pPr lvl="1" fontAlgn="base"/>
            <a:r>
              <a:rPr lang="en-US" dirty="0"/>
              <a:t>create and maintain internal environment which ensures organization achieves its objectives. </a:t>
            </a:r>
          </a:p>
          <a:p>
            <a:pPr marL="0" lvl="0" indent="0" fontAlgn="base">
              <a:buNone/>
            </a:pPr>
            <a:endParaRPr lang="en-US" dirty="0"/>
          </a:p>
          <a:p>
            <a:pPr marL="0" indent="0">
              <a:lnSpc>
                <a:spcPct val="150000"/>
              </a:lnSpc>
              <a:buNone/>
            </a:pPr>
            <a:endParaRPr lang="en-US" dirty="0"/>
          </a:p>
          <a:p>
            <a:pPr marL="0" indent="0">
              <a:lnSpc>
                <a:spcPct val="150000"/>
              </a:lnSpc>
              <a:buNone/>
            </a:pPr>
            <a:endParaRPr lang="en-US" b="1" dirty="0"/>
          </a:p>
        </p:txBody>
      </p:sp>
    </p:spTree>
    <p:extLst>
      <p:ext uri="{BB962C8B-B14F-4D97-AF65-F5344CB8AC3E}">
        <p14:creationId xmlns:p14="http://schemas.microsoft.com/office/powerpoint/2010/main" val="17556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031928"/>
          </a:xfrm>
        </p:spPr>
        <p:txBody>
          <a:bodyPr>
            <a:normAutofit/>
          </a:bodyPr>
          <a:lstStyle/>
          <a:p>
            <a:r>
              <a:rPr lang="en-US" sz="2800" b="1" dirty="0"/>
              <a:t>Benefits of Leadership approach</a:t>
            </a:r>
          </a:p>
          <a:p>
            <a:pPr marL="0" indent="0">
              <a:buNone/>
            </a:pPr>
            <a:endParaRPr lang="en-US" sz="1400" b="1" dirty="0"/>
          </a:p>
          <a:p>
            <a:pPr lvl="1" fontAlgn="base">
              <a:lnSpc>
                <a:spcPct val="110000"/>
              </a:lnSpc>
            </a:pPr>
            <a:r>
              <a:rPr lang="en-US" dirty="0"/>
              <a:t>People will understand and be motivated towards </a:t>
            </a:r>
            <a:r>
              <a:rPr lang="en-ZA" dirty="0"/>
              <a:t>organisations</a:t>
            </a:r>
            <a:r>
              <a:rPr lang="en-US" dirty="0"/>
              <a:t> goals and objectives.</a:t>
            </a:r>
          </a:p>
          <a:p>
            <a:pPr lvl="1" fontAlgn="base"/>
            <a:r>
              <a:rPr lang="en-US" dirty="0"/>
              <a:t>Activities are evaluated, aligned and implemented in a unified way</a:t>
            </a:r>
          </a:p>
          <a:p>
            <a:pPr lvl="1" fontAlgn="base"/>
            <a:r>
              <a:rPr lang="en-US" dirty="0"/>
              <a:t>Miscommunication between different levels of management will be avoided</a:t>
            </a:r>
            <a:endParaRPr lang="en-US" b="1" dirty="0"/>
          </a:p>
        </p:txBody>
      </p:sp>
    </p:spTree>
    <p:extLst>
      <p:ext uri="{BB962C8B-B14F-4D97-AF65-F5344CB8AC3E}">
        <p14:creationId xmlns:p14="http://schemas.microsoft.com/office/powerpoint/2010/main" val="26176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920880" cy="3455864"/>
          </a:xfrm>
        </p:spPr>
        <p:txBody>
          <a:bodyPr>
            <a:normAutofit/>
          </a:bodyPr>
          <a:lstStyle/>
          <a:p>
            <a:r>
              <a:rPr lang="en-ZA" sz="2800" b="1" dirty="0"/>
              <a:t>How to apply</a:t>
            </a:r>
            <a:r>
              <a:rPr lang="en-US" sz="2800" b="1" dirty="0"/>
              <a:t> Leadership approach</a:t>
            </a:r>
            <a:r>
              <a:rPr lang="en-ZA" sz="2800" b="1" dirty="0"/>
              <a:t> principle</a:t>
            </a:r>
            <a:r>
              <a:rPr lang="en-ZA" sz="2800" dirty="0"/>
              <a:t>:</a:t>
            </a:r>
          </a:p>
          <a:p>
            <a:pPr marL="0" indent="0">
              <a:buNone/>
            </a:pPr>
            <a:endParaRPr lang="en-US" sz="1400" dirty="0"/>
          </a:p>
          <a:p>
            <a:pPr lvl="1" fontAlgn="base"/>
            <a:r>
              <a:rPr lang="en-US" dirty="0"/>
              <a:t>Consider needs of all parties</a:t>
            </a:r>
          </a:p>
          <a:p>
            <a:pPr lvl="1" fontAlgn="base"/>
            <a:r>
              <a:rPr lang="en-US" dirty="0"/>
              <a:t>Establish clear vision of </a:t>
            </a:r>
            <a:r>
              <a:rPr lang="en-ZA" dirty="0"/>
              <a:t>organisation’s</a:t>
            </a:r>
            <a:r>
              <a:rPr lang="en-US" dirty="0"/>
              <a:t> future.</a:t>
            </a:r>
          </a:p>
          <a:p>
            <a:pPr lvl="1" fontAlgn="base"/>
            <a:r>
              <a:rPr lang="en-US" dirty="0"/>
              <a:t>Set challenging goals and targets </a:t>
            </a:r>
          </a:p>
          <a:p>
            <a:pPr lvl="1" fontAlgn="base"/>
            <a:r>
              <a:rPr lang="en-US" dirty="0"/>
              <a:t>Create and sustain shared values, fairness and ethical role models at all levels of the organization</a:t>
            </a:r>
            <a:endParaRPr lang="en-US" b="1" dirty="0"/>
          </a:p>
        </p:txBody>
      </p:sp>
    </p:spTree>
    <p:extLst>
      <p:ext uri="{BB962C8B-B14F-4D97-AF65-F5344CB8AC3E}">
        <p14:creationId xmlns:p14="http://schemas.microsoft.com/office/powerpoint/2010/main" val="35604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3527872"/>
          </a:xfrm>
        </p:spPr>
        <p:txBody>
          <a:bodyPr>
            <a:normAutofit/>
          </a:bodyPr>
          <a:lstStyle/>
          <a:p>
            <a:r>
              <a:rPr lang="en-ZA" sz="2800" b="1" dirty="0"/>
              <a:t>How to apply</a:t>
            </a:r>
            <a:r>
              <a:rPr lang="en-US" sz="2800" b="1" dirty="0"/>
              <a:t> Leadership approach</a:t>
            </a:r>
            <a:r>
              <a:rPr lang="en-ZA" sz="2800" b="1" dirty="0"/>
              <a:t> principle</a:t>
            </a:r>
            <a:r>
              <a:rPr lang="en-ZA" sz="2800" dirty="0"/>
              <a:t>:</a:t>
            </a:r>
            <a:endParaRPr lang="en-US" sz="2800" dirty="0"/>
          </a:p>
          <a:p>
            <a:pPr marL="0" lvl="0" indent="0" fontAlgn="base">
              <a:buNone/>
            </a:pPr>
            <a:endParaRPr lang="en-US" sz="1400" dirty="0"/>
          </a:p>
          <a:p>
            <a:pPr lvl="1" fontAlgn="base"/>
            <a:r>
              <a:rPr lang="en-US" dirty="0"/>
              <a:t>Establish trust</a:t>
            </a:r>
          </a:p>
          <a:p>
            <a:pPr lvl="1" fontAlgn="base"/>
            <a:r>
              <a:rPr lang="en-US" dirty="0"/>
              <a:t>Eliminate fear</a:t>
            </a:r>
          </a:p>
          <a:p>
            <a:pPr lvl="1" fontAlgn="base"/>
            <a:r>
              <a:rPr lang="en-US" dirty="0"/>
              <a:t>Provide people with required resources, training and freedom to act with responsibility and accountability</a:t>
            </a:r>
          </a:p>
          <a:p>
            <a:pPr lvl="1" fontAlgn="base"/>
            <a:r>
              <a:rPr lang="en-US" dirty="0"/>
              <a:t>Inspire, encourage and</a:t>
            </a:r>
            <a:r>
              <a:rPr lang="en-ZA" dirty="0"/>
              <a:t> recognise</a:t>
            </a:r>
            <a:r>
              <a:rPr lang="en-US" dirty="0"/>
              <a:t> people’s contributions</a:t>
            </a:r>
            <a:endParaRPr lang="en-US" b="1" dirty="0"/>
          </a:p>
        </p:txBody>
      </p:sp>
    </p:spTree>
    <p:extLst>
      <p:ext uri="{BB962C8B-B14F-4D97-AF65-F5344CB8AC3E}">
        <p14:creationId xmlns:p14="http://schemas.microsoft.com/office/powerpoint/2010/main" val="202508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2519760"/>
          </a:xfrm>
        </p:spPr>
        <p:txBody>
          <a:bodyPr>
            <a:normAutofit/>
          </a:bodyPr>
          <a:lstStyle/>
          <a:p>
            <a:pPr marL="0" lvl="0" indent="0">
              <a:lnSpc>
                <a:spcPct val="150000"/>
              </a:lnSpc>
              <a:buNone/>
            </a:pPr>
            <a:r>
              <a:rPr lang="en-US" sz="2800" b="1" dirty="0"/>
              <a:t>Involvement of people</a:t>
            </a:r>
          </a:p>
          <a:p>
            <a:pPr marL="0" indent="0">
              <a:buNone/>
            </a:pPr>
            <a:endParaRPr lang="en-US" sz="1400" dirty="0"/>
          </a:p>
          <a:p>
            <a:pPr lvl="1"/>
            <a:r>
              <a:rPr lang="en-US" dirty="0"/>
              <a:t>Involving people at all levels of the organization will enable you to utilize their abilities to the</a:t>
            </a:r>
            <a:r>
              <a:rPr lang="en-ZA" dirty="0"/>
              <a:t> organisation’s</a:t>
            </a:r>
            <a:r>
              <a:rPr lang="en-US" dirty="0"/>
              <a:t> benefit.</a:t>
            </a:r>
            <a:endParaRPr lang="en-US" b="1" dirty="0"/>
          </a:p>
        </p:txBody>
      </p:sp>
    </p:spTree>
    <p:extLst>
      <p:ext uri="{BB962C8B-B14F-4D97-AF65-F5344CB8AC3E}">
        <p14:creationId xmlns:p14="http://schemas.microsoft.com/office/powerpoint/2010/main" val="38711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3527872"/>
          </a:xfrm>
        </p:spPr>
        <p:txBody>
          <a:bodyPr>
            <a:normAutofit/>
          </a:bodyPr>
          <a:lstStyle/>
          <a:p>
            <a:pPr marL="0" indent="0">
              <a:buNone/>
            </a:pPr>
            <a:r>
              <a:rPr lang="en-US" b="1" dirty="0"/>
              <a:t>Benefits of this approach are: </a:t>
            </a:r>
          </a:p>
          <a:p>
            <a:pPr marL="0" indent="0">
              <a:buNone/>
            </a:pPr>
            <a:endParaRPr lang="en-US" sz="1400" dirty="0"/>
          </a:p>
          <a:p>
            <a:pPr lvl="1" fontAlgn="base">
              <a:lnSpc>
                <a:spcPct val="110000"/>
              </a:lnSpc>
            </a:pPr>
            <a:r>
              <a:rPr lang="en-US" dirty="0"/>
              <a:t>Motivated, committed and involved people within  organization</a:t>
            </a:r>
          </a:p>
          <a:p>
            <a:pPr lvl="1" fontAlgn="base">
              <a:lnSpc>
                <a:spcPct val="110000"/>
              </a:lnSpc>
            </a:pPr>
            <a:r>
              <a:rPr lang="en-US" dirty="0"/>
              <a:t>Creativity in furthering </a:t>
            </a:r>
            <a:r>
              <a:rPr lang="en-ZA" dirty="0"/>
              <a:t>organisation’s</a:t>
            </a:r>
            <a:r>
              <a:rPr lang="en-US" dirty="0"/>
              <a:t> objectives</a:t>
            </a:r>
          </a:p>
          <a:p>
            <a:pPr lvl="1" fontAlgn="base">
              <a:lnSpc>
                <a:spcPct val="110000"/>
              </a:lnSpc>
            </a:pPr>
            <a:r>
              <a:rPr lang="en-US" dirty="0"/>
              <a:t>People being accountable for their own performance</a:t>
            </a:r>
          </a:p>
          <a:p>
            <a:pPr lvl="1" fontAlgn="base">
              <a:lnSpc>
                <a:spcPct val="110000"/>
              </a:lnSpc>
            </a:pPr>
            <a:r>
              <a:rPr lang="en-US" dirty="0"/>
              <a:t>People eager to contribute towards continual improvement</a:t>
            </a:r>
            <a:endParaRPr lang="en-US" b="1" dirty="0"/>
          </a:p>
        </p:txBody>
      </p:sp>
    </p:spTree>
    <p:extLst>
      <p:ext uri="{BB962C8B-B14F-4D97-AF65-F5344CB8AC3E}">
        <p14:creationId xmlns:p14="http://schemas.microsoft.com/office/powerpoint/2010/main" val="5316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463976"/>
          </a:xfrm>
        </p:spPr>
        <p:txBody>
          <a:bodyPr>
            <a:normAutofit/>
          </a:bodyPr>
          <a:lstStyle/>
          <a:p>
            <a:pPr marL="0" indent="0">
              <a:buNone/>
            </a:pPr>
            <a:r>
              <a:rPr lang="en-ZA" sz="2800" b="1" dirty="0"/>
              <a:t>How to apply the principle:</a:t>
            </a:r>
          </a:p>
          <a:p>
            <a:pPr marL="0" indent="0">
              <a:buNone/>
            </a:pPr>
            <a:endParaRPr lang="en-US" sz="1400" b="1" dirty="0"/>
          </a:p>
          <a:p>
            <a:pPr fontAlgn="base">
              <a:lnSpc>
                <a:spcPct val="150000"/>
              </a:lnSpc>
            </a:pPr>
            <a:r>
              <a:rPr lang="en-US" b="1" dirty="0"/>
              <a:t>People:</a:t>
            </a:r>
          </a:p>
          <a:p>
            <a:pPr marL="0" lvl="0" indent="0" fontAlgn="base">
              <a:lnSpc>
                <a:spcPct val="150000"/>
              </a:lnSpc>
              <a:buNone/>
            </a:pPr>
            <a:endParaRPr lang="en-US" sz="1400" b="1" dirty="0"/>
          </a:p>
          <a:p>
            <a:pPr lvl="1" fontAlgn="base"/>
            <a:r>
              <a:rPr lang="en-US" dirty="0"/>
              <a:t>must understand  importance of their contribution</a:t>
            </a:r>
          </a:p>
          <a:p>
            <a:pPr lvl="1" fontAlgn="base"/>
            <a:r>
              <a:rPr lang="en-US" dirty="0"/>
              <a:t>identify constraints to  own performance</a:t>
            </a:r>
          </a:p>
          <a:p>
            <a:pPr lvl="1" fontAlgn="base"/>
            <a:r>
              <a:rPr lang="en-US" dirty="0"/>
              <a:t>accept ownership of problems and responsibility for solving them</a:t>
            </a:r>
          </a:p>
          <a:p>
            <a:pPr lvl="1" fontAlgn="base"/>
            <a:r>
              <a:rPr lang="en-US" dirty="0"/>
              <a:t>evaluating their own performance against personal goals and objectives</a:t>
            </a:r>
            <a:endParaRPr lang="en-US" b="1" dirty="0"/>
          </a:p>
        </p:txBody>
      </p:sp>
    </p:spTree>
    <p:extLst>
      <p:ext uri="{BB962C8B-B14F-4D97-AF65-F5344CB8AC3E}">
        <p14:creationId xmlns:p14="http://schemas.microsoft.com/office/powerpoint/2010/main" val="39030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3743896"/>
          </a:xfrm>
        </p:spPr>
        <p:txBody>
          <a:bodyPr>
            <a:normAutofit/>
          </a:bodyPr>
          <a:lstStyle/>
          <a:p>
            <a:pPr marL="0" indent="0">
              <a:buNone/>
            </a:pPr>
            <a:r>
              <a:rPr lang="en-ZA" sz="2800" b="1" dirty="0"/>
              <a:t>How to apply the principle:</a:t>
            </a:r>
            <a:endParaRPr lang="en-US" sz="2800" b="1" dirty="0"/>
          </a:p>
          <a:p>
            <a:pPr marL="0" lvl="0" indent="0" fontAlgn="base">
              <a:buNone/>
            </a:pPr>
            <a:endParaRPr lang="en-US" sz="1400" dirty="0"/>
          </a:p>
          <a:p>
            <a:pPr fontAlgn="base"/>
            <a:r>
              <a:rPr lang="en-US" b="1" dirty="0"/>
              <a:t>People </a:t>
            </a:r>
          </a:p>
          <a:p>
            <a:pPr marL="0" indent="0" fontAlgn="base">
              <a:buNone/>
            </a:pPr>
            <a:endParaRPr lang="en-US" sz="1400" b="1" dirty="0"/>
          </a:p>
          <a:p>
            <a:pPr lvl="1" fontAlgn="base"/>
            <a:r>
              <a:rPr lang="en-US" dirty="0"/>
              <a:t>seeking opportunities to enhance competence, knowledge and experience</a:t>
            </a:r>
          </a:p>
          <a:p>
            <a:pPr lvl="1" fontAlgn="base"/>
            <a:r>
              <a:rPr lang="en-US" dirty="0"/>
              <a:t>freely sharing knowledge and experience</a:t>
            </a:r>
          </a:p>
          <a:p>
            <a:pPr lvl="1" fontAlgn="base"/>
            <a:r>
              <a:rPr lang="en-US" dirty="0"/>
              <a:t>openly discussing problems and issues</a:t>
            </a:r>
            <a:endParaRPr lang="en-US" b="1" dirty="0"/>
          </a:p>
        </p:txBody>
      </p:sp>
    </p:spTree>
    <p:extLst>
      <p:ext uri="{BB962C8B-B14F-4D97-AF65-F5344CB8AC3E}">
        <p14:creationId xmlns:p14="http://schemas.microsoft.com/office/powerpoint/2010/main" val="18450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680000"/>
          </a:xfrm>
        </p:spPr>
        <p:txBody>
          <a:bodyPr>
            <a:normAutofit lnSpcReduction="10000"/>
          </a:bodyPr>
          <a:lstStyle/>
          <a:p>
            <a:pPr marL="0" indent="0" fontAlgn="base">
              <a:lnSpc>
                <a:spcPct val="150000"/>
              </a:lnSpc>
              <a:buNone/>
            </a:pPr>
            <a:r>
              <a:rPr lang="en-US" sz="2800" b="1" dirty="0"/>
              <a:t>Process approach</a:t>
            </a:r>
          </a:p>
          <a:p>
            <a:pPr marL="0" indent="0" fontAlgn="base">
              <a:lnSpc>
                <a:spcPct val="150000"/>
              </a:lnSpc>
              <a:buNone/>
            </a:pPr>
            <a:endParaRPr lang="en-US" sz="1400" b="1" dirty="0"/>
          </a:p>
          <a:p>
            <a:pPr lvl="1" fontAlgn="base"/>
            <a:r>
              <a:rPr lang="en-US" dirty="0"/>
              <a:t>Desired results are achieved more efficiently when activities and related resources are managed as a process</a:t>
            </a:r>
          </a:p>
          <a:p>
            <a:pPr marL="0" indent="0" fontAlgn="base">
              <a:lnSpc>
                <a:spcPct val="150000"/>
              </a:lnSpc>
              <a:buNone/>
            </a:pPr>
            <a:r>
              <a:rPr lang="en-US" sz="2800" b="1" dirty="0"/>
              <a:t>Benefits of Process approach</a:t>
            </a:r>
          </a:p>
          <a:p>
            <a:pPr marL="0" indent="0">
              <a:buNone/>
            </a:pPr>
            <a:endParaRPr lang="en-US" sz="1400" dirty="0"/>
          </a:p>
          <a:p>
            <a:pPr lvl="1" fontAlgn="base"/>
            <a:r>
              <a:rPr lang="en-US" dirty="0"/>
              <a:t>Lower costs and shorter cycle times through effective use of resources</a:t>
            </a:r>
          </a:p>
          <a:p>
            <a:pPr lvl="1" fontAlgn="base"/>
            <a:r>
              <a:rPr lang="en-US" dirty="0"/>
              <a:t>Improved, consistent and predictable results</a:t>
            </a:r>
          </a:p>
          <a:p>
            <a:pPr lvl="1" fontAlgn="base"/>
            <a:r>
              <a:rPr lang="en-US" dirty="0"/>
              <a:t>Focused and prioritized improvement opportunities</a:t>
            </a:r>
            <a:endParaRPr lang="en-US" b="1" dirty="0"/>
          </a:p>
        </p:txBody>
      </p:sp>
    </p:spTree>
    <p:extLst>
      <p:ext uri="{BB962C8B-B14F-4D97-AF65-F5344CB8AC3E}">
        <p14:creationId xmlns:p14="http://schemas.microsoft.com/office/powerpoint/2010/main" val="37504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329</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920880" cy="4680000"/>
          </a:xfrm>
        </p:spPr>
        <p:txBody>
          <a:bodyPr>
            <a:normAutofit/>
          </a:bodyPr>
          <a:lstStyle/>
          <a:p>
            <a:pPr marL="0" indent="0">
              <a:buNone/>
            </a:pPr>
            <a:r>
              <a:rPr lang="en-ZA" sz="2800" b="1" dirty="0"/>
              <a:t>How to apply this principle:</a:t>
            </a:r>
          </a:p>
          <a:p>
            <a:pPr marL="0" indent="0">
              <a:buNone/>
            </a:pPr>
            <a:endParaRPr lang="en-US" sz="1400" b="1" dirty="0"/>
          </a:p>
          <a:p>
            <a:pPr lvl="1" fontAlgn="base"/>
            <a:r>
              <a:rPr lang="en-US" dirty="0"/>
              <a:t>Systematically define activities necessary to obtain desired result</a:t>
            </a:r>
          </a:p>
          <a:p>
            <a:pPr lvl="1" fontAlgn="base"/>
            <a:r>
              <a:rPr lang="en-US" dirty="0"/>
              <a:t>Establish clear accountability and responsibility for managing key activities</a:t>
            </a:r>
          </a:p>
          <a:p>
            <a:pPr lvl="1" fontAlgn="base"/>
            <a:r>
              <a:rPr lang="en-ZA" dirty="0"/>
              <a:t>Analyse</a:t>
            </a:r>
            <a:r>
              <a:rPr lang="en-US" dirty="0"/>
              <a:t> and measure the capability of key activities </a:t>
            </a:r>
          </a:p>
          <a:p>
            <a:pPr marL="0" lvl="0" indent="0" fontAlgn="base">
              <a:lnSpc>
                <a:spcPct val="150000"/>
              </a:lnSpc>
              <a:buNone/>
            </a:pPr>
            <a:endParaRPr lang="en-US" dirty="0"/>
          </a:p>
          <a:p>
            <a:pPr marL="0" indent="0">
              <a:lnSpc>
                <a:spcPct val="150000"/>
              </a:lnSpc>
              <a:buNone/>
            </a:pPr>
            <a:endParaRPr lang="en-US" dirty="0"/>
          </a:p>
          <a:p>
            <a:pPr marL="0" indent="0">
              <a:lnSpc>
                <a:spcPct val="150000"/>
              </a:lnSpc>
              <a:buNone/>
            </a:pPr>
            <a:endParaRPr lang="en-US" b="1" dirty="0"/>
          </a:p>
        </p:txBody>
      </p:sp>
    </p:spTree>
    <p:extLst>
      <p:ext uri="{BB962C8B-B14F-4D97-AF65-F5344CB8AC3E}">
        <p14:creationId xmlns:p14="http://schemas.microsoft.com/office/powerpoint/2010/main" val="36787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Purpose of Skills Development Act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33</a:t>
            </a:fld>
            <a:endParaRPr lang="en-ZA"/>
          </a:p>
        </p:txBody>
      </p:sp>
      <p:sp>
        <p:nvSpPr>
          <p:cNvPr id="2" name="Content Placeholder 1"/>
          <p:cNvSpPr>
            <a:spLocks noGrp="1"/>
          </p:cNvSpPr>
          <p:nvPr>
            <p:ph sz="quarter" idx="1"/>
          </p:nvPr>
        </p:nvSpPr>
        <p:spPr>
          <a:xfrm>
            <a:off x="467544" y="1606193"/>
            <a:ext cx="8424936" cy="4847143"/>
          </a:xfrm>
        </p:spPr>
        <p:txBody>
          <a:bodyPr>
            <a:normAutofit/>
          </a:bodyPr>
          <a:lstStyle/>
          <a:p>
            <a:pPr lvl="1" fontAlgn="base"/>
            <a:r>
              <a:rPr lang="en-US" dirty="0"/>
              <a:t>Develop skills of South African workforce to </a:t>
            </a:r>
            <a:r>
              <a:rPr lang="en-US" b="1" dirty="0"/>
              <a:t>improve </a:t>
            </a:r>
            <a:r>
              <a:rPr lang="en-US" dirty="0"/>
              <a:t>workplace </a:t>
            </a:r>
            <a:r>
              <a:rPr lang="en-US" b="1" dirty="0"/>
              <a:t>productivity</a:t>
            </a:r>
            <a:r>
              <a:rPr lang="en-US" dirty="0"/>
              <a:t> and </a:t>
            </a:r>
            <a:r>
              <a:rPr lang="en-US" b="1" dirty="0"/>
              <a:t>competitiveness </a:t>
            </a:r>
            <a:r>
              <a:rPr lang="en-US" dirty="0"/>
              <a:t>of employers.</a:t>
            </a:r>
          </a:p>
          <a:p>
            <a:pPr lvl="1" fontAlgn="base"/>
            <a:r>
              <a:rPr lang="en-US" dirty="0"/>
              <a:t>Increase  levels of </a:t>
            </a:r>
            <a:r>
              <a:rPr lang="en-US" b="1" dirty="0"/>
              <a:t>investment </a:t>
            </a:r>
            <a:r>
              <a:rPr lang="en-US" dirty="0"/>
              <a:t>in </a:t>
            </a:r>
            <a:r>
              <a:rPr lang="en-US" b="1" dirty="0"/>
              <a:t>education</a:t>
            </a:r>
            <a:r>
              <a:rPr lang="en-US" dirty="0"/>
              <a:t> and </a:t>
            </a:r>
            <a:r>
              <a:rPr lang="en-US" b="1" dirty="0"/>
              <a:t>training</a:t>
            </a:r>
            <a:r>
              <a:rPr lang="en-US" dirty="0"/>
              <a:t> in  labour market and </a:t>
            </a:r>
            <a:r>
              <a:rPr lang="en-US" b="1" dirty="0"/>
              <a:t>increase return on investment</a:t>
            </a:r>
            <a:r>
              <a:rPr lang="en-US" dirty="0"/>
              <a:t>.</a:t>
            </a:r>
          </a:p>
          <a:p>
            <a:pPr lvl="1" fontAlgn="base"/>
            <a:r>
              <a:rPr lang="en-US" dirty="0"/>
              <a:t>Use </a:t>
            </a:r>
            <a:r>
              <a:rPr lang="en-US" b="1" dirty="0"/>
              <a:t>workplace </a:t>
            </a:r>
            <a:r>
              <a:rPr lang="en-US" dirty="0"/>
              <a:t>as </a:t>
            </a:r>
            <a:r>
              <a:rPr lang="en-US" b="1" dirty="0"/>
              <a:t>active learning environment </a:t>
            </a:r>
            <a:r>
              <a:rPr lang="en-US" dirty="0"/>
              <a:t>to provide opportunities for new entrants to the labour market to gain </a:t>
            </a:r>
            <a:r>
              <a:rPr lang="en-US" b="1" dirty="0"/>
              <a:t>work experience</a:t>
            </a:r>
            <a:r>
              <a:rPr lang="en-US" dirty="0"/>
              <a:t>.</a:t>
            </a:r>
          </a:p>
          <a:p>
            <a:pPr lvl="1" fontAlgn="base"/>
            <a:r>
              <a:rPr lang="en-US" b="1" dirty="0"/>
              <a:t>Improve employment prospects </a:t>
            </a:r>
            <a:r>
              <a:rPr lang="en-US" dirty="0"/>
              <a:t>of persons previously disadvantaged by unfair discrimination and to redress those disadvantages </a:t>
            </a:r>
            <a:r>
              <a:rPr lang="en-US" b="1" dirty="0"/>
              <a:t>through training and education.</a:t>
            </a:r>
          </a:p>
          <a:p>
            <a:pPr lvl="1"/>
            <a:endParaRPr lang="en-US" dirty="0"/>
          </a:p>
        </p:txBody>
      </p:sp>
    </p:spTree>
    <p:extLst>
      <p:ext uri="{BB962C8B-B14F-4D97-AF65-F5344CB8AC3E}">
        <p14:creationId xmlns:p14="http://schemas.microsoft.com/office/powerpoint/2010/main" val="822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848872" cy="3455864"/>
          </a:xfrm>
        </p:spPr>
        <p:txBody>
          <a:bodyPr>
            <a:normAutofit/>
          </a:bodyPr>
          <a:lstStyle/>
          <a:p>
            <a:pPr marL="0" indent="0">
              <a:buNone/>
            </a:pPr>
            <a:r>
              <a:rPr lang="en-ZA" sz="2800" b="1" dirty="0"/>
              <a:t>How to apply this principle:</a:t>
            </a:r>
          </a:p>
          <a:p>
            <a:pPr marL="0" indent="0">
              <a:buNone/>
            </a:pPr>
            <a:endParaRPr lang="en-US" sz="1400" b="1" dirty="0"/>
          </a:p>
          <a:p>
            <a:pPr lvl="1" fontAlgn="base"/>
            <a:r>
              <a:rPr lang="en-US" dirty="0"/>
              <a:t>Identify  interfaces of key activities within and between functions of the organization</a:t>
            </a:r>
          </a:p>
          <a:p>
            <a:pPr lvl="1" fontAlgn="base"/>
            <a:r>
              <a:rPr lang="en-US" dirty="0"/>
              <a:t>Focusing on resources, methods and materials that will improve key activities in the organization</a:t>
            </a:r>
          </a:p>
          <a:p>
            <a:pPr lvl="1" fontAlgn="base"/>
            <a:r>
              <a:rPr lang="en-US" dirty="0"/>
              <a:t>Evaluating risks, consequences and impacts of activities on customers, suppliers and other interested parties</a:t>
            </a:r>
            <a:endParaRPr lang="en-US" b="1" dirty="0"/>
          </a:p>
        </p:txBody>
      </p:sp>
    </p:spTree>
    <p:extLst>
      <p:ext uri="{BB962C8B-B14F-4D97-AF65-F5344CB8AC3E}">
        <p14:creationId xmlns:p14="http://schemas.microsoft.com/office/powerpoint/2010/main" val="29563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lnSpcReduction="10000"/>
          </a:bodyPr>
          <a:lstStyle/>
          <a:p>
            <a:pPr marL="0" lvl="0" indent="0">
              <a:buNone/>
            </a:pPr>
            <a:r>
              <a:rPr lang="en-US" sz="2800" b="1" dirty="0"/>
              <a:t>System approach to management</a:t>
            </a:r>
          </a:p>
          <a:p>
            <a:pPr lvl="1"/>
            <a:r>
              <a:rPr lang="en-US" dirty="0"/>
              <a:t>Identifying, understanding and managing interrelated processes as a system, contributes to the</a:t>
            </a:r>
            <a:r>
              <a:rPr lang="en-ZA" dirty="0"/>
              <a:t> organisation’s</a:t>
            </a:r>
            <a:r>
              <a:rPr lang="en-US" dirty="0"/>
              <a:t> effectiveness and efficiency in achieving objectives. </a:t>
            </a:r>
          </a:p>
          <a:p>
            <a:pPr marL="0" lvl="0" indent="0">
              <a:buNone/>
            </a:pPr>
            <a:endParaRPr lang="en-US" sz="3000" b="1" dirty="0"/>
          </a:p>
          <a:p>
            <a:pPr marL="0" lvl="0" indent="0">
              <a:buNone/>
            </a:pPr>
            <a:r>
              <a:rPr lang="en-US" sz="3000" b="1" dirty="0"/>
              <a:t>Benefits of System approach to management</a:t>
            </a:r>
          </a:p>
          <a:p>
            <a:pPr lvl="1" fontAlgn="base">
              <a:lnSpc>
                <a:spcPct val="110000"/>
              </a:lnSpc>
            </a:pPr>
            <a:r>
              <a:rPr lang="en-US" dirty="0"/>
              <a:t>Integration and alignment of processes that will best achieve desired result</a:t>
            </a:r>
          </a:p>
          <a:p>
            <a:pPr lvl="1" fontAlgn="base">
              <a:lnSpc>
                <a:spcPct val="110000"/>
              </a:lnSpc>
            </a:pPr>
            <a:r>
              <a:rPr lang="en-US" dirty="0"/>
              <a:t>The ability to focus effort on key processes</a:t>
            </a:r>
          </a:p>
          <a:p>
            <a:pPr lvl="1" fontAlgn="base">
              <a:lnSpc>
                <a:spcPct val="110000"/>
              </a:lnSpc>
            </a:pPr>
            <a:r>
              <a:rPr lang="en-US" dirty="0"/>
              <a:t>Interested parties are given confidence as to consistency, effectiveness and efficiency of organization</a:t>
            </a:r>
          </a:p>
          <a:p>
            <a:pPr marL="0" indent="0">
              <a:lnSpc>
                <a:spcPct val="150000"/>
              </a:lnSpc>
              <a:buNone/>
            </a:pPr>
            <a:endParaRPr lang="en-US" b="1" dirty="0"/>
          </a:p>
        </p:txBody>
      </p:sp>
    </p:spTree>
    <p:extLst>
      <p:ext uri="{BB962C8B-B14F-4D97-AF65-F5344CB8AC3E}">
        <p14:creationId xmlns:p14="http://schemas.microsoft.com/office/powerpoint/2010/main" val="42197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395536" y="1413296"/>
            <a:ext cx="8640960" cy="4680000"/>
          </a:xfrm>
        </p:spPr>
        <p:txBody>
          <a:bodyPr>
            <a:normAutofit/>
          </a:bodyPr>
          <a:lstStyle/>
          <a:p>
            <a:pPr marL="0" indent="0">
              <a:buNone/>
            </a:pPr>
            <a:r>
              <a:rPr lang="en-ZA" dirty="0"/>
              <a:t> </a:t>
            </a:r>
            <a:r>
              <a:rPr lang="en-ZA" sz="2800" b="1" dirty="0"/>
              <a:t>How to apply this principle:</a:t>
            </a:r>
          </a:p>
          <a:p>
            <a:pPr marL="0" indent="0">
              <a:buNone/>
            </a:pPr>
            <a:endParaRPr lang="en-US" sz="2800" b="1" dirty="0"/>
          </a:p>
          <a:p>
            <a:pPr lvl="1" fontAlgn="base"/>
            <a:r>
              <a:rPr lang="en-US" dirty="0"/>
              <a:t>structuring a system to achieve  </a:t>
            </a:r>
            <a:r>
              <a:rPr lang="en-US" dirty="0" err="1"/>
              <a:t>organisation’s</a:t>
            </a:r>
            <a:r>
              <a:rPr lang="en-US" dirty="0"/>
              <a:t> objectives in most effective and efficient way. </a:t>
            </a:r>
          </a:p>
          <a:p>
            <a:pPr lvl="1" fontAlgn="base"/>
            <a:r>
              <a:rPr lang="en-US" dirty="0"/>
              <a:t>understanding  interdependencies between  processes of the system</a:t>
            </a:r>
          </a:p>
          <a:p>
            <a:pPr lvl="1" fontAlgn="base"/>
            <a:r>
              <a:rPr lang="en-US" dirty="0"/>
              <a:t>structuring  processes which will</a:t>
            </a:r>
            <a:r>
              <a:rPr lang="en-ZA" dirty="0"/>
              <a:t> harmonise</a:t>
            </a:r>
            <a:r>
              <a:rPr lang="en-US" dirty="0"/>
              <a:t> and integrate processes</a:t>
            </a:r>
          </a:p>
          <a:p>
            <a:pPr lvl="1" fontAlgn="base"/>
            <a:r>
              <a:rPr lang="en-US" dirty="0"/>
              <a:t>providing  better understanding of  roles and responsibilities necessary for achieving objectives, thereby avoiding cross-functional barriers</a:t>
            </a:r>
          </a:p>
          <a:p>
            <a:pPr marL="0" indent="0">
              <a:lnSpc>
                <a:spcPct val="150000"/>
              </a:lnSpc>
              <a:buNone/>
            </a:pPr>
            <a:endParaRPr lang="en-US" b="1" dirty="0"/>
          </a:p>
        </p:txBody>
      </p:sp>
    </p:spTree>
    <p:extLst>
      <p:ext uri="{BB962C8B-B14F-4D97-AF65-F5344CB8AC3E}">
        <p14:creationId xmlns:p14="http://schemas.microsoft.com/office/powerpoint/2010/main" val="1026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8219256" cy="3815904"/>
          </a:xfrm>
        </p:spPr>
        <p:txBody>
          <a:bodyPr>
            <a:normAutofit/>
          </a:bodyPr>
          <a:lstStyle/>
          <a:p>
            <a:pPr marL="0" indent="0">
              <a:lnSpc>
                <a:spcPct val="150000"/>
              </a:lnSpc>
              <a:buNone/>
            </a:pPr>
            <a:r>
              <a:rPr lang="en-ZA" sz="2800" b="1" dirty="0"/>
              <a:t>How to apply this principle</a:t>
            </a:r>
            <a:r>
              <a:rPr lang="en-ZA" sz="2800" dirty="0"/>
              <a:t>:</a:t>
            </a:r>
          </a:p>
          <a:p>
            <a:pPr marL="0" indent="0">
              <a:lnSpc>
                <a:spcPct val="150000"/>
              </a:lnSpc>
              <a:buNone/>
            </a:pPr>
            <a:endParaRPr lang="en-ZA" sz="1400" dirty="0"/>
          </a:p>
          <a:p>
            <a:pPr lvl="1" fontAlgn="base"/>
            <a:r>
              <a:rPr lang="en-US" dirty="0"/>
              <a:t>understanding organization capabilities and establishing resource limitations before acting</a:t>
            </a:r>
          </a:p>
          <a:p>
            <a:pPr lvl="1" fontAlgn="base"/>
            <a:r>
              <a:rPr lang="en-US" dirty="0"/>
              <a:t>targeting and defining how specific activities within a system should operate</a:t>
            </a:r>
          </a:p>
          <a:p>
            <a:pPr lvl="1" fontAlgn="base"/>
            <a:r>
              <a:rPr lang="en-US" dirty="0"/>
              <a:t>continually improving the system through measurement and evaluation</a:t>
            </a:r>
            <a:endParaRPr lang="en-US" b="1" dirty="0"/>
          </a:p>
        </p:txBody>
      </p:sp>
    </p:spTree>
    <p:extLst>
      <p:ext uri="{BB962C8B-B14F-4D97-AF65-F5344CB8AC3E}">
        <p14:creationId xmlns:p14="http://schemas.microsoft.com/office/powerpoint/2010/main" val="21675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lvl="0" indent="0">
              <a:buNone/>
            </a:pPr>
            <a:r>
              <a:rPr lang="en-US" b="1" dirty="0"/>
              <a:t>Continual improvement</a:t>
            </a:r>
          </a:p>
          <a:p>
            <a:pPr marL="0" indent="0">
              <a:buNone/>
            </a:pPr>
            <a:endParaRPr lang="en-US" dirty="0"/>
          </a:p>
          <a:p>
            <a:pPr marL="0" indent="0">
              <a:lnSpc>
                <a:spcPct val="150000"/>
              </a:lnSpc>
              <a:buNone/>
            </a:pPr>
            <a:endParaRPr lang="en-US" b="1" dirty="0"/>
          </a:p>
          <a:p>
            <a:pPr marL="0" lvl="0" indent="0" fontAlgn="base">
              <a:lnSpc>
                <a:spcPct val="150000"/>
              </a:lnSpc>
              <a:buNone/>
            </a:pPr>
            <a:endParaRPr lang="en-US" dirty="0"/>
          </a:p>
          <a:p>
            <a:pPr marL="0" indent="0">
              <a:lnSpc>
                <a:spcPct val="150000"/>
              </a:lnSpc>
              <a:buNone/>
            </a:pPr>
            <a:endParaRPr lang="en-US" dirty="0"/>
          </a:p>
          <a:p>
            <a:pPr marL="0" indent="0">
              <a:lnSpc>
                <a:spcPct val="150000"/>
              </a:lnSpc>
              <a:buNone/>
            </a:pPr>
            <a:endParaRPr lang="en-US" b="1" dirty="0"/>
          </a:p>
        </p:txBody>
      </p:sp>
      <p:graphicFrame>
        <p:nvGraphicFramePr>
          <p:cNvPr id="5" name="Diagram 4"/>
          <p:cNvGraphicFramePr/>
          <p:nvPr>
            <p:extLst>
              <p:ext uri="{D42A27DB-BD31-4B8C-83A1-F6EECF244321}">
                <p14:modId xmlns:p14="http://schemas.microsoft.com/office/powerpoint/2010/main" val="282110348"/>
              </p:ext>
            </p:extLst>
          </p:nvPr>
        </p:nvGraphicFramePr>
        <p:xfrm>
          <a:off x="827584" y="1844824"/>
          <a:ext cx="7128792" cy="4498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203848" y="3861048"/>
            <a:ext cx="2520280" cy="954107"/>
          </a:xfrm>
          <a:prstGeom prst="rect">
            <a:avLst/>
          </a:prstGeom>
          <a:noFill/>
        </p:spPr>
        <p:txBody>
          <a:bodyPr wrap="square" rtlCol="0">
            <a:spAutoFit/>
          </a:bodyPr>
          <a:lstStyle/>
          <a:p>
            <a:pPr algn="ctr"/>
            <a:r>
              <a:rPr lang="en-US" sz="2800" b="1" dirty="0"/>
              <a:t>Continuous </a:t>
            </a:r>
          </a:p>
          <a:p>
            <a:pPr algn="ctr"/>
            <a:r>
              <a:rPr lang="en-US" sz="2800" b="1" dirty="0"/>
              <a:t>Improvement</a:t>
            </a:r>
          </a:p>
        </p:txBody>
      </p:sp>
    </p:spTree>
    <p:extLst>
      <p:ext uri="{BB962C8B-B14F-4D97-AF65-F5344CB8AC3E}">
        <p14:creationId xmlns:p14="http://schemas.microsoft.com/office/powerpoint/2010/main" val="11729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7F23457-4082-40FF-8B10-7D6697BFF96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203698F-F2A8-4804-8128-3E4BE106B0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16C6103-C988-4809-92A0-B58ADC9349C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A7F7386-6D77-4501-9568-DC3C707D768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4474841-3BEE-4A0A-850C-8DCB0414E73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D2BC6E89-56F7-4F0A-9B5C-FF8A09DE359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D9CA8D34-FEB1-45FA-B4C2-277540EB680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B9406015-BDD6-46CE-8BD9-BAAB51C0F5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one"/>
        </p:bldSub>
      </p:bldGraphic>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2663776"/>
          </a:xfrm>
        </p:spPr>
        <p:txBody>
          <a:bodyPr>
            <a:normAutofit/>
          </a:bodyPr>
          <a:lstStyle/>
          <a:p>
            <a:pPr marL="0" lvl="0" indent="0">
              <a:buNone/>
            </a:pPr>
            <a:r>
              <a:rPr lang="en-US" sz="2800" b="1" dirty="0"/>
              <a:t>Benefits of Continual improvement</a:t>
            </a:r>
          </a:p>
          <a:p>
            <a:pPr marL="0" lvl="0" indent="0">
              <a:buNone/>
            </a:pPr>
            <a:endParaRPr lang="en-US" sz="1400" b="1" dirty="0"/>
          </a:p>
          <a:p>
            <a:pPr lvl="1" fontAlgn="base"/>
            <a:r>
              <a:rPr lang="en-US" dirty="0"/>
              <a:t>Performance advantage through improved organizational capabilities</a:t>
            </a:r>
          </a:p>
          <a:p>
            <a:pPr lvl="1" fontAlgn="base"/>
            <a:r>
              <a:rPr lang="en-US" dirty="0"/>
              <a:t>Alignment of improvement activities at all levels</a:t>
            </a:r>
          </a:p>
          <a:p>
            <a:pPr lvl="1" fontAlgn="base"/>
            <a:r>
              <a:rPr lang="en-US" dirty="0"/>
              <a:t>Flexibility to react to opportunities</a:t>
            </a:r>
            <a:endParaRPr lang="en-US" b="1" dirty="0"/>
          </a:p>
        </p:txBody>
      </p:sp>
    </p:spTree>
    <p:extLst>
      <p:ext uri="{BB962C8B-B14F-4D97-AF65-F5344CB8AC3E}">
        <p14:creationId xmlns:p14="http://schemas.microsoft.com/office/powerpoint/2010/main" val="1128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680000"/>
          </a:xfrm>
        </p:spPr>
        <p:txBody>
          <a:bodyPr>
            <a:normAutofit/>
          </a:bodyPr>
          <a:lstStyle/>
          <a:p>
            <a:pPr marL="0" indent="0">
              <a:lnSpc>
                <a:spcPct val="150000"/>
              </a:lnSpc>
              <a:buNone/>
            </a:pPr>
            <a:r>
              <a:rPr lang="en-ZA" sz="2800" b="1" dirty="0"/>
              <a:t>How to apply this principle:</a:t>
            </a:r>
            <a:endParaRPr lang="en-US" sz="2800" b="1" dirty="0"/>
          </a:p>
          <a:p>
            <a:pPr lvl="1" fontAlgn="base"/>
            <a:r>
              <a:rPr lang="en-US" dirty="0"/>
              <a:t>Employ a consistent organisation-wide approach to continual improvement of performance</a:t>
            </a:r>
          </a:p>
          <a:p>
            <a:pPr lvl="1" fontAlgn="base"/>
            <a:r>
              <a:rPr lang="en-US" dirty="0"/>
              <a:t>Provide people with training in methods and tools of continual improvement</a:t>
            </a:r>
          </a:p>
          <a:p>
            <a:pPr lvl="1" fontAlgn="base"/>
            <a:r>
              <a:rPr lang="en-US" dirty="0"/>
              <a:t>Continual improvement of products, processes and systems as an objective for each individual in the organization</a:t>
            </a:r>
          </a:p>
          <a:p>
            <a:pPr lvl="1" fontAlgn="base"/>
            <a:r>
              <a:rPr lang="en-US" dirty="0"/>
              <a:t>Establishing goals to guide, measure and track continual improvement</a:t>
            </a:r>
          </a:p>
          <a:p>
            <a:pPr lvl="1" fontAlgn="base"/>
            <a:r>
              <a:rPr lang="en-US" dirty="0"/>
              <a:t>Recognise and acknowledge improvements</a:t>
            </a:r>
            <a:endParaRPr lang="en-US" b="1" dirty="0"/>
          </a:p>
        </p:txBody>
      </p:sp>
    </p:spTree>
    <p:extLst>
      <p:ext uri="{BB962C8B-B14F-4D97-AF65-F5344CB8AC3E}">
        <p14:creationId xmlns:p14="http://schemas.microsoft.com/office/powerpoint/2010/main" val="106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776864" cy="4680000"/>
          </a:xfrm>
        </p:spPr>
        <p:txBody>
          <a:bodyPr>
            <a:normAutofit lnSpcReduction="10000"/>
          </a:bodyPr>
          <a:lstStyle/>
          <a:p>
            <a:pPr marL="0" lvl="0" indent="0">
              <a:buNone/>
            </a:pPr>
            <a:r>
              <a:rPr lang="en-US" sz="2800" b="1" dirty="0"/>
              <a:t>Factual approach to decision making</a:t>
            </a:r>
          </a:p>
          <a:p>
            <a:pPr marL="0" indent="0">
              <a:buNone/>
            </a:pPr>
            <a:endParaRPr lang="en-US" sz="1400" dirty="0"/>
          </a:p>
          <a:p>
            <a:pPr marL="0" indent="0">
              <a:buNone/>
            </a:pPr>
            <a:r>
              <a:rPr lang="en-US" dirty="0"/>
              <a:t>Effective decisions are based on  analysis of data and information.</a:t>
            </a:r>
          </a:p>
          <a:p>
            <a:pPr marL="0" indent="0">
              <a:buNone/>
            </a:pPr>
            <a:endParaRPr lang="en-US" sz="1400" dirty="0"/>
          </a:p>
          <a:p>
            <a:pPr marL="0" indent="0">
              <a:buNone/>
            </a:pPr>
            <a:r>
              <a:rPr lang="en-US" b="1" dirty="0"/>
              <a:t>Benefits of this principle:</a:t>
            </a:r>
          </a:p>
          <a:p>
            <a:pPr marL="354012" lvl="1" indent="0" fontAlgn="base">
              <a:buNone/>
            </a:pPr>
            <a:endParaRPr lang="en-US" sz="1400" dirty="0"/>
          </a:p>
          <a:p>
            <a:pPr lvl="1" fontAlgn="base"/>
            <a:r>
              <a:rPr lang="en-US" dirty="0"/>
              <a:t>Informed decisions</a:t>
            </a:r>
          </a:p>
          <a:p>
            <a:pPr lvl="1" fontAlgn="base"/>
            <a:r>
              <a:rPr lang="en-US" dirty="0"/>
              <a:t>Increased ability to demonstrate effectiveness of past decisions through reference to facts</a:t>
            </a:r>
          </a:p>
          <a:p>
            <a:pPr lvl="1" fontAlgn="base"/>
            <a:r>
              <a:rPr lang="en-US" dirty="0"/>
              <a:t>Increased ability to review, change and challenge options and decisions</a:t>
            </a:r>
          </a:p>
        </p:txBody>
      </p:sp>
    </p:spTree>
    <p:extLst>
      <p:ext uri="{BB962C8B-B14F-4D97-AF65-F5344CB8AC3E}">
        <p14:creationId xmlns:p14="http://schemas.microsoft.com/office/powerpoint/2010/main" val="3253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lvl="0" indent="0">
              <a:buNone/>
            </a:pPr>
            <a:r>
              <a:rPr lang="en-US" sz="2800" b="1" dirty="0"/>
              <a:t>How to apply Factual approach to decision making</a:t>
            </a:r>
          </a:p>
          <a:p>
            <a:pPr marL="0" indent="0">
              <a:buNone/>
            </a:pPr>
            <a:endParaRPr lang="en-US" dirty="0"/>
          </a:p>
          <a:p>
            <a:pPr lvl="1" fontAlgn="base"/>
            <a:r>
              <a:rPr lang="en-US" dirty="0"/>
              <a:t>Ensure that data and information are sufficiently accurate and reliable </a:t>
            </a:r>
          </a:p>
          <a:p>
            <a:pPr lvl="1" fontAlgn="base"/>
            <a:r>
              <a:rPr lang="en-US" dirty="0"/>
              <a:t>Make data accessible to those who need it</a:t>
            </a:r>
          </a:p>
          <a:p>
            <a:pPr lvl="1" fontAlgn="base"/>
            <a:r>
              <a:rPr lang="en-US" dirty="0"/>
              <a:t>Analyse data and information by using valid methods</a:t>
            </a:r>
          </a:p>
          <a:p>
            <a:pPr lvl="1" fontAlgn="base"/>
            <a:r>
              <a:rPr lang="en-US" dirty="0"/>
              <a:t>Make decisions and take action based on factual analysis, experience and intuition</a:t>
            </a:r>
          </a:p>
          <a:p>
            <a:pPr lvl="1" fontAlgn="base"/>
            <a:endParaRPr lang="en-US" dirty="0"/>
          </a:p>
        </p:txBody>
      </p:sp>
    </p:spTree>
    <p:extLst>
      <p:ext uri="{BB962C8B-B14F-4D97-AF65-F5344CB8AC3E}">
        <p14:creationId xmlns:p14="http://schemas.microsoft.com/office/powerpoint/2010/main" val="7229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Quality Management Principles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339</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8219256" cy="3887912"/>
          </a:xfrm>
        </p:spPr>
        <p:txBody>
          <a:bodyPr>
            <a:normAutofit/>
          </a:bodyPr>
          <a:lstStyle/>
          <a:p>
            <a:pPr marL="0" indent="0">
              <a:buNone/>
            </a:pPr>
            <a:r>
              <a:rPr lang="en-ZA" b="1" dirty="0"/>
              <a:t>Mutually beneficial supplier relationships</a:t>
            </a:r>
          </a:p>
          <a:p>
            <a:pPr marL="0" indent="0">
              <a:buNone/>
            </a:pPr>
            <a:endParaRPr lang="en-ZA" dirty="0"/>
          </a:p>
          <a:p>
            <a:pPr marL="0" indent="0">
              <a:lnSpc>
                <a:spcPct val="150000"/>
              </a:lnSpc>
              <a:buNone/>
            </a:pPr>
            <a:r>
              <a:rPr lang="en-ZA" b="1" dirty="0"/>
              <a:t>Benefits of this principle</a:t>
            </a:r>
          </a:p>
          <a:p>
            <a:pPr marL="0" indent="0">
              <a:lnSpc>
                <a:spcPct val="150000"/>
              </a:lnSpc>
              <a:buNone/>
            </a:pPr>
            <a:endParaRPr lang="en-ZA" sz="1400" b="1" dirty="0"/>
          </a:p>
          <a:p>
            <a:pPr lvl="1" fontAlgn="base"/>
            <a:r>
              <a:rPr lang="en-ZA" dirty="0"/>
              <a:t>Increased ability to create value for both parties</a:t>
            </a:r>
          </a:p>
          <a:p>
            <a:pPr lvl="1" fontAlgn="base"/>
            <a:r>
              <a:rPr lang="en-ZA" dirty="0"/>
              <a:t>Flexibility and speed of joint responses to changing customer needs and expectations</a:t>
            </a:r>
          </a:p>
          <a:p>
            <a:pPr lvl="1" fontAlgn="base"/>
            <a:r>
              <a:rPr lang="en-ZA" dirty="0"/>
              <a:t>Optimisation of costs and resources</a:t>
            </a:r>
            <a:endParaRPr lang="en-US" dirty="0"/>
          </a:p>
        </p:txBody>
      </p:sp>
    </p:spTree>
    <p:extLst>
      <p:ext uri="{BB962C8B-B14F-4D97-AF65-F5344CB8AC3E}">
        <p14:creationId xmlns:p14="http://schemas.microsoft.com/office/powerpoint/2010/main" val="39910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Purpose of Skills Development Act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34</a:t>
            </a:fld>
            <a:endParaRPr lang="en-ZA"/>
          </a:p>
        </p:txBody>
      </p:sp>
      <p:sp>
        <p:nvSpPr>
          <p:cNvPr id="2" name="Content Placeholder 1"/>
          <p:cNvSpPr>
            <a:spLocks noGrp="1"/>
          </p:cNvSpPr>
          <p:nvPr>
            <p:ph sz="quarter" idx="1"/>
          </p:nvPr>
        </p:nvSpPr>
        <p:spPr>
          <a:xfrm>
            <a:off x="467544" y="1318161"/>
            <a:ext cx="8424936" cy="4847143"/>
          </a:xfrm>
        </p:spPr>
        <p:txBody>
          <a:bodyPr>
            <a:normAutofit/>
          </a:bodyPr>
          <a:lstStyle/>
          <a:p>
            <a:r>
              <a:rPr lang="en-US" sz="2800" b="1" dirty="0"/>
              <a:t>To be achieved by</a:t>
            </a:r>
          </a:p>
          <a:p>
            <a:pPr marL="0" indent="0">
              <a:buNone/>
            </a:pPr>
            <a:endParaRPr lang="en-US" sz="2800" b="1" dirty="0"/>
          </a:p>
          <a:p>
            <a:pPr lvl="1"/>
            <a:r>
              <a:rPr lang="en-US" sz="2600" b="1" dirty="0"/>
              <a:t>National Skills Authority (NSA)</a:t>
            </a:r>
            <a:endParaRPr lang="en-US" sz="2600" dirty="0"/>
          </a:p>
          <a:p>
            <a:pPr lvl="1"/>
            <a:r>
              <a:rPr lang="en-US" sz="2600" b="1" dirty="0"/>
              <a:t>National Skills Fund</a:t>
            </a:r>
            <a:r>
              <a:rPr lang="en-US" sz="2600" dirty="0"/>
              <a:t>;</a:t>
            </a:r>
          </a:p>
          <a:p>
            <a:pPr lvl="1"/>
            <a:r>
              <a:rPr lang="en-US" sz="2600" dirty="0"/>
              <a:t>a skills development levy-financing scheme as contemplated in </a:t>
            </a:r>
            <a:r>
              <a:rPr lang="en-US" sz="2600" b="1" dirty="0"/>
              <a:t>Skills Development Levies Act;</a:t>
            </a:r>
            <a:endParaRPr lang="en-US" sz="2600" dirty="0"/>
          </a:p>
          <a:p>
            <a:pPr lvl="1"/>
            <a:r>
              <a:rPr lang="en-US" sz="2600" b="1" dirty="0"/>
              <a:t>SETAs</a:t>
            </a:r>
          </a:p>
          <a:p>
            <a:pPr lvl="1"/>
            <a:r>
              <a:rPr lang="en-US" sz="2600" b="1" dirty="0"/>
              <a:t>Labour centres</a:t>
            </a:r>
            <a:r>
              <a:rPr lang="en-US" sz="2600" dirty="0"/>
              <a:t>; and </a:t>
            </a:r>
          </a:p>
          <a:p>
            <a:pPr lvl="1"/>
            <a:r>
              <a:rPr lang="en-US" sz="2600" b="1" dirty="0"/>
              <a:t>Skills Development Planning Unit</a:t>
            </a:r>
          </a:p>
        </p:txBody>
      </p:sp>
      <p:pic>
        <p:nvPicPr>
          <p:cNvPr id="6" name="Content Placeholder 5"/>
          <p:cNvPicPr>
            <a:picLocks/>
          </p:cNvPicPr>
          <p:nvPr/>
        </p:nvPicPr>
        <p:blipFill>
          <a:blip r:embed="rId2">
            <a:extLst>
              <a:ext uri="{28A0092B-C50C-407E-A947-70E740481C1C}">
                <a14:useLocalDpi xmlns:a14="http://schemas.microsoft.com/office/drawing/2010/main" val="0"/>
              </a:ext>
            </a:extLst>
          </a:blip>
          <a:stretch>
            <a:fillRect/>
          </a:stretch>
        </p:blipFill>
        <p:spPr>
          <a:xfrm>
            <a:off x="3600053" y="5423495"/>
            <a:ext cx="2124075" cy="885825"/>
          </a:xfrm>
          <a:prstGeom prst="rect">
            <a:avLst/>
          </a:prstGeom>
        </p:spPr>
      </p:pic>
    </p:spTree>
    <p:extLst>
      <p:ext uri="{BB962C8B-B14F-4D97-AF65-F5344CB8AC3E}">
        <p14:creationId xmlns:p14="http://schemas.microsoft.com/office/powerpoint/2010/main" val="41114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Identifying and adopting an appropriate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629320"/>
            <a:ext cx="7848872" cy="4319960"/>
          </a:xfrm>
        </p:spPr>
        <p:txBody>
          <a:bodyPr>
            <a:normAutofit/>
          </a:bodyPr>
          <a:lstStyle/>
          <a:p>
            <a:pPr marL="0" indent="0">
              <a:buNone/>
            </a:pPr>
            <a:r>
              <a:rPr lang="en-US" sz="2800" b="1" dirty="0"/>
              <a:t>Principles: </a:t>
            </a:r>
          </a:p>
          <a:p>
            <a:pPr marL="354012" lvl="1" indent="0" fontAlgn="base">
              <a:buNone/>
            </a:pPr>
            <a:endParaRPr lang="en-US" sz="1400" dirty="0"/>
          </a:p>
          <a:p>
            <a:pPr lvl="1" fontAlgn="base"/>
            <a:r>
              <a:rPr lang="en-US" dirty="0"/>
              <a:t>All process focus on delivering quality products and services in order to meet customer needs and expectations, internally and externally</a:t>
            </a:r>
          </a:p>
          <a:p>
            <a:pPr lvl="1" fontAlgn="base"/>
            <a:r>
              <a:rPr lang="en-US" dirty="0"/>
              <a:t>Processes and sub-processed must continually be improved</a:t>
            </a:r>
          </a:p>
          <a:p>
            <a:pPr lvl="1" fontAlgn="base"/>
            <a:r>
              <a:rPr lang="en-US" dirty="0"/>
              <a:t>Active search for root causes of problems in systems so these problems can be avoided</a:t>
            </a:r>
          </a:p>
          <a:p>
            <a:pPr lvl="1" fontAlgn="base"/>
            <a:r>
              <a:rPr lang="en-US" dirty="0"/>
              <a:t>Decision-making  based on analysis of data, using statistical measurement techniques</a:t>
            </a:r>
          </a:p>
        </p:txBody>
      </p:sp>
    </p:spTree>
    <p:extLst>
      <p:ext uri="{BB962C8B-B14F-4D97-AF65-F5344CB8AC3E}">
        <p14:creationId xmlns:p14="http://schemas.microsoft.com/office/powerpoint/2010/main" val="28460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Identifying and adopting an appropriate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845344"/>
            <a:ext cx="7848872" cy="4031928"/>
          </a:xfrm>
        </p:spPr>
        <p:txBody>
          <a:bodyPr>
            <a:normAutofit/>
          </a:bodyPr>
          <a:lstStyle/>
          <a:p>
            <a:pPr marL="0" indent="0">
              <a:buNone/>
            </a:pPr>
            <a:r>
              <a:rPr lang="en-US" sz="2800" b="1" dirty="0"/>
              <a:t>Principles: </a:t>
            </a:r>
          </a:p>
          <a:p>
            <a:pPr marL="354012" lvl="1" indent="0" fontAlgn="base">
              <a:buNone/>
            </a:pPr>
            <a:endParaRPr lang="en-US" sz="1400" dirty="0"/>
          </a:p>
          <a:p>
            <a:pPr lvl="1" fontAlgn="base"/>
            <a:r>
              <a:rPr lang="en-US" dirty="0"/>
              <a:t>All people must be empowered and developed to play active role in delivering quality services and products</a:t>
            </a:r>
          </a:p>
          <a:p>
            <a:pPr lvl="1" fontAlgn="base"/>
            <a:r>
              <a:rPr lang="en-US" dirty="0"/>
              <a:t>Teamwork, interdepartmental co-operation and  flat organizational structure results in a high performance culture within organization and erodes vertical and functional boundaries</a:t>
            </a:r>
          </a:p>
          <a:p>
            <a:pPr lvl="1" fontAlgn="base"/>
            <a:r>
              <a:rPr lang="en-US" dirty="0"/>
              <a:t>Putting a strategy in place to actively pursue local and international best practice. </a:t>
            </a:r>
          </a:p>
        </p:txBody>
      </p:sp>
    </p:spTree>
    <p:extLst>
      <p:ext uri="{BB962C8B-B14F-4D97-AF65-F5344CB8AC3E}">
        <p14:creationId xmlns:p14="http://schemas.microsoft.com/office/powerpoint/2010/main" val="34910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342</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26536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Assist in the design and development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7312"/>
            <a:ext cx="8219256" cy="4680000"/>
          </a:xfrm>
        </p:spPr>
        <p:txBody>
          <a:bodyPr>
            <a:normAutofit/>
          </a:bodyPr>
          <a:lstStyle/>
          <a:p>
            <a:r>
              <a:rPr lang="en-ZA" sz="2800" b="1" dirty="0"/>
              <a:t>A good quality management system (QMS) will provide the following: </a:t>
            </a:r>
          </a:p>
          <a:p>
            <a:pPr marL="0" indent="0">
              <a:buNone/>
            </a:pPr>
            <a:endParaRPr lang="en-US" sz="2800" dirty="0"/>
          </a:p>
          <a:p>
            <a:pPr lvl="1" fontAlgn="base"/>
            <a:r>
              <a:rPr lang="en-US" dirty="0"/>
              <a:t>Policies which define purposes and set  standards which organisation wants to meet</a:t>
            </a:r>
          </a:p>
          <a:p>
            <a:pPr lvl="1" fontAlgn="base"/>
            <a:r>
              <a:rPr lang="en-US" dirty="0"/>
              <a:t>Procedures for  implementation of these policies</a:t>
            </a:r>
          </a:p>
          <a:p>
            <a:pPr lvl="1" fontAlgn="base"/>
            <a:r>
              <a:rPr lang="en-US" dirty="0"/>
              <a:t>Review date  for policies and procedures</a:t>
            </a:r>
          </a:p>
          <a:p>
            <a:endParaRPr lang="en-US" dirty="0"/>
          </a:p>
          <a:p>
            <a:endParaRPr lang="en-US" dirty="0"/>
          </a:p>
        </p:txBody>
      </p:sp>
    </p:spTree>
    <p:extLst>
      <p:ext uri="{BB962C8B-B14F-4D97-AF65-F5344CB8AC3E}">
        <p14:creationId xmlns:p14="http://schemas.microsoft.com/office/powerpoint/2010/main" val="41216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Identifying and adopting an appropriate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701328"/>
            <a:ext cx="8219256" cy="4247952"/>
          </a:xfrm>
        </p:spPr>
        <p:txBody>
          <a:bodyPr>
            <a:normAutofit lnSpcReduction="10000"/>
          </a:bodyPr>
          <a:lstStyle/>
          <a:p>
            <a:pPr marL="0" indent="0">
              <a:buNone/>
            </a:pPr>
            <a:r>
              <a:rPr lang="en-US" b="1" dirty="0"/>
              <a:t>Principles : </a:t>
            </a:r>
          </a:p>
          <a:p>
            <a:pPr marL="0" indent="0">
              <a:buNone/>
            </a:pPr>
            <a:endParaRPr lang="en-US" dirty="0"/>
          </a:p>
          <a:p>
            <a:pPr lvl="0" fontAlgn="base"/>
            <a:r>
              <a:rPr lang="en-US" dirty="0"/>
              <a:t>All process should focus on delivering quality products and services in order to meet customer needs and expectations, internally and externally</a:t>
            </a:r>
          </a:p>
          <a:p>
            <a:pPr lvl="0" fontAlgn="base"/>
            <a:r>
              <a:rPr lang="en-US" dirty="0"/>
              <a:t>Processes and sub-processed must continually be improved</a:t>
            </a:r>
          </a:p>
          <a:p>
            <a:pPr lvl="0" fontAlgn="base"/>
            <a:r>
              <a:rPr lang="en-US" dirty="0"/>
              <a:t>There should be an active search for root causes of problems in the systems so these problems can be avoided</a:t>
            </a:r>
          </a:p>
        </p:txBody>
      </p:sp>
    </p:spTree>
    <p:extLst>
      <p:ext uri="{BB962C8B-B14F-4D97-AF65-F5344CB8AC3E}">
        <p14:creationId xmlns:p14="http://schemas.microsoft.com/office/powerpoint/2010/main" val="28960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Identifying and adopting an appropriate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629320"/>
            <a:ext cx="8219256" cy="4680000"/>
          </a:xfrm>
        </p:spPr>
        <p:txBody>
          <a:bodyPr>
            <a:normAutofit lnSpcReduction="10000"/>
          </a:bodyPr>
          <a:lstStyle/>
          <a:p>
            <a:pPr marL="0" indent="0">
              <a:buNone/>
            </a:pPr>
            <a:r>
              <a:rPr lang="en-US" b="1" dirty="0"/>
              <a:t>Principles : </a:t>
            </a:r>
          </a:p>
          <a:p>
            <a:pPr marL="0" indent="0">
              <a:buNone/>
            </a:pPr>
            <a:endParaRPr lang="en-US" b="1" dirty="0"/>
          </a:p>
          <a:p>
            <a:pPr lvl="1" fontAlgn="base"/>
            <a:r>
              <a:rPr lang="en-US" dirty="0"/>
              <a:t>Decision-making based on analysis of data, using statistical measurement techniques</a:t>
            </a:r>
          </a:p>
          <a:p>
            <a:pPr lvl="1" fontAlgn="base"/>
            <a:r>
              <a:rPr lang="en-US" dirty="0"/>
              <a:t>All people empowered and developed to play active role in delivering quality services and products</a:t>
            </a:r>
          </a:p>
          <a:p>
            <a:pPr lvl="1" fontAlgn="base"/>
            <a:r>
              <a:rPr lang="en-US" dirty="0"/>
              <a:t>Teamwork, interdepartmental co-operation and  flat organisational structure results in a high performance culture within  organisation and erodes vertical and functional boundaries</a:t>
            </a:r>
          </a:p>
          <a:p>
            <a:pPr lvl="1" fontAlgn="base"/>
            <a:r>
              <a:rPr lang="en-US" dirty="0"/>
              <a:t>Strategy to actively pursue local and international best practice.</a:t>
            </a:r>
          </a:p>
          <a:p>
            <a:endParaRPr lang="en-US" dirty="0"/>
          </a:p>
        </p:txBody>
      </p:sp>
    </p:spTree>
    <p:extLst>
      <p:ext uri="{BB962C8B-B14F-4D97-AF65-F5344CB8AC3E}">
        <p14:creationId xmlns:p14="http://schemas.microsoft.com/office/powerpoint/2010/main" val="104691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Design and establishment of a QMS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701328"/>
            <a:ext cx="7848872" cy="3887912"/>
          </a:xfrm>
        </p:spPr>
        <p:txBody>
          <a:bodyPr>
            <a:normAutofit/>
          </a:bodyPr>
          <a:lstStyle/>
          <a:p>
            <a:pPr marL="0" indent="0">
              <a:buNone/>
            </a:pPr>
            <a:r>
              <a:rPr lang="en-ZA" sz="2800" dirty="0"/>
              <a:t>A good quality management system (QMS) will provide the following: </a:t>
            </a:r>
            <a:endParaRPr lang="en-US" sz="2800" dirty="0"/>
          </a:p>
          <a:p>
            <a:pPr lvl="1" fontAlgn="base"/>
            <a:r>
              <a:rPr lang="en-US" dirty="0"/>
              <a:t>Policies which define the purposes and set standards which organization wants to meet</a:t>
            </a:r>
          </a:p>
          <a:p>
            <a:pPr lvl="1" fontAlgn="base"/>
            <a:r>
              <a:rPr lang="en-US" dirty="0"/>
              <a:t>Procedures for  implementation of  policies</a:t>
            </a:r>
          </a:p>
          <a:p>
            <a:pPr lvl="1" fontAlgn="base"/>
            <a:r>
              <a:rPr lang="en-US" dirty="0"/>
              <a:t>Review date in which the policies and procedures are reviewed in order to ensure that the organization is actively improving their effectiveness</a:t>
            </a:r>
          </a:p>
        </p:txBody>
      </p:sp>
    </p:spTree>
    <p:extLst>
      <p:ext uri="{BB962C8B-B14F-4D97-AF65-F5344CB8AC3E}">
        <p14:creationId xmlns:p14="http://schemas.microsoft.com/office/powerpoint/2010/main" val="10082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Preparing for Quality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endParaRPr lang="en-US" dirty="0"/>
          </a:p>
          <a:p>
            <a:endParaRPr lang="en-US" dirty="0"/>
          </a:p>
          <a:p>
            <a:endParaRPr lang="en-US" dirty="0"/>
          </a:p>
        </p:txBody>
      </p:sp>
      <p:graphicFrame>
        <p:nvGraphicFramePr>
          <p:cNvPr id="7" name="Diagram 6"/>
          <p:cNvGraphicFramePr/>
          <p:nvPr>
            <p:extLst>
              <p:ext uri="{D42A27DB-BD31-4B8C-83A1-F6EECF244321}">
                <p14:modId xmlns:p14="http://schemas.microsoft.com/office/powerpoint/2010/main" val="3034932179"/>
              </p:ext>
            </p:extLst>
          </p:nvPr>
        </p:nvGraphicFramePr>
        <p:xfrm>
          <a:off x="152416" y="1124744"/>
          <a:ext cx="7704856"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1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93A1CAB-9AE1-42C1-986E-5D4D064E216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AA510E3-EF9C-4237-AF9F-7B97F4351C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8F40A577-21BF-425C-B3AD-477FE801713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6F84BBE-B24E-4FC4-9E3F-7CFE747C60D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27BF163-4093-47F2-BC14-3203FDD5AE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679609E-5173-4F69-B446-983EF522C0D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BCCBA773-A820-4A54-90BD-794EC67D532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CB1E4BB0-B4E1-4F17-B49F-A5C91CB2034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4BEE6D3-D4EA-41BD-BA3E-537F6AF3378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7C6533C8-4C30-4771-A246-94AA9DC7A4B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6EB6C733-BAC4-4BE9-A298-43AFD77BC06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495EF190-FC2C-4BDE-8A9E-C29854520B5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DA591BC3-42EF-47B6-9755-EEF6CFA7002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EB69E2B3-4EF5-4A58-A80B-BB54EAA95A6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6E4C68F5-4474-4963-9CB5-8B8C3060145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7C3551D3-D72E-44C4-9096-C54C57CAC102}"/>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CC48D20A-5CB5-4E01-A9DA-9417BB0702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Management Meeting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8219256" cy="2519760"/>
          </a:xfrm>
        </p:spPr>
        <p:txBody>
          <a:bodyPr>
            <a:normAutofit/>
          </a:bodyPr>
          <a:lstStyle/>
          <a:p>
            <a:pPr marL="0" indent="0">
              <a:buNone/>
            </a:pPr>
            <a:r>
              <a:rPr lang="en-US" sz="2800" b="1" dirty="0"/>
              <a:t>A meeting is held to:</a:t>
            </a:r>
          </a:p>
          <a:p>
            <a:pPr marL="0" indent="0">
              <a:buNone/>
            </a:pPr>
            <a:endParaRPr lang="en-US" sz="1400" b="1" dirty="0"/>
          </a:p>
          <a:p>
            <a:pPr lvl="1"/>
            <a:r>
              <a:rPr lang="en-US" dirty="0"/>
              <a:t>discuss benefits and strategic objectives of QMS.</a:t>
            </a:r>
          </a:p>
          <a:p>
            <a:pPr lvl="1"/>
            <a:r>
              <a:rPr lang="en-US" dirty="0"/>
              <a:t>draw up an implementation plan. </a:t>
            </a:r>
          </a:p>
          <a:p>
            <a:pPr lvl="1"/>
            <a:r>
              <a:rPr lang="en-US" dirty="0"/>
              <a:t>delegate tasks in terms of planning and preparing for QMS</a:t>
            </a:r>
          </a:p>
        </p:txBody>
      </p:sp>
    </p:spTree>
    <p:extLst>
      <p:ext uri="{BB962C8B-B14F-4D97-AF65-F5344CB8AC3E}">
        <p14:creationId xmlns:p14="http://schemas.microsoft.com/office/powerpoint/2010/main" val="37482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Management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349</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2805063"/>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US" sz="2400" i="1" dirty="0">
                <a:solidFill>
                  <a:schemeClr val="bg1"/>
                </a:solidFill>
              </a:rPr>
              <a:t>Quality planning for senior management must be implemented in a sensitive and efficient way as often people in senior positions feel they are adequately qualified, educated and experienced and therefore don’t need training. </a:t>
            </a:r>
            <a:endParaRPr lang="en-ZA" sz="2400" dirty="0">
              <a:solidFill>
                <a:schemeClr val="bg1"/>
              </a:solidFill>
            </a:endParaRPr>
          </a:p>
        </p:txBody>
      </p:sp>
    </p:spTree>
    <p:extLst>
      <p:ext uri="{BB962C8B-B14F-4D97-AF65-F5344CB8AC3E}">
        <p14:creationId xmlns:p14="http://schemas.microsoft.com/office/powerpoint/2010/main" val="32008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Purpose of Skills Development Act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35</a:t>
            </a:fld>
            <a:endParaRPr lang="en-ZA"/>
          </a:p>
        </p:txBody>
      </p:sp>
      <p:sp>
        <p:nvSpPr>
          <p:cNvPr id="2" name="Content Placeholder 1"/>
          <p:cNvSpPr>
            <a:spLocks noGrp="1"/>
          </p:cNvSpPr>
          <p:nvPr>
            <p:ph sz="quarter" idx="1"/>
          </p:nvPr>
        </p:nvSpPr>
        <p:spPr>
          <a:xfrm>
            <a:off x="467544" y="1318161"/>
            <a:ext cx="8424936" cy="4847143"/>
          </a:xfrm>
        </p:spPr>
        <p:txBody>
          <a:bodyPr>
            <a:normAutofit/>
          </a:bodyPr>
          <a:lstStyle/>
          <a:p>
            <a:r>
              <a:rPr lang="en-US" sz="2800" b="1" dirty="0"/>
              <a:t>To be achieved by</a:t>
            </a:r>
          </a:p>
          <a:p>
            <a:pPr marL="0" indent="0">
              <a:buNone/>
            </a:pPr>
            <a:endParaRPr lang="en-US" sz="2800" b="1" dirty="0"/>
          </a:p>
          <a:p>
            <a:pPr lvl="1"/>
            <a:r>
              <a:rPr lang="en-US" sz="2600" dirty="0"/>
              <a:t>Encouraging </a:t>
            </a:r>
            <a:r>
              <a:rPr lang="en-US" sz="2600" b="1" dirty="0"/>
              <a:t>partnerships</a:t>
            </a:r>
            <a:r>
              <a:rPr lang="en-US" sz="2600" dirty="0"/>
              <a:t> between public and private sectors of the economy to provide education and training in and for  the workplace</a:t>
            </a:r>
          </a:p>
          <a:p>
            <a:pPr lvl="1"/>
            <a:r>
              <a:rPr lang="en-ZA" sz="2600" dirty="0"/>
              <a:t>Co-operating with the </a:t>
            </a:r>
            <a:r>
              <a:rPr lang="en-ZA" sz="2600" b="1" dirty="0"/>
              <a:t>South African Qualifications Authority</a:t>
            </a:r>
            <a:endParaRPr lang="en-US" sz="2600" dirty="0"/>
          </a:p>
        </p:txBody>
      </p:sp>
      <p:pic>
        <p:nvPicPr>
          <p:cNvPr id="6" name="Content Placeholder 5"/>
          <p:cNvPicPr>
            <a:picLocks/>
          </p:cNvPicPr>
          <p:nvPr/>
        </p:nvPicPr>
        <p:blipFill>
          <a:blip r:embed="rId2">
            <a:extLst>
              <a:ext uri="{28A0092B-C50C-407E-A947-70E740481C1C}">
                <a14:useLocalDpi xmlns:a14="http://schemas.microsoft.com/office/drawing/2010/main" val="0"/>
              </a:ext>
            </a:extLst>
          </a:blip>
          <a:stretch>
            <a:fillRect/>
          </a:stretch>
        </p:blipFill>
        <p:spPr>
          <a:xfrm>
            <a:off x="3491880" y="5106663"/>
            <a:ext cx="2124075" cy="885825"/>
          </a:xfrm>
          <a:prstGeom prst="rect">
            <a:avLst/>
          </a:prstGeom>
        </p:spPr>
      </p:pic>
    </p:spTree>
    <p:extLst>
      <p:ext uri="{BB962C8B-B14F-4D97-AF65-F5344CB8AC3E}">
        <p14:creationId xmlns:p14="http://schemas.microsoft.com/office/powerpoint/2010/main" val="14084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Management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776864" cy="4680000"/>
          </a:xfrm>
        </p:spPr>
        <p:txBody>
          <a:bodyPr>
            <a:normAutofit fontScale="92500" lnSpcReduction="10000"/>
          </a:bodyPr>
          <a:lstStyle/>
          <a:p>
            <a:pPr marL="0" indent="-12700" fontAlgn="base">
              <a:buNone/>
            </a:pPr>
            <a:r>
              <a:rPr lang="en-US" sz="2800" b="1" dirty="0"/>
              <a:t>According to Ted </a:t>
            </a:r>
            <a:r>
              <a:rPr lang="en-US" sz="2800" b="1" dirty="0" err="1"/>
              <a:t>Cochieu</a:t>
            </a:r>
            <a:r>
              <a:rPr lang="en-US" sz="2800" b="1" dirty="0"/>
              <a:t>, the following can be done:</a:t>
            </a:r>
          </a:p>
          <a:p>
            <a:pPr marL="0" indent="-12700" fontAlgn="base">
              <a:buNone/>
            </a:pPr>
            <a:endParaRPr lang="en-US" sz="2800" b="1" dirty="0"/>
          </a:p>
          <a:p>
            <a:pPr lvl="1" fontAlgn="base"/>
            <a:r>
              <a:rPr lang="en-US" sz="2600" dirty="0"/>
              <a:t>Quality department or quality manager is involved in all aspects of planning</a:t>
            </a:r>
          </a:p>
          <a:p>
            <a:pPr lvl="1" fontAlgn="base"/>
            <a:r>
              <a:rPr lang="en-US" sz="2600" dirty="0"/>
              <a:t>External expert should conduct training  to improve credibility.</a:t>
            </a:r>
          </a:p>
          <a:p>
            <a:pPr lvl="1" fontAlgn="base"/>
            <a:r>
              <a:rPr lang="en-US" sz="2600" dirty="0"/>
              <a:t>State objectives of  intervention clearly </a:t>
            </a:r>
          </a:p>
          <a:p>
            <a:pPr lvl="1" fontAlgn="base"/>
            <a:r>
              <a:rPr lang="en-US" sz="2600" dirty="0"/>
              <a:t>Use experiential learning - managers should  use knowledge they have gained in process of setting up quality policies </a:t>
            </a:r>
          </a:p>
          <a:p>
            <a:pPr lvl="1" fontAlgn="base"/>
            <a:r>
              <a:rPr lang="en-US" sz="2600" dirty="0"/>
              <a:t>Find evidence of  success and failures of other companies. </a:t>
            </a:r>
          </a:p>
          <a:p>
            <a:pPr lvl="1" fontAlgn="base"/>
            <a:endParaRPr lang="en-US" sz="2600" dirty="0"/>
          </a:p>
        </p:txBody>
      </p:sp>
    </p:spTree>
    <p:extLst>
      <p:ext uri="{BB962C8B-B14F-4D97-AF65-F5344CB8AC3E}">
        <p14:creationId xmlns:p14="http://schemas.microsoft.com/office/powerpoint/2010/main" val="31498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351</a:t>
            </a:fld>
            <a:endParaRPr lang="en-ZA" dirty="0"/>
          </a:p>
        </p:txBody>
      </p:sp>
      <p:sp>
        <p:nvSpPr>
          <p:cNvPr id="5" name="Content Placeholder 4"/>
          <p:cNvSpPr>
            <a:spLocks noGrp="1"/>
          </p:cNvSpPr>
          <p:nvPr>
            <p:ph sz="quarter" idx="1"/>
          </p:nvPr>
        </p:nvSpPr>
        <p:spPr>
          <a:xfrm>
            <a:off x="2961456" y="1484784"/>
            <a:ext cx="5715000" cy="3024336"/>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Why is it necessary to do Management training related to skills development?</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4292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Strategic Planning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69733885"/>
              </p:ext>
            </p:extLst>
          </p:nvPr>
        </p:nvGraphicFramePr>
        <p:xfrm>
          <a:off x="167264" y="1277286"/>
          <a:ext cx="7632328" cy="460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3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C5AEEA-D76B-41BC-9627-D6AED6F5687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9EDB69F-9C6A-490C-AA07-CA80EBE8A7C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130969A-B538-42CD-AE47-518983116AA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B4FE0E9-CBCD-4D2E-A440-5FB468A1BB5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0F64058-2945-427D-AE2A-7B40F58E310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9E62FBE-393B-442F-88D6-4B8FE7EBE20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67EF9E7-5D74-4167-8C71-38D87A1BE2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 a Quality Control Committee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920880" cy="4680000"/>
          </a:xfrm>
        </p:spPr>
        <p:txBody>
          <a:bodyPr>
            <a:normAutofit/>
          </a:bodyPr>
          <a:lstStyle/>
          <a:p>
            <a:pPr marL="0" indent="0">
              <a:buNone/>
            </a:pPr>
            <a:r>
              <a:rPr lang="en-US" sz="2800" dirty="0"/>
              <a:t>Quality control committee should meet regularly to:</a:t>
            </a:r>
          </a:p>
          <a:p>
            <a:pPr marL="0" indent="0">
              <a:buNone/>
            </a:pPr>
            <a:endParaRPr lang="en-US" sz="1400" dirty="0"/>
          </a:p>
          <a:p>
            <a:pPr lvl="1"/>
            <a:r>
              <a:rPr lang="en-US" dirty="0"/>
              <a:t>Discuss quality assurance issues.</a:t>
            </a:r>
          </a:p>
          <a:p>
            <a:pPr lvl="1"/>
            <a:r>
              <a:rPr lang="en-US" dirty="0"/>
              <a:t>Examine policies and procedures which have been implemented by the organization </a:t>
            </a:r>
          </a:p>
          <a:p>
            <a:pPr lvl="1"/>
            <a:r>
              <a:rPr lang="en-US" dirty="0"/>
              <a:t>Assess whether these are adding to the value of organization or not. </a:t>
            </a:r>
          </a:p>
          <a:p>
            <a:pPr lvl="1"/>
            <a:r>
              <a:rPr lang="en-US" dirty="0"/>
              <a:t>Look at the success of policy implementation. </a:t>
            </a:r>
          </a:p>
          <a:p>
            <a:endParaRPr lang="en-US" dirty="0"/>
          </a:p>
          <a:p>
            <a:pPr marL="0" indent="0">
              <a:buNone/>
            </a:pPr>
            <a:r>
              <a:rPr lang="en-US" dirty="0"/>
              <a:t>Committee should consist of employees from different levels of management and different departments.</a:t>
            </a:r>
          </a:p>
        </p:txBody>
      </p:sp>
    </p:spTree>
    <p:extLst>
      <p:ext uri="{BB962C8B-B14F-4D97-AF65-F5344CB8AC3E}">
        <p14:creationId xmlns:p14="http://schemas.microsoft.com/office/powerpoint/2010/main" val="25461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 a Quality Control Committee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13296"/>
            <a:ext cx="7920880" cy="4680000"/>
          </a:xfrm>
        </p:spPr>
        <p:txBody>
          <a:bodyPr>
            <a:normAutofit/>
          </a:bodyPr>
          <a:lstStyle/>
          <a:p>
            <a:pPr marL="0" indent="0">
              <a:buNone/>
            </a:pPr>
            <a:r>
              <a:rPr lang="en-US" sz="2800" dirty="0"/>
              <a:t>The main functions of the committee are to: </a:t>
            </a:r>
          </a:p>
          <a:p>
            <a:pPr marL="0" indent="0">
              <a:buNone/>
            </a:pPr>
            <a:endParaRPr lang="en-US" sz="2800" dirty="0"/>
          </a:p>
          <a:p>
            <a:pPr lvl="1" fontAlgn="base"/>
            <a:r>
              <a:rPr lang="en-US" dirty="0"/>
              <a:t>Adjust strategic management processes to support quality management</a:t>
            </a:r>
          </a:p>
          <a:p>
            <a:pPr lvl="1" fontAlgn="base"/>
            <a:r>
              <a:rPr lang="en-US" dirty="0"/>
              <a:t>Implement change management</a:t>
            </a:r>
          </a:p>
          <a:p>
            <a:pPr lvl="1" fontAlgn="base"/>
            <a:r>
              <a:rPr lang="en-US" dirty="0"/>
              <a:t>Facilitate team development </a:t>
            </a:r>
          </a:p>
          <a:p>
            <a:pPr lvl="1" fontAlgn="base"/>
            <a:r>
              <a:rPr lang="en-US" dirty="0"/>
              <a:t>Develop plans for quality management implementation</a:t>
            </a:r>
          </a:p>
          <a:p>
            <a:pPr marL="366712" lvl="1" indent="0">
              <a:buNone/>
            </a:pPr>
            <a:endParaRPr lang="en-US" dirty="0"/>
          </a:p>
        </p:txBody>
      </p:sp>
    </p:spTree>
    <p:extLst>
      <p:ext uri="{BB962C8B-B14F-4D97-AF65-F5344CB8AC3E}">
        <p14:creationId xmlns:p14="http://schemas.microsoft.com/office/powerpoint/2010/main" val="246894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355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6.2.1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25788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Culture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US" sz="2800" b="1" dirty="0"/>
              <a:t>Benefits of assessing organisational culture:</a:t>
            </a:r>
          </a:p>
          <a:p>
            <a:pPr marL="0" indent="0">
              <a:buNone/>
            </a:pPr>
            <a:endParaRPr lang="en-US" dirty="0"/>
          </a:p>
          <a:p>
            <a:pPr lvl="1" fontAlgn="base"/>
            <a:r>
              <a:rPr lang="en-US" dirty="0"/>
              <a:t>Indicates readiness for organisational change and implementation of QMS</a:t>
            </a:r>
          </a:p>
          <a:p>
            <a:pPr lvl="1" fontAlgn="base"/>
            <a:r>
              <a:rPr lang="en-US" dirty="0"/>
              <a:t>Highlights problem areas which would need to be addressed during the change to a QMS. </a:t>
            </a:r>
          </a:p>
          <a:p>
            <a:pPr marL="366712" lvl="1" indent="0">
              <a:buNone/>
            </a:pPr>
            <a:endParaRPr lang="en-US" dirty="0"/>
          </a:p>
        </p:txBody>
      </p:sp>
    </p:spTree>
    <p:extLst>
      <p:ext uri="{BB962C8B-B14F-4D97-AF65-F5344CB8AC3E}">
        <p14:creationId xmlns:p14="http://schemas.microsoft.com/office/powerpoint/2010/main" val="149252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Culture Assessment  - Tool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fontScale="92500"/>
          </a:bodyPr>
          <a:lstStyle/>
          <a:p>
            <a:pPr marL="0" indent="0">
              <a:buNone/>
            </a:pPr>
            <a:r>
              <a:rPr lang="en-ZA" sz="2800" dirty="0"/>
              <a:t>Sashkin and Kiser’s -  total quality management assessment inventory assesses extent to which an organisation’s existing culture supports a QMS. It assesses through three major dimensions:</a:t>
            </a:r>
          </a:p>
          <a:p>
            <a:pPr marL="0" indent="0">
              <a:buNone/>
            </a:pPr>
            <a:endParaRPr lang="en-US" sz="1400" dirty="0"/>
          </a:p>
          <a:p>
            <a:pPr lvl="1" fontAlgn="base"/>
            <a:r>
              <a:rPr lang="en-US" b="1" dirty="0"/>
              <a:t>Techniques dimension </a:t>
            </a:r>
            <a:r>
              <a:rPr lang="en-US" dirty="0"/>
              <a:t>which measures potential integration of quality management techniques and tools in  current system.</a:t>
            </a:r>
          </a:p>
          <a:p>
            <a:pPr lvl="1" fontAlgn="base"/>
            <a:r>
              <a:rPr lang="en-US" b="1" dirty="0"/>
              <a:t>Customer dimension </a:t>
            </a:r>
            <a:r>
              <a:rPr lang="en-US" dirty="0"/>
              <a:t>which assesses how well concern for quality and customer service is built into organisation’s operation. </a:t>
            </a:r>
          </a:p>
          <a:p>
            <a:pPr lvl="1" fontAlgn="base"/>
            <a:r>
              <a:rPr lang="en-US" b="1" dirty="0"/>
              <a:t>Cultural dimension </a:t>
            </a:r>
            <a:r>
              <a:rPr lang="en-US" dirty="0"/>
              <a:t>measures eight elements in encouraging and maintaining a quality movement:</a:t>
            </a:r>
          </a:p>
        </p:txBody>
      </p:sp>
    </p:spTree>
    <p:extLst>
      <p:ext uri="{BB962C8B-B14F-4D97-AF65-F5344CB8AC3E}">
        <p14:creationId xmlns:p14="http://schemas.microsoft.com/office/powerpoint/2010/main" val="23988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Culture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lvl="0" fontAlgn="base"/>
            <a:r>
              <a:rPr lang="en-US" sz="2800" dirty="0"/>
              <a:t>Eight elements of the cultural dimension:</a:t>
            </a:r>
          </a:p>
          <a:p>
            <a:pPr lvl="1"/>
            <a:endParaRPr lang="en-US" dirty="0"/>
          </a:p>
          <a:p>
            <a:pPr lvl="1"/>
            <a:r>
              <a:rPr lang="en-US" dirty="0"/>
              <a:t>Measurement for improvement</a:t>
            </a:r>
          </a:p>
          <a:p>
            <a:pPr lvl="1"/>
            <a:r>
              <a:rPr lang="en-US" dirty="0"/>
              <a:t>Authority equal to responsibility</a:t>
            </a:r>
          </a:p>
          <a:p>
            <a:pPr lvl="1"/>
            <a:r>
              <a:rPr lang="en-US" dirty="0"/>
              <a:t>Rewards for results</a:t>
            </a:r>
          </a:p>
          <a:p>
            <a:pPr lvl="1"/>
            <a:r>
              <a:rPr lang="en-US" dirty="0"/>
              <a:t>Teamwork</a:t>
            </a:r>
          </a:p>
          <a:p>
            <a:pPr lvl="1"/>
            <a:r>
              <a:rPr lang="en-US" dirty="0"/>
              <a:t>Secure jobs</a:t>
            </a:r>
          </a:p>
          <a:p>
            <a:pPr lvl="1"/>
            <a:r>
              <a:rPr lang="en-US" dirty="0"/>
              <a:t>Fairness</a:t>
            </a:r>
          </a:p>
          <a:p>
            <a:pPr lvl="1"/>
            <a:r>
              <a:rPr lang="en-US" dirty="0"/>
              <a:t>Pay equity</a:t>
            </a:r>
          </a:p>
          <a:p>
            <a:pPr lvl="1"/>
            <a:r>
              <a:rPr lang="en-US" dirty="0"/>
              <a:t>Ownership</a:t>
            </a:r>
          </a:p>
          <a:p>
            <a:pPr marL="0" indent="0">
              <a:buNone/>
            </a:pPr>
            <a:endParaRPr lang="en-US" dirty="0"/>
          </a:p>
        </p:txBody>
      </p:sp>
    </p:spTree>
    <p:extLst>
      <p:ext uri="{BB962C8B-B14F-4D97-AF65-F5344CB8AC3E}">
        <p14:creationId xmlns:p14="http://schemas.microsoft.com/office/powerpoint/2010/main" val="6828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359</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Who should be members of the Quality Committee? Why?</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28615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Principles of Skills Development Act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36</a:t>
            </a:fld>
            <a:endParaRPr lang="en-ZA"/>
          </a:p>
        </p:txBody>
      </p:sp>
      <p:sp>
        <p:nvSpPr>
          <p:cNvPr id="2" name="Content Placeholder 1"/>
          <p:cNvSpPr>
            <a:spLocks noGrp="1"/>
          </p:cNvSpPr>
          <p:nvPr>
            <p:ph sz="quarter" idx="1"/>
          </p:nvPr>
        </p:nvSpPr>
        <p:spPr>
          <a:xfrm>
            <a:off x="467544" y="1318161"/>
            <a:ext cx="8424936" cy="4847143"/>
          </a:xfrm>
        </p:spPr>
        <p:txBody>
          <a:bodyPr>
            <a:normAutofit/>
          </a:bodyPr>
          <a:lstStyle/>
          <a:p>
            <a:pPr lvl="0" fontAlgn="base"/>
            <a:r>
              <a:rPr lang="en-ZA" sz="2800" b="1" dirty="0"/>
              <a:t>Improve</a:t>
            </a:r>
            <a:r>
              <a:rPr lang="en-ZA" sz="2800" dirty="0"/>
              <a:t> </a:t>
            </a:r>
            <a:r>
              <a:rPr lang="en-ZA" sz="2800" b="1" dirty="0"/>
              <a:t>quality of working life </a:t>
            </a:r>
            <a:r>
              <a:rPr lang="en-ZA" sz="2800" dirty="0"/>
              <a:t>for employees</a:t>
            </a:r>
            <a:endParaRPr lang="en-US" sz="2800" dirty="0"/>
          </a:p>
          <a:p>
            <a:pPr lvl="0" fontAlgn="base"/>
            <a:r>
              <a:rPr lang="en-ZA" sz="2800" b="1" dirty="0"/>
              <a:t>Improve productivity </a:t>
            </a:r>
            <a:r>
              <a:rPr lang="en-ZA" sz="2800" dirty="0"/>
              <a:t>in the workplace</a:t>
            </a:r>
            <a:endParaRPr lang="en-US" sz="2800" dirty="0"/>
          </a:p>
          <a:p>
            <a:pPr lvl="0" fontAlgn="base"/>
            <a:r>
              <a:rPr lang="en-ZA" sz="2800" dirty="0"/>
              <a:t>Promote </a:t>
            </a:r>
            <a:r>
              <a:rPr lang="en-ZA" sz="2800" b="1" dirty="0"/>
              <a:t>self-employment</a:t>
            </a:r>
            <a:endParaRPr lang="en-US" sz="2800" b="1" dirty="0"/>
          </a:p>
          <a:p>
            <a:pPr lvl="0" fontAlgn="base"/>
            <a:r>
              <a:rPr lang="en-ZA" sz="2800" b="1" dirty="0"/>
              <a:t>Encourage</a:t>
            </a:r>
            <a:r>
              <a:rPr lang="en-ZA" sz="2800" dirty="0"/>
              <a:t> employers to use </a:t>
            </a:r>
            <a:r>
              <a:rPr lang="en-ZA" sz="2800" b="1" dirty="0"/>
              <a:t>workplace as a place of learning</a:t>
            </a:r>
            <a:endParaRPr lang="en-US" sz="2800" b="1" dirty="0"/>
          </a:p>
          <a:p>
            <a:pPr lvl="0" fontAlgn="base"/>
            <a:r>
              <a:rPr lang="en-ZA" sz="2800" dirty="0"/>
              <a:t>Provide </a:t>
            </a:r>
            <a:r>
              <a:rPr lang="en-ZA" sz="2800" b="1" dirty="0"/>
              <a:t>opportunities </a:t>
            </a:r>
            <a:r>
              <a:rPr lang="en-ZA" sz="2800" dirty="0"/>
              <a:t>for new people to </a:t>
            </a:r>
            <a:r>
              <a:rPr lang="en-ZA" sz="2800" b="1" dirty="0"/>
              <a:t>gain work experience</a:t>
            </a:r>
            <a:endParaRPr lang="en-US" sz="2800" b="1" dirty="0"/>
          </a:p>
          <a:p>
            <a:pPr lvl="0" fontAlgn="base"/>
            <a:r>
              <a:rPr lang="en-ZA" sz="2800" b="1" dirty="0"/>
              <a:t>Improve employment prospects </a:t>
            </a:r>
            <a:r>
              <a:rPr lang="en-ZA" sz="2800" dirty="0"/>
              <a:t>of previously disadvantaged people through education and training </a:t>
            </a:r>
            <a:endParaRPr lang="en-US" sz="2800" dirty="0"/>
          </a:p>
          <a:p>
            <a:endParaRPr lang="en-US" sz="2800" dirty="0"/>
          </a:p>
        </p:txBody>
      </p:sp>
    </p:spTree>
    <p:extLst>
      <p:ext uri="{BB962C8B-B14F-4D97-AF65-F5344CB8AC3E}">
        <p14:creationId xmlns:p14="http://schemas.microsoft.com/office/powerpoint/2010/main" val="19841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Management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360</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2251065"/>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US" sz="2400" i="1" dirty="0">
                <a:solidFill>
                  <a:schemeClr val="bg1"/>
                </a:solidFill>
              </a:rPr>
              <a:t>If people know and understand exactly why a change is being implemented and how it will be implemented, they will be more inclined to accept and work with, rather than against the change. </a:t>
            </a:r>
            <a:endParaRPr lang="en-ZA" sz="2400" dirty="0">
              <a:solidFill>
                <a:schemeClr val="bg1"/>
              </a:solidFill>
            </a:endParaRPr>
          </a:p>
        </p:txBody>
      </p:sp>
    </p:spTree>
    <p:extLst>
      <p:ext uri="{BB962C8B-B14F-4D97-AF65-F5344CB8AC3E}">
        <p14:creationId xmlns:p14="http://schemas.microsoft.com/office/powerpoint/2010/main" val="27093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Communicating the strategy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Diagram 4"/>
          <p:cNvGraphicFramePr/>
          <p:nvPr>
            <p:extLst>
              <p:ext uri="{D42A27DB-BD31-4B8C-83A1-F6EECF244321}">
                <p14:modId xmlns:p14="http://schemas.microsoft.com/office/powerpoint/2010/main" val="2052432097"/>
              </p:ext>
            </p:extLst>
          </p:nvPr>
        </p:nvGraphicFramePr>
        <p:xfrm>
          <a:off x="683568" y="1397000"/>
          <a:ext cx="77768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4921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whole organisation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US" sz="2800" dirty="0"/>
              <a:t>The following are important with regards to quality training(1):</a:t>
            </a:r>
          </a:p>
          <a:p>
            <a:pPr marL="0" indent="0">
              <a:buNone/>
            </a:pPr>
            <a:endParaRPr lang="en-US" sz="1400" dirty="0"/>
          </a:p>
          <a:p>
            <a:pPr lvl="1" fontAlgn="base"/>
            <a:r>
              <a:rPr lang="en-US" dirty="0"/>
              <a:t>Introduction to quality system training</a:t>
            </a:r>
          </a:p>
          <a:p>
            <a:pPr lvl="1" fontAlgn="base"/>
            <a:r>
              <a:rPr lang="en-US" dirty="0"/>
              <a:t>ISO 9000 series requirements</a:t>
            </a:r>
          </a:p>
          <a:p>
            <a:pPr lvl="1" fontAlgn="base"/>
            <a:r>
              <a:rPr lang="en-US" dirty="0"/>
              <a:t>Quality terminology</a:t>
            </a:r>
          </a:p>
          <a:p>
            <a:pPr lvl="1" fontAlgn="base"/>
            <a:r>
              <a:rPr lang="en-US" dirty="0"/>
              <a:t>Auditing principles and techniques</a:t>
            </a:r>
          </a:p>
          <a:p>
            <a:pPr lvl="1" fontAlgn="base"/>
            <a:r>
              <a:rPr lang="en-US" dirty="0"/>
              <a:t>Quality auditing system</a:t>
            </a:r>
          </a:p>
          <a:p>
            <a:pPr lvl="1" fontAlgn="base"/>
            <a:r>
              <a:rPr lang="en-US" dirty="0"/>
              <a:t>Quality system implementation planning </a:t>
            </a:r>
          </a:p>
          <a:p>
            <a:pPr lvl="1" fontAlgn="base"/>
            <a:r>
              <a:rPr lang="en-US" dirty="0"/>
              <a:t>Alignment of quality system documentation</a:t>
            </a:r>
          </a:p>
          <a:p>
            <a:pPr lvl="1" fontAlgn="base"/>
            <a:endParaRPr lang="en-US" dirty="0"/>
          </a:p>
        </p:txBody>
      </p:sp>
    </p:spTree>
    <p:extLst>
      <p:ext uri="{BB962C8B-B14F-4D97-AF65-F5344CB8AC3E}">
        <p14:creationId xmlns:p14="http://schemas.microsoft.com/office/powerpoint/2010/main" val="32339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whole organisation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US" sz="2800" dirty="0"/>
              <a:t>The following are important with regards to quality training (2):</a:t>
            </a:r>
          </a:p>
          <a:p>
            <a:pPr marL="354012" lvl="1" indent="0" fontAlgn="base">
              <a:buNone/>
            </a:pPr>
            <a:endParaRPr lang="en-US" sz="1400" dirty="0"/>
          </a:p>
          <a:p>
            <a:pPr lvl="1" fontAlgn="base"/>
            <a:r>
              <a:rPr lang="en-US" dirty="0"/>
              <a:t>Preparation and scheduling of self-assessment</a:t>
            </a:r>
          </a:p>
          <a:p>
            <a:pPr lvl="1" fontAlgn="base"/>
            <a:r>
              <a:rPr lang="en-US" dirty="0"/>
              <a:t>Non-compliance forms and corrective action</a:t>
            </a:r>
          </a:p>
          <a:p>
            <a:pPr lvl="1" fontAlgn="base"/>
            <a:r>
              <a:rPr lang="en-US" dirty="0"/>
              <a:t>Verification for corrective action</a:t>
            </a:r>
          </a:p>
          <a:p>
            <a:pPr lvl="1" fontAlgn="base"/>
            <a:r>
              <a:rPr lang="en-US" dirty="0"/>
              <a:t>Preparation for external audit</a:t>
            </a:r>
          </a:p>
          <a:p>
            <a:pPr lvl="1" fontAlgn="base"/>
            <a:r>
              <a:rPr lang="en-US" dirty="0"/>
              <a:t>Maintenance of the system for ongoing third party surveillance</a:t>
            </a:r>
          </a:p>
          <a:p>
            <a:pPr marL="0" indent="0">
              <a:buNone/>
            </a:pPr>
            <a:endParaRPr lang="en-US" dirty="0"/>
          </a:p>
        </p:txBody>
      </p:sp>
    </p:spTree>
    <p:extLst>
      <p:ext uri="{BB962C8B-B14F-4D97-AF65-F5344CB8AC3E}">
        <p14:creationId xmlns:p14="http://schemas.microsoft.com/office/powerpoint/2010/main" val="38569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364</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6.2.2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5707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Forming Quality Teams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57514853"/>
              </p:ext>
            </p:extLst>
          </p:nvPr>
        </p:nvGraphicFramePr>
        <p:xfrm>
          <a:off x="468313" y="1412874"/>
          <a:ext cx="8218487" cy="496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3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EA1DFFF-FA88-46EC-8A6A-CC8D1242BBA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4EB12C-2980-48FE-9882-E6C3B76CECF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5BC35E0-0FEA-40EB-8112-A2618D274A6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1A65CE5-A793-464F-A657-15B22025120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684097F-8978-4B27-980A-D13FAD51A5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BD8486-9FD3-4F34-B849-B25A9A48E6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87F31E7-1E4A-46A7-B86F-4754F435D7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3EBCCF28-3DAC-40F9-B116-2ECA8179DF0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27EA7295-89FB-4C8E-A695-E59BDF48A7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the Teams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485304"/>
            <a:ext cx="7776864" cy="4680000"/>
          </a:xfrm>
        </p:spPr>
        <p:txBody>
          <a:bodyPr>
            <a:normAutofit/>
          </a:bodyPr>
          <a:lstStyle/>
          <a:p>
            <a:pPr marL="0" indent="0">
              <a:buNone/>
            </a:pPr>
            <a:r>
              <a:rPr lang="en-US" sz="2800" b="1" dirty="0"/>
              <a:t>Advantages of effective teamwork are:</a:t>
            </a:r>
          </a:p>
          <a:p>
            <a:pPr marL="0" indent="0">
              <a:buNone/>
            </a:pPr>
            <a:endParaRPr lang="en-US" b="1" dirty="0"/>
          </a:p>
          <a:p>
            <a:pPr lvl="1" fontAlgn="base"/>
            <a:r>
              <a:rPr lang="en-US" dirty="0"/>
              <a:t>More complex problems are discussed by combining expertise</a:t>
            </a:r>
          </a:p>
          <a:p>
            <a:pPr lvl="1" fontAlgn="base"/>
            <a:r>
              <a:rPr lang="en-US" dirty="0"/>
              <a:t>Problems can be solved more effectively due to wider knowledge, skills and experience</a:t>
            </a:r>
          </a:p>
          <a:p>
            <a:pPr lvl="1" fontAlgn="base"/>
            <a:r>
              <a:rPr lang="en-US" dirty="0"/>
              <a:t>Morale of the team is improved as they can participate in decision-making</a:t>
            </a:r>
          </a:p>
          <a:p>
            <a:pPr lvl="1" fontAlgn="base"/>
            <a:r>
              <a:rPr lang="en-US" dirty="0"/>
              <a:t>Quality of group decisions is better than that of individuals</a:t>
            </a:r>
          </a:p>
          <a:p>
            <a:pPr marL="366712" lvl="1" indent="0">
              <a:buNone/>
            </a:pPr>
            <a:endParaRPr lang="en-US" dirty="0"/>
          </a:p>
        </p:txBody>
      </p:sp>
    </p:spTree>
    <p:extLst>
      <p:ext uri="{BB962C8B-B14F-4D97-AF65-F5344CB8AC3E}">
        <p14:creationId xmlns:p14="http://schemas.microsoft.com/office/powerpoint/2010/main" val="20048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the Teams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p:txBody>
          <a:bodyPr>
            <a:normAutofit/>
          </a:bodyPr>
          <a:lstStyle/>
          <a:p>
            <a:pPr marL="0" indent="0">
              <a:buNone/>
            </a:pPr>
            <a:r>
              <a:rPr lang="en-ZA" sz="2800" b="1" dirty="0"/>
              <a:t>Effectiveness indicators must be identified. These include:</a:t>
            </a:r>
          </a:p>
          <a:p>
            <a:pPr marL="0" indent="0">
              <a:buNone/>
            </a:pPr>
            <a:r>
              <a:rPr lang="en-ZA" b="1" dirty="0"/>
              <a:t> </a:t>
            </a:r>
            <a:endParaRPr lang="en-US" b="1" dirty="0"/>
          </a:p>
          <a:p>
            <a:pPr lvl="1" fontAlgn="base"/>
            <a:r>
              <a:rPr lang="en-US" dirty="0"/>
              <a:t>Effectiveness of learning interventions </a:t>
            </a:r>
          </a:p>
          <a:p>
            <a:pPr lvl="1" fontAlgn="base"/>
            <a:r>
              <a:rPr lang="en-US" dirty="0"/>
              <a:t>Impact on knowledge, skills and attitudes in the organisation for each skills development intervention identified in the organisation's skills plan</a:t>
            </a:r>
          </a:p>
          <a:p>
            <a:pPr lvl="1" fontAlgn="base"/>
            <a:r>
              <a:rPr lang="en-US" dirty="0"/>
              <a:t>Productivity improvement</a:t>
            </a:r>
          </a:p>
          <a:p>
            <a:pPr lvl="1" fontAlgn="base"/>
            <a:r>
              <a:rPr lang="en-US" dirty="0"/>
              <a:t>Improvement in process/product/service quality</a:t>
            </a:r>
          </a:p>
          <a:p>
            <a:pPr lvl="1" fontAlgn="base"/>
            <a:r>
              <a:rPr lang="en-US" dirty="0"/>
              <a:t>Customer satisfaction.</a:t>
            </a:r>
          </a:p>
          <a:p>
            <a:pPr marL="0" indent="0">
              <a:buNone/>
            </a:pPr>
            <a:endParaRPr lang="en-US" dirty="0"/>
          </a:p>
        </p:txBody>
      </p:sp>
    </p:spTree>
    <p:extLst>
      <p:ext uri="{BB962C8B-B14F-4D97-AF65-F5344CB8AC3E}">
        <p14:creationId xmlns:p14="http://schemas.microsoft.com/office/powerpoint/2010/main" val="35457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teams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368</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pic>
        <p:nvPicPr>
          <p:cNvPr id="7" name="Picture 6" descr="ec_i_remember_2.gif"/>
          <p:cNvPicPr/>
          <p:nvPr/>
        </p:nvPicPr>
        <p:blipFill>
          <a:blip r:embed="rId2" cstate="print"/>
          <a:stretch>
            <a:fillRect/>
          </a:stretch>
        </p:blipFill>
        <p:spPr>
          <a:xfrm>
            <a:off x="323528" y="1556792"/>
            <a:ext cx="1944215" cy="936104"/>
          </a:xfrm>
          <a:prstGeom prst="rect">
            <a:avLst/>
          </a:prstGeom>
        </p:spPr>
      </p:pic>
      <p:sp>
        <p:nvSpPr>
          <p:cNvPr id="8" name="Rectangle 7"/>
          <p:cNvSpPr/>
          <p:nvPr/>
        </p:nvSpPr>
        <p:spPr>
          <a:xfrm>
            <a:off x="1115616" y="2492896"/>
            <a:ext cx="7128792" cy="1697068"/>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ZA" sz="2400" i="1" dirty="0">
                <a:solidFill>
                  <a:schemeClr val="bg1"/>
                </a:solidFill>
              </a:rPr>
              <a:t>It is very important that the effectiveness indicators do not allow for discrimination against learners and thus actively affirm target groups of learners. </a:t>
            </a:r>
          </a:p>
        </p:txBody>
      </p:sp>
    </p:spTree>
    <p:extLst>
      <p:ext uri="{BB962C8B-B14F-4D97-AF65-F5344CB8AC3E}">
        <p14:creationId xmlns:p14="http://schemas.microsoft.com/office/powerpoint/2010/main" val="39592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369</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6.3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9433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National Skills Authority</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37</a:t>
            </a:fld>
            <a:endParaRPr lang="en-ZA"/>
          </a:p>
        </p:txBody>
      </p:sp>
      <p:sp>
        <p:nvSpPr>
          <p:cNvPr id="2" name="Content Placeholder 1"/>
          <p:cNvSpPr>
            <a:spLocks noGrp="1"/>
          </p:cNvSpPr>
          <p:nvPr>
            <p:ph sz="quarter" idx="1"/>
          </p:nvPr>
        </p:nvSpPr>
        <p:spPr>
          <a:xfrm>
            <a:off x="467544" y="1318161"/>
            <a:ext cx="8424936" cy="4847143"/>
          </a:xfrm>
        </p:spPr>
        <p:txBody>
          <a:bodyPr>
            <a:normAutofit lnSpcReduction="10000"/>
          </a:bodyPr>
          <a:lstStyle/>
          <a:p>
            <a:pPr marL="0" indent="0">
              <a:buNone/>
            </a:pPr>
            <a:r>
              <a:rPr lang="en-US" sz="2800" b="1" dirty="0"/>
              <a:t>Functions of NSA</a:t>
            </a:r>
          </a:p>
          <a:p>
            <a:pPr marL="0" indent="0">
              <a:buNone/>
            </a:pPr>
            <a:endParaRPr lang="en-US" sz="2800" b="1" dirty="0"/>
          </a:p>
          <a:p>
            <a:pPr lvl="0" fontAlgn="base"/>
            <a:r>
              <a:rPr lang="en-US" sz="2800" dirty="0"/>
              <a:t>Advises the Minister of Labour on:</a:t>
            </a:r>
          </a:p>
          <a:p>
            <a:pPr marL="0" lvl="0" indent="0" fontAlgn="base">
              <a:buNone/>
            </a:pPr>
            <a:endParaRPr lang="en-US" sz="2000" dirty="0"/>
          </a:p>
          <a:p>
            <a:pPr lvl="1"/>
            <a:r>
              <a:rPr lang="en-US" sz="2600" dirty="0"/>
              <a:t>The formulation and implementation of a national skills development policy </a:t>
            </a:r>
          </a:p>
          <a:p>
            <a:pPr lvl="1"/>
            <a:r>
              <a:rPr lang="en-US" sz="2600" dirty="0"/>
              <a:t>A national skills development  strategy</a:t>
            </a:r>
          </a:p>
          <a:p>
            <a:pPr lvl="1"/>
            <a:r>
              <a:rPr lang="en-US" sz="2600" dirty="0"/>
              <a:t>Guidelines on the implementation of the national skills development strategy</a:t>
            </a:r>
          </a:p>
          <a:p>
            <a:pPr lvl="1"/>
            <a:r>
              <a:rPr lang="en-US" sz="2600" dirty="0"/>
              <a:t>The allocation of subsidies from the National Skills Fund</a:t>
            </a:r>
          </a:p>
          <a:p>
            <a:pPr lvl="1"/>
            <a:r>
              <a:rPr lang="en-US" sz="2600" dirty="0"/>
              <a:t>Any regulations to be developed</a:t>
            </a:r>
          </a:p>
          <a:p>
            <a:endParaRPr lang="en-US" sz="2800" b="1" dirty="0"/>
          </a:p>
        </p:txBody>
      </p:sp>
    </p:spTree>
    <p:extLst>
      <p:ext uri="{BB962C8B-B14F-4D97-AF65-F5344CB8AC3E}">
        <p14:creationId xmlns:p14="http://schemas.microsoft.com/office/powerpoint/2010/main" val="149422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Pre-implementation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7" name="Rectangle 6"/>
          <p:cNvSpPr/>
          <p:nvPr/>
        </p:nvSpPr>
        <p:spPr>
          <a:xfrm>
            <a:off x="539552" y="1772816"/>
            <a:ext cx="3312368"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Quality preparation</a:t>
            </a:r>
          </a:p>
        </p:txBody>
      </p:sp>
      <p:sp>
        <p:nvSpPr>
          <p:cNvPr id="8" name="Rectangle 7"/>
          <p:cNvSpPr/>
          <p:nvPr/>
        </p:nvSpPr>
        <p:spPr>
          <a:xfrm>
            <a:off x="539552" y="3234680"/>
            <a:ext cx="3312368"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a:t>Problem identification and improvement techniques</a:t>
            </a:r>
          </a:p>
        </p:txBody>
      </p:sp>
      <p:sp>
        <p:nvSpPr>
          <p:cNvPr id="9" name="Rectangle 8"/>
          <p:cNvSpPr/>
          <p:nvPr/>
        </p:nvSpPr>
        <p:spPr>
          <a:xfrm>
            <a:off x="539552" y="4602832"/>
            <a:ext cx="3312368"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Change management</a:t>
            </a:r>
          </a:p>
        </p:txBody>
      </p:sp>
      <p:sp>
        <p:nvSpPr>
          <p:cNvPr id="10" name="Rectangle 9"/>
          <p:cNvSpPr/>
          <p:nvPr/>
        </p:nvSpPr>
        <p:spPr>
          <a:xfrm>
            <a:off x="5220072" y="3207850"/>
            <a:ext cx="3312368"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Implementation </a:t>
            </a:r>
          </a:p>
        </p:txBody>
      </p:sp>
      <p:cxnSp>
        <p:nvCxnSpPr>
          <p:cNvPr id="12" name="Elbow Connector 11"/>
          <p:cNvCxnSpPr>
            <a:stCxn id="7" idx="3"/>
            <a:endCxn id="10" idx="1"/>
          </p:cNvCxnSpPr>
          <p:nvPr/>
        </p:nvCxnSpPr>
        <p:spPr>
          <a:xfrm>
            <a:off x="3851920" y="2230016"/>
            <a:ext cx="1368152" cy="1435034"/>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4" name="Elbow Connector 13"/>
          <p:cNvCxnSpPr>
            <a:stCxn id="9" idx="3"/>
          </p:cNvCxnSpPr>
          <p:nvPr/>
        </p:nvCxnSpPr>
        <p:spPr>
          <a:xfrm flipV="1">
            <a:off x="3851920" y="3691880"/>
            <a:ext cx="684076" cy="1368152"/>
          </a:xfrm>
          <a:prstGeom prst="bentConnector2">
            <a:avLst/>
          </a:prstGeom>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7" idx="2"/>
            <a:endCxn id="8" idx="0"/>
          </p:cNvCxnSpPr>
          <p:nvPr/>
        </p:nvCxnSpPr>
        <p:spPr>
          <a:xfrm>
            <a:off x="2195736" y="2687216"/>
            <a:ext cx="0" cy="5474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192558" y="4102224"/>
            <a:ext cx="0" cy="5474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64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773336"/>
            <a:ext cx="7920880" cy="4680000"/>
          </a:xfrm>
        </p:spPr>
        <p:txBody>
          <a:bodyPr>
            <a:normAutofit fontScale="92500"/>
          </a:bodyPr>
          <a:lstStyle/>
          <a:p>
            <a:pPr marL="0" indent="0">
              <a:buNone/>
            </a:pPr>
            <a:r>
              <a:rPr lang="en-US" sz="2800" b="1" dirty="0"/>
              <a:t>Key areas of skills development according to SAQA:</a:t>
            </a:r>
            <a:endParaRPr lang="en-US" dirty="0"/>
          </a:p>
          <a:p>
            <a:pPr lvl="1" fontAlgn="base"/>
            <a:endParaRPr lang="en-US" sz="2600" dirty="0"/>
          </a:p>
          <a:p>
            <a:pPr lvl="1" fontAlgn="base"/>
            <a:r>
              <a:rPr lang="en-US" sz="2600" dirty="0"/>
              <a:t>Quality management system</a:t>
            </a:r>
          </a:p>
          <a:p>
            <a:pPr lvl="1" fontAlgn="base"/>
            <a:r>
              <a:rPr lang="en-US" sz="2600" dirty="0"/>
              <a:t>Planning, monitoring, evaluating and reviewing the QMS</a:t>
            </a:r>
          </a:p>
          <a:p>
            <a:pPr lvl="1" fontAlgn="base"/>
            <a:r>
              <a:rPr lang="en-US" sz="2600" dirty="0"/>
              <a:t>Procuring, managing and maintaining financial, administrative and physical resources for skills development interventions</a:t>
            </a:r>
          </a:p>
          <a:p>
            <a:pPr lvl="1" fontAlgn="base"/>
            <a:r>
              <a:rPr lang="en-US" sz="2600" dirty="0"/>
              <a:t>Selecting, appraising, developing and registering trainers, assessors and other key skills development personnel</a:t>
            </a:r>
          </a:p>
          <a:p>
            <a:pPr lvl="1" fontAlgn="base"/>
            <a:r>
              <a:rPr lang="en-US" sz="2600" dirty="0"/>
              <a:t>Contracting providers</a:t>
            </a:r>
          </a:p>
        </p:txBody>
      </p:sp>
    </p:spTree>
    <p:extLst>
      <p:ext uri="{BB962C8B-B14F-4D97-AF65-F5344CB8AC3E}">
        <p14:creationId xmlns:p14="http://schemas.microsoft.com/office/powerpoint/2010/main" val="31543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845344"/>
            <a:ext cx="8219256" cy="4680000"/>
          </a:xfrm>
        </p:spPr>
        <p:txBody>
          <a:bodyPr>
            <a:normAutofit/>
          </a:bodyPr>
          <a:lstStyle/>
          <a:p>
            <a:pPr marL="0" indent="0" fontAlgn="base">
              <a:buNone/>
            </a:pPr>
            <a:r>
              <a:rPr lang="en-US" sz="2800" b="1" dirty="0"/>
              <a:t>Key areas of skills development according to SAQA: </a:t>
            </a:r>
          </a:p>
          <a:p>
            <a:pPr marL="0" lvl="0" indent="0" fontAlgn="base">
              <a:buNone/>
            </a:pPr>
            <a:endParaRPr lang="en-US" sz="1400" dirty="0"/>
          </a:p>
          <a:p>
            <a:pPr lvl="1" fontAlgn="base"/>
            <a:r>
              <a:rPr lang="en-US" dirty="0"/>
              <a:t>Establishing and maintaining systems for learner entry, guidance and support services</a:t>
            </a:r>
          </a:p>
          <a:p>
            <a:pPr lvl="1" fontAlgn="base"/>
            <a:r>
              <a:rPr lang="en-US" dirty="0"/>
              <a:t>Establishing and maintaining a system to manage information related to skills development interventions</a:t>
            </a:r>
          </a:p>
          <a:p>
            <a:pPr lvl="1" fontAlgn="base"/>
            <a:r>
              <a:rPr lang="en-US" dirty="0"/>
              <a:t>Managing off-site practical/work-site components where applicable</a:t>
            </a:r>
          </a:p>
          <a:p>
            <a:pPr lvl="1" fontAlgn="base"/>
            <a:r>
              <a:rPr lang="en-US" dirty="0"/>
              <a:t>Methods and processes of assessment, including recognition of previous learning</a:t>
            </a:r>
          </a:p>
          <a:p>
            <a:pPr marL="0" indent="0">
              <a:buNone/>
            </a:pPr>
            <a:endParaRPr lang="en-US" dirty="0"/>
          </a:p>
        </p:txBody>
      </p:sp>
    </p:spTree>
    <p:extLst>
      <p:ext uri="{BB962C8B-B14F-4D97-AF65-F5344CB8AC3E}">
        <p14:creationId xmlns:p14="http://schemas.microsoft.com/office/powerpoint/2010/main" val="13363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701328"/>
            <a:ext cx="8219256" cy="4680000"/>
          </a:xfrm>
        </p:spPr>
        <p:txBody>
          <a:bodyPr>
            <a:normAutofit fontScale="92500"/>
          </a:bodyPr>
          <a:lstStyle/>
          <a:p>
            <a:pPr marL="0" indent="-12700" fontAlgn="base">
              <a:buNone/>
            </a:pPr>
            <a:r>
              <a:rPr lang="en-US" sz="3000" b="1" dirty="0"/>
              <a:t>Key areas of skills development according to SAQA: </a:t>
            </a:r>
          </a:p>
          <a:p>
            <a:pPr marL="354012" lvl="1" indent="0" fontAlgn="base">
              <a:buNone/>
            </a:pPr>
            <a:endParaRPr lang="en-US" dirty="0"/>
          </a:p>
          <a:p>
            <a:pPr lvl="1" fontAlgn="base"/>
            <a:r>
              <a:rPr lang="en-US" dirty="0"/>
              <a:t>Methods and processes of assessment, including recognition of previous learning</a:t>
            </a:r>
          </a:p>
          <a:p>
            <a:pPr lvl="1" fontAlgn="base"/>
            <a:r>
              <a:rPr lang="en-US" dirty="0"/>
              <a:t>Designing curricula for skills development interventions</a:t>
            </a:r>
          </a:p>
          <a:p>
            <a:pPr lvl="1" fontAlgn="base"/>
            <a:r>
              <a:rPr lang="en-US" dirty="0"/>
              <a:t>Developing and/or procuring materials for skills development interventions</a:t>
            </a:r>
          </a:p>
          <a:p>
            <a:pPr lvl="1" fontAlgn="base"/>
            <a:r>
              <a:rPr lang="en-US" dirty="0"/>
              <a:t>Delivering skills development interventions</a:t>
            </a:r>
          </a:p>
          <a:p>
            <a:pPr lvl="1" fontAlgn="base"/>
            <a:r>
              <a:rPr lang="en-US" dirty="0"/>
              <a:t>Monitoring, evaluating and improving skills development interventions</a:t>
            </a:r>
          </a:p>
          <a:p>
            <a:pPr lvl="1" fontAlgn="base"/>
            <a:r>
              <a:rPr lang="en-US" dirty="0"/>
              <a:t>Evaluating and improving the quality management system</a:t>
            </a:r>
          </a:p>
          <a:p>
            <a:pPr lvl="1" fontAlgn="base"/>
            <a:r>
              <a:rPr lang="en-US" dirty="0"/>
              <a:t>Reporting on skills development interventions</a:t>
            </a:r>
          </a:p>
        </p:txBody>
      </p:sp>
    </p:spTree>
    <p:extLst>
      <p:ext uri="{BB962C8B-B14F-4D97-AF65-F5344CB8AC3E}">
        <p14:creationId xmlns:p14="http://schemas.microsoft.com/office/powerpoint/2010/main" val="13363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374</a:t>
            </a:fld>
            <a:endParaRPr lang="en-ZA" dirty="0"/>
          </a:p>
        </p:txBody>
      </p:sp>
      <p:sp>
        <p:nvSpPr>
          <p:cNvPr id="5" name="Content Placeholder 4"/>
          <p:cNvSpPr>
            <a:spLocks noGrp="1"/>
          </p:cNvSpPr>
          <p:nvPr>
            <p:ph sz="quarter" idx="1"/>
          </p:nvPr>
        </p:nvSpPr>
        <p:spPr>
          <a:xfrm>
            <a:off x="2961456" y="1484784"/>
            <a:ext cx="5715000" cy="4896544"/>
          </a:xfrm>
        </p:spPr>
        <p:txBody>
          <a:bodyPr>
            <a:normAutofit lnSpcReduction="10000"/>
          </a:bodyPr>
          <a:lstStyle/>
          <a:p>
            <a:pPr marL="0" indent="0">
              <a:buNone/>
            </a:pPr>
            <a:endParaRPr lang="en-ZA" sz="2800" dirty="0"/>
          </a:p>
          <a:p>
            <a:pPr marL="0" indent="0">
              <a:buNone/>
            </a:pPr>
            <a:r>
              <a:rPr lang="en-ZA" sz="2800" dirty="0"/>
              <a:t>Read the section SAQA requirements for QMS.</a:t>
            </a:r>
          </a:p>
          <a:p>
            <a:pPr marL="0" indent="0">
              <a:buNone/>
            </a:pPr>
            <a:endParaRPr lang="en-ZA" sz="2800" dirty="0"/>
          </a:p>
          <a:p>
            <a:pPr marL="0" indent="0">
              <a:buNone/>
            </a:pPr>
            <a:r>
              <a:rPr lang="en-ZA" sz="2800" b="1" dirty="0"/>
              <a:t>Discuss:</a:t>
            </a:r>
          </a:p>
          <a:p>
            <a:pPr marL="0" indent="0" fontAlgn="base" hangingPunct="0">
              <a:buNone/>
            </a:pPr>
            <a:r>
              <a:rPr lang="en-ZA" sz="2800" i="1" dirty="0"/>
              <a:t>What does SAQA mean by the following:</a:t>
            </a:r>
            <a:endParaRPr lang="en-US" sz="2800" dirty="0"/>
          </a:p>
          <a:p>
            <a:pPr lvl="0" fontAlgn="base" hangingPunct="0"/>
            <a:r>
              <a:rPr lang="en-ZA" i="1" dirty="0"/>
              <a:t>Elements linked to the purpose of the provider</a:t>
            </a:r>
            <a:endParaRPr lang="en-US" dirty="0"/>
          </a:p>
          <a:p>
            <a:r>
              <a:rPr lang="en-ZA" i="1" dirty="0"/>
              <a:t>Elements linked to the practices of the provider?</a:t>
            </a:r>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507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155281346"/>
              </p:ext>
            </p:extLst>
          </p:nvPr>
        </p:nvGraphicFramePr>
        <p:xfrm>
          <a:off x="468313" y="1701800"/>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1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3BD57DB-40B0-43A5-B4B8-3EC1F669B9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97B7E51-AFEC-4652-B8A7-C04ECAB5476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06B4373-CD59-4E4B-AE93-F951F27AD30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59E9D41-025A-4F19-8B93-0B8443910A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7DC2A54-BDD4-414E-98EB-14828053CA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D0DD113-62C8-4CFF-9CBB-18ACF20E720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C566CBA-182A-4B5D-A51A-396D14C2444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28DBFA4F-6626-44C0-AD04-31D77291CB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376</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6.4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25349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8219256" cy="4680000"/>
          </a:xfrm>
        </p:spPr>
        <p:txBody>
          <a:bodyPr>
            <a:normAutofit/>
          </a:bodyPr>
          <a:lstStyle/>
          <a:p>
            <a:pPr marL="0" indent="-12700" fontAlgn="base">
              <a:buNone/>
            </a:pPr>
            <a:r>
              <a:rPr lang="en-US" sz="3000" b="1" dirty="0"/>
              <a:t>Procuring, managing and maintaining financial, administrative and physical resources for skills development:</a:t>
            </a:r>
          </a:p>
          <a:p>
            <a:pPr marL="354012" lvl="1" indent="0" fontAlgn="base">
              <a:buNone/>
            </a:pPr>
            <a:endParaRPr lang="en-US" sz="1400" dirty="0"/>
          </a:p>
          <a:p>
            <a:pPr lvl="1" fontAlgn="base"/>
            <a:r>
              <a:rPr lang="en-US" dirty="0"/>
              <a:t>Ensure that quality systems are controlled properly. </a:t>
            </a:r>
          </a:p>
          <a:p>
            <a:pPr lvl="1" fontAlgn="base"/>
            <a:r>
              <a:rPr lang="en-US" dirty="0"/>
              <a:t>Sound administrative policies  will ensure that resources and facilities are always available. </a:t>
            </a:r>
          </a:p>
          <a:p>
            <a:pPr lvl="1" fontAlgn="base"/>
            <a:r>
              <a:rPr lang="en-US" dirty="0"/>
              <a:t>Procurement process must be regulated. </a:t>
            </a:r>
          </a:p>
          <a:p>
            <a:pPr lvl="1" fontAlgn="base"/>
            <a:r>
              <a:rPr lang="en-US" dirty="0"/>
              <a:t>More than one person should make financial, administrative and procurement controls.</a:t>
            </a:r>
          </a:p>
        </p:txBody>
      </p:sp>
    </p:spTree>
    <p:extLst>
      <p:ext uri="{BB962C8B-B14F-4D97-AF65-F5344CB8AC3E}">
        <p14:creationId xmlns:p14="http://schemas.microsoft.com/office/powerpoint/2010/main" val="7509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20880" cy="4680000"/>
          </a:xfrm>
        </p:spPr>
        <p:txBody>
          <a:bodyPr>
            <a:normAutofit fontScale="92500" lnSpcReduction="10000"/>
          </a:bodyPr>
          <a:lstStyle/>
          <a:p>
            <a:pPr marL="0" indent="-12700" fontAlgn="base">
              <a:buNone/>
            </a:pPr>
            <a:r>
              <a:rPr lang="en-US" sz="3000" b="1" dirty="0"/>
              <a:t>Procuring, managing and maintaining financial, administrative and physical resources for skills development:</a:t>
            </a:r>
          </a:p>
          <a:p>
            <a:pPr marL="354012" lvl="1" indent="0" fontAlgn="base">
              <a:buNone/>
            </a:pPr>
            <a:endParaRPr lang="en-US" sz="1400" dirty="0"/>
          </a:p>
          <a:p>
            <a:pPr lvl="1"/>
            <a:r>
              <a:rPr lang="en-US" sz="2600" dirty="0"/>
              <a:t>Record keeping  makes it easier to complete  SETA documentation when  required. </a:t>
            </a:r>
          </a:p>
          <a:p>
            <a:pPr lvl="1"/>
            <a:r>
              <a:rPr lang="en-US" sz="2600" dirty="0"/>
              <a:t>Keeping records of all training aspects assists in meeting budgetary requirements and cost benefit analysis of skills development. </a:t>
            </a:r>
          </a:p>
          <a:p>
            <a:pPr lvl="1"/>
            <a:r>
              <a:rPr lang="en-US" sz="2600" dirty="0"/>
              <a:t>Policies must contain information regarding perceived costs and actual costs. </a:t>
            </a:r>
          </a:p>
          <a:p>
            <a:pPr lvl="1"/>
            <a:r>
              <a:rPr lang="en-US" sz="2600" dirty="0"/>
              <a:t>Comparisons must be done and recorded in order to keep track of financial aspects of training.</a:t>
            </a:r>
            <a:endParaRPr lang="en-US" dirty="0"/>
          </a:p>
        </p:txBody>
      </p:sp>
    </p:spTree>
    <p:extLst>
      <p:ext uri="{BB962C8B-B14F-4D97-AF65-F5344CB8AC3E}">
        <p14:creationId xmlns:p14="http://schemas.microsoft.com/office/powerpoint/2010/main" val="221265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379</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endParaRPr lang="en-ZA" sz="2800" dirty="0"/>
          </a:p>
          <a:p>
            <a:pPr marL="0" indent="0">
              <a:buNone/>
            </a:pPr>
            <a:r>
              <a:rPr lang="en-ZA" sz="2800" b="1" dirty="0"/>
              <a:t>Discuss:</a:t>
            </a:r>
          </a:p>
          <a:p>
            <a:pPr marL="0" indent="0">
              <a:buNone/>
            </a:pPr>
            <a:r>
              <a:rPr lang="en-ZA" sz="2800" dirty="0"/>
              <a:t>Why do you think SAQA requires the provider to demonstrate that they have adequate financial resources?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25648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National Skills Authority</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38</a:t>
            </a:fld>
            <a:endParaRPr lang="en-ZA"/>
          </a:p>
        </p:txBody>
      </p:sp>
      <p:sp>
        <p:nvSpPr>
          <p:cNvPr id="2" name="Content Placeholder 1"/>
          <p:cNvSpPr>
            <a:spLocks noGrp="1"/>
          </p:cNvSpPr>
          <p:nvPr>
            <p:ph sz="quarter" idx="1"/>
          </p:nvPr>
        </p:nvSpPr>
        <p:spPr>
          <a:xfrm>
            <a:off x="467544" y="1318161"/>
            <a:ext cx="8424936" cy="4847143"/>
          </a:xfrm>
        </p:spPr>
        <p:txBody>
          <a:bodyPr>
            <a:normAutofit/>
          </a:bodyPr>
          <a:lstStyle/>
          <a:p>
            <a:pPr marL="0" indent="0">
              <a:buNone/>
            </a:pPr>
            <a:r>
              <a:rPr lang="en-US" sz="2800" b="1" dirty="0"/>
              <a:t>Functions of NSA</a:t>
            </a:r>
          </a:p>
          <a:p>
            <a:pPr marL="0" indent="0">
              <a:buNone/>
            </a:pPr>
            <a:endParaRPr lang="en-US" sz="2000" b="1" dirty="0"/>
          </a:p>
          <a:p>
            <a:pPr lvl="0" fontAlgn="base"/>
            <a:r>
              <a:rPr lang="en-US" sz="2800" dirty="0"/>
              <a:t>Liaises with the SETAs  on:</a:t>
            </a:r>
          </a:p>
          <a:p>
            <a:pPr lvl="1"/>
            <a:r>
              <a:rPr lang="en-US" dirty="0"/>
              <a:t>The national skills development policy</a:t>
            </a:r>
          </a:p>
          <a:p>
            <a:pPr lvl="1"/>
            <a:r>
              <a:rPr lang="en-US" dirty="0"/>
              <a:t>The national skills development strategy</a:t>
            </a:r>
          </a:p>
          <a:p>
            <a:pPr lvl="1"/>
            <a:r>
              <a:rPr lang="en-US" dirty="0"/>
              <a:t>The sector skills plan</a:t>
            </a:r>
          </a:p>
          <a:p>
            <a:pPr lvl="0" fontAlgn="base"/>
            <a:r>
              <a:rPr lang="en-US" sz="2800" dirty="0"/>
              <a:t>Reports on the progress of implementation of skills plans to the Minister</a:t>
            </a:r>
          </a:p>
          <a:p>
            <a:pPr lvl="0" fontAlgn="base"/>
            <a:r>
              <a:rPr lang="en-US" sz="2800" dirty="0"/>
              <a:t>Conduct investigations on the application of the Act.	</a:t>
            </a:r>
          </a:p>
          <a:p>
            <a:endParaRPr lang="en-US" sz="2800" b="1" dirty="0"/>
          </a:p>
        </p:txBody>
      </p:sp>
    </p:spTree>
    <p:extLst>
      <p:ext uri="{BB962C8B-B14F-4D97-AF65-F5344CB8AC3E}">
        <p14:creationId xmlns:p14="http://schemas.microsoft.com/office/powerpoint/2010/main" val="15315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Developing, establishing and implementing QMS for skills development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20880" cy="4680000"/>
          </a:xfrm>
        </p:spPr>
        <p:txBody>
          <a:bodyPr>
            <a:normAutofit fontScale="92500" lnSpcReduction="10000"/>
          </a:bodyPr>
          <a:lstStyle/>
          <a:p>
            <a:pPr marL="0" indent="-12700" fontAlgn="base">
              <a:buNone/>
            </a:pPr>
            <a:r>
              <a:rPr lang="en-US" sz="3000" b="1" dirty="0"/>
              <a:t>Selecting, appraising, developing and registering trainers, assessors and other skills development personnel:</a:t>
            </a:r>
          </a:p>
          <a:p>
            <a:pPr marL="354012" lvl="1" indent="0" fontAlgn="base">
              <a:buNone/>
            </a:pPr>
            <a:endParaRPr lang="en-US" sz="1400" dirty="0"/>
          </a:p>
          <a:p>
            <a:pPr lvl="1" fontAlgn="base"/>
            <a:r>
              <a:rPr lang="en-ZA" sz="2600" dirty="0"/>
              <a:t>Facilitators, moderators and assessors may only practice and award qualifications if they are accredited, registered and have attained the relevant unit standards.</a:t>
            </a:r>
          </a:p>
          <a:p>
            <a:pPr lvl="1" fontAlgn="base"/>
            <a:r>
              <a:rPr lang="en-US" sz="2600" dirty="0"/>
              <a:t>Policies should include an organisation’s guiding principles that encourage  employment of trained assessors, facilitators and moderators. </a:t>
            </a:r>
          </a:p>
          <a:p>
            <a:pPr lvl="1" fontAlgn="base"/>
            <a:r>
              <a:rPr lang="en-US" sz="2600" dirty="0"/>
              <a:t>The organisation could design a policy which allows for training of current employees as facilitators, assessors and moderators. </a:t>
            </a:r>
            <a:endParaRPr lang="en-US" dirty="0"/>
          </a:p>
        </p:txBody>
      </p:sp>
    </p:spTree>
    <p:extLst>
      <p:ext uri="{BB962C8B-B14F-4D97-AF65-F5344CB8AC3E}">
        <p14:creationId xmlns:p14="http://schemas.microsoft.com/office/powerpoint/2010/main" val="29783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Contracting providers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381</a:t>
            </a:fld>
            <a:endParaRPr lang="en-ZA" dirty="0"/>
          </a:p>
        </p:txBody>
      </p:sp>
      <p:sp>
        <p:nvSpPr>
          <p:cNvPr id="6" name="Content Placeholder 4"/>
          <p:cNvSpPr>
            <a:spLocks noGrp="1"/>
          </p:cNvSpPr>
          <p:nvPr>
            <p:ph sz="quarter" idx="1"/>
          </p:nvPr>
        </p:nvSpPr>
        <p:spPr>
          <a:xfrm>
            <a:off x="467544" y="1413296"/>
            <a:ext cx="7776864" cy="4968032"/>
          </a:xfrm>
        </p:spPr>
        <p:txBody>
          <a:bodyPr>
            <a:normAutofit/>
          </a:bodyPr>
          <a:lstStyle/>
          <a:p>
            <a:pPr marL="0" indent="0">
              <a:buNone/>
            </a:pPr>
            <a:endParaRPr lang="en-US" sz="2800" dirty="0"/>
          </a:p>
          <a:p>
            <a:pPr marL="0" indent="0">
              <a:buNone/>
            </a:pPr>
            <a:endParaRPr lang="en-ZA" sz="2800" dirty="0"/>
          </a:p>
        </p:txBody>
      </p:sp>
      <p:sp>
        <p:nvSpPr>
          <p:cNvPr id="8" name="Rectangle 7"/>
          <p:cNvSpPr/>
          <p:nvPr/>
        </p:nvSpPr>
        <p:spPr>
          <a:xfrm>
            <a:off x="1115616" y="2492896"/>
            <a:ext cx="7128792" cy="114307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50000"/>
              </a:lnSpc>
            </a:pPr>
            <a:r>
              <a:rPr lang="en-US" sz="2400" i="1" dirty="0">
                <a:solidFill>
                  <a:schemeClr val="bg1"/>
                </a:solidFill>
              </a:rPr>
              <a:t>Always use reputable providers who are recommended and accredited with the relevant SETA.</a:t>
            </a:r>
            <a:endParaRPr lang="en-ZA" sz="2400" i="1" dirty="0">
              <a:solidFill>
                <a:schemeClr val="bg1"/>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46193"/>
            <a:ext cx="1970703" cy="846703"/>
          </a:xfrm>
          <a:prstGeom prst="rect">
            <a:avLst/>
          </a:prstGeom>
          <a:noFill/>
        </p:spPr>
      </p:pic>
    </p:spTree>
    <p:extLst>
      <p:ext uri="{BB962C8B-B14F-4D97-AF65-F5344CB8AC3E}">
        <p14:creationId xmlns:p14="http://schemas.microsoft.com/office/powerpoint/2010/main" val="133511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20880" cy="4680000"/>
          </a:xfrm>
        </p:spPr>
        <p:txBody>
          <a:bodyPr>
            <a:normAutofit/>
          </a:bodyPr>
          <a:lstStyle/>
          <a:p>
            <a:pPr marL="354012" lvl="1" indent="0" fontAlgn="base">
              <a:buNone/>
            </a:pPr>
            <a:r>
              <a:rPr lang="en-US" b="1" dirty="0"/>
              <a:t>Contracting providers</a:t>
            </a:r>
          </a:p>
          <a:p>
            <a:pPr marL="354012" lvl="1" indent="0" fontAlgn="base">
              <a:buNone/>
            </a:pPr>
            <a:endParaRPr lang="en-US" dirty="0"/>
          </a:p>
          <a:p>
            <a:pPr lvl="1" fontAlgn="base"/>
            <a:r>
              <a:rPr lang="en-US" dirty="0"/>
              <a:t>SETA ETQA assesses provider training material as well as their policies, procedures and facilities for accreditation.</a:t>
            </a:r>
          </a:p>
          <a:p>
            <a:pPr lvl="1" fontAlgn="base"/>
            <a:r>
              <a:rPr lang="en-US" dirty="0"/>
              <a:t>A list of accredited providers is available on each of the SETA’s websites. </a:t>
            </a:r>
          </a:p>
          <a:p>
            <a:pPr lvl="1" fontAlgn="base"/>
            <a:r>
              <a:rPr lang="en-US" dirty="0"/>
              <a:t>Skills development policy should advise training. managers to approach a number of different providers</a:t>
            </a:r>
          </a:p>
          <a:p>
            <a:pPr lvl="1" fontAlgn="base"/>
            <a:r>
              <a:rPr lang="en-US" dirty="0"/>
              <a:t>Training managers should assess all aspects of training such as the unit standards covered as well as the form and type of assessment used.</a:t>
            </a:r>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395041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383</a:t>
            </a:fld>
            <a:endParaRPr lang="en-ZA" dirty="0"/>
          </a:p>
        </p:txBody>
      </p:sp>
      <p:sp>
        <p:nvSpPr>
          <p:cNvPr id="5" name="Content Placeholder 4"/>
          <p:cNvSpPr>
            <a:spLocks noGrp="1"/>
          </p:cNvSpPr>
          <p:nvPr>
            <p:ph sz="quarter" idx="1"/>
          </p:nvPr>
        </p:nvSpPr>
        <p:spPr>
          <a:xfrm>
            <a:off x="2961456" y="1484784"/>
            <a:ext cx="5715000" cy="4896544"/>
          </a:xfrm>
        </p:spPr>
        <p:txBody>
          <a:bodyPr>
            <a:normAutofit/>
          </a:bodyPr>
          <a:lstStyle/>
          <a:p>
            <a:pPr marL="0" indent="0">
              <a:buNone/>
            </a:pPr>
            <a:endParaRPr lang="en-ZA" sz="2800" dirty="0"/>
          </a:p>
          <a:p>
            <a:pPr marL="0" indent="0">
              <a:buNone/>
            </a:pPr>
            <a:r>
              <a:rPr lang="en-ZA" sz="2800" dirty="0"/>
              <a:t>Discuss:</a:t>
            </a:r>
          </a:p>
          <a:p>
            <a:pPr marL="0" indent="0">
              <a:buNone/>
            </a:pPr>
            <a:endParaRPr lang="en-ZA" sz="2800" dirty="0"/>
          </a:p>
          <a:p>
            <a:pPr marL="0" indent="0">
              <a:buNone/>
            </a:pPr>
            <a:r>
              <a:rPr lang="en-ZA" sz="2800" dirty="0"/>
              <a:t>Why should a company use accredited training providers?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grpSp>
      <p:sp>
        <p:nvSpPr>
          <p:cNvPr id="16" name="Title 15"/>
          <p:cNvSpPr>
            <a:spLocks noGrp="1"/>
          </p:cNvSpPr>
          <p:nvPr>
            <p:ph type="title"/>
          </p:nvPr>
        </p:nvSpPr>
        <p:spPr/>
        <p:txBody>
          <a:bodyPr/>
          <a:lstStyle/>
          <a:p>
            <a:r>
              <a:rPr lang="en-ZA" sz="5800" dirty="0"/>
              <a:t>Discuss</a:t>
            </a:r>
          </a:p>
        </p:txBody>
      </p:sp>
    </p:spTree>
    <p:extLst>
      <p:ext uri="{BB962C8B-B14F-4D97-AF65-F5344CB8AC3E}">
        <p14:creationId xmlns:p14="http://schemas.microsoft.com/office/powerpoint/2010/main" val="34616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20880" cy="4680000"/>
          </a:xfrm>
        </p:spPr>
        <p:txBody>
          <a:bodyPr>
            <a:normAutofit lnSpcReduction="10000"/>
          </a:bodyPr>
          <a:lstStyle/>
          <a:p>
            <a:pPr marL="0" indent="-12700" fontAlgn="base">
              <a:buNone/>
            </a:pPr>
            <a:r>
              <a:rPr lang="en-US" sz="3000" b="1" dirty="0"/>
              <a:t>Establishing and maintaining systems for learner entry, guidance and support services</a:t>
            </a:r>
          </a:p>
          <a:p>
            <a:pPr marL="354012" lvl="1" indent="0" fontAlgn="base">
              <a:buNone/>
            </a:pPr>
            <a:endParaRPr lang="en-US" b="1" dirty="0"/>
          </a:p>
          <a:p>
            <a:pPr lvl="1" fontAlgn="base"/>
            <a:r>
              <a:rPr lang="en-ZA" dirty="0"/>
              <a:t>Learner guidance should be available at a minimum of </a:t>
            </a:r>
            <a:r>
              <a:rPr lang="en-ZA" b="1" dirty="0"/>
              <a:t>three points </a:t>
            </a:r>
            <a:r>
              <a:rPr lang="en-ZA" dirty="0"/>
              <a:t>in the learning process</a:t>
            </a:r>
          </a:p>
          <a:p>
            <a:pPr lvl="1" fontAlgn="base"/>
            <a:r>
              <a:rPr lang="en-ZA" dirty="0"/>
              <a:t>Learners need to have access to reliable advice and information </a:t>
            </a:r>
            <a:r>
              <a:rPr lang="en-ZA" b="1" dirty="0"/>
              <a:t>before</a:t>
            </a:r>
            <a:r>
              <a:rPr lang="en-ZA" dirty="0"/>
              <a:t> they enrol in a particular programme, </a:t>
            </a:r>
          </a:p>
          <a:p>
            <a:pPr lvl="1" fontAlgn="base"/>
            <a:r>
              <a:rPr lang="en-ZA" b="1" dirty="0"/>
              <a:t>During </a:t>
            </a:r>
            <a:r>
              <a:rPr lang="en-ZA" dirty="0"/>
              <a:t>the period they are engaged in the learning programme and </a:t>
            </a:r>
          </a:p>
          <a:p>
            <a:pPr lvl="1" fontAlgn="base"/>
            <a:r>
              <a:rPr lang="en-ZA" dirty="0"/>
              <a:t>When they </a:t>
            </a:r>
            <a:r>
              <a:rPr lang="en-ZA" b="1" dirty="0"/>
              <a:t>complete</a:t>
            </a:r>
            <a:r>
              <a:rPr lang="en-ZA" dirty="0"/>
              <a:t> the programme. </a:t>
            </a:r>
          </a:p>
          <a:p>
            <a:pPr lvl="1" fontAlgn="base"/>
            <a:r>
              <a:rPr lang="en-ZA" dirty="0"/>
              <a:t>This service  should be as accessible as possible</a:t>
            </a:r>
            <a:endParaRPr lang="en-US"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358963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385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6.5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31544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20880" cy="4680000"/>
          </a:xfrm>
        </p:spPr>
        <p:txBody>
          <a:bodyPr>
            <a:normAutofit fontScale="92500" lnSpcReduction="10000"/>
          </a:bodyPr>
          <a:lstStyle/>
          <a:p>
            <a:pPr marL="0" indent="-12700" fontAlgn="base">
              <a:buNone/>
            </a:pPr>
            <a:r>
              <a:rPr lang="en-US" sz="3000" b="1" dirty="0"/>
              <a:t>Establishing and maintaining information related to skills development interventions:</a:t>
            </a:r>
          </a:p>
          <a:p>
            <a:pPr marL="0" indent="0">
              <a:buNone/>
            </a:pPr>
            <a:r>
              <a:rPr lang="en-US" dirty="0"/>
              <a:t>Administrative policies must ensure the management of information related to skills development interventions:</a:t>
            </a:r>
          </a:p>
          <a:p>
            <a:pPr marL="354012" lvl="1" indent="0" fontAlgn="base">
              <a:buNone/>
            </a:pPr>
            <a:endParaRPr lang="en-US" sz="1500" dirty="0"/>
          </a:p>
          <a:p>
            <a:pPr lvl="1" fontAlgn="base"/>
            <a:r>
              <a:rPr lang="en-US" sz="2600" dirty="0"/>
              <a:t>Registration forms</a:t>
            </a:r>
          </a:p>
          <a:p>
            <a:pPr lvl="1" fontAlgn="base"/>
            <a:r>
              <a:rPr lang="en-US" sz="2600" dirty="0"/>
              <a:t>Attendance registers</a:t>
            </a:r>
          </a:p>
          <a:p>
            <a:pPr lvl="1" fontAlgn="base"/>
            <a:r>
              <a:rPr lang="en-US" sz="2600" dirty="0"/>
              <a:t>Achievement of qualifications</a:t>
            </a:r>
          </a:p>
          <a:p>
            <a:pPr lvl="1" fontAlgn="base"/>
            <a:r>
              <a:rPr lang="en-US" sz="2600" dirty="0"/>
              <a:t>Other information regarding learners such as RPL etc.</a:t>
            </a:r>
          </a:p>
          <a:p>
            <a:pPr lvl="1" fontAlgn="base"/>
            <a:r>
              <a:rPr lang="en-US" sz="2600" dirty="0"/>
              <a:t>Records regarding the sourcing of providers</a:t>
            </a:r>
          </a:p>
          <a:p>
            <a:pPr lvl="1" fontAlgn="base"/>
            <a:r>
              <a:rPr lang="en-US" sz="2600" dirty="0"/>
              <a:t>Costs of training</a:t>
            </a:r>
          </a:p>
          <a:p>
            <a:pPr lvl="1" fontAlgn="base"/>
            <a:r>
              <a:rPr lang="en-US" sz="2600" dirty="0"/>
              <a:t>Catering and venue costs</a:t>
            </a:r>
            <a:endParaRPr lang="en-US" b="1"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21079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845344"/>
            <a:ext cx="7992888" cy="4680000"/>
          </a:xfrm>
        </p:spPr>
        <p:txBody>
          <a:bodyPr>
            <a:normAutofit/>
          </a:bodyPr>
          <a:lstStyle/>
          <a:p>
            <a:pPr marL="0" indent="0">
              <a:buNone/>
            </a:pPr>
            <a:r>
              <a:rPr lang="en-US" b="1" dirty="0"/>
              <a:t>Managing off-site practical/work site components </a:t>
            </a:r>
            <a:endParaRPr lang="en-US" sz="1500" b="1" dirty="0"/>
          </a:p>
          <a:p>
            <a:pPr marL="0" indent="-12700" fontAlgn="base">
              <a:buNone/>
            </a:pPr>
            <a:endParaRPr lang="en-US" sz="1400" b="1" dirty="0"/>
          </a:p>
          <a:p>
            <a:pPr marL="0" indent="-12700" fontAlgn="base">
              <a:buNone/>
            </a:pPr>
            <a:r>
              <a:rPr lang="en-US" b="1" dirty="0"/>
              <a:t>Provider should give evidence of:</a:t>
            </a:r>
          </a:p>
          <a:p>
            <a:pPr marL="354012" lvl="1" indent="0" fontAlgn="base">
              <a:buNone/>
            </a:pPr>
            <a:endParaRPr lang="en-US" b="1" dirty="0"/>
          </a:p>
          <a:p>
            <a:pPr marL="811212" lvl="1" indent="-457200" fontAlgn="base"/>
            <a:r>
              <a:rPr lang="en-US" b="1" dirty="0"/>
              <a:t>How</a:t>
            </a:r>
            <a:r>
              <a:rPr lang="en-US" dirty="0"/>
              <a:t> they will assure quality of  “practical/experiential” element of  learning programme.</a:t>
            </a:r>
          </a:p>
          <a:p>
            <a:pPr marL="811212" lvl="1" indent="-457200" fontAlgn="base"/>
            <a:r>
              <a:rPr lang="en-US" dirty="0"/>
              <a:t>Mechanisms for ensuring valid “off-site” learning experiences and for safeguarding  rights of learners </a:t>
            </a:r>
          </a:p>
          <a:p>
            <a:pPr marL="811212" lvl="1" indent="-457200" fontAlgn="base"/>
            <a:r>
              <a:rPr lang="en-US" dirty="0"/>
              <a:t>Managing assessment across sites and for the maintenance of learner information.</a:t>
            </a:r>
          </a:p>
          <a:p>
            <a:pPr marL="0" indent="-12700" fontAlgn="base">
              <a:buNone/>
            </a:pPr>
            <a:endParaRPr lang="en-US" b="1"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41786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388</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917352"/>
            <a:ext cx="7992888" cy="4680000"/>
          </a:xfrm>
        </p:spPr>
        <p:txBody>
          <a:bodyPr>
            <a:normAutofit/>
          </a:bodyPr>
          <a:lstStyle/>
          <a:p>
            <a:pPr marL="0" indent="-12700" fontAlgn="base">
              <a:buNone/>
            </a:pPr>
            <a:r>
              <a:rPr lang="en-US" b="1" dirty="0"/>
              <a:t>Designing curricula for skills development interventions:</a:t>
            </a:r>
          </a:p>
          <a:p>
            <a:pPr marL="354012" lvl="1" indent="0" fontAlgn="base">
              <a:buNone/>
            </a:pPr>
            <a:endParaRPr lang="en-US" b="1" dirty="0"/>
          </a:p>
          <a:p>
            <a:pPr marL="811212" lvl="1" indent="-457200" fontAlgn="base"/>
            <a:r>
              <a:rPr lang="en-ZA" dirty="0"/>
              <a:t>Policy should include guidelines regarding the design and development of curricula </a:t>
            </a:r>
          </a:p>
          <a:p>
            <a:pPr marL="811212" lvl="1" indent="-457200" fontAlgn="base"/>
            <a:r>
              <a:rPr lang="en-ZA" dirty="0"/>
              <a:t>Material should be based on unit standards and be designed and developed by SME’s and people with a background in education. </a:t>
            </a:r>
            <a:endParaRPr lang="en-US" b="1"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24215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389</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0">
              <a:buNone/>
            </a:pPr>
            <a:r>
              <a:rPr lang="en-US" b="1" dirty="0"/>
              <a:t>Monitoring, evaluating and improving skills development interventions</a:t>
            </a:r>
            <a:endParaRPr lang="en-US" sz="1500" b="1" dirty="0"/>
          </a:p>
          <a:p>
            <a:pPr marL="0" indent="-12700" fontAlgn="base">
              <a:buNone/>
            </a:pPr>
            <a:endParaRPr lang="en-US" sz="1400" b="1" dirty="0"/>
          </a:p>
          <a:p>
            <a:pPr marL="0" indent="-12700" fontAlgn="base">
              <a:buNone/>
            </a:pPr>
            <a:r>
              <a:rPr lang="en-US" sz="2400" dirty="0"/>
              <a:t>Continuously assessed through:</a:t>
            </a:r>
          </a:p>
          <a:p>
            <a:pPr marL="696912" lvl="1" indent="-342900" fontAlgn="base"/>
            <a:r>
              <a:rPr lang="en-US" sz="2200" dirty="0"/>
              <a:t>Questionnaires</a:t>
            </a:r>
          </a:p>
          <a:p>
            <a:pPr marL="696912" lvl="1" indent="-342900" fontAlgn="base"/>
            <a:r>
              <a:rPr lang="en-US" sz="2200" dirty="0"/>
              <a:t>Tests or examinations</a:t>
            </a:r>
          </a:p>
          <a:p>
            <a:pPr marL="696912" lvl="1" indent="-342900" fontAlgn="base"/>
            <a:r>
              <a:rPr lang="en-US" sz="2200" dirty="0"/>
              <a:t>Projects</a:t>
            </a:r>
          </a:p>
          <a:p>
            <a:pPr marL="696912" lvl="1" indent="-342900" fontAlgn="base"/>
            <a:r>
              <a:rPr lang="en-US" sz="2200" dirty="0"/>
              <a:t>Interviews</a:t>
            </a:r>
          </a:p>
          <a:p>
            <a:pPr marL="696912" lvl="1" indent="-342900" fontAlgn="base"/>
            <a:r>
              <a:rPr lang="en-US" sz="2200" dirty="0"/>
              <a:t>Observation</a:t>
            </a:r>
          </a:p>
          <a:p>
            <a:pPr marL="0" indent="-12700" fontAlgn="base">
              <a:buNone/>
            </a:pPr>
            <a:r>
              <a:rPr lang="en-ZA" sz="2400" dirty="0"/>
              <a:t> </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8442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Sector Education and Training Authorities (SETAs)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39</a:t>
            </a:fld>
            <a:endParaRPr lang="en-ZA"/>
          </a:p>
        </p:txBody>
      </p:sp>
      <p:sp>
        <p:nvSpPr>
          <p:cNvPr id="2" name="Content Placeholder 1"/>
          <p:cNvSpPr>
            <a:spLocks noGrp="1"/>
          </p:cNvSpPr>
          <p:nvPr>
            <p:ph sz="quarter" idx="1"/>
          </p:nvPr>
        </p:nvSpPr>
        <p:spPr>
          <a:xfrm>
            <a:off x="467544" y="1998835"/>
            <a:ext cx="8424936" cy="4526509"/>
          </a:xfrm>
        </p:spPr>
        <p:txBody>
          <a:bodyPr>
            <a:normAutofit/>
          </a:bodyPr>
          <a:lstStyle/>
          <a:p>
            <a:pPr marL="366712" lvl="1" indent="0" fontAlgn="base">
              <a:buNone/>
            </a:pPr>
            <a:r>
              <a:rPr lang="en-ZA" sz="2800" b="1" dirty="0"/>
              <a:t>The Sector Education and Training Authorities, SETAs:</a:t>
            </a:r>
          </a:p>
          <a:p>
            <a:pPr marL="366712" lvl="1" indent="0" fontAlgn="base">
              <a:buNone/>
            </a:pPr>
            <a:r>
              <a:rPr lang="en-ZA" sz="2800" dirty="0"/>
              <a:t> </a:t>
            </a:r>
          </a:p>
          <a:p>
            <a:pPr marL="823912" lvl="1" indent="-457200" fontAlgn="base"/>
            <a:r>
              <a:rPr lang="en-ZA" sz="2600" dirty="0"/>
              <a:t>were established after the promulgation of the Skills Development Act (97 of 1998</a:t>
            </a:r>
          </a:p>
          <a:p>
            <a:pPr marL="823912" lvl="1" indent="-457200" fontAlgn="base"/>
            <a:r>
              <a:rPr lang="en-ZA" sz="2600" dirty="0"/>
              <a:t>replace the Industry boards </a:t>
            </a:r>
          </a:p>
          <a:p>
            <a:pPr marL="823912" lvl="1" indent="-457200" fontAlgn="base"/>
            <a:r>
              <a:rPr lang="en-ZA" sz="2600" dirty="0"/>
              <a:t>were tasked with function to develop sector skills plans within a clearly defined framework of the National Skills Development Strategy (NSDS.</a:t>
            </a:r>
            <a:endParaRPr lang="en-US" sz="2600" dirty="0"/>
          </a:p>
          <a:p>
            <a:pPr marL="0" indent="0">
              <a:buNone/>
            </a:pPr>
            <a:endParaRPr lang="en-US" sz="2800" b="1" dirty="0"/>
          </a:p>
        </p:txBody>
      </p:sp>
    </p:spTree>
    <p:extLst>
      <p:ext uri="{BB962C8B-B14F-4D97-AF65-F5344CB8AC3E}">
        <p14:creationId xmlns:p14="http://schemas.microsoft.com/office/powerpoint/2010/main" val="11878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390</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fontScale="92500"/>
          </a:bodyPr>
          <a:lstStyle/>
          <a:p>
            <a:pPr marL="0" indent="-12700" fontAlgn="base">
              <a:buNone/>
            </a:pPr>
            <a:r>
              <a:rPr lang="en-US" sz="2800" b="1" dirty="0"/>
              <a:t>Reporting on skills development interventions</a:t>
            </a:r>
          </a:p>
          <a:p>
            <a:pPr marL="0" indent="-12700" fontAlgn="base">
              <a:buNone/>
            </a:pPr>
            <a:endParaRPr lang="en-US" sz="2400" dirty="0"/>
          </a:p>
          <a:p>
            <a:pPr marL="0" indent="0">
              <a:buNone/>
            </a:pPr>
            <a:r>
              <a:rPr lang="en-US" sz="2800" dirty="0"/>
              <a:t>Elements of a formal report include:</a:t>
            </a:r>
          </a:p>
          <a:p>
            <a:pPr lvl="1" fontAlgn="base"/>
            <a:r>
              <a:rPr lang="en-US" sz="2600" dirty="0"/>
              <a:t>Name of person/department for whom the report is being written </a:t>
            </a:r>
          </a:p>
          <a:p>
            <a:pPr lvl="1" fontAlgn="base"/>
            <a:r>
              <a:rPr lang="en-US" sz="2600" dirty="0"/>
              <a:t>Title – must be concise and state what report is about</a:t>
            </a:r>
          </a:p>
          <a:p>
            <a:pPr lvl="1" fontAlgn="base"/>
            <a:r>
              <a:rPr lang="en-US" sz="2600" dirty="0"/>
              <a:t>Terms of reference or background – states events that led up to report and serves as an introduction to report</a:t>
            </a:r>
          </a:p>
          <a:p>
            <a:pPr lvl="1" fontAlgn="base"/>
            <a:r>
              <a:rPr lang="en-US" sz="2600" dirty="0"/>
              <a:t>Procedure – tells reader how the investigation was carried out</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12642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391</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Reporting on skills development interventions</a:t>
            </a:r>
          </a:p>
          <a:p>
            <a:pPr marL="0" indent="-12700" fontAlgn="base">
              <a:buNone/>
            </a:pPr>
            <a:endParaRPr lang="en-US" sz="2400" dirty="0"/>
          </a:p>
          <a:p>
            <a:pPr marL="0" indent="0">
              <a:buNone/>
            </a:pPr>
            <a:r>
              <a:rPr lang="en-US" sz="2800" dirty="0"/>
              <a:t>Elements of a formal report include:</a:t>
            </a:r>
          </a:p>
          <a:p>
            <a:pPr lvl="1" fontAlgn="base"/>
            <a:r>
              <a:rPr lang="en-US" dirty="0"/>
              <a:t>Findings – an objective list of all information found</a:t>
            </a:r>
          </a:p>
          <a:p>
            <a:pPr lvl="1" fontAlgn="base"/>
            <a:r>
              <a:rPr lang="en-US" dirty="0"/>
              <a:t>Conclusions – what can be decided as a result of the information</a:t>
            </a:r>
          </a:p>
          <a:p>
            <a:pPr lvl="1" fontAlgn="base"/>
            <a:r>
              <a:rPr lang="en-US" dirty="0"/>
              <a:t>Recommendations – what further action can be taken as a result of the conclusions</a:t>
            </a:r>
          </a:p>
          <a:p>
            <a:pPr lvl="1" fontAlgn="base"/>
            <a:r>
              <a:rPr lang="en-US" dirty="0"/>
              <a:t>End of report – dates and signature of the person who wrote the report</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22057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392</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Policies to include in a QMS</a:t>
            </a:r>
          </a:p>
          <a:p>
            <a:pPr marL="0" indent="-12700" fontAlgn="base">
              <a:buNone/>
            </a:pPr>
            <a:endParaRPr lang="en-US" sz="2800" b="1" dirty="0"/>
          </a:p>
          <a:p>
            <a:pPr lvl="1" fontAlgn="base"/>
            <a:r>
              <a:rPr lang="en-US" dirty="0"/>
              <a:t>Learning programme design and development</a:t>
            </a:r>
          </a:p>
          <a:p>
            <a:pPr lvl="1" fontAlgn="base"/>
            <a:r>
              <a:rPr lang="en-US" dirty="0"/>
              <a:t>Learning materials development</a:t>
            </a:r>
          </a:p>
          <a:p>
            <a:pPr lvl="1" fontAlgn="base"/>
            <a:r>
              <a:rPr lang="en-US" dirty="0"/>
              <a:t>Learning services and responsibilities</a:t>
            </a:r>
          </a:p>
          <a:p>
            <a:pPr lvl="1" fontAlgn="base"/>
            <a:r>
              <a:rPr lang="en-US" dirty="0"/>
              <a:t>Learner support</a:t>
            </a:r>
          </a:p>
          <a:p>
            <a:pPr lvl="1" fontAlgn="base"/>
            <a:r>
              <a:rPr lang="en-US" dirty="0"/>
              <a:t>Language of learning, facilitation and assessment</a:t>
            </a:r>
          </a:p>
          <a:p>
            <a:pPr lvl="1" fontAlgn="base"/>
            <a:r>
              <a:rPr lang="en-US" dirty="0"/>
              <a:t>Finances, fees and payment regulations</a:t>
            </a:r>
          </a:p>
          <a:p>
            <a:pPr lvl="1" fontAlgn="base"/>
            <a:r>
              <a:rPr lang="en-US" dirty="0"/>
              <a:t>Collaboration and partnerships</a:t>
            </a:r>
          </a:p>
          <a:p>
            <a:pPr lvl="1" fontAlgn="base"/>
            <a:r>
              <a:rPr lang="en-US" dirty="0"/>
              <a:t>Management and administration</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40080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393</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Policies to include in a QMS</a:t>
            </a:r>
          </a:p>
          <a:p>
            <a:pPr marL="0" indent="-12700" fontAlgn="base">
              <a:buNone/>
            </a:pPr>
            <a:endParaRPr lang="en-US" sz="2800" b="1" dirty="0"/>
          </a:p>
          <a:p>
            <a:pPr lvl="1" fontAlgn="base"/>
            <a:r>
              <a:rPr lang="en-US" dirty="0"/>
              <a:t>Marketing</a:t>
            </a:r>
          </a:p>
          <a:p>
            <a:pPr lvl="1" fontAlgn="base"/>
            <a:r>
              <a:rPr lang="en-US" dirty="0"/>
              <a:t>Evaluation and research</a:t>
            </a:r>
          </a:p>
          <a:p>
            <a:pPr lvl="1" fontAlgn="base"/>
            <a:r>
              <a:rPr lang="en-US" dirty="0"/>
              <a:t>Internal quality assurance mechanisms and reviews</a:t>
            </a:r>
          </a:p>
          <a:p>
            <a:pPr lvl="1" fontAlgn="base"/>
            <a:r>
              <a:rPr lang="en-US" dirty="0"/>
              <a:t>Quality assurance reviews and accreditation</a:t>
            </a:r>
          </a:p>
          <a:p>
            <a:pPr lvl="1" fontAlgn="base"/>
            <a:r>
              <a:rPr lang="en-US" dirty="0"/>
              <a:t>Management of off-site practical and work-site components</a:t>
            </a:r>
          </a:p>
          <a:p>
            <a:pPr lvl="1" fontAlgn="base"/>
            <a:r>
              <a:rPr lang="en-US" dirty="0"/>
              <a:t>Management of assessment</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10496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394</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2664296"/>
          </a:xfrm>
        </p:spPr>
        <p:txBody>
          <a:bodyPr>
            <a:normAutofit/>
          </a:bodyPr>
          <a:lstStyle/>
          <a:p>
            <a:pPr marL="0" indent="-12700" fontAlgn="base">
              <a:buNone/>
            </a:pPr>
            <a:r>
              <a:rPr lang="en-US" sz="2800" b="1" dirty="0"/>
              <a:t>Policies to include in a QMS</a:t>
            </a:r>
          </a:p>
          <a:p>
            <a:pPr marL="0" indent="-12700" fontAlgn="base">
              <a:buNone/>
            </a:pPr>
            <a:endParaRPr lang="en-US" sz="2800" b="1" dirty="0"/>
          </a:p>
          <a:p>
            <a:pPr lvl="1" fontAlgn="base"/>
            <a:r>
              <a:rPr lang="en-US" dirty="0"/>
              <a:t>Appeals procedures</a:t>
            </a:r>
          </a:p>
          <a:p>
            <a:pPr lvl="1" fontAlgn="base"/>
            <a:r>
              <a:rPr lang="en-US" dirty="0"/>
              <a:t>ETQA and customer reporting procedures</a:t>
            </a:r>
          </a:p>
          <a:p>
            <a:pPr lvl="1" fontAlgn="base"/>
            <a:r>
              <a:rPr lang="en-US" dirty="0"/>
              <a:t>Learner records</a:t>
            </a:r>
          </a:p>
          <a:p>
            <a:pPr marL="0" indent="-12700" fontAlgn="base">
              <a:buNone/>
            </a:pP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34474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395</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Identifying and solving problems – Methods:</a:t>
            </a:r>
          </a:p>
          <a:p>
            <a:pPr marL="0" indent="-12700" fontAlgn="base">
              <a:buNone/>
            </a:pPr>
            <a:endParaRPr lang="en-US" sz="1400" b="1" dirty="0"/>
          </a:p>
          <a:p>
            <a:pPr marL="811212" lvl="1" indent="-457200" fontAlgn="base"/>
            <a:r>
              <a:rPr lang="en-US" dirty="0"/>
              <a:t>Activity based costing </a:t>
            </a:r>
          </a:p>
          <a:p>
            <a:pPr marL="811212" lvl="1" indent="-457200" fontAlgn="base"/>
            <a:r>
              <a:rPr lang="en-US" dirty="0"/>
              <a:t>Cost of quality measurement</a:t>
            </a:r>
          </a:p>
          <a:p>
            <a:pPr marL="811212" lvl="1" indent="-457200" fontAlgn="base"/>
            <a:r>
              <a:rPr lang="en-US" dirty="0"/>
              <a:t>Benchmarking</a:t>
            </a:r>
          </a:p>
          <a:p>
            <a:pPr marL="811212" lvl="1" indent="-457200" fontAlgn="base"/>
            <a:r>
              <a:rPr lang="en-US" dirty="0"/>
              <a:t>Brainstorming</a:t>
            </a:r>
          </a:p>
          <a:p>
            <a:pPr marL="811212" lvl="1" indent="-457200" fontAlgn="base"/>
            <a:r>
              <a:rPr lang="en-US" dirty="0"/>
              <a:t>Process flow charts</a:t>
            </a:r>
          </a:p>
          <a:p>
            <a:pPr marL="811212" lvl="1" indent="-457200" fontAlgn="base"/>
            <a:r>
              <a:rPr lang="en-US" dirty="0"/>
              <a:t>Histograms and bar graphs </a:t>
            </a:r>
          </a:p>
          <a:p>
            <a:pPr marL="811212" lvl="1" indent="-457200" fontAlgn="base"/>
            <a:r>
              <a:rPr lang="en-US" dirty="0"/>
              <a:t>Check lists</a:t>
            </a:r>
          </a:p>
          <a:p>
            <a:pPr marL="811212" lvl="1" indent="-457200" fontAlgn="base"/>
            <a:r>
              <a:rPr lang="en-US" dirty="0"/>
              <a:t>Cause and effect analysis</a:t>
            </a:r>
          </a:p>
          <a:p>
            <a:pPr marL="811212" lvl="1" indent="-457200" fontAlgn="base"/>
            <a:r>
              <a:rPr lang="en-US" dirty="0"/>
              <a:t>SWOT analysis</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12683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396</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Auditing, reviewing and process improvement</a:t>
            </a:r>
          </a:p>
          <a:p>
            <a:pPr marL="0" indent="-12700" fontAlgn="base">
              <a:buNone/>
            </a:pPr>
            <a:endParaRPr lang="en-US" sz="1400" b="1" dirty="0"/>
          </a:p>
          <a:p>
            <a:pPr marL="0" indent="-12700" fontAlgn="base">
              <a:buNone/>
            </a:pPr>
            <a:r>
              <a:rPr lang="en-US" sz="2800" b="1" dirty="0"/>
              <a:t>Processes that should be continuously monitored in a training environment:</a:t>
            </a:r>
          </a:p>
          <a:p>
            <a:pPr marL="354012" lvl="1" indent="0" fontAlgn="base">
              <a:buNone/>
            </a:pPr>
            <a:endParaRPr lang="en-US" sz="1400" dirty="0"/>
          </a:p>
          <a:p>
            <a:pPr lvl="1" fontAlgn="base"/>
            <a:r>
              <a:rPr lang="en-US" dirty="0"/>
              <a:t>Analysing training needs</a:t>
            </a:r>
          </a:p>
          <a:p>
            <a:pPr lvl="1" fontAlgn="base"/>
            <a:r>
              <a:rPr lang="en-US" dirty="0"/>
              <a:t>Designing training programmes</a:t>
            </a:r>
          </a:p>
          <a:p>
            <a:pPr lvl="1" fontAlgn="base"/>
            <a:r>
              <a:rPr lang="en-US" dirty="0"/>
              <a:t>Acquiring resources for training</a:t>
            </a:r>
          </a:p>
          <a:p>
            <a:pPr lvl="1" fontAlgn="base"/>
            <a:r>
              <a:rPr lang="en-US" dirty="0"/>
              <a:t>Maintaining training equipment</a:t>
            </a:r>
          </a:p>
          <a:p>
            <a:pPr lvl="1" fontAlgn="base"/>
            <a:r>
              <a:rPr lang="en-US" dirty="0"/>
              <a:t>Analysing training trends and developments </a:t>
            </a:r>
          </a:p>
          <a:p>
            <a:pPr lvl="1" fontAlgn="base"/>
            <a:r>
              <a:rPr lang="en-US" dirty="0"/>
              <a:t>Presenting training programmes</a:t>
            </a:r>
          </a:p>
          <a:p>
            <a:pPr marL="0" indent="-12700" fontAlgn="base">
              <a:buNone/>
            </a:pP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10627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397</a:t>
            </a:fld>
            <a:endParaRPr lang="en-ZA" dirty="0"/>
          </a:p>
        </p:txBody>
      </p:sp>
      <p:sp>
        <p:nvSpPr>
          <p:cNvPr id="6" name="Rectangle 5"/>
          <p:cNvSpPr/>
          <p:nvPr/>
        </p:nvSpPr>
        <p:spPr>
          <a:xfrm>
            <a:off x="1115616" y="2344812"/>
            <a:ext cx="7128792" cy="589072"/>
          </a:xfrm>
          <a:prstGeom prst="rect">
            <a:avLst/>
          </a:prstGeom>
          <a:solidFill>
            <a:schemeClr val="bg1"/>
          </a:solidFill>
        </p:spPr>
        <p:txBody>
          <a:bodyPr wrap="square">
            <a:spAutoFit/>
          </a:bodyPr>
          <a:lstStyle/>
          <a:p>
            <a:pPr marL="457200" indent="-457200">
              <a:lnSpc>
                <a:spcPct val="150000"/>
              </a:lnSpc>
              <a:buFont typeface="Arial" panose="020B0604020202020204" pitchFamily="34" charset="0"/>
              <a:buChar char="•"/>
            </a:pPr>
            <a:r>
              <a:rPr lang="en-ZA" sz="2400" dirty="0">
                <a:solidFill>
                  <a:schemeClr val="bg1"/>
                </a:solidFill>
              </a:rPr>
              <a:t>Reasons </a:t>
            </a:r>
          </a:p>
        </p:txBody>
      </p:sp>
      <p:sp>
        <p:nvSpPr>
          <p:cNvPr id="10" name="Content Placeholder 9"/>
          <p:cNvSpPr>
            <a:spLocks noGrp="1"/>
          </p:cNvSpPr>
          <p:nvPr>
            <p:ph sz="quarter" idx="1"/>
          </p:nvPr>
        </p:nvSpPr>
        <p:spPr>
          <a:xfrm>
            <a:off x="467544" y="1556792"/>
            <a:ext cx="7992888" cy="4680000"/>
          </a:xfrm>
        </p:spPr>
        <p:txBody>
          <a:bodyPr>
            <a:normAutofit/>
          </a:bodyPr>
          <a:lstStyle/>
          <a:p>
            <a:pPr marL="0" indent="-12700" fontAlgn="base">
              <a:buNone/>
            </a:pPr>
            <a:r>
              <a:rPr lang="en-US" sz="2800" b="1" dirty="0"/>
              <a:t>Auditing, reviewing and process improvement</a:t>
            </a:r>
          </a:p>
          <a:p>
            <a:pPr marL="0" indent="-12700" fontAlgn="base">
              <a:buNone/>
            </a:pPr>
            <a:endParaRPr lang="en-US" sz="1400" b="1" dirty="0"/>
          </a:p>
          <a:p>
            <a:pPr marL="0" indent="-12700" fontAlgn="base">
              <a:buNone/>
            </a:pPr>
            <a:r>
              <a:rPr lang="en-US" sz="2800" b="1" dirty="0"/>
              <a:t>Processes that should be continuously monitored in a training environment:</a:t>
            </a:r>
          </a:p>
          <a:p>
            <a:pPr marL="354012" lvl="1" indent="0" fontAlgn="base">
              <a:buNone/>
            </a:pPr>
            <a:endParaRPr lang="en-US" sz="1400" dirty="0"/>
          </a:p>
          <a:p>
            <a:pPr lvl="1" fontAlgn="base"/>
            <a:r>
              <a:rPr lang="en-US" dirty="0"/>
              <a:t>Selecting outsourced providers</a:t>
            </a:r>
          </a:p>
          <a:p>
            <a:pPr lvl="1" fontAlgn="base"/>
            <a:r>
              <a:rPr lang="en-US" dirty="0"/>
              <a:t>Aligning training with SAQA requirements</a:t>
            </a:r>
          </a:p>
          <a:p>
            <a:pPr lvl="1" fontAlgn="base"/>
            <a:r>
              <a:rPr lang="en-US" dirty="0"/>
              <a:t>Administering training courses</a:t>
            </a:r>
          </a:p>
          <a:p>
            <a:pPr lvl="1" fontAlgn="base"/>
            <a:r>
              <a:rPr lang="en-US" dirty="0"/>
              <a:t>Evaluating training programmes</a:t>
            </a:r>
            <a:endParaRPr lang="en-US" sz="2400" dirty="0"/>
          </a:p>
        </p:txBody>
      </p:sp>
      <p:sp>
        <p:nvSpPr>
          <p:cNvPr id="8" name="Title 1"/>
          <p:cNvSpPr>
            <a:spLocks noGrp="1"/>
          </p:cNvSpPr>
          <p:nvPr>
            <p:ph type="title"/>
          </p:nvPr>
        </p:nvSpPr>
        <p:spPr/>
        <p:txBody>
          <a:bodyPr>
            <a:normAutofit fontScale="90000"/>
          </a:bodyPr>
          <a:lstStyle/>
          <a:p>
            <a:r>
              <a:rPr lang="en-ZA" dirty="0"/>
              <a:t>Developing, establishing and implementing QMS for skills development</a:t>
            </a:r>
          </a:p>
        </p:txBody>
      </p:sp>
    </p:spTree>
    <p:extLst>
      <p:ext uri="{BB962C8B-B14F-4D97-AF65-F5344CB8AC3E}">
        <p14:creationId xmlns:p14="http://schemas.microsoft.com/office/powerpoint/2010/main" val="3930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398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b="1" i="1" dirty="0">
                <a:solidFill>
                  <a:schemeClr val="bg1"/>
                </a:solidFill>
              </a:rPr>
              <a:t>Do Activity 6.6 and 6.7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22569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Specific Outcomes</a:t>
            </a:r>
          </a:p>
        </p:txBody>
      </p:sp>
      <p:sp>
        <p:nvSpPr>
          <p:cNvPr id="5" name="Slide Number Placeholder 4"/>
          <p:cNvSpPr>
            <a:spLocks noGrp="1"/>
          </p:cNvSpPr>
          <p:nvPr>
            <p:ph type="sldNum" sz="quarter" idx="12"/>
          </p:nvPr>
        </p:nvSpPr>
        <p:spPr/>
        <p:txBody>
          <a:bodyPr/>
          <a:lstStyle/>
          <a:p>
            <a:fld id="{32F83655-DC73-417F-8B26-EB7A1DBB5382}" type="slidenum">
              <a:rPr lang="en-ZA" smtClean="0"/>
              <a:pPr/>
              <a:t>4</a:t>
            </a:fld>
            <a:endParaRPr lang="en-ZA"/>
          </a:p>
        </p:txBody>
      </p:sp>
      <p:sp>
        <p:nvSpPr>
          <p:cNvPr id="8" name="Content Placeholder 7"/>
          <p:cNvSpPr>
            <a:spLocks noGrp="1"/>
          </p:cNvSpPr>
          <p:nvPr>
            <p:ph sz="quarter" idx="1"/>
          </p:nvPr>
        </p:nvSpPr>
        <p:spPr>
          <a:xfrm>
            <a:off x="755576" y="1484784"/>
            <a:ext cx="7416824" cy="4680520"/>
          </a:xfrm>
        </p:spPr>
        <p:txBody>
          <a:bodyPr>
            <a:normAutofit/>
          </a:bodyPr>
          <a:lstStyle/>
          <a:p>
            <a:pPr lvl="0" fontAlgn="base"/>
            <a:r>
              <a:rPr lang="en-US" sz="2800" b="1" dirty="0"/>
              <a:t>Provide</a:t>
            </a:r>
            <a:r>
              <a:rPr lang="en-US" sz="2800" dirty="0"/>
              <a:t> </a:t>
            </a:r>
            <a:r>
              <a:rPr lang="en-US" sz="2800" b="1" dirty="0"/>
              <a:t>information</a:t>
            </a:r>
            <a:r>
              <a:rPr lang="en-US" sz="2800" dirty="0"/>
              <a:t> and </a:t>
            </a:r>
            <a:r>
              <a:rPr lang="en-US" sz="2800" b="1" dirty="0"/>
              <a:t>advice</a:t>
            </a:r>
            <a:r>
              <a:rPr lang="en-US" sz="2800" dirty="0"/>
              <a:t> on </a:t>
            </a:r>
            <a:r>
              <a:rPr lang="en-US" sz="2800" b="1" dirty="0"/>
              <a:t>legislation </a:t>
            </a:r>
            <a:r>
              <a:rPr lang="en-US" sz="2800" dirty="0"/>
              <a:t>related to skills development.</a:t>
            </a:r>
          </a:p>
          <a:p>
            <a:pPr lvl="0" fontAlgn="base"/>
            <a:r>
              <a:rPr lang="en-US" sz="2800" dirty="0"/>
              <a:t>Provide </a:t>
            </a:r>
            <a:r>
              <a:rPr lang="en-US" sz="2800" b="1" dirty="0"/>
              <a:t>information</a:t>
            </a:r>
            <a:r>
              <a:rPr lang="en-US" sz="2800" dirty="0"/>
              <a:t> and </a:t>
            </a:r>
            <a:r>
              <a:rPr lang="en-US" sz="2800" b="1" dirty="0"/>
              <a:t>advice</a:t>
            </a:r>
            <a:r>
              <a:rPr lang="en-US" sz="2800" dirty="0"/>
              <a:t> concerning </a:t>
            </a:r>
            <a:r>
              <a:rPr lang="en-US" sz="2800" b="1" dirty="0"/>
              <a:t>learning</a:t>
            </a:r>
            <a:r>
              <a:rPr lang="en-US" sz="2800" dirty="0"/>
              <a:t> and </a:t>
            </a:r>
            <a:r>
              <a:rPr lang="en-US" sz="2800" b="1" dirty="0"/>
              <a:t>assessment.</a:t>
            </a:r>
          </a:p>
          <a:p>
            <a:pPr lvl="0" fontAlgn="base"/>
            <a:r>
              <a:rPr lang="en-US" sz="2800" dirty="0"/>
              <a:t>Provide </a:t>
            </a:r>
            <a:r>
              <a:rPr lang="en-US" sz="2800" b="1" dirty="0"/>
              <a:t>advice</a:t>
            </a:r>
            <a:r>
              <a:rPr lang="en-US" sz="2800" dirty="0"/>
              <a:t> to an organisation concerning the </a:t>
            </a:r>
            <a:r>
              <a:rPr lang="en-US" sz="2800" b="1" dirty="0"/>
              <a:t>promotion of skills development.</a:t>
            </a:r>
          </a:p>
          <a:p>
            <a:pPr marL="285750" indent="-285750">
              <a:buFont typeface="Arial" pitchFamily="34" charset="0"/>
              <a:buChar char="•"/>
            </a:pPr>
            <a:endParaRPr lang="en-ZA" sz="2800" b="1" dirty="0"/>
          </a:p>
        </p:txBody>
      </p:sp>
      <p:pic>
        <p:nvPicPr>
          <p:cNvPr id="9" name="Picture 8" descr="ec_i_summative_2.gif"/>
          <p:cNvPicPr/>
          <p:nvPr/>
        </p:nvPicPr>
        <p:blipFill>
          <a:blip r:embed="rId2" cstate="print"/>
          <a:stretch>
            <a:fillRect/>
          </a:stretch>
        </p:blipFill>
        <p:spPr>
          <a:xfrm>
            <a:off x="3851920" y="5373216"/>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Sector Education and Training Authorities (SETAs)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40</a:t>
            </a:fld>
            <a:endParaRPr lang="en-ZA"/>
          </a:p>
        </p:txBody>
      </p:sp>
      <p:sp>
        <p:nvSpPr>
          <p:cNvPr id="2" name="Content Placeholder 1"/>
          <p:cNvSpPr>
            <a:spLocks noGrp="1"/>
          </p:cNvSpPr>
          <p:nvPr>
            <p:ph sz="quarter" idx="1"/>
          </p:nvPr>
        </p:nvSpPr>
        <p:spPr>
          <a:xfrm>
            <a:off x="467544" y="1854819"/>
            <a:ext cx="8424936" cy="3806429"/>
          </a:xfrm>
        </p:spPr>
        <p:txBody>
          <a:bodyPr>
            <a:normAutofit/>
          </a:bodyPr>
          <a:lstStyle/>
          <a:p>
            <a:pPr marL="0" indent="0">
              <a:buNone/>
            </a:pPr>
            <a:r>
              <a:rPr lang="en-ZA" sz="2800" b="1" dirty="0"/>
              <a:t>Functions and duties of a SETA are to:</a:t>
            </a:r>
          </a:p>
          <a:p>
            <a:pPr marL="0" indent="0">
              <a:buNone/>
            </a:pPr>
            <a:endParaRPr lang="en-US" sz="2800" dirty="0"/>
          </a:p>
          <a:p>
            <a:pPr lvl="1" fontAlgn="base"/>
            <a:r>
              <a:rPr lang="en-ZA" sz="2600" dirty="0"/>
              <a:t>Develop a sector skills plan. </a:t>
            </a:r>
          </a:p>
          <a:p>
            <a:pPr lvl="1" fontAlgn="base"/>
            <a:r>
              <a:rPr lang="en-ZA" sz="2600" dirty="0"/>
              <a:t>Implement the sector skills plan.</a:t>
            </a:r>
            <a:endParaRPr lang="en-US" sz="2600" dirty="0"/>
          </a:p>
          <a:p>
            <a:pPr lvl="1" fontAlgn="base"/>
            <a:r>
              <a:rPr lang="en-ZA" sz="2600" dirty="0"/>
              <a:t>Develop and administer Learnerships. </a:t>
            </a:r>
          </a:p>
          <a:p>
            <a:pPr lvl="1" fontAlgn="base"/>
            <a:r>
              <a:rPr lang="en-ZA" sz="2600" dirty="0"/>
              <a:t>Support the implementation of the National Qualifications Framework. The National Qualifications Framework (NQF)</a:t>
            </a:r>
            <a:endParaRPr lang="en-US" sz="2800" b="1" dirty="0"/>
          </a:p>
        </p:txBody>
      </p:sp>
    </p:spTree>
    <p:extLst>
      <p:ext uri="{BB962C8B-B14F-4D97-AF65-F5344CB8AC3E}">
        <p14:creationId xmlns:p14="http://schemas.microsoft.com/office/powerpoint/2010/main" val="8951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Sector Education and Training Authorities (SETAs)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41</a:t>
            </a:fld>
            <a:endParaRPr lang="en-ZA"/>
          </a:p>
        </p:txBody>
      </p:sp>
      <p:sp>
        <p:nvSpPr>
          <p:cNvPr id="2" name="Content Placeholder 1"/>
          <p:cNvSpPr>
            <a:spLocks noGrp="1"/>
          </p:cNvSpPr>
          <p:nvPr>
            <p:ph sz="quarter" idx="1"/>
          </p:nvPr>
        </p:nvSpPr>
        <p:spPr>
          <a:xfrm>
            <a:off x="467544" y="1854819"/>
            <a:ext cx="8424936" cy="4526509"/>
          </a:xfrm>
        </p:spPr>
        <p:txBody>
          <a:bodyPr>
            <a:normAutofit/>
          </a:bodyPr>
          <a:lstStyle/>
          <a:p>
            <a:pPr marL="0" indent="0">
              <a:buNone/>
            </a:pPr>
            <a:r>
              <a:rPr lang="en-ZA" sz="2800" b="1" dirty="0"/>
              <a:t>Functions and duties of a SETA are to u</a:t>
            </a:r>
            <a:r>
              <a:rPr lang="en-ZA" sz="2600" dirty="0"/>
              <a:t>ndertake Quality Assurance. In promoting quality provision, SETAs will:</a:t>
            </a:r>
            <a:endParaRPr lang="en-US" sz="2600" dirty="0"/>
          </a:p>
          <a:p>
            <a:pPr marL="354012" lvl="1" indent="0" fontAlgn="base">
              <a:buNone/>
            </a:pPr>
            <a:endParaRPr lang="en-ZA" sz="2600" dirty="0"/>
          </a:p>
          <a:p>
            <a:pPr lvl="1" fontAlgn="base"/>
            <a:r>
              <a:rPr lang="en-ZA" sz="2600" dirty="0"/>
              <a:t>Accredit education and training providers.</a:t>
            </a:r>
          </a:p>
          <a:p>
            <a:pPr lvl="1" fontAlgn="base"/>
            <a:r>
              <a:rPr lang="en-ZA" sz="2600" dirty="0"/>
              <a:t>Monitor provision to ensure that programmes are being followed.</a:t>
            </a:r>
            <a:endParaRPr lang="en-US" sz="2600" dirty="0"/>
          </a:p>
          <a:p>
            <a:pPr lvl="1" fontAlgn="base"/>
            <a:r>
              <a:rPr lang="en-ZA" sz="2600" dirty="0"/>
              <a:t>Register Assessors.</a:t>
            </a:r>
            <a:endParaRPr lang="en-US" sz="2600" dirty="0"/>
          </a:p>
          <a:p>
            <a:pPr lvl="1" fontAlgn="base"/>
            <a:r>
              <a:rPr lang="en-ZA" sz="2600" dirty="0"/>
              <a:t>Collaborate with other Education and Training Quality assurers.</a:t>
            </a:r>
            <a:endParaRPr lang="en-US" sz="2600" dirty="0"/>
          </a:p>
          <a:p>
            <a:pPr lvl="1" fontAlgn="base"/>
            <a:r>
              <a:rPr lang="en-ZA" sz="2600" dirty="0"/>
              <a:t>Report </a:t>
            </a:r>
            <a:r>
              <a:rPr lang="en-ZA" dirty="0"/>
              <a:t>to the SAQA on how they fulfil the ETQA role.</a:t>
            </a:r>
            <a:endParaRPr lang="en-US" sz="2800" b="1" dirty="0"/>
          </a:p>
        </p:txBody>
      </p:sp>
    </p:spTree>
    <p:extLst>
      <p:ext uri="{BB962C8B-B14F-4D97-AF65-F5344CB8AC3E}">
        <p14:creationId xmlns:p14="http://schemas.microsoft.com/office/powerpoint/2010/main" val="31489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Sector Education and Training Authorities (SETAs)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42</a:t>
            </a:fld>
            <a:endParaRPr lang="en-ZA"/>
          </a:p>
        </p:txBody>
      </p:sp>
      <p:sp>
        <p:nvSpPr>
          <p:cNvPr id="2" name="Content Placeholder 1"/>
          <p:cNvSpPr>
            <a:spLocks noGrp="1"/>
          </p:cNvSpPr>
          <p:nvPr>
            <p:ph sz="quarter" idx="1"/>
          </p:nvPr>
        </p:nvSpPr>
        <p:spPr>
          <a:xfrm>
            <a:off x="467544" y="1854819"/>
            <a:ext cx="8424936" cy="2870325"/>
          </a:xfrm>
        </p:spPr>
        <p:txBody>
          <a:bodyPr>
            <a:normAutofit/>
          </a:bodyPr>
          <a:lstStyle/>
          <a:p>
            <a:r>
              <a:rPr lang="en-ZA" sz="2800" b="1" dirty="0"/>
              <a:t>Functions and duties of a SETA are to</a:t>
            </a:r>
          </a:p>
          <a:p>
            <a:pPr marL="0" indent="0">
              <a:buNone/>
            </a:pPr>
            <a:endParaRPr lang="en-US" sz="2800" b="1" dirty="0"/>
          </a:p>
          <a:p>
            <a:pPr lvl="1" fontAlgn="base"/>
            <a:r>
              <a:rPr lang="en-ZA" sz="2600" dirty="0"/>
              <a:t>Disburse levies collected from employers in their sector. </a:t>
            </a:r>
          </a:p>
          <a:p>
            <a:pPr lvl="1" fontAlgn="base"/>
            <a:r>
              <a:rPr lang="en-ZA" sz="2600" dirty="0"/>
              <a:t>Report to the Minister and to the South African Qualifications Authority. </a:t>
            </a:r>
            <a:endParaRPr lang="en-US" sz="2600" b="1" dirty="0"/>
          </a:p>
        </p:txBody>
      </p:sp>
    </p:spTree>
    <p:extLst>
      <p:ext uri="{BB962C8B-B14F-4D97-AF65-F5344CB8AC3E}">
        <p14:creationId xmlns:p14="http://schemas.microsoft.com/office/powerpoint/2010/main" val="31489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43</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348880"/>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i="1" dirty="0">
                <a:solidFill>
                  <a:schemeClr val="bg1"/>
                </a:solidFill>
              </a:rPr>
              <a:t>Do Activity 1.2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124744"/>
            <a:ext cx="2304256" cy="936104"/>
          </a:xfrm>
          <a:prstGeom prst="rect">
            <a:avLst/>
          </a:prstGeom>
        </p:spPr>
      </p:pic>
    </p:spTree>
    <p:extLst>
      <p:ext uri="{BB962C8B-B14F-4D97-AF65-F5344CB8AC3E}">
        <p14:creationId xmlns:p14="http://schemas.microsoft.com/office/powerpoint/2010/main" val="23514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(Act 9 of 1999)</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44</a:t>
            </a:fld>
            <a:endParaRPr lang="en-ZA"/>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988840"/>
            <a:ext cx="2124075" cy="885825"/>
          </a:xfrm>
          <a:prstGeom prst="rect">
            <a:avLst/>
          </a:prstGeom>
        </p:spPr>
      </p:pic>
      <p:sp>
        <p:nvSpPr>
          <p:cNvPr id="3" name="Rectangle 2"/>
          <p:cNvSpPr/>
          <p:nvPr/>
        </p:nvSpPr>
        <p:spPr>
          <a:xfrm>
            <a:off x="2286000" y="2828836"/>
            <a:ext cx="5742384" cy="2246769"/>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ZA" sz="2800" i="1" dirty="0">
                <a:solidFill>
                  <a:schemeClr val="bg1"/>
                </a:solidFill>
              </a:rPr>
              <a:t>The Skills Development Levies Act was introduced to fund  skills development plans and structures introduced by the SAQA Act and the Skills Development Acts. </a:t>
            </a:r>
            <a:endParaRPr lang="en-US" sz="2800" i="1" dirty="0">
              <a:solidFill>
                <a:schemeClr val="bg1"/>
              </a:solidFill>
            </a:endParaRPr>
          </a:p>
        </p:txBody>
      </p:sp>
    </p:spTree>
    <p:extLst>
      <p:ext uri="{BB962C8B-B14F-4D97-AF65-F5344CB8AC3E}">
        <p14:creationId xmlns:p14="http://schemas.microsoft.com/office/powerpoint/2010/main" val="1953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(Act 9 of 1999)</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45</a:t>
            </a:fld>
            <a:endParaRPr lang="en-ZA"/>
          </a:p>
        </p:txBody>
      </p:sp>
      <p:graphicFrame>
        <p:nvGraphicFramePr>
          <p:cNvPr id="8" name="Diagram 7"/>
          <p:cNvGraphicFramePr/>
          <p:nvPr>
            <p:extLst>
              <p:ext uri="{D42A27DB-BD31-4B8C-83A1-F6EECF244321}">
                <p14:modId xmlns:p14="http://schemas.microsoft.com/office/powerpoint/2010/main" val="2147066500"/>
              </p:ext>
            </p:extLst>
          </p:nvPr>
        </p:nvGraphicFramePr>
        <p:xfrm>
          <a:off x="1105904" y="1412776"/>
          <a:ext cx="684076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triped Right Arrow 8"/>
          <p:cNvSpPr/>
          <p:nvPr/>
        </p:nvSpPr>
        <p:spPr>
          <a:xfrm rot="5400000">
            <a:off x="4080150" y="4454610"/>
            <a:ext cx="978408" cy="1002820"/>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outh African Revenue Servic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3" y="5659338"/>
            <a:ext cx="3096344" cy="505966"/>
          </a:xfrm>
          <a:prstGeom prst="rect">
            <a:avLst/>
          </a:prstGeom>
          <a:noFill/>
          <a:ln>
            <a:noFill/>
          </a:ln>
        </p:spPr>
      </p:pic>
    </p:spTree>
    <p:extLst>
      <p:ext uri="{BB962C8B-B14F-4D97-AF65-F5344CB8AC3E}">
        <p14:creationId xmlns:p14="http://schemas.microsoft.com/office/powerpoint/2010/main" val="16218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A25CEE4-C1C7-4999-8E64-471BEF3995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982582B-83D1-4398-B696-6322619CCD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AC1AB7E9-8FDB-402E-9FC6-361E82EFD1F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(Act 9 of 1999)</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46</a:t>
            </a:fld>
            <a:endParaRPr lang="en-ZA"/>
          </a:p>
        </p:txBody>
      </p:sp>
      <p:sp>
        <p:nvSpPr>
          <p:cNvPr id="2" name="Content Placeholder 1"/>
          <p:cNvSpPr>
            <a:spLocks noGrp="1"/>
          </p:cNvSpPr>
          <p:nvPr>
            <p:ph sz="quarter" idx="1"/>
          </p:nvPr>
        </p:nvSpPr>
        <p:spPr>
          <a:xfrm>
            <a:off x="467544" y="1854819"/>
            <a:ext cx="8424936" cy="4526509"/>
          </a:xfrm>
        </p:spPr>
        <p:txBody>
          <a:bodyPr>
            <a:normAutofit/>
          </a:bodyPr>
          <a:lstStyle/>
          <a:p>
            <a:r>
              <a:rPr lang="en-US" sz="2800" dirty="0"/>
              <a:t>Employers exempt from paying levies:</a:t>
            </a:r>
            <a:br>
              <a:rPr lang="en-US" sz="2800" dirty="0"/>
            </a:br>
            <a:endParaRPr lang="en-US" sz="2800" dirty="0"/>
          </a:p>
          <a:p>
            <a:pPr lvl="1"/>
            <a:r>
              <a:rPr lang="en-US" sz="2600" dirty="0"/>
              <a:t>The public service</a:t>
            </a:r>
          </a:p>
          <a:p>
            <a:pPr lvl="1"/>
            <a:r>
              <a:rPr lang="en-US" sz="2600" dirty="0"/>
              <a:t>Religious or charity organisations</a:t>
            </a:r>
          </a:p>
          <a:p>
            <a:pPr lvl="1"/>
            <a:r>
              <a:rPr lang="en-US" sz="2600" dirty="0"/>
              <a:t>Public entities who get more than 80% of their funding from the government</a:t>
            </a:r>
          </a:p>
          <a:p>
            <a:pPr lvl="1"/>
            <a:r>
              <a:rPr lang="en-US" sz="2600" dirty="0"/>
              <a:t>Employers whose total payroll is less than R500 000</a:t>
            </a:r>
            <a:br>
              <a:rPr lang="en-US" sz="2600" dirty="0"/>
            </a:br>
            <a:endParaRPr lang="en-US" sz="2600" b="1" dirty="0"/>
          </a:p>
        </p:txBody>
      </p:sp>
    </p:spTree>
    <p:extLst>
      <p:ext uri="{BB962C8B-B14F-4D97-AF65-F5344CB8AC3E}">
        <p14:creationId xmlns:p14="http://schemas.microsoft.com/office/powerpoint/2010/main" val="22448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(Act 9 of 1999)</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47</a:t>
            </a:fld>
            <a:endParaRPr lang="en-ZA"/>
          </a:p>
        </p:txBody>
      </p:sp>
      <p:pic>
        <p:nvPicPr>
          <p:cNvPr id="6" name="Content Placeholder 5" descr="ec_i_important_2.gif"/>
          <p:cNvPicPr>
            <a:picLocks noGrp="1"/>
          </p:cNvPicPr>
          <p:nvPr>
            <p:ph sz="quarter" idx="1"/>
          </p:nvPr>
        </p:nvPicPr>
        <p:blipFill>
          <a:blip r:embed="rId2" cstate="print"/>
          <a:stretch>
            <a:fillRect/>
          </a:stretch>
        </p:blipFill>
        <p:spPr>
          <a:xfrm>
            <a:off x="539552" y="1988840"/>
            <a:ext cx="1771650" cy="695325"/>
          </a:xfrm>
          <a:prstGeom prst="rect">
            <a:avLst/>
          </a:prstGeom>
        </p:spPr>
      </p:pic>
      <p:sp>
        <p:nvSpPr>
          <p:cNvPr id="3" name="TextBox 2"/>
          <p:cNvSpPr txBox="1"/>
          <p:nvPr/>
        </p:nvSpPr>
        <p:spPr>
          <a:xfrm>
            <a:off x="1331640" y="2780928"/>
            <a:ext cx="7272808" cy="3108543"/>
          </a:xfrm>
          <a:prstGeom prst="rect">
            <a:avLst/>
          </a:prstGeom>
          <a:solidFill>
            <a:schemeClr val="accent4">
              <a:lumMod val="75000"/>
            </a:schemeClr>
          </a:solidFill>
        </p:spPr>
        <p:txBody>
          <a:bodyPr wrap="square" rtlCol="0">
            <a:spAutoFit/>
          </a:bodyPr>
          <a:lstStyle/>
          <a:p>
            <a:pPr marL="457200" lvl="0" indent="-457200" fontAlgn="base">
              <a:buFont typeface="Arial" panose="020B0604020202020204" pitchFamily="34" charset="0"/>
              <a:buChar char="•"/>
            </a:pPr>
            <a:r>
              <a:rPr lang="en-US" sz="2800" b="1" i="1" dirty="0">
                <a:solidFill>
                  <a:schemeClr val="bg1"/>
                </a:solidFill>
              </a:rPr>
              <a:t>The levy payable is 1% of the monthly payroll after allowable tax deductions. </a:t>
            </a:r>
            <a:endParaRPr lang="en-US" sz="2800" dirty="0">
              <a:solidFill>
                <a:schemeClr val="bg1"/>
              </a:solidFill>
            </a:endParaRPr>
          </a:p>
          <a:p>
            <a:pPr marL="457200" lvl="0" indent="-457200" fontAlgn="base">
              <a:buFont typeface="Arial" panose="020B0604020202020204" pitchFamily="34" charset="0"/>
              <a:buChar char="•"/>
            </a:pPr>
            <a:r>
              <a:rPr lang="en-US" sz="2800" b="1" i="1" dirty="0">
                <a:solidFill>
                  <a:schemeClr val="bg1"/>
                </a:solidFill>
              </a:rPr>
              <a:t>It may NOT be deducted from employees’ pay.</a:t>
            </a:r>
            <a:endParaRPr lang="en-US" sz="2800" dirty="0">
              <a:solidFill>
                <a:schemeClr val="bg1"/>
              </a:solidFill>
            </a:endParaRPr>
          </a:p>
          <a:p>
            <a:pPr marL="457200" indent="-457200">
              <a:buFont typeface="Arial" panose="020B0604020202020204" pitchFamily="34" charset="0"/>
              <a:buChar char="•"/>
            </a:pPr>
            <a:r>
              <a:rPr lang="en-ZA" sz="2800" b="1" i="1" dirty="0">
                <a:solidFill>
                  <a:schemeClr val="bg1"/>
                </a:solidFill>
              </a:rPr>
              <a:t>Employers eligible to pay levies, who do not pay, will have to pay interest on money they owe and may have to pay a penalty.</a:t>
            </a:r>
            <a:endParaRPr lang="en-US" sz="2800" dirty="0">
              <a:solidFill>
                <a:schemeClr val="bg1"/>
              </a:solidFill>
            </a:endParaRPr>
          </a:p>
        </p:txBody>
      </p:sp>
    </p:spTree>
    <p:extLst>
      <p:ext uri="{BB962C8B-B14F-4D97-AF65-F5344CB8AC3E}">
        <p14:creationId xmlns:p14="http://schemas.microsoft.com/office/powerpoint/2010/main" val="42247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(Act 9 of 1999)</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48</a:t>
            </a:fld>
            <a:endParaRPr lang="en-ZA"/>
          </a:p>
        </p:txBody>
      </p:sp>
      <p:sp>
        <p:nvSpPr>
          <p:cNvPr id="2" name="Content Placeholder 1"/>
          <p:cNvSpPr>
            <a:spLocks noGrp="1"/>
          </p:cNvSpPr>
          <p:nvPr>
            <p:ph sz="quarter" idx="1"/>
          </p:nvPr>
        </p:nvSpPr>
        <p:spPr>
          <a:xfrm>
            <a:off x="395536" y="1773336"/>
            <a:ext cx="8291264" cy="2087712"/>
          </a:xfrm>
        </p:spPr>
        <p:txBody>
          <a:bodyPr/>
          <a:lstStyle/>
          <a:p>
            <a:r>
              <a:rPr lang="en-US" dirty="0"/>
              <a:t>How are levies distributed?</a:t>
            </a:r>
          </a:p>
          <a:p>
            <a:endParaRPr lang="en-US" dirty="0"/>
          </a:p>
          <a:p>
            <a:endParaRPr lang="en-US" dirty="0"/>
          </a:p>
        </p:txBody>
      </p:sp>
      <p:graphicFrame>
        <p:nvGraphicFramePr>
          <p:cNvPr id="8" name="Chart 7"/>
          <p:cNvGraphicFramePr/>
          <p:nvPr>
            <p:extLst>
              <p:ext uri="{D42A27DB-BD31-4B8C-83A1-F6EECF244321}">
                <p14:modId xmlns:p14="http://schemas.microsoft.com/office/powerpoint/2010/main" val="314271696"/>
              </p:ext>
            </p:extLst>
          </p:nvPr>
        </p:nvGraphicFramePr>
        <p:xfrm>
          <a:off x="611560" y="2276872"/>
          <a:ext cx="72008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8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49</a:t>
            </a:fld>
            <a:endParaRPr lang="en-ZA"/>
          </a:p>
        </p:txBody>
      </p:sp>
      <p:sp>
        <p:nvSpPr>
          <p:cNvPr id="2" name="Content Placeholder 1"/>
          <p:cNvSpPr>
            <a:spLocks noGrp="1"/>
          </p:cNvSpPr>
          <p:nvPr>
            <p:ph sz="quarter" idx="1"/>
          </p:nvPr>
        </p:nvSpPr>
        <p:spPr>
          <a:xfrm>
            <a:off x="253032" y="1072692"/>
            <a:ext cx="8291264" cy="916148"/>
          </a:xfrm>
        </p:spPr>
        <p:txBody>
          <a:bodyPr>
            <a:normAutofit lnSpcReduction="10000"/>
          </a:bodyPr>
          <a:lstStyle/>
          <a:p>
            <a:r>
              <a:rPr lang="en-ZA" altLang="en-US" sz="2800" b="1" dirty="0">
                <a:ea typeface="SimSun" pitchFamily="2" charset="-122"/>
                <a:cs typeface="Arial" pitchFamily="34" charset="0"/>
              </a:rPr>
              <a:t>S</a:t>
            </a:r>
            <a:r>
              <a:rPr lang="en-ZA" altLang="en-US" sz="2800" b="1" dirty="0" bmk="">
                <a:ea typeface="SimSun" pitchFamily="2" charset="-122"/>
                <a:cs typeface="Arial" pitchFamily="34" charset="0"/>
              </a:rPr>
              <a:t>kills Levies Distribution within SETAs until 1 April 2013</a:t>
            </a:r>
            <a:endParaRPr lang="en-US" altLang="en-US" sz="2000" dirty="0">
              <a:latin typeface="Arial" pitchFamily="34" charset="0"/>
              <a:cs typeface="Arial" pitchFamily="34" charset="0"/>
            </a:endParaRPr>
          </a:p>
          <a:p>
            <a:pPr marL="0"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93469691"/>
              </p:ext>
            </p:extLst>
          </p:nvPr>
        </p:nvGraphicFramePr>
        <p:xfrm>
          <a:off x="827584" y="1988840"/>
          <a:ext cx="7128792" cy="4080316"/>
        </p:xfrm>
        <a:graphic>
          <a:graphicData uri="http://schemas.openxmlformats.org/drawingml/2006/table">
            <a:tbl>
              <a:tblPr firstRow="1" firstCol="1" bandRow="1">
                <a:tableStyleId>{5C22544A-7EE6-4342-B048-85BDC9FD1C3A}</a:tableStyleId>
              </a:tblPr>
              <a:tblGrid>
                <a:gridCol w="2284660">
                  <a:extLst>
                    <a:ext uri="{9D8B030D-6E8A-4147-A177-3AD203B41FA5}">
                      <a16:colId xmlns:a16="http://schemas.microsoft.com/office/drawing/2014/main" val="20000"/>
                    </a:ext>
                  </a:extLst>
                </a:gridCol>
                <a:gridCol w="4844132">
                  <a:extLst>
                    <a:ext uri="{9D8B030D-6E8A-4147-A177-3AD203B41FA5}">
                      <a16:colId xmlns:a16="http://schemas.microsoft.com/office/drawing/2014/main" val="20001"/>
                    </a:ext>
                  </a:extLst>
                </a:gridCol>
              </a:tblGrid>
              <a:tr h="1163858">
                <a:tc>
                  <a:txBody>
                    <a:bodyPr/>
                    <a:lstStyle/>
                    <a:p>
                      <a:pPr marL="107950" algn="ctr">
                        <a:lnSpc>
                          <a:spcPct val="115000"/>
                        </a:lnSpc>
                        <a:spcAft>
                          <a:spcPts val="0"/>
                        </a:spcAft>
                      </a:pPr>
                      <a:r>
                        <a:rPr lang="en-US" sz="2000" dirty="0">
                          <a:effectLst/>
                        </a:rPr>
                        <a:t>National Skills Fund (NSF)  (20%)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Managed by DHET to fund national skills development priorities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0"/>
                  </a:ext>
                </a:extLst>
              </a:tr>
              <a:tr h="564334">
                <a:tc>
                  <a:txBody>
                    <a:bodyPr/>
                    <a:lstStyle/>
                    <a:p>
                      <a:pPr marL="107950" algn="ctr">
                        <a:lnSpc>
                          <a:spcPct val="115000"/>
                        </a:lnSpc>
                        <a:spcAft>
                          <a:spcPts val="0"/>
                        </a:spcAft>
                      </a:pPr>
                      <a:r>
                        <a:rPr lang="en-US" sz="2000" dirty="0">
                          <a:effectLst/>
                        </a:rPr>
                        <a:t>SETA Administration  (10%)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Fund the operations of the SETA</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1163858">
                <a:tc>
                  <a:txBody>
                    <a:bodyPr/>
                    <a:lstStyle/>
                    <a:p>
                      <a:pPr marL="107950" algn="ctr">
                        <a:lnSpc>
                          <a:spcPct val="115000"/>
                        </a:lnSpc>
                        <a:spcAft>
                          <a:spcPts val="0"/>
                        </a:spcAft>
                      </a:pPr>
                      <a:r>
                        <a:rPr lang="en-US" sz="2000" dirty="0">
                          <a:effectLst/>
                        </a:rPr>
                        <a:t>Discretionary Grant (20%)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Skills Development interventions of sector scarce and critical skills needs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2"/>
                  </a:ext>
                </a:extLst>
              </a:tr>
              <a:tr h="564334">
                <a:tc>
                  <a:txBody>
                    <a:bodyPr/>
                    <a:lstStyle/>
                    <a:p>
                      <a:pPr marL="107950" algn="ctr">
                        <a:lnSpc>
                          <a:spcPct val="115000"/>
                        </a:lnSpc>
                        <a:spcAft>
                          <a:spcPts val="0"/>
                        </a:spcAft>
                      </a:pPr>
                      <a:r>
                        <a:rPr lang="en-US" sz="2000" dirty="0">
                          <a:effectLst/>
                        </a:rPr>
                        <a:t>Mandatory Grant (50%)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Refunded to companies upon submission and approval of WSP /ATR </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4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Overview</a:t>
            </a:r>
          </a:p>
        </p:txBody>
      </p:sp>
      <p:sp>
        <p:nvSpPr>
          <p:cNvPr id="5" name="Slide Number Placeholder 4"/>
          <p:cNvSpPr>
            <a:spLocks noGrp="1"/>
          </p:cNvSpPr>
          <p:nvPr>
            <p:ph type="sldNum" sz="quarter" idx="12"/>
          </p:nvPr>
        </p:nvSpPr>
        <p:spPr/>
        <p:txBody>
          <a:bodyPr/>
          <a:lstStyle/>
          <a:p>
            <a:fld id="{32F83655-DC73-417F-8B26-EB7A1DBB5382}" type="slidenum">
              <a:rPr lang="en-ZA" smtClean="0"/>
              <a:pPr/>
              <a:t>5</a:t>
            </a:fld>
            <a:endParaRPr lang="en-ZA"/>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1879301488"/>
              </p:ext>
            </p:extLst>
          </p:nvPr>
        </p:nvGraphicFramePr>
        <p:xfrm>
          <a:off x="1835696" y="2744651"/>
          <a:ext cx="5436604" cy="3240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2555776" y="1196752"/>
            <a:ext cx="4176464" cy="923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Education and Training </a:t>
            </a:r>
          </a:p>
          <a:p>
            <a:pPr algn="ctr"/>
            <a:r>
              <a:rPr lang="en-US" dirty="0"/>
              <a:t>Prior 1994</a:t>
            </a:r>
          </a:p>
        </p:txBody>
      </p:sp>
      <p:sp>
        <p:nvSpPr>
          <p:cNvPr id="10" name="Striped Right Arrow 9"/>
          <p:cNvSpPr/>
          <p:nvPr/>
        </p:nvSpPr>
        <p:spPr>
          <a:xfrm rot="5400000">
            <a:off x="4049942" y="2618910"/>
            <a:ext cx="1044116"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179512" y="4077072"/>
            <a:ext cx="1656184" cy="57606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Knowledge</a:t>
            </a:r>
          </a:p>
        </p:txBody>
      </p:sp>
      <p:sp>
        <p:nvSpPr>
          <p:cNvPr id="12" name="Flowchart: Alternate Process 11"/>
          <p:cNvSpPr/>
          <p:nvPr/>
        </p:nvSpPr>
        <p:spPr>
          <a:xfrm>
            <a:off x="7308304" y="4067053"/>
            <a:ext cx="1656184" cy="57606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Skills</a:t>
            </a:r>
          </a:p>
        </p:txBody>
      </p:sp>
    </p:spTree>
    <p:extLst>
      <p:ext uri="{BB962C8B-B14F-4D97-AF65-F5344CB8AC3E}">
        <p14:creationId xmlns:p14="http://schemas.microsoft.com/office/powerpoint/2010/main" val="15944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50</a:t>
            </a:fld>
            <a:endParaRPr lang="en-ZA"/>
          </a:p>
        </p:txBody>
      </p:sp>
      <p:pic>
        <p:nvPicPr>
          <p:cNvPr id="6" name="Content Placeholder 5" descr="ec_i_important_2.gif"/>
          <p:cNvPicPr>
            <a:picLocks noGrp="1"/>
          </p:cNvPicPr>
          <p:nvPr>
            <p:ph sz="quarter" idx="1"/>
          </p:nvPr>
        </p:nvPicPr>
        <p:blipFill>
          <a:blip r:embed="rId2" cstate="print"/>
          <a:stretch>
            <a:fillRect/>
          </a:stretch>
        </p:blipFill>
        <p:spPr>
          <a:xfrm>
            <a:off x="445815" y="1124744"/>
            <a:ext cx="1771650" cy="695325"/>
          </a:xfrm>
          <a:prstGeom prst="rect">
            <a:avLst/>
          </a:prstGeom>
        </p:spPr>
      </p:pic>
      <p:sp>
        <p:nvSpPr>
          <p:cNvPr id="3" name="TextBox 2"/>
          <p:cNvSpPr txBox="1"/>
          <p:nvPr/>
        </p:nvSpPr>
        <p:spPr>
          <a:xfrm>
            <a:off x="1324836" y="1844824"/>
            <a:ext cx="7272808" cy="2677656"/>
          </a:xfrm>
          <a:prstGeom prst="rect">
            <a:avLst/>
          </a:prstGeom>
          <a:solidFill>
            <a:schemeClr val="accent4">
              <a:lumMod val="75000"/>
            </a:schemeClr>
          </a:solidFill>
        </p:spPr>
        <p:txBody>
          <a:bodyPr wrap="square" rtlCol="0">
            <a:spAutoFit/>
          </a:bodyPr>
          <a:lstStyle/>
          <a:p>
            <a:pPr marL="457200" lvl="0" indent="-457200" fontAlgn="base">
              <a:buFont typeface="Arial" panose="020B0604020202020204" pitchFamily="34" charset="0"/>
              <a:buChar char="•"/>
            </a:pPr>
            <a:r>
              <a:rPr lang="en-ZA" sz="2800" b="1" i="1" dirty="0"/>
              <a:t> </a:t>
            </a:r>
            <a:r>
              <a:rPr lang="en-ZA" sz="2800" i="1" dirty="0">
                <a:solidFill>
                  <a:schemeClr val="bg1"/>
                </a:solidFill>
              </a:rPr>
              <a:t>On 3 December 2012 New SETA Grant Regulations were Gazetted (Government Gazette no: 35940). These come into effect on 1 April 2013 and replace all previous grant regulation and will affect all parties involved in skills development directly.</a:t>
            </a:r>
            <a:endParaRPr lang="en-US" sz="2800" dirty="0">
              <a:solidFill>
                <a:schemeClr val="bg1"/>
              </a:solidFill>
            </a:endParaRPr>
          </a:p>
        </p:txBody>
      </p:sp>
    </p:spTree>
    <p:extLst>
      <p:ext uri="{BB962C8B-B14F-4D97-AF65-F5344CB8AC3E}">
        <p14:creationId xmlns:p14="http://schemas.microsoft.com/office/powerpoint/2010/main" val="37851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51</a:t>
            </a:fld>
            <a:endParaRPr lang="en-ZA"/>
          </a:p>
        </p:txBody>
      </p:sp>
      <p:sp>
        <p:nvSpPr>
          <p:cNvPr id="2" name="Content Placeholder 1"/>
          <p:cNvSpPr>
            <a:spLocks noGrp="1"/>
          </p:cNvSpPr>
          <p:nvPr>
            <p:ph sz="quarter" idx="1"/>
          </p:nvPr>
        </p:nvSpPr>
        <p:spPr>
          <a:xfrm>
            <a:off x="253032" y="1072692"/>
            <a:ext cx="8291264" cy="916148"/>
          </a:xfrm>
        </p:spPr>
        <p:txBody>
          <a:bodyPr>
            <a:normAutofit lnSpcReduction="10000"/>
          </a:bodyPr>
          <a:lstStyle/>
          <a:p>
            <a:r>
              <a:rPr lang="en-ZA" altLang="en-US" sz="2800" b="1" dirty="0">
                <a:ea typeface="SimSun" pitchFamily="2" charset="-122"/>
                <a:cs typeface="Arial" pitchFamily="34" charset="0"/>
              </a:rPr>
              <a:t>S</a:t>
            </a:r>
            <a:r>
              <a:rPr lang="en-ZA" altLang="en-US" sz="2800" b="1" dirty="0" bmk="">
                <a:ea typeface="SimSun" pitchFamily="2" charset="-122"/>
                <a:cs typeface="Arial" pitchFamily="34" charset="0"/>
              </a:rPr>
              <a:t>kills Levies Distribution within SETAs until 1 April 2013</a:t>
            </a:r>
            <a:endParaRPr lang="en-US" altLang="en-US" sz="2000" dirty="0">
              <a:latin typeface="Arial" pitchFamily="34" charset="0"/>
              <a:cs typeface="Arial" pitchFamily="34" charset="0"/>
            </a:endParaRPr>
          </a:p>
          <a:p>
            <a:pPr marL="0"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99995065"/>
              </p:ext>
            </p:extLst>
          </p:nvPr>
        </p:nvGraphicFramePr>
        <p:xfrm>
          <a:off x="827584" y="1988840"/>
          <a:ext cx="7128792" cy="4080316"/>
        </p:xfrm>
        <a:graphic>
          <a:graphicData uri="http://schemas.openxmlformats.org/drawingml/2006/table">
            <a:tbl>
              <a:tblPr firstRow="1" firstCol="1" bandRow="1">
                <a:tableStyleId>{5C22544A-7EE6-4342-B048-85BDC9FD1C3A}</a:tableStyleId>
              </a:tblPr>
              <a:tblGrid>
                <a:gridCol w="2284660">
                  <a:extLst>
                    <a:ext uri="{9D8B030D-6E8A-4147-A177-3AD203B41FA5}">
                      <a16:colId xmlns:a16="http://schemas.microsoft.com/office/drawing/2014/main" val="20000"/>
                    </a:ext>
                  </a:extLst>
                </a:gridCol>
                <a:gridCol w="4844132">
                  <a:extLst>
                    <a:ext uri="{9D8B030D-6E8A-4147-A177-3AD203B41FA5}">
                      <a16:colId xmlns:a16="http://schemas.microsoft.com/office/drawing/2014/main" val="20001"/>
                    </a:ext>
                  </a:extLst>
                </a:gridCol>
              </a:tblGrid>
              <a:tr h="1163858">
                <a:tc>
                  <a:txBody>
                    <a:bodyPr/>
                    <a:lstStyle/>
                    <a:p>
                      <a:pPr marL="107950" algn="ctr">
                        <a:lnSpc>
                          <a:spcPct val="115000"/>
                        </a:lnSpc>
                        <a:spcAft>
                          <a:spcPts val="0"/>
                        </a:spcAft>
                      </a:pPr>
                      <a:r>
                        <a:rPr lang="en-US" sz="2000" dirty="0">
                          <a:effectLst/>
                        </a:rPr>
                        <a:t>National Skills Fund (NSF)  (20%)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Managed by DHET to fund national skills development priorities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0"/>
                  </a:ext>
                </a:extLst>
              </a:tr>
              <a:tr h="564334">
                <a:tc>
                  <a:txBody>
                    <a:bodyPr/>
                    <a:lstStyle/>
                    <a:p>
                      <a:pPr marL="107950" algn="ctr">
                        <a:lnSpc>
                          <a:spcPct val="115000"/>
                        </a:lnSpc>
                        <a:spcAft>
                          <a:spcPts val="0"/>
                        </a:spcAft>
                      </a:pPr>
                      <a:r>
                        <a:rPr lang="en-US" sz="2000" dirty="0">
                          <a:effectLst/>
                        </a:rPr>
                        <a:t>SETA Administration  (10%)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Fund the operations of the SETA</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1163858">
                <a:tc>
                  <a:txBody>
                    <a:bodyPr/>
                    <a:lstStyle/>
                    <a:p>
                      <a:pPr marL="107950" algn="ctr">
                        <a:lnSpc>
                          <a:spcPct val="115000"/>
                        </a:lnSpc>
                        <a:spcAft>
                          <a:spcPts val="0"/>
                        </a:spcAft>
                      </a:pPr>
                      <a:r>
                        <a:rPr lang="en-US" sz="2000" dirty="0">
                          <a:effectLst/>
                        </a:rPr>
                        <a:t>Discretionary Grant (20%)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Skills Development interventions of sector scarce and critical skills needs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2"/>
                  </a:ext>
                </a:extLst>
              </a:tr>
              <a:tr h="564334">
                <a:tc>
                  <a:txBody>
                    <a:bodyPr/>
                    <a:lstStyle/>
                    <a:p>
                      <a:pPr marL="107950" algn="ctr">
                        <a:lnSpc>
                          <a:spcPct val="115000"/>
                        </a:lnSpc>
                        <a:spcAft>
                          <a:spcPts val="0"/>
                        </a:spcAft>
                      </a:pPr>
                      <a:r>
                        <a:rPr lang="en-US" sz="2000" dirty="0">
                          <a:effectLst/>
                        </a:rPr>
                        <a:t>Mandatory Grant (50%)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Refunded to companies upon submission and approval of WSP /ATR </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27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52</a:t>
            </a:fld>
            <a:endParaRPr lang="en-ZA"/>
          </a:p>
        </p:txBody>
      </p:sp>
      <p:sp>
        <p:nvSpPr>
          <p:cNvPr id="2" name="Content Placeholder 1"/>
          <p:cNvSpPr>
            <a:spLocks noGrp="1"/>
          </p:cNvSpPr>
          <p:nvPr>
            <p:ph sz="quarter" idx="1"/>
          </p:nvPr>
        </p:nvSpPr>
        <p:spPr>
          <a:xfrm>
            <a:off x="253032" y="1072692"/>
            <a:ext cx="8291264" cy="684856"/>
          </a:xfrm>
        </p:spPr>
        <p:txBody>
          <a:bodyPr>
            <a:normAutofit/>
          </a:bodyPr>
          <a:lstStyle/>
          <a:p>
            <a:r>
              <a:rPr lang="en-ZA" altLang="en-US" sz="2800" b="1" u="sng" dirty="0">
                <a:ea typeface="SimSun" pitchFamily="2" charset="-122"/>
                <a:cs typeface="Arial" pitchFamily="34" charset="0"/>
              </a:rPr>
              <a:t>New </a:t>
            </a:r>
            <a:r>
              <a:rPr lang="en-ZA" altLang="en-US" sz="2800" b="1" dirty="0">
                <a:ea typeface="SimSun" pitchFamily="2" charset="-122"/>
                <a:cs typeface="Arial" pitchFamily="34" charset="0"/>
              </a:rPr>
              <a:t>S</a:t>
            </a:r>
            <a:r>
              <a:rPr lang="en-ZA" altLang="en-US" sz="2800" b="1" dirty="0" bmk="">
                <a:ea typeface="SimSun" pitchFamily="2" charset="-122"/>
                <a:cs typeface="Arial" pitchFamily="34" charset="0"/>
              </a:rPr>
              <a:t>kills Levies Distribution within SETAs</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94945638"/>
              </p:ext>
            </p:extLst>
          </p:nvPr>
        </p:nvGraphicFramePr>
        <p:xfrm>
          <a:off x="467544" y="1772815"/>
          <a:ext cx="8280920" cy="4529700"/>
        </p:xfrm>
        <a:graphic>
          <a:graphicData uri="http://schemas.openxmlformats.org/drawingml/2006/table">
            <a:tbl>
              <a:tblPr firstRow="1" firstCol="1" bandRow="1">
                <a:tableStyleId>{5C22544A-7EE6-4342-B048-85BDC9FD1C3A}</a:tableStyleId>
              </a:tblPr>
              <a:tblGrid>
                <a:gridCol w="2653899">
                  <a:extLst>
                    <a:ext uri="{9D8B030D-6E8A-4147-A177-3AD203B41FA5}">
                      <a16:colId xmlns:a16="http://schemas.microsoft.com/office/drawing/2014/main" val="20000"/>
                    </a:ext>
                  </a:extLst>
                </a:gridCol>
                <a:gridCol w="5627021">
                  <a:extLst>
                    <a:ext uri="{9D8B030D-6E8A-4147-A177-3AD203B41FA5}">
                      <a16:colId xmlns:a16="http://schemas.microsoft.com/office/drawing/2014/main" val="20001"/>
                    </a:ext>
                  </a:extLst>
                </a:gridCol>
              </a:tblGrid>
              <a:tr h="770332">
                <a:tc>
                  <a:txBody>
                    <a:bodyPr/>
                    <a:lstStyle/>
                    <a:p>
                      <a:pPr marL="107950" algn="ctr">
                        <a:lnSpc>
                          <a:spcPct val="115000"/>
                        </a:lnSpc>
                        <a:spcAft>
                          <a:spcPts val="0"/>
                        </a:spcAft>
                      </a:pPr>
                      <a:r>
                        <a:rPr lang="en-US" sz="2000" dirty="0">
                          <a:effectLst/>
                        </a:rPr>
                        <a:t>National Skills Fund(NSF)</a:t>
                      </a:r>
                    </a:p>
                    <a:p>
                      <a:pPr marL="107950" algn="ctr">
                        <a:lnSpc>
                          <a:spcPct val="115000"/>
                        </a:lnSpc>
                        <a:spcAft>
                          <a:spcPts val="0"/>
                        </a:spcAft>
                      </a:pPr>
                      <a:r>
                        <a:rPr lang="en-US" sz="2000" dirty="0">
                          <a:effectLst/>
                        </a:rPr>
                        <a:t>(20%)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Managed by DHET to fund national skills development priorities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0"/>
                  </a:ext>
                </a:extLst>
              </a:tr>
              <a:tr h="770332">
                <a:tc>
                  <a:txBody>
                    <a:bodyPr/>
                    <a:lstStyle/>
                    <a:p>
                      <a:pPr marL="107950" algn="ctr">
                        <a:lnSpc>
                          <a:spcPct val="115000"/>
                        </a:lnSpc>
                        <a:spcAft>
                          <a:spcPts val="0"/>
                        </a:spcAft>
                      </a:pPr>
                      <a:r>
                        <a:rPr lang="en-US" sz="2000" dirty="0">
                          <a:effectLst/>
                        </a:rPr>
                        <a:t>SETA Administration</a:t>
                      </a:r>
                    </a:p>
                    <a:p>
                      <a:pPr marL="107950" algn="ctr">
                        <a:lnSpc>
                          <a:spcPct val="115000"/>
                        </a:lnSpc>
                        <a:spcAft>
                          <a:spcPts val="0"/>
                        </a:spcAft>
                      </a:pPr>
                      <a:r>
                        <a:rPr lang="en-US" sz="2000" dirty="0">
                          <a:effectLst/>
                        </a:rPr>
                        <a:t>(10.5%)</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Fund operations of SETAs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770332">
                <a:tc>
                  <a:txBody>
                    <a:bodyPr/>
                    <a:lstStyle/>
                    <a:p>
                      <a:pPr marL="107950" algn="ctr">
                        <a:lnSpc>
                          <a:spcPct val="115000"/>
                        </a:lnSpc>
                        <a:spcAft>
                          <a:spcPts val="0"/>
                        </a:spcAft>
                      </a:pPr>
                      <a:r>
                        <a:rPr lang="en-US" sz="2000" dirty="0">
                          <a:effectLst/>
                        </a:rPr>
                        <a:t>Discretionary Grant</a:t>
                      </a:r>
                    </a:p>
                    <a:p>
                      <a:pPr marL="107950" algn="ctr">
                        <a:lnSpc>
                          <a:spcPct val="115000"/>
                        </a:lnSpc>
                        <a:spcAft>
                          <a:spcPts val="0"/>
                        </a:spcAft>
                      </a:pPr>
                      <a:r>
                        <a:rPr lang="en-US" sz="2000" dirty="0">
                          <a:effectLst/>
                        </a:rPr>
                        <a:t>(49.5%)</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Skills Development interventions of sector scarce and critical skills needs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2"/>
                  </a:ext>
                </a:extLst>
              </a:tr>
              <a:tr h="770332">
                <a:tc>
                  <a:txBody>
                    <a:bodyPr/>
                    <a:lstStyle/>
                    <a:p>
                      <a:pPr marL="107950" algn="ctr">
                        <a:lnSpc>
                          <a:spcPct val="115000"/>
                        </a:lnSpc>
                        <a:spcAft>
                          <a:spcPts val="0"/>
                        </a:spcAft>
                      </a:pPr>
                      <a:r>
                        <a:rPr lang="en-US" sz="2000" dirty="0">
                          <a:effectLst/>
                        </a:rPr>
                        <a:t>Mandatory Grant</a:t>
                      </a:r>
                    </a:p>
                    <a:p>
                      <a:pPr marL="107950" algn="ctr">
                        <a:lnSpc>
                          <a:spcPct val="115000"/>
                        </a:lnSpc>
                        <a:spcAft>
                          <a:spcPts val="0"/>
                        </a:spcAft>
                      </a:pPr>
                      <a:r>
                        <a:rPr lang="en-US" sz="2000" dirty="0">
                          <a:effectLst/>
                        </a:rPr>
                        <a:t>(20%)</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Refunded to companies upon submission and approval of WSP /ATR </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3"/>
                  </a:ext>
                </a:extLst>
              </a:tr>
              <a:tr h="1167144">
                <a:tc>
                  <a:txBody>
                    <a:bodyPr/>
                    <a:lstStyle/>
                    <a:p>
                      <a:pPr marL="107950" algn="ctr">
                        <a:lnSpc>
                          <a:spcPct val="115000"/>
                        </a:lnSpc>
                        <a:spcAft>
                          <a:spcPts val="0"/>
                        </a:spcAft>
                      </a:pPr>
                      <a:r>
                        <a:rPr lang="en-US" sz="2000" dirty="0">
                          <a:effectLst/>
                        </a:rPr>
                        <a:t>Pivotal Grant</a:t>
                      </a:r>
                      <a:endParaRPr lang="en-US" sz="2000" dirty="0">
                        <a:effectLst/>
                        <a:latin typeface="Calibri"/>
                        <a:ea typeface="SimSun"/>
                        <a:cs typeface="Arial"/>
                      </a:endParaRPr>
                    </a:p>
                  </a:txBody>
                  <a:tcPr marL="68580" marR="68580" marT="0" marB="0" anchor="ctr"/>
                </a:tc>
                <a:tc>
                  <a:txBody>
                    <a:bodyPr/>
                    <a:lstStyle/>
                    <a:p>
                      <a:pPr marL="107950" algn="l">
                        <a:lnSpc>
                          <a:spcPct val="115000"/>
                        </a:lnSpc>
                        <a:spcAft>
                          <a:spcPts val="0"/>
                        </a:spcAft>
                      </a:pPr>
                      <a:r>
                        <a:rPr lang="en-US" sz="2000" dirty="0">
                          <a:effectLst/>
                        </a:rPr>
                        <a:t>Bridging programme, experiential learning to achieve occupational qualification. 80% of discretionary grant  used for PIVOTAL Grants</a:t>
                      </a:r>
                      <a:endParaRPr lang="en-US" sz="2000" dirty="0">
                        <a:effectLst/>
                        <a:latin typeface="Calibri"/>
                        <a:ea typeface="SimSun"/>
                        <a:cs typeface="Arial"/>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27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53</a:t>
            </a:fld>
            <a:endParaRPr lang="en-ZA"/>
          </a:p>
        </p:txBody>
      </p:sp>
      <p:sp>
        <p:nvSpPr>
          <p:cNvPr id="2" name="Content Placeholder 1"/>
          <p:cNvSpPr>
            <a:spLocks noGrp="1"/>
          </p:cNvSpPr>
          <p:nvPr>
            <p:ph sz="quarter" idx="1"/>
          </p:nvPr>
        </p:nvSpPr>
        <p:spPr>
          <a:xfrm>
            <a:off x="253032" y="1072692"/>
            <a:ext cx="8291264" cy="684856"/>
          </a:xfrm>
        </p:spPr>
        <p:txBody>
          <a:bodyPr>
            <a:normAutofit/>
          </a:bodyPr>
          <a:lstStyle/>
          <a:p>
            <a:r>
              <a:rPr lang="en-ZA" sz="2800" b="1" dirty="0">
                <a:ea typeface="SimSun" pitchFamily="2" charset="-122"/>
                <a:cs typeface="Arial" pitchFamily="34" charset="0"/>
              </a:rPr>
              <a:t>Types of Grants</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1725672104"/>
              </p:ext>
            </p:extLst>
          </p:nvPr>
        </p:nvGraphicFramePr>
        <p:xfrm>
          <a:off x="755576" y="1397000"/>
          <a:ext cx="686442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1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E25A541C-0A1C-4910-8D44-48261D389E5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BD445B60-8B20-4D2B-8957-D3CECF182E5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B01DD6FA-BDFD-4AD8-801D-6209E46717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ACBCEB2F-D43B-4BF3-A423-2D7FB91E47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9"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54</a:t>
            </a:fld>
            <a:endParaRPr lang="en-ZA"/>
          </a:p>
        </p:txBody>
      </p:sp>
      <p:sp>
        <p:nvSpPr>
          <p:cNvPr id="2" name="Content Placeholder 1"/>
          <p:cNvSpPr>
            <a:spLocks noGrp="1"/>
          </p:cNvSpPr>
          <p:nvPr>
            <p:ph sz="quarter" idx="1"/>
          </p:nvPr>
        </p:nvSpPr>
        <p:spPr>
          <a:xfrm>
            <a:off x="300532" y="1145199"/>
            <a:ext cx="8427831" cy="4948097"/>
          </a:xfrm>
        </p:spPr>
        <p:txBody>
          <a:bodyPr>
            <a:normAutofit/>
          </a:bodyPr>
          <a:lstStyle/>
          <a:p>
            <a:pPr marL="0" indent="0">
              <a:buNone/>
            </a:pPr>
            <a:r>
              <a:rPr lang="en-US" sz="2800" b="1" dirty="0"/>
              <a:t>Mandatory Grants</a:t>
            </a:r>
          </a:p>
          <a:p>
            <a:pPr marL="0" indent="0">
              <a:buNone/>
            </a:pPr>
            <a:r>
              <a:rPr lang="en-US" dirty="0"/>
              <a:t> </a:t>
            </a:r>
          </a:p>
          <a:p>
            <a:r>
              <a:rPr lang="en-US" dirty="0"/>
              <a:t>Levy paying employers who have more than 50 employees may claim mandatory grants from their SETA if they:</a:t>
            </a:r>
          </a:p>
          <a:p>
            <a:pPr lvl="1" fontAlgn="base"/>
            <a:r>
              <a:rPr lang="en-US" sz="2600" dirty="0"/>
              <a:t>Have submitted a Workplace Skills Plan (WSP) </a:t>
            </a:r>
          </a:p>
          <a:p>
            <a:pPr lvl="1" fontAlgn="base"/>
            <a:r>
              <a:rPr lang="en-US" sz="2600" dirty="0"/>
              <a:t>And an Annual Training Report (ATR) </a:t>
            </a:r>
          </a:p>
          <a:p>
            <a:pPr marL="354012" lvl="1"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ec_i_important_2.gif"/>
          <p:cNvPicPr/>
          <p:nvPr/>
        </p:nvPicPr>
        <p:blipFill>
          <a:blip r:embed="rId2" cstate="print"/>
          <a:stretch>
            <a:fillRect/>
          </a:stretch>
        </p:blipFill>
        <p:spPr>
          <a:xfrm>
            <a:off x="683568" y="4149080"/>
            <a:ext cx="2016224" cy="792088"/>
          </a:xfrm>
          <a:prstGeom prst="rect">
            <a:avLst/>
          </a:prstGeom>
        </p:spPr>
      </p:pic>
      <p:sp>
        <p:nvSpPr>
          <p:cNvPr id="8" name="TextBox 7"/>
          <p:cNvSpPr txBox="1"/>
          <p:nvPr/>
        </p:nvSpPr>
        <p:spPr>
          <a:xfrm>
            <a:off x="1115616" y="5013176"/>
            <a:ext cx="6768752" cy="1200329"/>
          </a:xfrm>
          <a:prstGeom prst="rect">
            <a:avLst/>
          </a:prstGeom>
          <a:solidFill>
            <a:schemeClr val="accent4">
              <a:lumMod val="75000"/>
            </a:schemeClr>
          </a:solidFill>
        </p:spPr>
        <p:txBody>
          <a:bodyPr wrap="square" rtlCol="0">
            <a:spAutoFit/>
          </a:bodyPr>
          <a:lstStyle/>
          <a:p>
            <a:r>
              <a:rPr lang="en-ZA" sz="2400" b="1" i="1" dirty="0">
                <a:solidFill>
                  <a:schemeClr val="bg1"/>
                </a:solidFill>
              </a:rPr>
              <a:t>The new regulations stipulate that Mandatory grants of 20% of the total levies paid will be paid monthly.</a:t>
            </a:r>
            <a:endParaRPr lang="en-US" sz="2400" dirty="0">
              <a:solidFill>
                <a:schemeClr val="bg1"/>
              </a:solidFill>
            </a:endParaRPr>
          </a:p>
        </p:txBody>
      </p:sp>
    </p:spTree>
    <p:extLst>
      <p:ext uri="{BB962C8B-B14F-4D97-AF65-F5344CB8AC3E}">
        <p14:creationId xmlns:p14="http://schemas.microsoft.com/office/powerpoint/2010/main" val="39835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55</a:t>
            </a:fld>
            <a:endParaRPr lang="en-ZA"/>
          </a:p>
        </p:txBody>
      </p:sp>
      <p:sp>
        <p:nvSpPr>
          <p:cNvPr id="2" name="Content Placeholder 1"/>
          <p:cNvSpPr>
            <a:spLocks noGrp="1"/>
          </p:cNvSpPr>
          <p:nvPr>
            <p:ph sz="quarter" idx="1"/>
          </p:nvPr>
        </p:nvSpPr>
        <p:spPr>
          <a:xfrm>
            <a:off x="300532" y="1145199"/>
            <a:ext cx="8427831" cy="4948097"/>
          </a:xfrm>
        </p:spPr>
        <p:txBody>
          <a:bodyPr>
            <a:normAutofit/>
          </a:bodyPr>
          <a:lstStyle/>
          <a:p>
            <a:pPr marL="0" indent="0">
              <a:buNone/>
            </a:pPr>
            <a:r>
              <a:rPr lang="en-US" sz="2800" b="1" dirty="0"/>
              <a:t>Discretionary Grants</a:t>
            </a:r>
          </a:p>
          <a:p>
            <a:pPr marL="0" indent="0">
              <a:buNone/>
            </a:pPr>
            <a:r>
              <a:rPr lang="en-US" dirty="0"/>
              <a:t> </a:t>
            </a:r>
          </a:p>
          <a:p>
            <a:pPr lvl="1"/>
            <a:r>
              <a:rPr lang="en-US" sz="2600" dirty="0"/>
              <a:t>Discretionary grants refer to additional funding that companies can apply for over and above their mandatory grants. </a:t>
            </a:r>
          </a:p>
          <a:p>
            <a:pPr marL="354012" lvl="1"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ec_i_important_2.gif"/>
          <p:cNvPicPr/>
          <p:nvPr/>
        </p:nvPicPr>
        <p:blipFill>
          <a:blip r:embed="rId2" cstate="print"/>
          <a:stretch>
            <a:fillRect/>
          </a:stretch>
        </p:blipFill>
        <p:spPr>
          <a:xfrm>
            <a:off x="683568" y="3573016"/>
            <a:ext cx="2016224" cy="792088"/>
          </a:xfrm>
          <a:prstGeom prst="rect">
            <a:avLst/>
          </a:prstGeom>
        </p:spPr>
      </p:pic>
      <p:sp>
        <p:nvSpPr>
          <p:cNvPr id="8" name="TextBox 7"/>
          <p:cNvSpPr txBox="1"/>
          <p:nvPr/>
        </p:nvSpPr>
        <p:spPr>
          <a:xfrm>
            <a:off x="1115616" y="4509120"/>
            <a:ext cx="6768752" cy="1200329"/>
          </a:xfrm>
          <a:prstGeom prst="rect">
            <a:avLst/>
          </a:prstGeom>
          <a:solidFill>
            <a:schemeClr val="accent4">
              <a:lumMod val="75000"/>
            </a:schemeClr>
          </a:solidFill>
        </p:spPr>
        <p:txBody>
          <a:bodyPr wrap="square" rtlCol="0">
            <a:spAutoFit/>
          </a:bodyPr>
          <a:lstStyle/>
          <a:p>
            <a:r>
              <a:rPr lang="en-ZA" sz="2400" i="1" dirty="0">
                <a:solidFill>
                  <a:schemeClr val="bg1"/>
                </a:solidFill>
              </a:rPr>
              <a:t>Discretionary grants are granted at the discretion of the specific SETA from  surplus of skills development levies of companies that do not claim levies. </a:t>
            </a:r>
            <a:endParaRPr lang="en-US" sz="2400" dirty="0">
              <a:solidFill>
                <a:schemeClr val="bg1"/>
              </a:solidFill>
            </a:endParaRPr>
          </a:p>
        </p:txBody>
      </p:sp>
    </p:spTree>
    <p:extLst>
      <p:ext uri="{BB962C8B-B14F-4D97-AF65-F5344CB8AC3E}">
        <p14:creationId xmlns:p14="http://schemas.microsoft.com/office/powerpoint/2010/main" val="90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56</a:t>
            </a:fld>
            <a:endParaRPr lang="en-ZA"/>
          </a:p>
        </p:txBody>
      </p:sp>
      <p:sp>
        <p:nvSpPr>
          <p:cNvPr id="2" name="Content Placeholder 1"/>
          <p:cNvSpPr>
            <a:spLocks noGrp="1"/>
          </p:cNvSpPr>
          <p:nvPr>
            <p:ph sz="quarter" idx="1"/>
          </p:nvPr>
        </p:nvSpPr>
        <p:spPr>
          <a:xfrm>
            <a:off x="300532" y="1145199"/>
            <a:ext cx="8427831" cy="5236129"/>
          </a:xfrm>
        </p:spPr>
        <p:txBody>
          <a:bodyPr>
            <a:normAutofit fontScale="85000" lnSpcReduction="10000"/>
          </a:bodyPr>
          <a:lstStyle/>
          <a:p>
            <a:pPr marL="0" indent="0">
              <a:buNone/>
            </a:pPr>
            <a:r>
              <a:rPr lang="en-US" sz="3000" b="1" dirty="0"/>
              <a:t>Discretionary Grants</a:t>
            </a:r>
          </a:p>
          <a:p>
            <a:pPr marL="0" indent="0">
              <a:buNone/>
            </a:pPr>
            <a:endParaRPr lang="en-US" sz="3000" b="1" dirty="0"/>
          </a:p>
          <a:p>
            <a:r>
              <a:rPr lang="en-US" dirty="0"/>
              <a:t> </a:t>
            </a:r>
            <a:r>
              <a:rPr lang="en-US" sz="2800" dirty="0"/>
              <a:t>New Grant Regulations stipulate that:</a:t>
            </a:r>
          </a:p>
          <a:p>
            <a:pPr lvl="1" algn="just" fontAlgn="base"/>
            <a:r>
              <a:rPr lang="en-US" sz="2800" dirty="0"/>
              <a:t>Discretionary grants may be allocated by SETA in support of  National Skills Development Strategy (NSDS), National Skills Accord and any other relevant national skills development priorities as approved by Minister.</a:t>
            </a:r>
          </a:p>
          <a:p>
            <a:pPr marL="354012" lvl="1" indent="0" algn="just" fontAlgn="base">
              <a:buNone/>
            </a:pPr>
            <a:endParaRPr lang="en-US" sz="1600" dirty="0"/>
          </a:p>
          <a:p>
            <a:pPr lvl="1" algn="just" fontAlgn="base"/>
            <a:r>
              <a:rPr lang="en-US" sz="2800" dirty="0"/>
              <a:t>A  SETA may only commit a discretionary fund for learners in pivotal programmes beyond each financial year.</a:t>
            </a:r>
          </a:p>
          <a:p>
            <a:pPr marL="354012" lvl="1" indent="0" algn="just" fontAlgn="base">
              <a:buNone/>
            </a:pPr>
            <a:endParaRPr lang="en-US" sz="1600" dirty="0"/>
          </a:p>
          <a:p>
            <a:pPr lvl="1" algn="just" fontAlgn="base"/>
            <a:r>
              <a:rPr lang="en-US" sz="2800" dirty="0"/>
              <a:t>A discretionary grant may be paid to an employer who is not required to pay a levy in terms of the Skills Development Levies Act.</a:t>
            </a:r>
          </a:p>
          <a:p>
            <a:pPr marL="0"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50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57</a:t>
            </a:fld>
            <a:endParaRPr lang="en-ZA"/>
          </a:p>
        </p:txBody>
      </p:sp>
      <p:sp>
        <p:nvSpPr>
          <p:cNvPr id="2" name="Content Placeholder 1"/>
          <p:cNvSpPr>
            <a:spLocks noGrp="1"/>
          </p:cNvSpPr>
          <p:nvPr>
            <p:ph sz="quarter" idx="1"/>
          </p:nvPr>
        </p:nvSpPr>
        <p:spPr>
          <a:xfrm>
            <a:off x="300532" y="1361223"/>
            <a:ext cx="8427831" cy="4948097"/>
          </a:xfrm>
        </p:spPr>
        <p:txBody>
          <a:bodyPr>
            <a:normAutofit/>
          </a:bodyPr>
          <a:lstStyle/>
          <a:p>
            <a:pPr marL="0" indent="0">
              <a:buNone/>
            </a:pPr>
            <a:r>
              <a:rPr lang="en-US" b="1" dirty="0"/>
              <a:t>PIVOTAL Grants</a:t>
            </a:r>
          </a:p>
          <a:p>
            <a:pPr marL="0" indent="0">
              <a:buNone/>
            </a:pPr>
            <a:r>
              <a:rPr lang="en-US" dirty="0"/>
              <a:t> </a:t>
            </a:r>
          </a:p>
          <a:p>
            <a:pPr marL="0" indent="0">
              <a:buNone/>
            </a:pPr>
            <a:r>
              <a:rPr lang="en-US" sz="2800" dirty="0"/>
              <a:t>The Professional, Vocational, Technical and Academic Learning (PIVOTAL) grant was incorporated into  National Skills Development Strategy III to:</a:t>
            </a:r>
          </a:p>
          <a:p>
            <a:pPr marL="0" indent="0">
              <a:buNone/>
            </a:pPr>
            <a:endParaRPr lang="en-US" sz="1400" dirty="0"/>
          </a:p>
          <a:p>
            <a:pPr lvl="1"/>
            <a:r>
              <a:rPr lang="en-US" sz="2600" dirty="0"/>
              <a:t>address critical needs for economic growth and social development  </a:t>
            </a:r>
          </a:p>
          <a:p>
            <a:pPr lvl="1"/>
            <a:r>
              <a:rPr lang="en-US" sz="2600" dirty="0"/>
              <a:t>provide improved access to post school learning sites and structured bridging into quality learning in the world of work</a:t>
            </a:r>
            <a:r>
              <a:rPr lang="en-US" dirty="0"/>
              <a:t>. </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764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58</a:t>
            </a:fld>
            <a:endParaRPr lang="en-ZA"/>
          </a:p>
        </p:txBody>
      </p:sp>
      <p:sp>
        <p:nvSpPr>
          <p:cNvPr id="2" name="Content Placeholder 1"/>
          <p:cNvSpPr>
            <a:spLocks noGrp="1"/>
          </p:cNvSpPr>
          <p:nvPr>
            <p:ph sz="quarter" idx="1"/>
          </p:nvPr>
        </p:nvSpPr>
        <p:spPr>
          <a:xfrm>
            <a:off x="300532" y="1361223"/>
            <a:ext cx="8427831" cy="5236129"/>
          </a:xfrm>
        </p:spPr>
        <p:txBody>
          <a:bodyPr>
            <a:normAutofit/>
          </a:bodyPr>
          <a:lstStyle/>
          <a:p>
            <a:pPr marL="0" indent="0">
              <a:buNone/>
            </a:pPr>
            <a:r>
              <a:rPr lang="en-US" b="1" dirty="0"/>
              <a:t>PIVOTAL Grants:</a:t>
            </a:r>
          </a:p>
          <a:p>
            <a:pPr marL="0" indent="0">
              <a:buNone/>
            </a:pPr>
            <a:endParaRPr lang="en-US" b="1" dirty="0"/>
          </a:p>
          <a:p>
            <a:pPr lvl="0" fontAlgn="base"/>
            <a:r>
              <a:rPr lang="en-US" dirty="0"/>
              <a:t>All surplus funds from previous financial years must be transferred to Pivotal Grants with effect from 31 March 2013.</a:t>
            </a:r>
          </a:p>
          <a:p>
            <a:pPr lvl="0" fontAlgn="base"/>
            <a:r>
              <a:rPr lang="en-US" dirty="0"/>
              <a:t>All unclaimed mandatory grants will be transferred to pivotal grants</a:t>
            </a:r>
          </a:p>
          <a:p>
            <a:pPr lvl="0" fontAlgn="base"/>
            <a:r>
              <a:rPr lang="en-US" dirty="0"/>
              <a:t>Pivotal grants will be allocated to employers by the SETAs for a learning programme at a level determined by the Director General of Department of Higher Education and Training (DHET).</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25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59</a:t>
            </a:fld>
            <a:endParaRPr lang="en-ZA"/>
          </a:p>
        </p:txBody>
      </p:sp>
      <p:sp>
        <p:nvSpPr>
          <p:cNvPr id="2" name="Content Placeholder 1"/>
          <p:cNvSpPr>
            <a:spLocks noGrp="1"/>
          </p:cNvSpPr>
          <p:nvPr>
            <p:ph sz="quarter" idx="1"/>
          </p:nvPr>
        </p:nvSpPr>
        <p:spPr>
          <a:xfrm>
            <a:off x="300532" y="1289215"/>
            <a:ext cx="8427831" cy="4948097"/>
          </a:xfrm>
        </p:spPr>
        <p:txBody>
          <a:bodyPr>
            <a:normAutofit/>
          </a:bodyPr>
          <a:lstStyle/>
          <a:p>
            <a:pPr marL="0" indent="0">
              <a:buNone/>
            </a:pPr>
            <a:r>
              <a:rPr lang="en-US" b="1" dirty="0"/>
              <a:t>PIVOTAL Grants</a:t>
            </a:r>
          </a:p>
          <a:p>
            <a:pPr marL="0" indent="0">
              <a:buNone/>
            </a:pPr>
            <a:r>
              <a:rPr lang="en-US" dirty="0"/>
              <a:t> </a:t>
            </a:r>
          </a:p>
          <a:p>
            <a:pPr marL="354012" lvl="1"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ec_i_important_2.gif"/>
          <p:cNvPicPr/>
          <p:nvPr/>
        </p:nvPicPr>
        <p:blipFill>
          <a:blip r:embed="rId2" cstate="print"/>
          <a:stretch>
            <a:fillRect/>
          </a:stretch>
        </p:blipFill>
        <p:spPr>
          <a:xfrm>
            <a:off x="395536" y="2132856"/>
            <a:ext cx="2016224" cy="792088"/>
          </a:xfrm>
          <a:prstGeom prst="rect">
            <a:avLst/>
          </a:prstGeom>
        </p:spPr>
      </p:pic>
      <p:sp>
        <p:nvSpPr>
          <p:cNvPr id="8" name="TextBox 7"/>
          <p:cNvSpPr txBox="1"/>
          <p:nvPr/>
        </p:nvSpPr>
        <p:spPr>
          <a:xfrm>
            <a:off x="1043608" y="3066960"/>
            <a:ext cx="6768752" cy="1815882"/>
          </a:xfrm>
          <a:prstGeom prst="rect">
            <a:avLst/>
          </a:prstGeom>
          <a:solidFill>
            <a:schemeClr val="accent4">
              <a:lumMod val="75000"/>
            </a:schemeClr>
          </a:solidFill>
        </p:spPr>
        <p:txBody>
          <a:bodyPr wrap="square" rtlCol="0">
            <a:spAutoFit/>
          </a:bodyPr>
          <a:lstStyle/>
          <a:p>
            <a:r>
              <a:rPr lang="en-ZA" sz="2800" i="1" dirty="0">
                <a:solidFill>
                  <a:schemeClr val="bg1"/>
                </a:solidFill>
              </a:rPr>
              <a:t>Pivotal grants will be payable to those employers who can prove that they have spent more than 3% of their payroll on training as reported in their WSP.</a:t>
            </a:r>
            <a:endParaRPr lang="en-US" sz="2800" dirty="0">
              <a:solidFill>
                <a:schemeClr val="bg1"/>
              </a:solidFill>
            </a:endParaRPr>
          </a:p>
        </p:txBody>
      </p:sp>
    </p:spTree>
    <p:extLst>
      <p:ext uri="{BB962C8B-B14F-4D97-AF65-F5344CB8AC3E}">
        <p14:creationId xmlns:p14="http://schemas.microsoft.com/office/powerpoint/2010/main" val="17645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4400" dirty="0"/>
              <a:t>Legislation  - skills development</a:t>
            </a:r>
            <a:br>
              <a:rPr lang="en-US" sz="3200" dirty="0"/>
            </a:br>
            <a:endParaRPr lang="en-ZA" sz="3600"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lvl="0" fontAlgn="base"/>
            <a:r>
              <a:rPr lang="en-ZA" sz="2800" dirty="0"/>
              <a:t>National Education Policy Act (Act 27 of 1996)</a:t>
            </a:r>
            <a:endParaRPr lang="en-US" sz="2800" dirty="0"/>
          </a:p>
          <a:p>
            <a:pPr lvl="0" fontAlgn="base"/>
            <a:r>
              <a:rPr lang="en-ZA" sz="2800" dirty="0"/>
              <a:t>South African Qualifications Act (Act 58 of 1995)</a:t>
            </a:r>
            <a:endParaRPr lang="en-US" sz="2800" dirty="0"/>
          </a:p>
          <a:p>
            <a:pPr lvl="0" fontAlgn="base"/>
            <a:r>
              <a:rPr lang="en-ZA" sz="2800" dirty="0"/>
              <a:t>Skills Development Act (Act 97 of 1998)</a:t>
            </a:r>
            <a:endParaRPr lang="en-US" sz="2800" dirty="0"/>
          </a:p>
          <a:p>
            <a:pPr lvl="0" fontAlgn="base"/>
            <a:r>
              <a:rPr lang="en-ZA" sz="2800" dirty="0"/>
              <a:t>Skills Development Levies Act (Act 9 of 1999)</a:t>
            </a:r>
            <a:endParaRPr lang="en-US" sz="2800" dirty="0"/>
          </a:p>
          <a:p>
            <a:pPr lvl="0" fontAlgn="base"/>
            <a:r>
              <a:rPr lang="en-ZA" sz="2800" dirty="0"/>
              <a:t>Employment Equity Act (Act 55 of 1998)</a:t>
            </a:r>
            <a:endParaRPr lang="en-US" sz="2800" dirty="0"/>
          </a:p>
          <a:p>
            <a:pPr lvl="0" fontAlgn="base"/>
            <a:r>
              <a:rPr lang="en-ZA" sz="2800" dirty="0"/>
              <a:t>Labour Relations Act (Act 66 of 1995)</a:t>
            </a:r>
            <a:endParaRPr lang="en-US" sz="2800" dirty="0"/>
          </a:p>
          <a:p>
            <a:pPr marL="285750" indent="-285750">
              <a:buFont typeface="Arial" pitchFamily="34" charset="0"/>
              <a:buChar char="•"/>
            </a:pPr>
            <a:endParaRPr lang="en-ZA" sz="2800" b="1" dirty="0"/>
          </a:p>
        </p:txBody>
      </p:sp>
    </p:spTree>
    <p:extLst>
      <p:ext uri="{BB962C8B-B14F-4D97-AF65-F5344CB8AC3E}">
        <p14:creationId xmlns:p14="http://schemas.microsoft.com/office/powerpoint/2010/main" val="36737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60</a:t>
            </a:fld>
            <a:endParaRPr lang="en-ZA"/>
          </a:p>
        </p:txBody>
      </p:sp>
      <p:sp>
        <p:nvSpPr>
          <p:cNvPr id="2" name="Content Placeholder 1"/>
          <p:cNvSpPr>
            <a:spLocks noGrp="1"/>
          </p:cNvSpPr>
          <p:nvPr>
            <p:ph sz="quarter" idx="1"/>
          </p:nvPr>
        </p:nvSpPr>
        <p:spPr>
          <a:xfrm>
            <a:off x="300532" y="1361223"/>
            <a:ext cx="8427831" cy="5236129"/>
          </a:xfrm>
        </p:spPr>
        <p:txBody>
          <a:bodyPr>
            <a:normAutofit/>
          </a:bodyPr>
          <a:lstStyle/>
          <a:p>
            <a:pPr marL="0" lvl="0" indent="0" fontAlgn="base">
              <a:buNone/>
            </a:pPr>
            <a:r>
              <a:rPr lang="en-ZA" sz="2800" b="1" dirty="0"/>
              <a:t>Payment of Mandatory and Pivotal Grants</a:t>
            </a:r>
          </a:p>
          <a:p>
            <a:pPr marL="0" lvl="0" indent="0" fontAlgn="base">
              <a:buNone/>
            </a:pPr>
            <a:endParaRPr lang="en-ZA" sz="1400" b="1" dirty="0"/>
          </a:p>
          <a:p>
            <a:pPr marL="0" indent="0">
              <a:buNone/>
            </a:pPr>
            <a:r>
              <a:rPr lang="en-US" dirty="0"/>
              <a:t>The employer </a:t>
            </a:r>
          </a:p>
          <a:p>
            <a:pPr lvl="1" fontAlgn="base"/>
            <a:r>
              <a:rPr lang="en-US" sz="2600" dirty="0"/>
              <a:t>Is liable to pay levy and has registered with the Commissioner in terms of the Skills Development Levies Act</a:t>
            </a:r>
          </a:p>
          <a:p>
            <a:pPr lvl="1" fontAlgn="base"/>
            <a:r>
              <a:rPr lang="en-US" sz="2600" dirty="0"/>
              <a:t>Has paid  levies directly to the Commissioner in the prescribed manner and within the period as determined by the SDLA</a:t>
            </a:r>
          </a:p>
          <a:p>
            <a:pPr lvl="1" fontAlgn="base"/>
            <a:r>
              <a:rPr lang="en-US" sz="2600" dirty="0"/>
              <a:t>Is up to date with Levy Payments at the time of approval and in respect of the period for which application is made.</a:t>
            </a:r>
          </a:p>
          <a:p>
            <a:pPr lvl="0" fontAlgn="base"/>
            <a:endParaRPr lang="en-ZA"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752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61</a:t>
            </a:fld>
            <a:endParaRPr lang="en-ZA"/>
          </a:p>
        </p:txBody>
      </p:sp>
      <p:sp>
        <p:nvSpPr>
          <p:cNvPr id="2" name="Content Placeholder 1"/>
          <p:cNvSpPr>
            <a:spLocks noGrp="1"/>
          </p:cNvSpPr>
          <p:nvPr>
            <p:ph sz="quarter" idx="1"/>
          </p:nvPr>
        </p:nvSpPr>
        <p:spPr>
          <a:xfrm>
            <a:off x="300532" y="1361223"/>
            <a:ext cx="8427831" cy="5236129"/>
          </a:xfrm>
        </p:spPr>
        <p:txBody>
          <a:bodyPr>
            <a:normAutofit/>
          </a:bodyPr>
          <a:lstStyle/>
          <a:p>
            <a:pPr marL="0" lvl="0" indent="0" fontAlgn="base">
              <a:buNone/>
            </a:pPr>
            <a:r>
              <a:rPr lang="en-ZA" b="1" dirty="0"/>
              <a:t>Payment of Mandatory and Pivotal Grants</a:t>
            </a:r>
          </a:p>
          <a:p>
            <a:pPr marL="0" indent="0" fontAlgn="base">
              <a:buNone/>
            </a:pPr>
            <a:endParaRPr lang="en-US" sz="1400" b="1" dirty="0"/>
          </a:p>
          <a:p>
            <a:pPr marL="0" indent="0" fontAlgn="base">
              <a:buNone/>
            </a:pPr>
            <a:r>
              <a:rPr lang="en-US" b="1" dirty="0"/>
              <a:t>The employer </a:t>
            </a:r>
          </a:p>
          <a:p>
            <a:pPr lvl="1" fontAlgn="base"/>
            <a:r>
              <a:rPr lang="en-US" sz="2600" dirty="0"/>
              <a:t>Has submitted  WSP and Pivotal Training Report as prescribed in amended Skills Development Act with effect April 2012</a:t>
            </a:r>
          </a:p>
          <a:p>
            <a:pPr lvl="1" fontAlgn="base"/>
            <a:r>
              <a:rPr lang="en-US" sz="2600" dirty="0"/>
              <a:t>Has submitted and implemented  WSP that satisfied the criteria for implementation  that is approved by the Board of the SETA, based on guidelines provided by the DHET for the previous financial year</a:t>
            </a:r>
          </a:p>
          <a:p>
            <a:pPr lvl="1" fontAlgn="base"/>
            <a:r>
              <a:rPr lang="en-US" sz="2600" dirty="0"/>
              <a:t>Has WSP, ATR and PTR approved by the relevant organised labour structures.</a:t>
            </a:r>
          </a:p>
          <a:p>
            <a:pPr lvl="0" fontAlgn="base"/>
            <a:endParaRPr lang="en-ZA"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0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 National Skills Fund (NSF)</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62</a:t>
            </a:fld>
            <a:endParaRPr lang="en-ZA"/>
          </a:p>
        </p:txBody>
      </p:sp>
      <p:sp>
        <p:nvSpPr>
          <p:cNvPr id="2" name="Content Placeholder 1"/>
          <p:cNvSpPr>
            <a:spLocks noGrp="1"/>
          </p:cNvSpPr>
          <p:nvPr>
            <p:ph sz="quarter" idx="1"/>
          </p:nvPr>
        </p:nvSpPr>
        <p:spPr>
          <a:xfrm>
            <a:off x="300532" y="2015615"/>
            <a:ext cx="8663956" cy="3501617"/>
          </a:xfrm>
        </p:spPr>
        <p:txBody>
          <a:bodyPr>
            <a:normAutofit/>
          </a:bodyPr>
          <a:lstStyle/>
          <a:p>
            <a:pPr marL="0" indent="0" fontAlgn="base">
              <a:buNone/>
            </a:pPr>
            <a:r>
              <a:rPr lang="en-US" sz="2800" b="1" dirty="0"/>
              <a:t>The NSF </a:t>
            </a:r>
          </a:p>
          <a:p>
            <a:pPr marL="354012" lvl="1" indent="0" fontAlgn="base">
              <a:buNone/>
            </a:pPr>
            <a:endParaRPr lang="en-US" sz="1400" dirty="0"/>
          </a:p>
          <a:p>
            <a:pPr lvl="1" fontAlgn="base"/>
            <a:r>
              <a:rPr lang="en-US" sz="2600" dirty="0"/>
              <a:t>was established in terms of  Skills Development Act of 1998 </a:t>
            </a:r>
          </a:p>
          <a:p>
            <a:pPr lvl="1" fontAlgn="base"/>
            <a:r>
              <a:rPr lang="en-US" sz="2600" dirty="0"/>
              <a:t>is a fund that is located in the Department of Labour.  </a:t>
            </a:r>
          </a:p>
          <a:p>
            <a:pPr lvl="1" fontAlgn="base"/>
            <a:r>
              <a:rPr lang="en-US" sz="2600" dirty="0"/>
              <a:t>is mainly funded from the 20 % levy share of the Skills Development Levies collected from employers in terms of the Skills Development Levies Act.    </a:t>
            </a:r>
          </a:p>
          <a:p>
            <a:pPr lvl="1" fontAlgn="base"/>
            <a:endParaRPr lang="en-ZA"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68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 National Skills Fund (NSF)</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63</a:t>
            </a:fld>
            <a:endParaRPr lang="en-ZA"/>
          </a:p>
        </p:txBody>
      </p:sp>
      <p:sp>
        <p:nvSpPr>
          <p:cNvPr id="2" name="Content Placeholder 1"/>
          <p:cNvSpPr>
            <a:spLocks noGrp="1"/>
          </p:cNvSpPr>
          <p:nvPr>
            <p:ph sz="quarter" idx="1"/>
          </p:nvPr>
        </p:nvSpPr>
        <p:spPr>
          <a:xfrm>
            <a:off x="312030" y="1943607"/>
            <a:ext cx="8663956" cy="1413385"/>
          </a:xfrm>
        </p:spPr>
        <p:txBody>
          <a:bodyPr>
            <a:normAutofit/>
          </a:bodyPr>
          <a:lstStyle/>
          <a:p>
            <a:pPr fontAlgn="base"/>
            <a:r>
              <a:rPr lang="en-US" sz="2800" b="1" dirty="0"/>
              <a:t>Objectives of the NSF </a:t>
            </a:r>
          </a:p>
          <a:p>
            <a:pPr fontAlgn="base"/>
            <a:endParaRPr lang="en-US" sz="2800" dirty="0"/>
          </a:p>
          <a:p>
            <a:endParaRPr lang="en-ZA" sz="2800" b="1" i="1" dirty="0"/>
          </a:p>
          <a:p>
            <a:endParaRPr lang="en-ZA" sz="2800" b="1" i="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635896" y="5589240"/>
            <a:ext cx="1584176" cy="648072"/>
          </a:xfrm>
          <a:prstGeom prst="rect">
            <a:avLst/>
          </a:prstGeom>
        </p:spPr>
      </p:pic>
      <p:sp>
        <p:nvSpPr>
          <p:cNvPr id="9" name="TextBox 8"/>
          <p:cNvSpPr txBox="1"/>
          <p:nvPr/>
        </p:nvSpPr>
        <p:spPr>
          <a:xfrm>
            <a:off x="683568" y="2780928"/>
            <a:ext cx="7920880" cy="2592288"/>
          </a:xfrm>
          <a:prstGeom prst="rect">
            <a:avLst/>
          </a:prstGeom>
          <a:solidFill>
            <a:schemeClr val="accent4">
              <a:lumMod val="75000"/>
            </a:schemeClr>
          </a:solidFill>
        </p:spPr>
        <p:txBody>
          <a:bodyPr wrap="square" rtlCol="0">
            <a:spAutoFit/>
          </a:bodyPr>
          <a:lstStyle/>
          <a:p>
            <a:r>
              <a:rPr lang="en-ZA" b="1" i="1" dirty="0">
                <a:solidFill>
                  <a:schemeClr val="bg1"/>
                </a:solidFill>
              </a:rPr>
              <a:t>“</a:t>
            </a:r>
            <a:r>
              <a:rPr lang="en-ZA" sz="2600" i="1" dirty="0">
                <a:solidFill>
                  <a:schemeClr val="bg1"/>
                </a:solidFill>
              </a:rPr>
              <a:t>Funds in the NSF may only be used to fund:</a:t>
            </a:r>
            <a:endParaRPr lang="en-US" sz="2600" dirty="0">
              <a:solidFill>
                <a:schemeClr val="bg1"/>
              </a:solidFill>
            </a:endParaRPr>
          </a:p>
          <a:p>
            <a:pPr marL="457200" lvl="0" indent="-457200" fontAlgn="base">
              <a:buFont typeface="Arial" panose="020B0604020202020204" pitchFamily="34" charset="0"/>
              <a:buChar char="•"/>
            </a:pPr>
            <a:r>
              <a:rPr lang="en-US" sz="2600" i="1" dirty="0">
                <a:solidFill>
                  <a:schemeClr val="bg1"/>
                </a:solidFill>
              </a:rPr>
              <a:t>Projects identified in the National Skills Development Strategy (NSDS) as national priorities.</a:t>
            </a:r>
            <a:endParaRPr lang="en-US" sz="2600" dirty="0">
              <a:solidFill>
                <a:schemeClr val="bg1"/>
              </a:solidFill>
            </a:endParaRPr>
          </a:p>
          <a:p>
            <a:pPr marL="457200" indent="-457200">
              <a:buFont typeface="Arial" panose="020B0604020202020204" pitchFamily="34" charset="0"/>
              <a:buChar char="•"/>
            </a:pPr>
            <a:r>
              <a:rPr lang="en-ZA" sz="2600" i="1" dirty="0">
                <a:solidFill>
                  <a:schemeClr val="bg1"/>
                </a:solidFill>
              </a:rPr>
              <a:t>Other projects related to the achievement of the purposes of the Skills Development Act as the Director-General may determine.</a:t>
            </a:r>
            <a:endParaRPr lang="en-US" sz="2600" dirty="0">
              <a:solidFill>
                <a:schemeClr val="bg1"/>
              </a:solidFill>
            </a:endParaRPr>
          </a:p>
        </p:txBody>
      </p:sp>
    </p:spTree>
    <p:extLst>
      <p:ext uri="{BB962C8B-B14F-4D97-AF65-F5344CB8AC3E}">
        <p14:creationId xmlns:p14="http://schemas.microsoft.com/office/powerpoint/2010/main" val="27455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 National Skills Fund (NSF)</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64</a:t>
            </a:fld>
            <a:endParaRPr lang="en-ZA"/>
          </a:p>
        </p:txBody>
      </p:sp>
      <p:sp>
        <p:nvSpPr>
          <p:cNvPr id="2" name="Content Placeholder 1"/>
          <p:cNvSpPr>
            <a:spLocks noGrp="1"/>
          </p:cNvSpPr>
          <p:nvPr>
            <p:ph sz="quarter" idx="1"/>
          </p:nvPr>
        </p:nvSpPr>
        <p:spPr>
          <a:xfrm>
            <a:off x="300532" y="2015615"/>
            <a:ext cx="8663956" cy="4320480"/>
          </a:xfrm>
        </p:spPr>
        <p:txBody>
          <a:bodyPr>
            <a:normAutofit/>
          </a:bodyPr>
          <a:lstStyle/>
          <a:p>
            <a:pPr marL="0" indent="0">
              <a:buNone/>
            </a:pPr>
            <a:r>
              <a:rPr lang="en-US" sz="2800" b="1" dirty="0"/>
              <a:t>The development areas identified in the NSDS will be funded by the NSF. These include:</a:t>
            </a:r>
          </a:p>
          <a:p>
            <a:pPr marL="0" indent="0">
              <a:buNone/>
            </a:pPr>
            <a:endParaRPr lang="en-US" sz="1400" dirty="0"/>
          </a:p>
          <a:p>
            <a:pPr lvl="1" fontAlgn="base"/>
            <a:r>
              <a:rPr lang="en-US" sz="2600" dirty="0"/>
              <a:t>Learnerships, Apprenticeships and Internships</a:t>
            </a:r>
          </a:p>
          <a:p>
            <a:pPr lvl="1" fontAlgn="base"/>
            <a:r>
              <a:rPr lang="en-US" sz="2600" dirty="0"/>
              <a:t>Adult Basic Education and Training (ABET)</a:t>
            </a:r>
          </a:p>
          <a:p>
            <a:pPr lvl="1" fontAlgn="base"/>
            <a:r>
              <a:rPr lang="en-US" sz="2600" dirty="0"/>
              <a:t>Skills Programmes</a:t>
            </a:r>
          </a:p>
          <a:p>
            <a:pPr lvl="1" fontAlgn="base"/>
            <a:r>
              <a:rPr lang="en-US" sz="2600" dirty="0"/>
              <a:t>Bursaries and study support</a:t>
            </a:r>
          </a:p>
          <a:p>
            <a:pPr lvl="1" fontAlgn="base"/>
            <a:endParaRPr lang="en-ZA"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95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 National Skills Fund (NSF)</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Content Placeholder 7"/>
          <p:cNvSpPr>
            <a:spLocks noGrp="1"/>
          </p:cNvSpPr>
          <p:nvPr>
            <p:ph sz="quarter" idx="1"/>
          </p:nvPr>
        </p:nvSpPr>
        <p:spPr>
          <a:xfrm>
            <a:off x="316138" y="1690848"/>
            <a:ext cx="8511723" cy="4680000"/>
          </a:xfrm>
        </p:spPr>
        <p:txBody>
          <a:bodyPr>
            <a:normAutofit/>
          </a:bodyPr>
          <a:lstStyle/>
          <a:p>
            <a:pPr marL="0" indent="0">
              <a:buNone/>
            </a:pPr>
            <a:r>
              <a:rPr lang="en-US" sz="2800" b="1" dirty="0"/>
              <a:t>Subsidies</a:t>
            </a:r>
          </a:p>
          <a:p>
            <a:pPr marL="0" indent="0">
              <a:buNone/>
            </a:pPr>
            <a:endParaRPr lang="en-ZA" sz="1400" dirty="0"/>
          </a:p>
          <a:p>
            <a:pPr marL="0" indent="0">
              <a:buNone/>
            </a:pPr>
            <a:r>
              <a:rPr lang="en-ZA" sz="2600" dirty="0"/>
              <a:t>Skills programmes may be funded by subsidies on condition that skills programme:</a:t>
            </a:r>
            <a:endParaRPr lang="en-US" sz="2600" dirty="0"/>
          </a:p>
          <a:p>
            <a:pPr lvl="1" fontAlgn="base"/>
            <a:r>
              <a:rPr lang="en-US" sz="2600" dirty="0"/>
              <a:t>Is occupationally based and when completed constitutes  credit towards an NQF registered qualification</a:t>
            </a:r>
          </a:p>
          <a:p>
            <a:pPr lvl="1" fontAlgn="base"/>
            <a:r>
              <a:rPr lang="en-US" sz="2600" dirty="0"/>
              <a:t>Complies with any requirements imposed  and prescribed by the Director-General</a:t>
            </a:r>
          </a:p>
          <a:p>
            <a:pPr lvl="1" fontAlgn="base"/>
            <a:r>
              <a:rPr lang="en-US" sz="2600" dirty="0"/>
              <a:t>Is in accordance with the National Skills Development Strategy (NSDS) </a:t>
            </a:r>
          </a:p>
          <a:p>
            <a:pPr lvl="1" fontAlgn="base"/>
            <a:r>
              <a:rPr lang="en-US" sz="2600" dirty="0"/>
              <a:t>There are funds available.</a:t>
            </a:r>
          </a:p>
          <a:p>
            <a:endParaRPr lang="en-US" dirty="0"/>
          </a:p>
        </p:txBody>
      </p:sp>
    </p:spTree>
    <p:extLst>
      <p:ext uri="{BB962C8B-B14F-4D97-AF65-F5344CB8AC3E}">
        <p14:creationId xmlns:p14="http://schemas.microsoft.com/office/powerpoint/2010/main" val="39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Skills Development Levies Act - National Skills Fund (NSF)</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66</a:t>
            </a:fld>
            <a:endParaRPr lang="en-ZA"/>
          </a:p>
        </p:txBody>
      </p:sp>
      <p:sp>
        <p:nvSpPr>
          <p:cNvPr id="2" name="Content Placeholder 1"/>
          <p:cNvSpPr>
            <a:spLocks noGrp="1"/>
          </p:cNvSpPr>
          <p:nvPr>
            <p:ph sz="quarter" idx="1"/>
          </p:nvPr>
        </p:nvSpPr>
        <p:spPr>
          <a:xfrm>
            <a:off x="300532" y="1505239"/>
            <a:ext cx="8427831" cy="4948097"/>
          </a:xfrm>
        </p:spPr>
        <p:txBody>
          <a:bodyPr>
            <a:normAutofit/>
          </a:bodyPr>
          <a:lstStyle/>
          <a:p>
            <a:pPr marL="0" indent="0">
              <a:buNone/>
            </a:pPr>
            <a:endParaRPr lang="en-US" b="1" dirty="0"/>
          </a:p>
          <a:p>
            <a:pPr marL="0" indent="0">
              <a:buNone/>
            </a:pPr>
            <a:r>
              <a:rPr lang="en-US" b="1" dirty="0"/>
              <a:t>Subsidies </a:t>
            </a:r>
          </a:p>
          <a:p>
            <a:pPr marL="354012" lvl="1"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ec_i_important_2.gif"/>
          <p:cNvPicPr/>
          <p:nvPr/>
        </p:nvPicPr>
        <p:blipFill>
          <a:blip r:embed="rId2" cstate="print"/>
          <a:stretch>
            <a:fillRect/>
          </a:stretch>
        </p:blipFill>
        <p:spPr>
          <a:xfrm>
            <a:off x="395536" y="2636912"/>
            <a:ext cx="2016224" cy="792088"/>
          </a:xfrm>
          <a:prstGeom prst="rect">
            <a:avLst/>
          </a:prstGeom>
        </p:spPr>
      </p:pic>
      <p:sp>
        <p:nvSpPr>
          <p:cNvPr id="8" name="TextBox 7"/>
          <p:cNvSpPr txBox="1"/>
          <p:nvPr/>
        </p:nvSpPr>
        <p:spPr>
          <a:xfrm>
            <a:off x="1043608" y="3416220"/>
            <a:ext cx="6768752" cy="2893100"/>
          </a:xfrm>
          <a:prstGeom prst="rect">
            <a:avLst/>
          </a:prstGeom>
          <a:solidFill>
            <a:schemeClr val="accent4">
              <a:lumMod val="75000"/>
            </a:schemeClr>
          </a:solidFill>
        </p:spPr>
        <p:txBody>
          <a:bodyPr wrap="square" rtlCol="0">
            <a:spAutoFit/>
          </a:bodyPr>
          <a:lstStyle/>
          <a:p>
            <a:r>
              <a:rPr lang="en-ZA" sz="2600" i="1" dirty="0">
                <a:solidFill>
                  <a:schemeClr val="bg1"/>
                </a:solidFill>
              </a:rPr>
              <a:t>Funds paid may be withheld or recovered if the Director-General if he is of the opinion that:</a:t>
            </a:r>
            <a:endParaRPr lang="en-US" sz="2600" dirty="0">
              <a:solidFill>
                <a:schemeClr val="bg1"/>
              </a:solidFill>
            </a:endParaRPr>
          </a:p>
          <a:p>
            <a:pPr marL="457200" lvl="0" indent="-457200" fontAlgn="base">
              <a:buFont typeface="Arial" panose="020B0604020202020204" pitchFamily="34" charset="0"/>
              <a:buChar char="•"/>
            </a:pPr>
            <a:r>
              <a:rPr lang="en-US" sz="2600" i="1" dirty="0">
                <a:solidFill>
                  <a:schemeClr val="bg1"/>
                </a:solidFill>
              </a:rPr>
              <a:t>The funds are not being used for the purpose for which they were made available</a:t>
            </a:r>
            <a:endParaRPr lang="en-US" sz="2600" dirty="0">
              <a:solidFill>
                <a:schemeClr val="bg1"/>
              </a:solidFill>
            </a:endParaRPr>
          </a:p>
          <a:p>
            <a:pPr marL="457200" lvl="0" indent="-457200" fontAlgn="base">
              <a:buFont typeface="Arial" panose="020B0604020202020204" pitchFamily="34" charset="0"/>
              <a:buChar char="•"/>
            </a:pPr>
            <a:r>
              <a:rPr lang="en-US" sz="2600" i="1" dirty="0">
                <a:solidFill>
                  <a:schemeClr val="bg1"/>
                </a:solidFill>
              </a:rPr>
              <a:t>Any term of condition of the funding is not complied with</a:t>
            </a:r>
            <a:endParaRPr lang="en-US" sz="2600" dirty="0">
              <a:solidFill>
                <a:schemeClr val="bg1"/>
              </a:solidFill>
            </a:endParaRPr>
          </a:p>
          <a:p>
            <a:pPr marL="457200" indent="-457200">
              <a:buFont typeface="Arial" panose="020B0604020202020204" pitchFamily="34" charset="0"/>
              <a:buChar char="•"/>
            </a:pPr>
            <a:r>
              <a:rPr lang="en-ZA" sz="2600" i="1" dirty="0">
                <a:solidFill>
                  <a:schemeClr val="bg1"/>
                </a:solidFill>
              </a:rPr>
              <a:t>The training is not up to standard</a:t>
            </a:r>
            <a:endParaRPr lang="en-US" sz="2600" dirty="0">
              <a:solidFill>
                <a:schemeClr val="bg1"/>
              </a:solidFill>
            </a:endParaRPr>
          </a:p>
        </p:txBody>
      </p:sp>
    </p:spTree>
    <p:extLst>
      <p:ext uri="{BB962C8B-B14F-4D97-AF65-F5344CB8AC3E}">
        <p14:creationId xmlns:p14="http://schemas.microsoft.com/office/powerpoint/2010/main" val="20427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Developing Sector Skills Plan (SSP)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67</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Content Placeholder 7"/>
          <p:cNvSpPr>
            <a:spLocks noGrp="1"/>
          </p:cNvSpPr>
          <p:nvPr>
            <p:ph sz="quarter" idx="1"/>
          </p:nvPr>
        </p:nvSpPr>
        <p:spPr>
          <a:xfrm>
            <a:off x="755576" y="1485304"/>
            <a:ext cx="7776864" cy="4680000"/>
          </a:xfrm>
        </p:spPr>
        <p:txBody>
          <a:bodyPr>
            <a:normAutofit/>
          </a:bodyPr>
          <a:lstStyle/>
          <a:p>
            <a:r>
              <a:rPr lang="en-ZA" b="1" dirty="0"/>
              <a:t>Each SETA </a:t>
            </a:r>
            <a:r>
              <a:rPr lang="en-ZA" dirty="0"/>
              <a:t>must draw up a </a:t>
            </a:r>
            <a:r>
              <a:rPr lang="en-ZA" b="1" dirty="0"/>
              <a:t>Sector Skills Plan </a:t>
            </a:r>
            <a:r>
              <a:rPr lang="en-ZA" dirty="0"/>
              <a:t>(SSP). </a:t>
            </a:r>
          </a:p>
          <a:p>
            <a:r>
              <a:rPr lang="en-ZA" dirty="0"/>
              <a:t>SSPs are important in making decisions about  </a:t>
            </a:r>
            <a:r>
              <a:rPr lang="en-ZA" b="1" dirty="0"/>
              <a:t>priorities</a:t>
            </a:r>
            <a:r>
              <a:rPr lang="en-ZA" dirty="0"/>
              <a:t> for skills development. </a:t>
            </a:r>
          </a:p>
          <a:p>
            <a:r>
              <a:rPr lang="en-ZA" dirty="0"/>
              <a:t>SSP is important for the SETA since it provides </a:t>
            </a:r>
            <a:r>
              <a:rPr lang="en-ZA" b="1" dirty="0"/>
              <a:t>framework and background </a:t>
            </a:r>
            <a:r>
              <a:rPr lang="en-ZA" dirty="0"/>
              <a:t>for its actions. </a:t>
            </a:r>
          </a:p>
          <a:p>
            <a:r>
              <a:rPr lang="en-ZA" dirty="0"/>
              <a:t>SETA uses the information obtained from the </a:t>
            </a:r>
            <a:r>
              <a:rPr lang="en-ZA" b="1" dirty="0"/>
              <a:t>Workplace Skills Plan (WSP) </a:t>
            </a:r>
            <a:r>
              <a:rPr lang="en-ZA" dirty="0"/>
              <a:t>submitted by companies on an annual basis.</a:t>
            </a:r>
            <a:endParaRPr lang="en-US" dirty="0"/>
          </a:p>
          <a:p>
            <a:pPr marL="0" indent="0">
              <a:buNone/>
            </a:pPr>
            <a:endParaRPr lang="en-US" dirty="0"/>
          </a:p>
        </p:txBody>
      </p:sp>
    </p:spTree>
    <p:extLst>
      <p:ext uri="{BB962C8B-B14F-4D97-AF65-F5344CB8AC3E}">
        <p14:creationId xmlns:p14="http://schemas.microsoft.com/office/powerpoint/2010/main" val="271749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348880"/>
            <a:ext cx="6912768" cy="523220"/>
          </a:xfrm>
          <a:prstGeom prst="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ZA" sz="2800" i="1" dirty="0">
                <a:solidFill>
                  <a:schemeClr val="bg1"/>
                </a:solidFill>
              </a:rPr>
              <a:t>Do Activity 1.3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124744"/>
            <a:ext cx="2304256" cy="936104"/>
          </a:xfrm>
          <a:prstGeom prst="rect">
            <a:avLst/>
          </a:prstGeom>
        </p:spPr>
      </p:pic>
    </p:spTree>
    <p:extLst>
      <p:ext uri="{BB962C8B-B14F-4D97-AF65-F5344CB8AC3E}">
        <p14:creationId xmlns:p14="http://schemas.microsoft.com/office/powerpoint/2010/main" val="25982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Employment Equity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69</a:t>
            </a:fld>
            <a:endParaRPr lang="en-ZA"/>
          </a:p>
        </p:txBody>
      </p:sp>
      <p:sp>
        <p:nvSpPr>
          <p:cNvPr id="2" name="Content Placeholder 1"/>
          <p:cNvSpPr>
            <a:spLocks noGrp="1"/>
          </p:cNvSpPr>
          <p:nvPr>
            <p:ph sz="quarter" idx="1"/>
          </p:nvPr>
        </p:nvSpPr>
        <p:spPr>
          <a:xfrm>
            <a:off x="300532" y="1361223"/>
            <a:ext cx="8427831" cy="4948097"/>
          </a:xfrm>
        </p:spPr>
        <p:txBody>
          <a:bodyPr>
            <a:normAutofit/>
          </a:bodyPr>
          <a:lstStyle/>
          <a:p>
            <a:pPr marL="0" indent="0">
              <a:buNone/>
            </a:pPr>
            <a:r>
              <a:rPr lang="en-ZA" sz="2800" b="1" dirty="0"/>
              <a:t>Purpose of the EEA is:</a:t>
            </a:r>
          </a:p>
          <a:p>
            <a:pPr marL="0" indent="0">
              <a:buNone/>
            </a:pPr>
            <a:endParaRPr lang="en-US" sz="2800" b="1" dirty="0"/>
          </a:p>
          <a:p>
            <a:pPr lvl="1" fontAlgn="base"/>
            <a:r>
              <a:rPr lang="en-ZA" sz="2600" dirty="0"/>
              <a:t>To promote constitutional rights of equality and exercise of true democracy</a:t>
            </a:r>
            <a:endParaRPr lang="en-US" sz="2600" dirty="0"/>
          </a:p>
          <a:p>
            <a:pPr lvl="1" fontAlgn="base"/>
            <a:r>
              <a:rPr lang="en-ZA" sz="2600" dirty="0"/>
              <a:t>To eliminate unfair discrimination in the workplace</a:t>
            </a:r>
            <a:endParaRPr lang="en-US" sz="2600" dirty="0"/>
          </a:p>
          <a:p>
            <a:pPr lvl="1" fontAlgn="base"/>
            <a:r>
              <a:rPr lang="en-ZA" sz="2600" dirty="0"/>
              <a:t>To ensure implementation of employment equity </a:t>
            </a:r>
            <a:endParaRPr lang="en-US" sz="2600" dirty="0"/>
          </a:p>
          <a:p>
            <a:pPr lvl="1" fontAlgn="base"/>
            <a:r>
              <a:rPr lang="en-ZA" sz="2600" dirty="0"/>
              <a:t>To achieve a diverse workforce broadly representative of South African people</a:t>
            </a:r>
            <a:endParaRPr lang="en-US" sz="2600" dirty="0"/>
          </a:p>
          <a:p>
            <a:pPr lvl="1" fontAlgn="base"/>
            <a:r>
              <a:rPr lang="en-ZA" sz="2600" dirty="0"/>
              <a:t>To promote economic development and efficiency in the workforc</a:t>
            </a:r>
            <a:r>
              <a:rPr lang="en-ZA" dirty="0"/>
              <a:t>e</a:t>
            </a:r>
            <a:endParaRPr lang="en-US" dirty="0"/>
          </a:p>
          <a:p>
            <a:pPr marL="0" indent="0">
              <a:buNone/>
            </a:pPr>
            <a:r>
              <a:rPr lang="en-ZA" dirty="0"/>
              <a:t> </a:t>
            </a:r>
            <a:endParaRPr lang="en-US" dirty="0"/>
          </a:p>
          <a:p>
            <a:pPr marL="0"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635896" y="5733256"/>
            <a:ext cx="1584176" cy="648072"/>
          </a:xfrm>
          <a:prstGeom prst="rect">
            <a:avLst/>
          </a:prstGeom>
        </p:spPr>
      </p:pic>
    </p:spTree>
    <p:extLst>
      <p:ext uri="{BB962C8B-B14F-4D97-AF65-F5344CB8AC3E}">
        <p14:creationId xmlns:p14="http://schemas.microsoft.com/office/powerpoint/2010/main" val="17827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4400" dirty="0"/>
              <a:t>Legislation  - skills development</a:t>
            </a:r>
            <a:br>
              <a:rPr lang="en-US" sz="3200" dirty="0"/>
            </a:br>
            <a:endParaRPr lang="en-ZA" sz="3600"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a:t>
            </a:fld>
            <a:endParaRPr lang="en-ZA"/>
          </a:p>
        </p:txBody>
      </p:sp>
      <p:sp>
        <p:nvSpPr>
          <p:cNvPr id="2"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8"/>
          <p:cNvGrpSpPr/>
          <p:nvPr/>
        </p:nvGrpSpPr>
        <p:grpSpPr>
          <a:xfrm>
            <a:off x="251520" y="1268760"/>
            <a:ext cx="8712967" cy="5040560"/>
            <a:chOff x="-100933" y="-48591"/>
            <a:chExt cx="6106429" cy="3553692"/>
          </a:xfrm>
        </p:grpSpPr>
        <p:sp>
          <p:nvSpPr>
            <p:cNvPr id="10" name="Text Box 2"/>
            <p:cNvSpPr txBox="1">
              <a:spLocks noChangeArrowheads="1"/>
            </p:cNvSpPr>
            <p:nvPr/>
          </p:nvSpPr>
          <p:spPr bwMode="auto">
            <a:xfrm>
              <a:off x="1769358" y="-48591"/>
              <a:ext cx="2419350" cy="809625"/>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ctr" anchorCtr="0">
              <a:noAutofit/>
            </a:bodyPr>
            <a:lstStyle/>
            <a:p>
              <a:pPr algn="ctr">
                <a:lnSpc>
                  <a:spcPct val="150000"/>
                </a:lnSpc>
                <a:spcAft>
                  <a:spcPts val="0"/>
                </a:spcAft>
              </a:pPr>
              <a:r>
                <a:rPr lang="en-ZA" sz="2000" b="1" dirty="0">
                  <a:solidFill>
                    <a:srgbClr val="FFFFFF"/>
                  </a:solidFill>
                  <a:effectLst/>
                  <a:latin typeface="Calibri"/>
                  <a:ea typeface="SimSun"/>
                  <a:cs typeface="Arial"/>
                </a:rPr>
                <a:t> </a:t>
              </a:r>
              <a:endParaRPr lang="en-US" sz="2000" dirty="0">
                <a:effectLst/>
                <a:latin typeface="Calibri"/>
                <a:ea typeface="SimSun"/>
                <a:cs typeface="Arial"/>
              </a:endParaRPr>
            </a:p>
            <a:p>
              <a:pPr algn="ctr">
                <a:lnSpc>
                  <a:spcPct val="150000"/>
                </a:lnSpc>
                <a:spcAft>
                  <a:spcPts val="0"/>
                </a:spcAft>
              </a:pPr>
              <a:r>
                <a:rPr lang="en-ZA" sz="2000" b="1" dirty="0">
                  <a:solidFill>
                    <a:srgbClr val="FFFFFF"/>
                  </a:solidFill>
                  <a:effectLst/>
                  <a:latin typeface="Calibri"/>
                  <a:ea typeface="SimSun"/>
                  <a:cs typeface="Arial"/>
                </a:rPr>
                <a:t>SKILLS DEVELOPMENT </a:t>
              </a:r>
            </a:p>
            <a:p>
              <a:pPr algn="ctr">
                <a:lnSpc>
                  <a:spcPct val="150000"/>
                </a:lnSpc>
                <a:spcAft>
                  <a:spcPts val="0"/>
                </a:spcAft>
              </a:pPr>
              <a:r>
                <a:rPr lang="en-ZA" sz="2000" b="1" dirty="0">
                  <a:solidFill>
                    <a:srgbClr val="FFFFFF"/>
                  </a:solidFill>
                  <a:effectLst/>
                  <a:latin typeface="Calibri"/>
                  <a:ea typeface="SimSun"/>
                  <a:cs typeface="Arial"/>
                </a:rPr>
                <a:t>LEVIES ACT</a:t>
              </a:r>
              <a:endParaRPr lang="en-US" sz="2000" dirty="0">
                <a:effectLst/>
                <a:latin typeface="Calibri"/>
                <a:ea typeface="SimSun"/>
                <a:cs typeface="Arial"/>
              </a:endParaRPr>
            </a:p>
            <a:p>
              <a:pPr algn="ctr">
                <a:lnSpc>
                  <a:spcPct val="150000"/>
                </a:lnSpc>
                <a:spcAft>
                  <a:spcPts val="0"/>
                </a:spcAft>
              </a:pPr>
              <a:r>
                <a:rPr lang="en-ZA" sz="2000" b="1" dirty="0">
                  <a:solidFill>
                    <a:srgbClr val="FFFFFF"/>
                  </a:solidFill>
                  <a:effectLst/>
                  <a:latin typeface="Calibri"/>
                  <a:ea typeface="SimSun"/>
                  <a:cs typeface="Arial"/>
                </a:rPr>
                <a:t> </a:t>
              </a:r>
              <a:endParaRPr lang="en-US" sz="2000" dirty="0">
                <a:effectLst/>
                <a:latin typeface="Calibri"/>
                <a:ea typeface="SimSun"/>
                <a:cs typeface="Arial"/>
              </a:endParaRPr>
            </a:p>
          </p:txBody>
        </p:sp>
        <p:sp>
          <p:nvSpPr>
            <p:cNvPr id="11" name="Text Box 2"/>
            <p:cNvSpPr txBox="1">
              <a:spLocks noChangeArrowheads="1"/>
            </p:cNvSpPr>
            <p:nvPr/>
          </p:nvSpPr>
          <p:spPr bwMode="auto">
            <a:xfrm>
              <a:off x="1776074" y="1239018"/>
              <a:ext cx="2419350" cy="996907"/>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spAutoFit/>
            </a:bodyPr>
            <a:lstStyle/>
            <a:p>
              <a:pPr algn="ctr">
                <a:lnSpc>
                  <a:spcPct val="150000"/>
                </a:lnSpc>
                <a:spcAft>
                  <a:spcPts val="0"/>
                </a:spcAft>
              </a:pPr>
              <a:r>
                <a:rPr lang="en-ZA" sz="2000" b="1" dirty="0">
                  <a:solidFill>
                    <a:srgbClr val="FFFFFF"/>
                  </a:solidFill>
                  <a:effectLst/>
                  <a:latin typeface="Calibri"/>
                  <a:ea typeface="SimSun"/>
                  <a:cs typeface="Arial"/>
                </a:rPr>
                <a:t> </a:t>
              </a:r>
              <a:endParaRPr lang="en-US" sz="2000" dirty="0">
                <a:effectLst/>
                <a:latin typeface="Calibri"/>
                <a:ea typeface="SimSun"/>
                <a:cs typeface="Arial"/>
              </a:endParaRPr>
            </a:p>
            <a:p>
              <a:pPr algn="ctr">
                <a:lnSpc>
                  <a:spcPct val="150000"/>
                </a:lnSpc>
                <a:spcAft>
                  <a:spcPts val="0"/>
                </a:spcAft>
              </a:pPr>
              <a:r>
                <a:rPr lang="en-ZA" sz="2000" b="1" dirty="0">
                  <a:solidFill>
                    <a:srgbClr val="FFFFFF"/>
                  </a:solidFill>
                  <a:effectLst/>
                  <a:latin typeface="Calibri"/>
                  <a:ea typeface="SimSun"/>
                  <a:cs typeface="Arial"/>
                </a:rPr>
                <a:t>EMPLOYERS AND EMPLOYEES</a:t>
              </a:r>
              <a:endParaRPr lang="en-US" sz="2000" dirty="0">
                <a:effectLst/>
                <a:latin typeface="Calibri"/>
                <a:ea typeface="SimSun"/>
                <a:cs typeface="Arial"/>
              </a:endParaRPr>
            </a:p>
            <a:p>
              <a:pPr algn="ctr">
                <a:lnSpc>
                  <a:spcPct val="150000"/>
                </a:lnSpc>
                <a:spcAft>
                  <a:spcPts val="0"/>
                </a:spcAft>
              </a:pPr>
              <a:r>
                <a:rPr lang="en-ZA" sz="2000" b="1" dirty="0">
                  <a:solidFill>
                    <a:srgbClr val="FFFFFF"/>
                  </a:solidFill>
                  <a:effectLst/>
                  <a:latin typeface="Calibri"/>
                  <a:ea typeface="SimSun"/>
                  <a:cs typeface="Arial"/>
                </a:rPr>
                <a:t> </a:t>
              </a:r>
              <a:endParaRPr lang="en-US" sz="2000" dirty="0">
                <a:effectLst/>
                <a:latin typeface="Calibri"/>
                <a:ea typeface="SimSun"/>
                <a:cs typeface="Arial"/>
              </a:endParaRPr>
            </a:p>
          </p:txBody>
        </p:sp>
        <p:sp>
          <p:nvSpPr>
            <p:cNvPr id="12" name="Text Box 2"/>
            <p:cNvSpPr txBox="1">
              <a:spLocks noChangeArrowheads="1"/>
            </p:cNvSpPr>
            <p:nvPr/>
          </p:nvSpPr>
          <p:spPr bwMode="auto">
            <a:xfrm>
              <a:off x="1790700" y="2838252"/>
              <a:ext cx="2419350" cy="666849"/>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noAutofit/>
            </a:bodyPr>
            <a:lstStyle/>
            <a:p>
              <a:pPr algn="ctr">
                <a:lnSpc>
                  <a:spcPct val="150000"/>
                </a:lnSpc>
                <a:spcBef>
                  <a:spcPts val="1200"/>
                </a:spcBef>
                <a:spcAft>
                  <a:spcPts val="1200"/>
                </a:spcAft>
              </a:pPr>
              <a:r>
                <a:rPr lang="en-ZA" sz="2000" b="1" dirty="0">
                  <a:solidFill>
                    <a:srgbClr val="FFFFFF"/>
                  </a:solidFill>
                  <a:effectLst/>
                  <a:latin typeface="Calibri"/>
                  <a:ea typeface="SimSun"/>
                  <a:cs typeface="Arial"/>
                </a:rPr>
                <a:t>BASIC CONDITIONS OF EMPLOYMENT ACT</a:t>
              </a:r>
              <a:endParaRPr lang="en-US" sz="2000" dirty="0">
                <a:effectLst/>
                <a:latin typeface="Calibri"/>
                <a:ea typeface="SimSun"/>
                <a:cs typeface="Arial"/>
              </a:endParaRPr>
            </a:p>
          </p:txBody>
        </p:sp>
        <p:sp>
          <p:nvSpPr>
            <p:cNvPr id="13" name="Text Box 2"/>
            <p:cNvSpPr txBox="1">
              <a:spLocks noChangeArrowheads="1"/>
            </p:cNvSpPr>
            <p:nvPr/>
          </p:nvSpPr>
          <p:spPr bwMode="auto">
            <a:xfrm>
              <a:off x="-100933" y="485913"/>
              <a:ext cx="1667795" cy="685374"/>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spAutoFit/>
            </a:bodyPr>
            <a:lstStyle/>
            <a:p>
              <a:pPr algn="ctr">
                <a:lnSpc>
                  <a:spcPct val="150000"/>
                </a:lnSpc>
                <a:spcAft>
                  <a:spcPts val="0"/>
                </a:spcAft>
              </a:pPr>
              <a:r>
                <a:rPr lang="en-ZA" sz="2000" b="1" dirty="0">
                  <a:solidFill>
                    <a:srgbClr val="FFFFFF"/>
                  </a:solidFill>
                  <a:effectLst/>
                  <a:latin typeface="Calibri"/>
                  <a:ea typeface="SimSun"/>
                  <a:cs typeface="Arial"/>
                </a:rPr>
                <a:t>SKILLS </a:t>
              </a:r>
            </a:p>
            <a:p>
              <a:pPr algn="ctr">
                <a:lnSpc>
                  <a:spcPct val="150000"/>
                </a:lnSpc>
                <a:spcAft>
                  <a:spcPts val="0"/>
                </a:spcAft>
              </a:pPr>
              <a:r>
                <a:rPr lang="en-ZA" sz="2000" b="1" dirty="0">
                  <a:solidFill>
                    <a:srgbClr val="FFFFFF"/>
                  </a:solidFill>
                  <a:effectLst/>
                  <a:latin typeface="Calibri"/>
                  <a:ea typeface="SimSun"/>
                  <a:cs typeface="Arial"/>
                </a:rPr>
                <a:t>DEVELOPMENT ACT</a:t>
              </a:r>
              <a:endParaRPr lang="en-US" sz="2000" dirty="0">
                <a:effectLst/>
                <a:latin typeface="Calibri"/>
                <a:ea typeface="SimSun"/>
                <a:cs typeface="Arial"/>
              </a:endParaRPr>
            </a:p>
          </p:txBody>
        </p:sp>
        <p:sp>
          <p:nvSpPr>
            <p:cNvPr id="14" name="Text Box 2"/>
            <p:cNvSpPr txBox="1">
              <a:spLocks noChangeArrowheads="1"/>
            </p:cNvSpPr>
            <p:nvPr/>
          </p:nvSpPr>
          <p:spPr bwMode="auto">
            <a:xfrm>
              <a:off x="4657725" y="2086272"/>
              <a:ext cx="1297305" cy="809625"/>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noAutofit/>
            </a:bodyPr>
            <a:lstStyle/>
            <a:p>
              <a:pPr algn="ctr">
                <a:lnSpc>
                  <a:spcPct val="150000"/>
                </a:lnSpc>
                <a:spcBef>
                  <a:spcPts val="1200"/>
                </a:spcBef>
                <a:spcAft>
                  <a:spcPts val="1200"/>
                </a:spcAft>
              </a:pPr>
              <a:r>
                <a:rPr lang="en-ZA" sz="2000" b="1" dirty="0">
                  <a:solidFill>
                    <a:srgbClr val="FFFFFF"/>
                  </a:solidFill>
                  <a:effectLst/>
                  <a:latin typeface="Calibri"/>
                  <a:ea typeface="SimSun"/>
                  <a:cs typeface="Arial"/>
                </a:rPr>
                <a:t>EMPLOYMENT EQUITY ACT</a:t>
              </a:r>
              <a:endParaRPr lang="en-US" sz="2000" dirty="0">
                <a:effectLst/>
                <a:latin typeface="Calibri"/>
                <a:ea typeface="SimSun"/>
                <a:cs typeface="Arial"/>
              </a:endParaRPr>
            </a:p>
          </p:txBody>
        </p:sp>
        <p:sp>
          <p:nvSpPr>
            <p:cNvPr id="15" name="Text Box 2"/>
            <p:cNvSpPr txBox="1">
              <a:spLocks noChangeArrowheads="1"/>
            </p:cNvSpPr>
            <p:nvPr/>
          </p:nvSpPr>
          <p:spPr bwMode="auto">
            <a:xfrm>
              <a:off x="4442459" y="514350"/>
              <a:ext cx="1563037" cy="685374"/>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spAutoFit/>
            </a:bodyPr>
            <a:lstStyle/>
            <a:p>
              <a:pPr algn="ctr">
                <a:lnSpc>
                  <a:spcPct val="150000"/>
                </a:lnSpc>
                <a:spcBef>
                  <a:spcPts val="1200"/>
                </a:spcBef>
                <a:spcAft>
                  <a:spcPts val="1200"/>
                </a:spcAft>
              </a:pPr>
              <a:r>
                <a:rPr lang="en-ZA" sz="2000" b="1" dirty="0">
                  <a:solidFill>
                    <a:srgbClr val="FFFFFF"/>
                  </a:solidFill>
                  <a:effectLst/>
                  <a:latin typeface="Calibri"/>
                  <a:ea typeface="SimSun"/>
                  <a:cs typeface="Arial"/>
                </a:rPr>
                <a:t>LABOUR RELATIONS ACT</a:t>
              </a:r>
              <a:endParaRPr lang="en-US" sz="2000" dirty="0">
                <a:effectLst/>
                <a:latin typeface="Calibri"/>
                <a:ea typeface="SimSun"/>
                <a:cs typeface="Arial"/>
              </a:endParaRPr>
            </a:p>
          </p:txBody>
        </p:sp>
        <p:sp>
          <p:nvSpPr>
            <p:cNvPr id="16" name="Text Box 2"/>
            <p:cNvSpPr txBox="1">
              <a:spLocks noChangeArrowheads="1"/>
            </p:cNvSpPr>
            <p:nvPr/>
          </p:nvSpPr>
          <p:spPr bwMode="auto">
            <a:xfrm>
              <a:off x="-100933" y="2060623"/>
              <a:ext cx="1667795" cy="1041545"/>
            </a:xfrm>
            <a:prstGeom prst="rect">
              <a:avLst/>
            </a:prstGeom>
            <a:solidFill>
              <a:schemeClr val="tx2"/>
            </a:solidFill>
            <a:ln w="19050">
              <a:noFill/>
              <a:miter lim="800000"/>
              <a:headEnd/>
              <a:tailEnd/>
            </a:ln>
            <a:scene3d>
              <a:camera prst="orthographicFront"/>
              <a:lightRig rig="threePt" dir="t"/>
            </a:scene3d>
            <a:sp3d>
              <a:bevelT/>
            </a:sp3d>
          </p:spPr>
          <p:txBody>
            <a:bodyPr rot="0" vert="horz" wrap="square" lIns="91440" tIns="45720" rIns="91440" bIns="45720" anchor="t" anchorCtr="0">
              <a:spAutoFit/>
            </a:bodyPr>
            <a:lstStyle/>
            <a:p>
              <a:pPr algn="ctr">
                <a:lnSpc>
                  <a:spcPct val="150000"/>
                </a:lnSpc>
                <a:spcAft>
                  <a:spcPts val="0"/>
                </a:spcAft>
              </a:pPr>
              <a:r>
                <a:rPr lang="en-ZA" sz="2000" b="1" dirty="0">
                  <a:solidFill>
                    <a:srgbClr val="FFFFFF"/>
                  </a:solidFill>
                  <a:effectLst/>
                  <a:latin typeface="Calibri"/>
                  <a:ea typeface="SimSun"/>
                  <a:cs typeface="Arial"/>
                </a:rPr>
                <a:t>OCCUPATIONAL HEALTH AND SAFETY ACT</a:t>
              </a:r>
              <a:endParaRPr lang="en-US" sz="2000" dirty="0">
                <a:effectLst/>
                <a:latin typeface="Calibri"/>
                <a:ea typeface="SimSun"/>
                <a:cs typeface="Arial"/>
              </a:endParaRPr>
            </a:p>
          </p:txBody>
        </p:sp>
        <p:sp>
          <p:nvSpPr>
            <p:cNvPr id="17" name="Up Arrow 16"/>
            <p:cNvSpPr/>
            <p:nvPr/>
          </p:nvSpPr>
          <p:spPr>
            <a:xfrm>
              <a:off x="2857500" y="777461"/>
              <a:ext cx="228600" cy="419100"/>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Up Arrow 17"/>
            <p:cNvSpPr/>
            <p:nvPr/>
          </p:nvSpPr>
          <p:spPr>
            <a:xfrm rot="10800000">
              <a:off x="2876550" y="2321955"/>
              <a:ext cx="228600" cy="421640"/>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Up Arrow 18"/>
            <p:cNvSpPr/>
            <p:nvPr/>
          </p:nvSpPr>
          <p:spPr>
            <a:xfrm rot="3193628">
              <a:off x="4324350" y="1362075"/>
              <a:ext cx="236220" cy="432435"/>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Up Arrow 19"/>
            <p:cNvSpPr/>
            <p:nvPr/>
          </p:nvSpPr>
          <p:spPr>
            <a:xfrm rot="7335498">
              <a:off x="4324350" y="1685925"/>
              <a:ext cx="238125" cy="419100"/>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Up Arrow 20"/>
            <p:cNvSpPr/>
            <p:nvPr/>
          </p:nvSpPr>
          <p:spPr>
            <a:xfrm rot="13880205">
              <a:off x="1383474" y="1600200"/>
              <a:ext cx="238125" cy="419100"/>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Up Arrow 21"/>
            <p:cNvSpPr/>
            <p:nvPr/>
          </p:nvSpPr>
          <p:spPr>
            <a:xfrm rot="17900811">
              <a:off x="1385732" y="1290637"/>
              <a:ext cx="238125" cy="419100"/>
            </a:xfrm>
            <a:prstGeom prst="upArrow">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Rectangle 2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77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Employment Equity Act</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70</a:t>
            </a:fld>
            <a:endParaRPr lang="en-ZA"/>
          </a:p>
        </p:txBody>
      </p:sp>
      <p:sp>
        <p:nvSpPr>
          <p:cNvPr id="2" name="Content Placeholder 1"/>
          <p:cNvSpPr>
            <a:spLocks noGrp="1"/>
          </p:cNvSpPr>
          <p:nvPr>
            <p:ph sz="quarter" idx="1"/>
          </p:nvPr>
        </p:nvSpPr>
        <p:spPr>
          <a:xfrm>
            <a:off x="467545" y="1289215"/>
            <a:ext cx="7920880" cy="4948097"/>
          </a:xfrm>
        </p:spPr>
        <p:txBody>
          <a:bodyPr>
            <a:normAutofit/>
          </a:bodyPr>
          <a:lstStyle/>
          <a:p>
            <a:pPr marL="0" indent="0">
              <a:buNone/>
            </a:pPr>
            <a:r>
              <a:rPr lang="en-ZA" sz="2800" b="1" dirty="0"/>
              <a:t>The EEA  states </a:t>
            </a:r>
          </a:p>
          <a:p>
            <a:pPr marL="0" indent="0">
              <a:buNone/>
            </a:pPr>
            <a:endParaRPr lang="en-ZA" sz="2800" dirty="0"/>
          </a:p>
          <a:p>
            <a:pPr lvl="1"/>
            <a:r>
              <a:rPr lang="en-ZA" sz="2600" dirty="0"/>
              <a:t>Employers employing more than 150 employees must report their employment equity status on an annual basis </a:t>
            </a:r>
          </a:p>
          <a:p>
            <a:pPr lvl="1"/>
            <a:r>
              <a:rPr lang="en-ZA" sz="2600" dirty="0"/>
              <a:t>Employers employing 50 – 100 employees report their status biannually. </a:t>
            </a:r>
          </a:p>
          <a:p>
            <a:pPr lvl="1"/>
            <a:r>
              <a:rPr lang="en-ZA" sz="2600" dirty="0"/>
              <a:t>Other employers can report on a voluntary basis. </a:t>
            </a:r>
            <a:endParaRPr lang="en-US" sz="2600" dirty="0"/>
          </a:p>
          <a:p>
            <a:pPr marL="0" indent="0">
              <a:buNone/>
            </a:pPr>
            <a:r>
              <a:rPr lang="en-ZA" dirty="0"/>
              <a:t> </a:t>
            </a:r>
            <a:endParaRPr lang="en-US" dirty="0"/>
          </a:p>
          <a:p>
            <a:pPr marL="0" indent="0">
              <a:buNone/>
            </a:pP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49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Basic Conditions of Employment Act (Act 75 1997)</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71</a:t>
            </a:fld>
            <a:endParaRPr lang="en-ZA"/>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678996341"/>
              </p:ext>
            </p:extLst>
          </p:nvPr>
        </p:nvGraphicFramePr>
        <p:xfrm>
          <a:off x="358775" y="2060253"/>
          <a:ext cx="8426450" cy="367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08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6A4E056-76A2-4A23-833E-19E08D6968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0B48373-A1F0-467C-8C02-1CD3F52A46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CD9F6C8D-621C-4E96-9AE3-5550D63BB2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Basic Conditions of Employment Act (Act 75 1997)</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72</a:t>
            </a:fld>
            <a:endParaRPr lang="en-ZA"/>
          </a:p>
        </p:txBody>
      </p:sp>
      <p:sp>
        <p:nvSpPr>
          <p:cNvPr id="2" name="Content Placeholder 1"/>
          <p:cNvSpPr>
            <a:spLocks noGrp="1"/>
          </p:cNvSpPr>
          <p:nvPr>
            <p:ph sz="quarter" idx="1"/>
          </p:nvPr>
        </p:nvSpPr>
        <p:spPr>
          <a:xfrm>
            <a:off x="300532" y="1793271"/>
            <a:ext cx="8427831" cy="4948097"/>
          </a:xfrm>
        </p:spPr>
        <p:txBody>
          <a:bodyPr>
            <a:normAutofit/>
          </a:bodyPr>
          <a:lstStyle/>
          <a:p>
            <a:pPr marL="0" indent="0">
              <a:buNone/>
            </a:pPr>
            <a:r>
              <a:rPr lang="en-ZA" dirty="0"/>
              <a:t>These form part of </a:t>
            </a:r>
            <a:r>
              <a:rPr lang="en-ZA" b="1" dirty="0"/>
              <a:t>all employment contracts </a:t>
            </a:r>
            <a:r>
              <a:rPr lang="en-ZA" dirty="0"/>
              <a:t>in South Africa. Standards and rules are set in the following areas:</a:t>
            </a:r>
            <a:endParaRPr lang="en-US" dirty="0"/>
          </a:p>
          <a:p>
            <a:pPr marL="354012" lvl="1" indent="0" fontAlgn="base">
              <a:buNone/>
            </a:pPr>
            <a:endParaRPr lang="en-ZA" dirty="0"/>
          </a:p>
          <a:p>
            <a:pPr lvl="1" fontAlgn="base"/>
            <a:r>
              <a:rPr lang="en-ZA" dirty="0"/>
              <a:t>Work time and rules</a:t>
            </a:r>
            <a:endParaRPr lang="en-US" dirty="0"/>
          </a:p>
          <a:p>
            <a:pPr lvl="1" fontAlgn="base"/>
            <a:r>
              <a:rPr lang="en-ZA" dirty="0"/>
              <a:t>Payment of remuneration and deductions</a:t>
            </a:r>
            <a:endParaRPr lang="en-US" dirty="0"/>
          </a:p>
          <a:p>
            <a:pPr lvl="1" fontAlgn="base"/>
            <a:r>
              <a:rPr lang="en-ZA" dirty="0"/>
              <a:t>Termination of employment</a:t>
            </a:r>
            <a:endParaRPr lang="en-US" dirty="0"/>
          </a:p>
          <a:p>
            <a:pPr lvl="1" fontAlgn="base"/>
            <a:r>
              <a:rPr lang="en-ZA" dirty="0"/>
              <a:t>Administration obligations</a:t>
            </a:r>
            <a:endParaRPr lang="en-US" dirty="0"/>
          </a:p>
          <a:p>
            <a:pPr lvl="1" fontAlgn="base"/>
            <a:r>
              <a:rPr lang="en-ZA" dirty="0"/>
              <a:t>Prohibition of employment of children and forced labour</a:t>
            </a:r>
            <a:endParaRPr lang="en-US" dirty="0"/>
          </a:p>
          <a:p>
            <a:pPr lvl="1" fontAlgn="base"/>
            <a:r>
              <a:rPr lang="en-ZA" dirty="0"/>
              <a:t>Variations in basic conditions of employment</a:t>
            </a:r>
            <a:endParaRPr lang="en-US" dirty="0"/>
          </a:p>
          <a:p>
            <a:pPr lvl="1" fontAlgn="base"/>
            <a:r>
              <a:rPr lang="en-ZA" dirty="0"/>
              <a:t>Monitoring enforcement and legal proceedings </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11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Labour Relations Act (Act 66 1995)</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73</a:t>
            </a:fld>
            <a:endParaRPr lang="en-ZA"/>
          </a:p>
        </p:txBody>
      </p:sp>
      <p:sp>
        <p:nvSpPr>
          <p:cNvPr id="2" name="Content Placeholder 1"/>
          <p:cNvSpPr>
            <a:spLocks noGrp="1"/>
          </p:cNvSpPr>
          <p:nvPr>
            <p:ph sz="quarter" idx="1"/>
          </p:nvPr>
        </p:nvSpPr>
        <p:spPr>
          <a:xfrm>
            <a:off x="300532" y="1361223"/>
            <a:ext cx="8427831" cy="4948097"/>
          </a:xfrm>
        </p:spPr>
        <p:txBody>
          <a:bodyPr>
            <a:normAutofit/>
          </a:bodyPr>
          <a:lstStyle/>
          <a:p>
            <a:pPr marL="0" indent="0">
              <a:buNone/>
            </a:pPr>
            <a:r>
              <a:rPr lang="en-ZA" sz="2800" b="1" dirty="0"/>
              <a:t>The LRA regulates the following areas of labour relations:</a:t>
            </a:r>
          </a:p>
          <a:p>
            <a:pPr marL="0" indent="0">
              <a:buNone/>
            </a:pPr>
            <a:endParaRPr lang="en-US" sz="1400" dirty="0"/>
          </a:p>
          <a:p>
            <a:pPr lvl="1" fontAlgn="base"/>
            <a:r>
              <a:rPr lang="en-ZA" sz="2600" dirty="0"/>
              <a:t>Freedom of association and general protection</a:t>
            </a:r>
            <a:endParaRPr lang="en-US" sz="2600" dirty="0"/>
          </a:p>
          <a:p>
            <a:pPr lvl="1" fontAlgn="base"/>
            <a:r>
              <a:rPr lang="en-ZA" sz="2600" dirty="0"/>
              <a:t>Collective bargaining</a:t>
            </a:r>
            <a:endParaRPr lang="en-US" sz="2600" dirty="0"/>
          </a:p>
          <a:p>
            <a:pPr lvl="1" fontAlgn="base"/>
            <a:r>
              <a:rPr lang="en-ZA" sz="2600" dirty="0"/>
              <a:t>Strikes and lock-outs</a:t>
            </a:r>
            <a:endParaRPr lang="en-US" sz="2600" dirty="0"/>
          </a:p>
          <a:p>
            <a:pPr lvl="1" fontAlgn="base"/>
            <a:r>
              <a:rPr lang="en-ZA" sz="2600" dirty="0"/>
              <a:t>Trade unions and employers’ organisations</a:t>
            </a:r>
            <a:endParaRPr lang="en-US" sz="2600" dirty="0"/>
          </a:p>
          <a:p>
            <a:pPr lvl="1" fontAlgn="base"/>
            <a:r>
              <a:rPr lang="en-ZA" sz="2600" dirty="0"/>
              <a:t>Dispute resolution</a:t>
            </a:r>
            <a:endParaRPr lang="en-US" sz="2600" dirty="0"/>
          </a:p>
          <a:p>
            <a:pPr lvl="1" fontAlgn="base"/>
            <a:r>
              <a:rPr lang="en-ZA" sz="2600" dirty="0"/>
              <a:t>Unfair dismissals</a:t>
            </a:r>
            <a:endParaRPr lang="en-US" sz="2600" dirty="0"/>
          </a:p>
          <a:p>
            <a:pPr marL="366712" lvl="1" indent="0">
              <a:buNone/>
            </a:pPr>
            <a:endParaRPr lang="en-US" sz="26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779912" y="5517232"/>
            <a:ext cx="1584176" cy="648072"/>
          </a:xfrm>
          <a:prstGeom prst="rect">
            <a:avLst/>
          </a:prstGeom>
        </p:spPr>
      </p:pic>
    </p:spTree>
    <p:extLst>
      <p:ext uri="{BB962C8B-B14F-4D97-AF65-F5344CB8AC3E}">
        <p14:creationId xmlns:p14="http://schemas.microsoft.com/office/powerpoint/2010/main" val="25564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Occupational Health and Safety Act (Act 85 1993)</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74</a:t>
            </a:fld>
            <a:endParaRPr lang="en-ZA"/>
          </a:p>
        </p:txBody>
      </p:sp>
      <p:sp>
        <p:nvSpPr>
          <p:cNvPr id="2" name="Content Placeholder 1"/>
          <p:cNvSpPr>
            <a:spLocks noGrp="1"/>
          </p:cNvSpPr>
          <p:nvPr>
            <p:ph sz="quarter" idx="1"/>
          </p:nvPr>
        </p:nvSpPr>
        <p:spPr>
          <a:xfrm>
            <a:off x="486888" y="1969520"/>
            <a:ext cx="8241475" cy="4483816"/>
          </a:xfrm>
        </p:spPr>
        <p:txBody>
          <a:bodyPr>
            <a:normAutofit/>
          </a:bodyPr>
          <a:lstStyle/>
          <a:p>
            <a:pPr marL="0" indent="0">
              <a:buNone/>
            </a:pPr>
            <a:r>
              <a:rPr lang="en-ZA" sz="2800" b="1" dirty="0"/>
              <a:t>The OHSA covers the following areas</a:t>
            </a:r>
            <a:r>
              <a:rPr lang="en-ZA" sz="2800" dirty="0"/>
              <a:t>:</a:t>
            </a:r>
          </a:p>
          <a:p>
            <a:pPr marL="0" indent="0">
              <a:buNone/>
            </a:pPr>
            <a:endParaRPr lang="en-US" sz="2800" dirty="0"/>
          </a:p>
          <a:p>
            <a:pPr lvl="1" fontAlgn="base"/>
            <a:r>
              <a:rPr lang="en-ZA" sz="2600" dirty="0"/>
              <a:t>Duties of employers concerning health and safety</a:t>
            </a:r>
            <a:endParaRPr lang="en-US" sz="2600" dirty="0"/>
          </a:p>
          <a:p>
            <a:pPr lvl="1" fontAlgn="base"/>
            <a:r>
              <a:rPr lang="en-ZA" sz="2600" dirty="0"/>
              <a:t>Duties of employees concerning health and safety</a:t>
            </a:r>
            <a:endParaRPr lang="en-US" sz="2600" dirty="0"/>
          </a:p>
          <a:p>
            <a:pPr lvl="1" fontAlgn="base"/>
            <a:r>
              <a:rPr lang="en-ZA" sz="2600" dirty="0"/>
              <a:t>Advisory council for occupational health and safety</a:t>
            </a:r>
            <a:endParaRPr lang="en-US" sz="2600" dirty="0"/>
          </a:p>
          <a:p>
            <a:pPr lvl="1" fontAlgn="base"/>
            <a:r>
              <a:rPr lang="en-ZA" sz="2600" dirty="0"/>
              <a:t>Penalties for offences</a:t>
            </a:r>
            <a:endParaRPr lang="en-US" sz="2600" dirty="0"/>
          </a:p>
          <a:p>
            <a:pPr marL="366712" lvl="1" indent="0">
              <a:buNone/>
            </a:pPr>
            <a:endParaRPr lang="en-US" sz="26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94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Different Acts – group discussion</a:t>
            </a:r>
          </a:p>
        </p:txBody>
      </p:sp>
      <p:sp>
        <p:nvSpPr>
          <p:cNvPr id="5" name="Slide Number Placeholder 4"/>
          <p:cNvSpPr>
            <a:spLocks noGrp="1"/>
          </p:cNvSpPr>
          <p:nvPr>
            <p:ph type="sldNum" sz="quarter" idx="12"/>
          </p:nvPr>
        </p:nvSpPr>
        <p:spPr/>
        <p:txBody>
          <a:bodyPr/>
          <a:lstStyle/>
          <a:p>
            <a:fld id="{32F83655-DC73-417F-8B26-EB7A1DBB5382}" type="slidenum">
              <a:rPr lang="en-ZA" smtClean="0"/>
              <a:pPr/>
              <a:t>75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Content Placeholder 7"/>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052736"/>
            <a:ext cx="2088232" cy="1224136"/>
          </a:xfrm>
          <a:prstGeom prst="rect">
            <a:avLst/>
          </a:prstGeom>
        </p:spPr>
      </p:pic>
      <p:sp>
        <p:nvSpPr>
          <p:cNvPr id="9" name="TextBox 8"/>
          <p:cNvSpPr txBox="1"/>
          <p:nvPr/>
        </p:nvSpPr>
        <p:spPr>
          <a:xfrm>
            <a:off x="1475656" y="2348880"/>
            <a:ext cx="6912768" cy="3693319"/>
          </a:xfrm>
          <a:prstGeom prst="rect">
            <a:avLst/>
          </a:prstGeom>
          <a:solidFill>
            <a:schemeClr val="accent4">
              <a:lumMod val="75000"/>
            </a:schemeClr>
          </a:solidFill>
        </p:spPr>
        <p:txBody>
          <a:bodyPr wrap="square" rtlCol="0">
            <a:spAutoFit/>
          </a:bodyPr>
          <a:lstStyle/>
          <a:p>
            <a:r>
              <a:rPr lang="en-ZA" sz="2600" i="1" dirty="0">
                <a:solidFill>
                  <a:schemeClr val="bg1"/>
                </a:solidFill>
              </a:rPr>
              <a:t>Why should a Skills Development Facilitator have an understanding of the following Acts:</a:t>
            </a:r>
            <a:endParaRPr lang="en-US" sz="2600" dirty="0">
              <a:solidFill>
                <a:schemeClr val="bg1"/>
              </a:solidFill>
            </a:endParaRPr>
          </a:p>
          <a:p>
            <a:pPr marL="457200" lvl="0" indent="-457200" fontAlgn="base">
              <a:buFont typeface="Arial" panose="020B0604020202020204" pitchFamily="34" charset="0"/>
              <a:buChar char="•"/>
            </a:pPr>
            <a:r>
              <a:rPr lang="en-ZA" sz="2600" i="1" dirty="0">
                <a:solidFill>
                  <a:schemeClr val="bg1"/>
                </a:solidFill>
              </a:rPr>
              <a:t>Employment Equity Act (Act 55 1998) </a:t>
            </a:r>
            <a:endParaRPr lang="en-US" sz="2600" dirty="0">
              <a:solidFill>
                <a:schemeClr val="bg1"/>
              </a:solidFill>
            </a:endParaRPr>
          </a:p>
          <a:p>
            <a:pPr marL="457200" lvl="0" indent="-457200" fontAlgn="base">
              <a:buFont typeface="Arial" panose="020B0604020202020204" pitchFamily="34" charset="0"/>
              <a:buChar char="•"/>
            </a:pPr>
            <a:r>
              <a:rPr lang="en-ZA" sz="2600" i="1" dirty="0">
                <a:solidFill>
                  <a:schemeClr val="bg1"/>
                </a:solidFill>
              </a:rPr>
              <a:t>Basic Conditions of Employment Act (Act 75 1997)</a:t>
            </a:r>
            <a:endParaRPr lang="en-US" sz="2600" dirty="0">
              <a:solidFill>
                <a:schemeClr val="bg1"/>
              </a:solidFill>
            </a:endParaRPr>
          </a:p>
          <a:p>
            <a:pPr marL="457200" lvl="0" indent="-457200" fontAlgn="base">
              <a:buFont typeface="Arial" panose="020B0604020202020204" pitchFamily="34" charset="0"/>
              <a:buChar char="•"/>
            </a:pPr>
            <a:r>
              <a:rPr lang="en-ZA" sz="2600" i="1" dirty="0">
                <a:solidFill>
                  <a:schemeClr val="bg1"/>
                </a:solidFill>
              </a:rPr>
              <a:t>Labour Relations Act (Act 66 1995)?</a:t>
            </a:r>
          </a:p>
          <a:p>
            <a:pPr lvl="0" fontAlgn="base"/>
            <a:endParaRPr lang="en-US" sz="2600" dirty="0">
              <a:solidFill>
                <a:schemeClr val="bg1"/>
              </a:solidFill>
            </a:endParaRPr>
          </a:p>
          <a:p>
            <a:r>
              <a:rPr lang="en-ZA" sz="2600" i="1" dirty="0">
                <a:solidFill>
                  <a:schemeClr val="bg1"/>
                </a:solidFill>
              </a:rPr>
              <a:t>What effect could these Acts have on skills development in an organisation?</a:t>
            </a:r>
            <a:endParaRPr lang="en-US" sz="2600" dirty="0">
              <a:solidFill>
                <a:schemeClr val="bg1"/>
              </a:solidFill>
            </a:endParaRPr>
          </a:p>
        </p:txBody>
      </p:sp>
    </p:spTree>
    <p:extLst>
      <p:ext uri="{BB962C8B-B14F-4D97-AF65-F5344CB8AC3E}">
        <p14:creationId xmlns:p14="http://schemas.microsoft.com/office/powerpoint/2010/main" val="11937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76</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348880"/>
            <a:ext cx="6912768" cy="523220"/>
          </a:xfrm>
          <a:prstGeom prst="rect">
            <a:avLst/>
          </a:prstGeom>
          <a:solidFill>
            <a:schemeClr val="accent4">
              <a:lumMod val="75000"/>
            </a:schemeClr>
          </a:solidFill>
        </p:spPr>
        <p:txBody>
          <a:bodyPr wrap="square" rtlCol="0">
            <a:spAutoFit/>
          </a:bodyPr>
          <a:lstStyle/>
          <a:p>
            <a:r>
              <a:rPr lang="en-ZA" sz="2800" b="1" i="1" dirty="0">
                <a:solidFill>
                  <a:schemeClr val="bg1"/>
                </a:solidFill>
              </a:rPr>
              <a:t>Do Activity 1.4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124744"/>
            <a:ext cx="2304256" cy="936104"/>
          </a:xfrm>
          <a:prstGeom prst="rect">
            <a:avLst/>
          </a:prstGeom>
        </p:spPr>
      </p:pic>
    </p:spTree>
    <p:extLst>
      <p:ext uri="{BB962C8B-B14F-4D97-AF65-F5344CB8AC3E}">
        <p14:creationId xmlns:p14="http://schemas.microsoft.com/office/powerpoint/2010/main" val="1000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Learning and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77</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1128739632"/>
              </p:ext>
            </p:extLst>
          </p:nvPr>
        </p:nvGraphicFramePr>
        <p:xfrm>
          <a:off x="899592" y="1397000"/>
          <a:ext cx="672040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6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DBE53993-D34A-44D1-98B8-CA0534A3993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45BE4AFC-6E90-4135-88CB-5EFD081A93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061D4AE4-483C-4251-932C-08F1C8BAD6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2D820BA7-E2C2-4BD5-891D-5998F8AE104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0A0A1FCE-9954-49C4-9E43-C55021093C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Learnerships</a:t>
            </a:r>
          </a:p>
        </p:txBody>
      </p:sp>
      <p:sp>
        <p:nvSpPr>
          <p:cNvPr id="5" name="Slide Number Placeholder 4"/>
          <p:cNvSpPr>
            <a:spLocks noGrp="1"/>
          </p:cNvSpPr>
          <p:nvPr>
            <p:ph type="sldNum" sz="quarter" idx="12"/>
          </p:nvPr>
        </p:nvSpPr>
        <p:spPr/>
        <p:txBody>
          <a:bodyPr/>
          <a:lstStyle/>
          <a:p>
            <a:fld id="{32F83655-DC73-417F-8B26-EB7A1DBB5382}" type="slidenum">
              <a:rPr lang="en-ZA" smtClean="0"/>
              <a:pPr/>
              <a:t>78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3025277235"/>
              </p:ext>
            </p:extLst>
          </p:nvPr>
        </p:nvGraphicFramePr>
        <p:xfrm>
          <a:off x="539552" y="1052736"/>
          <a:ext cx="79208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8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C9D02D75-EAFA-492B-97B9-A8801E88529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70E57AD-928F-433A-B227-83787613894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656D53E1-EDB4-44DB-89FD-9AAAFF1E725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9B016FF2-4D2F-4E9C-9A94-CE86A694CAD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555DA598-D0ED-4DE3-86AB-4EB7C0111DF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E984C2D-DB6E-46B2-8A1A-16BF4E89641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53724DE3-1DE8-44DC-B973-B3DCA0E8DBA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01702215-9512-4306-A013-F732C2D54D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DBE6792B-407E-4053-96EF-4794513B6A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What is a Learnership?</a:t>
            </a:r>
          </a:p>
        </p:txBody>
      </p:sp>
      <p:sp>
        <p:nvSpPr>
          <p:cNvPr id="5" name="Slide Number Placeholder 4"/>
          <p:cNvSpPr>
            <a:spLocks noGrp="1"/>
          </p:cNvSpPr>
          <p:nvPr>
            <p:ph type="sldNum" sz="quarter" idx="12"/>
          </p:nvPr>
        </p:nvSpPr>
        <p:spPr/>
        <p:txBody>
          <a:bodyPr/>
          <a:lstStyle/>
          <a:p>
            <a:fld id="{32F83655-DC73-417F-8B26-EB7A1DBB5382}" type="slidenum">
              <a:rPr lang="en-ZA" smtClean="0"/>
              <a:pPr/>
              <a:t>79</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546265" y="1362248"/>
            <a:ext cx="8202199" cy="4985980"/>
          </a:xfrm>
          <a:prstGeom prst="rect">
            <a:avLst/>
          </a:prstGeom>
        </p:spPr>
        <p:txBody>
          <a:bodyPr wrap="square">
            <a:spAutoFit/>
          </a:bodyPr>
          <a:lstStyle/>
          <a:p>
            <a:r>
              <a:rPr lang="en-ZA" sz="2800" b="1" dirty="0"/>
              <a:t>Learnerships are introduced by a SETA. The learnership:</a:t>
            </a:r>
          </a:p>
          <a:p>
            <a:endParaRPr lang="en-US" sz="2800" dirty="0"/>
          </a:p>
          <a:p>
            <a:pPr marL="720725" lvl="1" indent="-366713" fontAlgn="base">
              <a:spcBef>
                <a:spcPts val="370"/>
              </a:spcBef>
              <a:buClr>
                <a:srgbClr val="008080"/>
              </a:buClr>
              <a:buSzPct val="85000"/>
              <a:buFont typeface="Wingdings 2"/>
              <a:buChar char=""/>
            </a:pPr>
            <a:r>
              <a:rPr lang="en-US" sz="2600" dirty="0">
                <a:latin typeface="Calibri" pitchFamily="34" charset="0"/>
              </a:rPr>
              <a:t>Consists of a structured learning component </a:t>
            </a:r>
          </a:p>
          <a:p>
            <a:pPr marL="720725" lvl="1" indent="-366713" fontAlgn="base">
              <a:spcBef>
                <a:spcPts val="370"/>
              </a:spcBef>
              <a:buClr>
                <a:srgbClr val="008080"/>
              </a:buClr>
              <a:buSzPct val="85000"/>
              <a:buFont typeface="Wingdings 2"/>
              <a:buChar char=""/>
            </a:pPr>
            <a:r>
              <a:rPr lang="en-US" sz="2600" dirty="0">
                <a:latin typeface="Calibri" pitchFamily="34" charset="0"/>
              </a:rPr>
              <a:t>Includes a specified practical workplace component.</a:t>
            </a:r>
          </a:p>
          <a:p>
            <a:pPr marL="720725" lvl="1" indent="-366713" fontAlgn="base">
              <a:spcBef>
                <a:spcPts val="370"/>
              </a:spcBef>
              <a:buClr>
                <a:srgbClr val="008080"/>
              </a:buClr>
              <a:buSzPct val="85000"/>
              <a:buFont typeface="Wingdings 2"/>
              <a:buChar char=""/>
            </a:pPr>
            <a:r>
              <a:rPr lang="en-US" sz="2600" dirty="0">
                <a:latin typeface="Calibri" pitchFamily="34" charset="0"/>
              </a:rPr>
              <a:t>Has a specific duration, normally a year, depending on NQF level.	</a:t>
            </a:r>
          </a:p>
          <a:p>
            <a:pPr marL="720725" lvl="1" indent="-366713" fontAlgn="base">
              <a:spcBef>
                <a:spcPts val="370"/>
              </a:spcBef>
              <a:buClr>
                <a:srgbClr val="008080"/>
              </a:buClr>
              <a:buSzPct val="85000"/>
              <a:buFont typeface="Wingdings 2"/>
              <a:buChar char=""/>
            </a:pPr>
            <a:r>
              <a:rPr lang="en-US" sz="2600" dirty="0">
                <a:latin typeface="Calibri" pitchFamily="34" charset="0"/>
              </a:rPr>
              <a:t>Leads to a qualification that has been registered by SAQA and is related to a specific occupation</a:t>
            </a:r>
          </a:p>
          <a:p>
            <a:pPr marL="720725" lvl="1" indent="-366713" fontAlgn="base">
              <a:spcBef>
                <a:spcPts val="370"/>
              </a:spcBef>
              <a:buClr>
                <a:srgbClr val="008080"/>
              </a:buClr>
              <a:buSzPct val="85000"/>
              <a:buFont typeface="Wingdings 2"/>
              <a:buChar char=""/>
            </a:pPr>
            <a:r>
              <a:rPr lang="en-US" sz="2600" dirty="0">
                <a:latin typeface="Calibri" pitchFamily="34" charset="0"/>
              </a:rPr>
              <a:t>Is registered with the Department of Higher Education</a:t>
            </a:r>
          </a:p>
          <a:p>
            <a:r>
              <a:rPr lang="en-ZA" sz="2600" dirty="0"/>
              <a:t> </a:t>
            </a:r>
            <a:endParaRPr lang="en-US" sz="2600" dirty="0"/>
          </a:p>
        </p:txBody>
      </p:sp>
    </p:spTree>
    <p:extLst>
      <p:ext uri="{BB962C8B-B14F-4D97-AF65-F5344CB8AC3E}">
        <p14:creationId xmlns:p14="http://schemas.microsoft.com/office/powerpoint/2010/main" val="29727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National Education Policy Act (Act 27 of 1996)</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a:buNone/>
            </a:pPr>
            <a:r>
              <a:rPr lang="en-ZA" sz="2800" b="1" dirty="0"/>
              <a:t>Gives Minister of Education the right:</a:t>
            </a:r>
          </a:p>
          <a:p>
            <a:pPr marL="0" indent="0">
              <a:buNone/>
            </a:pPr>
            <a:endParaRPr lang="en-ZA" sz="2800" b="1" dirty="0"/>
          </a:p>
          <a:p>
            <a:pPr marL="652462" lvl="1" indent="-285750">
              <a:buFont typeface="Arial" pitchFamily="34" charset="0"/>
              <a:buChar char="•"/>
            </a:pPr>
            <a:r>
              <a:rPr lang="en-ZA" sz="2600" dirty="0"/>
              <a:t>to determine national education policy in terms of the Constitution and provisions set out in  White Paper on Education and Training. </a:t>
            </a:r>
            <a:endParaRPr lang="en-US" sz="2600" dirty="0"/>
          </a:p>
          <a:p>
            <a:pPr marL="285750" indent="-285750">
              <a:buFont typeface="Arial" pitchFamily="34" charset="0"/>
              <a:buChar char="•"/>
            </a:pPr>
            <a:endParaRPr lang="en-ZA" sz="2800" b="1" dirty="0"/>
          </a:p>
        </p:txBody>
      </p:sp>
    </p:spTree>
    <p:extLst>
      <p:ext uri="{BB962C8B-B14F-4D97-AF65-F5344CB8AC3E}">
        <p14:creationId xmlns:p14="http://schemas.microsoft.com/office/powerpoint/2010/main" val="33294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Benefits of a Learnership</a:t>
            </a:r>
          </a:p>
        </p:txBody>
      </p:sp>
      <p:sp>
        <p:nvSpPr>
          <p:cNvPr id="5" name="Slide Number Placeholder 4"/>
          <p:cNvSpPr>
            <a:spLocks noGrp="1"/>
          </p:cNvSpPr>
          <p:nvPr>
            <p:ph type="sldNum" sz="quarter" idx="12"/>
          </p:nvPr>
        </p:nvSpPr>
        <p:spPr/>
        <p:txBody>
          <a:bodyPr/>
          <a:lstStyle/>
          <a:p>
            <a:fld id="{32F83655-DC73-417F-8B26-EB7A1DBB5382}" type="slidenum">
              <a:rPr lang="en-ZA" smtClean="0"/>
              <a:pPr/>
              <a:t>80</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683568" y="1412776"/>
            <a:ext cx="7724162" cy="3990836"/>
          </a:xfrm>
          <a:prstGeom prst="rect">
            <a:avLst/>
          </a:prstGeom>
        </p:spPr>
        <p:txBody>
          <a:bodyPr wrap="square">
            <a:spAutoFit/>
          </a:bodyPr>
          <a:lstStyle/>
          <a:p>
            <a:r>
              <a:rPr lang="en-ZA" sz="2800" b="1" dirty="0"/>
              <a:t>The employer:</a:t>
            </a:r>
            <a:endParaRPr lang="en-US" sz="2800" dirty="0"/>
          </a:p>
          <a:p>
            <a:r>
              <a:rPr lang="en-ZA" sz="2800" dirty="0"/>
              <a:t> </a:t>
            </a:r>
            <a:endParaRPr lang="en-US" sz="2800" dirty="0"/>
          </a:p>
          <a:p>
            <a:pPr marL="720725" lvl="1" indent="-366713" fontAlgn="base">
              <a:spcBef>
                <a:spcPts val="370"/>
              </a:spcBef>
              <a:buClr>
                <a:srgbClr val="008080"/>
              </a:buClr>
              <a:buSzPct val="85000"/>
              <a:buFont typeface="Wingdings 2"/>
              <a:buChar char=""/>
            </a:pPr>
            <a:r>
              <a:rPr lang="en-ZA" sz="2600" dirty="0">
                <a:latin typeface="Calibri" pitchFamily="34" charset="0"/>
              </a:rPr>
              <a:t>Can get more skilled people. </a:t>
            </a:r>
            <a:endParaRPr lang="en-US" sz="2600" dirty="0">
              <a:latin typeface="Calibri" pitchFamily="34" charset="0"/>
            </a:endParaRPr>
          </a:p>
          <a:p>
            <a:pPr marL="720725" lvl="1" indent="-366713" fontAlgn="base">
              <a:spcBef>
                <a:spcPts val="370"/>
              </a:spcBef>
              <a:buClr>
                <a:srgbClr val="008080"/>
              </a:buClr>
              <a:buSzPct val="85000"/>
              <a:buFont typeface="Wingdings 2"/>
              <a:buChar char=""/>
            </a:pPr>
            <a:r>
              <a:rPr lang="en-US" sz="2600" dirty="0">
                <a:latin typeface="Calibri" pitchFamily="34" charset="0"/>
              </a:rPr>
              <a:t>Less mistakes are made</a:t>
            </a:r>
          </a:p>
          <a:p>
            <a:pPr marL="720725" lvl="1" indent="-366713" fontAlgn="base">
              <a:spcBef>
                <a:spcPts val="370"/>
              </a:spcBef>
              <a:buClr>
                <a:srgbClr val="008080"/>
              </a:buClr>
              <a:buSzPct val="85000"/>
              <a:buFont typeface="Wingdings 2"/>
              <a:buChar char=""/>
            </a:pPr>
            <a:r>
              <a:rPr lang="en-US" sz="2600" dirty="0">
                <a:latin typeface="Calibri" pitchFamily="34" charset="0"/>
              </a:rPr>
              <a:t>Workers are more independent and motivated and less likely to leave their jobs</a:t>
            </a:r>
          </a:p>
          <a:p>
            <a:pPr marL="720725" lvl="1" indent="-366713" fontAlgn="base">
              <a:spcBef>
                <a:spcPts val="370"/>
              </a:spcBef>
              <a:buClr>
                <a:srgbClr val="008080"/>
              </a:buClr>
              <a:buSzPct val="85000"/>
              <a:buFont typeface="Wingdings 2"/>
              <a:buChar char=""/>
            </a:pPr>
            <a:r>
              <a:rPr lang="en-US" sz="2600" dirty="0">
                <a:latin typeface="Calibri" pitchFamily="34" charset="0"/>
              </a:rPr>
              <a:t>Can offer learnerships to their own employees or to unemployed learners</a:t>
            </a:r>
          </a:p>
          <a:p>
            <a:endParaRPr lang="en-US" sz="2800" dirty="0"/>
          </a:p>
        </p:txBody>
      </p:sp>
    </p:spTree>
    <p:extLst>
      <p:ext uri="{BB962C8B-B14F-4D97-AF65-F5344CB8AC3E}">
        <p14:creationId xmlns:p14="http://schemas.microsoft.com/office/powerpoint/2010/main" val="28761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Cost of a learnership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81</a:t>
            </a:fld>
            <a:endParaRPr lang="en-ZA"/>
          </a:p>
        </p:txBody>
      </p:sp>
      <p:sp>
        <p:nvSpPr>
          <p:cNvPr id="2" name="Content Placeholder 1"/>
          <p:cNvSpPr>
            <a:spLocks noGrp="1"/>
          </p:cNvSpPr>
          <p:nvPr>
            <p:ph sz="quarter" idx="1"/>
          </p:nvPr>
        </p:nvSpPr>
        <p:spPr>
          <a:xfrm>
            <a:off x="486888" y="1268760"/>
            <a:ext cx="8241475" cy="5020105"/>
          </a:xfrm>
        </p:spPr>
        <p:txBody>
          <a:bodyPr>
            <a:normAutofit/>
          </a:bodyPr>
          <a:lstStyle/>
          <a:p>
            <a:pPr marL="0" indent="0">
              <a:buNone/>
            </a:pPr>
            <a:r>
              <a:rPr lang="en-US" sz="2800" b="1" dirty="0"/>
              <a:t>A learnership does not cost the learner anything.</a:t>
            </a:r>
          </a:p>
          <a:p>
            <a:pPr marL="0" indent="0">
              <a:buNone/>
            </a:pPr>
            <a:endParaRPr lang="en-US" sz="2800" dirty="0"/>
          </a:p>
          <a:p>
            <a:pPr lvl="1" fontAlgn="base"/>
            <a:r>
              <a:rPr lang="en-US" sz="2600" dirty="0"/>
              <a:t>Learners will be paid  learner allowance by employer for  duration of  learnership. No learner may be paid less than determined amount. Amount depends on type of learnership and level of qualification.	 </a:t>
            </a:r>
          </a:p>
          <a:p>
            <a:pPr lvl="1" fontAlgn="base"/>
            <a:r>
              <a:rPr lang="en-US" sz="2600" dirty="0"/>
              <a:t>Already employed learners (18.1 learners) embarking on a learnership will receive their normal pay as stipulated in their employment contract.</a:t>
            </a:r>
          </a:p>
          <a:p>
            <a:pPr marL="366712" lvl="1" indent="0">
              <a:buNone/>
            </a:pPr>
            <a:endParaRPr lang="en-US" sz="26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01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Cost of a learnership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82</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7544" y="1485304"/>
            <a:ext cx="8219256" cy="4680000"/>
          </a:xfrm>
        </p:spPr>
        <p:txBody>
          <a:bodyPr/>
          <a:lstStyle/>
          <a:p>
            <a:pPr marL="0" indent="0">
              <a:buNone/>
            </a:pPr>
            <a:r>
              <a:rPr lang="en-ZA" sz="2800" b="1" dirty="0"/>
              <a:t>For the employer </a:t>
            </a:r>
          </a:p>
          <a:p>
            <a:pPr marL="0" indent="0">
              <a:buNone/>
            </a:pPr>
            <a:endParaRPr lang="en-ZA" sz="2800" dirty="0"/>
          </a:p>
          <a:p>
            <a:r>
              <a:rPr lang="en-ZA" dirty="0"/>
              <a:t>Internal costs</a:t>
            </a:r>
          </a:p>
          <a:p>
            <a:pPr lvl="1"/>
            <a:r>
              <a:rPr lang="en-ZA" sz="2600" dirty="0"/>
              <a:t>Providing mentoring and supervision, </a:t>
            </a:r>
          </a:p>
          <a:p>
            <a:pPr lvl="1"/>
            <a:r>
              <a:rPr lang="en-ZA" sz="2600" dirty="0"/>
              <a:t>the assessment of progress of the learners </a:t>
            </a:r>
          </a:p>
          <a:p>
            <a:pPr lvl="1"/>
            <a:r>
              <a:rPr lang="en-ZA" sz="2600" dirty="0"/>
              <a:t>the learner allowance for unemployed learners. </a:t>
            </a:r>
            <a:endParaRPr lang="en-US" dirty="0"/>
          </a:p>
        </p:txBody>
      </p:sp>
    </p:spTree>
    <p:extLst>
      <p:ext uri="{BB962C8B-B14F-4D97-AF65-F5344CB8AC3E}">
        <p14:creationId xmlns:p14="http://schemas.microsoft.com/office/powerpoint/2010/main" val="36347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Cost of a learnership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83</a:t>
            </a:fld>
            <a:endParaRPr lang="en-ZA"/>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718366157"/>
              </p:ext>
            </p:extLst>
          </p:nvPr>
        </p:nvGraphicFramePr>
        <p:xfrm>
          <a:off x="487363" y="1001613"/>
          <a:ext cx="8240712"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24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C698A1C-D15C-4D5C-A80F-DF40BBE459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850F843-E1CF-4C2C-A04D-F34C61B2BD0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5514B4E8-D6A7-4710-BB2A-CB3A524A72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3FF02E51-D3A7-4E71-BB6E-FE1081B7381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F4D147BE-9CB4-4885-AF85-2215CA512A0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3EDFBB08-C0B5-4730-A0A5-3BDE85508BD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4D29739-031E-4F28-9C49-7CB003D5199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CDFAFB12-396D-402A-99AF-5364533784B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45B6F802-0B42-432C-90E8-E95DB999A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Tax Incentives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84</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7544" y="1196752"/>
            <a:ext cx="8219256" cy="4968552"/>
          </a:xfrm>
        </p:spPr>
        <p:txBody>
          <a:bodyPr>
            <a:normAutofit/>
          </a:bodyPr>
          <a:lstStyle/>
          <a:p>
            <a:r>
              <a:rPr lang="en-US" sz="2800" b="1" dirty="0"/>
              <a:t>At the </a:t>
            </a:r>
            <a:r>
              <a:rPr lang="en-US" sz="2800" b="1" u="sng" dirty="0"/>
              <a:t>beginning</a:t>
            </a:r>
            <a:r>
              <a:rPr lang="en-US" sz="2800" b="1" dirty="0"/>
              <a:t> of a learnership – </a:t>
            </a:r>
            <a:r>
              <a:rPr lang="en-US" sz="2800" dirty="0"/>
              <a:t>when learnership has been registered</a:t>
            </a:r>
          </a:p>
          <a:p>
            <a:pPr marL="0" indent="0">
              <a:buNone/>
            </a:pPr>
            <a:endParaRPr lang="en-US" sz="3000" dirty="0"/>
          </a:p>
          <a:p>
            <a:pPr lvl="1"/>
            <a:endParaRPr lang="en-US" dirty="0"/>
          </a:p>
        </p:txBody>
      </p:sp>
      <p:graphicFrame>
        <p:nvGraphicFramePr>
          <p:cNvPr id="8" name="Diagram 7"/>
          <p:cNvGraphicFramePr/>
          <p:nvPr>
            <p:extLst>
              <p:ext uri="{D42A27DB-BD31-4B8C-83A1-F6EECF244321}">
                <p14:modId xmlns:p14="http://schemas.microsoft.com/office/powerpoint/2010/main" val="2503490240"/>
              </p:ext>
            </p:extLst>
          </p:nvPr>
        </p:nvGraphicFramePr>
        <p:xfrm>
          <a:off x="971600" y="2348880"/>
          <a:ext cx="71287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4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D90A9739-01EB-4DC1-B0F3-F802009F55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42AA613-7079-4278-9EDE-B8EE724012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ED14468-8FCB-46E1-B98C-18A7FBAB0B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50427E5E-FCF7-4C55-B47D-6DC911BCB8F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331EE61-443E-49B6-8EE4-0F50B21195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49C1E8B5-D3F7-4ED5-8711-144F683EB6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9EEAB82-3D4F-4699-B837-F6BA60B7A89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F16A49F-CD70-4933-9F5F-EC914270253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CA73AE3B-F481-416B-A850-C1496C4BC7F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F6611DEB-F753-4997-B414-BAEFA46500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8" grpId="0">
        <p:bldSub>
          <a:bldDgm bld="lvl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Tax Incentives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7544" y="1196752"/>
            <a:ext cx="8219256" cy="4968552"/>
          </a:xfrm>
        </p:spPr>
        <p:txBody>
          <a:bodyPr>
            <a:normAutofit/>
          </a:bodyPr>
          <a:lstStyle/>
          <a:p>
            <a:pPr marL="0" indent="0">
              <a:buNone/>
            </a:pPr>
            <a:r>
              <a:rPr lang="en-US" sz="2800" dirty="0"/>
              <a:t>On  successful </a:t>
            </a:r>
            <a:r>
              <a:rPr lang="en-US" sz="2800" b="1" dirty="0"/>
              <a:t>completion</a:t>
            </a:r>
            <a:r>
              <a:rPr lang="en-US" sz="2800" dirty="0"/>
              <a:t> of the learnership</a:t>
            </a:r>
          </a:p>
        </p:txBody>
      </p:sp>
      <p:graphicFrame>
        <p:nvGraphicFramePr>
          <p:cNvPr id="8" name="Diagram 7"/>
          <p:cNvGraphicFramePr/>
          <p:nvPr>
            <p:extLst>
              <p:ext uri="{D42A27DB-BD31-4B8C-83A1-F6EECF244321}">
                <p14:modId xmlns:p14="http://schemas.microsoft.com/office/powerpoint/2010/main" val="1794566583"/>
              </p:ext>
            </p:extLst>
          </p:nvPr>
        </p:nvGraphicFramePr>
        <p:xfrm>
          <a:off x="971600" y="2060848"/>
          <a:ext cx="71287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D90A9739-01EB-4DC1-B0F3-F802009F55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42AA613-7079-4278-9EDE-B8EE724012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ED14468-8FCB-46E1-B98C-18A7FBAB0B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50427E5E-FCF7-4C55-B47D-6DC911BCB8F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331EE61-443E-49B6-8EE4-0F50B21195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49C1E8B5-D3F7-4ED5-8711-144F683EB6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9EEAB82-3D4F-4699-B837-F6BA60B7A89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F16A49F-CD70-4933-9F5F-EC914270253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CA73AE3B-F481-416B-A850-C1496C4BC7F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F6611DEB-F753-4997-B414-BAEFA46500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8" grpId="0">
        <p:bldSub>
          <a:bldDgm bld="lvl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Tax Incentives</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86</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7544" y="1268760"/>
            <a:ext cx="8219256" cy="5184576"/>
          </a:xfrm>
        </p:spPr>
        <p:txBody>
          <a:bodyPr>
            <a:normAutofit lnSpcReduction="10000"/>
          </a:bodyPr>
          <a:lstStyle/>
          <a:p>
            <a:pPr marL="0" indent="0">
              <a:buNone/>
            </a:pPr>
            <a:r>
              <a:rPr lang="en-ZA" sz="2800" b="1" dirty="0"/>
              <a:t>Allowance for people with </a:t>
            </a:r>
            <a:r>
              <a:rPr lang="en-ZA" sz="2800" b="1" u="sng" dirty="0"/>
              <a:t>disabilities</a:t>
            </a:r>
            <a:endParaRPr lang="en-US" sz="2800" u="sng" dirty="0"/>
          </a:p>
          <a:p>
            <a:pPr marL="0" indent="0">
              <a:buNone/>
            </a:pPr>
            <a:endParaRPr lang="en-US" sz="2800" u="sng" dirty="0"/>
          </a:p>
          <a:p>
            <a:pPr marL="0" indent="0">
              <a:buNone/>
            </a:pPr>
            <a:r>
              <a:rPr lang="en-ZA" sz="2600" dirty="0"/>
              <a:t>The employer will be allowed to deduct an initial amount of:</a:t>
            </a:r>
            <a:endParaRPr lang="en-US" sz="2600" dirty="0"/>
          </a:p>
          <a:p>
            <a:pPr lvl="1" fontAlgn="base"/>
            <a:r>
              <a:rPr lang="en-US" sz="2600" b="1" dirty="0"/>
              <a:t>150%</a:t>
            </a:r>
            <a:r>
              <a:rPr lang="en-US" sz="2600" dirty="0"/>
              <a:t> of the </a:t>
            </a:r>
            <a:r>
              <a:rPr lang="en-US" sz="2600" b="1" dirty="0"/>
              <a:t>annual salary </a:t>
            </a:r>
            <a:r>
              <a:rPr lang="en-US" sz="2600" dirty="0"/>
              <a:t>of a previously </a:t>
            </a:r>
            <a:r>
              <a:rPr lang="en-US" sz="2600" b="1" dirty="0"/>
              <a:t>employed </a:t>
            </a:r>
            <a:r>
              <a:rPr lang="en-US" sz="2600" dirty="0"/>
              <a:t>learner up to a </a:t>
            </a:r>
            <a:r>
              <a:rPr lang="en-US" sz="2600" b="1" dirty="0"/>
              <a:t>maximum of R40 00.</a:t>
            </a:r>
          </a:p>
          <a:p>
            <a:pPr lvl="1" fontAlgn="base"/>
            <a:r>
              <a:rPr lang="en-US" sz="2600" b="1" dirty="0"/>
              <a:t>175%</a:t>
            </a:r>
            <a:r>
              <a:rPr lang="en-US" sz="2600" dirty="0"/>
              <a:t> of the allowance paid to an </a:t>
            </a:r>
            <a:r>
              <a:rPr lang="en-US" sz="2600" b="1" dirty="0"/>
              <a:t>unemployed learner </a:t>
            </a:r>
            <a:r>
              <a:rPr lang="en-US" sz="2600" dirty="0"/>
              <a:t>up to a </a:t>
            </a:r>
            <a:r>
              <a:rPr lang="en-US" sz="2600" b="1" dirty="0"/>
              <a:t>maximum of R50 000.</a:t>
            </a:r>
          </a:p>
          <a:p>
            <a:pPr marL="0" indent="0">
              <a:buNone/>
            </a:pPr>
            <a:endParaRPr lang="en-US" sz="2800" dirty="0"/>
          </a:p>
          <a:p>
            <a:r>
              <a:rPr lang="en-ZA" sz="2800" dirty="0"/>
              <a:t>On </a:t>
            </a:r>
            <a:r>
              <a:rPr lang="en-ZA" sz="2800" b="1" dirty="0"/>
              <a:t>successful completion </a:t>
            </a:r>
            <a:r>
              <a:rPr lang="en-ZA" sz="2800" dirty="0"/>
              <a:t>of the learnership, the employer may deduct </a:t>
            </a:r>
            <a:r>
              <a:rPr lang="en-ZA" sz="2800" b="1" dirty="0"/>
              <a:t>175% </a:t>
            </a:r>
            <a:r>
              <a:rPr lang="en-ZA" sz="2800" dirty="0"/>
              <a:t>of the employee’s annual salary up to </a:t>
            </a:r>
            <a:r>
              <a:rPr lang="en-ZA" sz="2800" b="1" dirty="0"/>
              <a:t>an amount of R50 000</a:t>
            </a:r>
            <a:r>
              <a:rPr lang="en-ZA" sz="2800" dirty="0"/>
              <a:t>.</a:t>
            </a:r>
            <a:endParaRPr lang="en-US" sz="2800" dirty="0"/>
          </a:p>
          <a:p>
            <a:pPr lvl="1"/>
            <a:endParaRPr lang="en-US" dirty="0"/>
          </a:p>
        </p:txBody>
      </p:sp>
    </p:spTree>
    <p:extLst>
      <p:ext uri="{BB962C8B-B14F-4D97-AF65-F5344CB8AC3E}">
        <p14:creationId xmlns:p14="http://schemas.microsoft.com/office/powerpoint/2010/main" val="279767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Benefits of learnership </a:t>
            </a:r>
          </a:p>
        </p:txBody>
      </p:sp>
      <p:sp>
        <p:nvSpPr>
          <p:cNvPr id="5" name="Slide Number Placeholder 4"/>
          <p:cNvSpPr>
            <a:spLocks noGrp="1"/>
          </p:cNvSpPr>
          <p:nvPr>
            <p:ph type="sldNum" sz="quarter" idx="12"/>
          </p:nvPr>
        </p:nvSpPr>
        <p:spPr/>
        <p:txBody>
          <a:bodyPr/>
          <a:lstStyle/>
          <a:p>
            <a:fld id="{32F83655-DC73-417F-8B26-EB7A1DBB5382}" type="slidenum">
              <a:rPr lang="en-ZA" smtClean="0"/>
              <a:pPr/>
              <a:t>87</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Content Placeholder 7"/>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052736"/>
            <a:ext cx="2088232" cy="1224136"/>
          </a:xfrm>
          <a:prstGeom prst="rect">
            <a:avLst/>
          </a:prstGeom>
        </p:spPr>
      </p:pic>
      <p:sp>
        <p:nvSpPr>
          <p:cNvPr id="9" name="TextBox 8"/>
          <p:cNvSpPr txBox="1"/>
          <p:nvPr/>
        </p:nvSpPr>
        <p:spPr>
          <a:xfrm>
            <a:off x="1475656" y="2348880"/>
            <a:ext cx="6912768" cy="2246769"/>
          </a:xfrm>
          <a:prstGeom prst="rect">
            <a:avLst/>
          </a:prstGeom>
          <a:solidFill>
            <a:schemeClr val="accent4">
              <a:lumMod val="75000"/>
            </a:schemeClr>
          </a:solidFill>
        </p:spPr>
        <p:txBody>
          <a:bodyPr wrap="square" rtlCol="0">
            <a:spAutoFit/>
          </a:bodyPr>
          <a:lstStyle/>
          <a:p>
            <a:r>
              <a:rPr lang="en-ZA" sz="2800" i="1" dirty="0">
                <a:solidFill>
                  <a:schemeClr val="bg1"/>
                </a:solidFill>
              </a:rPr>
              <a:t>How can a company benefit from implementing learnerships? </a:t>
            </a:r>
          </a:p>
          <a:p>
            <a:endParaRPr lang="en-ZA" sz="2800" i="1" dirty="0">
              <a:solidFill>
                <a:schemeClr val="bg1"/>
              </a:solidFill>
            </a:endParaRPr>
          </a:p>
          <a:p>
            <a:r>
              <a:rPr lang="en-ZA" sz="2800" i="1" dirty="0">
                <a:solidFill>
                  <a:schemeClr val="bg1"/>
                </a:solidFill>
              </a:rPr>
              <a:t>Take down notes to be used to complete Activity 1.5.1 in your PoE.</a:t>
            </a:r>
            <a:endParaRPr lang="en-US" sz="2600" dirty="0">
              <a:solidFill>
                <a:schemeClr val="bg1"/>
              </a:solidFill>
            </a:endParaRPr>
          </a:p>
        </p:txBody>
      </p:sp>
    </p:spTree>
    <p:extLst>
      <p:ext uri="{BB962C8B-B14F-4D97-AF65-F5344CB8AC3E}">
        <p14:creationId xmlns:p14="http://schemas.microsoft.com/office/powerpoint/2010/main" val="20731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How can learners apply for a learnership?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7544" y="1268760"/>
            <a:ext cx="8219256" cy="5184576"/>
          </a:xfrm>
        </p:spPr>
        <p:txBody>
          <a:bodyPr>
            <a:normAutofit/>
          </a:bodyPr>
          <a:lstStyle/>
          <a:p>
            <a:pPr marL="0" indent="0">
              <a:buNone/>
            </a:pPr>
            <a:endParaRPr lang="en-US" sz="2800" dirty="0"/>
          </a:p>
          <a:p>
            <a:r>
              <a:rPr lang="en-ZA" sz="2800" dirty="0"/>
              <a:t>As it is necessary for a learner to be employed for the duration of the learnership, unemployed learners could:</a:t>
            </a:r>
          </a:p>
          <a:p>
            <a:pPr marL="0" indent="0">
              <a:buNone/>
            </a:pPr>
            <a:endParaRPr lang="en-US" sz="2800" dirty="0"/>
          </a:p>
          <a:p>
            <a:pPr lvl="1" fontAlgn="base"/>
            <a:r>
              <a:rPr lang="en-US" sz="2600" dirty="0"/>
              <a:t>Apply when employers call for applications from unemployed people – normally through advertisements in the newspaper</a:t>
            </a:r>
          </a:p>
          <a:p>
            <a:pPr lvl="1" fontAlgn="base"/>
            <a:r>
              <a:rPr lang="en-US" sz="2600" dirty="0"/>
              <a:t>Register on the Employment Services System of South Africa (ESSA) through the Department of Labour</a:t>
            </a:r>
          </a:p>
          <a:p>
            <a:pPr lvl="1"/>
            <a:endParaRPr lang="en-US" dirty="0"/>
          </a:p>
        </p:txBody>
      </p:sp>
    </p:spTree>
    <p:extLst>
      <p:ext uri="{BB962C8B-B14F-4D97-AF65-F5344CB8AC3E}">
        <p14:creationId xmlns:p14="http://schemas.microsoft.com/office/powerpoint/2010/main" val="6280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How is a Learnership Implemented?</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89</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p:txBody>
          <a:bodyPr/>
          <a:lstStyle/>
          <a:p>
            <a:pPr marL="0" indent="0">
              <a:buNone/>
            </a:pPr>
            <a:r>
              <a:rPr lang="en-ZA" sz="2600" dirty="0"/>
              <a:t>. </a:t>
            </a:r>
            <a:endParaRPr lang="en-US" dirty="0"/>
          </a:p>
        </p:txBody>
      </p:sp>
      <p:graphicFrame>
        <p:nvGraphicFramePr>
          <p:cNvPr id="8" name="Diagram 7"/>
          <p:cNvGraphicFramePr/>
          <p:nvPr>
            <p:extLst>
              <p:ext uri="{D42A27DB-BD31-4B8C-83A1-F6EECF244321}">
                <p14:modId xmlns:p14="http://schemas.microsoft.com/office/powerpoint/2010/main" val="1596981851"/>
              </p:ext>
            </p:extLst>
          </p:nvPr>
        </p:nvGraphicFramePr>
        <p:xfrm>
          <a:off x="683568" y="1196752"/>
          <a:ext cx="763284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4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D449692-7332-4059-B42B-7C130233FE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7A8C109-C745-4CE3-A348-BEE40E571E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16A2B3A3-D490-48CD-9759-4111F58A147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9936BDCB-575A-4295-98A6-4EF8818AEB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31C29BC6-BE98-4282-BB21-A80C160607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82FEB3BD-40DA-4A5B-AF7F-24AD20C35A6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6163E473-9D59-40DC-92C2-431398D347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National Education Policy Act (Act 27 of 1996)</a:t>
            </a:r>
            <a:br>
              <a:rPr lang="en-US" dirty="0"/>
            </a:b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a:t>
            </a:fld>
            <a:endParaRPr lang="en-ZA"/>
          </a:p>
        </p:txBody>
      </p:sp>
      <p:sp>
        <p:nvSpPr>
          <p:cNvPr id="8" name="Content Placeholder 7"/>
          <p:cNvSpPr>
            <a:spLocks noGrp="1"/>
          </p:cNvSpPr>
          <p:nvPr>
            <p:ph sz="quarter" idx="1"/>
          </p:nvPr>
        </p:nvSpPr>
        <p:spPr>
          <a:xfrm>
            <a:off x="539552" y="1484784"/>
            <a:ext cx="8141310" cy="4680520"/>
          </a:xfrm>
        </p:spPr>
        <p:txBody>
          <a:bodyPr>
            <a:normAutofit/>
          </a:bodyPr>
          <a:lstStyle/>
          <a:p>
            <a:pPr marL="285750" indent="-285750">
              <a:buFont typeface="Arial" pitchFamily="34" charset="0"/>
              <a:buChar char="•"/>
            </a:pPr>
            <a:endParaRPr lang="en-ZA" sz="2800" b="1" dirty="0"/>
          </a:p>
          <a:p>
            <a:pPr marL="0" indent="0">
              <a:buNone/>
            </a:pPr>
            <a:r>
              <a:rPr lang="en-ZA" sz="2800" b="1" dirty="0"/>
              <a:t>Acknowledges that Education and Training:</a:t>
            </a:r>
          </a:p>
          <a:p>
            <a:pPr marL="0" indent="0">
              <a:buNone/>
            </a:pPr>
            <a:endParaRPr lang="en-ZA" sz="2800" b="1" dirty="0"/>
          </a:p>
          <a:p>
            <a:pPr lvl="0"/>
            <a:r>
              <a:rPr lang="en-US" dirty="0"/>
              <a:t>is basic human right to which all people should have access on a life-long basis </a:t>
            </a:r>
          </a:p>
          <a:p>
            <a:pPr lvl="0"/>
            <a:r>
              <a:rPr lang="en-ZA" dirty="0"/>
              <a:t>should be fair, equitable, open and accessible and not open to past inequalities.</a:t>
            </a:r>
          </a:p>
          <a:p>
            <a:pPr lvl="0"/>
            <a:r>
              <a:rPr lang="en-ZA" dirty="0"/>
              <a:t>should improve quality of delivery, encourage independent thinking and celebrate diversity of cultures, languages and religions. </a:t>
            </a:r>
          </a:p>
        </p:txBody>
      </p:sp>
    </p:spTree>
    <p:extLst>
      <p:ext uri="{BB962C8B-B14F-4D97-AF65-F5344CB8AC3E}">
        <p14:creationId xmlns:p14="http://schemas.microsoft.com/office/powerpoint/2010/main" val="42779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Obligations of different parties</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90</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p:txBody>
          <a:bodyPr/>
          <a:lstStyle/>
          <a:p>
            <a:pPr marL="0" indent="0">
              <a:buNone/>
            </a:pPr>
            <a:r>
              <a:rPr lang="en-ZA" sz="2600" dirty="0"/>
              <a:t>. </a:t>
            </a:r>
            <a:endParaRPr lang="en-US" dirty="0"/>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 9"/>
          <p:cNvGraphicFramePr/>
          <p:nvPr>
            <p:extLst>
              <p:ext uri="{D42A27DB-BD31-4B8C-83A1-F6EECF244321}">
                <p14:modId xmlns:p14="http://schemas.microsoft.com/office/powerpoint/2010/main" val="2704078754"/>
              </p:ext>
            </p:extLst>
          </p:nvPr>
        </p:nvGraphicFramePr>
        <p:xfrm>
          <a:off x="755576" y="1340768"/>
          <a:ext cx="7344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3"/>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53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A876C78-AB3A-47C4-AB74-C40F742F7FF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6D7F9785-E90A-4217-9E42-C2B368A2470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5CA49A36-7D9F-4DE9-A2C3-261EE9460DD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E6F279A6-994A-4D1B-B2C4-8155371BA21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8AA8E6AE-5E2D-47E8-954C-CC3AD668EA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4F27FB53-A357-40FE-9BF5-D0509CF37E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E8FB8968-F8B2-4C39-80C4-6A573B1FCFE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graphicEl>
                                              <a:dgm id="{92B1A952-9690-4DEC-B48B-A1F5DD7E6CE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DC3C810D-25D7-4F32-9A43-9873035558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Stipulations governing learnership agreements</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91</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2372" y="1988840"/>
            <a:ext cx="7494004" cy="5184576"/>
          </a:xfrm>
        </p:spPr>
        <p:txBody>
          <a:bodyPr>
            <a:normAutofit/>
          </a:bodyPr>
          <a:lstStyle/>
          <a:p>
            <a:pPr marL="0" lvl="0" indent="0" fontAlgn="base">
              <a:buNone/>
            </a:pPr>
            <a:r>
              <a:rPr lang="en-US" sz="2800" b="1" dirty="0"/>
              <a:t>Learnership agreement must be:</a:t>
            </a:r>
          </a:p>
          <a:p>
            <a:pPr marL="0" lvl="0" indent="0" fontAlgn="base">
              <a:buNone/>
            </a:pPr>
            <a:endParaRPr lang="en-US" sz="1400" dirty="0"/>
          </a:p>
          <a:p>
            <a:pPr lvl="1" fontAlgn="base"/>
            <a:r>
              <a:rPr lang="en-US" sz="2600" dirty="0"/>
              <a:t>compiled in prescribed format </a:t>
            </a:r>
          </a:p>
          <a:p>
            <a:pPr lvl="1" fontAlgn="base"/>
            <a:r>
              <a:rPr lang="en-US" sz="2600" dirty="0"/>
              <a:t>registered with relevant SETA in prescribed manner</a:t>
            </a:r>
          </a:p>
          <a:p>
            <a:pPr marL="0" indent="0">
              <a:buNone/>
            </a:pPr>
            <a:endParaRPr lang="en-US" dirty="0"/>
          </a:p>
        </p:txBody>
      </p:sp>
    </p:spTree>
    <p:extLst>
      <p:ext uri="{BB962C8B-B14F-4D97-AF65-F5344CB8AC3E}">
        <p14:creationId xmlns:p14="http://schemas.microsoft.com/office/powerpoint/2010/main" val="2068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Stipulations governing learnership agreements</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92</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2372" y="1988840"/>
            <a:ext cx="7710028" cy="5184576"/>
          </a:xfrm>
        </p:spPr>
        <p:txBody>
          <a:bodyPr>
            <a:normAutofit/>
          </a:bodyPr>
          <a:lstStyle/>
          <a:p>
            <a:pPr lvl="0" fontAlgn="base"/>
            <a:r>
              <a:rPr lang="en-US" sz="2800" dirty="0"/>
              <a:t>Learnership agreement may only be terminated when:</a:t>
            </a:r>
          </a:p>
          <a:p>
            <a:pPr marL="0" lvl="0" indent="0" fontAlgn="base">
              <a:buNone/>
            </a:pPr>
            <a:endParaRPr lang="en-US" sz="1400" dirty="0"/>
          </a:p>
          <a:p>
            <a:pPr lvl="1"/>
            <a:r>
              <a:rPr lang="en-US" dirty="0"/>
              <a:t>Learner </a:t>
            </a:r>
            <a:r>
              <a:rPr lang="en-US" b="1" dirty="0"/>
              <a:t>meets</a:t>
            </a:r>
            <a:r>
              <a:rPr lang="en-US" dirty="0"/>
              <a:t> the r</a:t>
            </a:r>
            <a:r>
              <a:rPr lang="en-US" b="1" dirty="0"/>
              <a:t>equirements</a:t>
            </a:r>
            <a:r>
              <a:rPr lang="en-US" dirty="0"/>
              <a:t> of the specific qualification </a:t>
            </a:r>
            <a:r>
              <a:rPr lang="en-US" b="1" dirty="0"/>
              <a:t>before stipulated end date </a:t>
            </a:r>
            <a:r>
              <a:rPr lang="en-US" dirty="0"/>
              <a:t>of the agreement</a:t>
            </a:r>
          </a:p>
          <a:p>
            <a:pPr lvl="1"/>
            <a:r>
              <a:rPr lang="en-US" dirty="0"/>
              <a:t>Termination of the agreement is </a:t>
            </a:r>
            <a:r>
              <a:rPr lang="en-US" b="1" dirty="0"/>
              <a:t>approved by SETA </a:t>
            </a:r>
            <a:r>
              <a:rPr lang="en-US" dirty="0"/>
              <a:t>who has registered  learnership </a:t>
            </a:r>
          </a:p>
          <a:p>
            <a:pPr lvl="1"/>
            <a:r>
              <a:rPr lang="en-US" dirty="0"/>
              <a:t>Learner is </a:t>
            </a:r>
            <a:r>
              <a:rPr lang="en-US" b="1" dirty="0"/>
              <a:t>fairly dismissed </a:t>
            </a:r>
            <a:r>
              <a:rPr lang="en-US" dirty="0"/>
              <a:t>as an employee for a reason related to his conduct or capacity as an employee	 </a:t>
            </a:r>
            <a:endParaRPr lang="en-US" sz="2600" dirty="0"/>
          </a:p>
          <a:p>
            <a:pPr marL="0" indent="0">
              <a:buNone/>
            </a:pPr>
            <a:endParaRPr lang="en-US" sz="2800" dirty="0"/>
          </a:p>
        </p:txBody>
      </p:sp>
    </p:spTree>
    <p:extLst>
      <p:ext uri="{BB962C8B-B14F-4D97-AF65-F5344CB8AC3E}">
        <p14:creationId xmlns:p14="http://schemas.microsoft.com/office/powerpoint/2010/main" val="42518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Stipulations governing learnership agreements</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93</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2372" y="1988840"/>
            <a:ext cx="8219256" cy="4032448"/>
          </a:xfrm>
        </p:spPr>
        <p:txBody>
          <a:bodyPr>
            <a:normAutofit/>
          </a:bodyPr>
          <a:lstStyle/>
          <a:p>
            <a:pPr marL="0" lvl="0" indent="0" fontAlgn="base">
              <a:buNone/>
            </a:pPr>
            <a:r>
              <a:rPr lang="en-US" sz="2800" b="1" dirty="0"/>
              <a:t>Training provider </a:t>
            </a:r>
            <a:r>
              <a:rPr lang="en-US" sz="2800" dirty="0"/>
              <a:t>or </a:t>
            </a:r>
            <a:r>
              <a:rPr lang="en-US" sz="2800" b="1" dirty="0"/>
              <a:t>employer</a:t>
            </a:r>
            <a:r>
              <a:rPr lang="en-US" sz="2800" dirty="0"/>
              <a:t> that is party to a learnership </a:t>
            </a:r>
            <a:r>
              <a:rPr lang="en-US" sz="2800" b="1" dirty="0"/>
              <a:t>may only be changed </a:t>
            </a:r>
            <a:r>
              <a:rPr lang="en-US" sz="2800" dirty="0"/>
              <a:t>or </a:t>
            </a:r>
            <a:r>
              <a:rPr lang="en-US" sz="2800" b="1" dirty="0"/>
              <a:t>substituted </a:t>
            </a:r>
            <a:r>
              <a:rPr lang="en-US" sz="2800" dirty="0"/>
              <a:t>with:</a:t>
            </a:r>
          </a:p>
          <a:p>
            <a:pPr lvl="1"/>
            <a:r>
              <a:rPr lang="en-US" dirty="0"/>
              <a:t>Learner’s consent </a:t>
            </a:r>
          </a:p>
          <a:p>
            <a:pPr lvl="1"/>
            <a:r>
              <a:rPr lang="en-US" dirty="0"/>
              <a:t>Approval of the SETA who registered  learnership agreement.</a:t>
            </a:r>
          </a:p>
          <a:p>
            <a:pPr marL="354012" lvl="1" indent="0">
              <a:buNone/>
            </a:pPr>
            <a:endParaRPr lang="en-US" dirty="0"/>
          </a:p>
          <a:p>
            <a:pPr lvl="0" fontAlgn="base"/>
            <a:r>
              <a:rPr lang="en-US" sz="2800" dirty="0"/>
              <a:t>SETA must provide the Director-General of Department of Labour with a record of learnership agreements registered by specific SETA.</a:t>
            </a:r>
            <a:endParaRPr lang="en-US" sz="2600" dirty="0"/>
          </a:p>
          <a:p>
            <a:pPr marL="0" indent="0">
              <a:buNone/>
            </a:pPr>
            <a:endParaRPr lang="en-US" sz="2800" dirty="0"/>
          </a:p>
        </p:txBody>
      </p:sp>
    </p:spTree>
    <p:extLst>
      <p:ext uri="{BB962C8B-B14F-4D97-AF65-F5344CB8AC3E}">
        <p14:creationId xmlns:p14="http://schemas.microsoft.com/office/powerpoint/2010/main" val="38324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Implementation of  learnership</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94</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2372" y="1196752"/>
            <a:ext cx="8219256" cy="5184576"/>
          </a:xfrm>
        </p:spPr>
        <p:txBody>
          <a:bodyPr>
            <a:normAutofit/>
          </a:bodyPr>
          <a:lstStyle/>
          <a:p>
            <a:pPr lvl="1"/>
            <a:endParaRPr lang="en-US" sz="2600" dirty="0"/>
          </a:p>
          <a:p>
            <a:pPr marL="0" indent="0">
              <a:buNone/>
            </a:pPr>
            <a:endParaRPr lang="en-US" sz="2800" dirty="0"/>
          </a:p>
        </p:txBody>
      </p:sp>
      <p:graphicFrame>
        <p:nvGraphicFramePr>
          <p:cNvPr id="8" name="Diagram 7"/>
          <p:cNvGraphicFramePr/>
          <p:nvPr>
            <p:extLst>
              <p:ext uri="{D42A27DB-BD31-4B8C-83A1-F6EECF244321}">
                <p14:modId xmlns:p14="http://schemas.microsoft.com/office/powerpoint/2010/main" val="1433965573"/>
              </p:ext>
            </p:extLst>
          </p:nvPr>
        </p:nvGraphicFramePr>
        <p:xfrm>
          <a:off x="899592" y="1268760"/>
          <a:ext cx="67204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349FBB3-B8E8-46C4-8268-76207AED878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AF84F21A-133C-4653-9F6B-E7F527C42F3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15901D33-447E-42D8-9EF4-D2D3C77E098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27EBCB6-73F3-422C-97D8-8B3B6C43B26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104ABB19-2E6A-420A-A724-A654ECFE0B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16E0C4C-FC2C-4B61-8B07-3A26446D8A5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E2200409-8984-47A0-A85E-AAF78A72871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F04C812C-BE16-4985-AAC8-5046DCD887F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DC7F46E3-BD10-4551-8C08-A8F53B69D0A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020AA295-D38D-4977-BC36-82E388CBADC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6E3DA8CA-4EB6-4C1E-9575-3810F87CC6D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D0455AEF-9C21-4D72-ACD9-CBAE0EF7875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1CD6F1CA-5253-4349-AB9C-9EDF2E25274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0B896BA6-BD6F-42B9-944B-36742EBBF8F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A6AA3401-6239-45F7-88BD-F7180ED853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95</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348880"/>
            <a:ext cx="6912768" cy="523220"/>
          </a:xfrm>
          <a:prstGeom prst="rect">
            <a:avLst/>
          </a:prstGeom>
          <a:solidFill>
            <a:schemeClr val="accent4">
              <a:lumMod val="75000"/>
            </a:schemeClr>
          </a:solidFill>
        </p:spPr>
        <p:txBody>
          <a:bodyPr wrap="square" rtlCol="0">
            <a:spAutoFit/>
          </a:bodyPr>
          <a:lstStyle/>
          <a:p>
            <a:r>
              <a:rPr lang="en-ZA" sz="2800" b="1" i="1" dirty="0">
                <a:solidFill>
                  <a:schemeClr val="bg1"/>
                </a:solidFill>
              </a:rPr>
              <a:t>Do Activity 1.6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124744"/>
            <a:ext cx="2304256" cy="936104"/>
          </a:xfrm>
          <a:prstGeom prst="rect">
            <a:avLst/>
          </a:prstGeom>
        </p:spPr>
      </p:pic>
    </p:spTree>
    <p:extLst>
      <p:ext uri="{BB962C8B-B14F-4D97-AF65-F5344CB8AC3E}">
        <p14:creationId xmlns:p14="http://schemas.microsoft.com/office/powerpoint/2010/main" val="15146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Skills programmes</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96</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Content Placeholder 1"/>
          <p:cNvSpPr>
            <a:spLocks noGrp="1"/>
          </p:cNvSpPr>
          <p:nvPr>
            <p:ph sz="quarter" idx="1"/>
          </p:nvPr>
        </p:nvSpPr>
        <p:spPr>
          <a:xfrm>
            <a:off x="462372" y="734204"/>
            <a:ext cx="8219256" cy="3846924"/>
          </a:xfrm>
        </p:spPr>
        <p:txBody>
          <a:bodyPr>
            <a:normAutofit lnSpcReduction="10000"/>
          </a:bodyPr>
          <a:lstStyle/>
          <a:p>
            <a:pPr marL="0" indent="0">
              <a:buNone/>
            </a:pPr>
            <a:endParaRPr lang="en-US" sz="2800" dirty="0"/>
          </a:p>
          <a:p>
            <a:pPr marL="0" indent="0">
              <a:buNone/>
            </a:pPr>
            <a:endParaRPr lang="en-ZA" sz="2800" b="1" dirty="0"/>
          </a:p>
          <a:p>
            <a:pPr marL="0" indent="0">
              <a:buNone/>
            </a:pPr>
            <a:r>
              <a:rPr lang="en-ZA" sz="2800" b="1" dirty="0"/>
              <a:t>A skills programme is </a:t>
            </a:r>
          </a:p>
          <a:p>
            <a:pPr marL="0" indent="0">
              <a:buNone/>
            </a:pPr>
            <a:endParaRPr lang="en-US" sz="1400" b="1" dirty="0"/>
          </a:p>
          <a:p>
            <a:pPr lvl="1" fontAlgn="base"/>
            <a:r>
              <a:rPr lang="en-US" sz="2600" dirty="0"/>
              <a:t>Occupationally based</a:t>
            </a:r>
          </a:p>
          <a:p>
            <a:pPr lvl="1" fontAlgn="base"/>
            <a:r>
              <a:rPr lang="en-US" sz="2600" dirty="0"/>
              <a:t>Carries credits towards a full qualification that is registered on the NQF</a:t>
            </a:r>
          </a:p>
          <a:p>
            <a:pPr lvl="1" fontAlgn="base"/>
            <a:r>
              <a:rPr lang="en-US" sz="2600" dirty="0"/>
              <a:t>Is offered by accredited training providers</a:t>
            </a:r>
          </a:p>
          <a:p>
            <a:pPr lvl="1" fontAlgn="base"/>
            <a:r>
              <a:rPr lang="en-US" sz="2600" dirty="0"/>
              <a:t>Complies with prescribed requirements</a:t>
            </a:r>
          </a:p>
          <a:p>
            <a:pPr lvl="1"/>
            <a:endParaRPr lang="en-US" sz="2600" dirty="0"/>
          </a:p>
          <a:p>
            <a:pPr marL="0" indent="0">
              <a:buNone/>
            </a:pPr>
            <a:endParaRPr lang="en-US" sz="2800" dirty="0"/>
          </a:p>
        </p:txBody>
      </p:sp>
      <p:graphicFrame>
        <p:nvGraphicFramePr>
          <p:cNvPr id="9" name="Diagram 8"/>
          <p:cNvGraphicFramePr/>
          <p:nvPr>
            <p:extLst>
              <p:ext uri="{D42A27DB-BD31-4B8C-83A1-F6EECF244321}">
                <p14:modId xmlns:p14="http://schemas.microsoft.com/office/powerpoint/2010/main" val="902103709"/>
              </p:ext>
            </p:extLst>
          </p:nvPr>
        </p:nvGraphicFramePr>
        <p:xfrm>
          <a:off x="467545" y="4837906"/>
          <a:ext cx="8064896" cy="111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3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656F3447-D558-4CF5-A5EB-B8389C5CEAC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BDA13852-67CB-4865-B19C-345003C417A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B020035B-A41F-4438-9B88-F40FA26A842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96AC9D2A-7451-4820-BEE4-A303A85BADC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E42C538C-1481-4807-8294-BCBA3B23AD5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1AFE8324-1F4E-4377-9F3B-25941E0CFE7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EB19F1E9-3AB4-4560-BE2A-13B0229B70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9"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US" dirty="0"/>
              <a:t>Formal and informal training</a:t>
            </a:r>
            <a:br>
              <a:rPr lang="en-US" dirty="0"/>
            </a:b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97</a:t>
            </a:fld>
            <a:endParaRPr lang="en-ZA"/>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784607958"/>
              </p:ext>
            </p:extLst>
          </p:nvPr>
        </p:nvGraphicFramePr>
        <p:xfrm>
          <a:off x="487363" y="1001613"/>
          <a:ext cx="8240712" cy="5235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3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C698A1C-D15C-4D5C-A80F-DF40BBE459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850F843-E1CF-4C2C-A04D-F34C61B2BD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514B4E8-D6A7-4710-BB2A-CB3A524A721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3FF02E51-D3A7-4E71-BB6E-FE1081B738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F4D147BE-9CB4-4885-AF85-2215CA512A0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3EDFBB08-C0B5-4730-A0A5-3BDE85508BD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34D29739-031E-4F28-9C49-7CB003D5199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CDFAFB12-396D-402A-99AF-5364533784B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5B6F802-0B42-432C-90E8-E95DB999A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Formative assessment in PoE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98</a:t>
            </a:fld>
            <a:endParaRPr lang="en-ZA"/>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475656" y="2617748"/>
            <a:ext cx="6912768" cy="523220"/>
          </a:xfrm>
          <a:prstGeom prst="rect">
            <a:avLst/>
          </a:prstGeom>
          <a:solidFill>
            <a:schemeClr val="accent4">
              <a:lumMod val="75000"/>
            </a:schemeClr>
          </a:solidFill>
        </p:spPr>
        <p:txBody>
          <a:bodyPr wrap="square" rtlCol="0">
            <a:spAutoFit/>
          </a:bodyPr>
          <a:lstStyle/>
          <a:p>
            <a:r>
              <a:rPr lang="en-ZA" sz="2800" b="1" i="1" dirty="0">
                <a:solidFill>
                  <a:schemeClr val="bg1"/>
                </a:solidFill>
              </a:rPr>
              <a:t>Do Activity 1.7 in your PoE</a:t>
            </a:r>
            <a:endParaRPr lang="en-US" sz="2600" dirty="0">
              <a:solidFill>
                <a:schemeClr val="bg1"/>
              </a:solidFill>
            </a:endParaRPr>
          </a:p>
        </p:txBody>
      </p:sp>
      <p:pic>
        <p:nvPicPr>
          <p:cNvPr id="10" name="Content Placeholder 9" descr="ec_i_formative_2.gif"/>
          <p:cNvPicPr>
            <a:picLocks noGrp="1"/>
          </p:cNvPicPr>
          <p:nvPr>
            <p:ph sz="quarter" idx="1"/>
          </p:nvPr>
        </p:nvPicPr>
        <p:blipFill>
          <a:blip r:embed="rId2" cstate="print"/>
          <a:stretch>
            <a:fillRect/>
          </a:stretch>
        </p:blipFill>
        <p:spPr>
          <a:xfrm>
            <a:off x="467544" y="1484784"/>
            <a:ext cx="2304256" cy="936104"/>
          </a:xfrm>
          <a:prstGeom prst="rect">
            <a:avLst/>
          </a:prstGeom>
        </p:spPr>
      </p:pic>
    </p:spTree>
    <p:extLst>
      <p:ext uri="{BB962C8B-B14F-4D97-AF65-F5344CB8AC3E}">
        <p14:creationId xmlns:p14="http://schemas.microsoft.com/office/powerpoint/2010/main" val="5230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Development Facilitation</a:t>
            </a:r>
          </a:p>
        </p:txBody>
      </p:sp>
      <p:sp>
        <p:nvSpPr>
          <p:cNvPr id="3" name="Text Placeholder 2"/>
          <p:cNvSpPr>
            <a:spLocks noGrp="1"/>
          </p:cNvSpPr>
          <p:nvPr>
            <p:ph type="body" idx="1"/>
          </p:nvPr>
        </p:nvSpPr>
        <p:spPr/>
        <p:txBody>
          <a:bodyPr>
            <a:noAutofit/>
          </a:bodyPr>
          <a:lstStyle/>
          <a:p>
            <a:r>
              <a:rPr lang="en-US" sz="4400" dirty="0"/>
              <a:t>Study Unit 2:</a:t>
            </a:r>
            <a:br>
              <a:rPr lang="en-US" sz="4400" dirty="0"/>
            </a:br>
            <a:r>
              <a:rPr lang="en-ZA" sz="4400" dirty="0"/>
              <a:t>Promote a learning culture in an organisation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99</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2925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30208</TotalTime>
  <Words>15901</Words>
  <Application>Microsoft Office PowerPoint</Application>
  <PresentationFormat>On-screen Show (4:3)</PresentationFormat>
  <Paragraphs>3274</Paragraphs>
  <Slides>398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398</vt:i4>
      </vt:variant>
    </vt:vector>
  </HeadingPairs>
  <TitlesOfParts>
    <vt:vector size="405" baseType="lpstr">
      <vt:lpstr>SimSun</vt:lpstr>
      <vt:lpstr>Arial</vt:lpstr>
      <vt:lpstr>Calibri</vt:lpstr>
      <vt:lpstr>Courier New</vt:lpstr>
      <vt:lpstr>Times New Roman</vt:lpstr>
      <vt:lpstr>Wingdings 2</vt:lpstr>
      <vt:lpstr>Equity</vt:lpstr>
      <vt:lpstr>Skills Development Facilitation</vt:lpstr>
      <vt:lpstr>Ground Rules</vt:lpstr>
      <vt:lpstr>Skills Development Facilitation</vt:lpstr>
      <vt:lpstr>Study Unit 1 – Specific Outcomes</vt:lpstr>
      <vt:lpstr>Overview</vt:lpstr>
      <vt:lpstr>Legislation  - skills development </vt:lpstr>
      <vt:lpstr>Legislation  - skills development </vt:lpstr>
      <vt:lpstr>National Education Policy Act (Act 27 of 1996)  </vt:lpstr>
      <vt:lpstr>National Education Policy Act (Act 27 of 1996)  </vt:lpstr>
      <vt:lpstr>National Education Policy Act (Act 27 of 1996)  </vt:lpstr>
      <vt:lpstr>The South African Qualifications Act (Act 58 of 1995) </vt:lpstr>
      <vt:lpstr>The South African Qualifications Act (Act 58 of 1995) </vt:lpstr>
      <vt:lpstr>Objectives of the SAQA Act of 1995</vt:lpstr>
      <vt:lpstr>National Qualifications Framework (NQF) Act No 67 of 2008  </vt:lpstr>
      <vt:lpstr>Objectives of National Qualifications Framework (NQF) Act No 67 of 2008  </vt:lpstr>
      <vt:lpstr>Principles of  the NQF  </vt:lpstr>
      <vt:lpstr>Principles of  the NQF  </vt:lpstr>
      <vt:lpstr>Principles of  the NQF  </vt:lpstr>
      <vt:lpstr>Principles of  the NQF  </vt:lpstr>
      <vt:lpstr>NQF Levels (1)</vt:lpstr>
      <vt:lpstr>NQF Levels (2)</vt:lpstr>
      <vt:lpstr>NQF Levels (3)</vt:lpstr>
      <vt:lpstr>NQF Levels (4)</vt:lpstr>
      <vt:lpstr>NQF - Credits  </vt:lpstr>
      <vt:lpstr>NQF – Specific Outcomes  </vt:lpstr>
      <vt:lpstr>NQF – Assessment Criteria  </vt:lpstr>
      <vt:lpstr>The National Learners’ Records Database (NLRD)   </vt:lpstr>
      <vt:lpstr>The National Learners’ Records Database (NLRD)   </vt:lpstr>
      <vt:lpstr>The National Learners’ Records Database (NLRD)   </vt:lpstr>
      <vt:lpstr>Formative Assessment in PoE</vt:lpstr>
      <vt:lpstr>Skills Development Act (Act 97 1998) </vt:lpstr>
      <vt:lpstr>Skills Development Act (Act 97 1998) </vt:lpstr>
      <vt:lpstr>Purpose of Skills Development Act</vt:lpstr>
      <vt:lpstr>Purpose of Skills Development Act</vt:lpstr>
      <vt:lpstr>Purpose of Skills Development Act</vt:lpstr>
      <vt:lpstr>Principles of Skills Development Act</vt:lpstr>
      <vt:lpstr>National Skills Authority  </vt:lpstr>
      <vt:lpstr>National Skills Authority  </vt:lpstr>
      <vt:lpstr>Sector Education and Training Authorities (SETAs)  </vt:lpstr>
      <vt:lpstr>Sector Education and Training Authorities (SETAs)  </vt:lpstr>
      <vt:lpstr>Sector Education and Training Authorities (SETAs)  </vt:lpstr>
      <vt:lpstr>Sector Education and Training Authorities (SETAs)  </vt:lpstr>
      <vt:lpstr>Formative Assessment in PoE</vt:lpstr>
      <vt:lpstr>Skills Development Levies Act (Act 9 of 1999)  </vt:lpstr>
      <vt:lpstr>Skills Development Levies Act (Act 9 of 1999)  </vt:lpstr>
      <vt:lpstr>Skills Development Levies Act (Act 9 of 1999) </vt:lpstr>
      <vt:lpstr>Skills Development Levies Act (Act 9 of 1999) </vt:lpstr>
      <vt:lpstr>Skills Development Levies Act (Act 9 of 1999)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vt:lpstr>
      <vt:lpstr>Skills Development Levies Act – National Skills Fund (NSF) </vt:lpstr>
      <vt:lpstr>Skills Development Levies Act – National Skills Fund (NSF) </vt:lpstr>
      <vt:lpstr>Skills Development Levies Act – National Skills Fund (NSF) </vt:lpstr>
      <vt:lpstr>Skills Development Levies Act – National Skills Fund (NSF) </vt:lpstr>
      <vt:lpstr>Skills Development Levies Act - National Skills Fund (NSF)  </vt:lpstr>
      <vt:lpstr>Developing Sector Skills Plan (SSP) </vt:lpstr>
      <vt:lpstr>Formative Assessment in PoE</vt:lpstr>
      <vt:lpstr>Employment Equity Act </vt:lpstr>
      <vt:lpstr>Employment Equity Act </vt:lpstr>
      <vt:lpstr>Basic Conditions of Employment Act (Act 75 1997)  </vt:lpstr>
      <vt:lpstr>Basic Conditions of Employment Act (Act 75 1997) </vt:lpstr>
      <vt:lpstr>Labour Relations Act (Act 66 1995) </vt:lpstr>
      <vt:lpstr>Occupational Health and Safety Act (Act 85 1993) </vt:lpstr>
      <vt:lpstr>Different Acts – group discussion</vt:lpstr>
      <vt:lpstr>Formative assessment in PoE</vt:lpstr>
      <vt:lpstr>Learning and Assessment</vt:lpstr>
      <vt:lpstr>Learnerships</vt:lpstr>
      <vt:lpstr>What is a Learnership?</vt:lpstr>
      <vt:lpstr>Benefits of a Learnership</vt:lpstr>
      <vt:lpstr>Cost of a learnership </vt:lpstr>
      <vt:lpstr>Cost of a learnership </vt:lpstr>
      <vt:lpstr>Cost of a learnership </vt:lpstr>
      <vt:lpstr>Tax Incentives  </vt:lpstr>
      <vt:lpstr>Tax Incentives  </vt:lpstr>
      <vt:lpstr>Tax Incentives  </vt:lpstr>
      <vt:lpstr>Benefits of learnership </vt:lpstr>
      <vt:lpstr>How can learners apply for a learnership? </vt:lpstr>
      <vt:lpstr>How is a Learnership Implemented? </vt:lpstr>
      <vt:lpstr>Obligations of different parties </vt:lpstr>
      <vt:lpstr>Stipulations governing learnership agreements </vt:lpstr>
      <vt:lpstr>Stipulations governing learnership agreements </vt:lpstr>
      <vt:lpstr>Stipulations governing learnership agreements </vt:lpstr>
      <vt:lpstr>Implementation of  learnership </vt:lpstr>
      <vt:lpstr>Formative assessment in PoE</vt:lpstr>
      <vt:lpstr>Skills programmes </vt:lpstr>
      <vt:lpstr>Formal and informal training </vt:lpstr>
      <vt:lpstr>Formative assessment in PoE</vt:lpstr>
      <vt:lpstr>Skills Development Facilitation</vt:lpstr>
      <vt:lpstr>Study Unit 2 – Specific Outcomes</vt:lpstr>
      <vt:lpstr>What is a learning culture? </vt:lpstr>
      <vt:lpstr>What is a learning culture? </vt:lpstr>
      <vt:lpstr>What is a learning culture? </vt:lpstr>
      <vt:lpstr>Investigating and analysing status of learning culture </vt:lpstr>
      <vt:lpstr>Investigating and analysing status of learning culture </vt:lpstr>
      <vt:lpstr>Investigating and analysing status of learning culture </vt:lpstr>
      <vt:lpstr>Investigating and analysing…</vt:lpstr>
      <vt:lpstr>Investigating and analysing…</vt:lpstr>
      <vt:lpstr>Investigating and analysing…</vt:lpstr>
      <vt:lpstr>Investigating and analysing…</vt:lpstr>
      <vt:lpstr>Discuss</vt:lpstr>
      <vt:lpstr>Formative assessment in PoE</vt:lpstr>
      <vt:lpstr>Investigating and analysing…</vt:lpstr>
      <vt:lpstr>Investigating and analysing…</vt:lpstr>
      <vt:lpstr>Investigating and analysing…</vt:lpstr>
      <vt:lpstr>Discuss</vt:lpstr>
      <vt:lpstr>Strategies for promotion of learning culture </vt:lpstr>
      <vt:lpstr>Investigating and analysing…</vt:lpstr>
      <vt:lpstr>Investigating and analysing…</vt:lpstr>
      <vt:lpstr>Formative assessment in PoE</vt:lpstr>
      <vt:lpstr>Strategies for promotion of learning culture </vt:lpstr>
      <vt:lpstr>Strategies for promotion of learning culture </vt:lpstr>
      <vt:lpstr>Discuss</vt:lpstr>
      <vt:lpstr>Developing and implementing strategies </vt:lpstr>
      <vt:lpstr>Developing and implementing strategies </vt:lpstr>
      <vt:lpstr>Developing and implementing strategies </vt:lpstr>
      <vt:lpstr>Developing and implementing strategies </vt:lpstr>
      <vt:lpstr>Developing and implementing strategies </vt:lpstr>
      <vt:lpstr>Developing and implementing strategies </vt:lpstr>
      <vt:lpstr>Developing and implementing strategies </vt:lpstr>
      <vt:lpstr>Developing and implementing strategies </vt:lpstr>
      <vt:lpstr>Making recommendations for change</vt:lpstr>
      <vt:lpstr>Making recommendations for change cont.</vt:lpstr>
      <vt:lpstr>Formative assessment in PoE</vt:lpstr>
      <vt:lpstr>Barriers:  Individual</vt:lpstr>
      <vt:lpstr>Barriers: Groups</vt:lpstr>
      <vt:lpstr>Barriers: Groups</vt:lpstr>
      <vt:lpstr>Barriers: Other</vt:lpstr>
      <vt:lpstr>Barriers: Other</vt:lpstr>
      <vt:lpstr>Barriers: Other</vt:lpstr>
      <vt:lpstr>Formative assessment in PoE</vt:lpstr>
      <vt:lpstr>Recommendations for Successful change</vt:lpstr>
      <vt:lpstr>Recommendations</vt:lpstr>
      <vt:lpstr>Recommendations cont:</vt:lpstr>
      <vt:lpstr>Recommendations cont:</vt:lpstr>
      <vt:lpstr>Recommendations cont.</vt:lpstr>
      <vt:lpstr>Recommendations cont.</vt:lpstr>
      <vt:lpstr>Recommendations cont.</vt:lpstr>
      <vt:lpstr>Recommendations cont.</vt:lpstr>
      <vt:lpstr>Recommendations cont.</vt:lpstr>
      <vt:lpstr>In summary:</vt:lpstr>
      <vt:lpstr>Monitoring Progress</vt:lpstr>
      <vt:lpstr>Monitoring Progress</vt:lpstr>
      <vt:lpstr>Formative assessment in PoE</vt:lpstr>
      <vt:lpstr>Skills Development Facilitation</vt:lpstr>
      <vt:lpstr>Specific Outcomes</vt:lpstr>
      <vt:lpstr>Introduction to analysis</vt:lpstr>
      <vt:lpstr>Plan and organise the analysis process</vt:lpstr>
      <vt:lpstr>Discuss</vt:lpstr>
      <vt:lpstr>Plan and organise the analysis process</vt:lpstr>
      <vt:lpstr>Plan and organise the analysis process</vt:lpstr>
      <vt:lpstr>Plan and organise the analysis process</vt:lpstr>
      <vt:lpstr>Conducting the analysis </vt:lpstr>
      <vt:lpstr>Conducting the analysis </vt:lpstr>
      <vt:lpstr>Group processes</vt:lpstr>
      <vt:lpstr>Group processes</vt:lpstr>
      <vt:lpstr>Formative assessment in PoE</vt:lpstr>
      <vt:lpstr>Results of analysis </vt:lpstr>
      <vt:lpstr>Discuss</vt:lpstr>
      <vt:lpstr>Formative assessment in PoE</vt:lpstr>
      <vt:lpstr>Develop and verify a matrix of outcomes</vt:lpstr>
      <vt:lpstr>Develop and verify a matrix of outcomes  </vt:lpstr>
      <vt:lpstr>Develop and verify a matrix of outcomes  </vt:lpstr>
      <vt:lpstr>Develop and verify a matrix of outcomes</vt:lpstr>
      <vt:lpstr>Develop and verify a matrix of outcomes  </vt:lpstr>
      <vt:lpstr>The Goals/Evaluation Matrix </vt:lpstr>
      <vt:lpstr>The Goals/Evaluation Matrix </vt:lpstr>
      <vt:lpstr>Formative assessment in PoE</vt:lpstr>
      <vt:lpstr>Skills Development Facilitation</vt:lpstr>
      <vt:lpstr>Specific Outcomes</vt:lpstr>
      <vt:lpstr>Developing a training plan</vt:lpstr>
      <vt:lpstr>Conducting the analysis </vt:lpstr>
      <vt:lpstr>Conducting the analysis </vt:lpstr>
      <vt:lpstr>Conducting the analysis </vt:lpstr>
      <vt:lpstr>Conducting the analysis </vt:lpstr>
      <vt:lpstr>Skills audit</vt:lpstr>
      <vt:lpstr>Skills audit</vt:lpstr>
      <vt:lpstr>Skills audit</vt:lpstr>
      <vt:lpstr>Skills audit</vt:lpstr>
      <vt:lpstr>Skills audit</vt:lpstr>
      <vt:lpstr>Types of needs</vt:lpstr>
      <vt:lpstr>Needs</vt:lpstr>
      <vt:lpstr>Needs</vt:lpstr>
      <vt:lpstr>Needs</vt:lpstr>
      <vt:lpstr>Needs</vt:lpstr>
      <vt:lpstr>Needs</vt:lpstr>
      <vt:lpstr>Needs</vt:lpstr>
      <vt:lpstr>Formative assessment in PoE</vt:lpstr>
      <vt:lpstr>Needs</vt:lpstr>
      <vt:lpstr>Needs</vt:lpstr>
      <vt:lpstr>Needs</vt:lpstr>
      <vt:lpstr>Needs</vt:lpstr>
      <vt:lpstr>Formative assessment in PoE</vt:lpstr>
      <vt:lpstr>Defining  needs and establishing priorities</vt:lpstr>
      <vt:lpstr>Defining  needs and establishing priorities</vt:lpstr>
      <vt:lpstr>Defining  needs and establishing priorities</vt:lpstr>
      <vt:lpstr>Defining  needs and establishing priorities</vt:lpstr>
      <vt:lpstr>Defining  needs and establishing priorities</vt:lpstr>
      <vt:lpstr>Defining  needs and establishing priorities</vt:lpstr>
      <vt:lpstr>Defining  needs and establishing priorities</vt:lpstr>
      <vt:lpstr>Formative assessment in PoE</vt:lpstr>
      <vt:lpstr>Model of Michalal and Yager</vt:lpstr>
      <vt:lpstr>Model of Michalal and Yager</vt:lpstr>
      <vt:lpstr>Model of Michalal and Yager</vt:lpstr>
      <vt:lpstr>Model of Michalal and Yager</vt:lpstr>
      <vt:lpstr>Model of Michalal and Yager</vt:lpstr>
      <vt:lpstr>Model of Michalal and Yager</vt:lpstr>
      <vt:lpstr>Model of Michalal and Yager</vt:lpstr>
      <vt:lpstr>Model of Michalal and Yager</vt:lpstr>
      <vt:lpstr>Model of Michalal and Yager</vt:lpstr>
      <vt:lpstr>Model of Michalal and Yager</vt:lpstr>
      <vt:lpstr>Discuss</vt:lpstr>
      <vt:lpstr>Formative assessment in PoE</vt:lpstr>
      <vt:lpstr>Methods to determine training needs</vt:lpstr>
      <vt:lpstr>Methods to determine training needs</vt:lpstr>
      <vt:lpstr>Methods to determine training needs</vt:lpstr>
      <vt:lpstr>Methods to determine training needs</vt:lpstr>
      <vt:lpstr>Conducting learning needs analysis</vt:lpstr>
      <vt:lpstr>Formative assessment in PoE</vt:lpstr>
      <vt:lpstr>Develop training and development plan</vt:lpstr>
      <vt:lpstr>Developing training plan</vt:lpstr>
      <vt:lpstr>Developing training plan</vt:lpstr>
      <vt:lpstr>Developing training plan</vt:lpstr>
      <vt:lpstr>Developing training plan</vt:lpstr>
      <vt:lpstr>Developing training plan</vt:lpstr>
      <vt:lpstr>Developing training plan</vt:lpstr>
      <vt:lpstr>Developing training plan</vt:lpstr>
      <vt:lpstr>Developing training plan</vt:lpstr>
      <vt:lpstr>Developing training plan</vt:lpstr>
      <vt:lpstr>Developing training plan</vt:lpstr>
      <vt:lpstr>Formative assessment in PoE</vt:lpstr>
      <vt:lpstr>Develop an organisational training plan</vt:lpstr>
      <vt:lpstr>Develop an organisational training plan</vt:lpstr>
      <vt:lpstr>Develop an organisational training plan</vt:lpstr>
      <vt:lpstr>Develop an organisational training plan</vt:lpstr>
      <vt:lpstr>Develop an organisational training plan</vt:lpstr>
      <vt:lpstr>Develop an organisational training plan</vt:lpstr>
      <vt:lpstr>Develop an organisational training plan</vt:lpstr>
      <vt:lpstr>Develop an organisational training plan</vt:lpstr>
      <vt:lpstr>Develop an organisational training plan</vt:lpstr>
      <vt:lpstr>Discuss</vt:lpstr>
      <vt:lpstr>Recording Techniques</vt:lpstr>
      <vt:lpstr>Skills and outcomes matrix</vt:lpstr>
      <vt:lpstr>Skills and outcomes matrix (2)</vt:lpstr>
      <vt:lpstr>Skills and outcomes matrix (3)</vt:lpstr>
      <vt:lpstr>Skills and outcomes matrix (4)</vt:lpstr>
      <vt:lpstr>Unit standard matrix </vt:lpstr>
      <vt:lpstr>Job profiles </vt:lpstr>
      <vt:lpstr>Job profiles </vt:lpstr>
      <vt:lpstr>Developing skills based job profiles </vt:lpstr>
      <vt:lpstr>Job profiling interviews </vt:lpstr>
      <vt:lpstr>Job profiling interviews </vt:lpstr>
      <vt:lpstr>Job profiling interviews </vt:lpstr>
      <vt:lpstr>Job profiles</vt:lpstr>
      <vt:lpstr>Job profiles</vt:lpstr>
      <vt:lpstr>Job profiles -  example</vt:lpstr>
      <vt:lpstr>Mapping jobs to occupations on the OFO</vt:lpstr>
      <vt:lpstr>Mapping jobs to occupations on the OFO</vt:lpstr>
      <vt:lpstr>Mapping jobs to occupations on the OFO</vt:lpstr>
      <vt:lpstr>Final steps in analysis</vt:lpstr>
      <vt:lpstr>Final analysis grid</vt:lpstr>
      <vt:lpstr>Final analysis grid</vt:lpstr>
      <vt:lpstr>Skills audit</vt:lpstr>
      <vt:lpstr>Interviews</vt:lpstr>
      <vt:lpstr>Interviews</vt:lpstr>
      <vt:lpstr>Interviews</vt:lpstr>
      <vt:lpstr>Interviews</vt:lpstr>
      <vt:lpstr>Questionnaires</vt:lpstr>
      <vt:lpstr>Develop an organisational training plan</vt:lpstr>
      <vt:lpstr>Questionnaires</vt:lpstr>
      <vt:lpstr>Questionnaires</vt:lpstr>
      <vt:lpstr>Questionnaires</vt:lpstr>
      <vt:lpstr>Questionnaires</vt:lpstr>
      <vt:lpstr>Questionnaires</vt:lpstr>
      <vt:lpstr>Choosing  correct training provider</vt:lpstr>
      <vt:lpstr>Develop an organisational training plan</vt:lpstr>
      <vt:lpstr>Develop an organisational training plan</vt:lpstr>
      <vt:lpstr>Formative assessment in PoE</vt:lpstr>
      <vt:lpstr>Skills Development Facilitation</vt:lpstr>
      <vt:lpstr>Specific Outcomes</vt:lpstr>
      <vt:lpstr>Collate and store data</vt:lpstr>
      <vt:lpstr>Collate and store data</vt:lpstr>
      <vt:lpstr>Collate and store data</vt:lpstr>
      <vt:lpstr>Collate and store data</vt:lpstr>
      <vt:lpstr>Verifying data</vt:lpstr>
      <vt:lpstr>Collate and store data</vt:lpstr>
      <vt:lpstr>Discuss</vt:lpstr>
      <vt:lpstr>Collate and store data</vt:lpstr>
      <vt:lpstr>Collate and store data</vt:lpstr>
      <vt:lpstr>Collate and store data</vt:lpstr>
      <vt:lpstr>Collate and store data</vt:lpstr>
      <vt:lpstr>Uploading data on NLRD</vt:lpstr>
      <vt:lpstr>Verifying qualifications on the NLRD</vt:lpstr>
      <vt:lpstr>Verifying qualifications on NLRD</vt:lpstr>
      <vt:lpstr>Verifying qualifications on NLRD</vt:lpstr>
      <vt:lpstr>Verifying qualifications on NLRD</vt:lpstr>
      <vt:lpstr>Discuss</vt:lpstr>
      <vt:lpstr>Skills Development Facilitation</vt:lpstr>
      <vt:lpstr>Specific Outcomes</vt:lpstr>
      <vt:lpstr>Specific Outcomes</vt:lpstr>
      <vt:lpstr>Assist in the identification and interpretation of quality </vt:lpstr>
      <vt:lpstr>Discuss</vt:lpstr>
      <vt:lpstr>Quality Assurance in Skills Development</vt:lpstr>
      <vt:lpstr>Quality Assurance in Skills Development</vt:lpstr>
      <vt:lpstr>Quality Assurance in Skills Development</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Quality Management Principles</vt:lpstr>
      <vt:lpstr>Identifying and adopting an appropriate QMS </vt:lpstr>
      <vt:lpstr>Identifying and adopting an appropriate QMS </vt:lpstr>
      <vt:lpstr>Formative assessment in PoE</vt:lpstr>
      <vt:lpstr>Assist in the design and development QMS </vt:lpstr>
      <vt:lpstr>Identifying and adopting an appropriate QMS </vt:lpstr>
      <vt:lpstr>Identifying and adopting an appropriate QMS </vt:lpstr>
      <vt:lpstr>Design and establishment of a QMS </vt:lpstr>
      <vt:lpstr>Preparing for Quality </vt:lpstr>
      <vt:lpstr>Management Meeting</vt:lpstr>
      <vt:lpstr>Management training</vt:lpstr>
      <vt:lpstr>Management Training</vt:lpstr>
      <vt:lpstr>Discuss</vt:lpstr>
      <vt:lpstr>Strategic Planning Process</vt:lpstr>
      <vt:lpstr>Form a Quality Control Committee</vt:lpstr>
      <vt:lpstr>Form a Quality Control Committee</vt:lpstr>
      <vt:lpstr>Formative assessment in PoE</vt:lpstr>
      <vt:lpstr>Culture Assessment</vt:lpstr>
      <vt:lpstr>Culture Assessment  - Tool</vt:lpstr>
      <vt:lpstr>Culture Assessment</vt:lpstr>
      <vt:lpstr>Discuss</vt:lpstr>
      <vt:lpstr>Management training</vt:lpstr>
      <vt:lpstr>Communicating the strategy</vt:lpstr>
      <vt:lpstr>Training whole organisation</vt:lpstr>
      <vt:lpstr>Training whole organisation</vt:lpstr>
      <vt:lpstr>Formative assessment in PoE</vt:lpstr>
      <vt:lpstr>Forming Quality Teams</vt:lpstr>
      <vt:lpstr>Training the Teams</vt:lpstr>
      <vt:lpstr>Training the Teams</vt:lpstr>
      <vt:lpstr>Training teams</vt:lpstr>
      <vt:lpstr>Formative assessment in PoE</vt:lpstr>
      <vt:lpstr>Pre-implementation process</vt:lpstr>
      <vt:lpstr>Developing, establishing and implementing QMS for skills development</vt:lpstr>
      <vt:lpstr>Developing, establishing and implementing QMS for skills development</vt:lpstr>
      <vt:lpstr>Developing, establishing and implementing QMS for skills development</vt:lpstr>
      <vt:lpstr>Discuss</vt:lpstr>
      <vt:lpstr>Developing, establishing and implementing QMS for skills development</vt:lpstr>
      <vt:lpstr>Formative assessment in PoE</vt:lpstr>
      <vt:lpstr>Developing, establishing and implementing QMS for skills development</vt:lpstr>
      <vt:lpstr>Developing, establishing and implementing QMS for skills development</vt:lpstr>
      <vt:lpstr>Discuss</vt:lpstr>
      <vt:lpstr>Developing, establishing and implementing QMS for skills development</vt:lpstr>
      <vt:lpstr>Contracting providers</vt:lpstr>
      <vt:lpstr>Developing, establishing and implementing QMS for skills development</vt:lpstr>
      <vt:lpstr>Discuss</vt:lpstr>
      <vt:lpstr>Developing, establishing and implementing QMS for skills development</vt:lpstr>
      <vt:lpstr>Formative assessment in PoE</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Developing, establishing and implementing QMS for skills development</vt:lpstr>
      <vt:lpstr>Formative assessment in PoE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John Sandys</cp:lastModifiedBy>
  <cp:revision>1180</cp:revision>
  <dcterms:created xsi:type="dcterms:W3CDTF">2011-11-11T09:45:04Z</dcterms:created>
  <dcterms:modified xsi:type="dcterms:W3CDTF">2016-10-09T12:37:51Z</dcterms:modified>
</cp:coreProperties>
</file>