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2" r:id="rId1"/>
    <p:sldMasterId id="2147483804" r:id="rId2"/>
  </p:sldMasterIdLst>
  <p:notesMasterIdLst>
    <p:notesMasterId r:id="rId393"/>
  </p:notesMasterIdLst>
  <p:handoutMasterIdLst>
    <p:handoutMasterId r:id="rId394"/>
  </p:handoutMasterIdLst>
  <p:sldIdLst>
    <p:sldId id="495" r:id="rId3"/>
    <p:sldId id="1033" r:id="rId4"/>
    <p:sldId id="1184" r:id="rId5"/>
    <p:sldId id="1039" r:id="rId6"/>
    <p:sldId id="1029" r:id="rId7"/>
    <p:sldId id="1069" r:id="rId8"/>
    <p:sldId id="1093" r:id="rId9"/>
    <p:sldId id="1094" r:id="rId10"/>
    <p:sldId id="1095" r:id="rId11"/>
    <p:sldId id="1097" r:id="rId12"/>
    <p:sldId id="1098" r:id="rId13"/>
    <p:sldId id="1099" r:id="rId14"/>
    <p:sldId id="1100" r:id="rId15"/>
    <p:sldId id="1101" r:id="rId16"/>
    <p:sldId id="1102" r:id="rId17"/>
    <p:sldId id="1104" r:id="rId18"/>
    <p:sldId id="1103" r:id="rId19"/>
    <p:sldId id="1105" r:id="rId20"/>
    <p:sldId id="1106" r:id="rId21"/>
    <p:sldId id="1172" r:id="rId22"/>
    <p:sldId id="1173" r:id="rId23"/>
    <p:sldId id="1108" r:id="rId24"/>
    <p:sldId id="1174" r:id="rId25"/>
    <p:sldId id="1175" r:id="rId26"/>
    <p:sldId id="1177" r:id="rId27"/>
    <p:sldId id="1178" r:id="rId28"/>
    <p:sldId id="1180" r:id="rId29"/>
    <p:sldId id="1179" r:id="rId30"/>
    <p:sldId id="1030" r:id="rId31"/>
    <p:sldId id="1185" r:id="rId32"/>
    <p:sldId id="1181" r:id="rId33"/>
    <p:sldId id="1037" r:id="rId34"/>
    <p:sldId id="1182" r:id="rId35"/>
    <p:sldId id="1183" r:id="rId36"/>
    <p:sldId id="515" r:id="rId37"/>
    <p:sldId id="514" r:id="rId38"/>
    <p:sldId id="1044" r:id="rId39"/>
    <p:sldId id="1045" r:id="rId40"/>
    <p:sldId id="518" r:id="rId41"/>
    <p:sldId id="889" r:id="rId42"/>
    <p:sldId id="1046" r:id="rId43"/>
    <p:sldId id="581" r:id="rId44"/>
    <p:sldId id="584" r:id="rId45"/>
    <p:sldId id="1047" r:id="rId46"/>
    <p:sldId id="585" r:id="rId47"/>
    <p:sldId id="1070" r:id="rId48"/>
    <p:sldId id="1210" r:id="rId49"/>
    <p:sldId id="586" r:id="rId50"/>
    <p:sldId id="986" r:id="rId51"/>
    <p:sldId id="587" r:id="rId52"/>
    <p:sldId id="952" r:id="rId53"/>
    <p:sldId id="1048" r:id="rId54"/>
    <p:sldId id="589" r:id="rId55"/>
    <p:sldId id="590" r:id="rId56"/>
    <p:sldId id="1146" r:id="rId57"/>
    <p:sldId id="592" r:id="rId58"/>
    <p:sldId id="593" r:id="rId59"/>
    <p:sldId id="1071" r:id="rId60"/>
    <p:sldId id="1072" r:id="rId61"/>
    <p:sldId id="953" r:id="rId62"/>
    <p:sldId id="1013" r:id="rId63"/>
    <p:sldId id="1014" r:id="rId64"/>
    <p:sldId id="1147" r:id="rId65"/>
    <p:sldId id="596" r:id="rId66"/>
    <p:sldId id="930" r:id="rId67"/>
    <p:sldId id="598" r:id="rId68"/>
    <p:sldId id="599" r:id="rId69"/>
    <p:sldId id="600" r:id="rId70"/>
    <p:sldId id="601" r:id="rId71"/>
    <p:sldId id="614" r:id="rId72"/>
    <p:sldId id="1050" r:id="rId73"/>
    <p:sldId id="602" r:id="rId74"/>
    <p:sldId id="603" r:id="rId75"/>
    <p:sldId id="604" r:id="rId76"/>
    <p:sldId id="605" r:id="rId77"/>
    <p:sldId id="606" r:id="rId78"/>
    <p:sldId id="607" r:id="rId79"/>
    <p:sldId id="608" r:id="rId80"/>
    <p:sldId id="615" r:id="rId81"/>
    <p:sldId id="1051" r:id="rId82"/>
    <p:sldId id="909" r:id="rId83"/>
    <p:sldId id="954" r:id="rId84"/>
    <p:sldId id="611" r:id="rId85"/>
    <p:sldId id="612" r:id="rId86"/>
    <p:sldId id="910" r:id="rId87"/>
    <p:sldId id="616" r:id="rId88"/>
    <p:sldId id="1053" r:id="rId89"/>
    <p:sldId id="1109" r:id="rId90"/>
    <p:sldId id="618" r:id="rId91"/>
    <p:sldId id="1054" r:id="rId92"/>
    <p:sldId id="1186" r:id="rId93"/>
    <p:sldId id="1187" r:id="rId94"/>
    <p:sldId id="1188" r:id="rId95"/>
    <p:sldId id="1189" r:id="rId96"/>
    <p:sldId id="1190" r:id="rId97"/>
    <p:sldId id="1191" r:id="rId98"/>
    <p:sldId id="1192" r:id="rId99"/>
    <p:sldId id="1193" r:id="rId100"/>
    <p:sldId id="1194" r:id="rId101"/>
    <p:sldId id="1195" r:id="rId102"/>
    <p:sldId id="1196" r:id="rId103"/>
    <p:sldId id="955" r:id="rId104"/>
    <p:sldId id="624" r:id="rId105"/>
    <p:sldId id="1075" r:id="rId106"/>
    <p:sldId id="1212" r:id="rId107"/>
    <p:sldId id="1213" r:id="rId108"/>
    <p:sldId id="911" r:id="rId109"/>
    <p:sldId id="1216" r:id="rId110"/>
    <p:sldId id="1214" r:id="rId111"/>
    <p:sldId id="1217" r:id="rId112"/>
    <p:sldId id="1218" r:id="rId113"/>
    <p:sldId id="1219" r:id="rId114"/>
    <p:sldId id="1215" r:id="rId115"/>
    <p:sldId id="627" r:id="rId116"/>
    <p:sldId id="956" r:id="rId117"/>
    <p:sldId id="630" r:id="rId118"/>
    <p:sldId id="912" r:id="rId119"/>
    <p:sldId id="957" r:id="rId120"/>
    <p:sldId id="634" r:id="rId121"/>
    <p:sldId id="1057" r:id="rId122"/>
    <p:sldId id="1006" r:id="rId123"/>
    <p:sldId id="636" r:id="rId124"/>
    <p:sldId id="1220" r:id="rId125"/>
    <p:sldId id="1148" r:id="rId126"/>
    <p:sldId id="640" r:id="rId127"/>
    <p:sldId id="1221" r:id="rId128"/>
    <p:sldId id="1222" r:id="rId129"/>
    <p:sldId id="1223" r:id="rId130"/>
    <p:sldId id="1224" r:id="rId131"/>
    <p:sldId id="1225" r:id="rId132"/>
    <p:sldId id="642" r:id="rId133"/>
    <p:sldId id="1110" r:id="rId134"/>
    <p:sldId id="1059" r:id="rId135"/>
    <p:sldId id="645" r:id="rId136"/>
    <p:sldId id="913" r:id="rId137"/>
    <p:sldId id="1197" r:id="rId138"/>
    <p:sldId id="1198" r:id="rId139"/>
    <p:sldId id="1199" r:id="rId140"/>
    <p:sldId id="1200" r:id="rId141"/>
    <p:sldId id="1201" r:id="rId142"/>
    <p:sldId id="1202" r:id="rId143"/>
    <p:sldId id="1203" r:id="rId144"/>
    <p:sldId id="1204" r:id="rId145"/>
    <p:sldId id="1205" r:id="rId146"/>
    <p:sldId id="1206" r:id="rId147"/>
    <p:sldId id="1207" r:id="rId148"/>
    <p:sldId id="1208" r:id="rId149"/>
    <p:sldId id="960" r:id="rId150"/>
    <p:sldId id="1076" r:id="rId151"/>
    <p:sldId id="961" r:id="rId152"/>
    <p:sldId id="658" r:id="rId153"/>
    <p:sldId id="1226" r:id="rId154"/>
    <p:sldId id="1229" r:id="rId155"/>
    <p:sldId id="963" r:id="rId156"/>
    <p:sldId id="1010" r:id="rId157"/>
    <p:sldId id="932" r:id="rId158"/>
    <p:sldId id="964" r:id="rId159"/>
    <p:sldId id="1067" r:id="rId160"/>
    <p:sldId id="1066" r:id="rId161"/>
    <p:sldId id="1112" r:id="rId162"/>
    <p:sldId id="965" r:id="rId163"/>
    <p:sldId id="667" r:id="rId164"/>
    <p:sldId id="1113" r:id="rId165"/>
    <p:sldId id="669" r:id="rId166"/>
    <p:sldId id="1114" r:id="rId167"/>
    <p:sldId id="671" r:id="rId168"/>
    <p:sldId id="1115" r:id="rId169"/>
    <p:sldId id="933" r:id="rId170"/>
    <p:sldId id="1230" r:id="rId171"/>
    <p:sldId id="674" r:id="rId172"/>
    <p:sldId id="676" r:id="rId173"/>
    <p:sldId id="679" r:id="rId174"/>
    <p:sldId id="966" r:id="rId175"/>
    <p:sldId id="681" r:id="rId176"/>
    <p:sldId id="967" r:id="rId177"/>
    <p:sldId id="684" r:id="rId178"/>
    <p:sldId id="1068" r:id="rId179"/>
    <p:sldId id="686" r:id="rId180"/>
    <p:sldId id="720" r:id="rId181"/>
    <p:sldId id="969" r:id="rId182"/>
    <p:sldId id="688" r:id="rId183"/>
    <p:sldId id="970" r:id="rId184"/>
    <p:sldId id="934" r:id="rId185"/>
    <p:sldId id="971" r:id="rId186"/>
    <p:sldId id="692" r:id="rId187"/>
    <p:sldId id="972" r:id="rId188"/>
    <p:sldId id="935" r:id="rId189"/>
    <p:sldId id="902" r:id="rId190"/>
    <p:sldId id="696" r:id="rId191"/>
    <p:sldId id="1077" r:id="rId192"/>
    <p:sldId id="721" r:id="rId193"/>
    <p:sldId id="1079" r:id="rId194"/>
    <p:sldId id="697" r:id="rId195"/>
    <p:sldId id="698" r:id="rId196"/>
    <p:sldId id="1116" r:id="rId197"/>
    <p:sldId id="1118" r:id="rId198"/>
    <p:sldId id="1119" r:id="rId199"/>
    <p:sldId id="1120" r:id="rId200"/>
    <p:sldId id="700" r:id="rId201"/>
    <p:sldId id="973" r:id="rId202"/>
    <p:sldId id="936" r:id="rId203"/>
    <p:sldId id="1209" r:id="rId204"/>
    <p:sldId id="705" r:id="rId205"/>
    <p:sldId id="706" r:id="rId206"/>
    <p:sldId id="974" r:id="rId207"/>
    <p:sldId id="709" r:id="rId208"/>
    <p:sldId id="1122" r:id="rId209"/>
    <p:sldId id="916" r:id="rId210"/>
    <p:sldId id="937" r:id="rId211"/>
    <p:sldId id="975" r:id="rId212"/>
    <p:sldId id="714" r:id="rId213"/>
    <p:sldId id="715" r:id="rId214"/>
    <p:sldId id="1082" r:id="rId215"/>
    <p:sldId id="1083" r:id="rId216"/>
    <p:sldId id="1084" r:id="rId217"/>
    <p:sldId id="1085" r:id="rId218"/>
    <p:sldId id="917" r:id="rId219"/>
    <p:sldId id="722" r:id="rId220"/>
    <p:sldId id="723" r:id="rId221"/>
    <p:sldId id="724" r:id="rId222"/>
    <p:sldId id="770" r:id="rId223"/>
    <p:sldId id="976" r:id="rId224"/>
    <p:sldId id="918" r:id="rId225"/>
    <p:sldId id="890" r:id="rId226"/>
    <p:sldId id="977" r:id="rId227"/>
    <p:sldId id="729" r:id="rId228"/>
    <p:sldId id="730" r:id="rId229"/>
    <p:sldId id="1124" r:id="rId230"/>
    <p:sldId id="1125" r:id="rId231"/>
    <p:sldId id="1126" r:id="rId232"/>
    <p:sldId id="1127" r:id="rId233"/>
    <p:sldId id="1128" r:id="rId234"/>
    <p:sldId id="1089" r:id="rId235"/>
    <p:sldId id="731" r:id="rId236"/>
    <p:sldId id="997" r:id="rId237"/>
    <p:sldId id="732" r:id="rId238"/>
    <p:sldId id="733" r:id="rId239"/>
    <p:sldId id="891" r:id="rId240"/>
    <p:sldId id="735" r:id="rId241"/>
    <p:sldId id="919" r:id="rId242"/>
    <p:sldId id="938" r:id="rId243"/>
    <p:sldId id="738" r:id="rId244"/>
    <p:sldId id="978" r:id="rId245"/>
    <p:sldId id="740" r:id="rId246"/>
    <p:sldId id="741" r:id="rId247"/>
    <p:sldId id="742" r:id="rId248"/>
    <p:sldId id="743" r:id="rId249"/>
    <p:sldId id="892" r:id="rId250"/>
    <p:sldId id="745" r:id="rId251"/>
    <p:sldId id="746" r:id="rId252"/>
    <p:sldId id="747" r:id="rId253"/>
    <p:sldId id="748" r:id="rId254"/>
    <p:sldId id="749" r:id="rId255"/>
    <p:sldId id="772" r:id="rId256"/>
    <p:sldId id="750" r:id="rId257"/>
    <p:sldId id="1090" r:id="rId258"/>
    <p:sldId id="1091" r:id="rId259"/>
    <p:sldId id="773" r:id="rId260"/>
    <p:sldId id="751" r:id="rId261"/>
    <p:sldId id="893" r:id="rId262"/>
    <p:sldId id="920" r:id="rId263"/>
    <p:sldId id="939" r:id="rId264"/>
    <p:sldId id="979" r:id="rId265"/>
    <p:sldId id="756" r:id="rId266"/>
    <p:sldId id="757" r:id="rId267"/>
    <p:sldId id="1092" r:id="rId268"/>
    <p:sldId id="940" r:id="rId269"/>
    <p:sldId id="760" r:id="rId270"/>
    <p:sldId id="998" r:id="rId271"/>
    <p:sldId id="762" r:id="rId272"/>
    <p:sldId id="775" r:id="rId273"/>
    <p:sldId id="776" r:id="rId274"/>
    <p:sldId id="777" r:id="rId275"/>
    <p:sldId id="894" r:id="rId276"/>
    <p:sldId id="780" r:id="rId277"/>
    <p:sldId id="921" r:id="rId278"/>
    <p:sldId id="1129" r:id="rId279"/>
    <p:sldId id="1130" r:id="rId280"/>
    <p:sldId id="1131" r:id="rId281"/>
    <p:sldId id="895" r:id="rId282"/>
    <p:sldId id="784" r:id="rId283"/>
    <p:sldId id="785" r:id="rId284"/>
    <p:sldId id="786" r:id="rId285"/>
    <p:sldId id="896" r:id="rId286"/>
    <p:sldId id="922" r:id="rId287"/>
    <p:sldId id="790" r:id="rId288"/>
    <p:sldId id="1000" r:id="rId289"/>
    <p:sldId id="1001" r:id="rId290"/>
    <p:sldId id="791" r:id="rId291"/>
    <p:sldId id="941" r:id="rId292"/>
    <p:sldId id="903" r:id="rId293"/>
    <p:sldId id="794" r:id="rId294"/>
    <p:sldId id="1132" r:id="rId295"/>
    <p:sldId id="1133" r:id="rId296"/>
    <p:sldId id="1134" r:id="rId297"/>
    <p:sldId id="1135" r:id="rId298"/>
    <p:sldId id="795" r:id="rId299"/>
    <p:sldId id="796" r:id="rId300"/>
    <p:sldId id="797" r:id="rId301"/>
    <p:sldId id="798" r:id="rId302"/>
    <p:sldId id="799" r:id="rId303"/>
    <p:sldId id="800" r:id="rId304"/>
    <p:sldId id="801" r:id="rId305"/>
    <p:sldId id="802" r:id="rId306"/>
    <p:sldId id="803" r:id="rId307"/>
    <p:sldId id="923" r:id="rId308"/>
    <p:sldId id="942" r:id="rId309"/>
    <p:sldId id="806" r:id="rId310"/>
    <p:sldId id="897" r:id="rId311"/>
    <p:sldId id="808" r:id="rId312"/>
    <p:sldId id="820" r:id="rId313"/>
    <p:sldId id="809" r:id="rId314"/>
    <p:sldId id="898" r:id="rId315"/>
    <p:sldId id="924" r:id="rId316"/>
    <p:sldId id="943" r:id="rId317"/>
    <p:sldId id="813" r:id="rId318"/>
    <p:sldId id="821" r:id="rId319"/>
    <p:sldId id="814" r:id="rId320"/>
    <p:sldId id="816" r:id="rId321"/>
    <p:sldId id="818" r:id="rId322"/>
    <p:sldId id="819" r:id="rId323"/>
    <p:sldId id="822" r:id="rId324"/>
    <p:sldId id="823" r:id="rId325"/>
    <p:sldId id="980" r:id="rId326"/>
    <p:sldId id="925" r:id="rId327"/>
    <p:sldId id="926" r:id="rId328"/>
    <p:sldId id="944" r:id="rId329"/>
    <p:sldId id="827" r:id="rId330"/>
    <p:sldId id="1136" r:id="rId331"/>
    <p:sldId id="829" r:id="rId332"/>
    <p:sldId id="860" r:id="rId333"/>
    <p:sldId id="830" r:id="rId334"/>
    <p:sldId id="831" r:id="rId335"/>
    <p:sldId id="981" r:id="rId336"/>
    <p:sldId id="945" r:id="rId337"/>
    <p:sldId id="834" r:id="rId338"/>
    <p:sldId id="982" r:id="rId339"/>
    <p:sldId id="1138" r:id="rId340"/>
    <p:sldId id="1139" r:id="rId341"/>
    <p:sldId id="1140" r:id="rId342"/>
    <p:sldId id="946" r:id="rId343"/>
    <p:sldId id="839" r:id="rId344"/>
    <p:sldId id="927" r:id="rId345"/>
    <p:sldId id="947" r:id="rId346"/>
    <p:sldId id="904" r:id="rId347"/>
    <p:sldId id="843" r:id="rId348"/>
    <p:sldId id="1142" r:id="rId349"/>
    <p:sldId id="1143" r:id="rId350"/>
    <p:sldId id="1004" r:id="rId351"/>
    <p:sldId id="983" r:id="rId352"/>
    <p:sldId id="846" r:id="rId353"/>
    <p:sldId id="900" r:id="rId354"/>
    <p:sldId id="984" r:id="rId355"/>
    <p:sldId id="948" r:id="rId356"/>
    <p:sldId id="850" r:id="rId357"/>
    <p:sldId id="928" r:id="rId358"/>
    <p:sldId id="949" r:id="rId359"/>
    <p:sldId id="853" r:id="rId360"/>
    <p:sldId id="854" r:id="rId361"/>
    <p:sldId id="855" r:id="rId362"/>
    <p:sldId id="856" r:id="rId363"/>
    <p:sldId id="861" r:id="rId364"/>
    <p:sldId id="857" r:id="rId365"/>
    <p:sldId id="858" r:id="rId366"/>
    <p:sldId id="859" r:id="rId367"/>
    <p:sldId id="862" r:id="rId368"/>
    <p:sldId id="901" r:id="rId369"/>
    <p:sldId id="864" r:id="rId370"/>
    <p:sldId id="865" r:id="rId371"/>
    <p:sldId id="866" r:id="rId372"/>
    <p:sldId id="867" r:id="rId373"/>
    <p:sldId id="868" r:id="rId374"/>
    <p:sldId id="872" r:id="rId375"/>
    <p:sldId id="869" r:id="rId376"/>
    <p:sldId id="950" r:id="rId377"/>
    <p:sldId id="905" r:id="rId378"/>
    <p:sldId id="873" r:id="rId379"/>
    <p:sldId id="1144" r:id="rId380"/>
    <p:sldId id="1005" r:id="rId381"/>
    <p:sldId id="875" r:id="rId382"/>
    <p:sldId id="876" r:id="rId383"/>
    <p:sldId id="877" r:id="rId384"/>
    <p:sldId id="878" r:id="rId385"/>
    <p:sldId id="879" r:id="rId386"/>
    <p:sldId id="985" r:id="rId387"/>
    <p:sldId id="881" r:id="rId388"/>
    <p:sldId id="883" r:id="rId389"/>
    <p:sldId id="882" r:id="rId390"/>
    <p:sldId id="884" r:id="rId391"/>
    <p:sldId id="951" r:id="rId392"/>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80"/>
    <a:srgbClr val="000000"/>
    <a:srgbClr val="000066"/>
    <a:srgbClr val="FFFFFF"/>
    <a:srgbClr val="000099"/>
    <a:srgbClr val="808080"/>
    <a:srgbClr val="4D4D4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94662" autoAdjust="0"/>
  </p:normalViewPr>
  <p:slideViewPr>
    <p:cSldViewPr>
      <p:cViewPr varScale="1">
        <p:scale>
          <a:sx n="68" d="100"/>
          <a:sy n="68" d="100"/>
        </p:scale>
        <p:origin x="134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170" Type="http://schemas.openxmlformats.org/officeDocument/2006/relationships/slide" Target="slides/slide168.xml"/><Relationship Id="rId226" Type="http://schemas.openxmlformats.org/officeDocument/2006/relationships/slide" Target="slides/slide224.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335" Type="http://schemas.openxmlformats.org/officeDocument/2006/relationships/slide" Target="slides/slide333.xml"/><Relationship Id="rId356" Type="http://schemas.openxmlformats.org/officeDocument/2006/relationships/slide" Target="slides/slide354.xml"/><Relationship Id="rId377" Type="http://schemas.openxmlformats.org/officeDocument/2006/relationships/slide" Target="slides/slide375.xml"/><Relationship Id="rId398" Type="http://schemas.openxmlformats.org/officeDocument/2006/relationships/tableStyles" Target="tableStyles.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slide" Target="slides/slide323.xml"/><Relationship Id="rId346" Type="http://schemas.openxmlformats.org/officeDocument/2006/relationships/slide" Target="slides/slide344.xml"/><Relationship Id="rId367" Type="http://schemas.openxmlformats.org/officeDocument/2006/relationships/slide" Target="slides/slide365.xml"/><Relationship Id="rId388" Type="http://schemas.openxmlformats.org/officeDocument/2006/relationships/slide" Target="slides/slide386.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336" Type="http://schemas.openxmlformats.org/officeDocument/2006/relationships/slide" Target="slides/slide334.xml"/><Relationship Id="rId357" Type="http://schemas.openxmlformats.org/officeDocument/2006/relationships/slide" Target="slides/slide355.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378" Type="http://schemas.openxmlformats.org/officeDocument/2006/relationships/slide" Target="slides/slide376.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slide" Target="slides/slide324.xml"/><Relationship Id="rId347" Type="http://schemas.openxmlformats.org/officeDocument/2006/relationships/slide" Target="slides/slide345.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368" Type="http://schemas.openxmlformats.org/officeDocument/2006/relationships/slide" Target="slides/slide366.xml"/><Relationship Id="rId389" Type="http://schemas.openxmlformats.org/officeDocument/2006/relationships/slide" Target="slides/slide387.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37" Type="http://schemas.openxmlformats.org/officeDocument/2006/relationships/slide" Target="slides/slide335.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358" Type="http://schemas.openxmlformats.org/officeDocument/2006/relationships/slide" Target="slides/slide356.xml"/><Relationship Id="rId379" Type="http://schemas.openxmlformats.org/officeDocument/2006/relationships/slide" Target="slides/slide377.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390" Type="http://schemas.openxmlformats.org/officeDocument/2006/relationships/slide" Target="slides/slide388.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slide" Target="slides/slide325.xml"/><Relationship Id="rId348" Type="http://schemas.openxmlformats.org/officeDocument/2006/relationships/slide" Target="slides/slide346.xml"/><Relationship Id="rId369" Type="http://schemas.openxmlformats.org/officeDocument/2006/relationships/slide" Target="slides/slide367.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380" Type="http://schemas.openxmlformats.org/officeDocument/2006/relationships/slide" Target="slides/slide378.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359" Type="http://schemas.openxmlformats.org/officeDocument/2006/relationships/slide" Target="slides/slide357.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370" Type="http://schemas.openxmlformats.org/officeDocument/2006/relationships/slide" Target="slides/slide368.xml"/><Relationship Id="rId391" Type="http://schemas.openxmlformats.org/officeDocument/2006/relationships/slide" Target="slides/slide389.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slide" Target="slides/slide326.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381" Type="http://schemas.openxmlformats.org/officeDocument/2006/relationships/slide" Target="slides/slide379.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339" Type="http://schemas.openxmlformats.org/officeDocument/2006/relationships/slide" Target="slides/slide337.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350" Type="http://schemas.openxmlformats.org/officeDocument/2006/relationships/slide" Target="slides/slide348.xml"/><Relationship Id="rId371" Type="http://schemas.openxmlformats.org/officeDocument/2006/relationships/slide" Target="slides/slide369.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slide" Target="slides/slide359.xml"/><Relationship Id="rId196" Type="http://schemas.openxmlformats.org/officeDocument/2006/relationships/slide" Target="slides/slide194.xml"/><Relationship Id="rId200" Type="http://schemas.openxmlformats.org/officeDocument/2006/relationships/slide" Target="slides/slide198.xml"/><Relationship Id="rId382" Type="http://schemas.openxmlformats.org/officeDocument/2006/relationships/slide" Target="slides/slide380.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372" Type="http://schemas.openxmlformats.org/officeDocument/2006/relationships/slide" Target="slides/slide370.xml"/><Relationship Id="rId393" Type="http://schemas.openxmlformats.org/officeDocument/2006/relationships/notesMaster" Target="notesMasters/notesMaster1.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362" Type="http://schemas.openxmlformats.org/officeDocument/2006/relationships/slide" Target="slides/slide360.xml"/><Relationship Id="rId383" Type="http://schemas.openxmlformats.org/officeDocument/2006/relationships/slide" Target="slides/slide381.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slide" Target="slides/slide350.xml"/><Relationship Id="rId373" Type="http://schemas.openxmlformats.org/officeDocument/2006/relationships/slide" Target="slides/slide371.xml"/><Relationship Id="rId394" Type="http://schemas.openxmlformats.org/officeDocument/2006/relationships/handoutMaster" Target="handoutMasters/handoutMaster1.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363" Type="http://schemas.openxmlformats.org/officeDocument/2006/relationships/slide" Target="slides/slide361.xml"/><Relationship Id="rId384" Type="http://schemas.openxmlformats.org/officeDocument/2006/relationships/slide" Target="slides/slide382.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374" Type="http://schemas.openxmlformats.org/officeDocument/2006/relationships/slide" Target="slides/slide372.xml"/><Relationship Id="rId395" Type="http://schemas.openxmlformats.org/officeDocument/2006/relationships/presProps" Target="presProps.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364" Type="http://schemas.openxmlformats.org/officeDocument/2006/relationships/slide" Target="slides/slide362.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385" Type="http://schemas.openxmlformats.org/officeDocument/2006/relationships/slide" Target="slides/slide383.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75" Type="http://schemas.openxmlformats.org/officeDocument/2006/relationships/slide" Target="slides/slide373.xml"/><Relationship Id="rId396" Type="http://schemas.openxmlformats.org/officeDocument/2006/relationships/viewProps" Target="viewProps.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365" Type="http://schemas.openxmlformats.org/officeDocument/2006/relationships/slide" Target="slides/slide363.xml"/><Relationship Id="rId386" Type="http://schemas.openxmlformats.org/officeDocument/2006/relationships/slide" Target="slides/slide384.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397" Type="http://schemas.openxmlformats.org/officeDocument/2006/relationships/theme" Target="theme/theme1.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41F1B-D7BE-42DB-BD93-999916B03414}" type="doc">
      <dgm:prSet loTypeId="urn:microsoft.com/office/officeart/2005/8/layout/venn1" loCatId="relationship" qsTypeId="urn:microsoft.com/office/officeart/2005/8/quickstyle/3d1" qsCatId="3D" csTypeId="urn:microsoft.com/office/officeart/2005/8/colors/accent1_2" csCatId="accent1" phldr="1"/>
      <dgm:spPr/>
    </dgm:pt>
    <dgm:pt modelId="{1A7E399A-A2E3-4E2C-A7C9-B9C23FF40FF7}">
      <dgm:prSet phldrT="[Text]"/>
      <dgm:spPr>
        <a:solidFill>
          <a:schemeClr val="accent1">
            <a:alpha val="50000"/>
          </a:schemeClr>
        </a:solidFill>
      </dgm:spPr>
      <dgm:t>
        <a:bodyPr/>
        <a:lstStyle/>
        <a:p>
          <a:r>
            <a:rPr lang="en-US" b="1" dirty="0">
              <a:solidFill>
                <a:schemeClr val="bg1"/>
              </a:solidFill>
              <a:effectLst/>
            </a:rPr>
            <a:t>Practical Competence</a:t>
          </a:r>
        </a:p>
      </dgm:t>
    </dgm:pt>
    <dgm:pt modelId="{23ADF2B4-ABF1-4B09-AC08-1255818E86FB}" type="parTrans" cxnId="{3239221B-0805-40E6-8D5B-D09CA72749E6}">
      <dgm:prSet/>
      <dgm:spPr/>
      <dgm:t>
        <a:bodyPr/>
        <a:lstStyle/>
        <a:p>
          <a:endParaRPr lang="en-US"/>
        </a:p>
      </dgm:t>
    </dgm:pt>
    <dgm:pt modelId="{43BCF2CB-2B51-4E59-A578-57684D74771C}" type="sibTrans" cxnId="{3239221B-0805-40E6-8D5B-D09CA72749E6}">
      <dgm:prSet/>
      <dgm:spPr/>
      <dgm:t>
        <a:bodyPr/>
        <a:lstStyle/>
        <a:p>
          <a:endParaRPr lang="en-US"/>
        </a:p>
      </dgm:t>
    </dgm:pt>
    <dgm:pt modelId="{8A507D79-FA22-4E4B-9C23-CFF89E4431C6}">
      <dgm:prSet phldrT="[Text]"/>
      <dgm:spPr>
        <a:solidFill>
          <a:schemeClr val="bg1">
            <a:lumMod val="65000"/>
            <a:alpha val="50000"/>
          </a:schemeClr>
        </a:solidFill>
      </dgm:spPr>
      <dgm:t>
        <a:bodyPr/>
        <a:lstStyle/>
        <a:p>
          <a:r>
            <a:rPr lang="en-US" b="1" dirty="0">
              <a:solidFill>
                <a:schemeClr val="bg1"/>
              </a:solidFill>
            </a:rPr>
            <a:t>Reflective Competence</a:t>
          </a:r>
        </a:p>
      </dgm:t>
    </dgm:pt>
    <dgm:pt modelId="{9F9142B4-CCD5-4A2A-AA07-E4579E5D9E4E}" type="parTrans" cxnId="{ED90C694-A95C-40DF-9A99-AE2724FD413B}">
      <dgm:prSet/>
      <dgm:spPr/>
      <dgm:t>
        <a:bodyPr/>
        <a:lstStyle/>
        <a:p>
          <a:endParaRPr lang="en-US"/>
        </a:p>
      </dgm:t>
    </dgm:pt>
    <dgm:pt modelId="{28C5B01F-363B-4C16-86D2-0ECBEE381CF1}" type="sibTrans" cxnId="{ED90C694-A95C-40DF-9A99-AE2724FD413B}">
      <dgm:prSet/>
      <dgm:spPr/>
      <dgm:t>
        <a:bodyPr/>
        <a:lstStyle/>
        <a:p>
          <a:endParaRPr lang="en-US"/>
        </a:p>
      </dgm:t>
    </dgm:pt>
    <dgm:pt modelId="{503A32EF-6076-4790-9A6C-F6FA8D0B1AA7}">
      <dgm:prSet phldrT="[Text]"/>
      <dgm:spPr>
        <a:solidFill>
          <a:schemeClr val="accent5">
            <a:alpha val="50000"/>
          </a:schemeClr>
        </a:solidFill>
      </dgm:spPr>
      <dgm:t>
        <a:bodyPr/>
        <a:lstStyle/>
        <a:p>
          <a:r>
            <a:rPr lang="en-US" b="1" dirty="0">
              <a:solidFill>
                <a:schemeClr val="bg1"/>
              </a:solidFill>
            </a:rPr>
            <a:t>Foundational Competence</a:t>
          </a:r>
        </a:p>
      </dgm:t>
    </dgm:pt>
    <dgm:pt modelId="{78C59E92-9BF6-4602-8DFA-7D8B70161507}" type="parTrans" cxnId="{767D4ECB-26CB-4CA6-B93A-FF9409A4E4CC}">
      <dgm:prSet/>
      <dgm:spPr/>
      <dgm:t>
        <a:bodyPr/>
        <a:lstStyle/>
        <a:p>
          <a:endParaRPr lang="en-US"/>
        </a:p>
      </dgm:t>
    </dgm:pt>
    <dgm:pt modelId="{B56D3618-D113-4592-8F70-CA8EDAD9686C}" type="sibTrans" cxnId="{767D4ECB-26CB-4CA6-B93A-FF9409A4E4CC}">
      <dgm:prSet/>
      <dgm:spPr/>
      <dgm:t>
        <a:bodyPr/>
        <a:lstStyle/>
        <a:p>
          <a:endParaRPr lang="en-US"/>
        </a:p>
      </dgm:t>
    </dgm:pt>
    <dgm:pt modelId="{A43C1BE5-264E-46BD-870A-9C7B534F2A6A}" type="pres">
      <dgm:prSet presAssocID="{29A41F1B-D7BE-42DB-BD93-999916B03414}" presName="compositeShape" presStyleCnt="0">
        <dgm:presLayoutVars>
          <dgm:chMax val="7"/>
          <dgm:dir/>
          <dgm:resizeHandles val="exact"/>
        </dgm:presLayoutVars>
      </dgm:prSet>
      <dgm:spPr/>
    </dgm:pt>
    <dgm:pt modelId="{12993D63-5A34-4C62-A16F-7BC6D92F4F74}" type="pres">
      <dgm:prSet presAssocID="{1A7E399A-A2E3-4E2C-A7C9-B9C23FF40FF7}" presName="circ1" presStyleLbl="vennNode1" presStyleIdx="0" presStyleCnt="3" custLinFactNeighborX="1396" custLinFactNeighborY="923"/>
      <dgm:spPr/>
    </dgm:pt>
    <dgm:pt modelId="{24F560D8-F9DB-4D0A-89D6-849ABDABBF20}" type="pres">
      <dgm:prSet presAssocID="{1A7E399A-A2E3-4E2C-A7C9-B9C23FF40FF7}" presName="circ1Tx" presStyleLbl="revTx" presStyleIdx="0" presStyleCnt="0">
        <dgm:presLayoutVars>
          <dgm:chMax val="0"/>
          <dgm:chPref val="0"/>
          <dgm:bulletEnabled val="1"/>
        </dgm:presLayoutVars>
      </dgm:prSet>
      <dgm:spPr/>
    </dgm:pt>
    <dgm:pt modelId="{0C36B3DE-114D-485C-B11E-07435040E977}" type="pres">
      <dgm:prSet presAssocID="{8A507D79-FA22-4E4B-9C23-CFF89E4431C6}" presName="circ2" presStyleLbl="vennNode1" presStyleIdx="1" presStyleCnt="3"/>
      <dgm:spPr/>
    </dgm:pt>
    <dgm:pt modelId="{B9C9C13B-6753-4D73-88FA-D05D9632ABCB}" type="pres">
      <dgm:prSet presAssocID="{8A507D79-FA22-4E4B-9C23-CFF89E4431C6}" presName="circ2Tx" presStyleLbl="revTx" presStyleIdx="0" presStyleCnt="0">
        <dgm:presLayoutVars>
          <dgm:chMax val="0"/>
          <dgm:chPref val="0"/>
          <dgm:bulletEnabled val="1"/>
        </dgm:presLayoutVars>
      </dgm:prSet>
      <dgm:spPr/>
    </dgm:pt>
    <dgm:pt modelId="{D52A1D83-389C-40A9-BB13-65D1188421C7}" type="pres">
      <dgm:prSet presAssocID="{503A32EF-6076-4790-9A6C-F6FA8D0B1AA7}" presName="circ3" presStyleLbl="vennNode1" presStyleIdx="2" presStyleCnt="3"/>
      <dgm:spPr/>
    </dgm:pt>
    <dgm:pt modelId="{1984EB4A-644D-45DF-8A31-706475FC3948}" type="pres">
      <dgm:prSet presAssocID="{503A32EF-6076-4790-9A6C-F6FA8D0B1AA7}" presName="circ3Tx" presStyleLbl="revTx" presStyleIdx="0" presStyleCnt="0">
        <dgm:presLayoutVars>
          <dgm:chMax val="0"/>
          <dgm:chPref val="0"/>
          <dgm:bulletEnabled val="1"/>
        </dgm:presLayoutVars>
      </dgm:prSet>
      <dgm:spPr/>
    </dgm:pt>
  </dgm:ptLst>
  <dgm:cxnLst>
    <dgm:cxn modelId="{3239221B-0805-40E6-8D5B-D09CA72749E6}" srcId="{29A41F1B-D7BE-42DB-BD93-999916B03414}" destId="{1A7E399A-A2E3-4E2C-A7C9-B9C23FF40FF7}" srcOrd="0" destOrd="0" parTransId="{23ADF2B4-ABF1-4B09-AC08-1255818E86FB}" sibTransId="{43BCF2CB-2B51-4E59-A578-57684D74771C}"/>
    <dgm:cxn modelId="{8888C530-2D9A-4FB7-9A3E-ED7A8BC922BF}" type="presOf" srcId="{503A32EF-6076-4790-9A6C-F6FA8D0B1AA7}" destId="{1984EB4A-644D-45DF-8A31-706475FC3948}" srcOrd="1" destOrd="0" presId="urn:microsoft.com/office/officeart/2005/8/layout/venn1"/>
    <dgm:cxn modelId="{E9C2073A-A6CD-41D4-B915-64A88237677A}" type="presOf" srcId="{503A32EF-6076-4790-9A6C-F6FA8D0B1AA7}" destId="{D52A1D83-389C-40A9-BB13-65D1188421C7}" srcOrd="0" destOrd="0" presId="urn:microsoft.com/office/officeart/2005/8/layout/venn1"/>
    <dgm:cxn modelId="{11C47884-5355-4772-983E-12EB62238393}" type="presOf" srcId="{8A507D79-FA22-4E4B-9C23-CFF89E4431C6}" destId="{B9C9C13B-6753-4D73-88FA-D05D9632ABCB}" srcOrd="1" destOrd="0" presId="urn:microsoft.com/office/officeart/2005/8/layout/venn1"/>
    <dgm:cxn modelId="{ED90C694-A95C-40DF-9A99-AE2724FD413B}" srcId="{29A41F1B-D7BE-42DB-BD93-999916B03414}" destId="{8A507D79-FA22-4E4B-9C23-CFF89E4431C6}" srcOrd="1" destOrd="0" parTransId="{9F9142B4-CCD5-4A2A-AA07-E4579E5D9E4E}" sibTransId="{28C5B01F-363B-4C16-86D2-0ECBEE381CF1}"/>
    <dgm:cxn modelId="{4206CC95-99A2-4B0D-BB1E-6BE8E5B1CFD9}" type="presOf" srcId="{8A507D79-FA22-4E4B-9C23-CFF89E4431C6}" destId="{0C36B3DE-114D-485C-B11E-07435040E977}" srcOrd="0" destOrd="0" presId="urn:microsoft.com/office/officeart/2005/8/layout/venn1"/>
    <dgm:cxn modelId="{525FC7B0-51AA-45CA-9059-B52AB072B103}" type="presOf" srcId="{29A41F1B-D7BE-42DB-BD93-999916B03414}" destId="{A43C1BE5-264E-46BD-870A-9C7B534F2A6A}" srcOrd="0" destOrd="0" presId="urn:microsoft.com/office/officeart/2005/8/layout/venn1"/>
    <dgm:cxn modelId="{767D4ECB-26CB-4CA6-B93A-FF9409A4E4CC}" srcId="{29A41F1B-D7BE-42DB-BD93-999916B03414}" destId="{503A32EF-6076-4790-9A6C-F6FA8D0B1AA7}" srcOrd="2" destOrd="0" parTransId="{78C59E92-9BF6-4602-8DFA-7D8B70161507}" sibTransId="{B56D3618-D113-4592-8F70-CA8EDAD9686C}"/>
    <dgm:cxn modelId="{CA268BD1-C493-4402-A501-D860AA1D8C9E}" type="presOf" srcId="{1A7E399A-A2E3-4E2C-A7C9-B9C23FF40FF7}" destId="{12993D63-5A34-4C62-A16F-7BC6D92F4F74}" srcOrd="0" destOrd="0" presId="urn:microsoft.com/office/officeart/2005/8/layout/venn1"/>
    <dgm:cxn modelId="{4A3F2BF6-2A5D-4A92-83FF-617C509F33A8}" type="presOf" srcId="{1A7E399A-A2E3-4E2C-A7C9-B9C23FF40FF7}" destId="{24F560D8-F9DB-4D0A-89D6-849ABDABBF20}" srcOrd="1" destOrd="0" presId="urn:microsoft.com/office/officeart/2005/8/layout/venn1"/>
    <dgm:cxn modelId="{AA8A5861-540C-4CF0-8FE7-61F00C15C722}" type="presParOf" srcId="{A43C1BE5-264E-46BD-870A-9C7B534F2A6A}" destId="{12993D63-5A34-4C62-A16F-7BC6D92F4F74}" srcOrd="0" destOrd="0" presId="urn:microsoft.com/office/officeart/2005/8/layout/venn1"/>
    <dgm:cxn modelId="{80471812-265A-4BE1-A66C-42EFE90984CD}" type="presParOf" srcId="{A43C1BE5-264E-46BD-870A-9C7B534F2A6A}" destId="{24F560D8-F9DB-4D0A-89D6-849ABDABBF20}" srcOrd="1" destOrd="0" presId="urn:microsoft.com/office/officeart/2005/8/layout/venn1"/>
    <dgm:cxn modelId="{7B8B5930-5346-43F8-B6E4-F9FEA7CB9456}" type="presParOf" srcId="{A43C1BE5-264E-46BD-870A-9C7B534F2A6A}" destId="{0C36B3DE-114D-485C-B11E-07435040E977}" srcOrd="2" destOrd="0" presId="urn:microsoft.com/office/officeart/2005/8/layout/venn1"/>
    <dgm:cxn modelId="{23A47849-10A8-4532-9327-8010F8ED59E4}" type="presParOf" srcId="{A43C1BE5-264E-46BD-870A-9C7B534F2A6A}" destId="{B9C9C13B-6753-4D73-88FA-D05D9632ABCB}" srcOrd="3" destOrd="0" presId="urn:microsoft.com/office/officeart/2005/8/layout/venn1"/>
    <dgm:cxn modelId="{36D5D784-4F9B-452A-9FAF-A11C7540F7D6}" type="presParOf" srcId="{A43C1BE5-264E-46BD-870A-9C7B534F2A6A}" destId="{D52A1D83-389C-40A9-BB13-65D1188421C7}" srcOrd="4" destOrd="0" presId="urn:microsoft.com/office/officeart/2005/8/layout/venn1"/>
    <dgm:cxn modelId="{8AC12698-7498-4475-A0C2-7F52D1A127A6}" type="presParOf" srcId="{A43C1BE5-264E-46BD-870A-9C7B534F2A6A}" destId="{1984EB4A-644D-45DF-8A31-706475FC394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D47F8F-67EC-468D-A196-C73BF0FD3D26}" type="doc">
      <dgm:prSet loTypeId="urn:microsoft.com/office/officeart/2005/8/layout/vList2" loCatId="list" qsTypeId="urn:microsoft.com/office/officeart/2005/8/quickstyle/3d2" qsCatId="3D" csTypeId="urn:microsoft.com/office/officeart/2005/8/colors/accent1_4" csCatId="accent1" phldr="1"/>
      <dgm:spPr/>
      <dgm:t>
        <a:bodyPr/>
        <a:lstStyle/>
        <a:p>
          <a:endParaRPr lang="en-US"/>
        </a:p>
      </dgm:t>
    </dgm:pt>
    <dgm:pt modelId="{D522AF46-5744-4095-BA78-29B8C7198082}">
      <dgm:prSet phldrT="[Text]" custT="1"/>
      <dgm:spPr>
        <a:solidFill>
          <a:schemeClr val="accent1"/>
        </a:solidFill>
      </dgm:spPr>
      <dgm:t>
        <a:bodyPr/>
        <a:lstStyle/>
        <a:p>
          <a:r>
            <a:rPr lang="en-ZA" sz="2800" dirty="0"/>
            <a:t>Statutory body to oversee</a:t>
          </a:r>
          <a:endParaRPr lang="en-US" sz="2800" dirty="0"/>
        </a:p>
      </dgm:t>
    </dgm:pt>
    <dgm:pt modelId="{153DBD33-60B5-4414-AF98-D8607F17A22D}" type="parTrans" cxnId="{1660F750-D3AB-4CD1-9FF6-B6CE33FA4A1A}">
      <dgm:prSet/>
      <dgm:spPr/>
      <dgm:t>
        <a:bodyPr/>
        <a:lstStyle/>
        <a:p>
          <a:endParaRPr lang="en-US"/>
        </a:p>
      </dgm:t>
    </dgm:pt>
    <dgm:pt modelId="{292EA530-21EA-4807-9DE2-36918CF636B6}" type="sibTrans" cxnId="{1660F750-D3AB-4CD1-9FF6-B6CE33FA4A1A}">
      <dgm:prSet/>
      <dgm:spPr/>
      <dgm:t>
        <a:bodyPr/>
        <a:lstStyle/>
        <a:p>
          <a:endParaRPr lang="en-US"/>
        </a:p>
      </dgm:t>
    </dgm:pt>
    <dgm:pt modelId="{F63CBB51-E9AE-4A91-962C-CDD15B555281}">
      <dgm:prSet phldrT="[Text]" custT="1"/>
      <dgm:spPr>
        <a:solidFill>
          <a:schemeClr val="accent4"/>
        </a:solidFill>
      </dgm:spPr>
      <dgm:t>
        <a:bodyPr/>
        <a:lstStyle/>
        <a:p>
          <a:r>
            <a:rPr lang="en-ZA" sz="2800" dirty="0"/>
            <a:t>Formulates </a:t>
          </a:r>
          <a:endParaRPr lang="en-US" sz="2800" dirty="0"/>
        </a:p>
      </dgm:t>
    </dgm:pt>
    <dgm:pt modelId="{13FAF9EA-5EDD-4D4B-AFC7-8A4D9D8B9048}" type="parTrans" cxnId="{2002DCFE-605D-49F4-B164-C506A59D1737}">
      <dgm:prSet/>
      <dgm:spPr/>
      <dgm:t>
        <a:bodyPr/>
        <a:lstStyle/>
        <a:p>
          <a:endParaRPr lang="en-US"/>
        </a:p>
      </dgm:t>
    </dgm:pt>
    <dgm:pt modelId="{62A58B55-C4B9-4D46-800B-F04E81E35C9A}" type="sibTrans" cxnId="{2002DCFE-605D-49F4-B164-C506A59D1737}">
      <dgm:prSet/>
      <dgm:spPr/>
      <dgm:t>
        <a:bodyPr/>
        <a:lstStyle/>
        <a:p>
          <a:endParaRPr lang="en-US"/>
        </a:p>
      </dgm:t>
    </dgm:pt>
    <dgm:pt modelId="{B358730F-9496-41E8-B428-C73127F00C2D}">
      <dgm:prSet phldrT="[Text]" custT="1"/>
      <dgm:spPr/>
      <dgm:t>
        <a:bodyPr/>
        <a:lstStyle/>
        <a:p>
          <a:r>
            <a:rPr lang="en-ZA" sz="2800" dirty="0"/>
            <a:t>Policies and processes to carry out functions linked to the NQF</a:t>
          </a:r>
          <a:endParaRPr lang="en-US" sz="2800" dirty="0"/>
        </a:p>
      </dgm:t>
    </dgm:pt>
    <dgm:pt modelId="{6ABCC0B9-42FF-4171-AB5C-2A1A05180516}" type="parTrans" cxnId="{821D4A07-1F60-4BAD-B0EF-98036B9A3FF0}">
      <dgm:prSet/>
      <dgm:spPr/>
      <dgm:t>
        <a:bodyPr/>
        <a:lstStyle/>
        <a:p>
          <a:endParaRPr lang="en-US"/>
        </a:p>
      </dgm:t>
    </dgm:pt>
    <dgm:pt modelId="{04A015A1-7874-40BF-B2A2-8CD335872F41}" type="sibTrans" cxnId="{821D4A07-1F60-4BAD-B0EF-98036B9A3FF0}">
      <dgm:prSet/>
      <dgm:spPr/>
      <dgm:t>
        <a:bodyPr/>
        <a:lstStyle/>
        <a:p>
          <a:endParaRPr lang="en-US"/>
        </a:p>
      </dgm:t>
    </dgm:pt>
    <dgm:pt modelId="{EC8A7412-24C0-4932-AA02-42DD2530A1D6}">
      <dgm:prSet phldrT="[Text]" custT="1"/>
      <dgm:spPr/>
      <dgm:t>
        <a:bodyPr/>
        <a:lstStyle/>
        <a:p>
          <a:endParaRPr lang="en-US" sz="2400" dirty="0"/>
        </a:p>
      </dgm:t>
    </dgm:pt>
    <dgm:pt modelId="{E331DB0D-4BFE-49C7-9447-4F8000B5A6E4}" type="parTrans" cxnId="{62B0F3F1-FD7F-4D8F-8947-610AEE469E0F}">
      <dgm:prSet/>
      <dgm:spPr/>
      <dgm:t>
        <a:bodyPr/>
        <a:lstStyle/>
        <a:p>
          <a:endParaRPr lang="en-US"/>
        </a:p>
      </dgm:t>
    </dgm:pt>
    <dgm:pt modelId="{B0FD30BE-AE1F-427A-B593-541348EB9492}" type="sibTrans" cxnId="{62B0F3F1-FD7F-4D8F-8947-610AEE469E0F}">
      <dgm:prSet/>
      <dgm:spPr/>
      <dgm:t>
        <a:bodyPr/>
        <a:lstStyle/>
        <a:p>
          <a:endParaRPr lang="en-US"/>
        </a:p>
      </dgm:t>
    </dgm:pt>
    <dgm:pt modelId="{1F614655-4F1D-4225-850F-A467EF1C5F30}">
      <dgm:prSet phldrT="[Text]" custT="1"/>
      <dgm:spPr/>
      <dgm:t>
        <a:bodyPr/>
        <a:lstStyle/>
        <a:p>
          <a:r>
            <a:rPr lang="en-ZA" sz="2800" dirty="0"/>
            <a:t>Development and implementation of the NQF</a:t>
          </a:r>
          <a:endParaRPr lang="en-US" sz="2800" dirty="0"/>
        </a:p>
      </dgm:t>
    </dgm:pt>
    <dgm:pt modelId="{C6BA3FFA-B3FB-4EA5-89F7-39F1B8541C19}" type="parTrans" cxnId="{18EBDB72-F422-400A-8F00-B7B4B46DD975}">
      <dgm:prSet/>
      <dgm:spPr/>
      <dgm:t>
        <a:bodyPr/>
        <a:lstStyle/>
        <a:p>
          <a:endParaRPr lang="en-US"/>
        </a:p>
      </dgm:t>
    </dgm:pt>
    <dgm:pt modelId="{59767967-EF85-4ACF-A92C-FE8F4542586D}" type="sibTrans" cxnId="{18EBDB72-F422-400A-8F00-B7B4B46DD975}">
      <dgm:prSet/>
      <dgm:spPr/>
      <dgm:t>
        <a:bodyPr/>
        <a:lstStyle/>
        <a:p>
          <a:endParaRPr lang="en-US"/>
        </a:p>
      </dgm:t>
    </dgm:pt>
    <dgm:pt modelId="{0B420FBC-741F-4204-A4AD-19899A5BAAC0}" type="pres">
      <dgm:prSet presAssocID="{41D47F8F-67EC-468D-A196-C73BF0FD3D26}" presName="linear" presStyleCnt="0">
        <dgm:presLayoutVars>
          <dgm:animLvl val="lvl"/>
          <dgm:resizeHandles val="exact"/>
        </dgm:presLayoutVars>
      </dgm:prSet>
      <dgm:spPr/>
    </dgm:pt>
    <dgm:pt modelId="{8B764D91-7A53-4F3B-B0AD-E113947774E5}" type="pres">
      <dgm:prSet presAssocID="{D522AF46-5744-4095-BA78-29B8C7198082}" presName="parentText" presStyleLbl="node1" presStyleIdx="0" presStyleCnt="2" custScaleY="54705" custLinFactNeighborY="-10708">
        <dgm:presLayoutVars>
          <dgm:chMax val="0"/>
          <dgm:bulletEnabled val="1"/>
        </dgm:presLayoutVars>
      </dgm:prSet>
      <dgm:spPr/>
    </dgm:pt>
    <dgm:pt modelId="{1ADDE125-5214-46D8-88CE-F14E467F4FF2}" type="pres">
      <dgm:prSet presAssocID="{D522AF46-5744-4095-BA78-29B8C7198082}" presName="childText" presStyleLbl="revTx" presStyleIdx="0" presStyleCnt="2">
        <dgm:presLayoutVars>
          <dgm:bulletEnabled val="1"/>
        </dgm:presLayoutVars>
      </dgm:prSet>
      <dgm:spPr/>
    </dgm:pt>
    <dgm:pt modelId="{B4417D9A-EDC7-4934-B733-4A4797016031}" type="pres">
      <dgm:prSet presAssocID="{F63CBB51-E9AE-4A91-962C-CDD15B555281}" presName="parentText" presStyleLbl="node1" presStyleIdx="1" presStyleCnt="2" custScaleY="56554" custLinFactNeighborX="-1042" custLinFactNeighborY="10939">
        <dgm:presLayoutVars>
          <dgm:chMax val="0"/>
          <dgm:bulletEnabled val="1"/>
        </dgm:presLayoutVars>
      </dgm:prSet>
      <dgm:spPr/>
    </dgm:pt>
    <dgm:pt modelId="{BFC2468E-5538-438A-83DF-DE983F7CCDF1}" type="pres">
      <dgm:prSet presAssocID="{F63CBB51-E9AE-4A91-962C-CDD15B555281}" presName="childText" presStyleLbl="revTx" presStyleIdx="1" presStyleCnt="2">
        <dgm:presLayoutVars>
          <dgm:bulletEnabled val="1"/>
        </dgm:presLayoutVars>
      </dgm:prSet>
      <dgm:spPr/>
    </dgm:pt>
  </dgm:ptLst>
  <dgm:cxnLst>
    <dgm:cxn modelId="{821D4A07-1F60-4BAD-B0EF-98036B9A3FF0}" srcId="{F63CBB51-E9AE-4A91-962C-CDD15B555281}" destId="{B358730F-9496-41E8-B428-C73127F00C2D}" srcOrd="1" destOrd="0" parTransId="{6ABCC0B9-42FF-4171-AB5C-2A1A05180516}" sibTransId="{04A015A1-7874-40BF-B2A2-8CD335872F41}"/>
    <dgm:cxn modelId="{39FCC53E-5C04-49BE-94D5-85B3CAF74BD8}" type="presOf" srcId="{41D47F8F-67EC-468D-A196-C73BF0FD3D26}" destId="{0B420FBC-741F-4204-A4AD-19899A5BAAC0}" srcOrd="0" destOrd="0" presId="urn:microsoft.com/office/officeart/2005/8/layout/vList2"/>
    <dgm:cxn modelId="{98C5744C-25D6-4D10-8C24-4F7BF2EFD051}" type="presOf" srcId="{D522AF46-5744-4095-BA78-29B8C7198082}" destId="{8B764D91-7A53-4F3B-B0AD-E113947774E5}" srcOrd="0" destOrd="0" presId="urn:microsoft.com/office/officeart/2005/8/layout/vList2"/>
    <dgm:cxn modelId="{1660F750-D3AB-4CD1-9FF6-B6CE33FA4A1A}" srcId="{41D47F8F-67EC-468D-A196-C73BF0FD3D26}" destId="{D522AF46-5744-4095-BA78-29B8C7198082}" srcOrd="0" destOrd="0" parTransId="{153DBD33-60B5-4414-AF98-D8607F17A22D}" sibTransId="{292EA530-21EA-4807-9DE2-36918CF636B6}"/>
    <dgm:cxn modelId="{18EBDB72-F422-400A-8F00-B7B4B46DD975}" srcId="{D522AF46-5744-4095-BA78-29B8C7198082}" destId="{1F614655-4F1D-4225-850F-A467EF1C5F30}" srcOrd="0" destOrd="0" parTransId="{C6BA3FFA-B3FB-4EA5-89F7-39F1B8541C19}" sibTransId="{59767967-EF85-4ACF-A92C-FE8F4542586D}"/>
    <dgm:cxn modelId="{A45087B0-DE56-4ABF-BE67-AD2FD75926A4}" type="presOf" srcId="{EC8A7412-24C0-4932-AA02-42DD2530A1D6}" destId="{BFC2468E-5538-438A-83DF-DE983F7CCDF1}" srcOrd="0" destOrd="0" presId="urn:microsoft.com/office/officeart/2005/8/layout/vList2"/>
    <dgm:cxn modelId="{BE9817C7-E766-4154-AE47-5E273A974521}" type="presOf" srcId="{F63CBB51-E9AE-4A91-962C-CDD15B555281}" destId="{B4417D9A-EDC7-4934-B733-4A4797016031}" srcOrd="0" destOrd="0" presId="urn:microsoft.com/office/officeart/2005/8/layout/vList2"/>
    <dgm:cxn modelId="{935E21F1-575D-46D0-911D-F6A18735EEA2}" type="presOf" srcId="{1F614655-4F1D-4225-850F-A467EF1C5F30}" destId="{1ADDE125-5214-46D8-88CE-F14E467F4FF2}" srcOrd="0" destOrd="0" presId="urn:microsoft.com/office/officeart/2005/8/layout/vList2"/>
    <dgm:cxn modelId="{62B0F3F1-FD7F-4D8F-8947-610AEE469E0F}" srcId="{F63CBB51-E9AE-4A91-962C-CDD15B555281}" destId="{EC8A7412-24C0-4932-AA02-42DD2530A1D6}" srcOrd="0" destOrd="0" parTransId="{E331DB0D-4BFE-49C7-9447-4F8000B5A6E4}" sibTransId="{B0FD30BE-AE1F-427A-B593-541348EB9492}"/>
    <dgm:cxn modelId="{8F13DEFB-A50C-47CE-AB09-318832ECFCAF}" type="presOf" srcId="{B358730F-9496-41E8-B428-C73127F00C2D}" destId="{BFC2468E-5538-438A-83DF-DE983F7CCDF1}" srcOrd="0" destOrd="1" presId="urn:microsoft.com/office/officeart/2005/8/layout/vList2"/>
    <dgm:cxn modelId="{2002DCFE-605D-49F4-B164-C506A59D1737}" srcId="{41D47F8F-67EC-468D-A196-C73BF0FD3D26}" destId="{F63CBB51-E9AE-4A91-962C-CDD15B555281}" srcOrd="1" destOrd="0" parTransId="{13FAF9EA-5EDD-4D4B-AFC7-8A4D9D8B9048}" sibTransId="{62A58B55-C4B9-4D46-800B-F04E81E35C9A}"/>
    <dgm:cxn modelId="{165076CE-BBA2-4D14-B8A8-A08C522F7CBA}" type="presParOf" srcId="{0B420FBC-741F-4204-A4AD-19899A5BAAC0}" destId="{8B764D91-7A53-4F3B-B0AD-E113947774E5}" srcOrd="0" destOrd="0" presId="urn:microsoft.com/office/officeart/2005/8/layout/vList2"/>
    <dgm:cxn modelId="{03B5ED07-E434-4338-A079-A9F61CD311A6}" type="presParOf" srcId="{0B420FBC-741F-4204-A4AD-19899A5BAAC0}" destId="{1ADDE125-5214-46D8-88CE-F14E467F4FF2}" srcOrd="1" destOrd="0" presId="urn:microsoft.com/office/officeart/2005/8/layout/vList2"/>
    <dgm:cxn modelId="{C617AA01-EB6B-462D-953E-F007D6B399B4}" type="presParOf" srcId="{0B420FBC-741F-4204-A4AD-19899A5BAAC0}" destId="{B4417D9A-EDC7-4934-B733-4A4797016031}" srcOrd="2" destOrd="0" presId="urn:microsoft.com/office/officeart/2005/8/layout/vList2"/>
    <dgm:cxn modelId="{F6DC6842-CD67-4320-B496-51BEBF21A202}" type="presParOf" srcId="{0B420FBC-741F-4204-A4AD-19899A5BAAC0}" destId="{BFC2468E-5538-438A-83DF-DE983F7CCDF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1428A7-3664-4109-9B2B-29CE0624FA1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44D1D02-A955-46F4-A5BC-36D1CE9351BF}">
      <dgm:prSet phldrT="[Text]"/>
      <dgm:spPr/>
      <dgm:t>
        <a:bodyPr/>
        <a:lstStyle/>
        <a:p>
          <a:r>
            <a:rPr lang="en-US" dirty="0"/>
            <a:t>Setting Standards</a:t>
          </a:r>
        </a:p>
      </dgm:t>
    </dgm:pt>
    <dgm:pt modelId="{DCD8DF40-957F-44CA-AF85-BCB5D00281B1}" type="parTrans" cxnId="{ABBE3393-23CB-492B-955B-8C1B8CFBC854}">
      <dgm:prSet/>
      <dgm:spPr/>
      <dgm:t>
        <a:bodyPr/>
        <a:lstStyle/>
        <a:p>
          <a:endParaRPr lang="en-US"/>
        </a:p>
      </dgm:t>
    </dgm:pt>
    <dgm:pt modelId="{52FD4059-7C5B-4632-83E7-902566E45ECC}" type="sibTrans" cxnId="{ABBE3393-23CB-492B-955B-8C1B8CFBC854}">
      <dgm:prSet/>
      <dgm:spPr/>
      <dgm:t>
        <a:bodyPr/>
        <a:lstStyle/>
        <a:p>
          <a:endParaRPr lang="en-US"/>
        </a:p>
      </dgm:t>
    </dgm:pt>
    <dgm:pt modelId="{A6DA5CF7-9412-4FA1-BFAC-052D729FE71B}">
      <dgm:prSet phldrT="[Text]"/>
      <dgm:spPr/>
      <dgm:t>
        <a:bodyPr/>
        <a:lstStyle/>
        <a:p>
          <a:r>
            <a:rPr lang="en-US" dirty="0"/>
            <a:t>Nationally recognized</a:t>
          </a:r>
        </a:p>
      </dgm:t>
    </dgm:pt>
    <dgm:pt modelId="{96BF2555-73F1-47EA-B01A-7EA387128C96}" type="parTrans" cxnId="{07E37306-EF65-4DEB-9ECB-7D1C7012A29C}">
      <dgm:prSet/>
      <dgm:spPr/>
      <dgm:t>
        <a:bodyPr/>
        <a:lstStyle/>
        <a:p>
          <a:endParaRPr lang="en-US"/>
        </a:p>
      </dgm:t>
    </dgm:pt>
    <dgm:pt modelId="{0E50C4A3-475B-4B16-999B-9EE6D71D7409}" type="sibTrans" cxnId="{07E37306-EF65-4DEB-9ECB-7D1C7012A29C}">
      <dgm:prSet/>
      <dgm:spPr/>
      <dgm:t>
        <a:bodyPr/>
        <a:lstStyle/>
        <a:p>
          <a:endParaRPr lang="en-US"/>
        </a:p>
      </dgm:t>
    </dgm:pt>
    <dgm:pt modelId="{21E577A5-6490-4B3F-B03C-9888250950B1}">
      <dgm:prSet phldrT="[Text]"/>
      <dgm:spPr/>
      <dgm:t>
        <a:bodyPr/>
        <a:lstStyle/>
        <a:p>
          <a:r>
            <a:rPr lang="en-US" dirty="0"/>
            <a:t>National Quality Assurance</a:t>
          </a:r>
        </a:p>
      </dgm:t>
    </dgm:pt>
    <dgm:pt modelId="{56E64757-DD3F-4512-910B-0BDA756E84F1}" type="parTrans" cxnId="{DFDC106A-15AB-43AA-8A74-47E562ABE5EC}">
      <dgm:prSet/>
      <dgm:spPr/>
      <dgm:t>
        <a:bodyPr/>
        <a:lstStyle/>
        <a:p>
          <a:endParaRPr lang="en-US"/>
        </a:p>
      </dgm:t>
    </dgm:pt>
    <dgm:pt modelId="{B20DB46B-0EA2-4E87-8DFC-8CB2D619C927}" type="sibTrans" cxnId="{DFDC106A-15AB-43AA-8A74-47E562ABE5EC}">
      <dgm:prSet/>
      <dgm:spPr/>
      <dgm:t>
        <a:bodyPr/>
        <a:lstStyle/>
        <a:p>
          <a:endParaRPr lang="en-US"/>
        </a:p>
      </dgm:t>
    </dgm:pt>
    <dgm:pt modelId="{0B8FBC8B-A58A-4194-8DF5-24E95469EDE6}">
      <dgm:prSet phldrT="[Text]"/>
      <dgm:spPr/>
      <dgm:t>
        <a:bodyPr/>
        <a:lstStyle/>
        <a:p>
          <a:r>
            <a:rPr lang="en-US" dirty="0"/>
            <a:t>Monitor and evaluate quality in ETD</a:t>
          </a:r>
        </a:p>
      </dgm:t>
    </dgm:pt>
    <dgm:pt modelId="{61A3649F-C9BF-4894-93B3-4BEA58EC6B68}" type="parTrans" cxnId="{A7610819-1C14-4029-A7D9-8CBD26C0C551}">
      <dgm:prSet/>
      <dgm:spPr/>
      <dgm:t>
        <a:bodyPr/>
        <a:lstStyle/>
        <a:p>
          <a:endParaRPr lang="en-US"/>
        </a:p>
      </dgm:t>
    </dgm:pt>
    <dgm:pt modelId="{8CC61037-04DC-4A80-8938-DD4D3E243091}" type="sibTrans" cxnId="{A7610819-1C14-4029-A7D9-8CBD26C0C551}">
      <dgm:prSet/>
      <dgm:spPr/>
      <dgm:t>
        <a:bodyPr/>
        <a:lstStyle/>
        <a:p>
          <a:endParaRPr lang="en-US"/>
        </a:p>
      </dgm:t>
    </dgm:pt>
    <dgm:pt modelId="{73ABF4AE-CB8D-498C-9A4C-53F4979331DB}">
      <dgm:prSet phldrT="[Text]"/>
      <dgm:spPr/>
      <dgm:t>
        <a:bodyPr/>
        <a:lstStyle/>
        <a:p>
          <a:r>
            <a:rPr lang="en-US" dirty="0"/>
            <a:t>Using accredited bodies</a:t>
          </a:r>
        </a:p>
      </dgm:t>
    </dgm:pt>
    <dgm:pt modelId="{11ECA278-7492-4EAE-9863-41687DD09444}" type="parTrans" cxnId="{001C65A7-FAB5-4E6E-AB48-F6E00ED30BAB}">
      <dgm:prSet/>
      <dgm:spPr/>
      <dgm:t>
        <a:bodyPr/>
        <a:lstStyle/>
        <a:p>
          <a:endParaRPr lang="en-US"/>
        </a:p>
      </dgm:t>
    </dgm:pt>
    <dgm:pt modelId="{D6C57D25-984B-4110-9C2A-D85E2526A2F0}" type="sibTrans" cxnId="{001C65A7-FAB5-4E6E-AB48-F6E00ED30BAB}">
      <dgm:prSet/>
      <dgm:spPr/>
      <dgm:t>
        <a:bodyPr/>
        <a:lstStyle/>
        <a:p>
          <a:endParaRPr lang="en-US"/>
        </a:p>
      </dgm:t>
    </dgm:pt>
    <dgm:pt modelId="{CB27B2EA-B063-4A57-BB0F-A638360ED444}">
      <dgm:prSet phldrT="[Text]"/>
      <dgm:spPr/>
      <dgm:t>
        <a:bodyPr/>
        <a:lstStyle/>
        <a:p>
          <a:r>
            <a:rPr lang="en-US" dirty="0"/>
            <a:t>National Learner Database</a:t>
          </a:r>
        </a:p>
      </dgm:t>
    </dgm:pt>
    <dgm:pt modelId="{BE289D79-37C4-4CBA-A339-6CADEA4C4ABC}" type="parTrans" cxnId="{B98178FE-284C-4CF8-8421-C30363329FBF}">
      <dgm:prSet/>
      <dgm:spPr/>
      <dgm:t>
        <a:bodyPr/>
        <a:lstStyle/>
        <a:p>
          <a:endParaRPr lang="en-US"/>
        </a:p>
      </dgm:t>
    </dgm:pt>
    <dgm:pt modelId="{0F70DB06-288A-4CA6-97A4-0F8759ECC3C0}" type="sibTrans" cxnId="{B98178FE-284C-4CF8-8421-C30363329FBF}">
      <dgm:prSet/>
      <dgm:spPr/>
      <dgm:t>
        <a:bodyPr/>
        <a:lstStyle/>
        <a:p>
          <a:endParaRPr lang="en-US"/>
        </a:p>
      </dgm:t>
    </dgm:pt>
    <dgm:pt modelId="{82B862A6-942F-463A-B7A1-4E8A7897D9C3}">
      <dgm:prSet phldrT="[Text]"/>
      <dgm:spPr/>
      <dgm:t>
        <a:bodyPr/>
        <a:lstStyle/>
        <a:p>
          <a:r>
            <a:rPr lang="en-US" dirty="0"/>
            <a:t>Electronic management information system</a:t>
          </a:r>
        </a:p>
      </dgm:t>
    </dgm:pt>
    <dgm:pt modelId="{A87F0935-AB79-4D2E-9E95-9C163F748E99}" type="parTrans" cxnId="{D50D93F0-9653-4237-B10E-9D33D6E30DFF}">
      <dgm:prSet/>
      <dgm:spPr/>
      <dgm:t>
        <a:bodyPr/>
        <a:lstStyle/>
        <a:p>
          <a:endParaRPr lang="en-US"/>
        </a:p>
      </dgm:t>
    </dgm:pt>
    <dgm:pt modelId="{78027AB6-21A8-4834-B68F-00D4915A29EF}" type="sibTrans" cxnId="{D50D93F0-9653-4237-B10E-9D33D6E30DFF}">
      <dgm:prSet/>
      <dgm:spPr/>
      <dgm:t>
        <a:bodyPr/>
        <a:lstStyle/>
        <a:p>
          <a:endParaRPr lang="en-US"/>
        </a:p>
      </dgm:t>
    </dgm:pt>
    <dgm:pt modelId="{28AEE4D6-8DA6-4A0A-8877-7AE8135B306D}">
      <dgm:prSet phldrT="[Text]"/>
      <dgm:spPr/>
      <dgm:t>
        <a:bodyPr/>
        <a:lstStyle/>
        <a:p>
          <a:r>
            <a:rPr lang="en-US" dirty="0"/>
            <a:t>Record learner achievement</a:t>
          </a:r>
        </a:p>
      </dgm:t>
    </dgm:pt>
    <dgm:pt modelId="{72E03922-6F6F-487F-A5B1-0BD6F69E4862}" type="parTrans" cxnId="{6534A23E-2E5F-47A5-9361-A4A185D2CDF7}">
      <dgm:prSet/>
      <dgm:spPr/>
      <dgm:t>
        <a:bodyPr/>
        <a:lstStyle/>
        <a:p>
          <a:endParaRPr lang="en-US"/>
        </a:p>
      </dgm:t>
    </dgm:pt>
    <dgm:pt modelId="{48C5E2FA-7940-4E55-8214-737F757A0AA9}" type="sibTrans" cxnId="{6534A23E-2E5F-47A5-9361-A4A185D2CDF7}">
      <dgm:prSet/>
      <dgm:spPr/>
      <dgm:t>
        <a:bodyPr/>
        <a:lstStyle/>
        <a:p>
          <a:endParaRPr lang="en-US"/>
        </a:p>
      </dgm:t>
    </dgm:pt>
    <dgm:pt modelId="{861D5E91-9ACF-4F2F-A883-7B67670B833F}">
      <dgm:prSet phldrT="[Text]"/>
      <dgm:spPr/>
      <dgm:t>
        <a:bodyPr/>
        <a:lstStyle/>
        <a:p>
          <a:r>
            <a:rPr lang="en-US" dirty="0"/>
            <a:t>Internationally comparable</a:t>
          </a:r>
        </a:p>
      </dgm:t>
    </dgm:pt>
    <dgm:pt modelId="{D33D92F3-0FE2-41BF-9437-045472919579}" type="parTrans" cxnId="{176D31DE-794D-47D5-954A-B71D83492022}">
      <dgm:prSet/>
      <dgm:spPr/>
      <dgm:t>
        <a:bodyPr/>
        <a:lstStyle/>
        <a:p>
          <a:endParaRPr lang="en-US"/>
        </a:p>
      </dgm:t>
    </dgm:pt>
    <dgm:pt modelId="{859FECD2-AA66-4239-B818-DF1E50D829B6}" type="sibTrans" cxnId="{176D31DE-794D-47D5-954A-B71D83492022}">
      <dgm:prSet/>
      <dgm:spPr/>
      <dgm:t>
        <a:bodyPr/>
        <a:lstStyle/>
        <a:p>
          <a:endParaRPr lang="en-US"/>
        </a:p>
      </dgm:t>
    </dgm:pt>
    <dgm:pt modelId="{3A973007-55CE-4649-941B-A5DAAF52C037}">
      <dgm:prSet phldrT="[Text]"/>
      <dgm:spPr/>
      <dgm:t>
        <a:bodyPr/>
        <a:lstStyle/>
        <a:p>
          <a:r>
            <a:rPr lang="en-US" dirty="0"/>
            <a:t>Standards and qualifications on all NQF levels</a:t>
          </a:r>
        </a:p>
      </dgm:t>
    </dgm:pt>
    <dgm:pt modelId="{13A51B0B-5C6C-4938-8B96-D9D205BA8195}" type="parTrans" cxnId="{F357A77D-CFEA-4BD1-9194-3EFCD905C808}">
      <dgm:prSet/>
      <dgm:spPr/>
      <dgm:t>
        <a:bodyPr/>
        <a:lstStyle/>
        <a:p>
          <a:endParaRPr lang="en-US"/>
        </a:p>
      </dgm:t>
    </dgm:pt>
    <dgm:pt modelId="{B0A0F322-0CDF-4166-B472-30FD8F7C7662}" type="sibTrans" cxnId="{F357A77D-CFEA-4BD1-9194-3EFCD905C808}">
      <dgm:prSet/>
      <dgm:spPr/>
      <dgm:t>
        <a:bodyPr/>
        <a:lstStyle/>
        <a:p>
          <a:endParaRPr lang="en-US"/>
        </a:p>
      </dgm:t>
    </dgm:pt>
    <dgm:pt modelId="{E20CF08C-272C-4A67-8D15-756F6A7FE3E6}" type="pres">
      <dgm:prSet presAssocID="{B71428A7-3664-4109-9B2B-29CE0624FA13}" presName="Name0" presStyleCnt="0">
        <dgm:presLayoutVars>
          <dgm:dir/>
          <dgm:animLvl val="lvl"/>
          <dgm:resizeHandles val="exact"/>
        </dgm:presLayoutVars>
      </dgm:prSet>
      <dgm:spPr/>
    </dgm:pt>
    <dgm:pt modelId="{B61686F1-C47D-42BF-B392-0162335FC9F7}" type="pres">
      <dgm:prSet presAssocID="{144D1D02-A955-46F4-A5BC-36D1CE9351BF}" presName="composite" presStyleCnt="0"/>
      <dgm:spPr/>
    </dgm:pt>
    <dgm:pt modelId="{2DA5E19F-A8C0-4AE6-BFD1-33267B9FB268}" type="pres">
      <dgm:prSet presAssocID="{144D1D02-A955-46F4-A5BC-36D1CE9351BF}" presName="parTx" presStyleLbl="alignNode1" presStyleIdx="0" presStyleCnt="3">
        <dgm:presLayoutVars>
          <dgm:chMax val="0"/>
          <dgm:chPref val="0"/>
          <dgm:bulletEnabled val="1"/>
        </dgm:presLayoutVars>
      </dgm:prSet>
      <dgm:spPr/>
    </dgm:pt>
    <dgm:pt modelId="{C8413A31-4E7F-4EB6-BC4A-655DFA375580}" type="pres">
      <dgm:prSet presAssocID="{144D1D02-A955-46F4-A5BC-36D1CE9351BF}" presName="desTx" presStyleLbl="alignAccFollowNode1" presStyleIdx="0" presStyleCnt="3">
        <dgm:presLayoutVars>
          <dgm:bulletEnabled val="1"/>
        </dgm:presLayoutVars>
      </dgm:prSet>
      <dgm:spPr/>
    </dgm:pt>
    <dgm:pt modelId="{16B42B0F-E46E-4852-AD1B-FDA0B77EDED8}" type="pres">
      <dgm:prSet presAssocID="{52FD4059-7C5B-4632-83E7-902566E45ECC}" presName="space" presStyleCnt="0"/>
      <dgm:spPr/>
    </dgm:pt>
    <dgm:pt modelId="{2357657D-076A-4759-9B71-4579638C1494}" type="pres">
      <dgm:prSet presAssocID="{21E577A5-6490-4B3F-B03C-9888250950B1}" presName="composite" presStyleCnt="0"/>
      <dgm:spPr/>
    </dgm:pt>
    <dgm:pt modelId="{ACADF24E-4C29-4BDA-8142-17C3BADAFC1B}" type="pres">
      <dgm:prSet presAssocID="{21E577A5-6490-4B3F-B03C-9888250950B1}" presName="parTx" presStyleLbl="alignNode1" presStyleIdx="1" presStyleCnt="3">
        <dgm:presLayoutVars>
          <dgm:chMax val="0"/>
          <dgm:chPref val="0"/>
          <dgm:bulletEnabled val="1"/>
        </dgm:presLayoutVars>
      </dgm:prSet>
      <dgm:spPr/>
    </dgm:pt>
    <dgm:pt modelId="{F756A0EE-4B25-4B42-8CB6-078FB429B83D}" type="pres">
      <dgm:prSet presAssocID="{21E577A5-6490-4B3F-B03C-9888250950B1}" presName="desTx" presStyleLbl="alignAccFollowNode1" presStyleIdx="1" presStyleCnt="3">
        <dgm:presLayoutVars>
          <dgm:bulletEnabled val="1"/>
        </dgm:presLayoutVars>
      </dgm:prSet>
      <dgm:spPr/>
    </dgm:pt>
    <dgm:pt modelId="{79CE4D3C-A796-4882-A15D-E25CB1DB8230}" type="pres">
      <dgm:prSet presAssocID="{B20DB46B-0EA2-4E87-8DFC-8CB2D619C927}" presName="space" presStyleCnt="0"/>
      <dgm:spPr/>
    </dgm:pt>
    <dgm:pt modelId="{C54F7082-6FCB-4734-AA6D-C1822FEBC0AB}" type="pres">
      <dgm:prSet presAssocID="{CB27B2EA-B063-4A57-BB0F-A638360ED444}" presName="composite" presStyleCnt="0"/>
      <dgm:spPr/>
    </dgm:pt>
    <dgm:pt modelId="{A153B564-51CA-42A2-95A2-072C93F2B549}" type="pres">
      <dgm:prSet presAssocID="{CB27B2EA-B063-4A57-BB0F-A638360ED444}" presName="parTx" presStyleLbl="alignNode1" presStyleIdx="2" presStyleCnt="3">
        <dgm:presLayoutVars>
          <dgm:chMax val="0"/>
          <dgm:chPref val="0"/>
          <dgm:bulletEnabled val="1"/>
        </dgm:presLayoutVars>
      </dgm:prSet>
      <dgm:spPr/>
    </dgm:pt>
    <dgm:pt modelId="{17C74008-B105-48A5-B8F3-DB336CF9D061}" type="pres">
      <dgm:prSet presAssocID="{CB27B2EA-B063-4A57-BB0F-A638360ED444}" presName="desTx" presStyleLbl="alignAccFollowNode1" presStyleIdx="2" presStyleCnt="3">
        <dgm:presLayoutVars>
          <dgm:bulletEnabled val="1"/>
        </dgm:presLayoutVars>
      </dgm:prSet>
      <dgm:spPr/>
    </dgm:pt>
  </dgm:ptLst>
  <dgm:cxnLst>
    <dgm:cxn modelId="{07E37306-EF65-4DEB-9ECB-7D1C7012A29C}" srcId="{144D1D02-A955-46F4-A5BC-36D1CE9351BF}" destId="{A6DA5CF7-9412-4FA1-BFAC-052D729FE71B}" srcOrd="1" destOrd="0" parTransId="{96BF2555-73F1-47EA-B01A-7EA387128C96}" sibTransId="{0E50C4A3-475B-4B16-999B-9EE6D71D7409}"/>
    <dgm:cxn modelId="{A7610819-1C14-4029-A7D9-8CBD26C0C551}" srcId="{21E577A5-6490-4B3F-B03C-9888250950B1}" destId="{0B8FBC8B-A58A-4194-8DF5-24E95469EDE6}" srcOrd="0" destOrd="0" parTransId="{61A3649F-C9BF-4894-93B3-4BEA58EC6B68}" sibTransId="{8CC61037-04DC-4A80-8938-DD4D3E243091}"/>
    <dgm:cxn modelId="{FBE46E1D-0377-4AF9-957A-B9D490848E4F}" type="presOf" srcId="{0B8FBC8B-A58A-4194-8DF5-24E95469EDE6}" destId="{F756A0EE-4B25-4B42-8CB6-078FB429B83D}" srcOrd="0" destOrd="0" presId="urn:microsoft.com/office/officeart/2005/8/layout/hList1"/>
    <dgm:cxn modelId="{A28A3533-9C87-4477-BC04-81103002FD7A}" type="presOf" srcId="{861D5E91-9ACF-4F2F-A883-7B67670B833F}" destId="{C8413A31-4E7F-4EB6-BC4A-655DFA375580}" srcOrd="0" destOrd="2" presId="urn:microsoft.com/office/officeart/2005/8/layout/hList1"/>
    <dgm:cxn modelId="{6534A23E-2E5F-47A5-9361-A4A185D2CDF7}" srcId="{CB27B2EA-B063-4A57-BB0F-A638360ED444}" destId="{28AEE4D6-8DA6-4A0A-8877-7AE8135B306D}" srcOrd="1" destOrd="0" parTransId="{72E03922-6F6F-487F-A5B1-0BD6F69E4862}" sibTransId="{48C5E2FA-7940-4E55-8214-737F757A0AA9}"/>
    <dgm:cxn modelId="{3DB1B05D-4F5B-46A8-AEAE-0C51B38A8BD4}" type="presOf" srcId="{B71428A7-3664-4109-9B2B-29CE0624FA13}" destId="{E20CF08C-272C-4A67-8D15-756F6A7FE3E6}" srcOrd="0" destOrd="0" presId="urn:microsoft.com/office/officeart/2005/8/layout/hList1"/>
    <dgm:cxn modelId="{C968B55D-312C-4BC4-A0A2-7C292A03884A}" type="presOf" srcId="{3A973007-55CE-4649-941B-A5DAAF52C037}" destId="{C8413A31-4E7F-4EB6-BC4A-655DFA375580}" srcOrd="0" destOrd="0" presId="urn:microsoft.com/office/officeart/2005/8/layout/hList1"/>
    <dgm:cxn modelId="{DFDC106A-15AB-43AA-8A74-47E562ABE5EC}" srcId="{B71428A7-3664-4109-9B2B-29CE0624FA13}" destId="{21E577A5-6490-4B3F-B03C-9888250950B1}" srcOrd="1" destOrd="0" parTransId="{56E64757-DD3F-4512-910B-0BDA756E84F1}" sibTransId="{B20DB46B-0EA2-4E87-8DFC-8CB2D619C927}"/>
    <dgm:cxn modelId="{CB07064C-6E22-4EA3-8313-4AD839743893}" type="presOf" srcId="{73ABF4AE-CB8D-498C-9A4C-53F4979331DB}" destId="{F756A0EE-4B25-4B42-8CB6-078FB429B83D}" srcOrd="0" destOrd="1" presId="urn:microsoft.com/office/officeart/2005/8/layout/hList1"/>
    <dgm:cxn modelId="{F357A77D-CFEA-4BD1-9194-3EFCD905C808}" srcId="{144D1D02-A955-46F4-A5BC-36D1CE9351BF}" destId="{3A973007-55CE-4649-941B-A5DAAF52C037}" srcOrd="0" destOrd="0" parTransId="{13A51B0B-5C6C-4938-8B96-D9D205BA8195}" sibTransId="{B0A0F322-0CDF-4166-B472-30FD8F7C7662}"/>
    <dgm:cxn modelId="{ABBE3393-23CB-492B-955B-8C1B8CFBC854}" srcId="{B71428A7-3664-4109-9B2B-29CE0624FA13}" destId="{144D1D02-A955-46F4-A5BC-36D1CE9351BF}" srcOrd="0" destOrd="0" parTransId="{DCD8DF40-957F-44CA-AF85-BCB5D00281B1}" sibTransId="{52FD4059-7C5B-4632-83E7-902566E45ECC}"/>
    <dgm:cxn modelId="{C17E0F95-FD60-448B-87CD-5E95F3BD2440}" type="presOf" srcId="{A6DA5CF7-9412-4FA1-BFAC-052D729FE71B}" destId="{C8413A31-4E7F-4EB6-BC4A-655DFA375580}" srcOrd="0" destOrd="1" presId="urn:microsoft.com/office/officeart/2005/8/layout/hList1"/>
    <dgm:cxn modelId="{ABE1D09D-9F83-4F32-AE99-55C0A2B85128}" type="presOf" srcId="{144D1D02-A955-46F4-A5BC-36D1CE9351BF}" destId="{2DA5E19F-A8C0-4AE6-BFD1-33267B9FB268}" srcOrd="0" destOrd="0" presId="urn:microsoft.com/office/officeart/2005/8/layout/hList1"/>
    <dgm:cxn modelId="{001C65A7-FAB5-4E6E-AB48-F6E00ED30BAB}" srcId="{21E577A5-6490-4B3F-B03C-9888250950B1}" destId="{73ABF4AE-CB8D-498C-9A4C-53F4979331DB}" srcOrd="1" destOrd="0" parTransId="{11ECA278-7492-4EAE-9863-41687DD09444}" sibTransId="{D6C57D25-984B-4110-9C2A-D85E2526A2F0}"/>
    <dgm:cxn modelId="{6D03B4BD-84D2-47E6-928A-3E7CA9993E29}" type="presOf" srcId="{CB27B2EA-B063-4A57-BB0F-A638360ED444}" destId="{A153B564-51CA-42A2-95A2-072C93F2B549}" srcOrd="0" destOrd="0" presId="urn:microsoft.com/office/officeart/2005/8/layout/hList1"/>
    <dgm:cxn modelId="{AEBED3BD-5C03-4E31-9B34-06F25D15644E}" type="presOf" srcId="{82B862A6-942F-463A-B7A1-4E8A7897D9C3}" destId="{17C74008-B105-48A5-B8F3-DB336CF9D061}" srcOrd="0" destOrd="0" presId="urn:microsoft.com/office/officeart/2005/8/layout/hList1"/>
    <dgm:cxn modelId="{176D31DE-794D-47D5-954A-B71D83492022}" srcId="{144D1D02-A955-46F4-A5BC-36D1CE9351BF}" destId="{861D5E91-9ACF-4F2F-A883-7B67670B833F}" srcOrd="2" destOrd="0" parTransId="{D33D92F3-0FE2-41BF-9437-045472919579}" sibTransId="{859FECD2-AA66-4239-B818-DF1E50D829B6}"/>
    <dgm:cxn modelId="{48C7E3ED-6482-4724-B6B3-C30EC0EC3426}" type="presOf" srcId="{28AEE4D6-8DA6-4A0A-8877-7AE8135B306D}" destId="{17C74008-B105-48A5-B8F3-DB336CF9D061}" srcOrd="0" destOrd="1" presId="urn:microsoft.com/office/officeart/2005/8/layout/hList1"/>
    <dgm:cxn modelId="{D50D93F0-9653-4237-B10E-9D33D6E30DFF}" srcId="{CB27B2EA-B063-4A57-BB0F-A638360ED444}" destId="{82B862A6-942F-463A-B7A1-4E8A7897D9C3}" srcOrd="0" destOrd="0" parTransId="{A87F0935-AB79-4D2E-9E95-9C163F748E99}" sibTransId="{78027AB6-21A8-4834-B68F-00D4915A29EF}"/>
    <dgm:cxn modelId="{7F8B15F2-5356-41C5-A834-62AA26E871BE}" type="presOf" srcId="{21E577A5-6490-4B3F-B03C-9888250950B1}" destId="{ACADF24E-4C29-4BDA-8142-17C3BADAFC1B}" srcOrd="0" destOrd="0" presId="urn:microsoft.com/office/officeart/2005/8/layout/hList1"/>
    <dgm:cxn modelId="{B98178FE-284C-4CF8-8421-C30363329FBF}" srcId="{B71428A7-3664-4109-9B2B-29CE0624FA13}" destId="{CB27B2EA-B063-4A57-BB0F-A638360ED444}" srcOrd="2" destOrd="0" parTransId="{BE289D79-37C4-4CBA-A339-6CADEA4C4ABC}" sibTransId="{0F70DB06-288A-4CA6-97A4-0F8759ECC3C0}"/>
    <dgm:cxn modelId="{23792A48-3022-42DB-AD85-D3D9CE3FEA26}" type="presParOf" srcId="{E20CF08C-272C-4A67-8D15-756F6A7FE3E6}" destId="{B61686F1-C47D-42BF-B392-0162335FC9F7}" srcOrd="0" destOrd="0" presId="urn:microsoft.com/office/officeart/2005/8/layout/hList1"/>
    <dgm:cxn modelId="{1CF98F40-CC7A-4947-B94A-99A0D432C47E}" type="presParOf" srcId="{B61686F1-C47D-42BF-B392-0162335FC9F7}" destId="{2DA5E19F-A8C0-4AE6-BFD1-33267B9FB268}" srcOrd="0" destOrd="0" presId="urn:microsoft.com/office/officeart/2005/8/layout/hList1"/>
    <dgm:cxn modelId="{DDDBAB8D-5A02-47F6-B62F-8FC8B0EE1973}" type="presParOf" srcId="{B61686F1-C47D-42BF-B392-0162335FC9F7}" destId="{C8413A31-4E7F-4EB6-BC4A-655DFA375580}" srcOrd="1" destOrd="0" presId="urn:microsoft.com/office/officeart/2005/8/layout/hList1"/>
    <dgm:cxn modelId="{84218D11-0879-4B45-8D85-3CC67A3260E4}" type="presParOf" srcId="{E20CF08C-272C-4A67-8D15-756F6A7FE3E6}" destId="{16B42B0F-E46E-4852-AD1B-FDA0B77EDED8}" srcOrd="1" destOrd="0" presId="urn:microsoft.com/office/officeart/2005/8/layout/hList1"/>
    <dgm:cxn modelId="{36CF4817-4873-4465-95AC-8255DE669C56}" type="presParOf" srcId="{E20CF08C-272C-4A67-8D15-756F6A7FE3E6}" destId="{2357657D-076A-4759-9B71-4579638C1494}" srcOrd="2" destOrd="0" presId="urn:microsoft.com/office/officeart/2005/8/layout/hList1"/>
    <dgm:cxn modelId="{56887B20-52DA-4FB8-8805-D53BDC836905}" type="presParOf" srcId="{2357657D-076A-4759-9B71-4579638C1494}" destId="{ACADF24E-4C29-4BDA-8142-17C3BADAFC1B}" srcOrd="0" destOrd="0" presId="urn:microsoft.com/office/officeart/2005/8/layout/hList1"/>
    <dgm:cxn modelId="{6763EE69-C562-4B41-A2B2-C51ED142116D}" type="presParOf" srcId="{2357657D-076A-4759-9B71-4579638C1494}" destId="{F756A0EE-4B25-4B42-8CB6-078FB429B83D}" srcOrd="1" destOrd="0" presId="urn:microsoft.com/office/officeart/2005/8/layout/hList1"/>
    <dgm:cxn modelId="{6F1F4302-45D5-4412-9735-F7F4EB4C8660}" type="presParOf" srcId="{E20CF08C-272C-4A67-8D15-756F6A7FE3E6}" destId="{79CE4D3C-A796-4882-A15D-E25CB1DB8230}" srcOrd="3" destOrd="0" presId="urn:microsoft.com/office/officeart/2005/8/layout/hList1"/>
    <dgm:cxn modelId="{C36FAA49-86B3-4ECA-8C3E-44A36753D8DD}" type="presParOf" srcId="{E20CF08C-272C-4A67-8D15-756F6A7FE3E6}" destId="{C54F7082-6FCB-4734-AA6D-C1822FEBC0AB}" srcOrd="4" destOrd="0" presId="urn:microsoft.com/office/officeart/2005/8/layout/hList1"/>
    <dgm:cxn modelId="{5EEF5286-DD81-43FA-980F-768F0006B651}" type="presParOf" srcId="{C54F7082-6FCB-4734-AA6D-C1822FEBC0AB}" destId="{A153B564-51CA-42A2-95A2-072C93F2B549}" srcOrd="0" destOrd="0" presId="urn:microsoft.com/office/officeart/2005/8/layout/hList1"/>
    <dgm:cxn modelId="{5645807D-3AB7-4E3C-AC45-17D5DC41884A}" type="presParOf" srcId="{C54F7082-6FCB-4734-AA6D-C1822FEBC0AB}" destId="{17C74008-B105-48A5-B8F3-DB336CF9D06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pPr>
        <a:solidFill>
          <a:schemeClr val="accent1"/>
        </a:solidFill>
      </dgm:spPr>
      <dgm:t>
        <a:bodyPr/>
        <a:lstStyle/>
        <a:p>
          <a:r>
            <a:rPr lang="en-US" sz="2600" b="1" dirty="0"/>
            <a:t>Standard</a:t>
          </a:r>
          <a:r>
            <a:rPr lang="en-US" sz="2600" b="1" baseline="0" dirty="0"/>
            <a:t> Creation Function</a:t>
          </a:r>
          <a:endParaRPr lang="en-US" sz="2600" b="1" dirty="0"/>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pPr>
        <a:solidFill>
          <a:schemeClr val="accent4">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pPr algn="ctr"/>
          <a:r>
            <a:rPr lang="en-US" sz="2400" dirty="0">
              <a:solidFill>
                <a:schemeClr val="bg1"/>
              </a:solidFill>
            </a:rPr>
            <a:t>Create structures for generating standards</a:t>
          </a: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pPr>
        <a:solidFill>
          <a:schemeClr val="accent6">
            <a:lumMod val="60000"/>
            <a:lumOff val="4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pPr algn="ctr"/>
          <a:r>
            <a:rPr kumimoji="0" lang="en-US" sz="2400" dirty="0">
              <a:effectLst/>
              <a:latin typeface="+mn-lt"/>
              <a:ea typeface="+mn-ea"/>
              <a:cs typeface="+mn-cs"/>
            </a:rPr>
            <a:t>Register standard generating bodies</a:t>
          </a: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pPr>
        <a:solidFill>
          <a:schemeClr val="accent1"/>
        </a:solidFill>
      </dgm:spPr>
      <dgm:t>
        <a:bodyPr/>
        <a:lstStyle/>
        <a:p>
          <a:r>
            <a:rPr lang="en-US" sz="2600" b="1" dirty="0"/>
            <a:t>Quality Assurance Functions</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pPr>
        <a:solidFill>
          <a:schemeClr val="accent4">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400">
              <a:solidFill>
                <a:schemeClr val="bg1"/>
              </a:solidFill>
            </a:rPr>
            <a:t>Ensure quality of standards is maintained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pPr>
        <a:solidFill>
          <a:schemeClr val="accent6">
            <a:lumMod val="60000"/>
            <a:lumOff val="4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400" dirty="0"/>
            <a:t>Accredit ETQAs</a:t>
          </a:r>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1CFD1EB7-C771-450B-A229-6F75774EDE25}">
      <dgm:prSe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400" dirty="0">
              <a:solidFill>
                <a:schemeClr val="bg1"/>
              </a:solidFill>
            </a:rPr>
            <a:t>Register national standards </a:t>
          </a:r>
        </a:p>
      </dgm:t>
    </dgm:pt>
    <dgm:pt modelId="{29C32503-5DFA-4E7B-82E9-358BF0BF88BB}" type="parTrans" cxnId="{A2920459-E349-4C33-989D-AABB4D80A849}">
      <dgm:prSet/>
      <dgm:spPr/>
      <dgm:t>
        <a:bodyPr/>
        <a:lstStyle/>
        <a:p>
          <a:endParaRPr lang="en-US"/>
        </a:p>
      </dgm:t>
    </dgm:pt>
    <dgm:pt modelId="{24915A02-9ED0-4B5E-88FF-AFE40D101CFE}" type="sibTrans" cxnId="{A2920459-E349-4C33-989D-AABB4D80A849}">
      <dgm:prSet/>
      <dgm:spPr/>
      <dgm:t>
        <a:bodyPr/>
        <a:lstStyle/>
        <a:p>
          <a:endParaRPr lang="en-US"/>
        </a:p>
      </dgm:t>
    </dgm:pt>
    <dgm:pt modelId="{089C2248-07D9-4C51-83FF-EF6A762F5B3B}">
      <dgm:prSe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400" dirty="0">
              <a:solidFill>
                <a:schemeClr val="bg1"/>
              </a:solidFill>
            </a:rPr>
            <a:t>Ensure international comparability</a:t>
          </a:r>
        </a:p>
      </dgm:t>
    </dgm:pt>
    <dgm:pt modelId="{A874D3EF-1DB2-4238-83C5-3A4EEFE7A1FB}" type="parTrans" cxnId="{CA2F65E4-43B1-40AA-B11E-5F338E2B304C}">
      <dgm:prSet/>
      <dgm:spPr/>
      <dgm:t>
        <a:bodyPr/>
        <a:lstStyle/>
        <a:p>
          <a:endParaRPr lang="en-US"/>
        </a:p>
      </dgm:t>
    </dgm:pt>
    <dgm:pt modelId="{283ADA65-6FCB-4999-8A74-53523C36D5ED}" type="sibTrans" cxnId="{CA2F65E4-43B1-40AA-B11E-5F338E2B304C}">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ScaleX="148184" custLinFactNeighborX="2408"/>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6"/>
      <dgm:spPr/>
    </dgm:pt>
    <dgm:pt modelId="{226821CC-D27B-4EF3-A2C7-C4B85FB42DF7}" type="pres">
      <dgm:prSet presAssocID="{54F9B4B8-539B-463A-B7B6-30D321D00FB5}" presName="childText" presStyleLbl="bgAcc1" presStyleIdx="0" presStyleCnt="6" custScaleX="215610" custScaleY="110000" custLinFactNeighborX="291">
        <dgm:presLayoutVars>
          <dgm:bulletEnabled val="1"/>
        </dgm:presLayoutVars>
      </dgm:prSet>
      <dgm:spPr/>
    </dgm:pt>
    <dgm:pt modelId="{68B5D3B7-AC34-4DC8-BBA6-0AE75D13CF4B}" type="pres">
      <dgm:prSet presAssocID="{7BC72181-087A-4586-AFB7-142E1F2088CD}" presName="Name13" presStyleLbl="parChTrans1D2" presStyleIdx="1" presStyleCnt="6"/>
      <dgm:spPr/>
    </dgm:pt>
    <dgm:pt modelId="{BFD4CC16-C250-4D92-BA93-50331FC780EC}" type="pres">
      <dgm:prSet presAssocID="{7AB0807A-8F9A-4609-8C2C-D7EC4B92C7E6}" presName="childText" presStyleLbl="bgAcc1" presStyleIdx="1" presStyleCnt="6" custScaleX="216511" custScaleY="110000" custLinFactNeighborX="-1328">
        <dgm:presLayoutVars>
          <dgm:bulletEnabled val="1"/>
        </dgm:presLayoutVars>
      </dgm:prSet>
      <dgm:spPr/>
    </dgm:pt>
    <dgm:pt modelId="{F74A28E4-268D-42A8-8AC4-A2B310A048C5}" type="pres">
      <dgm:prSet presAssocID="{29C32503-5DFA-4E7B-82E9-358BF0BF88BB}" presName="Name13" presStyleLbl="parChTrans1D2" presStyleIdx="2" presStyleCnt="6"/>
      <dgm:spPr/>
    </dgm:pt>
    <dgm:pt modelId="{F47AE7C5-D151-4782-BB64-0A885CD789E1}" type="pres">
      <dgm:prSet presAssocID="{1CFD1EB7-C771-450B-A229-6F75774EDE25}" presName="childText" presStyleLbl="bgAcc1" presStyleIdx="2" presStyleCnt="6" custScaleX="208926" custLinFactNeighborX="2353">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custScaleX="147621"/>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3" presStyleCnt="6"/>
      <dgm:spPr/>
    </dgm:pt>
    <dgm:pt modelId="{8A02A319-79FC-40F8-A440-382EDF75D5E4}" type="pres">
      <dgm:prSet presAssocID="{C03CB1F4-7F17-4518-AF8A-CC898C565749}" presName="childText" presStyleLbl="bgAcc1" presStyleIdx="3" presStyleCnt="6" custScaleX="235009"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4" presStyleCnt="6"/>
      <dgm:spPr/>
    </dgm:pt>
    <dgm:pt modelId="{C42CA27C-3D85-42D8-BF99-19180EBC3F92}" type="pres">
      <dgm:prSet presAssocID="{7C351A2C-1931-40B8-9409-6896FB54BC6B}" presName="childText" presStyleLbl="bgAcc1" presStyleIdx="4" presStyleCnt="6" custScaleX="228164" custScaleY="110000">
        <dgm:presLayoutVars>
          <dgm:bulletEnabled val="1"/>
        </dgm:presLayoutVars>
      </dgm:prSet>
      <dgm:spPr/>
    </dgm:pt>
    <dgm:pt modelId="{E4E8A1DB-E4A0-48D5-9870-5636F18ED123}" type="pres">
      <dgm:prSet presAssocID="{A874D3EF-1DB2-4238-83C5-3A4EEFE7A1FB}" presName="Name13" presStyleLbl="parChTrans1D2" presStyleIdx="5" presStyleCnt="6"/>
      <dgm:spPr/>
    </dgm:pt>
    <dgm:pt modelId="{3901E8F9-B27D-4D55-A6D0-133A6D7D2C82}" type="pres">
      <dgm:prSet presAssocID="{089C2248-07D9-4C51-83FF-EF6A762F5B3B}" presName="childText" presStyleLbl="bgAcc1" presStyleIdx="5" presStyleCnt="6" custScaleX="231855">
        <dgm:presLayoutVars>
          <dgm:bulletEnabled val="1"/>
        </dgm:presLayoutVars>
      </dgm:prSet>
      <dgm:spPr/>
    </dgm:pt>
  </dgm:ptLst>
  <dgm:cxnLst>
    <dgm:cxn modelId="{AB1D3D0B-AC3A-408B-8D78-46CB0747095B}" type="presOf" srcId="{D8C0EB12-2BEE-4E57-ADB5-74CCFFDB9151}" destId="{4C30E907-9459-4BCE-9CEE-D50CA8E25CB3}" srcOrd="0" destOrd="0" presId="urn:microsoft.com/office/officeart/2005/8/layout/hierarchy3"/>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17378A1E-DA28-459E-8EDC-647D8E5AEA67}" type="presOf" srcId="{EFAE4652-5489-4792-B8F1-0CE32FD278F2}" destId="{0A1306EE-F29D-4CB0-ADDD-B4821031F774}" srcOrd="0" destOrd="0" presId="urn:microsoft.com/office/officeart/2005/8/layout/hierarchy3"/>
    <dgm:cxn modelId="{F2884725-9E35-4C0C-9F7D-B39C3199DA42}" type="presOf" srcId="{1CFD1EB7-C771-450B-A229-6F75774EDE25}" destId="{F47AE7C5-D151-4782-BB64-0A885CD789E1}" srcOrd="0" destOrd="0" presId="urn:microsoft.com/office/officeart/2005/8/layout/hierarchy3"/>
    <dgm:cxn modelId="{2B5F0736-D10E-4696-A088-04A0CCC80231}" type="presOf" srcId="{29C32503-5DFA-4E7B-82E9-358BF0BF88BB}" destId="{F74A28E4-268D-42A8-8AC4-A2B310A048C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5A98E46D-E9DC-4B77-B387-A405B8D3445B}" type="presOf" srcId="{54F9B4B8-539B-463A-B7B6-30D321D00FB5}" destId="{226821CC-D27B-4EF3-A2C7-C4B85FB42DF7}" srcOrd="0" destOrd="0" presId="urn:microsoft.com/office/officeart/2005/8/layout/hierarchy3"/>
    <dgm:cxn modelId="{A5935F73-C934-4942-BCB5-6D619100DC71}" type="presOf" srcId="{7BC72181-087A-4586-AFB7-142E1F2088CD}" destId="{68B5D3B7-AC34-4DC8-BBA6-0AE75D13CF4B}" srcOrd="0" destOrd="0" presId="urn:microsoft.com/office/officeart/2005/8/layout/hierarchy3"/>
    <dgm:cxn modelId="{07489F54-4E1F-4384-87E4-4CD3F1AEDC45}" type="presOf" srcId="{EFAE4652-5489-4792-B8F1-0CE32FD278F2}" destId="{092706B3-A5AF-477B-9BDB-68772B7A4499}" srcOrd="1"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D22E6777-E756-4EB3-BA42-43FA44A02B67}" type="presOf" srcId="{80756A21-35ED-4CD4-8EAB-32A04926BD9D}" destId="{54192DF2-418F-433E-B8ED-736FF77E592E}" srcOrd="0" destOrd="0" presId="urn:microsoft.com/office/officeart/2005/8/layout/hierarchy3"/>
    <dgm:cxn modelId="{8DAFB877-2356-42DF-BD60-04BE67C191D1}" srcId="{EFAE4652-5489-4792-B8F1-0CE32FD278F2}" destId="{7C351A2C-1931-40B8-9409-6896FB54BC6B}" srcOrd="1" destOrd="0" parTransId="{0CD85615-DCA1-494E-9E6C-2A5F5BBC78C6}" sibTransId="{BDF1A5AE-3AE0-4A58-95A4-B568ABE37845}"/>
    <dgm:cxn modelId="{A2920459-E349-4C33-989D-AABB4D80A849}" srcId="{D8C0EB12-2BEE-4E57-ADB5-74CCFFDB9151}" destId="{1CFD1EB7-C771-450B-A229-6F75774EDE25}" srcOrd="2" destOrd="0" parTransId="{29C32503-5DFA-4E7B-82E9-358BF0BF88BB}" sibTransId="{24915A02-9ED0-4B5E-88FF-AFE40D101CFE}"/>
    <dgm:cxn modelId="{0FA9CC59-EAD4-4C39-845E-6DCD0A2BA248}" type="presOf" srcId="{E82240EE-AA92-4ED4-8AD9-9B9FB566383A}" destId="{924D2391-0E92-4FED-9C83-BF3AA5750AE1}" srcOrd="0" destOrd="0" presId="urn:microsoft.com/office/officeart/2005/8/layout/hierarchy3"/>
    <dgm:cxn modelId="{C9CB7A7B-E61B-4FDC-AFD6-631ABB4E0B9E}" type="presOf" srcId="{0CD85615-DCA1-494E-9E6C-2A5F5BBC78C6}" destId="{1D988BA5-7718-4C89-8B8F-3CE438A09815}"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F10E03B6-C232-43FE-85A1-646DF3F788C9}" type="presOf" srcId="{1B1E88D3-988D-4436-A148-0D01B717E27E}" destId="{411840A0-FE1C-4D59-9ED4-67B2E7F68839}" srcOrd="0" destOrd="0" presId="urn:microsoft.com/office/officeart/2005/8/layout/hierarchy3"/>
    <dgm:cxn modelId="{641495C9-A509-4FBC-A4DA-8752285DD8EF}" type="presOf" srcId="{A874D3EF-1DB2-4238-83C5-3A4EEFE7A1FB}" destId="{E4E8A1DB-E4A0-48D5-9870-5636F18ED123}" srcOrd="0" destOrd="0" presId="urn:microsoft.com/office/officeart/2005/8/layout/hierarchy3"/>
    <dgm:cxn modelId="{30E4F1D5-732A-4251-9029-DB19CE3BA14A}" type="presOf" srcId="{D8C0EB12-2BEE-4E57-ADB5-74CCFFDB9151}" destId="{681624F5-0C14-4AA2-8F41-9C06658E6BBF}" srcOrd="1" destOrd="0" presId="urn:microsoft.com/office/officeart/2005/8/layout/hierarchy3"/>
    <dgm:cxn modelId="{71448BD7-4A37-4EC9-8603-046F189D80C8}" type="presOf" srcId="{7AB0807A-8F9A-4609-8C2C-D7EC4B92C7E6}" destId="{BFD4CC16-C250-4D92-BA93-50331FC780EC}" srcOrd="0" destOrd="0" presId="urn:microsoft.com/office/officeart/2005/8/layout/hierarchy3"/>
    <dgm:cxn modelId="{054D05E1-20A4-4B3A-AC90-FBFCB3DA7895}" type="presOf" srcId="{C03CB1F4-7F17-4518-AF8A-CC898C565749}" destId="{8A02A319-79FC-40F8-A440-382EDF75D5E4}" srcOrd="0" destOrd="0" presId="urn:microsoft.com/office/officeart/2005/8/layout/hierarchy3"/>
    <dgm:cxn modelId="{CA2F65E4-43B1-40AA-B11E-5F338E2B304C}" srcId="{EFAE4652-5489-4792-B8F1-0CE32FD278F2}" destId="{089C2248-07D9-4C51-83FF-EF6A762F5B3B}" srcOrd="2" destOrd="0" parTransId="{A874D3EF-1DB2-4238-83C5-3A4EEFE7A1FB}" sibTransId="{283ADA65-6FCB-4999-8A74-53523C36D5ED}"/>
    <dgm:cxn modelId="{6674C0E7-ED22-4106-AC1E-8F905A5510D5}" type="presOf" srcId="{089C2248-07D9-4C51-83FF-EF6A762F5B3B}" destId="{3901E8F9-B27D-4D55-A6D0-133A6D7D2C82}" srcOrd="0" destOrd="0" presId="urn:microsoft.com/office/officeart/2005/8/layout/hierarchy3"/>
    <dgm:cxn modelId="{D43B5FF4-281F-415A-9346-93CB19740CFF}" type="presOf" srcId="{7C351A2C-1931-40B8-9409-6896FB54BC6B}" destId="{C42CA27C-3D85-42D8-BF99-19180EBC3F92}" srcOrd="0" destOrd="0" presId="urn:microsoft.com/office/officeart/2005/8/layout/hierarchy3"/>
    <dgm:cxn modelId="{78694BA9-99AA-4A23-856A-0163B1CF9BB8}" type="presParOf" srcId="{924D2391-0E92-4FED-9C83-BF3AA5750AE1}" destId="{09BDC52F-05B3-4748-A327-B830559F3285}" srcOrd="0" destOrd="0" presId="urn:microsoft.com/office/officeart/2005/8/layout/hierarchy3"/>
    <dgm:cxn modelId="{DC3CB38A-22A7-4002-AC04-599EEC593B39}" type="presParOf" srcId="{09BDC52F-05B3-4748-A327-B830559F3285}" destId="{0310231E-9E7A-4E70-8EC4-B0E9620A714C}" srcOrd="0" destOrd="0" presId="urn:microsoft.com/office/officeart/2005/8/layout/hierarchy3"/>
    <dgm:cxn modelId="{AD2B8D37-D31E-49C2-AE20-515048621A1D}" type="presParOf" srcId="{0310231E-9E7A-4E70-8EC4-B0E9620A714C}" destId="{4C30E907-9459-4BCE-9CEE-D50CA8E25CB3}" srcOrd="0" destOrd="0" presId="urn:microsoft.com/office/officeart/2005/8/layout/hierarchy3"/>
    <dgm:cxn modelId="{53B20FD1-1049-44D1-91CA-1284945D8765}" type="presParOf" srcId="{0310231E-9E7A-4E70-8EC4-B0E9620A714C}" destId="{681624F5-0C14-4AA2-8F41-9C06658E6BBF}" srcOrd="1" destOrd="0" presId="urn:microsoft.com/office/officeart/2005/8/layout/hierarchy3"/>
    <dgm:cxn modelId="{EF9D2ADF-0417-402E-B7D8-146116BFF3AE}" type="presParOf" srcId="{09BDC52F-05B3-4748-A327-B830559F3285}" destId="{0D4B9C10-CAF6-4559-AA56-CB76D840B27E}" srcOrd="1" destOrd="0" presId="urn:microsoft.com/office/officeart/2005/8/layout/hierarchy3"/>
    <dgm:cxn modelId="{A17CFAA9-78DE-4200-A938-C24CAA0E2F4D}" type="presParOf" srcId="{0D4B9C10-CAF6-4559-AA56-CB76D840B27E}" destId="{411840A0-FE1C-4D59-9ED4-67B2E7F68839}" srcOrd="0" destOrd="0" presId="urn:microsoft.com/office/officeart/2005/8/layout/hierarchy3"/>
    <dgm:cxn modelId="{1B3D1143-73C5-4D5B-B8BF-5CA24062FF75}" type="presParOf" srcId="{0D4B9C10-CAF6-4559-AA56-CB76D840B27E}" destId="{226821CC-D27B-4EF3-A2C7-C4B85FB42DF7}" srcOrd="1" destOrd="0" presId="urn:microsoft.com/office/officeart/2005/8/layout/hierarchy3"/>
    <dgm:cxn modelId="{BB2D1BCF-41A8-49E3-A783-277C0B526292}" type="presParOf" srcId="{0D4B9C10-CAF6-4559-AA56-CB76D840B27E}" destId="{68B5D3B7-AC34-4DC8-BBA6-0AE75D13CF4B}" srcOrd="2" destOrd="0" presId="urn:microsoft.com/office/officeart/2005/8/layout/hierarchy3"/>
    <dgm:cxn modelId="{237BA886-72FE-4A60-B7E1-38C7FA4C1CA7}" type="presParOf" srcId="{0D4B9C10-CAF6-4559-AA56-CB76D840B27E}" destId="{BFD4CC16-C250-4D92-BA93-50331FC780EC}" srcOrd="3" destOrd="0" presId="urn:microsoft.com/office/officeart/2005/8/layout/hierarchy3"/>
    <dgm:cxn modelId="{FE907B73-D5A8-45B3-988E-718A3B8F702F}" type="presParOf" srcId="{0D4B9C10-CAF6-4559-AA56-CB76D840B27E}" destId="{F74A28E4-268D-42A8-8AC4-A2B310A048C5}" srcOrd="4" destOrd="0" presId="urn:microsoft.com/office/officeart/2005/8/layout/hierarchy3"/>
    <dgm:cxn modelId="{091C92F6-C9C3-47D1-AE50-CB87DD151966}" type="presParOf" srcId="{0D4B9C10-CAF6-4559-AA56-CB76D840B27E}" destId="{F47AE7C5-D151-4782-BB64-0A885CD789E1}" srcOrd="5" destOrd="0" presId="urn:microsoft.com/office/officeart/2005/8/layout/hierarchy3"/>
    <dgm:cxn modelId="{0C0FC98A-D97D-43AB-B017-191CCF174D2D}" type="presParOf" srcId="{924D2391-0E92-4FED-9C83-BF3AA5750AE1}" destId="{4C57C817-16D4-48D1-A890-1D4C1D4980F0}" srcOrd="1" destOrd="0" presId="urn:microsoft.com/office/officeart/2005/8/layout/hierarchy3"/>
    <dgm:cxn modelId="{6288F747-B20D-4D03-A9E4-6DE2F0F63B37}" type="presParOf" srcId="{4C57C817-16D4-48D1-A890-1D4C1D4980F0}" destId="{1F39DF84-750F-4FD7-98A9-4732194DEB8C}" srcOrd="0" destOrd="0" presId="urn:microsoft.com/office/officeart/2005/8/layout/hierarchy3"/>
    <dgm:cxn modelId="{815BC3E1-27A0-49E5-A276-161D9D1C4B69}" type="presParOf" srcId="{1F39DF84-750F-4FD7-98A9-4732194DEB8C}" destId="{0A1306EE-F29D-4CB0-ADDD-B4821031F774}" srcOrd="0" destOrd="0" presId="urn:microsoft.com/office/officeart/2005/8/layout/hierarchy3"/>
    <dgm:cxn modelId="{B9BF78ED-D39E-4B98-A48C-A58027904BE9}" type="presParOf" srcId="{1F39DF84-750F-4FD7-98A9-4732194DEB8C}" destId="{092706B3-A5AF-477B-9BDB-68772B7A4499}" srcOrd="1" destOrd="0" presId="urn:microsoft.com/office/officeart/2005/8/layout/hierarchy3"/>
    <dgm:cxn modelId="{23B06F75-EDC0-4661-BB1C-6016C2B6331D}" type="presParOf" srcId="{4C57C817-16D4-48D1-A890-1D4C1D4980F0}" destId="{CA4CE5BE-77AE-4CE6-8489-7448C55E75BB}" srcOrd="1" destOrd="0" presId="urn:microsoft.com/office/officeart/2005/8/layout/hierarchy3"/>
    <dgm:cxn modelId="{E58860B1-E0F4-4B21-B236-A149349C47E9}" type="presParOf" srcId="{CA4CE5BE-77AE-4CE6-8489-7448C55E75BB}" destId="{54192DF2-418F-433E-B8ED-736FF77E592E}" srcOrd="0" destOrd="0" presId="urn:microsoft.com/office/officeart/2005/8/layout/hierarchy3"/>
    <dgm:cxn modelId="{1DC6637E-35EF-4F08-948E-76C944840D81}" type="presParOf" srcId="{CA4CE5BE-77AE-4CE6-8489-7448C55E75BB}" destId="{8A02A319-79FC-40F8-A440-382EDF75D5E4}" srcOrd="1" destOrd="0" presId="urn:microsoft.com/office/officeart/2005/8/layout/hierarchy3"/>
    <dgm:cxn modelId="{FC099E2D-926A-4420-A2C2-6A6459BDDC7B}" type="presParOf" srcId="{CA4CE5BE-77AE-4CE6-8489-7448C55E75BB}" destId="{1D988BA5-7718-4C89-8B8F-3CE438A09815}" srcOrd="2" destOrd="0" presId="urn:microsoft.com/office/officeart/2005/8/layout/hierarchy3"/>
    <dgm:cxn modelId="{5A8F6E0A-3C91-4B09-83A0-47304CED412C}" type="presParOf" srcId="{CA4CE5BE-77AE-4CE6-8489-7448C55E75BB}" destId="{C42CA27C-3D85-42D8-BF99-19180EBC3F92}" srcOrd="3" destOrd="0" presId="urn:microsoft.com/office/officeart/2005/8/layout/hierarchy3"/>
    <dgm:cxn modelId="{DBD7B5E1-F454-4273-8B64-4D085655AD9C}" type="presParOf" srcId="{CA4CE5BE-77AE-4CE6-8489-7448C55E75BB}" destId="{E4E8A1DB-E4A0-48D5-9870-5636F18ED123}" srcOrd="4" destOrd="0" presId="urn:microsoft.com/office/officeart/2005/8/layout/hierarchy3"/>
    <dgm:cxn modelId="{B26841F9-87F5-4D6D-B35B-25F08269341E}" type="presParOf" srcId="{CA4CE5BE-77AE-4CE6-8489-7448C55E75BB}" destId="{3901E8F9-B27D-4D55-A6D0-133A6D7D2C8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11BCF71-74FD-4AEC-851D-B2BB9A352FCA}" type="doc">
      <dgm:prSet loTypeId="urn:microsoft.com/office/officeart/2005/8/layout/radial4" loCatId="relationship" qsTypeId="urn:microsoft.com/office/officeart/2005/8/quickstyle/3d1" qsCatId="3D" csTypeId="urn:microsoft.com/office/officeart/2005/8/colors/accent4_3" csCatId="accent4" phldr="1"/>
      <dgm:spPr/>
      <dgm:t>
        <a:bodyPr/>
        <a:lstStyle/>
        <a:p>
          <a:endParaRPr lang="en-US"/>
        </a:p>
      </dgm:t>
    </dgm:pt>
    <dgm:pt modelId="{454E9BED-36A4-433A-B81E-AE770C58F763}">
      <dgm:prSet phldrT="[Text]"/>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SAQA accredited ETQAs</a:t>
          </a:r>
        </a:p>
      </dgm:t>
    </dgm:pt>
    <dgm:pt modelId="{FC0E4D64-C517-4893-B193-6C917505C43E}" type="parTrans" cxnId="{AED7ED08-B145-4B7C-B320-CC7652652C95}">
      <dgm:prSet/>
      <dgm:spPr/>
      <dgm:t>
        <a:bodyPr/>
        <a:lstStyle/>
        <a:p>
          <a:endParaRPr lang="en-US"/>
        </a:p>
      </dgm:t>
    </dgm:pt>
    <dgm:pt modelId="{571046D2-64D0-4846-8B31-A7AE005C7742}" type="sibTrans" cxnId="{AED7ED08-B145-4B7C-B320-CC7652652C95}">
      <dgm:prSet/>
      <dgm:spPr/>
      <dgm:t>
        <a:bodyPr/>
        <a:lstStyle/>
        <a:p>
          <a:endParaRPr lang="en-US"/>
        </a:p>
      </dgm:t>
    </dgm:pt>
    <dgm:pt modelId="{81B7C1A8-51C4-4F33-9ECA-901002A74938}">
      <dgm:prSet phldrT="[Text]"/>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Economic Sector</a:t>
          </a:r>
        </a:p>
      </dgm:t>
    </dgm:pt>
    <dgm:pt modelId="{F924FE7B-0B42-455A-8A38-E907DAA26A8D}" type="parTrans" cxnId="{1B80F677-596A-4E79-9D34-9275065D14E6}">
      <dgm:prSet/>
      <dgm:spPr/>
      <dgm:t>
        <a:bodyPr/>
        <a:lstStyle/>
        <a:p>
          <a:endParaRPr lang="en-US"/>
        </a:p>
      </dgm:t>
    </dgm:pt>
    <dgm:pt modelId="{276C31F6-E821-45A9-929E-783A834DF1E4}" type="sibTrans" cxnId="{1B80F677-596A-4E79-9D34-9275065D14E6}">
      <dgm:prSet/>
      <dgm:spPr/>
      <dgm:t>
        <a:bodyPr/>
        <a:lstStyle/>
        <a:p>
          <a:endParaRPr lang="en-US"/>
        </a:p>
      </dgm:t>
    </dgm:pt>
    <dgm:pt modelId="{D0D72E7B-5BC8-4978-A0D5-87582DC1561B}">
      <dgm:prSet phldrT="[Text]"/>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Education and Training</a:t>
          </a:r>
        </a:p>
      </dgm:t>
    </dgm:pt>
    <dgm:pt modelId="{FD7046BC-99C8-4156-B743-9F06C5D85E97}" type="parTrans" cxnId="{B4A19A0C-5DD5-4602-9D9B-D7DFE401AE9E}">
      <dgm:prSet/>
      <dgm:spPr/>
      <dgm:t>
        <a:bodyPr/>
        <a:lstStyle/>
        <a:p>
          <a:endParaRPr lang="en-US"/>
        </a:p>
      </dgm:t>
    </dgm:pt>
    <dgm:pt modelId="{1A208030-B8C6-4A26-B18A-EDEAE33685F6}" type="sibTrans" cxnId="{B4A19A0C-5DD5-4602-9D9B-D7DFE401AE9E}">
      <dgm:prSet/>
      <dgm:spPr/>
      <dgm:t>
        <a:bodyPr/>
        <a:lstStyle/>
        <a:p>
          <a:endParaRPr lang="en-US"/>
        </a:p>
      </dgm:t>
    </dgm:pt>
    <dgm:pt modelId="{04FDC9DF-3C6D-484C-B6BA-692640CA33D3}">
      <dgm:prSet phldrT="[Text]"/>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Social Sector</a:t>
          </a:r>
        </a:p>
      </dgm:t>
    </dgm:pt>
    <dgm:pt modelId="{66FFC075-808D-4E02-A290-17F1325473D1}" type="parTrans" cxnId="{9483FE0E-48B4-4FBF-817A-B3A49AAA7197}">
      <dgm:prSet/>
      <dgm:spPr/>
      <dgm:t>
        <a:bodyPr/>
        <a:lstStyle/>
        <a:p>
          <a:endParaRPr lang="en-US"/>
        </a:p>
      </dgm:t>
    </dgm:pt>
    <dgm:pt modelId="{E602C355-4BEC-4973-BC47-BD160D4FF293}" type="sibTrans" cxnId="{9483FE0E-48B4-4FBF-817A-B3A49AAA7197}">
      <dgm:prSet/>
      <dgm:spPr/>
      <dgm:t>
        <a:bodyPr/>
        <a:lstStyle/>
        <a:p>
          <a:endParaRPr lang="en-US"/>
        </a:p>
      </dgm:t>
    </dgm:pt>
    <dgm:pt modelId="{51DB5622-0575-4248-ACCA-6DEBAADD11FE}" type="pres">
      <dgm:prSet presAssocID="{411BCF71-74FD-4AEC-851D-B2BB9A352FCA}" presName="cycle" presStyleCnt="0">
        <dgm:presLayoutVars>
          <dgm:chMax val="1"/>
          <dgm:dir/>
          <dgm:animLvl val="ctr"/>
          <dgm:resizeHandles val="exact"/>
        </dgm:presLayoutVars>
      </dgm:prSet>
      <dgm:spPr/>
    </dgm:pt>
    <dgm:pt modelId="{99752525-60DB-4DAF-AEB9-000DEF51A8FB}" type="pres">
      <dgm:prSet presAssocID="{454E9BED-36A4-433A-B81E-AE770C58F763}" presName="centerShape" presStyleLbl="node0" presStyleIdx="0" presStyleCnt="1" custScaleX="133100" custScaleY="133100"/>
      <dgm:spPr/>
    </dgm:pt>
    <dgm:pt modelId="{7D8289D4-8CBD-4020-BAB0-2F2E01F80CFA}" type="pres">
      <dgm:prSet presAssocID="{F924FE7B-0B42-455A-8A38-E907DAA26A8D}" presName="parTrans" presStyleLbl="bgSibTrans2D1" presStyleIdx="0" presStyleCnt="3"/>
      <dgm:spPr/>
    </dgm:pt>
    <dgm:pt modelId="{3108D320-D3C4-42CB-A343-0AFBE0A97565}" type="pres">
      <dgm:prSet presAssocID="{81B7C1A8-51C4-4F33-9ECA-901002A74938}" presName="node" presStyleLbl="node1" presStyleIdx="0" presStyleCnt="3" custRadScaleRad="132395" custRadScaleInc="-15545">
        <dgm:presLayoutVars>
          <dgm:bulletEnabled val="1"/>
        </dgm:presLayoutVars>
      </dgm:prSet>
      <dgm:spPr/>
    </dgm:pt>
    <dgm:pt modelId="{8505F7D7-65C0-4B57-BB2A-B0BE375EB9B6}" type="pres">
      <dgm:prSet presAssocID="{FD7046BC-99C8-4156-B743-9F06C5D85E97}" presName="parTrans" presStyleLbl="bgSibTrans2D1" presStyleIdx="1" presStyleCnt="3"/>
      <dgm:spPr/>
    </dgm:pt>
    <dgm:pt modelId="{9C088DA2-94F1-4CDD-AADD-A88BEAF2A6C5}" type="pres">
      <dgm:prSet presAssocID="{D0D72E7B-5BC8-4978-A0D5-87582DC1561B}" presName="node" presStyleLbl="node1" presStyleIdx="1" presStyleCnt="3" custRadScaleRad="103037">
        <dgm:presLayoutVars>
          <dgm:bulletEnabled val="1"/>
        </dgm:presLayoutVars>
      </dgm:prSet>
      <dgm:spPr/>
    </dgm:pt>
    <dgm:pt modelId="{2FD687CC-BFED-4FB6-B5D9-412163B93D46}" type="pres">
      <dgm:prSet presAssocID="{66FFC075-808D-4E02-A290-17F1325473D1}" presName="parTrans" presStyleLbl="bgSibTrans2D1" presStyleIdx="2" presStyleCnt="3"/>
      <dgm:spPr/>
    </dgm:pt>
    <dgm:pt modelId="{298EA4F6-5E07-45C0-B6BF-F41B1BA4F773}" type="pres">
      <dgm:prSet presAssocID="{04FDC9DF-3C6D-484C-B6BA-692640CA33D3}" presName="node" presStyleLbl="node1" presStyleIdx="2" presStyleCnt="3" custRadScaleRad="132396" custRadScaleInc="15545">
        <dgm:presLayoutVars>
          <dgm:bulletEnabled val="1"/>
        </dgm:presLayoutVars>
      </dgm:prSet>
      <dgm:spPr/>
    </dgm:pt>
  </dgm:ptLst>
  <dgm:cxnLst>
    <dgm:cxn modelId="{AED7ED08-B145-4B7C-B320-CC7652652C95}" srcId="{411BCF71-74FD-4AEC-851D-B2BB9A352FCA}" destId="{454E9BED-36A4-433A-B81E-AE770C58F763}" srcOrd="0" destOrd="0" parTransId="{FC0E4D64-C517-4893-B193-6C917505C43E}" sibTransId="{571046D2-64D0-4846-8B31-A7AE005C7742}"/>
    <dgm:cxn modelId="{B4A19A0C-5DD5-4602-9D9B-D7DFE401AE9E}" srcId="{454E9BED-36A4-433A-B81E-AE770C58F763}" destId="{D0D72E7B-5BC8-4978-A0D5-87582DC1561B}" srcOrd="1" destOrd="0" parTransId="{FD7046BC-99C8-4156-B743-9F06C5D85E97}" sibTransId="{1A208030-B8C6-4A26-B18A-EDEAE33685F6}"/>
    <dgm:cxn modelId="{9483FE0E-48B4-4FBF-817A-B3A49AAA7197}" srcId="{454E9BED-36A4-433A-B81E-AE770C58F763}" destId="{04FDC9DF-3C6D-484C-B6BA-692640CA33D3}" srcOrd="2" destOrd="0" parTransId="{66FFC075-808D-4E02-A290-17F1325473D1}" sibTransId="{E602C355-4BEC-4973-BC47-BD160D4FF293}"/>
    <dgm:cxn modelId="{998A7A18-029A-49B1-B83E-364ECE22C73B}" type="presOf" srcId="{FD7046BC-99C8-4156-B743-9F06C5D85E97}" destId="{8505F7D7-65C0-4B57-BB2A-B0BE375EB9B6}" srcOrd="0" destOrd="0" presId="urn:microsoft.com/office/officeart/2005/8/layout/radial4"/>
    <dgm:cxn modelId="{1B80F677-596A-4E79-9D34-9275065D14E6}" srcId="{454E9BED-36A4-433A-B81E-AE770C58F763}" destId="{81B7C1A8-51C4-4F33-9ECA-901002A74938}" srcOrd="0" destOrd="0" parTransId="{F924FE7B-0B42-455A-8A38-E907DAA26A8D}" sibTransId="{276C31F6-E821-45A9-929E-783A834DF1E4}"/>
    <dgm:cxn modelId="{EF842B79-FCED-4E64-9DA3-2B6C07A2B03A}" type="presOf" srcId="{66FFC075-808D-4E02-A290-17F1325473D1}" destId="{2FD687CC-BFED-4FB6-B5D9-412163B93D46}" srcOrd="0" destOrd="0" presId="urn:microsoft.com/office/officeart/2005/8/layout/radial4"/>
    <dgm:cxn modelId="{36611D7C-4CF3-44ED-9E58-D802144CBD3F}" type="presOf" srcId="{F924FE7B-0B42-455A-8A38-E907DAA26A8D}" destId="{7D8289D4-8CBD-4020-BAB0-2F2E01F80CFA}" srcOrd="0" destOrd="0" presId="urn:microsoft.com/office/officeart/2005/8/layout/radial4"/>
    <dgm:cxn modelId="{870A7385-AEC0-45AD-942C-7F513E04B536}" type="presOf" srcId="{411BCF71-74FD-4AEC-851D-B2BB9A352FCA}" destId="{51DB5622-0575-4248-ACCA-6DEBAADD11FE}" srcOrd="0" destOrd="0" presId="urn:microsoft.com/office/officeart/2005/8/layout/radial4"/>
    <dgm:cxn modelId="{E27FB899-6C92-472F-9972-B80DEC1D3730}" type="presOf" srcId="{454E9BED-36A4-433A-B81E-AE770C58F763}" destId="{99752525-60DB-4DAF-AEB9-000DEF51A8FB}" srcOrd="0" destOrd="0" presId="urn:microsoft.com/office/officeart/2005/8/layout/radial4"/>
    <dgm:cxn modelId="{087AE49F-0857-4D2B-9EE2-79024D0B968C}" type="presOf" srcId="{04FDC9DF-3C6D-484C-B6BA-692640CA33D3}" destId="{298EA4F6-5E07-45C0-B6BF-F41B1BA4F773}" srcOrd="0" destOrd="0" presId="urn:microsoft.com/office/officeart/2005/8/layout/radial4"/>
    <dgm:cxn modelId="{041F74E3-B8F9-4E5A-8F60-B00BFF4A69E9}" type="presOf" srcId="{D0D72E7B-5BC8-4978-A0D5-87582DC1561B}" destId="{9C088DA2-94F1-4CDD-AADD-A88BEAF2A6C5}" srcOrd="0" destOrd="0" presId="urn:microsoft.com/office/officeart/2005/8/layout/radial4"/>
    <dgm:cxn modelId="{84CB02E7-1CC7-4935-8B50-9EE909E1CF53}" type="presOf" srcId="{81B7C1A8-51C4-4F33-9ECA-901002A74938}" destId="{3108D320-D3C4-42CB-A343-0AFBE0A97565}" srcOrd="0" destOrd="0" presId="urn:microsoft.com/office/officeart/2005/8/layout/radial4"/>
    <dgm:cxn modelId="{A017F093-A5AB-476D-BD0F-3787B3EB386F}" type="presParOf" srcId="{51DB5622-0575-4248-ACCA-6DEBAADD11FE}" destId="{99752525-60DB-4DAF-AEB9-000DEF51A8FB}" srcOrd="0" destOrd="0" presId="urn:microsoft.com/office/officeart/2005/8/layout/radial4"/>
    <dgm:cxn modelId="{F3113B9B-5FE0-452F-848C-2DDF70E3D34A}" type="presParOf" srcId="{51DB5622-0575-4248-ACCA-6DEBAADD11FE}" destId="{7D8289D4-8CBD-4020-BAB0-2F2E01F80CFA}" srcOrd="1" destOrd="0" presId="urn:microsoft.com/office/officeart/2005/8/layout/radial4"/>
    <dgm:cxn modelId="{D99A8A0F-143A-4ACF-A582-AF97D8F185EC}" type="presParOf" srcId="{51DB5622-0575-4248-ACCA-6DEBAADD11FE}" destId="{3108D320-D3C4-42CB-A343-0AFBE0A97565}" srcOrd="2" destOrd="0" presId="urn:microsoft.com/office/officeart/2005/8/layout/radial4"/>
    <dgm:cxn modelId="{99B70905-F545-43C2-9B67-A6C55619CCE7}" type="presParOf" srcId="{51DB5622-0575-4248-ACCA-6DEBAADD11FE}" destId="{8505F7D7-65C0-4B57-BB2A-B0BE375EB9B6}" srcOrd="3" destOrd="0" presId="urn:microsoft.com/office/officeart/2005/8/layout/radial4"/>
    <dgm:cxn modelId="{B601F4C8-8311-4AC3-8725-8EE8A57FB407}" type="presParOf" srcId="{51DB5622-0575-4248-ACCA-6DEBAADD11FE}" destId="{9C088DA2-94F1-4CDD-AADD-A88BEAF2A6C5}" srcOrd="4" destOrd="0" presId="urn:microsoft.com/office/officeart/2005/8/layout/radial4"/>
    <dgm:cxn modelId="{6263E7F9-7C72-4B41-AAAA-4DC8C9D5F2B9}" type="presParOf" srcId="{51DB5622-0575-4248-ACCA-6DEBAADD11FE}" destId="{2FD687CC-BFED-4FB6-B5D9-412163B93D46}" srcOrd="5" destOrd="0" presId="urn:microsoft.com/office/officeart/2005/8/layout/radial4"/>
    <dgm:cxn modelId="{22726833-24B3-4268-BA24-CACD21C51A62}" type="presParOf" srcId="{51DB5622-0575-4248-ACCA-6DEBAADD11FE}" destId="{298EA4F6-5E07-45C0-B6BF-F41B1BA4F77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1BCF71-74FD-4AEC-851D-B2BB9A352FCA}" type="doc">
      <dgm:prSet loTypeId="urn:microsoft.com/office/officeart/2005/8/layout/radial4" loCatId="relationship" qsTypeId="urn:microsoft.com/office/officeart/2005/8/quickstyle/3d2" qsCatId="3D" csTypeId="urn:microsoft.com/office/officeart/2005/8/colors/accent4_5" csCatId="accent4" phldr="1"/>
      <dgm:spPr/>
      <dgm:t>
        <a:bodyPr/>
        <a:lstStyle/>
        <a:p>
          <a:endParaRPr lang="en-US"/>
        </a:p>
      </dgm:t>
    </dgm:pt>
    <dgm:pt modelId="{454E9BED-36A4-433A-B81E-AE770C58F763}">
      <dgm:prSet phldrT="[Text]"/>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Education and Training ETQAs</a:t>
          </a:r>
        </a:p>
      </dgm:t>
    </dgm:pt>
    <dgm:pt modelId="{FC0E4D64-C517-4893-B193-6C917505C43E}" type="parTrans" cxnId="{AED7ED08-B145-4B7C-B320-CC7652652C95}">
      <dgm:prSet/>
      <dgm:spPr/>
      <dgm:t>
        <a:bodyPr/>
        <a:lstStyle/>
        <a:p>
          <a:endParaRPr lang="en-US"/>
        </a:p>
      </dgm:t>
    </dgm:pt>
    <dgm:pt modelId="{571046D2-64D0-4846-8B31-A7AE005C7742}" type="sibTrans" cxnId="{AED7ED08-B145-4B7C-B320-CC7652652C95}">
      <dgm:prSet/>
      <dgm:spPr/>
      <dgm:t>
        <a:bodyPr/>
        <a:lstStyle/>
        <a:p>
          <a:endParaRPr lang="en-US"/>
        </a:p>
      </dgm:t>
    </dgm:pt>
    <dgm:pt modelId="{81B7C1A8-51C4-4F33-9ECA-901002A74938}">
      <dgm:prSet phldrT="[Text]"/>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Higher Education Quality Committee  (HEQC) within Council on Higher Education (CHE)</a:t>
          </a:r>
        </a:p>
      </dgm:t>
    </dgm:pt>
    <dgm:pt modelId="{F924FE7B-0B42-455A-8A38-E907DAA26A8D}" type="parTrans" cxnId="{1B80F677-596A-4E79-9D34-9275065D14E6}">
      <dgm:prSet/>
      <dgm:spPr/>
      <dgm:t>
        <a:bodyPr/>
        <a:lstStyle/>
        <a:p>
          <a:endParaRPr lang="en-US"/>
        </a:p>
      </dgm:t>
    </dgm:pt>
    <dgm:pt modelId="{276C31F6-E821-45A9-929E-783A834DF1E4}" type="sibTrans" cxnId="{1B80F677-596A-4E79-9D34-9275065D14E6}">
      <dgm:prSet/>
      <dgm:spPr/>
      <dgm:t>
        <a:bodyPr/>
        <a:lstStyle/>
        <a:p>
          <a:endParaRPr lang="en-US"/>
        </a:p>
      </dgm:t>
    </dgm:pt>
    <dgm:pt modelId="{04FDC9DF-3C6D-484C-B6BA-692640CA33D3}">
      <dgm:prSet phldrT="[Text]"/>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General and Further Education Quality Assurance Committee</a:t>
          </a:r>
        </a:p>
        <a:p>
          <a:r>
            <a:rPr lang="en-US" dirty="0"/>
            <a:t>Umalusi</a:t>
          </a:r>
        </a:p>
      </dgm:t>
    </dgm:pt>
    <dgm:pt modelId="{66FFC075-808D-4E02-A290-17F1325473D1}" type="parTrans" cxnId="{9483FE0E-48B4-4FBF-817A-B3A49AAA7197}">
      <dgm:prSet/>
      <dgm:spPr/>
      <dgm:t>
        <a:bodyPr/>
        <a:lstStyle/>
        <a:p>
          <a:endParaRPr lang="en-US"/>
        </a:p>
      </dgm:t>
    </dgm:pt>
    <dgm:pt modelId="{E602C355-4BEC-4973-BC47-BD160D4FF293}" type="sibTrans" cxnId="{9483FE0E-48B4-4FBF-817A-B3A49AAA7197}">
      <dgm:prSet/>
      <dgm:spPr/>
      <dgm:t>
        <a:bodyPr/>
        <a:lstStyle/>
        <a:p>
          <a:endParaRPr lang="en-US"/>
        </a:p>
      </dgm:t>
    </dgm:pt>
    <dgm:pt modelId="{51DB5622-0575-4248-ACCA-6DEBAADD11FE}" type="pres">
      <dgm:prSet presAssocID="{411BCF71-74FD-4AEC-851D-B2BB9A352FCA}" presName="cycle" presStyleCnt="0">
        <dgm:presLayoutVars>
          <dgm:chMax val="1"/>
          <dgm:dir/>
          <dgm:animLvl val="ctr"/>
          <dgm:resizeHandles val="exact"/>
        </dgm:presLayoutVars>
      </dgm:prSet>
      <dgm:spPr/>
    </dgm:pt>
    <dgm:pt modelId="{99752525-60DB-4DAF-AEB9-000DEF51A8FB}" type="pres">
      <dgm:prSet presAssocID="{454E9BED-36A4-433A-B81E-AE770C58F763}" presName="centerShape" presStyleLbl="node0" presStyleIdx="0" presStyleCnt="1"/>
      <dgm:spPr/>
    </dgm:pt>
    <dgm:pt modelId="{7D8289D4-8CBD-4020-BAB0-2F2E01F80CFA}" type="pres">
      <dgm:prSet presAssocID="{F924FE7B-0B42-455A-8A38-E907DAA26A8D}" presName="parTrans" presStyleLbl="bgSibTrans2D1" presStyleIdx="0" presStyleCnt="2"/>
      <dgm:spPr/>
    </dgm:pt>
    <dgm:pt modelId="{3108D320-D3C4-42CB-A343-0AFBE0A97565}" type="pres">
      <dgm:prSet presAssocID="{81B7C1A8-51C4-4F33-9ECA-901002A74938}" presName="node" presStyleLbl="node1" presStyleIdx="0" presStyleCnt="2" custRadScaleRad="132395" custRadScaleInc="-15545">
        <dgm:presLayoutVars>
          <dgm:bulletEnabled val="1"/>
        </dgm:presLayoutVars>
      </dgm:prSet>
      <dgm:spPr/>
    </dgm:pt>
    <dgm:pt modelId="{2FD687CC-BFED-4FB6-B5D9-412163B93D46}" type="pres">
      <dgm:prSet presAssocID="{66FFC075-808D-4E02-A290-17F1325473D1}" presName="parTrans" presStyleLbl="bgSibTrans2D1" presStyleIdx="1" presStyleCnt="2"/>
      <dgm:spPr/>
    </dgm:pt>
    <dgm:pt modelId="{298EA4F6-5E07-45C0-B6BF-F41B1BA4F773}" type="pres">
      <dgm:prSet presAssocID="{04FDC9DF-3C6D-484C-B6BA-692640CA33D3}" presName="node" presStyleLbl="node1" presStyleIdx="1" presStyleCnt="2" custRadScaleRad="132396" custRadScaleInc="15545">
        <dgm:presLayoutVars>
          <dgm:bulletEnabled val="1"/>
        </dgm:presLayoutVars>
      </dgm:prSet>
      <dgm:spPr/>
    </dgm:pt>
  </dgm:ptLst>
  <dgm:cxnLst>
    <dgm:cxn modelId="{AED7ED08-B145-4B7C-B320-CC7652652C95}" srcId="{411BCF71-74FD-4AEC-851D-B2BB9A352FCA}" destId="{454E9BED-36A4-433A-B81E-AE770C58F763}" srcOrd="0" destOrd="0" parTransId="{FC0E4D64-C517-4893-B193-6C917505C43E}" sibTransId="{571046D2-64D0-4846-8B31-A7AE005C7742}"/>
    <dgm:cxn modelId="{9483FE0E-48B4-4FBF-817A-B3A49AAA7197}" srcId="{454E9BED-36A4-433A-B81E-AE770C58F763}" destId="{04FDC9DF-3C6D-484C-B6BA-692640CA33D3}" srcOrd="1" destOrd="0" parTransId="{66FFC075-808D-4E02-A290-17F1325473D1}" sibTransId="{E602C355-4BEC-4973-BC47-BD160D4FF293}"/>
    <dgm:cxn modelId="{23EE9D19-F0DD-4B26-A97E-2EE49D25EC62}" type="presOf" srcId="{F924FE7B-0B42-455A-8A38-E907DAA26A8D}" destId="{7D8289D4-8CBD-4020-BAB0-2F2E01F80CFA}" srcOrd="0" destOrd="0" presId="urn:microsoft.com/office/officeart/2005/8/layout/radial4"/>
    <dgm:cxn modelId="{2B24B04E-2E04-43A5-BF22-5044E6D81AAE}" type="presOf" srcId="{454E9BED-36A4-433A-B81E-AE770C58F763}" destId="{99752525-60DB-4DAF-AEB9-000DEF51A8FB}" srcOrd="0" destOrd="0" presId="urn:microsoft.com/office/officeart/2005/8/layout/radial4"/>
    <dgm:cxn modelId="{1B80F677-596A-4E79-9D34-9275065D14E6}" srcId="{454E9BED-36A4-433A-B81E-AE770C58F763}" destId="{81B7C1A8-51C4-4F33-9ECA-901002A74938}" srcOrd="0" destOrd="0" parTransId="{F924FE7B-0B42-455A-8A38-E907DAA26A8D}" sibTransId="{276C31F6-E821-45A9-929E-783A834DF1E4}"/>
    <dgm:cxn modelId="{6589DD94-4BB4-492E-9D4C-9B716FA44973}" type="presOf" srcId="{04FDC9DF-3C6D-484C-B6BA-692640CA33D3}" destId="{298EA4F6-5E07-45C0-B6BF-F41B1BA4F773}" srcOrd="0" destOrd="0" presId="urn:microsoft.com/office/officeart/2005/8/layout/radial4"/>
    <dgm:cxn modelId="{D69C63A7-BBF5-40CE-BDE1-F9443781DFF0}" type="presOf" srcId="{81B7C1A8-51C4-4F33-9ECA-901002A74938}" destId="{3108D320-D3C4-42CB-A343-0AFBE0A97565}" srcOrd="0" destOrd="0" presId="urn:microsoft.com/office/officeart/2005/8/layout/radial4"/>
    <dgm:cxn modelId="{DD8A03E4-A39F-44E9-80EA-8E98B75DEEF2}" type="presOf" srcId="{66FFC075-808D-4E02-A290-17F1325473D1}" destId="{2FD687CC-BFED-4FB6-B5D9-412163B93D46}" srcOrd="0" destOrd="0" presId="urn:microsoft.com/office/officeart/2005/8/layout/radial4"/>
    <dgm:cxn modelId="{0EE4B9F5-802C-4585-89BC-8034B684021A}" type="presOf" srcId="{411BCF71-74FD-4AEC-851D-B2BB9A352FCA}" destId="{51DB5622-0575-4248-ACCA-6DEBAADD11FE}" srcOrd="0" destOrd="0" presId="urn:microsoft.com/office/officeart/2005/8/layout/radial4"/>
    <dgm:cxn modelId="{7F953924-AFB2-43EE-9A5C-2E99D52CDE9C}" type="presParOf" srcId="{51DB5622-0575-4248-ACCA-6DEBAADD11FE}" destId="{99752525-60DB-4DAF-AEB9-000DEF51A8FB}" srcOrd="0" destOrd="0" presId="urn:microsoft.com/office/officeart/2005/8/layout/radial4"/>
    <dgm:cxn modelId="{8D1D3872-50BE-45B7-828A-3B51440E03AF}" type="presParOf" srcId="{51DB5622-0575-4248-ACCA-6DEBAADD11FE}" destId="{7D8289D4-8CBD-4020-BAB0-2F2E01F80CFA}" srcOrd="1" destOrd="0" presId="urn:microsoft.com/office/officeart/2005/8/layout/radial4"/>
    <dgm:cxn modelId="{75FD6284-9555-4EA9-AF6A-BB4D408D4267}" type="presParOf" srcId="{51DB5622-0575-4248-ACCA-6DEBAADD11FE}" destId="{3108D320-D3C4-42CB-A343-0AFBE0A97565}" srcOrd="2" destOrd="0" presId="urn:microsoft.com/office/officeart/2005/8/layout/radial4"/>
    <dgm:cxn modelId="{D09338C4-E988-41E7-AAD6-06232F291430}" type="presParOf" srcId="{51DB5622-0575-4248-ACCA-6DEBAADD11FE}" destId="{2FD687CC-BFED-4FB6-B5D9-412163B93D46}" srcOrd="3" destOrd="0" presId="urn:microsoft.com/office/officeart/2005/8/layout/radial4"/>
    <dgm:cxn modelId="{FF5097CC-54F6-4697-ACC1-DF2527BF872F}" type="presParOf" srcId="{51DB5622-0575-4248-ACCA-6DEBAADD11FE}" destId="{298EA4F6-5E07-45C0-B6BF-F41B1BA4F773}"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E0CFB9-4D3E-4367-B326-5937D4E0073F}" type="doc">
      <dgm:prSet loTypeId="urn:microsoft.com/office/officeart/2005/8/layout/hierarchy4" loCatId="list" qsTypeId="urn:microsoft.com/office/officeart/2005/8/quickstyle/3d1" qsCatId="3D" csTypeId="urn:microsoft.com/office/officeart/2005/8/colors/accent4_5" csCatId="accent4" phldr="1"/>
      <dgm:spPr/>
      <dgm:t>
        <a:bodyPr/>
        <a:lstStyle/>
        <a:p>
          <a:endParaRPr lang="en-US"/>
        </a:p>
      </dgm:t>
    </dgm:pt>
    <dgm:pt modelId="{3376CBF0-135A-41E0-B7CB-51DF35D4ED43}">
      <dgm:prSet phldrT="[Text]" custT="1"/>
      <dgm:spPr>
        <a:solidFill>
          <a:schemeClr val="accent1"/>
        </a:solidFill>
      </dgm:spPr>
      <dgm:t>
        <a:bodyPr/>
        <a:lstStyle/>
        <a:p>
          <a:r>
            <a:rPr lang="en-ZA" sz="2800" dirty="0"/>
            <a:t>Statutory body with two main functions</a:t>
          </a:r>
          <a:r>
            <a:rPr lang="en-ZA" sz="3600" dirty="0"/>
            <a:t>:</a:t>
          </a:r>
          <a:endParaRPr lang="en-US" sz="3600" dirty="0"/>
        </a:p>
      </dgm:t>
    </dgm:pt>
    <dgm:pt modelId="{DCE654EC-96A2-44D3-A38E-B8B21B5DB476}" type="parTrans" cxnId="{45D3B2B8-3701-4A15-A3C4-8C700959D0DA}">
      <dgm:prSet/>
      <dgm:spPr/>
      <dgm:t>
        <a:bodyPr/>
        <a:lstStyle/>
        <a:p>
          <a:endParaRPr lang="en-US"/>
        </a:p>
      </dgm:t>
    </dgm:pt>
    <dgm:pt modelId="{5CF10400-83AF-4BE0-933B-D1E1D41A047A}" type="sibTrans" cxnId="{45D3B2B8-3701-4A15-A3C4-8C700959D0DA}">
      <dgm:prSet/>
      <dgm:spPr/>
      <dgm:t>
        <a:bodyPr/>
        <a:lstStyle/>
        <a:p>
          <a:endParaRPr lang="en-US"/>
        </a:p>
      </dgm:t>
    </dgm:pt>
    <dgm:pt modelId="{9A835D84-979A-4CFF-A083-B3D4AA92C00D}">
      <dgm:prSet custT="1"/>
      <dgm:spPr>
        <a:solidFill>
          <a:schemeClr val="accent5"/>
        </a:solidFill>
      </dgm:spPr>
      <dgm:t>
        <a:bodyPr/>
        <a:lstStyle/>
        <a:p>
          <a:pPr algn="l"/>
          <a:r>
            <a:rPr lang="en-ZA" sz="2600" dirty="0"/>
            <a:t>Advises and reports to Minister of Labour on national skills development policy and strategy</a:t>
          </a:r>
        </a:p>
      </dgm:t>
    </dgm:pt>
    <dgm:pt modelId="{DD9F81E6-4192-4B39-AFC6-7A69B4BAAEDC}" type="parTrans" cxnId="{3AC15F2C-0B28-4CD6-A945-DB2E63B3C1C4}">
      <dgm:prSet/>
      <dgm:spPr/>
      <dgm:t>
        <a:bodyPr/>
        <a:lstStyle/>
        <a:p>
          <a:endParaRPr lang="en-US"/>
        </a:p>
      </dgm:t>
    </dgm:pt>
    <dgm:pt modelId="{D299B0EE-B718-4BDD-BD39-F381A4488A07}" type="sibTrans" cxnId="{3AC15F2C-0B28-4CD6-A945-DB2E63B3C1C4}">
      <dgm:prSet/>
      <dgm:spPr/>
      <dgm:t>
        <a:bodyPr/>
        <a:lstStyle/>
        <a:p>
          <a:endParaRPr lang="en-US"/>
        </a:p>
      </dgm:t>
    </dgm:pt>
    <dgm:pt modelId="{163E35C2-6555-47B7-8933-77434E1EAF31}">
      <dgm:prSet custT="1"/>
      <dgm:spPr>
        <a:solidFill>
          <a:schemeClr val="accent5"/>
        </a:solidFill>
      </dgm:spPr>
      <dgm:t>
        <a:bodyPr/>
        <a:lstStyle/>
        <a:p>
          <a:pPr algn="l"/>
          <a:r>
            <a:rPr lang="en-ZA" sz="2600" dirty="0"/>
            <a:t>Oversees work of the SETAs.</a:t>
          </a:r>
        </a:p>
      </dgm:t>
    </dgm:pt>
    <dgm:pt modelId="{DF44F026-5F70-42F2-926C-0F1D5F652376}" type="parTrans" cxnId="{47C0305E-D234-4CCE-AB60-DB25C4BDD46A}">
      <dgm:prSet/>
      <dgm:spPr/>
      <dgm:t>
        <a:bodyPr/>
        <a:lstStyle/>
        <a:p>
          <a:endParaRPr lang="en-US"/>
        </a:p>
      </dgm:t>
    </dgm:pt>
    <dgm:pt modelId="{24BA20AD-81C6-45C1-817B-86ED71B2FEAD}" type="sibTrans" cxnId="{47C0305E-D234-4CCE-AB60-DB25C4BDD46A}">
      <dgm:prSet/>
      <dgm:spPr/>
      <dgm:t>
        <a:bodyPr/>
        <a:lstStyle/>
        <a:p>
          <a:endParaRPr lang="en-US"/>
        </a:p>
      </dgm:t>
    </dgm:pt>
    <dgm:pt modelId="{2622CAF4-C165-493B-97C9-91A51AEBD0CC}" type="pres">
      <dgm:prSet presAssocID="{FEE0CFB9-4D3E-4367-B326-5937D4E0073F}" presName="Name0" presStyleCnt="0">
        <dgm:presLayoutVars>
          <dgm:chPref val="1"/>
          <dgm:dir/>
          <dgm:animOne val="branch"/>
          <dgm:animLvl val="lvl"/>
          <dgm:resizeHandles/>
        </dgm:presLayoutVars>
      </dgm:prSet>
      <dgm:spPr/>
    </dgm:pt>
    <dgm:pt modelId="{8609B716-5F86-4CBB-9670-8D073803B984}" type="pres">
      <dgm:prSet presAssocID="{3376CBF0-135A-41E0-B7CB-51DF35D4ED43}" presName="vertOne" presStyleCnt="0"/>
      <dgm:spPr/>
    </dgm:pt>
    <dgm:pt modelId="{1A7FC06A-786B-4BD6-9CBE-94F58E248449}" type="pres">
      <dgm:prSet presAssocID="{3376CBF0-135A-41E0-B7CB-51DF35D4ED43}" presName="txOne" presStyleLbl="node0" presStyleIdx="0" presStyleCnt="1" custScaleX="68302" custScaleY="68302">
        <dgm:presLayoutVars>
          <dgm:chPref val="3"/>
        </dgm:presLayoutVars>
      </dgm:prSet>
      <dgm:spPr/>
    </dgm:pt>
    <dgm:pt modelId="{D0649A13-F879-43FA-A380-320FC8D368AD}" type="pres">
      <dgm:prSet presAssocID="{3376CBF0-135A-41E0-B7CB-51DF35D4ED43}" presName="parTransOne" presStyleCnt="0"/>
      <dgm:spPr/>
    </dgm:pt>
    <dgm:pt modelId="{324E8FDC-7F83-48FD-93A8-140A1E85B3D2}" type="pres">
      <dgm:prSet presAssocID="{3376CBF0-135A-41E0-B7CB-51DF35D4ED43}" presName="horzOne" presStyleCnt="0"/>
      <dgm:spPr/>
    </dgm:pt>
    <dgm:pt modelId="{E328F238-6CF3-4005-BA91-45C936666F4E}" type="pres">
      <dgm:prSet presAssocID="{9A835D84-979A-4CFF-A083-B3D4AA92C00D}" presName="vertTwo" presStyleCnt="0"/>
      <dgm:spPr/>
    </dgm:pt>
    <dgm:pt modelId="{CA270F14-CB17-4B9A-A2A7-9D871352E78A}" type="pres">
      <dgm:prSet presAssocID="{9A835D84-979A-4CFF-A083-B3D4AA92C00D}" presName="txTwo" presStyleLbl="node2" presStyleIdx="0" presStyleCnt="2" custScaleX="110000" custScaleY="110000">
        <dgm:presLayoutVars>
          <dgm:chPref val="3"/>
        </dgm:presLayoutVars>
      </dgm:prSet>
      <dgm:spPr/>
    </dgm:pt>
    <dgm:pt modelId="{50CAE02B-3785-42CF-B45B-9FE7545B9807}" type="pres">
      <dgm:prSet presAssocID="{9A835D84-979A-4CFF-A083-B3D4AA92C00D}" presName="horzTwo" presStyleCnt="0"/>
      <dgm:spPr/>
    </dgm:pt>
    <dgm:pt modelId="{9497C275-1EE9-4EA7-AF8E-B2FF66F631EA}" type="pres">
      <dgm:prSet presAssocID="{D299B0EE-B718-4BDD-BD39-F381A4488A07}" presName="sibSpaceTwo" presStyleCnt="0"/>
      <dgm:spPr/>
    </dgm:pt>
    <dgm:pt modelId="{2C8715AB-DE82-4785-A2DA-81DEAC509842}" type="pres">
      <dgm:prSet presAssocID="{163E35C2-6555-47B7-8933-77434E1EAF31}" presName="vertTwo" presStyleCnt="0"/>
      <dgm:spPr/>
    </dgm:pt>
    <dgm:pt modelId="{8B43A050-45A9-440A-BB87-84DF5EFF102C}" type="pres">
      <dgm:prSet presAssocID="{163E35C2-6555-47B7-8933-77434E1EAF31}" presName="txTwo" presStyleLbl="node2" presStyleIdx="1" presStyleCnt="2" custScaleX="110000" custScaleY="110000" custLinFactNeighborX="1731">
        <dgm:presLayoutVars>
          <dgm:chPref val="3"/>
        </dgm:presLayoutVars>
      </dgm:prSet>
      <dgm:spPr/>
    </dgm:pt>
    <dgm:pt modelId="{345F1856-16C3-4631-881B-69371D9CA4DD}" type="pres">
      <dgm:prSet presAssocID="{163E35C2-6555-47B7-8933-77434E1EAF31}" presName="horzTwo" presStyleCnt="0"/>
      <dgm:spPr/>
    </dgm:pt>
  </dgm:ptLst>
  <dgm:cxnLst>
    <dgm:cxn modelId="{3AC15F2C-0B28-4CD6-A945-DB2E63B3C1C4}" srcId="{3376CBF0-135A-41E0-B7CB-51DF35D4ED43}" destId="{9A835D84-979A-4CFF-A083-B3D4AA92C00D}" srcOrd="0" destOrd="0" parTransId="{DD9F81E6-4192-4B39-AFC6-7A69B4BAAEDC}" sibTransId="{D299B0EE-B718-4BDD-BD39-F381A4488A07}"/>
    <dgm:cxn modelId="{A879F239-60F9-45F6-BED2-70632B79398E}" type="presOf" srcId="{FEE0CFB9-4D3E-4367-B326-5937D4E0073F}" destId="{2622CAF4-C165-493B-97C9-91A51AEBD0CC}" srcOrd="0" destOrd="0" presId="urn:microsoft.com/office/officeart/2005/8/layout/hierarchy4"/>
    <dgm:cxn modelId="{47C0305E-D234-4CCE-AB60-DB25C4BDD46A}" srcId="{3376CBF0-135A-41E0-B7CB-51DF35D4ED43}" destId="{163E35C2-6555-47B7-8933-77434E1EAF31}" srcOrd="1" destOrd="0" parTransId="{DF44F026-5F70-42F2-926C-0F1D5F652376}" sibTransId="{24BA20AD-81C6-45C1-817B-86ED71B2FEAD}"/>
    <dgm:cxn modelId="{EAFD508F-2EDA-4949-AA2C-AA6033A3D673}" type="presOf" srcId="{3376CBF0-135A-41E0-B7CB-51DF35D4ED43}" destId="{1A7FC06A-786B-4BD6-9CBE-94F58E248449}" srcOrd="0" destOrd="0" presId="urn:microsoft.com/office/officeart/2005/8/layout/hierarchy4"/>
    <dgm:cxn modelId="{45D3B2B8-3701-4A15-A3C4-8C700959D0DA}" srcId="{FEE0CFB9-4D3E-4367-B326-5937D4E0073F}" destId="{3376CBF0-135A-41E0-B7CB-51DF35D4ED43}" srcOrd="0" destOrd="0" parTransId="{DCE654EC-96A2-44D3-A38E-B8B21B5DB476}" sibTransId="{5CF10400-83AF-4BE0-933B-D1E1D41A047A}"/>
    <dgm:cxn modelId="{64244BDB-DDC4-4026-96D6-5A605D3FCA4C}" type="presOf" srcId="{9A835D84-979A-4CFF-A083-B3D4AA92C00D}" destId="{CA270F14-CB17-4B9A-A2A7-9D871352E78A}" srcOrd="0" destOrd="0" presId="urn:microsoft.com/office/officeart/2005/8/layout/hierarchy4"/>
    <dgm:cxn modelId="{F5C6F5F7-07C9-4A48-BD94-331833F28FD4}" type="presOf" srcId="{163E35C2-6555-47B7-8933-77434E1EAF31}" destId="{8B43A050-45A9-440A-BB87-84DF5EFF102C}" srcOrd="0" destOrd="0" presId="urn:microsoft.com/office/officeart/2005/8/layout/hierarchy4"/>
    <dgm:cxn modelId="{2B201043-B314-481C-9186-B2BC7E17A657}" type="presParOf" srcId="{2622CAF4-C165-493B-97C9-91A51AEBD0CC}" destId="{8609B716-5F86-4CBB-9670-8D073803B984}" srcOrd="0" destOrd="0" presId="urn:microsoft.com/office/officeart/2005/8/layout/hierarchy4"/>
    <dgm:cxn modelId="{C0EA84F6-59C0-4B98-A6AE-D3458C427BA6}" type="presParOf" srcId="{8609B716-5F86-4CBB-9670-8D073803B984}" destId="{1A7FC06A-786B-4BD6-9CBE-94F58E248449}" srcOrd="0" destOrd="0" presId="urn:microsoft.com/office/officeart/2005/8/layout/hierarchy4"/>
    <dgm:cxn modelId="{67C582EE-D204-4D62-ABDC-BB3DF7E339E5}" type="presParOf" srcId="{8609B716-5F86-4CBB-9670-8D073803B984}" destId="{D0649A13-F879-43FA-A380-320FC8D368AD}" srcOrd="1" destOrd="0" presId="urn:microsoft.com/office/officeart/2005/8/layout/hierarchy4"/>
    <dgm:cxn modelId="{BD4D68F6-EB4C-47C6-898A-E84875AB6E17}" type="presParOf" srcId="{8609B716-5F86-4CBB-9670-8D073803B984}" destId="{324E8FDC-7F83-48FD-93A8-140A1E85B3D2}" srcOrd="2" destOrd="0" presId="urn:microsoft.com/office/officeart/2005/8/layout/hierarchy4"/>
    <dgm:cxn modelId="{BF9C8176-DBF8-48C2-96EF-D0520B54920C}" type="presParOf" srcId="{324E8FDC-7F83-48FD-93A8-140A1E85B3D2}" destId="{E328F238-6CF3-4005-BA91-45C936666F4E}" srcOrd="0" destOrd="0" presId="urn:microsoft.com/office/officeart/2005/8/layout/hierarchy4"/>
    <dgm:cxn modelId="{D9280EC4-5099-4876-89BD-3D6EDEEAED6E}" type="presParOf" srcId="{E328F238-6CF3-4005-BA91-45C936666F4E}" destId="{CA270F14-CB17-4B9A-A2A7-9D871352E78A}" srcOrd="0" destOrd="0" presId="urn:microsoft.com/office/officeart/2005/8/layout/hierarchy4"/>
    <dgm:cxn modelId="{D8CA95EA-2AA2-4E6C-8FFA-1CDAEC3AC63C}" type="presParOf" srcId="{E328F238-6CF3-4005-BA91-45C936666F4E}" destId="{50CAE02B-3785-42CF-B45B-9FE7545B9807}" srcOrd="1" destOrd="0" presId="urn:microsoft.com/office/officeart/2005/8/layout/hierarchy4"/>
    <dgm:cxn modelId="{481E66A1-79E7-42E9-A6CC-4CA983463368}" type="presParOf" srcId="{324E8FDC-7F83-48FD-93A8-140A1E85B3D2}" destId="{9497C275-1EE9-4EA7-AF8E-B2FF66F631EA}" srcOrd="1" destOrd="0" presId="urn:microsoft.com/office/officeart/2005/8/layout/hierarchy4"/>
    <dgm:cxn modelId="{9F2ADD0A-F790-4A4D-90F1-7AA03E6B605A}" type="presParOf" srcId="{324E8FDC-7F83-48FD-93A8-140A1E85B3D2}" destId="{2C8715AB-DE82-4785-A2DA-81DEAC509842}" srcOrd="2" destOrd="0" presId="urn:microsoft.com/office/officeart/2005/8/layout/hierarchy4"/>
    <dgm:cxn modelId="{B7DC0F5D-4405-4236-BBD8-2C37937ADA61}" type="presParOf" srcId="{2C8715AB-DE82-4785-A2DA-81DEAC509842}" destId="{8B43A050-45A9-440A-BB87-84DF5EFF102C}" srcOrd="0" destOrd="0" presId="urn:microsoft.com/office/officeart/2005/8/layout/hierarchy4"/>
    <dgm:cxn modelId="{556BED07-2D14-4582-898A-48B379D41CB3}" type="presParOf" srcId="{2C8715AB-DE82-4785-A2DA-81DEAC509842}" destId="{345F1856-16C3-4631-881B-69371D9CA4D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B17BC2-CED2-46A9-BDD6-2EF74A7F6EE6}" type="doc">
      <dgm:prSet loTypeId="urn:microsoft.com/office/officeart/2005/8/layout/lProcess1"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6D56730D-6D75-4589-9712-4414D039EF6C}">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a:t>Critical outcomes </a:t>
          </a:r>
          <a:endParaRPr lang="en-US" dirty="0"/>
        </a:p>
      </dgm:t>
    </dgm:pt>
    <dgm:pt modelId="{C8A69941-72E1-4899-89C3-0FEE17286464}" type="parTrans" cxnId="{08B2A161-CB73-4AD2-9DF0-DF3AA335333A}">
      <dgm:prSet/>
      <dgm:spPr/>
      <dgm:t>
        <a:bodyPr/>
        <a:lstStyle/>
        <a:p>
          <a:endParaRPr lang="en-US"/>
        </a:p>
      </dgm:t>
    </dgm:pt>
    <dgm:pt modelId="{95BC8279-560F-4F6B-98C8-D1C25D55E2E0}" type="sibTrans" cxnId="{08B2A161-CB73-4AD2-9DF0-DF3AA335333A}">
      <dgm:prSet/>
      <dgm:spPr/>
      <dgm:t>
        <a:bodyPr/>
        <a:lstStyle/>
        <a:p>
          <a:endParaRPr lang="en-US"/>
        </a:p>
      </dgm:t>
    </dgm:pt>
    <dgm:pt modelId="{DCE405CB-BB80-4940-9D1C-D44AB9F8EB2D}">
      <dgm:prSet phldrT="[Tex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2400" dirty="0">
              <a:solidFill>
                <a:schemeClr val="bg1"/>
              </a:solidFill>
            </a:rPr>
            <a:t>Broad and  same across all fields of learning</a:t>
          </a:r>
        </a:p>
      </dgm:t>
    </dgm:pt>
    <dgm:pt modelId="{83125BEE-FE25-4F32-B0FB-F8BA0FAD26EB}" type="parTrans" cxnId="{3EA27E9A-AD7B-46DB-9454-AEC4E63AFE1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F84801B2-A401-4321-8ED5-7C8D2E5A1CF7}" type="sibTrans" cxnId="{3EA27E9A-AD7B-46DB-9454-AEC4E63AFE1E}">
      <dgm:prSet/>
      <dgm:spPr/>
      <dgm:t>
        <a:bodyPr/>
        <a:lstStyle/>
        <a:p>
          <a:endParaRPr lang="en-US"/>
        </a:p>
      </dgm:t>
    </dgm:pt>
    <dgm:pt modelId="{F2B24FC9-45B3-4F10-B822-1D4B479E611D}">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a:t>Specific outcomes</a:t>
          </a:r>
          <a:endParaRPr lang="en-US" dirty="0"/>
        </a:p>
      </dgm:t>
    </dgm:pt>
    <dgm:pt modelId="{A58B82E7-27ED-4F67-9B30-0C47C9BD032C}" type="parTrans" cxnId="{13024C4A-AF5C-4A62-B236-8C9116D81585}">
      <dgm:prSet/>
      <dgm:spPr/>
      <dgm:t>
        <a:bodyPr/>
        <a:lstStyle/>
        <a:p>
          <a:endParaRPr lang="en-US"/>
        </a:p>
      </dgm:t>
    </dgm:pt>
    <dgm:pt modelId="{0A599D19-DA20-43C2-B82F-7314A54D80D2}" type="sibTrans" cxnId="{13024C4A-AF5C-4A62-B236-8C9116D81585}">
      <dgm:prSet/>
      <dgm:spPr/>
      <dgm:t>
        <a:bodyPr/>
        <a:lstStyle/>
        <a:p>
          <a:endParaRPr lang="en-US"/>
        </a:p>
      </dgm:t>
    </dgm:pt>
    <dgm:pt modelId="{18490319-6089-48C1-BB62-3DBF414E792B}">
      <dgm:prSe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ZA" sz="2400" dirty="0">
              <a:solidFill>
                <a:schemeClr val="bg1"/>
              </a:solidFill>
            </a:rPr>
            <a:t>Outcomes specific to occupations &amp; fields of learning </a:t>
          </a:r>
        </a:p>
      </dgm:t>
    </dgm:pt>
    <dgm:pt modelId="{19E4ABB4-C965-42BB-9978-41D19426F861}" type="parTrans" cxnId="{AFA5FC38-7C5B-44D8-BC8A-1F8A2014616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60E1ADB5-0862-44D3-84D1-7DE22A586B1B}" type="sibTrans" cxnId="{AFA5FC38-7C5B-44D8-BC8A-1F8A20146167}">
      <dgm:prSet/>
      <dgm:spPr/>
      <dgm:t>
        <a:bodyPr/>
        <a:lstStyle/>
        <a:p>
          <a:endParaRPr lang="en-US"/>
        </a:p>
      </dgm:t>
    </dgm:pt>
    <dgm:pt modelId="{3C9DD960-8694-408F-90E3-4C9DEFD90434}" type="pres">
      <dgm:prSet presAssocID="{F8B17BC2-CED2-46A9-BDD6-2EF74A7F6EE6}" presName="Name0" presStyleCnt="0">
        <dgm:presLayoutVars>
          <dgm:dir/>
          <dgm:animLvl val="lvl"/>
          <dgm:resizeHandles val="exact"/>
        </dgm:presLayoutVars>
      </dgm:prSet>
      <dgm:spPr/>
    </dgm:pt>
    <dgm:pt modelId="{42E36732-83EB-4BD5-8CD8-347C8BE6E6C5}" type="pres">
      <dgm:prSet presAssocID="{6D56730D-6D75-4589-9712-4414D039EF6C}" presName="vertFlow"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CAE352B-CA6B-413C-B7D0-A2CB4767F48F}" type="pres">
      <dgm:prSet presAssocID="{6D56730D-6D75-4589-9712-4414D039EF6C}" presName="header" presStyleLbl="node1" presStyleIdx="0" presStyleCnt="2" custScaleX="118530"/>
      <dgm:spPr/>
    </dgm:pt>
    <dgm:pt modelId="{0DE3CF33-EF04-4DB8-928D-C714A13D38AA}" type="pres">
      <dgm:prSet presAssocID="{83125BEE-FE25-4F32-B0FB-F8BA0FAD26EB}" presName="parTrans" presStyleLbl="sibTrans2D1" presStyleIdx="0" presStyleCnt="2" custScaleX="146410" custScaleY="146410"/>
      <dgm:spPr/>
    </dgm:pt>
    <dgm:pt modelId="{A2870E16-71D6-4806-8784-E0688F2E258D}" type="pres">
      <dgm:prSet presAssocID="{DCE405CB-BB80-4940-9D1C-D44AB9F8EB2D}" presName="child" presStyleLbl="alignAccFollowNode1" presStyleIdx="0" presStyleCnt="2" custScaleX="161051" custScaleY="216944" custLinFactY="32179" custLinFactNeighborY="100000">
        <dgm:presLayoutVars>
          <dgm:chMax val="0"/>
          <dgm:bulletEnabled val="1"/>
        </dgm:presLayoutVars>
      </dgm:prSet>
      <dgm:spPr/>
    </dgm:pt>
    <dgm:pt modelId="{77257003-39C8-430D-ACD4-CCACA0DB4247}" type="pres">
      <dgm:prSet presAssocID="{6D56730D-6D75-4589-9712-4414D039EF6C}" presName="h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919F28F-CC8C-49C9-BE36-073DBEF6692B}" type="pres">
      <dgm:prSet presAssocID="{F2B24FC9-45B3-4F10-B822-1D4B479E611D}" presName="vertFlow"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350C375-8360-428D-9E41-82119B61DAFB}" type="pres">
      <dgm:prSet presAssocID="{F2B24FC9-45B3-4F10-B822-1D4B479E611D}" presName="header" presStyleLbl="node1" presStyleIdx="1" presStyleCnt="2" custScaleX="113503"/>
      <dgm:spPr/>
    </dgm:pt>
    <dgm:pt modelId="{AC4FED5B-13DB-4D45-9923-1B4079D875D2}" type="pres">
      <dgm:prSet presAssocID="{19E4ABB4-C965-42BB-9978-41D19426F861}" presName="parTrans" presStyleLbl="sibTrans2D1" presStyleIdx="1" presStyleCnt="2" custScaleX="146410" custScaleY="146410"/>
      <dgm:spPr/>
    </dgm:pt>
    <dgm:pt modelId="{F3848CF4-AC04-4961-BE7A-662AF3E5AF2B}" type="pres">
      <dgm:prSet presAssocID="{18490319-6089-48C1-BB62-3DBF414E792B}" presName="child" presStyleLbl="alignAccFollowNode1" presStyleIdx="1" presStyleCnt="2" custScaleX="161051" custScaleY="219598" custLinFactY="29525" custLinFactNeighborX="-206" custLinFactNeighborY="100000">
        <dgm:presLayoutVars>
          <dgm:chMax val="0"/>
          <dgm:bulletEnabled val="1"/>
        </dgm:presLayoutVars>
      </dgm:prSet>
      <dgm:spPr/>
    </dgm:pt>
  </dgm:ptLst>
  <dgm:cxnLst>
    <dgm:cxn modelId="{EA003522-EC24-46DC-92DD-35F31A41E9F0}" type="presOf" srcId="{6D56730D-6D75-4589-9712-4414D039EF6C}" destId="{6CAE352B-CA6B-413C-B7D0-A2CB4767F48F}" srcOrd="0" destOrd="0" presId="urn:microsoft.com/office/officeart/2005/8/layout/lProcess1"/>
    <dgm:cxn modelId="{AFA5FC38-7C5B-44D8-BC8A-1F8A20146167}" srcId="{F2B24FC9-45B3-4F10-B822-1D4B479E611D}" destId="{18490319-6089-48C1-BB62-3DBF414E792B}" srcOrd="0" destOrd="0" parTransId="{19E4ABB4-C965-42BB-9978-41D19426F861}" sibTransId="{60E1ADB5-0862-44D3-84D1-7DE22A586B1B}"/>
    <dgm:cxn modelId="{1655683D-2005-45A3-B3B3-E231B8ED3A2B}" type="presOf" srcId="{F2B24FC9-45B3-4F10-B822-1D4B479E611D}" destId="{E350C375-8360-428D-9E41-82119B61DAFB}" srcOrd="0" destOrd="0" presId="urn:microsoft.com/office/officeart/2005/8/layout/lProcess1"/>
    <dgm:cxn modelId="{08B2A161-CB73-4AD2-9DF0-DF3AA335333A}" srcId="{F8B17BC2-CED2-46A9-BDD6-2EF74A7F6EE6}" destId="{6D56730D-6D75-4589-9712-4414D039EF6C}" srcOrd="0" destOrd="0" parTransId="{C8A69941-72E1-4899-89C3-0FEE17286464}" sibTransId="{95BC8279-560F-4F6B-98C8-D1C25D55E2E0}"/>
    <dgm:cxn modelId="{8D3E5769-1031-4968-B286-2A6D27D87B87}" type="presOf" srcId="{18490319-6089-48C1-BB62-3DBF414E792B}" destId="{F3848CF4-AC04-4961-BE7A-662AF3E5AF2B}" srcOrd="0" destOrd="0" presId="urn:microsoft.com/office/officeart/2005/8/layout/lProcess1"/>
    <dgm:cxn modelId="{13024C4A-AF5C-4A62-B236-8C9116D81585}" srcId="{F8B17BC2-CED2-46A9-BDD6-2EF74A7F6EE6}" destId="{F2B24FC9-45B3-4F10-B822-1D4B479E611D}" srcOrd="1" destOrd="0" parTransId="{A58B82E7-27ED-4F67-9B30-0C47C9BD032C}" sibTransId="{0A599D19-DA20-43C2-B82F-7314A54D80D2}"/>
    <dgm:cxn modelId="{1E4E2D6D-B84D-46D2-8903-A9F33B1E1E9F}" type="presOf" srcId="{F8B17BC2-CED2-46A9-BDD6-2EF74A7F6EE6}" destId="{3C9DD960-8694-408F-90E3-4C9DEFD90434}" srcOrd="0" destOrd="0" presId="urn:microsoft.com/office/officeart/2005/8/layout/lProcess1"/>
    <dgm:cxn modelId="{8BF3C354-8750-4F07-94BE-F800E7132037}" type="presOf" srcId="{19E4ABB4-C965-42BB-9978-41D19426F861}" destId="{AC4FED5B-13DB-4D45-9923-1B4079D875D2}" srcOrd="0" destOrd="0" presId="urn:microsoft.com/office/officeart/2005/8/layout/lProcess1"/>
    <dgm:cxn modelId="{3EA27E9A-AD7B-46DB-9454-AEC4E63AFE1E}" srcId="{6D56730D-6D75-4589-9712-4414D039EF6C}" destId="{DCE405CB-BB80-4940-9D1C-D44AB9F8EB2D}" srcOrd="0" destOrd="0" parTransId="{83125BEE-FE25-4F32-B0FB-F8BA0FAD26EB}" sibTransId="{F84801B2-A401-4321-8ED5-7C8D2E5A1CF7}"/>
    <dgm:cxn modelId="{F4B7629E-FB6C-4A4B-B64F-C759FE13A33B}" type="presOf" srcId="{83125BEE-FE25-4F32-B0FB-F8BA0FAD26EB}" destId="{0DE3CF33-EF04-4DB8-928D-C714A13D38AA}" srcOrd="0" destOrd="0" presId="urn:microsoft.com/office/officeart/2005/8/layout/lProcess1"/>
    <dgm:cxn modelId="{086DBFED-8FE8-49C5-AB67-783BFEB6D14F}" type="presOf" srcId="{DCE405CB-BB80-4940-9D1C-D44AB9F8EB2D}" destId="{A2870E16-71D6-4806-8784-E0688F2E258D}" srcOrd="0" destOrd="0" presId="urn:microsoft.com/office/officeart/2005/8/layout/lProcess1"/>
    <dgm:cxn modelId="{D270DB0E-134C-454F-AB56-E9691ABBEBB9}" type="presParOf" srcId="{3C9DD960-8694-408F-90E3-4C9DEFD90434}" destId="{42E36732-83EB-4BD5-8CD8-347C8BE6E6C5}" srcOrd="0" destOrd="0" presId="urn:microsoft.com/office/officeart/2005/8/layout/lProcess1"/>
    <dgm:cxn modelId="{7320560E-E198-451F-9457-89C1E9ADD4C9}" type="presParOf" srcId="{42E36732-83EB-4BD5-8CD8-347C8BE6E6C5}" destId="{6CAE352B-CA6B-413C-B7D0-A2CB4767F48F}" srcOrd="0" destOrd="0" presId="urn:microsoft.com/office/officeart/2005/8/layout/lProcess1"/>
    <dgm:cxn modelId="{36647CCB-2B4A-42D9-B4DE-6FBCDA4B043B}" type="presParOf" srcId="{42E36732-83EB-4BD5-8CD8-347C8BE6E6C5}" destId="{0DE3CF33-EF04-4DB8-928D-C714A13D38AA}" srcOrd="1" destOrd="0" presId="urn:microsoft.com/office/officeart/2005/8/layout/lProcess1"/>
    <dgm:cxn modelId="{C670EC64-F75F-4B27-83BC-A28A8BA6438A}" type="presParOf" srcId="{42E36732-83EB-4BD5-8CD8-347C8BE6E6C5}" destId="{A2870E16-71D6-4806-8784-E0688F2E258D}" srcOrd="2" destOrd="0" presId="urn:microsoft.com/office/officeart/2005/8/layout/lProcess1"/>
    <dgm:cxn modelId="{7B0F5E5F-2D84-48B6-876B-9875F129411C}" type="presParOf" srcId="{3C9DD960-8694-408F-90E3-4C9DEFD90434}" destId="{77257003-39C8-430D-ACD4-CCACA0DB4247}" srcOrd="1" destOrd="0" presId="urn:microsoft.com/office/officeart/2005/8/layout/lProcess1"/>
    <dgm:cxn modelId="{B1E28815-2585-4EBE-8A06-505BE18D5D04}" type="presParOf" srcId="{3C9DD960-8694-408F-90E3-4C9DEFD90434}" destId="{B919F28F-CC8C-49C9-BE36-073DBEF6692B}" srcOrd="2" destOrd="0" presId="urn:microsoft.com/office/officeart/2005/8/layout/lProcess1"/>
    <dgm:cxn modelId="{0C5C2B91-EF4E-48D2-A22D-F1116EB1CA68}" type="presParOf" srcId="{B919F28F-CC8C-49C9-BE36-073DBEF6692B}" destId="{E350C375-8360-428D-9E41-82119B61DAFB}" srcOrd="0" destOrd="0" presId="urn:microsoft.com/office/officeart/2005/8/layout/lProcess1"/>
    <dgm:cxn modelId="{DCD1C148-ACFC-4A15-A68C-65A9183165E2}" type="presParOf" srcId="{B919F28F-CC8C-49C9-BE36-073DBEF6692B}" destId="{AC4FED5B-13DB-4D45-9923-1B4079D875D2}" srcOrd="1" destOrd="0" presId="urn:microsoft.com/office/officeart/2005/8/layout/lProcess1"/>
    <dgm:cxn modelId="{2F673DA8-E41D-4123-90F3-BAFE532F1979}" type="presParOf" srcId="{B919F28F-CC8C-49C9-BE36-073DBEF6692B}" destId="{F3848CF4-AC04-4961-BE7A-662AF3E5AF2B}"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BD9C14-08B5-42AF-92E4-410CBF7CC049}" type="doc">
      <dgm:prSet loTypeId="urn:microsoft.com/office/officeart/2005/8/layout/lProcess1" loCatId="process" qsTypeId="urn:microsoft.com/office/officeart/2005/8/quickstyle/3d1" qsCatId="3D" csTypeId="urn:microsoft.com/office/officeart/2005/8/colors/accent1_2" csCatId="accent1" phldr="1"/>
      <dgm:spPr/>
      <dgm:t>
        <a:bodyPr/>
        <a:lstStyle/>
        <a:p>
          <a:endParaRPr lang="en-US"/>
        </a:p>
      </dgm:t>
    </dgm:pt>
    <dgm:pt modelId="{350E2370-409D-47E4-8529-55503115BF9E}">
      <dgm:prSet phldrT="[Text]"/>
      <dgm:spPr>
        <a:solidFill>
          <a:schemeClr val="accent1"/>
        </a:solidFill>
      </dgm:spPr>
      <dgm:t>
        <a:bodyPr/>
        <a:lstStyle/>
        <a:p>
          <a:r>
            <a:rPr lang="en-US" dirty="0"/>
            <a:t>Fundamental Learning</a:t>
          </a:r>
        </a:p>
      </dgm:t>
    </dgm:pt>
    <dgm:pt modelId="{DB854BE0-AB16-4A14-846C-DE0AEE7C54E8}" type="parTrans" cxnId="{105BF5C2-10BF-47C9-B92B-BE29BB51ED14}">
      <dgm:prSet/>
      <dgm:spPr/>
      <dgm:t>
        <a:bodyPr/>
        <a:lstStyle/>
        <a:p>
          <a:endParaRPr lang="en-US"/>
        </a:p>
      </dgm:t>
    </dgm:pt>
    <dgm:pt modelId="{2FD9CBD3-CB8F-4BC7-9CD6-63EDFCA6E622}" type="sibTrans" cxnId="{105BF5C2-10BF-47C9-B92B-BE29BB51ED14}">
      <dgm:prSet/>
      <dgm:spPr/>
      <dgm:t>
        <a:bodyPr/>
        <a:lstStyle/>
        <a:p>
          <a:endParaRPr lang="en-US"/>
        </a:p>
      </dgm:t>
    </dgm:pt>
    <dgm:pt modelId="{0CEDCC50-DE3B-4125-8A22-962321426B46}">
      <dgm:prSet phldrT="[Text]" custT="1"/>
      <dgm:spPr/>
      <dgm:t>
        <a:bodyPr/>
        <a:lstStyle/>
        <a:p>
          <a:r>
            <a:rPr lang="en-US" sz="2400" dirty="0"/>
            <a:t>Competence needed for qualification </a:t>
          </a:r>
        </a:p>
      </dgm:t>
    </dgm:pt>
    <dgm:pt modelId="{23FAC3F1-2C11-46F6-AFBC-BFC3AE0E5A3E}" type="parTrans" cxnId="{53885BF2-05E6-4B64-98EB-868369F39AD2}">
      <dgm:prSet/>
      <dgm:spPr/>
      <dgm:t>
        <a:bodyPr/>
        <a:lstStyle/>
        <a:p>
          <a:endParaRPr lang="en-US"/>
        </a:p>
      </dgm:t>
    </dgm:pt>
    <dgm:pt modelId="{BE590B30-D9B1-4285-99F2-613933F85D17}" type="sibTrans" cxnId="{53885BF2-05E6-4B64-98EB-868369F39AD2}">
      <dgm:prSet/>
      <dgm:spPr/>
      <dgm:t>
        <a:bodyPr/>
        <a:lstStyle/>
        <a:p>
          <a:endParaRPr lang="en-US"/>
        </a:p>
      </dgm:t>
    </dgm:pt>
    <dgm:pt modelId="{1E9AF803-DCC8-479C-A39B-94676C2474A3}">
      <dgm:prSet phldrT="[Text]"/>
      <dgm:spPr/>
      <dgm:t>
        <a:bodyPr/>
        <a:lstStyle/>
        <a:p>
          <a:r>
            <a:rPr lang="en-US" dirty="0"/>
            <a:t>Communication , numeracy,  personal development, life skills, computer literacy</a:t>
          </a:r>
        </a:p>
      </dgm:t>
    </dgm:pt>
    <dgm:pt modelId="{64DEF3D9-9689-4110-B2D6-4D64B32CBFB8}" type="parTrans" cxnId="{0912C5F7-A8E4-4560-8EFA-8918C7D83D0C}">
      <dgm:prSet/>
      <dgm:spPr/>
      <dgm:t>
        <a:bodyPr/>
        <a:lstStyle/>
        <a:p>
          <a:endParaRPr lang="en-US"/>
        </a:p>
      </dgm:t>
    </dgm:pt>
    <dgm:pt modelId="{D4EAF7AF-BDBA-4FEB-972E-5BABE10920AD}" type="sibTrans" cxnId="{0912C5F7-A8E4-4560-8EFA-8918C7D83D0C}">
      <dgm:prSet/>
      <dgm:spPr/>
      <dgm:t>
        <a:bodyPr/>
        <a:lstStyle/>
        <a:p>
          <a:endParaRPr lang="en-US"/>
        </a:p>
      </dgm:t>
    </dgm:pt>
    <dgm:pt modelId="{1EEF2E44-51C2-4495-A404-39284D779FC2}">
      <dgm:prSet phldrT="[Text]"/>
      <dgm:spPr>
        <a:solidFill>
          <a:schemeClr val="accent5"/>
        </a:solidFill>
      </dgm:spPr>
      <dgm:t>
        <a:bodyPr/>
        <a:lstStyle/>
        <a:p>
          <a:r>
            <a:rPr lang="en-US" dirty="0"/>
            <a:t>Core Component</a:t>
          </a:r>
        </a:p>
      </dgm:t>
    </dgm:pt>
    <dgm:pt modelId="{EF151AE9-2109-4712-9951-E554CA1BCE8F}" type="parTrans" cxnId="{5DC19F84-95B0-486D-8398-9F6946E9BA08}">
      <dgm:prSet/>
      <dgm:spPr/>
      <dgm:t>
        <a:bodyPr/>
        <a:lstStyle/>
        <a:p>
          <a:endParaRPr lang="en-US"/>
        </a:p>
      </dgm:t>
    </dgm:pt>
    <dgm:pt modelId="{241FEE24-FC38-46D7-B581-8141BBFB18FA}" type="sibTrans" cxnId="{5DC19F84-95B0-486D-8398-9F6946E9BA08}">
      <dgm:prSet/>
      <dgm:spPr/>
      <dgm:t>
        <a:bodyPr/>
        <a:lstStyle/>
        <a:p>
          <a:endParaRPr lang="en-US"/>
        </a:p>
      </dgm:t>
    </dgm:pt>
    <dgm:pt modelId="{6D35F3E9-912B-4A49-AD4E-E2D21EE63512}">
      <dgm:prSet phldrT="[Text]" custT="1"/>
      <dgm:spPr/>
      <dgm:t>
        <a:bodyPr/>
        <a:lstStyle/>
        <a:p>
          <a:r>
            <a:rPr lang="en-US" sz="2400" dirty="0"/>
            <a:t>Contextualise qualification</a:t>
          </a:r>
        </a:p>
      </dgm:t>
    </dgm:pt>
    <dgm:pt modelId="{67307E30-69DE-4B68-BEE7-30E19344FD04}" type="parTrans" cxnId="{F870D6A9-98D8-4129-93D8-6037DED5B926}">
      <dgm:prSet/>
      <dgm:spPr/>
      <dgm:t>
        <a:bodyPr/>
        <a:lstStyle/>
        <a:p>
          <a:endParaRPr lang="en-US"/>
        </a:p>
      </dgm:t>
    </dgm:pt>
    <dgm:pt modelId="{81C702D1-5D91-4633-9498-A298B83AA191}" type="sibTrans" cxnId="{F870D6A9-98D8-4129-93D8-6037DED5B926}">
      <dgm:prSet/>
      <dgm:spPr/>
      <dgm:t>
        <a:bodyPr/>
        <a:lstStyle/>
        <a:p>
          <a:endParaRPr lang="en-US"/>
        </a:p>
      </dgm:t>
    </dgm:pt>
    <dgm:pt modelId="{8F347F3A-BAAF-4E9F-8AC3-3D7DBC0D4A15}">
      <dgm:prSet phldrT="[Text]"/>
      <dgm:spPr/>
      <dgm:t>
        <a:bodyPr/>
        <a:lstStyle/>
        <a:p>
          <a:r>
            <a:rPr lang="en-US" dirty="0"/>
            <a:t>Theory and practice forming  basis of qualification </a:t>
          </a:r>
        </a:p>
      </dgm:t>
    </dgm:pt>
    <dgm:pt modelId="{96EA9DF2-ACEF-43B6-BA39-677B60242091}" type="parTrans" cxnId="{D1835A20-807F-49CB-B2AF-6AD0DDE64702}">
      <dgm:prSet/>
      <dgm:spPr/>
      <dgm:t>
        <a:bodyPr/>
        <a:lstStyle/>
        <a:p>
          <a:endParaRPr lang="en-US"/>
        </a:p>
      </dgm:t>
    </dgm:pt>
    <dgm:pt modelId="{96FEE62B-85AE-4108-8050-F773F3F04590}" type="sibTrans" cxnId="{D1835A20-807F-49CB-B2AF-6AD0DDE64702}">
      <dgm:prSet/>
      <dgm:spPr/>
      <dgm:t>
        <a:bodyPr/>
        <a:lstStyle/>
        <a:p>
          <a:endParaRPr lang="en-US"/>
        </a:p>
      </dgm:t>
    </dgm:pt>
    <dgm:pt modelId="{DAEDDB2D-FD80-4BD0-B76E-AE84BA33E322}">
      <dgm:prSet/>
      <dgm:spPr>
        <a:solidFill>
          <a:schemeClr val="accent1"/>
        </a:solidFill>
      </dgm:spPr>
      <dgm:t>
        <a:bodyPr/>
        <a:lstStyle/>
        <a:p>
          <a:r>
            <a:rPr lang="en-US" dirty="0"/>
            <a:t>Elective Learning</a:t>
          </a:r>
        </a:p>
      </dgm:t>
    </dgm:pt>
    <dgm:pt modelId="{F4B994BC-7EB4-402F-967C-8E44C309157C}" type="parTrans" cxnId="{4EC77360-D5F5-48E1-B249-F697D407A34E}">
      <dgm:prSet/>
      <dgm:spPr/>
      <dgm:t>
        <a:bodyPr/>
        <a:lstStyle/>
        <a:p>
          <a:endParaRPr lang="en-US"/>
        </a:p>
      </dgm:t>
    </dgm:pt>
    <dgm:pt modelId="{4EC14AAE-C500-44C4-826D-40FB2D0081AF}" type="sibTrans" cxnId="{4EC77360-D5F5-48E1-B249-F697D407A34E}">
      <dgm:prSet/>
      <dgm:spPr/>
      <dgm:t>
        <a:bodyPr/>
        <a:lstStyle/>
        <a:p>
          <a:endParaRPr lang="en-US"/>
        </a:p>
      </dgm:t>
    </dgm:pt>
    <dgm:pt modelId="{5B6B1313-F73C-4309-90E8-EACB010D57D8}">
      <dgm:prSet custT="1"/>
      <dgm:spPr/>
      <dgm:t>
        <a:bodyPr/>
        <a:lstStyle/>
        <a:p>
          <a:r>
            <a:rPr lang="en-US" sz="2400" dirty="0"/>
            <a:t>Enrich qualification/ specialise in  subject </a:t>
          </a:r>
        </a:p>
      </dgm:t>
    </dgm:pt>
    <dgm:pt modelId="{3F17B514-3F06-43CF-85C1-B631A75D6029}" type="parTrans" cxnId="{38E665C0-0858-4BF1-BD46-D76EDB1EFA1C}">
      <dgm:prSet/>
      <dgm:spPr/>
      <dgm:t>
        <a:bodyPr/>
        <a:lstStyle/>
        <a:p>
          <a:endParaRPr lang="en-US"/>
        </a:p>
      </dgm:t>
    </dgm:pt>
    <dgm:pt modelId="{BA814115-303D-41BD-8405-E5C19B42E1A7}" type="sibTrans" cxnId="{38E665C0-0858-4BF1-BD46-D76EDB1EFA1C}">
      <dgm:prSet/>
      <dgm:spPr/>
      <dgm:t>
        <a:bodyPr/>
        <a:lstStyle/>
        <a:p>
          <a:endParaRPr lang="en-US"/>
        </a:p>
      </dgm:t>
    </dgm:pt>
    <dgm:pt modelId="{9E85C9EC-F919-4088-B04B-BA7077BECEAB}">
      <dgm:prSet/>
      <dgm:spPr/>
      <dgm:t>
        <a:bodyPr/>
        <a:lstStyle/>
        <a:p>
          <a:r>
            <a:rPr lang="en-US" dirty="0"/>
            <a:t>Selection of additional credits from which a learner can choose </a:t>
          </a:r>
        </a:p>
      </dgm:t>
    </dgm:pt>
    <dgm:pt modelId="{C5BCAC97-B5D5-48F2-B7AD-648826744E34}" type="parTrans" cxnId="{ACB46AFC-3754-4D4E-A6F7-A46F492BDECA}">
      <dgm:prSet/>
      <dgm:spPr/>
      <dgm:t>
        <a:bodyPr/>
        <a:lstStyle/>
        <a:p>
          <a:endParaRPr lang="en-US"/>
        </a:p>
      </dgm:t>
    </dgm:pt>
    <dgm:pt modelId="{4C8484D7-18AB-4470-B250-E9541283EE3F}" type="sibTrans" cxnId="{ACB46AFC-3754-4D4E-A6F7-A46F492BDECA}">
      <dgm:prSet/>
      <dgm:spPr/>
      <dgm:t>
        <a:bodyPr/>
        <a:lstStyle/>
        <a:p>
          <a:endParaRPr lang="en-US"/>
        </a:p>
      </dgm:t>
    </dgm:pt>
    <dgm:pt modelId="{B3F17D7A-55B6-40DA-A817-D1E9621252F7}" type="pres">
      <dgm:prSet presAssocID="{8DBD9C14-08B5-42AF-92E4-410CBF7CC049}" presName="Name0" presStyleCnt="0">
        <dgm:presLayoutVars>
          <dgm:dir/>
          <dgm:animLvl val="lvl"/>
          <dgm:resizeHandles val="exact"/>
        </dgm:presLayoutVars>
      </dgm:prSet>
      <dgm:spPr/>
    </dgm:pt>
    <dgm:pt modelId="{D665B27A-74F6-4D5F-A5C4-8260640518E3}" type="pres">
      <dgm:prSet presAssocID="{350E2370-409D-47E4-8529-55503115BF9E}" presName="vertFlow" presStyleCnt="0"/>
      <dgm:spPr/>
    </dgm:pt>
    <dgm:pt modelId="{6AC8E779-B936-4467-873E-BB5C2ECD21A0}" type="pres">
      <dgm:prSet presAssocID="{350E2370-409D-47E4-8529-55503115BF9E}" presName="header" presStyleLbl="node1" presStyleIdx="0" presStyleCnt="3" custScaleX="110000" custScaleY="150366"/>
      <dgm:spPr/>
    </dgm:pt>
    <dgm:pt modelId="{EF78125F-88B8-42B7-BC5D-753B2431A1DE}" type="pres">
      <dgm:prSet presAssocID="{23FAC3F1-2C11-46F6-AFBC-BFC3AE0E5A3E}" presName="parTrans" presStyleLbl="sibTrans2D1" presStyleIdx="0" presStyleCnt="6"/>
      <dgm:spPr/>
    </dgm:pt>
    <dgm:pt modelId="{FE12A034-CA54-41FA-809D-3C99D827EF15}" type="pres">
      <dgm:prSet presAssocID="{0CEDCC50-DE3B-4125-8A22-962321426B46}" presName="child" presStyleLbl="alignAccFollowNode1" presStyleIdx="0" presStyleCnt="6" custScaleY="252138">
        <dgm:presLayoutVars>
          <dgm:chMax val="0"/>
          <dgm:bulletEnabled val="1"/>
        </dgm:presLayoutVars>
      </dgm:prSet>
      <dgm:spPr/>
    </dgm:pt>
    <dgm:pt modelId="{D0BA6392-269C-46F2-BC81-C61CD5576C18}" type="pres">
      <dgm:prSet presAssocID="{BE590B30-D9B1-4285-99F2-613933F85D17}" presName="sibTrans" presStyleLbl="sibTrans2D1" presStyleIdx="1" presStyleCnt="6"/>
      <dgm:spPr/>
    </dgm:pt>
    <dgm:pt modelId="{12436BF1-2A9A-4315-85D8-2234EB4D9273}" type="pres">
      <dgm:prSet presAssocID="{1E9AF803-DCC8-479C-A39B-94676C2474A3}" presName="child" presStyleLbl="alignAccFollowNode1" presStyleIdx="1" presStyleCnt="6" custScaleY="273889">
        <dgm:presLayoutVars>
          <dgm:chMax val="0"/>
          <dgm:bulletEnabled val="1"/>
        </dgm:presLayoutVars>
      </dgm:prSet>
      <dgm:spPr/>
    </dgm:pt>
    <dgm:pt modelId="{0A6BCC16-C746-41D9-97CB-EE765F9D6ED7}" type="pres">
      <dgm:prSet presAssocID="{350E2370-409D-47E4-8529-55503115BF9E}" presName="hSp" presStyleCnt="0"/>
      <dgm:spPr/>
    </dgm:pt>
    <dgm:pt modelId="{AD7E6A64-F575-44D2-985D-2907066F9C95}" type="pres">
      <dgm:prSet presAssocID="{1EEF2E44-51C2-4495-A404-39284D779FC2}" presName="vertFlow" presStyleCnt="0"/>
      <dgm:spPr/>
    </dgm:pt>
    <dgm:pt modelId="{59609EA6-839D-4BA2-9960-9A487E1F5D5D}" type="pres">
      <dgm:prSet presAssocID="{1EEF2E44-51C2-4495-A404-39284D779FC2}" presName="header" presStyleLbl="node1" presStyleIdx="1" presStyleCnt="3" custScaleX="110000" custScaleY="150366"/>
      <dgm:spPr/>
    </dgm:pt>
    <dgm:pt modelId="{BF77085B-6FCE-4F58-8037-03871537C697}" type="pres">
      <dgm:prSet presAssocID="{67307E30-69DE-4B68-BEE7-30E19344FD04}" presName="parTrans" presStyleLbl="sibTrans2D1" presStyleIdx="2" presStyleCnt="6"/>
      <dgm:spPr/>
    </dgm:pt>
    <dgm:pt modelId="{B420F316-0FBB-4728-B112-17CA6593381C}" type="pres">
      <dgm:prSet presAssocID="{6D35F3E9-912B-4A49-AD4E-E2D21EE63512}" presName="child" presStyleLbl="alignAccFollowNode1" presStyleIdx="2" presStyleCnt="6" custScaleY="253011">
        <dgm:presLayoutVars>
          <dgm:chMax val="0"/>
          <dgm:bulletEnabled val="1"/>
        </dgm:presLayoutVars>
      </dgm:prSet>
      <dgm:spPr/>
    </dgm:pt>
    <dgm:pt modelId="{9411874A-FB92-43CD-B853-8003ADA4D941}" type="pres">
      <dgm:prSet presAssocID="{81C702D1-5D91-4633-9498-A298B83AA191}" presName="sibTrans" presStyleLbl="sibTrans2D1" presStyleIdx="3" presStyleCnt="6"/>
      <dgm:spPr/>
    </dgm:pt>
    <dgm:pt modelId="{EDB61B15-1D2F-460E-9635-A4A2C52E9A2D}" type="pres">
      <dgm:prSet presAssocID="{8F347F3A-BAAF-4E9F-8AC3-3D7DBC0D4A15}" presName="child" presStyleLbl="alignAccFollowNode1" presStyleIdx="3" presStyleCnt="6" custScaleY="276070">
        <dgm:presLayoutVars>
          <dgm:chMax val="0"/>
          <dgm:bulletEnabled val="1"/>
        </dgm:presLayoutVars>
      </dgm:prSet>
      <dgm:spPr/>
    </dgm:pt>
    <dgm:pt modelId="{E51E5C49-3D53-4180-A01C-F521A8EF4E6F}" type="pres">
      <dgm:prSet presAssocID="{1EEF2E44-51C2-4495-A404-39284D779FC2}" presName="hSp" presStyleCnt="0"/>
      <dgm:spPr/>
    </dgm:pt>
    <dgm:pt modelId="{6D4583B8-C14E-4C40-871C-8B630DD678AB}" type="pres">
      <dgm:prSet presAssocID="{DAEDDB2D-FD80-4BD0-B76E-AE84BA33E322}" presName="vertFlow" presStyleCnt="0"/>
      <dgm:spPr/>
    </dgm:pt>
    <dgm:pt modelId="{4235FF6F-FB2E-4D45-9FD7-DE833E2A5EEB}" type="pres">
      <dgm:prSet presAssocID="{DAEDDB2D-FD80-4BD0-B76E-AE84BA33E322}" presName="header" presStyleLbl="node1" presStyleIdx="2" presStyleCnt="3" custScaleX="110000" custScaleY="150366"/>
      <dgm:spPr/>
    </dgm:pt>
    <dgm:pt modelId="{68533C5B-9DA8-406C-A0F2-18182B6EA22C}" type="pres">
      <dgm:prSet presAssocID="{3F17B514-3F06-43CF-85C1-B631A75D6029}" presName="parTrans" presStyleLbl="sibTrans2D1" presStyleIdx="4" presStyleCnt="6"/>
      <dgm:spPr/>
    </dgm:pt>
    <dgm:pt modelId="{644A05EF-5652-4883-837B-7A75471FE75F}" type="pres">
      <dgm:prSet presAssocID="{5B6B1313-F73C-4309-90E8-EACB010D57D8}" presName="child" presStyleLbl="alignAccFollowNode1" presStyleIdx="4" presStyleCnt="6" custScaleY="254921">
        <dgm:presLayoutVars>
          <dgm:chMax val="0"/>
          <dgm:bulletEnabled val="1"/>
        </dgm:presLayoutVars>
      </dgm:prSet>
      <dgm:spPr/>
    </dgm:pt>
    <dgm:pt modelId="{6EFC81D0-6C96-4B83-955E-6E04B1C103C7}" type="pres">
      <dgm:prSet presAssocID="{BA814115-303D-41BD-8405-E5C19B42E1A7}" presName="sibTrans" presStyleLbl="sibTrans2D1" presStyleIdx="5" presStyleCnt="6"/>
      <dgm:spPr/>
    </dgm:pt>
    <dgm:pt modelId="{5B1638B8-6642-42CE-ABF6-5DF7FFD93417}" type="pres">
      <dgm:prSet presAssocID="{9E85C9EC-F919-4088-B04B-BA7077BECEAB}" presName="child" presStyleLbl="alignAccFollowNode1" presStyleIdx="5" presStyleCnt="6" custScaleY="276286">
        <dgm:presLayoutVars>
          <dgm:chMax val="0"/>
          <dgm:bulletEnabled val="1"/>
        </dgm:presLayoutVars>
      </dgm:prSet>
      <dgm:spPr/>
    </dgm:pt>
  </dgm:ptLst>
  <dgm:cxnLst>
    <dgm:cxn modelId="{455BAB0B-2B54-4725-A32E-0260642F248E}" type="presOf" srcId="{3F17B514-3F06-43CF-85C1-B631A75D6029}" destId="{68533C5B-9DA8-406C-A0F2-18182B6EA22C}" srcOrd="0" destOrd="0" presId="urn:microsoft.com/office/officeart/2005/8/layout/lProcess1"/>
    <dgm:cxn modelId="{D1835A20-807F-49CB-B2AF-6AD0DDE64702}" srcId="{1EEF2E44-51C2-4495-A404-39284D779FC2}" destId="{8F347F3A-BAAF-4E9F-8AC3-3D7DBC0D4A15}" srcOrd="1" destOrd="0" parTransId="{96EA9DF2-ACEF-43B6-BA39-677B60242091}" sibTransId="{96FEE62B-85AE-4108-8050-F773F3F04590}"/>
    <dgm:cxn modelId="{BDAB1B27-B814-4628-9465-77E5C9BB2758}" type="presOf" srcId="{8F347F3A-BAAF-4E9F-8AC3-3D7DBC0D4A15}" destId="{EDB61B15-1D2F-460E-9635-A4A2C52E9A2D}" srcOrd="0" destOrd="0" presId="urn:microsoft.com/office/officeart/2005/8/layout/lProcess1"/>
    <dgm:cxn modelId="{9775A836-9793-4E26-83BC-6E0327805042}" type="presOf" srcId="{81C702D1-5D91-4633-9498-A298B83AA191}" destId="{9411874A-FB92-43CD-B853-8003ADA4D941}" srcOrd="0" destOrd="0" presId="urn:microsoft.com/office/officeart/2005/8/layout/lProcess1"/>
    <dgm:cxn modelId="{4EC77360-D5F5-48E1-B249-F697D407A34E}" srcId="{8DBD9C14-08B5-42AF-92E4-410CBF7CC049}" destId="{DAEDDB2D-FD80-4BD0-B76E-AE84BA33E322}" srcOrd="2" destOrd="0" parTransId="{F4B994BC-7EB4-402F-967C-8E44C309157C}" sibTransId="{4EC14AAE-C500-44C4-826D-40FB2D0081AF}"/>
    <dgm:cxn modelId="{81B5306A-88D8-4916-904B-F38F8EA10310}" type="presOf" srcId="{67307E30-69DE-4B68-BEE7-30E19344FD04}" destId="{BF77085B-6FCE-4F58-8037-03871537C697}" srcOrd="0" destOrd="0" presId="urn:microsoft.com/office/officeart/2005/8/layout/lProcess1"/>
    <dgm:cxn modelId="{017C764A-036B-4BEF-A2C8-2462B4D0D0B3}" type="presOf" srcId="{23FAC3F1-2C11-46F6-AFBC-BFC3AE0E5A3E}" destId="{EF78125F-88B8-42B7-BC5D-753B2431A1DE}" srcOrd="0" destOrd="0" presId="urn:microsoft.com/office/officeart/2005/8/layout/lProcess1"/>
    <dgm:cxn modelId="{A146D351-4676-4CCB-88EE-0A3D94159644}" type="presOf" srcId="{9E85C9EC-F919-4088-B04B-BA7077BECEAB}" destId="{5B1638B8-6642-42CE-ABF6-5DF7FFD93417}" srcOrd="0" destOrd="0" presId="urn:microsoft.com/office/officeart/2005/8/layout/lProcess1"/>
    <dgm:cxn modelId="{5DC19F84-95B0-486D-8398-9F6946E9BA08}" srcId="{8DBD9C14-08B5-42AF-92E4-410CBF7CC049}" destId="{1EEF2E44-51C2-4495-A404-39284D779FC2}" srcOrd="1" destOrd="0" parTransId="{EF151AE9-2109-4712-9951-E554CA1BCE8F}" sibTransId="{241FEE24-FC38-46D7-B581-8141BBFB18FA}"/>
    <dgm:cxn modelId="{E6669685-D8A3-447A-BACE-F0AB2B2D1994}" type="presOf" srcId="{6D35F3E9-912B-4A49-AD4E-E2D21EE63512}" destId="{B420F316-0FBB-4728-B112-17CA6593381C}" srcOrd="0" destOrd="0" presId="urn:microsoft.com/office/officeart/2005/8/layout/lProcess1"/>
    <dgm:cxn modelId="{0922278D-8E03-4A3F-B08E-D8583128B9C2}" type="presOf" srcId="{5B6B1313-F73C-4309-90E8-EACB010D57D8}" destId="{644A05EF-5652-4883-837B-7A75471FE75F}" srcOrd="0" destOrd="0" presId="urn:microsoft.com/office/officeart/2005/8/layout/lProcess1"/>
    <dgm:cxn modelId="{C8D43498-11F7-4BD3-8FF2-7010A05E431D}" type="presOf" srcId="{1E9AF803-DCC8-479C-A39B-94676C2474A3}" destId="{12436BF1-2A9A-4315-85D8-2234EB4D9273}" srcOrd="0" destOrd="0" presId="urn:microsoft.com/office/officeart/2005/8/layout/lProcess1"/>
    <dgm:cxn modelId="{22083DA6-02AB-44CF-8790-01ED98484A87}" type="presOf" srcId="{DAEDDB2D-FD80-4BD0-B76E-AE84BA33E322}" destId="{4235FF6F-FB2E-4D45-9FD7-DE833E2A5EEB}" srcOrd="0" destOrd="0" presId="urn:microsoft.com/office/officeart/2005/8/layout/lProcess1"/>
    <dgm:cxn modelId="{2A7080A6-032E-44F7-BC27-4903E4EA9D10}" type="presOf" srcId="{BA814115-303D-41BD-8405-E5C19B42E1A7}" destId="{6EFC81D0-6C96-4B83-955E-6E04B1C103C7}" srcOrd="0" destOrd="0" presId="urn:microsoft.com/office/officeart/2005/8/layout/lProcess1"/>
    <dgm:cxn modelId="{F870D6A9-98D8-4129-93D8-6037DED5B926}" srcId="{1EEF2E44-51C2-4495-A404-39284D779FC2}" destId="{6D35F3E9-912B-4A49-AD4E-E2D21EE63512}" srcOrd="0" destOrd="0" parTransId="{67307E30-69DE-4B68-BEE7-30E19344FD04}" sibTransId="{81C702D1-5D91-4633-9498-A298B83AA191}"/>
    <dgm:cxn modelId="{B3CA0CB5-643B-4DD4-B3AD-D757A739FED3}" type="presOf" srcId="{8DBD9C14-08B5-42AF-92E4-410CBF7CC049}" destId="{B3F17D7A-55B6-40DA-A817-D1E9621252F7}" srcOrd="0" destOrd="0" presId="urn:microsoft.com/office/officeart/2005/8/layout/lProcess1"/>
    <dgm:cxn modelId="{AA73CBB9-56C3-4E59-977F-8C51D6F5D708}" type="presOf" srcId="{350E2370-409D-47E4-8529-55503115BF9E}" destId="{6AC8E779-B936-4467-873E-BB5C2ECD21A0}" srcOrd="0" destOrd="0" presId="urn:microsoft.com/office/officeart/2005/8/layout/lProcess1"/>
    <dgm:cxn modelId="{38E665C0-0858-4BF1-BD46-D76EDB1EFA1C}" srcId="{DAEDDB2D-FD80-4BD0-B76E-AE84BA33E322}" destId="{5B6B1313-F73C-4309-90E8-EACB010D57D8}" srcOrd="0" destOrd="0" parTransId="{3F17B514-3F06-43CF-85C1-B631A75D6029}" sibTransId="{BA814115-303D-41BD-8405-E5C19B42E1A7}"/>
    <dgm:cxn modelId="{105BF5C2-10BF-47C9-B92B-BE29BB51ED14}" srcId="{8DBD9C14-08B5-42AF-92E4-410CBF7CC049}" destId="{350E2370-409D-47E4-8529-55503115BF9E}" srcOrd="0" destOrd="0" parTransId="{DB854BE0-AB16-4A14-846C-DE0AEE7C54E8}" sibTransId="{2FD9CBD3-CB8F-4BC7-9CD6-63EDFCA6E622}"/>
    <dgm:cxn modelId="{14B11EC8-742A-46C0-B3B8-61F88F9A8114}" type="presOf" srcId="{BE590B30-D9B1-4285-99F2-613933F85D17}" destId="{D0BA6392-269C-46F2-BC81-C61CD5576C18}" srcOrd="0" destOrd="0" presId="urn:microsoft.com/office/officeart/2005/8/layout/lProcess1"/>
    <dgm:cxn modelId="{A9F24BC8-2ED8-43C6-B6DD-14E99B23E5D0}" type="presOf" srcId="{1EEF2E44-51C2-4495-A404-39284D779FC2}" destId="{59609EA6-839D-4BA2-9960-9A487E1F5D5D}" srcOrd="0" destOrd="0" presId="urn:microsoft.com/office/officeart/2005/8/layout/lProcess1"/>
    <dgm:cxn modelId="{10FFCEE6-C699-4FEC-BE4D-1FDC457415E9}" type="presOf" srcId="{0CEDCC50-DE3B-4125-8A22-962321426B46}" destId="{FE12A034-CA54-41FA-809D-3C99D827EF15}" srcOrd="0" destOrd="0" presId="urn:microsoft.com/office/officeart/2005/8/layout/lProcess1"/>
    <dgm:cxn modelId="{53885BF2-05E6-4B64-98EB-868369F39AD2}" srcId="{350E2370-409D-47E4-8529-55503115BF9E}" destId="{0CEDCC50-DE3B-4125-8A22-962321426B46}" srcOrd="0" destOrd="0" parTransId="{23FAC3F1-2C11-46F6-AFBC-BFC3AE0E5A3E}" sibTransId="{BE590B30-D9B1-4285-99F2-613933F85D17}"/>
    <dgm:cxn modelId="{0912C5F7-A8E4-4560-8EFA-8918C7D83D0C}" srcId="{350E2370-409D-47E4-8529-55503115BF9E}" destId="{1E9AF803-DCC8-479C-A39B-94676C2474A3}" srcOrd="1" destOrd="0" parTransId="{64DEF3D9-9689-4110-B2D6-4D64B32CBFB8}" sibTransId="{D4EAF7AF-BDBA-4FEB-972E-5BABE10920AD}"/>
    <dgm:cxn modelId="{ACB46AFC-3754-4D4E-A6F7-A46F492BDECA}" srcId="{DAEDDB2D-FD80-4BD0-B76E-AE84BA33E322}" destId="{9E85C9EC-F919-4088-B04B-BA7077BECEAB}" srcOrd="1" destOrd="0" parTransId="{C5BCAC97-B5D5-48F2-B7AD-648826744E34}" sibTransId="{4C8484D7-18AB-4470-B250-E9541283EE3F}"/>
    <dgm:cxn modelId="{C5664998-2249-4934-87AF-FB679B5A3980}" type="presParOf" srcId="{B3F17D7A-55B6-40DA-A817-D1E9621252F7}" destId="{D665B27A-74F6-4D5F-A5C4-8260640518E3}" srcOrd="0" destOrd="0" presId="urn:microsoft.com/office/officeart/2005/8/layout/lProcess1"/>
    <dgm:cxn modelId="{E22D7346-B657-4920-8A53-DD47B948BBFD}" type="presParOf" srcId="{D665B27A-74F6-4D5F-A5C4-8260640518E3}" destId="{6AC8E779-B936-4467-873E-BB5C2ECD21A0}" srcOrd="0" destOrd="0" presId="urn:microsoft.com/office/officeart/2005/8/layout/lProcess1"/>
    <dgm:cxn modelId="{A2CBBB4B-7013-4DFF-ABF6-856D428993AE}" type="presParOf" srcId="{D665B27A-74F6-4D5F-A5C4-8260640518E3}" destId="{EF78125F-88B8-42B7-BC5D-753B2431A1DE}" srcOrd="1" destOrd="0" presId="urn:microsoft.com/office/officeart/2005/8/layout/lProcess1"/>
    <dgm:cxn modelId="{E5D9BBE7-D3C5-48B0-BB7A-1A08BBD02A6C}" type="presParOf" srcId="{D665B27A-74F6-4D5F-A5C4-8260640518E3}" destId="{FE12A034-CA54-41FA-809D-3C99D827EF15}" srcOrd="2" destOrd="0" presId="urn:microsoft.com/office/officeart/2005/8/layout/lProcess1"/>
    <dgm:cxn modelId="{D174FC36-185A-445F-BF57-37DA6AF9E717}" type="presParOf" srcId="{D665B27A-74F6-4D5F-A5C4-8260640518E3}" destId="{D0BA6392-269C-46F2-BC81-C61CD5576C18}" srcOrd="3" destOrd="0" presId="urn:microsoft.com/office/officeart/2005/8/layout/lProcess1"/>
    <dgm:cxn modelId="{44530168-FC7A-41D7-A8B5-FCE3D8F8D986}" type="presParOf" srcId="{D665B27A-74F6-4D5F-A5C4-8260640518E3}" destId="{12436BF1-2A9A-4315-85D8-2234EB4D9273}" srcOrd="4" destOrd="0" presId="urn:microsoft.com/office/officeart/2005/8/layout/lProcess1"/>
    <dgm:cxn modelId="{ADE8A6A5-8182-40BA-99B5-F9A9A39DC214}" type="presParOf" srcId="{B3F17D7A-55B6-40DA-A817-D1E9621252F7}" destId="{0A6BCC16-C746-41D9-97CB-EE765F9D6ED7}" srcOrd="1" destOrd="0" presId="urn:microsoft.com/office/officeart/2005/8/layout/lProcess1"/>
    <dgm:cxn modelId="{1ABC902A-0BCD-44F8-AB2C-989346B32D0F}" type="presParOf" srcId="{B3F17D7A-55B6-40DA-A817-D1E9621252F7}" destId="{AD7E6A64-F575-44D2-985D-2907066F9C95}" srcOrd="2" destOrd="0" presId="urn:microsoft.com/office/officeart/2005/8/layout/lProcess1"/>
    <dgm:cxn modelId="{41AFBD8A-FA34-4017-B048-647545F8B02D}" type="presParOf" srcId="{AD7E6A64-F575-44D2-985D-2907066F9C95}" destId="{59609EA6-839D-4BA2-9960-9A487E1F5D5D}" srcOrd="0" destOrd="0" presId="urn:microsoft.com/office/officeart/2005/8/layout/lProcess1"/>
    <dgm:cxn modelId="{1D695770-3DCB-4499-8AB1-62145B99623A}" type="presParOf" srcId="{AD7E6A64-F575-44D2-985D-2907066F9C95}" destId="{BF77085B-6FCE-4F58-8037-03871537C697}" srcOrd="1" destOrd="0" presId="urn:microsoft.com/office/officeart/2005/8/layout/lProcess1"/>
    <dgm:cxn modelId="{0B9FBCBA-138B-4642-BA7B-14E394BAFF29}" type="presParOf" srcId="{AD7E6A64-F575-44D2-985D-2907066F9C95}" destId="{B420F316-0FBB-4728-B112-17CA6593381C}" srcOrd="2" destOrd="0" presId="urn:microsoft.com/office/officeart/2005/8/layout/lProcess1"/>
    <dgm:cxn modelId="{4DADEE70-7AE7-4BA4-B73A-DEE7DA08DED0}" type="presParOf" srcId="{AD7E6A64-F575-44D2-985D-2907066F9C95}" destId="{9411874A-FB92-43CD-B853-8003ADA4D941}" srcOrd="3" destOrd="0" presId="urn:microsoft.com/office/officeart/2005/8/layout/lProcess1"/>
    <dgm:cxn modelId="{EC2390F6-D004-45A9-99D6-BF1AFAA667ED}" type="presParOf" srcId="{AD7E6A64-F575-44D2-985D-2907066F9C95}" destId="{EDB61B15-1D2F-460E-9635-A4A2C52E9A2D}" srcOrd="4" destOrd="0" presId="urn:microsoft.com/office/officeart/2005/8/layout/lProcess1"/>
    <dgm:cxn modelId="{61DD3DAA-5253-4673-91E4-B4A999AD6313}" type="presParOf" srcId="{B3F17D7A-55B6-40DA-A817-D1E9621252F7}" destId="{E51E5C49-3D53-4180-A01C-F521A8EF4E6F}" srcOrd="3" destOrd="0" presId="urn:microsoft.com/office/officeart/2005/8/layout/lProcess1"/>
    <dgm:cxn modelId="{5A68D7D6-3591-4934-BF68-A0D8DB255B31}" type="presParOf" srcId="{B3F17D7A-55B6-40DA-A817-D1E9621252F7}" destId="{6D4583B8-C14E-4C40-871C-8B630DD678AB}" srcOrd="4" destOrd="0" presId="urn:microsoft.com/office/officeart/2005/8/layout/lProcess1"/>
    <dgm:cxn modelId="{A6274B94-38AF-48C2-B84E-2967097C26D2}" type="presParOf" srcId="{6D4583B8-C14E-4C40-871C-8B630DD678AB}" destId="{4235FF6F-FB2E-4D45-9FD7-DE833E2A5EEB}" srcOrd="0" destOrd="0" presId="urn:microsoft.com/office/officeart/2005/8/layout/lProcess1"/>
    <dgm:cxn modelId="{E67FD866-D44F-44D7-9442-C29FA8242D4A}" type="presParOf" srcId="{6D4583B8-C14E-4C40-871C-8B630DD678AB}" destId="{68533C5B-9DA8-406C-A0F2-18182B6EA22C}" srcOrd="1" destOrd="0" presId="urn:microsoft.com/office/officeart/2005/8/layout/lProcess1"/>
    <dgm:cxn modelId="{700B7C3E-8F26-4342-9FB0-B8F874014191}" type="presParOf" srcId="{6D4583B8-C14E-4C40-871C-8B630DD678AB}" destId="{644A05EF-5652-4883-837B-7A75471FE75F}" srcOrd="2" destOrd="0" presId="urn:microsoft.com/office/officeart/2005/8/layout/lProcess1"/>
    <dgm:cxn modelId="{CDE2BA1D-D632-49DF-B779-BED3E97E1180}" type="presParOf" srcId="{6D4583B8-C14E-4C40-871C-8B630DD678AB}" destId="{6EFC81D0-6C96-4B83-955E-6E04B1C103C7}" srcOrd="3" destOrd="0" presId="urn:microsoft.com/office/officeart/2005/8/layout/lProcess1"/>
    <dgm:cxn modelId="{C843EA93-DEF4-480D-9D04-F40B6C56A7CF}" type="presParOf" srcId="{6D4583B8-C14E-4C40-871C-8B630DD678AB}" destId="{5B1638B8-6642-42CE-ABF6-5DF7FFD93417}"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9A41F1B-D7BE-42DB-BD93-999916B03414}"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ZA"/>
        </a:p>
      </dgm:t>
    </dgm:pt>
    <dgm:pt modelId="{1A7E399A-A2E3-4E2C-A7C9-B9C23FF40FF7}">
      <dgm:prSet phldrT="[Text]"/>
      <dgm:spPr>
        <a:solidFill>
          <a:schemeClr val="accent1">
            <a:alpha val="50000"/>
          </a:schemeClr>
        </a:solidFill>
      </dgm:spPr>
      <dgm:t>
        <a:bodyPr/>
        <a:lstStyle/>
        <a:p>
          <a:r>
            <a:rPr lang="en-US" b="1" dirty="0">
              <a:solidFill>
                <a:schemeClr val="bg1"/>
              </a:solidFill>
              <a:effectLst/>
            </a:rPr>
            <a:t>Practical Competence</a:t>
          </a:r>
        </a:p>
      </dgm:t>
    </dgm:pt>
    <dgm:pt modelId="{23ADF2B4-ABF1-4B09-AC08-1255818E86FB}" type="parTrans" cxnId="{3239221B-0805-40E6-8D5B-D09CA72749E6}">
      <dgm:prSet/>
      <dgm:spPr/>
      <dgm:t>
        <a:bodyPr/>
        <a:lstStyle/>
        <a:p>
          <a:endParaRPr lang="en-US"/>
        </a:p>
      </dgm:t>
    </dgm:pt>
    <dgm:pt modelId="{43BCF2CB-2B51-4E59-A578-57684D74771C}" type="sibTrans" cxnId="{3239221B-0805-40E6-8D5B-D09CA72749E6}">
      <dgm:prSet/>
      <dgm:spPr/>
      <dgm:t>
        <a:bodyPr/>
        <a:lstStyle/>
        <a:p>
          <a:endParaRPr lang="en-US"/>
        </a:p>
      </dgm:t>
    </dgm:pt>
    <dgm:pt modelId="{8A507D79-FA22-4E4B-9C23-CFF89E4431C6}">
      <dgm:prSet phldrT="[Text]"/>
      <dgm:spPr>
        <a:solidFill>
          <a:schemeClr val="bg1">
            <a:lumMod val="65000"/>
            <a:alpha val="50000"/>
          </a:schemeClr>
        </a:solidFill>
      </dgm:spPr>
      <dgm:t>
        <a:bodyPr/>
        <a:lstStyle/>
        <a:p>
          <a:r>
            <a:rPr lang="en-US" b="1" dirty="0">
              <a:solidFill>
                <a:schemeClr val="bg1"/>
              </a:solidFill>
            </a:rPr>
            <a:t>Reflective Competence</a:t>
          </a:r>
        </a:p>
      </dgm:t>
    </dgm:pt>
    <dgm:pt modelId="{9F9142B4-CCD5-4A2A-AA07-E4579E5D9E4E}" type="parTrans" cxnId="{ED90C694-A95C-40DF-9A99-AE2724FD413B}">
      <dgm:prSet/>
      <dgm:spPr/>
      <dgm:t>
        <a:bodyPr/>
        <a:lstStyle/>
        <a:p>
          <a:endParaRPr lang="en-US"/>
        </a:p>
      </dgm:t>
    </dgm:pt>
    <dgm:pt modelId="{28C5B01F-363B-4C16-86D2-0ECBEE381CF1}" type="sibTrans" cxnId="{ED90C694-A95C-40DF-9A99-AE2724FD413B}">
      <dgm:prSet/>
      <dgm:spPr/>
      <dgm:t>
        <a:bodyPr/>
        <a:lstStyle/>
        <a:p>
          <a:endParaRPr lang="en-US"/>
        </a:p>
      </dgm:t>
    </dgm:pt>
    <dgm:pt modelId="{503A32EF-6076-4790-9A6C-F6FA8D0B1AA7}">
      <dgm:prSet phldrT="[Text]"/>
      <dgm:spPr>
        <a:solidFill>
          <a:schemeClr val="accent5">
            <a:alpha val="50000"/>
          </a:schemeClr>
        </a:solidFill>
      </dgm:spPr>
      <dgm:t>
        <a:bodyPr/>
        <a:lstStyle/>
        <a:p>
          <a:r>
            <a:rPr lang="en-US" b="1" dirty="0">
              <a:solidFill>
                <a:schemeClr val="bg1"/>
              </a:solidFill>
            </a:rPr>
            <a:t>Foundational Competence</a:t>
          </a:r>
        </a:p>
      </dgm:t>
    </dgm:pt>
    <dgm:pt modelId="{78C59E92-9BF6-4602-8DFA-7D8B70161507}" type="parTrans" cxnId="{767D4ECB-26CB-4CA6-B93A-FF9409A4E4CC}">
      <dgm:prSet/>
      <dgm:spPr/>
      <dgm:t>
        <a:bodyPr/>
        <a:lstStyle/>
        <a:p>
          <a:endParaRPr lang="en-US"/>
        </a:p>
      </dgm:t>
    </dgm:pt>
    <dgm:pt modelId="{B56D3618-D113-4592-8F70-CA8EDAD9686C}" type="sibTrans" cxnId="{767D4ECB-26CB-4CA6-B93A-FF9409A4E4CC}">
      <dgm:prSet/>
      <dgm:spPr/>
      <dgm:t>
        <a:bodyPr/>
        <a:lstStyle/>
        <a:p>
          <a:endParaRPr lang="en-US"/>
        </a:p>
      </dgm:t>
    </dgm:pt>
    <dgm:pt modelId="{A43C1BE5-264E-46BD-870A-9C7B534F2A6A}" type="pres">
      <dgm:prSet presAssocID="{29A41F1B-D7BE-42DB-BD93-999916B03414}" presName="compositeShape" presStyleCnt="0">
        <dgm:presLayoutVars>
          <dgm:chMax val="7"/>
          <dgm:dir/>
          <dgm:resizeHandles val="exact"/>
        </dgm:presLayoutVars>
      </dgm:prSet>
      <dgm:spPr/>
    </dgm:pt>
    <dgm:pt modelId="{12993D63-5A34-4C62-A16F-7BC6D92F4F74}" type="pres">
      <dgm:prSet presAssocID="{1A7E399A-A2E3-4E2C-A7C9-B9C23FF40FF7}" presName="circ1" presStyleLbl="vennNode1" presStyleIdx="0" presStyleCnt="3" custLinFactNeighborX="1396" custLinFactNeighborY="923"/>
      <dgm:spPr/>
    </dgm:pt>
    <dgm:pt modelId="{24F560D8-F9DB-4D0A-89D6-849ABDABBF20}" type="pres">
      <dgm:prSet presAssocID="{1A7E399A-A2E3-4E2C-A7C9-B9C23FF40FF7}" presName="circ1Tx" presStyleLbl="revTx" presStyleIdx="0" presStyleCnt="0">
        <dgm:presLayoutVars>
          <dgm:chMax val="0"/>
          <dgm:chPref val="0"/>
          <dgm:bulletEnabled val="1"/>
        </dgm:presLayoutVars>
      </dgm:prSet>
      <dgm:spPr/>
    </dgm:pt>
    <dgm:pt modelId="{0C36B3DE-114D-485C-B11E-07435040E977}" type="pres">
      <dgm:prSet presAssocID="{8A507D79-FA22-4E4B-9C23-CFF89E4431C6}" presName="circ2" presStyleLbl="vennNode1" presStyleIdx="1" presStyleCnt="3"/>
      <dgm:spPr/>
    </dgm:pt>
    <dgm:pt modelId="{B9C9C13B-6753-4D73-88FA-D05D9632ABCB}" type="pres">
      <dgm:prSet presAssocID="{8A507D79-FA22-4E4B-9C23-CFF89E4431C6}" presName="circ2Tx" presStyleLbl="revTx" presStyleIdx="0" presStyleCnt="0">
        <dgm:presLayoutVars>
          <dgm:chMax val="0"/>
          <dgm:chPref val="0"/>
          <dgm:bulletEnabled val="1"/>
        </dgm:presLayoutVars>
      </dgm:prSet>
      <dgm:spPr/>
    </dgm:pt>
    <dgm:pt modelId="{D52A1D83-389C-40A9-BB13-65D1188421C7}" type="pres">
      <dgm:prSet presAssocID="{503A32EF-6076-4790-9A6C-F6FA8D0B1AA7}" presName="circ3" presStyleLbl="vennNode1" presStyleIdx="2" presStyleCnt="3"/>
      <dgm:spPr/>
    </dgm:pt>
    <dgm:pt modelId="{1984EB4A-644D-45DF-8A31-706475FC3948}" type="pres">
      <dgm:prSet presAssocID="{503A32EF-6076-4790-9A6C-F6FA8D0B1AA7}" presName="circ3Tx" presStyleLbl="revTx" presStyleIdx="0" presStyleCnt="0">
        <dgm:presLayoutVars>
          <dgm:chMax val="0"/>
          <dgm:chPref val="0"/>
          <dgm:bulletEnabled val="1"/>
        </dgm:presLayoutVars>
      </dgm:prSet>
      <dgm:spPr/>
    </dgm:pt>
  </dgm:ptLst>
  <dgm:cxnLst>
    <dgm:cxn modelId="{3239221B-0805-40E6-8D5B-D09CA72749E6}" srcId="{29A41F1B-D7BE-42DB-BD93-999916B03414}" destId="{1A7E399A-A2E3-4E2C-A7C9-B9C23FF40FF7}" srcOrd="0" destOrd="0" parTransId="{23ADF2B4-ABF1-4B09-AC08-1255818E86FB}" sibTransId="{43BCF2CB-2B51-4E59-A578-57684D74771C}"/>
    <dgm:cxn modelId="{8888C530-2D9A-4FB7-9A3E-ED7A8BC922BF}" type="presOf" srcId="{503A32EF-6076-4790-9A6C-F6FA8D0B1AA7}" destId="{1984EB4A-644D-45DF-8A31-706475FC3948}" srcOrd="1" destOrd="0" presId="urn:microsoft.com/office/officeart/2005/8/layout/venn1"/>
    <dgm:cxn modelId="{E9C2073A-A6CD-41D4-B915-64A88237677A}" type="presOf" srcId="{503A32EF-6076-4790-9A6C-F6FA8D0B1AA7}" destId="{D52A1D83-389C-40A9-BB13-65D1188421C7}" srcOrd="0" destOrd="0" presId="urn:microsoft.com/office/officeart/2005/8/layout/venn1"/>
    <dgm:cxn modelId="{11C47884-5355-4772-983E-12EB62238393}" type="presOf" srcId="{8A507D79-FA22-4E4B-9C23-CFF89E4431C6}" destId="{B9C9C13B-6753-4D73-88FA-D05D9632ABCB}" srcOrd="1" destOrd="0" presId="urn:microsoft.com/office/officeart/2005/8/layout/venn1"/>
    <dgm:cxn modelId="{ED90C694-A95C-40DF-9A99-AE2724FD413B}" srcId="{29A41F1B-D7BE-42DB-BD93-999916B03414}" destId="{8A507D79-FA22-4E4B-9C23-CFF89E4431C6}" srcOrd="1" destOrd="0" parTransId="{9F9142B4-CCD5-4A2A-AA07-E4579E5D9E4E}" sibTransId="{28C5B01F-363B-4C16-86D2-0ECBEE381CF1}"/>
    <dgm:cxn modelId="{4206CC95-99A2-4B0D-BB1E-6BE8E5B1CFD9}" type="presOf" srcId="{8A507D79-FA22-4E4B-9C23-CFF89E4431C6}" destId="{0C36B3DE-114D-485C-B11E-07435040E977}" srcOrd="0" destOrd="0" presId="urn:microsoft.com/office/officeart/2005/8/layout/venn1"/>
    <dgm:cxn modelId="{525FC7B0-51AA-45CA-9059-B52AB072B103}" type="presOf" srcId="{29A41F1B-D7BE-42DB-BD93-999916B03414}" destId="{A43C1BE5-264E-46BD-870A-9C7B534F2A6A}" srcOrd="0" destOrd="0" presId="urn:microsoft.com/office/officeart/2005/8/layout/venn1"/>
    <dgm:cxn modelId="{767D4ECB-26CB-4CA6-B93A-FF9409A4E4CC}" srcId="{29A41F1B-D7BE-42DB-BD93-999916B03414}" destId="{503A32EF-6076-4790-9A6C-F6FA8D0B1AA7}" srcOrd="2" destOrd="0" parTransId="{78C59E92-9BF6-4602-8DFA-7D8B70161507}" sibTransId="{B56D3618-D113-4592-8F70-CA8EDAD9686C}"/>
    <dgm:cxn modelId="{CA268BD1-C493-4402-A501-D860AA1D8C9E}" type="presOf" srcId="{1A7E399A-A2E3-4E2C-A7C9-B9C23FF40FF7}" destId="{12993D63-5A34-4C62-A16F-7BC6D92F4F74}" srcOrd="0" destOrd="0" presId="urn:microsoft.com/office/officeart/2005/8/layout/venn1"/>
    <dgm:cxn modelId="{4A3F2BF6-2A5D-4A92-83FF-617C509F33A8}" type="presOf" srcId="{1A7E399A-A2E3-4E2C-A7C9-B9C23FF40FF7}" destId="{24F560D8-F9DB-4D0A-89D6-849ABDABBF20}" srcOrd="1" destOrd="0" presId="urn:microsoft.com/office/officeart/2005/8/layout/venn1"/>
    <dgm:cxn modelId="{AA8A5861-540C-4CF0-8FE7-61F00C15C722}" type="presParOf" srcId="{A43C1BE5-264E-46BD-870A-9C7B534F2A6A}" destId="{12993D63-5A34-4C62-A16F-7BC6D92F4F74}" srcOrd="0" destOrd="0" presId="urn:microsoft.com/office/officeart/2005/8/layout/venn1"/>
    <dgm:cxn modelId="{80471812-265A-4BE1-A66C-42EFE90984CD}" type="presParOf" srcId="{A43C1BE5-264E-46BD-870A-9C7B534F2A6A}" destId="{24F560D8-F9DB-4D0A-89D6-849ABDABBF20}" srcOrd="1" destOrd="0" presId="urn:microsoft.com/office/officeart/2005/8/layout/venn1"/>
    <dgm:cxn modelId="{7B8B5930-5346-43F8-B6E4-F9FEA7CB9456}" type="presParOf" srcId="{A43C1BE5-264E-46BD-870A-9C7B534F2A6A}" destId="{0C36B3DE-114D-485C-B11E-07435040E977}" srcOrd="2" destOrd="0" presId="urn:microsoft.com/office/officeart/2005/8/layout/venn1"/>
    <dgm:cxn modelId="{23A47849-10A8-4532-9327-8010F8ED59E4}" type="presParOf" srcId="{A43C1BE5-264E-46BD-870A-9C7B534F2A6A}" destId="{B9C9C13B-6753-4D73-88FA-D05D9632ABCB}" srcOrd="3" destOrd="0" presId="urn:microsoft.com/office/officeart/2005/8/layout/venn1"/>
    <dgm:cxn modelId="{36D5D784-4F9B-452A-9FAF-A11C7540F7D6}" type="presParOf" srcId="{A43C1BE5-264E-46BD-870A-9C7B534F2A6A}" destId="{D52A1D83-389C-40A9-BB13-65D1188421C7}" srcOrd="4" destOrd="0" presId="urn:microsoft.com/office/officeart/2005/8/layout/venn1"/>
    <dgm:cxn modelId="{8AC12698-7498-4475-A0C2-7F52D1A127A6}" type="presParOf" srcId="{A43C1BE5-264E-46BD-870A-9C7B534F2A6A}" destId="{1984EB4A-644D-45DF-8A31-706475FC394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F237F2-CAE8-4B37-95C1-9461D3FCDA5B}" type="doc">
      <dgm:prSet loTypeId="urn:microsoft.com/office/officeart/2005/8/layout/hierarchy3" loCatId="relationship" qsTypeId="urn:microsoft.com/office/officeart/2005/8/quickstyle/simple5" qsCatId="simple" csTypeId="urn:microsoft.com/office/officeart/2005/8/colors/accent1_2" csCatId="accent1" phldr="1"/>
      <dgm:spPr/>
      <dgm:t>
        <a:bodyPr/>
        <a:lstStyle/>
        <a:p>
          <a:endParaRPr lang="en-ZA"/>
        </a:p>
      </dgm:t>
    </dgm:pt>
    <dgm:pt modelId="{AE0EB090-B181-4D25-A17B-4D77D800F266}">
      <dgm:prSet phldrT="[Text]"/>
      <dgm:spPr/>
      <dgm:t>
        <a:bodyPr/>
        <a:lstStyle/>
        <a:p>
          <a:r>
            <a:rPr lang="en-ZA" dirty="0"/>
            <a:t>Fundamental</a:t>
          </a:r>
        </a:p>
      </dgm:t>
    </dgm:pt>
    <dgm:pt modelId="{2D2D33C5-01F5-4E5F-8F51-6C0243C309FC}" type="parTrans" cxnId="{F8233C1E-D99E-4257-A143-551282C769F2}">
      <dgm:prSet/>
      <dgm:spPr/>
      <dgm:t>
        <a:bodyPr/>
        <a:lstStyle/>
        <a:p>
          <a:endParaRPr lang="en-ZA"/>
        </a:p>
      </dgm:t>
    </dgm:pt>
    <dgm:pt modelId="{D8D3DA30-41AD-4EAE-9B81-441832F34CCC}" type="sibTrans" cxnId="{F8233C1E-D99E-4257-A143-551282C769F2}">
      <dgm:prSet/>
      <dgm:spPr/>
      <dgm:t>
        <a:bodyPr/>
        <a:lstStyle/>
        <a:p>
          <a:endParaRPr lang="en-ZA"/>
        </a:p>
      </dgm:t>
    </dgm:pt>
    <dgm:pt modelId="{69F2DD5F-EC97-43A6-A70D-DFB0AA431855}">
      <dgm:prSet phldrT="[Text]"/>
      <dgm:spPr/>
      <dgm:t>
        <a:bodyPr/>
        <a:lstStyle/>
        <a:p>
          <a:r>
            <a:rPr lang="en-ZA" dirty="0"/>
            <a:t>Competency needed for qualification as a whole</a:t>
          </a:r>
        </a:p>
      </dgm:t>
    </dgm:pt>
    <dgm:pt modelId="{9E3A9CA1-6D64-44E4-8DA3-DB9CD91FA081}" type="parTrans" cxnId="{CE64AB38-5D3D-4CF4-BCBC-81EDAA0196FC}">
      <dgm:prSet/>
      <dgm:spPr/>
      <dgm:t>
        <a:bodyPr/>
        <a:lstStyle/>
        <a:p>
          <a:endParaRPr lang="en-ZA"/>
        </a:p>
      </dgm:t>
    </dgm:pt>
    <dgm:pt modelId="{A06D9A93-CE00-460F-9F65-999A8FB10EB8}" type="sibTrans" cxnId="{CE64AB38-5D3D-4CF4-BCBC-81EDAA0196FC}">
      <dgm:prSet/>
      <dgm:spPr/>
      <dgm:t>
        <a:bodyPr/>
        <a:lstStyle/>
        <a:p>
          <a:endParaRPr lang="en-ZA"/>
        </a:p>
      </dgm:t>
    </dgm:pt>
    <dgm:pt modelId="{8F71D035-7BD0-4D35-A8D4-D1784DD6953B}">
      <dgm:prSet phldrT="[Text]"/>
      <dgm:spPr/>
      <dgm:t>
        <a:bodyPr/>
        <a:lstStyle/>
        <a:p>
          <a:r>
            <a:rPr lang="en-ZA" dirty="0"/>
            <a:t>Communication, numeracy, personal development, computer</a:t>
          </a:r>
        </a:p>
      </dgm:t>
    </dgm:pt>
    <dgm:pt modelId="{63E5CDCA-743F-445F-9267-785DD99665A8}" type="parTrans" cxnId="{22858FD4-219C-4171-B098-FF49EAE011A2}">
      <dgm:prSet/>
      <dgm:spPr/>
      <dgm:t>
        <a:bodyPr/>
        <a:lstStyle/>
        <a:p>
          <a:endParaRPr lang="en-ZA"/>
        </a:p>
      </dgm:t>
    </dgm:pt>
    <dgm:pt modelId="{65E307ED-14F5-4CC0-99AD-185F068553DF}" type="sibTrans" cxnId="{22858FD4-219C-4171-B098-FF49EAE011A2}">
      <dgm:prSet/>
      <dgm:spPr/>
      <dgm:t>
        <a:bodyPr/>
        <a:lstStyle/>
        <a:p>
          <a:endParaRPr lang="en-ZA"/>
        </a:p>
      </dgm:t>
    </dgm:pt>
    <dgm:pt modelId="{DE7D0FB9-F39B-4FDA-8C2D-8FA15D663B3E}">
      <dgm:prSet phldrT="[Text]"/>
      <dgm:spPr/>
      <dgm:t>
        <a:bodyPr/>
        <a:lstStyle/>
        <a:p>
          <a:r>
            <a:rPr lang="en-ZA" dirty="0"/>
            <a:t>Core</a:t>
          </a:r>
        </a:p>
      </dgm:t>
    </dgm:pt>
    <dgm:pt modelId="{B3811963-8C6A-4DE5-B711-B453A9DCC02D}" type="parTrans" cxnId="{B6185EC9-B12A-406D-933F-736481B15239}">
      <dgm:prSet/>
      <dgm:spPr/>
      <dgm:t>
        <a:bodyPr/>
        <a:lstStyle/>
        <a:p>
          <a:endParaRPr lang="en-ZA"/>
        </a:p>
      </dgm:t>
    </dgm:pt>
    <dgm:pt modelId="{B2DEC5AF-65AB-4AED-B999-9DBB19AE7FA0}" type="sibTrans" cxnId="{B6185EC9-B12A-406D-933F-736481B15239}">
      <dgm:prSet/>
      <dgm:spPr/>
      <dgm:t>
        <a:bodyPr/>
        <a:lstStyle/>
        <a:p>
          <a:endParaRPr lang="en-ZA"/>
        </a:p>
      </dgm:t>
    </dgm:pt>
    <dgm:pt modelId="{98F0CC26-99CC-4CE9-8F08-0129EA2D698B}">
      <dgm:prSet phldrT="[Text]"/>
      <dgm:spPr/>
      <dgm:t>
        <a:bodyPr/>
        <a:lstStyle/>
        <a:p>
          <a:r>
            <a:rPr lang="en-ZA" dirty="0"/>
            <a:t>Contextualise the qualification</a:t>
          </a:r>
        </a:p>
      </dgm:t>
    </dgm:pt>
    <dgm:pt modelId="{74CBEF36-E7DC-4B17-8D4F-4290F9513DA6}" type="parTrans" cxnId="{8BC8BF90-FA61-46BE-9FDC-22606F5970B9}">
      <dgm:prSet/>
      <dgm:spPr/>
      <dgm:t>
        <a:bodyPr/>
        <a:lstStyle/>
        <a:p>
          <a:endParaRPr lang="en-ZA"/>
        </a:p>
      </dgm:t>
    </dgm:pt>
    <dgm:pt modelId="{19325C9F-F624-4F9D-8B7E-153F28384D3D}" type="sibTrans" cxnId="{8BC8BF90-FA61-46BE-9FDC-22606F5970B9}">
      <dgm:prSet/>
      <dgm:spPr/>
      <dgm:t>
        <a:bodyPr/>
        <a:lstStyle/>
        <a:p>
          <a:endParaRPr lang="en-ZA"/>
        </a:p>
      </dgm:t>
    </dgm:pt>
    <dgm:pt modelId="{894809A9-8191-4F84-ADC5-26B1CE827122}">
      <dgm:prSet phldrT="[Text]"/>
      <dgm:spPr/>
      <dgm:t>
        <a:bodyPr/>
        <a:lstStyle/>
        <a:p>
          <a:r>
            <a:rPr lang="en-ZA" dirty="0"/>
            <a:t>Theory and practice forming basis </a:t>
          </a:r>
        </a:p>
      </dgm:t>
    </dgm:pt>
    <dgm:pt modelId="{F4D77685-0E74-4EF3-986F-44DCE916C408}" type="parTrans" cxnId="{C89CC6D9-6FA2-4524-8719-E8BD78828A26}">
      <dgm:prSet/>
      <dgm:spPr/>
      <dgm:t>
        <a:bodyPr/>
        <a:lstStyle/>
        <a:p>
          <a:endParaRPr lang="en-ZA"/>
        </a:p>
      </dgm:t>
    </dgm:pt>
    <dgm:pt modelId="{7F3863BB-5C55-4ACF-9ECD-2D9831ED6336}" type="sibTrans" cxnId="{C89CC6D9-6FA2-4524-8719-E8BD78828A26}">
      <dgm:prSet/>
      <dgm:spPr/>
      <dgm:t>
        <a:bodyPr/>
        <a:lstStyle/>
        <a:p>
          <a:endParaRPr lang="en-ZA"/>
        </a:p>
      </dgm:t>
    </dgm:pt>
    <dgm:pt modelId="{EAA47977-3952-43D7-91DD-0A0C599B85F8}">
      <dgm:prSet/>
      <dgm:spPr/>
      <dgm:t>
        <a:bodyPr/>
        <a:lstStyle/>
        <a:p>
          <a:r>
            <a:rPr lang="en-ZA" dirty="0"/>
            <a:t>Electives</a:t>
          </a:r>
        </a:p>
      </dgm:t>
    </dgm:pt>
    <dgm:pt modelId="{766AD1F8-7A78-4084-9739-C6D0781FF8AE}" type="parTrans" cxnId="{B0CC4784-329E-4317-AAB1-9D63CFC34CBA}">
      <dgm:prSet/>
      <dgm:spPr/>
      <dgm:t>
        <a:bodyPr/>
        <a:lstStyle/>
        <a:p>
          <a:endParaRPr lang="en-ZA"/>
        </a:p>
      </dgm:t>
    </dgm:pt>
    <dgm:pt modelId="{F4A2FC45-01C2-44DC-A157-CA73AC17215E}" type="sibTrans" cxnId="{B0CC4784-329E-4317-AAB1-9D63CFC34CBA}">
      <dgm:prSet/>
      <dgm:spPr/>
      <dgm:t>
        <a:bodyPr/>
        <a:lstStyle/>
        <a:p>
          <a:endParaRPr lang="en-ZA"/>
        </a:p>
      </dgm:t>
    </dgm:pt>
    <dgm:pt modelId="{A52EFABB-67C7-433B-90C4-FDB4E2AAF840}">
      <dgm:prSet/>
      <dgm:spPr/>
      <dgm:t>
        <a:bodyPr/>
        <a:lstStyle/>
        <a:p>
          <a:r>
            <a:rPr lang="en-ZA" dirty="0"/>
            <a:t>Enrich qualification or specialise in a subject</a:t>
          </a:r>
        </a:p>
      </dgm:t>
    </dgm:pt>
    <dgm:pt modelId="{8692D368-B14D-4C3A-B89C-7B06125E06F9}" type="parTrans" cxnId="{5A21C712-87A8-4F77-A479-EFF9FA864D30}">
      <dgm:prSet/>
      <dgm:spPr/>
      <dgm:t>
        <a:bodyPr/>
        <a:lstStyle/>
        <a:p>
          <a:endParaRPr lang="en-ZA"/>
        </a:p>
      </dgm:t>
    </dgm:pt>
    <dgm:pt modelId="{013E8ECB-31E2-4A77-8635-EE8E46169D00}" type="sibTrans" cxnId="{5A21C712-87A8-4F77-A479-EFF9FA864D30}">
      <dgm:prSet/>
      <dgm:spPr/>
      <dgm:t>
        <a:bodyPr/>
        <a:lstStyle/>
        <a:p>
          <a:endParaRPr lang="en-ZA"/>
        </a:p>
      </dgm:t>
    </dgm:pt>
    <dgm:pt modelId="{43370490-E089-42AC-B511-5F596163E941}">
      <dgm:prSet/>
      <dgm:spPr/>
      <dgm:t>
        <a:bodyPr/>
        <a:lstStyle/>
        <a:p>
          <a:r>
            <a:rPr lang="en-ZA" dirty="0"/>
            <a:t>Additional subjects a learner can choose</a:t>
          </a:r>
        </a:p>
      </dgm:t>
    </dgm:pt>
    <dgm:pt modelId="{A41F3446-D31C-4714-AF1A-512032DC0799}" type="parTrans" cxnId="{113CF369-1F76-439D-B384-F2D04C5A481F}">
      <dgm:prSet/>
      <dgm:spPr/>
      <dgm:t>
        <a:bodyPr/>
        <a:lstStyle/>
        <a:p>
          <a:endParaRPr lang="en-ZA"/>
        </a:p>
      </dgm:t>
    </dgm:pt>
    <dgm:pt modelId="{DFAA58A2-67A8-449C-BBC3-057E473B6D3B}" type="sibTrans" cxnId="{113CF369-1F76-439D-B384-F2D04C5A481F}">
      <dgm:prSet/>
      <dgm:spPr/>
      <dgm:t>
        <a:bodyPr/>
        <a:lstStyle/>
        <a:p>
          <a:endParaRPr lang="en-ZA"/>
        </a:p>
      </dgm:t>
    </dgm:pt>
    <dgm:pt modelId="{CA8154AC-4D2F-4995-BF91-10737698B2F6}" type="pres">
      <dgm:prSet presAssocID="{8CF237F2-CAE8-4B37-95C1-9461D3FCDA5B}" presName="diagram" presStyleCnt="0">
        <dgm:presLayoutVars>
          <dgm:chPref val="1"/>
          <dgm:dir/>
          <dgm:animOne val="branch"/>
          <dgm:animLvl val="lvl"/>
          <dgm:resizeHandles/>
        </dgm:presLayoutVars>
      </dgm:prSet>
      <dgm:spPr/>
    </dgm:pt>
    <dgm:pt modelId="{367ADB73-B584-4E47-8FD8-C58F05DA0817}" type="pres">
      <dgm:prSet presAssocID="{AE0EB090-B181-4D25-A17B-4D77D800F266}" presName="root" presStyleCnt="0"/>
      <dgm:spPr/>
    </dgm:pt>
    <dgm:pt modelId="{C9AA422B-3C39-4476-BA43-D1962C9BA007}" type="pres">
      <dgm:prSet presAssocID="{AE0EB090-B181-4D25-A17B-4D77D800F266}" presName="rootComposite" presStyleCnt="0"/>
      <dgm:spPr/>
    </dgm:pt>
    <dgm:pt modelId="{58C8F12F-A27B-4DB3-A05F-53211057B559}" type="pres">
      <dgm:prSet presAssocID="{AE0EB090-B181-4D25-A17B-4D77D800F266}" presName="rootText" presStyleLbl="node1" presStyleIdx="0" presStyleCnt="3"/>
      <dgm:spPr/>
    </dgm:pt>
    <dgm:pt modelId="{3784F428-33EA-4B8D-A795-C8EA94019269}" type="pres">
      <dgm:prSet presAssocID="{AE0EB090-B181-4D25-A17B-4D77D800F266}" presName="rootConnector" presStyleLbl="node1" presStyleIdx="0" presStyleCnt="3"/>
      <dgm:spPr/>
    </dgm:pt>
    <dgm:pt modelId="{325EBA9C-0AA6-436C-87A8-9E60614FAB88}" type="pres">
      <dgm:prSet presAssocID="{AE0EB090-B181-4D25-A17B-4D77D800F266}" presName="childShape" presStyleCnt="0"/>
      <dgm:spPr/>
    </dgm:pt>
    <dgm:pt modelId="{11051DF3-8EB5-4451-AAEA-E789D9961E79}" type="pres">
      <dgm:prSet presAssocID="{9E3A9CA1-6D64-44E4-8DA3-DB9CD91FA081}" presName="Name13" presStyleLbl="parChTrans1D2" presStyleIdx="0" presStyleCnt="6"/>
      <dgm:spPr/>
    </dgm:pt>
    <dgm:pt modelId="{8455669B-6ADC-4D78-A76A-DE478DDED6F2}" type="pres">
      <dgm:prSet presAssocID="{69F2DD5F-EC97-43A6-A70D-DFB0AA431855}" presName="childText" presStyleLbl="bgAcc1" presStyleIdx="0" presStyleCnt="6">
        <dgm:presLayoutVars>
          <dgm:bulletEnabled val="1"/>
        </dgm:presLayoutVars>
      </dgm:prSet>
      <dgm:spPr/>
    </dgm:pt>
    <dgm:pt modelId="{D434EB82-3AAA-4DD0-A3DA-A7087B213CB7}" type="pres">
      <dgm:prSet presAssocID="{63E5CDCA-743F-445F-9267-785DD99665A8}" presName="Name13" presStyleLbl="parChTrans1D2" presStyleIdx="1" presStyleCnt="6"/>
      <dgm:spPr/>
    </dgm:pt>
    <dgm:pt modelId="{8CBC019F-6A73-42DB-AD21-5A62AAB26E16}" type="pres">
      <dgm:prSet presAssocID="{8F71D035-7BD0-4D35-A8D4-D1784DD6953B}" presName="childText" presStyleLbl="bgAcc1" presStyleIdx="1" presStyleCnt="6">
        <dgm:presLayoutVars>
          <dgm:bulletEnabled val="1"/>
        </dgm:presLayoutVars>
      </dgm:prSet>
      <dgm:spPr/>
    </dgm:pt>
    <dgm:pt modelId="{328F08B1-35D9-4EB2-996B-CC516DDCDE74}" type="pres">
      <dgm:prSet presAssocID="{DE7D0FB9-F39B-4FDA-8C2D-8FA15D663B3E}" presName="root" presStyleCnt="0"/>
      <dgm:spPr/>
    </dgm:pt>
    <dgm:pt modelId="{BEC09008-24AD-4243-A612-A22C2A004CA2}" type="pres">
      <dgm:prSet presAssocID="{DE7D0FB9-F39B-4FDA-8C2D-8FA15D663B3E}" presName="rootComposite" presStyleCnt="0"/>
      <dgm:spPr/>
    </dgm:pt>
    <dgm:pt modelId="{C8465497-5574-437D-9DBA-74242A1D71E8}" type="pres">
      <dgm:prSet presAssocID="{DE7D0FB9-F39B-4FDA-8C2D-8FA15D663B3E}" presName="rootText" presStyleLbl="node1" presStyleIdx="1" presStyleCnt="3"/>
      <dgm:spPr/>
    </dgm:pt>
    <dgm:pt modelId="{68C25233-2110-48E3-B2F7-E53372DC190E}" type="pres">
      <dgm:prSet presAssocID="{DE7D0FB9-F39B-4FDA-8C2D-8FA15D663B3E}" presName="rootConnector" presStyleLbl="node1" presStyleIdx="1" presStyleCnt="3"/>
      <dgm:spPr/>
    </dgm:pt>
    <dgm:pt modelId="{F4EBCB3F-F0A3-418D-93D3-24E3726AC383}" type="pres">
      <dgm:prSet presAssocID="{DE7D0FB9-F39B-4FDA-8C2D-8FA15D663B3E}" presName="childShape" presStyleCnt="0"/>
      <dgm:spPr/>
    </dgm:pt>
    <dgm:pt modelId="{BAF3658E-0837-42AC-9CC8-417F709269EA}" type="pres">
      <dgm:prSet presAssocID="{74CBEF36-E7DC-4B17-8D4F-4290F9513DA6}" presName="Name13" presStyleLbl="parChTrans1D2" presStyleIdx="2" presStyleCnt="6"/>
      <dgm:spPr/>
    </dgm:pt>
    <dgm:pt modelId="{8959EB47-3D62-4028-9E5B-3AC2DD1D5F5A}" type="pres">
      <dgm:prSet presAssocID="{98F0CC26-99CC-4CE9-8F08-0129EA2D698B}" presName="childText" presStyleLbl="bgAcc1" presStyleIdx="2" presStyleCnt="6">
        <dgm:presLayoutVars>
          <dgm:bulletEnabled val="1"/>
        </dgm:presLayoutVars>
      </dgm:prSet>
      <dgm:spPr/>
    </dgm:pt>
    <dgm:pt modelId="{B900909B-7B34-4369-A9C8-95C8424AAC95}" type="pres">
      <dgm:prSet presAssocID="{F4D77685-0E74-4EF3-986F-44DCE916C408}" presName="Name13" presStyleLbl="parChTrans1D2" presStyleIdx="3" presStyleCnt="6"/>
      <dgm:spPr/>
    </dgm:pt>
    <dgm:pt modelId="{A33C99AC-3C95-4C7B-A378-7F8AB6AE20B9}" type="pres">
      <dgm:prSet presAssocID="{894809A9-8191-4F84-ADC5-26B1CE827122}" presName="childText" presStyleLbl="bgAcc1" presStyleIdx="3" presStyleCnt="6">
        <dgm:presLayoutVars>
          <dgm:bulletEnabled val="1"/>
        </dgm:presLayoutVars>
      </dgm:prSet>
      <dgm:spPr/>
    </dgm:pt>
    <dgm:pt modelId="{CB0DBAE4-FC70-4C5A-8403-216E8C19B0C1}" type="pres">
      <dgm:prSet presAssocID="{EAA47977-3952-43D7-91DD-0A0C599B85F8}" presName="root" presStyleCnt="0"/>
      <dgm:spPr/>
    </dgm:pt>
    <dgm:pt modelId="{316A31F1-3291-427E-A186-69F546CB976A}" type="pres">
      <dgm:prSet presAssocID="{EAA47977-3952-43D7-91DD-0A0C599B85F8}" presName="rootComposite" presStyleCnt="0"/>
      <dgm:spPr/>
    </dgm:pt>
    <dgm:pt modelId="{44BF726B-47FA-4D91-B2BE-26AAF1FA112B}" type="pres">
      <dgm:prSet presAssocID="{EAA47977-3952-43D7-91DD-0A0C599B85F8}" presName="rootText" presStyleLbl="node1" presStyleIdx="2" presStyleCnt="3"/>
      <dgm:spPr/>
    </dgm:pt>
    <dgm:pt modelId="{70C60930-9DC1-439D-932A-BBB981AB64D3}" type="pres">
      <dgm:prSet presAssocID="{EAA47977-3952-43D7-91DD-0A0C599B85F8}" presName="rootConnector" presStyleLbl="node1" presStyleIdx="2" presStyleCnt="3"/>
      <dgm:spPr/>
    </dgm:pt>
    <dgm:pt modelId="{EF4695D3-EE2A-4991-9BEC-6D72D4400BD2}" type="pres">
      <dgm:prSet presAssocID="{EAA47977-3952-43D7-91DD-0A0C599B85F8}" presName="childShape" presStyleCnt="0"/>
      <dgm:spPr/>
    </dgm:pt>
    <dgm:pt modelId="{274C90E7-5C8E-4757-816C-8A8F591D8934}" type="pres">
      <dgm:prSet presAssocID="{8692D368-B14D-4C3A-B89C-7B06125E06F9}" presName="Name13" presStyleLbl="parChTrans1D2" presStyleIdx="4" presStyleCnt="6"/>
      <dgm:spPr/>
    </dgm:pt>
    <dgm:pt modelId="{FCCAA640-ACEC-43BD-B033-848153169351}" type="pres">
      <dgm:prSet presAssocID="{A52EFABB-67C7-433B-90C4-FDB4E2AAF840}" presName="childText" presStyleLbl="bgAcc1" presStyleIdx="4" presStyleCnt="6">
        <dgm:presLayoutVars>
          <dgm:bulletEnabled val="1"/>
        </dgm:presLayoutVars>
      </dgm:prSet>
      <dgm:spPr/>
    </dgm:pt>
    <dgm:pt modelId="{EA7B5622-F509-4CC6-AB4D-EC803A50210C}" type="pres">
      <dgm:prSet presAssocID="{A41F3446-D31C-4714-AF1A-512032DC0799}" presName="Name13" presStyleLbl="parChTrans1D2" presStyleIdx="5" presStyleCnt="6"/>
      <dgm:spPr/>
    </dgm:pt>
    <dgm:pt modelId="{2A5F2401-BBD9-4115-AC5F-FCBDFDADD67E}" type="pres">
      <dgm:prSet presAssocID="{43370490-E089-42AC-B511-5F596163E941}" presName="childText" presStyleLbl="bgAcc1" presStyleIdx="5" presStyleCnt="6">
        <dgm:presLayoutVars>
          <dgm:bulletEnabled val="1"/>
        </dgm:presLayoutVars>
      </dgm:prSet>
      <dgm:spPr/>
    </dgm:pt>
  </dgm:ptLst>
  <dgm:cxnLst>
    <dgm:cxn modelId="{92E1FA0A-C808-4146-BBA3-4A73644D9D32}" type="presOf" srcId="{EAA47977-3952-43D7-91DD-0A0C599B85F8}" destId="{70C60930-9DC1-439D-932A-BBB981AB64D3}" srcOrd="1" destOrd="0" presId="urn:microsoft.com/office/officeart/2005/8/layout/hierarchy3"/>
    <dgm:cxn modelId="{F252A80C-1745-433E-B64C-EBB3D1A2EEB4}" type="presOf" srcId="{A41F3446-D31C-4714-AF1A-512032DC0799}" destId="{EA7B5622-F509-4CC6-AB4D-EC803A50210C}" srcOrd="0" destOrd="0" presId="urn:microsoft.com/office/officeart/2005/8/layout/hierarchy3"/>
    <dgm:cxn modelId="{A30AFD11-13D0-45BE-9799-D41471E46E4A}" type="presOf" srcId="{69F2DD5F-EC97-43A6-A70D-DFB0AA431855}" destId="{8455669B-6ADC-4D78-A76A-DE478DDED6F2}" srcOrd="0" destOrd="0" presId="urn:microsoft.com/office/officeart/2005/8/layout/hierarchy3"/>
    <dgm:cxn modelId="{5A21C712-87A8-4F77-A479-EFF9FA864D30}" srcId="{EAA47977-3952-43D7-91DD-0A0C599B85F8}" destId="{A52EFABB-67C7-433B-90C4-FDB4E2AAF840}" srcOrd="0" destOrd="0" parTransId="{8692D368-B14D-4C3A-B89C-7B06125E06F9}" sibTransId="{013E8ECB-31E2-4A77-8635-EE8E46169D00}"/>
    <dgm:cxn modelId="{F8099B17-3398-4995-88B0-12388726B16A}" type="presOf" srcId="{8CF237F2-CAE8-4B37-95C1-9461D3FCDA5B}" destId="{CA8154AC-4D2F-4995-BF91-10737698B2F6}" srcOrd="0" destOrd="0" presId="urn:microsoft.com/office/officeart/2005/8/layout/hierarchy3"/>
    <dgm:cxn modelId="{F8233C1E-D99E-4257-A143-551282C769F2}" srcId="{8CF237F2-CAE8-4B37-95C1-9461D3FCDA5B}" destId="{AE0EB090-B181-4D25-A17B-4D77D800F266}" srcOrd="0" destOrd="0" parTransId="{2D2D33C5-01F5-4E5F-8F51-6C0243C309FC}" sibTransId="{D8D3DA30-41AD-4EAE-9B81-441832F34CCC}"/>
    <dgm:cxn modelId="{3346281F-44A4-4F6B-B7AC-61B21CF1EF47}" type="presOf" srcId="{AE0EB090-B181-4D25-A17B-4D77D800F266}" destId="{3784F428-33EA-4B8D-A795-C8EA94019269}" srcOrd="1" destOrd="0" presId="urn:microsoft.com/office/officeart/2005/8/layout/hierarchy3"/>
    <dgm:cxn modelId="{35C99225-3F83-4F76-86E5-F5BDDD1E1469}" type="presOf" srcId="{F4D77685-0E74-4EF3-986F-44DCE916C408}" destId="{B900909B-7B34-4369-A9C8-95C8424AAC95}" srcOrd="0" destOrd="0" presId="urn:microsoft.com/office/officeart/2005/8/layout/hierarchy3"/>
    <dgm:cxn modelId="{514D1D35-B700-4D92-9EC6-4641F85752BE}" type="presOf" srcId="{894809A9-8191-4F84-ADC5-26B1CE827122}" destId="{A33C99AC-3C95-4C7B-A378-7F8AB6AE20B9}" srcOrd="0" destOrd="0" presId="urn:microsoft.com/office/officeart/2005/8/layout/hierarchy3"/>
    <dgm:cxn modelId="{CE64AB38-5D3D-4CF4-BCBC-81EDAA0196FC}" srcId="{AE0EB090-B181-4D25-A17B-4D77D800F266}" destId="{69F2DD5F-EC97-43A6-A70D-DFB0AA431855}" srcOrd="0" destOrd="0" parTransId="{9E3A9CA1-6D64-44E4-8DA3-DB9CD91FA081}" sibTransId="{A06D9A93-CE00-460F-9F65-999A8FB10EB8}"/>
    <dgm:cxn modelId="{51D24862-C365-4BB4-B4EA-A88122FEFFC5}" type="presOf" srcId="{DE7D0FB9-F39B-4FDA-8C2D-8FA15D663B3E}" destId="{C8465497-5574-437D-9DBA-74242A1D71E8}" srcOrd="0" destOrd="0" presId="urn:microsoft.com/office/officeart/2005/8/layout/hierarchy3"/>
    <dgm:cxn modelId="{0C545F63-EE5B-407A-9291-533916DA185E}" type="presOf" srcId="{74CBEF36-E7DC-4B17-8D4F-4290F9513DA6}" destId="{BAF3658E-0837-42AC-9CC8-417F709269EA}" srcOrd="0" destOrd="0" presId="urn:microsoft.com/office/officeart/2005/8/layout/hierarchy3"/>
    <dgm:cxn modelId="{113CF369-1F76-439D-B384-F2D04C5A481F}" srcId="{EAA47977-3952-43D7-91DD-0A0C599B85F8}" destId="{43370490-E089-42AC-B511-5F596163E941}" srcOrd="1" destOrd="0" parTransId="{A41F3446-D31C-4714-AF1A-512032DC0799}" sibTransId="{DFAA58A2-67A8-449C-BBC3-057E473B6D3B}"/>
    <dgm:cxn modelId="{B1D9D458-FA8B-4E01-983F-B566DABC0198}" type="presOf" srcId="{A52EFABB-67C7-433B-90C4-FDB4E2AAF840}" destId="{FCCAA640-ACEC-43BD-B033-848153169351}" srcOrd="0" destOrd="0" presId="urn:microsoft.com/office/officeart/2005/8/layout/hierarchy3"/>
    <dgm:cxn modelId="{32B2E459-1ABB-48ED-9083-19CEB3DB46D8}" type="presOf" srcId="{9E3A9CA1-6D64-44E4-8DA3-DB9CD91FA081}" destId="{11051DF3-8EB5-4451-AAEA-E789D9961E79}" srcOrd="0" destOrd="0" presId="urn:microsoft.com/office/officeart/2005/8/layout/hierarchy3"/>
    <dgm:cxn modelId="{D805BB7B-880C-4EC7-B792-1404856140A5}" type="presOf" srcId="{EAA47977-3952-43D7-91DD-0A0C599B85F8}" destId="{44BF726B-47FA-4D91-B2BE-26AAF1FA112B}" srcOrd="0" destOrd="0" presId="urn:microsoft.com/office/officeart/2005/8/layout/hierarchy3"/>
    <dgm:cxn modelId="{9860C87B-EDCC-4A8A-BDA4-6F55A85513D2}" type="presOf" srcId="{AE0EB090-B181-4D25-A17B-4D77D800F266}" destId="{58C8F12F-A27B-4DB3-A05F-53211057B559}" srcOrd="0" destOrd="0" presId="urn:microsoft.com/office/officeart/2005/8/layout/hierarchy3"/>
    <dgm:cxn modelId="{B0CC4784-329E-4317-AAB1-9D63CFC34CBA}" srcId="{8CF237F2-CAE8-4B37-95C1-9461D3FCDA5B}" destId="{EAA47977-3952-43D7-91DD-0A0C599B85F8}" srcOrd="2" destOrd="0" parTransId="{766AD1F8-7A78-4084-9739-C6D0781FF8AE}" sibTransId="{F4A2FC45-01C2-44DC-A157-CA73AC17215E}"/>
    <dgm:cxn modelId="{596BDE87-B75E-44DE-AE42-F725B9040922}" type="presOf" srcId="{8F71D035-7BD0-4D35-A8D4-D1784DD6953B}" destId="{8CBC019F-6A73-42DB-AD21-5A62AAB26E16}" srcOrd="0" destOrd="0" presId="urn:microsoft.com/office/officeart/2005/8/layout/hierarchy3"/>
    <dgm:cxn modelId="{8BC8BF90-FA61-46BE-9FDC-22606F5970B9}" srcId="{DE7D0FB9-F39B-4FDA-8C2D-8FA15D663B3E}" destId="{98F0CC26-99CC-4CE9-8F08-0129EA2D698B}" srcOrd="0" destOrd="0" parTransId="{74CBEF36-E7DC-4B17-8D4F-4290F9513DA6}" sibTransId="{19325C9F-F624-4F9D-8B7E-153F28384D3D}"/>
    <dgm:cxn modelId="{993FFE92-826B-438F-9C13-15D4380E0FEE}" type="presOf" srcId="{8692D368-B14D-4C3A-B89C-7B06125E06F9}" destId="{274C90E7-5C8E-4757-816C-8A8F591D8934}" srcOrd="0" destOrd="0" presId="urn:microsoft.com/office/officeart/2005/8/layout/hierarchy3"/>
    <dgm:cxn modelId="{7AE08AAA-DC6D-42C6-869E-8730B43B6919}" type="presOf" srcId="{DE7D0FB9-F39B-4FDA-8C2D-8FA15D663B3E}" destId="{68C25233-2110-48E3-B2F7-E53372DC190E}" srcOrd="1" destOrd="0" presId="urn:microsoft.com/office/officeart/2005/8/layout/hierarchy3"/>
    <dgm:cxn modelId="{44111BB3-9FF7-482E-A6ED-FD197ECA1DEB}" type="presOf" srcId="{63E5CDCA-743F-445F-9267-785DD99665A8}" destId="{D434EB82-3AAA-4DD0-A3DA-A7087B213CB7}" srcOrd="0" destOrd="0" presId="urn:microsoft.com/office/officeart/2005/8/layout/hierarchy3"/>
    <dgm:cxn modelId="{7DF1B5BC-8462-4B87-AE36-FBC1084253E0}" type="presOf" srcId="{43370490-E089-42AC-B511-5F596163E941}" destId="{2A5F2401-BBD9-4115-AC5F-FCBDFDADD67E}" srcOrd="0" destOrd="0" presId="urn:microsoft.com/office/officeart/2005/8/layout/hierarchy3"/>
    <dgm:cxn modelId="{B6185EC9-B12A-406D-933F-736481B15239}" srcId="{8CF237F2-CAE8-4B37-95C1-9461D3FCDA5B}" destId="{DE7D0FB9-F39B-4FDA-8C2D-8FA15D663B3E}" srcOrd="1" destOrd="0" parTransId="{B3811963-8C6A-4DE5-B711-B453A9DCC02D}" sibTransId="{B2DEC5AF-65AB-4AED-B999-9DBB19AE7FA0}"/>
    <dgm:cxn modelId="{22858FD4-219C-4171-B098-FF49EAE011A2}" srcId="{AE0EB090-B181-4D25-A17B-4D77D800F266}" destId="{8F71D035-7BD0-4D35-A8D4-D1784DD6953B}" srcOrd="1" destOrd="0" parTransId="{63E5CDCA-743F-445F-9267-785DD99665A8}" sibTransId="{65E307ED-14F5-4CC0-99AD-185F068553DF}"/>
    <dgm:cxn modelId="{C89CC6D9-6FA2-4524-8719-E8BD78828A26}" srcId="{DE7D0FB9-F39B-4FDA-8C2D-8FA15D663B3E}" destId="{894809A9-8191-4F84-ADC5-26B1CE827122}" srcOrd="1" destOrd="0" parTransId="{F4D77685-0E74-4EF3-986F-44DCE916C408}" sibTransId="{7F3863BB-5C55-4ACF-9ECD-2D9831ED6336}"/>
    <dgm:cxn modelId="{923070EE-4D69-44EF-980E-9954679E6052}" type="presOf" srcId="{98F0CC26-99CC-4CE9-8F08-0129EA2D698B}" destId="{8959EB47-3D62-4028-9E5B-3AC2DD1D5F5A}" srcOrd="0" destOrd="0" presId="urn:microsoft.com/office/officeart/2005/8/layout/hierarchy3"/>
    <dgm:cxn modelId="{759FCA3F-EC36-4715-83CA-768FCB93AA5D}" type="presParOf" srcId="{CA8154AC-4D2F-4995-BF91-10737698B2F6}" destId="{367ADB73-B584-4E47-8FD8-C58F05DA0817}" srcOrd="0" destOrd="0" presId="urn:microsoft.com/office/officeart/2005/8/layout/hierarchy3"/>
    <dgm:cxn modelId="{7B2B7EA4-25FE-4381-B402-9F23405B017F}" type="presParOf" srcId="{367ADB73-B584-4E47-8FD8-C58F05DA0817}" destId="{C9AA422B-3C39-4476-BA43-D1962C9BA007}" srcOrd="0" destOrd="0" presId="urn:microsoft.com/office/officeart/2005/8/layout/hierarchy3"/>
    <dgm:cxn modelId="{16B89347-7E53-4DE7-8E2B-EBF148D57C31}" type="presParOf" srcId="{C9AA422B-3C39-4476-BA43-D1962C9BA007}" destId="{58C8F12F-A27B-4DB3-A05F-53211057B559}" srcOrd="0" destOrd="0" presId="urn:microsoft.com/office/officeart/2005/8/layout/hierarchy3"/>
    <dgm:cxn modelId="{2AB03C94-AD0E-4D14-9978-7CA47AB77898}" type="presParOf" srcId="{C9AA422B-3C39-4476-BA43-D1962C9BA007}" destId="{3784F428-33EA-4B8D-A795-C8EA94019269}" srcOrd="1" destOrd="0" presId="urn:microsoft.com/office/officeart/2005/8/layout/hierarchy3"/>
    <dgm:cxn modelId="{27B35B20-D318-43FF-AA59-677AB16DA70F}" type="presParOf" srcId="{367ADB73-B584-4E47-8FD8-C58F05DA0817}" destId="{325EBA9C-0AA6-436C-87A8-9E60614FAB88}" srcOrd="1" destOrd="0" presId="urn:microsoft.com/office/officeart/2005/8/layout/hierarchy3"/>
    <dgm:cxn modelId="{1D20E902-65CC-4B29-894E-A7F8D3484F69}" type="presParOf" srcId="{325EBA9C-0AA6-436C-87A8-9E60614FAB88}" destId="{11051DF3-8EB5-4451-AAEA-E789D9961E79}" srcOrd="0" destOrd="0" presId="urn:microsoft.com/office/officeart/2005/8/layout/hierarchy3"/>
    <dgm:cxn modelId="{89F9BED5-5256-4E46-877D-CBDE246F9E21}" type="presParOf" srcId="{325EBA9C-0AA6-436C-87A8-9E60614FAB88}" destId="{8455669B-6ADC-4D78-A76A-DE478DDED6F2}" srcOrd="1" destOrd="0" presId="urn:microsoft.com/office/officeart/2005/8/layout/hierarchy3"/>
    <dgm:cxn modelId="{EDD05DE5-E311-4CA1-9F64-C9D291766BAF}" type="presParOf" srcId="{325EBA9C-0AA6-436C-87A8-9E60614FAB88}" destId="{D434EB82-3AAA-4DD0-A3DA-A7087B213CB7}" srcOrd="2" destOrd="0" presId="urn:microsoft.com/office/officeart/2005/8/layout/hierarchy3"/>
    <dgm:cxn modelId="{27EF0BF2-CE4D-478C-9B88-DAD42383998B}" type="presParOf" srcId="{325EBA9C-0AA6-436C-87A8-9E60614FAB88}" destId="{8CBC019F-6A73-42DB-AD21-5A62AAB26E16}" srcOrd="3" destOrd="0" presId="urn:microsoft.com/office/officeart/2005/8/layout/hierarchy3"/>
    <dgm:cxn modelId="{0A77B546-E40D-4214-B7CF-9E7358A44B00}" type="presParOf" srcId="{CA8154AC-4D2F-4995-BF91-10737698B2F6}" destId="{328F08B1-35D9-4EB2-996B-CC516DDCDE74}" srcOrd="1" destOrd="0" presId="urn:microsoft.com/office/officeart/2005/8/layout/hierarchy3"/>
    <dgm:cxn modelId="{49F94C47-B8E6-4A20-AA4E-BAA3E4CD382E}" type="presParOf" srcId="{328F08B1-35D9-4EB2-996B-CC516DDCDE74}" destId="{BEC09008-24AD-4243-A612-A22C2A004CA2}" srcOrd="0" destOrd="0" presId="urn:microsoft.com/office/officeart/2005/8/layout/hierarchy3"/>
    <dgm:cxn modelId="{FD49859D-77D2-447C-A0F8-931FB3FC843A}" type="presParOf" srcId="{BEC09008-24AD-4243-A612-A22C2A004CA2}" destId="{C8465497-5574-437D-9DBA-74242A1D71E8}" srcOrd="0" destOrd="0" presId="urn:microsoft.com/office/officeart/2005/8/layout/hierarchy3"/>
    <dgm:cxn modelId="{17C095C0-55CA-463C-B71E-2007466F9FBD}" type="presParOf" srcId="{BEC09008-24AD-4243-A612-A22C2A004CA2}" destId="{68C25233-2110-48E3-B2F7-E53372DC190E}" srcOrd="1" destOrd="0" presId="urn:microsoft.com/office/officeart/2005/8/layout/hierarchy3"/>
    <dgm:cxn modelId="{3CCB8090-C4D5-47CB-AEFD-0D3B93C37B0D}" type="presParOf" srcId="{328F08B1-35D9-4EB2-996B-CC516DDCDE74}" destId="{F4EBCB3F-F0A3-418D-93D3-24E3726AC383}" srcOrd="1" destOrd="0" presId="urn:microsoft.com/office/officeart/2005/8/layout/hierarchy3"/>
    <dgm:cxn modelId="{8C183772-6C81-44FD-9A3E-F7A6011509A5}" type="presParOf" srcId="{F4EBCB3F-F0A3-418D-93D3-24E3726AC383}" destId="{BAF3658E-0837-42AC-9CC8-417F709269EA}" srcOrd="0" destOrd="0" presId="urn:microsoft.com/office/officeart/2005/8/layout/hierarchy3"/>
    <dgm:cxn modelId="{FCECA491-1BD2-4D46-9E85-FFC390E86BE6}" type="presParOf" srcId="{F4EBCB3F-F0A3-418D-93D3-24E3726AC383}" destId="{8959EB47-3D62-4028-9E5B-3AC2DD1D5F5A}" srcOrd="1" destOrd="0" presId="urn:microsoft.com/office/officeart/2005/8/layout/hierarchy3"/>
    <dgm:cxn modelId="{2C26C12A-7390-442F-B865-DF4361045898}" type="presParOf" srcId="{F4EBCB3F-F0A3-418D-93D3-24E3726AC383}" destId="{B900909B-7B34-4369-A9C8-95C8424AAC95}" srcOrd="2" destOrd="0" presId="urn:microsoft.com/office/officeart/2005/8/layout/hierarchy3"/>
    <dgm:cxn modelId="{53900A05-84D0-49E4-AF38-809976874805}" type="presParOf" srcId="{F4EBCB3F-F0A3-418D-93D3-24E3726AC383}" destId="{A33C99AC-3C95-4C7B-A378-7F8AB6AE20B9}" srcOrd="3" destOrd="0" presId="urn:microsoft.com/office/officeart/2005/8/layout/hierarchy3"/>
    <dgm:cxn modelId="{0126ADFC-B0E4-4AF3-8BD5-ED2F4B474E36}" type="presParOf" srcId="{CA8154AC-4D2F-4995-BF91-10737698B2F6}" destId="{CB0DBAE4-FC70-4C5A-8403-216E8C19B0C1}" srcOrd="2" destOrd="0" presId="urn:microsoft.com/office/officeart/2005/8/layout/hierarchy3"/>
    <dgm:cxn modelId="{67782E17-D0B7-4D51-B564-02EF10183642}" type="presParOf" srcId="{CB0DBAE4-FC70-4C5A-8403-216E8C19B0C1}" destId="{316A31F1-3291-427E-A186-69F546CB976A}" srcOrd="0" destOrd="0" presId="urn:microsoft.com/office/officeart/2005/8/layout/hierarchy3"/>
    <dgm:cxn modelId="{A394D52E-6BCC-4412-AE97-5343B44179F0}" type="presParOf" srcId="{316A31F1-3291-427E-A186-69F546CB976A}" destId="{44BF726B-47FA-4D91-B2BE-26AAF1FA112B}" srcOrd="0" destOrd="0" presId="urn:microsoft.com/office/officeart/2005/8/layout/hierarchy3"/>
    <dgm:cxn modelId="{10A6B759-1876-4AF0-AB66-F023968B45F9}" type="presParOf" srcId="{316A31F1-3291-427E-A186-69F546CB976A}" destId="{70C60930-9DC1-439D-932A-BBB981AB64D3}" srcOrd="1" destOrd="0" presId="urn:microsoft.com/office/officeart/2005/8/layout/hierarchy3"/>
    <dgm:cxn modelId="{B9AB2A65-06B3-4D64-BB48-42FF79C0CBE9}" type="presParOf" srcId="{CB0DBAE4-FC70-4C5A-8403-216E8C19B0C1}" destId="{EF4695D3-EE2A-4991-9BEC-6D72D4400BD2}" srcOrd="1" destOrd="0" presId="urn:microsoft.com/office/officeart/2005/8/layout/hierarchy3"/>
    <dgm:cxn modelId="{C8B9E95C-E7D2-4F1C-9DC9-F8161B2CB659}" type="presParOf" srcId="{EF4695D3-EE2A-4991-9BEC-6D72D4400BD2}" destId="{274C90E7-5C8E-4757-816C-8A8F591D8934}" srcOrd="0" destOrd="0" presId="urn:microsoft.com/office/officeart/2005/8/layout/hierarchy3"/>
    <dgm:cxn modelId="{C68B524A-241F-45B6-A8EE-E931CFCC8CA9}" type="presParOf" srcId="{EF4695D3-EE2A-4991-9BEC-6D72D4400BD2}" destId="{FCCAA640-ACEC-43BD-B033-848153169351}" srcOrd="1" destOrd="0" presId="urn:microsoft.com/office/officeart/2005/8/layout/hierarchy3"/>
    <dgm:cxn modelId="{FAAEFE02-6914-4C43-97CB-4C1CF2194469}" type="presParOf" srcId="{EF4695D3-EE2A-4991-9BEC-6D72D4400BD2}" destId="{EA7B5622-F509-4CC6-AB4D-EC803A50210C}" srcOrd="2" destOrd="0" presId="urn:microsoft.com/office/officeart/2005/8/layout/hierarchy3"/>
    <dgm:cxn modelId="{3E94BAFE-0178-45F9-BD00-BCE38AEA381F}" type="presParOf" srcId="{EF4695D3-EE2A-4991-9BEC-6D72D4400BD2}" destId="{2A5F2401-BBD9-4115-AC5F-FCBDFDADD67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8B844-69E9-4F35-A674-2581DEF5EB9F}" type="doc">
      <dgm:prSet loTypeId="urn:microsoft.com/office/officeart/2005/8/layout/vList6" loCatId="list" qsTypeId="urn:microsoft.com/office/officeart/2005/8/quickstyle/3d1" qsCatId="3D" csTypeId="urn:microsoft.com/office/officeart/2005/8/colors/colorful4" csCatId="colorful" phldr="1"/>
      <dgm:spPr/>
      <dgm:t>
        <a:bodyPr/>
        <a:lstStyle/>
        <a:p>
          <a:endParaRPr lang="en-US"/>
        </a:p>
      </dgm:t>
    </dgm:pt>
    <dgm:pt modelId="{B7A7EA05-E4F4-4CC9-AFA8-6BBB51C8B072}">
      <dgm:prSet phldrT="[Text]" custT="1"/>
      <dgm:spPr>
        <a:solidFill>
          <a:schemeClr val="tx1">
            <a:lumMod val="75000"/>
          </a:schemeClr>
        </a:solidFill>
      </dgm:spPr>
      <dgm:t>
        <a:bodyPr/>
        <a:lstStyle/>
        <a:p>
          <a:r>
            <a:rPr lang="en-US" sz="2800" dirty="0"/>
            <a:t>Competency</a:t>
          </a:r>
        </a:p>
      </dgm:t>
    </dgm:pt>
    <dgm:pt modelId="{04C23A5C-182A-4494-B733-3945B5051877}" type="parTrans" cxnId="{B02315BA-02C7-4690-845A-F6BCD24F7283}">
      <dgm:prSet/>
      <dgm:spPr/>
      <dgm:t>
        <a:bodyPr/>
        <a:lstStyle/>
        <a:p>
          <a:endParaRPr lang="en-US"/>
        </a:p>
      </dgm:t>
    </dgm:pt>
    <dgm:pt modelId="{E9816F74-5A19-4CDB-858D-52EEFB36F71F}" type="sibTrans" cxnId="{B02315BA-02C7-4690-845A-F6BCD24F7283}">
      <dgm:prSet/>
      <dgm:spPr/>
      <dgm:t>
        <a:bodyPr/>
        <a:lstStyle/>
        <a:p>
          <a:endParaRPr lang="en-US"/>
        </a:p>
      </dgm:t>
    </dgm:pt>
    <dgm:pt modelId="{BB776EDF-83D0-42D3-B5EB-BA8D0271F3AF}">
      <dgm:prSet phldrT="[Text]" custT="1"/>
      <dgm:spPr/>
      <dgm:t>
        <a:bodyPr anchor="ctr"/>
        <a:lstStyle/>
        <a:p>
          <a:r>
            <a:rPr lang="en-US" sz="2600" dirty="0"/>
            <a:t>Against Outcomes in Unit Standard</a:t>
          </a:r>
        </a:p>
      </dgm:t>
    </dgm:pt>
    <dgm:pt modelId="{D86E4C4F-E0CD-4C2C-8DD6-5BA692272D3A}" type="parTrans" cxnId="{92C39432-8EBF-45C5-A2E7-1A57E1C453BC}">
      <dgm:prSet/>
      <dgm:spPr/>
      <dgm:t>
        <a:bodyPr/>
        <a:lstStyle/>
        <a:p>
          <a:endParaRPr lang="en-US"/>
        </a:p>
      </dgm:t>
    </dgm:pt>
    <dgm:pt modelId="{B18B40CD-A781-41F7-8A2F-F258CBBD842A}" type="sibTrans" cxnId="{92C39432-8EBF-45C5-A2E7-1A57E1C453BC}">
      <dgm:prSet/>
      <dgm:spPr/>
      <dgm:t>
        <a:bodyPr/>
        <a:lstStyle/>
        <a:p>
          <a:endParaRPr lang="en-US"/>
        </a:p>
      </dgm:t>
    </dgm:pt>
    <dgm:pt modelId="{F1730394-8812-4BD8-80AE-545DA5713658}">
      <dgm:prSet phldrT="[Text]" custT="1"/>
      <dgm:spPr>
        <a:solidFill>
          <a:schemeClr val="accent5"/>
        </a:solidFill>
      </dgm:spPr>
      <dgm:t>
        <a:bodyPr/>
        <a:lstStyle/>
        <a:p>
          <a:r>
            <a:rPr lang="en-US" sz="2800" dirty="0"/>
            <a:t>Interpret</a:t>
          </a:r>
        </a:p>
      </dgm:t>
    </dgm:pt>
    <dgm:pt modelId="{13A3AECB-FC02-4C1C-9328-88062007201A}" type="parTrans" cxnId="{DC4B7A15-954D-4E47-8C7C-AEBC1CA8F652}">
      <dgm:prSet/>
      <dgm:spPr/>
      <dgm:t>
        <a:bodyPr/>
        <a:lstStyle/>
        <a:p>
          <a:endParaRPr lang="en-US"/>
        </a:p>
      </dgm:t>
    </dgm:pt>
    <dgm:pt modelId="{13AB7FB0-BD8E-4226-ADF0-CC0761C21458}" type="sibTrans" cxnId="{DC4B7A15-954D-4E47-8C7C-AEBC1CA8F652}">
      <dgm:prSet/>
      <dgm:spPr/>
      <dgm:t>
        <a:bodyPr/>
        <a:lstStyle/>
        <a:p>
          <a:endParaRPr lang="en-US"/>
        </a:p>
      </dgm:t>
    </dgm:pt>
    <dgm:pt modelId="{79EDB77A-37F4-403E-8AF8-25FC84B460A6}">
      <dgm:prSet phldrT="[Text]" custT="1"/>
      <dgm:spPr/>
      <dgm:t>
        <a:bodyPr anchor="ctr"/>
        <a:lstStyle/>
        <a:p>
          <a:r>
            <a:rPr lang="en-US" sz="2600" dirty="0"/>
            <a:t>Outcomes in relation to workplace</a:t>
          </a:r>
        </a:p>
      </dgm:t>
    </dgm:pt>
    <dgm:pt modelId="{0AAAA091-98D6-44F4-A619-738EFE767E90}" type="parTrans" cxnId="{9E574801-5FF4-41DF-A242-14CD525B7B2B}">
      <dgm:prSet/>
      <dgm:spPr/>
      <dgm:t>
        <a:bodyPr/>
        <a:lstStyle/>
        <a:p>
          <a:endParaRPr lang="en-US"/>
        </a:p>
      </dgm:t>
    </dgm:pt>
    <dgm:pt modelId="{9EA9A23A-F7D1-417A-9EEE-2EB8A9762BED}" type="sibTrans" cxnId="{9E574801-5FF4-41DF-A242-14CD525B7B2B}">
      <dgm:prSet/>
      <dgm:spPr/>
      <dgm:t>
        <a:bodyPr/>
        <a:lstStyle/>
        <a:p>
          <a:endParaRPr lang="en-US"/>
        </a:p>
      </dgm:t>
    </dgm:pt>
    <dgm:pt modelId="{570B42E6-5145-4E0A-A7F9-3630DAF1B821}" type="pres">
      <dgm:prSet presAssocID="{5658B844-69E9-4F35-A674-2581DEF5EB9F}" presName="Name0" presStyleCnt="0">
        <dgm:presLayoutVars>
          <dgm:dir/>
          <dgm:animLvl val="lvl"/>
          <dgm:resizeHandles/>
        </dgm:presLayoutVars>
      </dgm:prSet>
      <dgm:spPr/>
    </dgm:pt>
    <dgm:pt modelId="{0E5226EA-1B65-4FD0-8F22-45A272E8C582}" type="pres">
      <dgm:prSet presAssocID="{B7A7EA05-E4F4-4CC9-AFA8-6BBB51C8B072}" presName="linNode" presStyleCnt="0"/>
      <dgm:spPr/>
    </dgm:pt>
    <dgm:pt modelId="{10005C07-0FD0-4C39-BC02-48AD267A75D8}" type="pres">
      <dgm:prSet presAssocID="{B7A7EA05-E4F4-4CC9-AFA8-6BBB51C8B072}" presName="parentShp" presStyleLbl="node1" presStyleIdx="0" presStyleCnt="2">
        <dgm:presLayoutVars>
          <dgm:bulletEnabled val="1"/>
        </dgm:presLayoutVars>
      </dgm:prSet>
      <dgm:spPr/>
    </dgm:pt>
    <dgm:pt modelId="{AE36DC55-8216-4AA9-9BBD-24F12EA0FBF8}" type="pres">
      <dgm:prSet presAssocID="{B7A7EA05-E4F4-4CC9-AFA8-6BBB51C8B072}" presName="childShp" presStyleLbl="bgAccFollowNode1" presStyleIdx="0" presStyleCnt="2" custLinFactNeighborX="-3385" custLinFactNeighborY="-4865">
        <dgm:presLayoutVars>
          <dgm:bulletEnabled val="1"/>
        </dgm:presLayoutVars>
      </dgm:prSet>
      <dgm:spPr/>
    </dgm:pt>
    <dgm:pt modelId="{91A968E3-EC13-4E05-8CEC-8175539EF5E9}" type="pres">
      <dgm:prSet presAssocID="{E9816F74-5A19-4CDB-858D-52EEFB36F71F}" presName="spacing" presStyleCnt="0"/>
      <dgm:spPr/>
    </dgm:pt>
    <dgm:pt modelId="{AB1F59F5-9D4C-47C3-B975-4C1A363D2146}" type="pres">
      <dgm:prSet presAssocID="{F1730394-8812-4BD8-80AE-545DA5713658}" presName="linNode" presStyleCnt="0"/>
      <dgm:spPr/>
    </dgm:pt>
    <dgm:pt modelId="{D900502A-C5C0-4C49-9DF5-13C261C6B883}" type="pres">
      <dgm:prSet presAssocID="{F1730394-8812-4BD8-80AE-545DA5713658}" presName="parentShp" presStyleLbl="node1" presStyleIdx="1" presStyleCnt="2">
        <dgm:presLayoutVars>
          <dgm:bulletEnabled val="1"/>
        </dgm:presLayoutVars>
      </dgm:prSet>
      <dgm:spPr/>
    </dgm:pt>
    <dgm:pt modelId="{65F09A8A-A106-4503-B16D-B13650008662}" type="pres">
      <dgm:prSet presAssocID="{F1730394-8812-4BD8-80AE-545DA5713658}" presName="childShp" presStyleLbl="bgAccFollowNode1" presStyleIdx="1" presStyleCnt="2">
        <dgm:presLayoutVars>
          <dgm:bulletEnabled val="1"/>
        </dgm:presLayoutVars>
      </dgm:prSet>
      <dgm:spPr/>
    </dgm:pt>
  </dgm:ptLst>
  <dgm:cxnLst>
    <dgm:cxn modelId="{9E574801-5FF4-41DF-A242-14CD525B7B2B}" srcId="{F1730394-8812-4BD8-80AE-545DA5713658}" destId="{79EDB77A-37F4-403E-8AF8-25FC84B460A6}" srcOrd="0" destOrd="0" parTransId="{0AAAA091-98D6-44F4-A619-738EFE767E90}" sibTransId="{9EA9A23A-F7D1-417A-9EEE-2EB8A9762BED}"/>
    <dgm:cxn modelId="{DC4B7A15-954D-4E47-8C7C-AEBC1CA8F652}" srcId="{5658B844-69E9-4F35-A674-2581DEF5EB9F}" destId="{F1730394-8812-4BD8-80AE-545DA5713658}" srcOrd="1" destOrd="0" parTransId="{13A3AECB-FC02-4C1C-9328-88062007201A}" sibTransId="{13AB7FB0-BD8E-4226-ADF0-CC0761C21458}"/>
    <dgm:cxn modelId="{4672A52B-D57E-4D5C-884E-40E3A219FC57}" type="presOf" srcId="{BB776EDF-83D0-42D3-B5EB-BA8D0271F3AF}" destId="{AE36DC55-8216-4AA9-9BBD-24F12EA0FBF8}" srcOrd="0" destOrd="0" presId="urn:microsoft.com/office/officeart/2005/8/layout/vList6"/>
    <dgm:cxn modelId="{92C39432-8EBF-45C5-A2E7-1A57E1C453BC}" srcId="{B7A7EA05-E4F4-4CC9-AFA8-6BBB51C8B072}" destId="{BB776EDF-83D0-42D3-B5EB-BA8D0271F3AF}" srcOrd="0" destOrd="0" parTransId="{D86E4C4F-E0CD-4C2C-8DD6-5BA692272D3A}" sibTransId="{B18B40CD-A781-41F7-8A2F-F258CBBD842A}"/>
    <dgm:cxn modelId="{A637945D-9BA7-4E49-8AF8-2EBB6D5093E8}" type="presOf" srcId="{5658B844-69E9-4F35-A674-2581DEF5EB9F}" destId="{570B42E6-5145-4E0A-A7F9-3630DAF1B821}" srcOrd="0" destOrd="0" presId="urn:microsoft.com/office/officeart/2005/8/layout/vList6"/>
    <dgm:cxn modelId="{E5C4F162-B4A3-4F60-B478-CC277820D5BE}" type="presOf" srcId="{B7A7EA05-E4F4-4CC9-AFA8-6BBB51C8B072}" destId="{10005C07-0FD0-4C39-BC02-48AD267A75D8}" srcOrd="0" destOrd="0" presId="urn:microsoft.com/office/officeart/2005/8/layout/vList6"/>
    <dgm:cxn modelId="{156DB290-7CBF-4FA8-83B0-7AC51042BAD3}" type="presOf" srcId="{F1730394-8812-4BD8-80AE-545DA5713658}" destId="{D900502A-C5C0-4C49-9DF5-13C261C6B883}" srcOrd="0" destOrd="0" presId="urn:microsoft.com/office/officeart/2005/8/layout/vList6"/>
    <dgm:cxn modelId="{B02315BA-02C7-4690-845A-F6BCD24F7283}" srcId="{5658B844-69E9-4F35-A674-2581DEF5EB9F}" destId="{B7A7EA05-E4F4-4CC9-AFA8-6BBB51C8B072}" srcOrd="0" destOrd="0" parTransId="{04C23A5C-182A-4494-B733-3945B5051877}" sibTransId="{E9816F74-5A19-4CDB-858D-52EEFB36F71F}"/>
    <dgm:cxn modelId="{F9CBA5C3-68EA-4B91-8DC4-9C9F9523654B}" type="presOf" srcId="{79EDB77A-37F4-403E-8AF8-25FC84B460A6}" destId="{65F09A8A-A106-4503-B16D-B13650008662}" srcOrd="0" destOrd="0" presId="urn:microsoft.com/office/officeart/2005/8/layout/vList6"/>
    <dgm:cxn modelId="{81793B47-9F1B-4781-8079-91938929040D}" type="presParOf" srcId="{570B42E6-5145-4E0A-A7F9-3630DAF1B821}" destId="{0E5226EA-1B65-4FD0-8F22-45A272E8C582}" srcOrd="0" destOrd="0" presId="urn:microsoft.com/office/officeart/2005/8/layout/vList6"/>
    <dgm:cxn modelId="{870A4ED4-E829-4F05-93AC-0893A029026F}" type="presParOf" srcId="{0E5226EA-1B65-4FD0-8F22-45A272E8C582}" destId="{10005C07-0FD0-4C39-BC02-48AD267A75D8}" srcOrd="0" destOrd="0" presId="urn:microsoft.com/office/officeart/2005/8/layout/vList6"/>
    <dgm:cxn modelId="{CFB3F532-04E6-4CB3-9CE5-BF81E8AB6B76}" type="presParOf" srcId="{0E5226EA-1B65-4FD0-8F22-45A272E8C582}" destId="{AE36DC55-8216-4AA9-9BBD-24F12EA0FBF8}" srcOrd="1" destOrd="0" presId="urn:microsoft.com/office/officeart/2005/8/layout/vList6"/>
    <dgm:cxn modelId="{FDAC35B6-8B00-4E9C-A7F5-5DF9F4B99399}" type="presParOf" srcId="{570B42E6-5145-4E0A-A7F9-3630DAF1B821}" destId="{91A968E3-EC13-4E05-8CEC-8175539EF5E9}" srcOrd="1" destOrd="0" presId="urn:microsoft.com/office/officeart/2005/8/layout/vList6"/>
    <dgm:cxn modelId="{29D32C00-90A2-424B-8FB2-0E4ECAC443EE}" type="presParOf" srcId="{570B42E6-5145-4E0A-A7F9-3630DAF1B821}" destId="{AB1F59F5-9D4C-47C3-B975-4C1A363D2146}" srcOrd="2" destOrd="0" presId="urn:microsoft.com/office/officeart/2005/8/layout/vList6"/>
    <dgm:cxn modelId="{AE7A16C9-D4E7-47D0-BFD3-D0FD8C4C423D}" type="presParOf" srcId="{AB1F59F5-9D4C-47C3-B975-4C1A363D2146}" destId="{D900502A-C5C0-4C49-9DF5-13C261C6B883}" srcOrd="0" destOrd="0" presId="urn:microsoft.com/office/officeart/2005/8/layout/vList6"/>
    <dgm:cxn modelId="{1B461064-FF1A-41B7-8E5E-2F9663DB3DC6}" type="presParOf" srcId="{AB1F59F5-9D4C-47C3-B975-4C1A363D2146}" destId="{65F09A8A-A106-4503-B16D-B1365000866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8F43778-3DC7-45CB-9B43-A1D689FEF059}" type="doc">
      <dgm:prSet loTypeId="urn:microsoft.com/office/officeart/2008/layout/RadialCluster" loCatId="relationship" qsTypeId="urn:microsoft.com/office/officeart/2005/8/quickstyle/3d2" qsCatId="3D" csTypeId="urn:microsoft.com/office/officeart/2005/8/colors/accent4_2" csCatId="accent4" phldr="1"/>
      <dgm:spPr/>
      <dgm:t>
        <a:bodyPr/>
        <a:lstStyle/>
        <a:p>
          <a:endParaRPr lang="en-US"/>
        </a:p>
      </dgm:t>
    </dgm:pt>
    <dgm:pt modelId="{57674E3B-C693-4A3A-A927-AE33B7C7C92B}">
      <dgm:prSet phldrT="[Text]"/>
      <dgm:spPr>
        <a:solidFill>
          <a:schemeClr val="accent1"/>
        </a:solidFill>
      </dgm:spPr>
      <dgm:t>
        <a:bodyPr/>
        <a:lstStyle/>
        <a:p>
          <a:r>
            <a:rPr lang="en-US" b="1" dirty="0"/>
            <a:t>Learning</a:t>
          </a:r>
        </a:p>
      </dgm:t>
    </dgm:pt>
    <dgm:pt modelId="{43D97E3D-6D3C-44F5-98BB-4CD326A5D102}" type="parTrans" cxnId="{6BF7A08E-8F7E-47BE-8739-F5AE6795BBDC}">
      <dgm:prSet/>
      <dgm:spPr/>
      <dgm:t>
        <a:bodyPr/>
        <a:lstStyle/>
        <a:p>
          <a:endParaRPr lang="en-US"/>
        </a:p>
      </dgm:t>
    </dgm:pt>
    <dgm:pt modelId="{67132F0A-78E5-4B6D-8B7B-F92674A6A711}" type="sibTrans" cxnId="{6BF7A08E-8F7E-47BE-8739-F5AE6795BBDC}">
      <dgm:prSet/>
      <dgm:spPr/>
      <dgm:t>
        <a:bodyPr/>
        <a:lstStyle/>
        <a:p>
          <a:endParaRPr lang="en-US"/>
        </a:p>
      </dgm:t>
    </dgm:pt>
    <dgm:pt modelId="{1E3B5626-9A67-4162-B5BF-091E1273EB67}">
      <dgm:prSet phldrT="[Text]" custT="1"/>
      <dgm:spPr>
        <a:solidFill>
          <a:schemeClr val="accent5"/>
        </a:solidFill>
      </dgm:spPr>
      <dgm:t>
        <a:bodyPr/>
        <a:lstStyle/>
        <a:p>
          <a:r>
            <a:rPr lang="en-US" sz="2400" dirty="0"/>
            <a:t>Formal Education and training</a:t>
          </a:r>
        </a:p>
      </dgm:t>
    </dgm:pt>
    <dgm:pt modelId="{6742B6F5-8A09-456A-A1D8-9FD612B3C1EF}" type="parTrans" cxnId="{5AD46AB9-2315-4174-A1CB-D23B412E46C1}">
      <dgm:prSet/>
      <dgm:spPr/>
      <dgm:t>
        <a:bodyPr/>
        <a:lstStyle/>
        <a:p>
          <a:endParaRPr lang="en-US"/>
        </a:p>
      </dgm:t>
    </dgm:pt>
    <dgm:pt modelId="{516773CD-D94F-492C-9B4B-53CA2E3FC7C0}" type="sibTrans" cxnId="{5AD46AB9-2315-4174-A1CB-D23B412E46C1}">
      <dgm:prSet/>
      <dgm:spPr/>
      <dgm:t>
        <a:bodyPr/>
        <a:lstStyle/>
        <a:p>
          <a:endParaRPr lang="en-US"/>
        </a:p>
      </dgm:t>
    </dgm:pt>
    <dgm:pt modelId="{BD4292FC-F8AC-4851-B7F5-BF19E5437601}">
      <dgm:prSet phldrT="[Text]" custT="1"/>
      <dgm:spPr>
        <a:solidFill>
          <a:schemeClr val="accent5"/>
        </a:solidFill>
      </dgm:spPr>
      <dgm:t>
        <a:bodyPr/>
        <a:lstStyle/>
        <a:p>
          <a:r>
            <a:rPr lang="en-US" sz="2400" dirty="0"/>
            <a:t>Formal &amp; informal on the job</a:t>
          </a:r>
        </a:p>
      </dgm:t>
    </dgm:pt>
    <dgm:pt modelId="{4882E4EB-C78F-443A-87B5-DF6C5AB7BAFC}" type="parTrans" cxnId="{A77E4DDE-5DBC-4DBF-BC97-EFFEFD60A53B}">
      <dgm:prSet/>
      <dgm:spPr/>
      <dgm:t>
        <a:bodyPr/>
        <a:lstStyle/>
        <a:p>
          <a:endParaRPr lang="en-US"/>
        </a:p>
      </dgm:t>
    </dgm:pt>
    <dgm:pt modelId="{9285826A-196D-46BF-9AB3-FFAD4B1ED7A9}" type="sibTrans" cxnId="{A77E4DDE-5DBC-4DBF-BC97-EFFEFD60A53B}">
      <dgm:prSet/>
      <dgm:spPr/>
      <dgm:t>
        <a:bodyPr/>
        <a:lstStyle/>
        <a:p>
          <a:endParaRPr lang="en-US"/>
        </a:p>
      </dgm:t>
    </dgm:pt>
    <dgm:pt modelId="{0C552A12-38D6-4558-918D-F1B205B35F55}">
      <dgm:prSet phldrT="[Text]" custT="1"/>
      <dgm:spPr>
        <a:solidFill>
          <a:schemeClr val="accent5"/>
        </a:solidFill>
      </dgm:spPr>
      <dgm:t>
        <a:bodyPr/>
        <a:lstStyle/>
        <a:p>
          <a:r>
            <a:rPr lang="en-US" sz="2400" dirty="0"/>
            <a:t>Self study – enjoyment or improvement</a:t>
          </a:r>
        </a:p>
      </dgm:t>
    </dgm:pt>
    <dgm:pt modelId="{59408244-4F53-495D-A9AB-35A9A8CAEE23}" type="parTrans" cxnId="{E4D3A46B-77C1-4290-91B0-642220E4EDFA}">
      <dgm:prSet/>
      <dgm:spPr/>
      <dgm:t>
        <a:bodyPr/>
        <a:lstStyle/>
        <a:p>
          <a:endParaRPr lang="en-US"/>
        </a:p>
      </dgm:t>
    </dgm:pt>
    <dgm:pt modelId="{16E9DC59-C71D-42D8-B732-CB0D46A2095B}" type="sibTrans" cxnId="{E4D3A46B-77C1-4290-91B0-642220E4EDFA}">
      <dgm:prSet/>
      <dgm:spPr/>
      <dgm:t>
        <a:bodyPr/>
        <a:lstStyle/>
        <a:p>
          <a:endParaRPr lang="en-US"/>
        </a:p>
      </dgm:t>
    </dgm:pt>
    <dgm:pt modelId="{31ABB325-852F-4E1C-B46A-F40F924A07F4}">
      <dgm:prSet custT="1"/>
      <dgm:spPr>
        <a:solidFill>
          <a:schemeClr val="accent5"/>
        </a:solidFill>
      </dgm:spPr>
      <dgm:t>
        <a:bodyPr/>
        <a:lstStyle/>
        <a:p>
          <a:r>
            <a:rPr lang="en-US" sz="2400" dirty="0"/>
            <a:t>Informal experience workplace/ community </a:t>
          </a:r>
        </a:p>
      </dgm:t>
    </dgm:pt>
    <dgm:pt modelId="{CCC5BDFC-A342-4E9C-BC21-E7EE00715755}" type="parTrans" cxnId="{7E40FC84-0717-44FB-9C55-F2C2D24AD3F0}">
      <dgm:prSet/>
      <dgm:spPr/>
      <dgm:t>
        <a:bodyPr/>
        <a:lstStyle/>
        <a:p>
          <a:endParaRPr lang="en-US"/>
        </a:p>
      </dgm:t>
    </dgm:pt>
    <dgm:pt modelId="{7F94706E-1180-4456-AA46-A7205F83C072}" type="sibTrans" cxnId="{7E40FC84-0717-44FB-9C55-F2C2D24AD3F0}">
      <dgm:prSet/>
      <dgm:spPr/>
      <dgm:t>
        <a:bodyPr/>
        <a:lstStyle/>
        <a:p>
          <a:endParaRPr lang="en-US"/>
        </a:p>
      </dgm:t>
    </dgm:pt>
    <dgm:pt modelId="{DE99649E-BE82-4EF0-9139-B4123D900615}">
      <dgm:prSet custT="1"/>
      <dgm:spPr>
        <a:solidFill>
          <a:schemeClr val="accent5"/>
        </a:solidFill>
      </dgm:spPr>
      <dgm:t>
        <a:bodyPr/>
        <a:lstStyle/>
        <a:p>
          <a:r>
            <a:rPr lang="en-US" sz="2400" dirty="0"/>
            <a:t>Non-formal in-house education &amp; training </a:t>
          </a:r>
        </a:p>
      </dgm:t>
    </dgm:pt>
    <dgm:pt modelId="{7F7D9F92-C63E-4DEF-80F9-F4E4534DB8E3}" type="parTrans" cxnId="{D7A2AD31-AF1F-45C5-B96F-D918B6BD1AE6}">
      <dgm:prSet/>
      <dgm:spPr/>
      <dgm:t>
        <a:bodyPr/>
        <a:lstStyle/>
        <a:p>
          <a:endParaRPr lang="en-US"/>
        </a:p>
      </dgm:t>
    </dgm:pt>
    <dgm:pt modelId="{3BE4980D-58EE-42A7-9DA2-328649BF94B6}" type="sibTrans" cxnId="{D7A2AD31-AF1F-45C5-B96F-D918B6BD1AE6}">
      <dgm:prSet/>
      <dgm:spPr/>
      <dgm:t>
        <a:bodyPr/>
        <a:lstStyle/>
        <a:p>
          <a:endParaRPr lang="en-US"/>
        </a:p>
      </dgm:t>
    </dgm:pt>
    <dgm:pt modelId="{3F85DA0B-D9E8-4B99-8334-6B929ED8B801}" type="pres">
      <dgm:prSet presAssocID="{88F43778-3DC7-45CB-9B43-A1D689FEF059}" presName="Name0" presStyleCnt="0">
        <dgm:presLayoutVars>
          <dgm:chMax val="1"/>
          <dgm:chPref val="1"/>
          <dgm:dir/>
          <dgm:animOne val="branch"/>
          <dgm:animLvl val="lvl"/>
        </dgm:presLayoutVars>
      </dgm:prSet>
      <dgm:spPr/>
    </dgm:pt>
    <dgm:pt modelId="{042ED034-9862-4F30-8770-F1D98BA3B5A4}" type="pres">
      <dgm:prSet presAssocID="{57674E3B-C693-4A3A-A927-AE33B7C7C92B}" presName="singleCycle" presStyleCnt="0"/>
      <dgm:spPr/>
    </dgm:pt>
    <dgm:pt modelId="{D5FEC3A9-98B2-44F7-A7BD-42092EB4164A}" type="pres">
      <dgm:prSet presAssocID="{57674E3B-C693-4A3A-A927-AE33B7C7C92B}" presName="singleCenter" presStyleLbl="node1" presStyleIdx="0" presStyleCnt="6" custScaleX="79812" custScaleY="68302" custLinFactNeighborY="2312">
        <dgm:presLayoutVars>
          <dgm:chMax val="7"/>
          <dgm:chPref val="7"/>
        </dgm:presLayoutVars>
      </dgm:prSet>
      <dgm:spPr/>
    </dgm:pt>
    <dgm:pt modelId="{6C8E7984-CF09-4594-B992-1796AD4AB09C}" type="pres">
      <dgm:prSet presAssocID="{6742B6F5-8A09-456A-A1D8-9FD612B3C1EF}" presName="Name56" presStyleLbl="parChTrans1D2" presStyleIdx="0" presStyleCnt="5"/>
      <dgm:spPr/>
    </dgm:pt>
    <dgm:pt modelId="{5B97FE34-0A76-4729-8B72-CABCA357F17E}" type="pres">
      <dgm:prSet presAssocID="{1E3B5626-9A67-4162-B5BF-091E1273EB67}" presName="text0" presStyleLbl="node1" presStyleIdx="1" presStyleCnt="6" custScaleX="177156" custScaleY="177156" custRadScaleRad="76209">
        <dgm:presLayoutVars>
          <dgm:bulletEnabled val="1"/>
        </dgm:presLayoutVars>
      </dgm:prSet>
      <dgm:spPr/>
    </dgm:pt>
    <dgm:pt modelId="{57CB45F5-8E34-47D5-955B-01473339C330}" type="pres">
      <dgm:prSet presAssocID="{4882E4EB-C78F-443A-87B5-DF6C5AB7BAFC}" presName="Name56" presStyleLbl="parChTrans1D2" presStyleIdx="1" presStyleCnt="5"/>
      <dgm:spPr/>
    </dgm:pt>
    <dgm:pt modelId="{20941030-B4D1-416C-8A02-CB037DBE5317}" type="pres">
      <dgm:prSet presAssocID="{BD4292FC-F8AC-4851-B7F5-BF19E5437601}" presName="text0" presStyleLbl="node1" presStyleIdx="2" presStyleCnt="6" custScaleX="177156" custScaleY="177156" custRadScaleRad="93527" custRadScaleInc="19889">
        <dgm:presLayoutVars>
          <dgm:bulletEnabled val="1"/>
        </dgm:presLayoutVars>
      </dgm:prSet>
      <dgm:spPr/>
    </dgm:pt>
    <dgm:pt modelId="{DB811D49-3420-4071-A653-1EA0B91102D3}" type="pres">
      <dgm:prSet presAssocID="{59408244-4F53-495D-A9AB-35A9A8CAEE23}" presName="Name56" presStyleLbl="parChTrans1D2" presStyleIdx="2" presStyleCnt="5"/>
      <dgm:spPr/>
    </dgm:pt>
    <dgm:pt modelId="{CB8EADAF-20E8-4F25-8913-50AC85B34629}" type="pres">
      <dgm:prSet presAssocID="{0C552A12-38D6-4558-918D-F1B205B35F55}" presName="text0" presStyleLbl="node1" presStyleIdx="3" presStyleCnt="6" custScaleX="195858" custScaleY="177156" custRadScaleRad="100709" custRadScaleInc="812">
        <dgm:presLayoutVars>
          <dgm:bulletEnabled val="1"/>
        </dgm:presLayoutVars>
      </dgm:prSet>
      <dgm:spPr/>
    </dgm:pt>
    <dgm:pt modelId="{9F5CEA89-D526-4353-AD23-AB0C9C7DE288}" type="pres">
      <dgm:prSet presAssocID="{CCC5BDFC-A342-4E9C-BC21-E7EE00715755}" presName="Name56" presStyleLbl="parChTrans1D2" presStyleIdx="3" presStyleCnt="5"/>
      <dgm:spPr/>
    </dgm:pt>
    <dgm:pt modelId="{EF911811-8DDE-4FA3-99E0-E2C5A891D75A}" type="pres">
      <dgm:prSet presAssocID="{31ABB325-852F-4E1C-B46A-F40F924A07F4}" presName="text0" presStyleLbl="node1" presStyleIdx="4" presStyleCnt="6" custScaleX="177156" custScaleY="177156" custRadScaleRad="100709" custRadScaleInc="-814">
        <dgm:presLayoutVars>
          <dgm:bulletEnabled val="1"/>
        </dgm:presLayoutVars>
      </dgm:prSet>
      <dgm:spPr/>
    </dgm:pt>
    <dgm:pt modelId="{9FCD36E4-C8C8-4F75-9AF7-FF9013E59BF0}" type="pres">
      <dgm:prSet presAssocID="{7F7D9F92-C63E-4DEF-80F9-F4E4534DB8E3}" presName="Name56" presStyleLbl="parChTrans1D2" presStyleIdx="4" presStyleCnt="5"/>
      <dgm:spPr/>
    </dgm:pt>
    <dgm:pt modelId="{6580A615-D3B5-4114-AB2B-1AE20E6318FE}" type="pres">
      <dgm:prSet presAssocID="{DE99649E-BE82-4EF0-9139-B4123D900615}" presName="text0" presStyleLbl="node1" presStyleIdx="5" presStyleCnt="6" custScaleX="177156" custScaleY="177156" custRadScaleRad="94285" custRadScaleInc="-13813">
        <dgm:presLayoutVars>
          <dgm:bulletEnabled val="1"/>
        </dgm:presLayoutVars>
      </dgm:prSet>
      <dgm:spPr/>
    </dgm:pt>
  </dgm:ptLst>
  <dgm:cxnLst>
    <dgm:cxn modelId="{E3A52F1F-7B90-4765-8D39-48D1E5B722DF}" type="presOf" srcId="{7F7D9F92-C63E-4DEF-80F9-F4E4534DB8E3}" destId="{9FCD36E4-C8C8-4F75-9AF7-FF9013E59BF0}" srcOrd="0" destOrd="0" presId="urn:microsoft.com/office/officeart/2008/layout/RadialCluster"/>
    <dgm:cxn modelId="{559BC522-91F4-4945-A5E8-1252EF122815}" type="presOf" srcId="{57674E3B-C693-4A3A-A927-AE33B7C7C92B}" destId="{D5FEC3A9-98B2-44F7-A7BD-42092EB4164A}" srcOrd="0" destOrd="0" presId="urn:microsoft.com/office/officeart/2008/layout/RadialCluster"/>
    <dgm:cxn modelId="{42723425-144F-4163-B817-959C473DF7A0}" type="presOf" srcId="{88F43778-3DC7-45CB-9B43-A1D689FEF059}" destId="{3F85DA0B-D9E8-4B99-8334-6B929ED8B801}" srcOrd="0" destOrd="0" presId="urn:microsoft.com/office/officeart/2008/layout/RadialCluster"/>
    <dgm:cxn modelId="{D7A2AD31-AF1F-45C5-B96F-D918B6BD1AE6}" srcId="{57674E3B-C693-4A3A-A927-AE33B7C7C92B}" destId="{DE99649E-BE82-4EF0-9139-B4123D900615}" srcOrd="4" destOrd="0" parTransId="{7F7D9F92-C63E-4DEF-80F9-F4E4534DB8E3}" sibTransId="{3BE4980D-58EE-42A7-9DA2-328649BF94B6}"/>
    <dgm:cxn modelId="{2AC30A35-8053-4CD6-957B-0F2C5E194216}" type="presOf" srcId="{BD4292FC-F8AC-4851-B7F5-BF19E5437601}" destId="{20941030-B4D1-416C-8A02-CB037DBE5317}" srcOrd="0" destOrd="0" presId="urn:microsoft.com/office/officeart/2008/layout/RadialCluster"/>
    <dgm:cxn modelId="{BF37BA5C-CB43-467B-ADD3-3CE0F0311049}" type="presOf" srcId="{0C552A12-38D6-4558-918D-F1B205B35F55}" destId="{CB8EADAF-20E8-4F25-8913-50AC85B34629}" srcOrd="0" destOrd="0" presId="urn:microsoft.com/office/officeart/2008/layout/RadialCluster"/>
    <dgm:cxn modelId="{8E75A448-5D59-4D07-86FF-6C62DC6A721E}" type="presOf" srcId="{CCC5BDFC-A342-4E9C-BC21-E7EE00715755}" destId="{9F5CEA89-D526-4353-AD23-AB0C9C7DE288}" srcOrd="0" destOrd="0" presId="urn:microsoft.com/office/officeart/2008/layout/RadialCluster"/>
    <dgm:cxn modelId="{E4D3A46B-77C1-4290-91B0-642220E4EDFA}" srcId="{57674E3B-C693-4A3A-A927-AE33B7C7C92B}" destId="{0C552A12-38D6-4558-918D-F1B205B35F55}" srcOrd="2" destOrd="0" parTransId="{59408244-4F53-495D-A9AB-35A9A8CAEE23}" sibTransId="{16E9DC59-C71D-42D8-B732-CB0D46A2095B}"/>
    <dgm:cxn modelId="{7E40FC84-0717-44FB-9C55-F2C2D24AD3F0}" srcId="{57674E3B-C693-4A3A-A927-AE33B7C7C92B}" destId="{31ABB325-852F-4E1C-B46A-F40F924A07F4}" srcOrd="3" destOrd="0" parTransId="{CCC5BDFC-A342-4E9C-BC21-E7EE00715755}" sibTransId="{7F94706E-1180-4456-AA46-A7205F83C072}"/>
    <dgm:cxn modelId="{6BF7A08E-8F7E-47BE-8739-F5AE6795BBDC}" srcId="{88F43778-3DC7-45CB-9B43-A1D689FEF059}" destId="{57674E3B-C693-4A3A-A927-AE33B7C7C92B}" srcOrd="0" destOrd="0" parTransId="{43D97E3D-6D3C-44F5-98BB-4CD326A5D102}" sibTransId="{67132F0A-78E5-4B6D-8B7B-F92674A6A711}"/>
    <dgm:cxn modelId="{613B9BB0-7058-4449-A6F4-03F06480399B}" type="presOf" srcId="{6742B6F5-8A09-456A-A1D8-9FD612B3C1EF}" destId="{6C8E7984-CF09-4594-B992-1796AD4AB09C}" srcOrd="0" destOrd="0" presId="urn:microsoft.com/office/officeart/2008/layout/RadialCluster"/>
    <dgm:cxn modelId="{4D9983B7-4AD7-424C-A239-C2724C4EE82D}" type="presOf" srcId="{DE99649E-BE82-4EF0-9139-B4123D900615}" destId="{6580A615-D3B5-4114-AB2B-1AE20E6318FE}" srcOrd="0" destOrd="0" presId="urn:microsoft.com/office/officeart/2008/layout/RadialCluster"/>
    <dgm:cxn modelId="{5AD46AB9-2315-4174-A1CB-D23B412E46C1}" srcId="{57674E3B-C693-4A3A-A927-AE33B7C7C92B}" destId="{1E3B5626-9A67-4162-B5BF-091E1273EB67}" srcOrd="0" destOrd="0" parTransId="{6742B6F5-8A09-456A-A1D8-9FD612B3C1EF}" sibTransId="{516773CD-D94F-492C-9B4B-53CA2E3FC7C0}"/>
    <dgm:cxn modelId="{67010BBA-33BA-4B08-8C15-927A1FAB2406}" type="presOf" srcId="{59408244-4F53-495D-A9AB-35A9A8CAEE23}" destId="{DB811D49-3420-4071-A653-1EA0B91102D3}" srcOrd="0" destOrd="0" presId="urn:microsoft.com/office/officeart/2008/layout/RadialCluster"/>
    <dgm:cxn modelId="{107308C1-87A6-4270-87A8-2E3887331190}" type="presOf" srcId="{31ABB325-852F-4E1C-B46A-F40F924A07F4}" destId="{EF911811-8DDE-4FA3-99E0-E2C5A891D75A}" srcOrd="0" destOrd="0" presId="urn:microsoft.com/office/officeart/2008/layout/RadialCluster"/>
    <dgm:cxn modelId="{068F6BC7-5B59-487F-93F8-A5F2CDA050CC}" type="presOf" srcId="{4882E4EB-C78F-443A-87B5-DF6C5AB7BAFC}" destId="{57CB45F5-8E34-47D5-955B-01473339C330}" srcOrd="0" destOrd="0" presId="urn:microsoft.com/office/officeart/2008/layout/RadialCluster"/>
    <dgm:cxn modelId="{A77E4DDE-5DBC-4DBF-BC97-EFFEFD60A53B}" srcId="{57674E3B-C693-4A3A-A927-AE33B7C7C92B}" destId="{BD4292FC-F8AC-4851-B7F5-BF19E5437601}" srcOrd="1" destOrd="0" parTransId="{4882E4EB-C78F-443A-87B5-DF6C5AB7BAFC}" sibTransId="{9285826A-196D-46BF-9AB3-FFAD4B1ED7A9}"/>
    <dgm:cxn modelId="{75F273F4-B64C-418D-B94C-949162074FEF}" type="presOf" srcId="{1E3B5626-9A67-4162-B5BF-091E1273EB67}" destId="{5B97FE34-0A76-4729-8B72-CABCA357F17E}" srcOrd="0" destOrd="0" presId="urn:microsoft.com/office/officeart/2008/layout/RadialCluster"/>
    <dgm:cxn modelId="{94678341-EE47-4028-A230-5DC1DC3B60EA}" type="presParOf" srcId="{3F85DA0B-D9E8-4B99-8334-6B929ED8B801}" destId="{042ED034-9862-4F30-8770-F1D98BA3B5A4}" srcOrd="0" destOrd="0" presId="urn:microsoft.com/office/officeart/2008/layout/RadialCluster"/>
    <dgm:cxn modelId="{8788CF37-939C-4FEF-A851-C7A84FE71113}" type="presParOf" srcId="{042ED034-9862-4F30-8770-F1D98BA3B5A4}" destId="{D5FEC3A9-98B2-44F7-A7BD-42092EB4164A}" srcOrd="0" destOrd="0" presId="urn:microsoft.com/office/officeart/2008/layout/RadialCluster"/>
    <dgm:cxn modelId="{BE05FBDC-25E3-4055-BF11-03B216FEA110}" type="presParOf" srcId="{042ED034-9862-4F30-8770-F1D98BA3B5A4}" destId="{6C8E7984-CF09-4594-B992-1796AD4AB09C}" srcOrd="1" destOrd="0" presId="urn:microsoft.com/office/officeart/2008/layout/RadialCluster"/>
    <dgm:cxn modelId="{6EC30577-CCEB-4C94-A6FE-007150C6B680}" type="presParOf" srcId="{042ED034-9862-4F30-8770-F1D98BA3B5A4}" destId="{5B97FE34-0A76-4729-8B72-CABCA357F17E}" srcOrd="2" destOrd="0" presId="urn:microsoft.com/office/officeart/2008/layout/RadialCluster"/>
    <dgm:cxn modelId="{D3F2B1AC-FE80-4DF4-A3D8-2B868B4AFFB3}" type="presParOf" srcId="{042ED034-9862-4F30-8770-F1D98BA3B5A4}" destId="{57CB45F5-8E34-47D5-955B-01473339C330}" srcOrd="3" destOrd="0" presId="urn:microsoft.com/office/officeart/2008/layout/RadialCluster"/>
    <dgm:cxn modelId="{E296925D-709B-4D6D-827A-A421B4AFDA1B}" type="presParOf" srcId="{042ED034-9862-4F30-8770-F1D98BA3B5A4}" destId="{20941030-B4D1-416C-8A02-CB037DBE5317}" srcOrd="4" destOrd="0" presId="urn:microsoft.com/office/officeart/2008/layout/RadialCluster"/>
    <dgm:cxn modelId="{7E73C036-E365-47A5-BA05-4E7AF6C18B0F}" type="presParOf" srcId="{042ED034-9862-4F30-8770-F1D98BA3B5A4}" destId="{DB811D49-3420-4071-A653-1EA0B91102D3}" srcOrd="5" destOrd="0" presId="urn:microsoft.com/office/officeart/2008/layout/RadialCluster"/>
    <dgm:cxn modelId="{A4B9A6D0-4D27-4721-8F00-BEA5B070BB76}" type="presParOf" srcId="{042ED034-9862-4F30-8770-F1D98BA3B5A4}" destId="{CB8EADAF-20E8-4F25-8913-50AC85B34629}" srcOrd="6" destOrd="0" presId="urn:microsoft.com/office/officeart/2008/layout/RadialCluster"/>
    <dgm:cxn modelId="{716F6AD8-37AE-404C-BE1A-4612A2E57885}" type="presParOf" srcId="{042ED034-9862-4F30-8770-F1D98BA3B5A4}" destId="{9F5CEA89-D526-4353-AD23-AB0C9C7DE288}" srcOrd="7" destOrd="0" presId="urn:microsoft.com/office/officeart/2008/layout/RadialCluster"/>
    <dgm:cxn modelId="{B58D0C66-CB2A-4CE1-AD9E-E365B34F98A3}" type="presParOf" srcId="{042ED034-9862-4F30-8770-F1D98BA3B5A4}" destId="{EF911811-8DDE-4FA3-99E0-E2C5A891D75A}" srcOrd="8" destOrd="0" presId="urn:microsoft.com/office/officeart/2008/layout/RadialCluster"/>
    <dgm:cxn modelId="{28C34BE7-BEEE-43F4-BC47-5943FD7B2A74}" type="presParOf" srcId="{042ED034-9862-4F30-8770-F1D98BA3B5A4}" destId="{9FCD36E4-C8C8-4F75-9AF7-FF9013E59BF0}" srcOrd="9" destOrd="0" presId="urn:microsoft.com/office/officeart/2008/layout/RadialCluster"/>
    <dgm:cxn modelId="{E5C8DE71-9243-4E2E-ACAA-230F24E0662D}" type="presParOf" srcId="{042ED034-9862-4F30-8770-F1D98BA3B5A4}" destId="{6580A615-D3B5-4114-AB2B-1AE20E6318FE}"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1358F9D-CA73-4D23-8BE3-1D26261A09E6}" type="doc">
      <dgm:prSet loTypeId="urn:microsoft.com/office/officeart/2005/8/layout/process5" loCatId="process" qsTypeId="urn:microsoft.com/office/officeart/2005/8/quickstyle/3d2" qsCatId="3D" csTypeId="urn:microsoft.com/office/officeart/2005/8/colors/accent4_4" csCatId="accent4" phldr="1"/>
      <dgm:spPr/>
      <dgm:t>
        <a:bodyPr/>
        <a:lstStyle/>
        <a:p>
          <a:endParaRPr lang="en-US"/>
        </a:p>
      </dgm:t>
    </dgm:pt>
    <dgm:pt modelId="{B2C821BC-FE98-475A-B322-AA1716E3E62B}">
      <dgm:prSet phldrT="[Text]" custT="1"/>
      <dgm:spPr>
        <a:solidFill>
          <a:schemeClr val="accent5"/>
        </a:solidFill>
      </dgm:spPr>
      <dgm:t>
        <a:bodyPr/>
        <a:lstStyle/>
        <a:p>
          <a:pPr algn="l"/>
          <a:r>
            <a:rPr lang="en-US" sz="2400" dirty="0"/>
            <a:t>Candidate identifies learning to be evaluated </a:t>
          </a:r>
        </a:p>
        <a:p>
          <a:pPr algn="l"/>
          <a:r>
            <a:rPr lang="en-US" sz="2400" dirty="0"/>
            <a:t>Meeting with  assessor to outline assessment plan</a:t>
          </a:r>
        </a:p>
      </dgm:t>
    </dgm:pt>
    <dgm:pt modelId="{444AA08D-DD4E-45DD-ADA1-1FF70BA1657D}" type="parTrans" cxnId="{D69A73FF-2C79-44C2-811F-4B53A68F0563}">
      <dgm:prSet/>
      <dgm:spPr/>
      <dgm:t>
        <a:bodyPr/>
        <a:lstStyle/>
        <a:p>
          <a:endParaRPr lang="en-US"/>
        </a:p>
      </dgm:t>
    </dgm:pt>
    <dgm:pt modelId="{6C7DB16B-4781-4206-88BC-82F8130C94FD}" type="sibTrans" cxnId="{D69A73FF-2C79-44C2-811F-4B53A68F0563}">
      <dgm:prSet/>
      <dgm:spPr/>
      <dgm:t>
        <a:bodyPr/>
        <a:lstStyle/>
        <a:p>
          <a:endParaRPr lang="en-US" dirty="0"/>
        </a:p>
      </dgm:t>
    </dgm:pt>
    <dgm:pt modelId="{F4978B9C-6D74-4D58-9F9F-768F2427CA25}">
      <dgm:prSet custT="1"/>
      <dgm:spPr>
        <a:solidFill>
          <a:schemeClr val="accent1"/>
        </a:solidFill>
      </dgm:spPr>
      <dgm:t>
        <a:bodyPr/>
        <a:lstStyle/>
        <a:p>
          <a:pPr algn="l"/>
          <a:r>
            <a:rPr lang="en-ZA" sz="2400" dirty="0">
              <a:effectLst/>
            </a:rPr>
            <a:t>Candidate collects PoE as evidence  of relevant experience and learning.</a:t>
          </a:r>
          <a:endParaRPr lang="en-ZA" sz="2400" dirty="0">
            <a:effectLst/>
            <a:latin typeface="Times New Roman"/>
            <a:ea typeface="SimSun"/>
          </a:endParaRPr>
        </a:p>
      </dgm:t>
    </dgm:pt>
    <dgm:pt modelId="{560ED81C-3C5A-4221-8B92-784BF26FC13D}" type="parTrans" cxnId="{B48A5488-BC18-4D40-BE20-29D179DFFC98}">
      <dgm:prSet/>
      <dgm:spPr/>
      <dgm:t>
        <a:bodyPr/>
        <a:lstStyle/>
        <a:p>
          <a:endParaRPr lang="en-US"/>
        </a:p>
      </dgm:t>
    </dgm:pt>
    <dgm:pt modelId="{B481E81F-5EB4-4290-932F-A22243C9697B}" type="sibTrans" cxnId="{B48A5488-BC18-4D40-BE20-29D179DFFC98}">
      <dgm:prSet/>
      <dgm:spPr/>
      <dgm:t>
        <a:bodyPr/>
        <a:lstStyle/>
        <a:p>
          <a:endParaRPr lang="en-US" dirty="0"/>
        </a:p>
      </dgm:t>
    </dgm:pt>
    <dgm:pt modelId="{F158C2F6-ACE2-44A7-B635-D6835D43524B}">
      <dgm:prSet custT="1"/>
      <dgm:spPr>
        <a:solidFill>
          <a:schemeClr val="accent4"/>
        </a:solidFill>
      </dgm:spPr>
      <dgm:t>
        <a:bodyPr/>
        <a:lstStyle/>
        <a:p>
          <a:pPr algn="l"/>
          <a:r>
            <a:rPr lang="en-ZA" sz="2400" dirty="0">
              <a:effectLst/>
            </a:rPr>
            <a:t>Assessor evaluates evidence and candidate’s competence using practical assessment, simulation and questioning</a:t>
          </a:r>
          <a:r>
            <a:rPr lang="en-ZA" sz="2200" dirty="0">
              <a:effectLst/>
            </a:rPr>
            <a:t>.</a:t>
          </a:r>
          <a:endParaRPr lang="en-ZA" sz="2200" dirty="0">
            <a:effectLst/>
            <a:latin typeface="Times New Roman"/>
            <a:ea typeface="SimSun"/>
          </a:endParaRPr>
        </a:p>
      </dgm:t>
    </dgm:pt>
    <dgm:pt modelId="{F58AC1C8-B291-425A-9674-EA3BC63B5D07}" type="parTrans" cxnId="{B90AD645-8EB8-4DCA-9162-7BC7FCE3629A}">
      <dgm:prSet/>
      <dgm:spPr/>
      <dgm:t>
        <a:bodyPr/>
        <a:lstStyle/>
        <a:p>
          <a:endParaRPr lang="en-US"/>
        </a:p>
      </dgm:t>
    </dgm:pt>
    <dgm:pt modelId="{FA255533-CCA7-46AC-BD03-849A755F8990}" type="sibTrans" cxnId="{B90AD645-8EB8-4DCA-9162-7BC7FCE3629A}">
      <dgm:prSet/>
      <dgm:spPr/>
      <dgm:t>
        <a:bodyPr/>
        <a:lstStyle/>
        <a:p>
          <a:endParaRPr lang="en-US" dirty="0"/>
        </a:p>
      </dgm:t>
    </dgm:pt>
    <dgm:pt modelId="{C4D4DF19-B2D4-483A-A0CF-FC794B4C16DD}">
      <dgm:prSet custT="1"/>
      <dgm:spPr>
        <a:solidFill>
          <a:schemeClr val="accent1"/>
        </a:solidFill>
      </dgm:spPr>
      <dgm:t>
        <a:bodyPr/>
        <a:lstStyle/>
        <a:p>
          <a:pPr algn="l"/>
          <a:r>
            <a:rPr lang="en-ZA" sz="2400" dirty="0">
              <a:effectLst/>
            </a:rPr>
            <a:t>Assessor declares candidate “Competent” or “Not Yet Competent” </a:t>
          </a:r>
        </a:p>
        <a:p>
          <a:pPr algn="l"/>
          <a:r>
            <a:rPr lang="en-ZA" sz="2400" dirty="0">
              <a:effectLst/>
            </a:rPr>
            <a:t>Submits candidate’s achievement record</a:t>
          </a:r>
        </a:p>
      </dgm:t>
    </dgm:pt>
    <dgm:pt modelId="{DD998E82-0121-496A-8843-4A9943824C4F}" type="parTrans" cxnId="{95A88C86-9E25-4C01-8104-1C575781BE59}">
      <dgm:prSet/>
      <dgm:spPr/>
      <dgm:t>
        <a:bodyPr/>
        <a:lstStyle/>
        <a:p>
          <a:endParaRPr lang="en-US"/>
        </a:p>
      </dgm:t>
    </dgm:pt>
    <dgm:pt modelId="{0439DAD0-A63A-42CB-A488-F0EDF3BC0E49}" type="sibTrans" cxnId="{95A88C86-9E25-4C01-8104-1C575781BE59}">
      <dgm:prSet/>
      <dgm:spPr/>
      <dgm:t>
        <a:bodyPr/>
        <a:lstStyle/>
        <a:p>
          <a:endParaRPr lang="en-US"/>
        </a:p>
      </dgm:t>
    </dgm:pt>
    <dgm:pt modelId="{0646E3FD-4C97-4B90-93CF-427F1727BE9C}" type="pres">
      <dgm:prSet presAssocID="{A1358F9D-CA73-4D23-8BE3-1D26261A09E6}" presName="diagram" presStyleCnt="0">
        <dgm:presLayoutVars>
          <dgm:dir/>
          <dgm:resizeHandles val="exact"/>
        </dgm:presLayoutVars>
      </dgm:prSet>
      <dgm:spPr/>
    </dgm:pt>
    <dgm:pt modelId="{9312DE28-8AF8-4872-B642-568C45D7BD00}" type="pres">
      <dgm:prSet presAssocID="{B2C821BC-FE98-475A-B322-AA1716E3E62B}" presName="node" presStyleLbl="node1" presStyleIdx="0" presStyleCnt="4" custScaleX="177156" custScaleY="177156">
        <dgm:presLayoutVars>
          <dgm:bulletEnabled val="1"/>
        </dgm:presLayoutVars>
      </dgm:prSet>
      <dgm:spPr/>
    </dgm:pt>
    <dgm:pt modelId="{C48BA22E-1E61-48BD-8137-6436400EFB51}" type="pres">
      <dgm:prSet presAssocID="{6C7DB16B-4781-4206-88BC-82F8130C94FD}" presName="sibTrans" presStyleLbl="sibTrans2D1" presStyleIdx="0" presStyleCnt="3"/>
      <dgm:spPr/>
    </dgm:pt>
    <dgm:pt modelId="{7812FA31-A7D5-4C6D-B28F-7E50E783F5DB}" type="pres">
      <dgm:prSet presAssocID="{6C7DB16B-4781-4206-88BC-82F8130C94FD}" presName="connectorText" presStyleLbl="sibTrans2D1" presStyleIdx="0" presStyleCnt="3"/>
      <dgm:spPr/>
    </dgm:pt>
    <dgm:pt modelId="{58FF5973-B7EE-4E86-98E1-F933EA95E803}" type="pres">
      <dgm:prSet presAssocID="{F4978B9C-6D74-4D58-9F9F-768F2427CA25}" presName="node" presStyleLbl="node1" presStyleIdx="1" presStyleCnt="4" custScaleX="177156" custScaleY="177156">
        <dgm:presLayoutVars>
          <dgm:bulletEnabled val="1"/>
        </dgm:presLayoutVars>
      </dgm:prSet>
      <dgm:spPr/>
    </dgm:pt>
    <dgm:pt modelId="{0D9910CC-94F6-44A7-9DAB-6334ACAE7B8F}" type="pres">
      <dgm:prSet presAssocID="{B481E81F-5EB4-4290-932F-A22243C9697B}" presName="sibTrans" presStyleLbl="sibTrans2D1" presStyleIdx="1" presStyleCnt="3"/>
      <dgm:spPr/>
    </dgm:pt>
    <dgm:pt modelId="{1A5B8595-C775-430B-B8C1-5D03C061F4D2}" type="pres">
      <dgm:prSet presAssocID="{B481E81F-5EB4-4290-932F-A22243C9697B}" presName="connectorText" presStyleLbl="sibTrans2D1" presStyleIdx="1" presStyleCnt="3"/>
      <dgm:spPr/>
    </dgm:pt>
    <dgm:pt modelId="{EB65C735-038C-421B-A70E-501F5C6F2BBA}" type="pres">
      <dgm:prSet presAssocID="{F158C2F6-ACE2-44A7-B635-D6835D43524B}" presName="node" presStyleLbl="node1" presStyleIdx="2" presStyleCnt="4" custScaleX="177156" custScaleY="177156" custLinFactNeighborY="-12563">
        <dgm:presLayoutVars>
          <dgm:bulletEnabled val="1"/>
        </dgm:presLayoutVars>
      </dgm:prSet>
      <dgm:spPr/>
    </dgm:pt>
    <dgm:pt modelId="{8D083828-4538-4AD7-86BA-B12621F20A6E}" type="pres">
      <dgm:prSet presAssocID="{FA255533-CCA7-46AC-BD03-849A755F8990}" presName="sibTrans" presStyleLbl="sibTrans2D1" presStyleIdx="2" presStyleCnt="3"/>
      <dgm:spPr/>
    </dgm:pt>
    <dgm:pt modelId="{53BC786B-C617-4C8A-8CF6-D473BDA56024}" type="pres">
      <dgm:prSet presAssocID="{FA255533-CCA7-46AC-BD03-849A755F8990}" presName="connectorText" presStyleLbl="sibTrans2D1" presStyleIdx="2" presStyleCnt="3"/>
      <dgm:spPr/>
    </dgm:pt>
    <dgm:pt modelId="{18CFA85F-3DEC-47EB-A719-7300328C72F7}" type="pres">
      <dgm:prSet presAssocID="{C4D4DF19-B2D4-483A-A0CF-FC794B4C16DD}" presName="node" presStyleLbl="node1" presStyleIdx="3" presStyleCnt="4" custScaleX="177156" custScaleY="177156" custLinFactNeighborY="-12563">
        <dgm:presLayoutVars>
          <dgm:bulletEnabled val="1"/>
        </dgm:presLayoutVars>
      </dgm:prSet>
      <dgm:spPr/>
    </dgm:pt>
  </dgm:ptLst>
  <dgm:cxnLst>
    <dgm:cxn modelId="{AB50DE16-714F-474A-94E9-782C390D13E6}" type="presOf" srcId="{B481E81F-5EB4-4290-932F-A22243C9697B}" destId="{0D9910CC-94F6-44A7-9DAB-6334ACAE7B8F}" srcOrd="0" destOrd="0" presId="urn:microsoft.com/office/officeart/2005/8/layout/process5"/>
    <dgm:cxn modelId="{B90AD645-8EB8-4DCA-9162-7BC7FCE3629A}" srcId="{A1358F9D-CA73-4D23-8BE3-1D26261A09E6}" destId="{F158C2F6-ACE2-44A7-B635-D6835D43524B}" srcOrd="2" destOrd="0" parTransId="{F58AC1C8-B291-425A-9674-EA3BC63B5D07}" sibTransId="{FA255533-CCA7-46AC-BD03-849A755F8990}"/>
    <dgm:cxn modelId="{97D1916E-6231-458F-A537-6C31C509A2CB}" type="presOf" srcId="{6C7DB16B-4781-4206-88BC-82F8130C94FD}" destId="{7812FA31-A7D5-4C6D-B28F-7E50E783F5DB}" srcOrd="1" destOrd="0" presId="urn:microsoft.com/office/officeart/2005/8/layout/process5"/>
    <dgm:cxn modelId="{1A172E80-9CE4-48F0-B7C4-8786FDE34F49}" type="presOf" srcId="{F158C2F6-ACE2-44A7-B635-D6835D43524B}" destId="{EB65C735-038C-421B-A70E-501F5C6F2BBA}" srcOrd="0" destOrd="0" presId="urn:microsoft.com/office/officeart/2005/8/layout/process5"/>
    <dgm:cxn modelId="{95A88C86-9E25-4C01-8104-1C575781BE59}" srcId="{A1358F9D-CA73-4D23-8BE3-1D26261A09E6}" destId="{C4D4DF19-B2D4-483A-A0CF-FC794B4C16DD}" srcOrd="3" destOrd="0" parTransId="{DD998E82-0121-496A-8843-4A9943824C4F}" sibTransId="{0439DAD0-A63A-42CB-A488-F0EDF3BC0E49}"/>
    <dgm:cxn modelId="{B48A5488-BC18-4D40-BE20-29D179DFFC98}" srcId="{A1358F9D-CA73-4D23-8BE3-1D26261A09E6}" destId="{F4978B9C-6D74-4D58-9F9F-768F2427CA25}" srcOrd="1" destOrd="0" parTransId="{560ED81C-3C5A-4221-8B92-784BF26FC13D}" sibTransId="{B481E81F-5EB4-4290-932F-A22243C9697B}"/>
    <dgm:cxn modelId="{EF52988B-0C56-44B7-8B43-B3CBEFBFC2D7}" type="presOf" srcId="{B481E81F-5EB4-4290-932F-A22243C9697B}" destId="{1A5B8595-C775-430B-B8C1-5D03C061F4D2}" srcOrd="1" destOrd="0" presId="urn:microsoft.com/office/officeart/2005/8/layout/process5"/>
    <dgm:cxn modelId="{261F6E97-132A-4E19-8073-65D75BCBDD83}" type="presOf" srcId="{A1358F9D-CA73-4D23-8BE3-1D26261A09E6}" destId="{0646E3FD-4C97-4B90-93CF-427F1727BE9C}" srcOrd="0" destOrd="0" presId="urn:microsoft.com/office/officeart/2005/8/layout/process5"/>
    <dgm:cxn modelId="{55702FBC-6672-416C-A113-09CF866EE7F0}" type="presOf" srcId="{C4D4DF19-B2D4-483A-A0CF-FC794B4C16DD}" destId="{18CFA85F-3DEC-47EB-A719-7300328C72F7}" srcOrd="0" destOrd="0" presId="urn:microsoft.com/office/officeart/2005/8/layout/process5"/>
    <dgm:cxn modelId="{D19F6ABC-35B9-422A-9374-F371A556E5A2}" type="presOf" srcId="{FA255533-CCA7-46AC-BD03-849A755F8990}" destId="{53BC786B-C617-4C8A-8CF6-D473BDA56024}" srcOrd="1" destOrd="0" presId="urn:microsoft.com/office/officeart/2005/8/layout/process5"/>
    <dgm:cxn modelId="{143A34BF-B23E-405C-865D-E96DF939D67D}" type="presOf" srcId="{FA255533-CCA7-46AC-BD03-849A755F8990}" destId="{8D083828-4538-4AD7-86BA-B12621F20A6E}" srcOrd="0" destOrd="0" presId="urn:microsoft.com/office/officeart/2005/8/layout/process5"/>
    <dgm:cxn modelId="{62145FE6-ED18-4366-93F2-43C688A5BAE4}" type="presOf" srcId="{B2C821BC-FE98-475A-B322-AA1716E3E62B}" destId="{9312DE28-8AF8-4872-B642-568C45D7BD00}" srcOrd="0" destOrd="0" presId="urn:microsoft.com/office/officeart/2005/8/layout/process5"/>
    <dgm:cxn modelId="{58EF53F6-34FE-4DEE-9487-5FC4DF3F47FD}" type="presOf" srcId="{6C7DB16B-4781-4206-88BC-82F8130C94FD}" destId="{C48BA22E-1E61-48BD-8137-6436400EFB51}" srcOrd="0" destOrd="0" presId="urn:microsoft.com/office/officeart/2005/8/layout/process5"/>
    <dgm:cxn modelId="{524476F8-93CA-461A-ABB0-819B5B707085}" type="presOf" srcId="{F4978B9C-6D74-4D58-9F9F-768F2427CA25}" destId="{58FF5973-B7EE-4E86-98E1-F933EA95E803}" srcOrd="0" destOrd="0" presId="urn:microsoft.com/office/officeart/2005/8/layout/process5"/>
    <dgm:cxn modelId="{D69A73FF-2C79-44C2-811F-4B53A68F0563}" srcId="{A1358F9D-CA73-4D23-8BE3-1D26261A09E6}" destId="{B2C821BC-FE98-475A-B322-AA1716E3E62B}" srcOrd="0" destOrd="0" parTransId="{444AA08D-DD4E-45DD-ADA1-1FF70BA1657D}" sibTransId="{6C7DB16B-4781-4206-88BC-82F8130C94FD}"/>
    <dgm:cxn modelId="{283AC3F8-6FAA-4601-8106-2F3DF2F840D3}" type="presParOf" srcId="{0646E3FD-4C97-4B90-93CF-427F1727BE9C}" destId="{9312DE28-8AF8-4872-B642-568C45D7BD00}" srcOrd="0" destOrd="0" presId="urn:microsoft.com/office/officeart/2005/8/layout/process5"/>
    <dgm:cxn modelId="{435303E7-35C2-4B83-B6BE-50E43360BBAA}" type="presParOf" srcId="{0646E3FD-4C97-4B90-93CF-427F1727BE9C}" destId="{C48BA22E-1E61-48BD-8137-6436400EFB51}" srcOrd="1" destOrd="0" presId="urn:microsoft.com/office/officeart/2005/8/layout/process5"/>
    <dgm:cxn modelId="{B0F10A66-5C1D-4C32-8964-404E607DF181}" type="presParOf" srcId="{C48BA22E-1E61-48BD-8137-6436400EFB51}" destId="{7812FA31-A7D5-4C6D-B28F-7E50E783F5DB}" srcOrd="0" destOrd="0" presId="urn:microsoft.com/office/officeart/2005/8/layout/process5"/>
    <dgm:cxn modelId="{174A6AD2-1563-4D32-A582-2D5442118476}" type="presParOf" srcId="{0646E3FD-4C97-4B90-93CF-427F1727BE9C}" destId="{58FF5973-B7EE-4E86-98E1-F933EA95E803}" srcOrd="2" destOrd="0" presId="urn:microsoft.com/office/officeart/2005/8/layout/process5"/>
    <dgm:cxn modelId="{9E9D0547-F66F-4FC8-BF94-F0A52F88910F}" type="presParOf" srcId="{0646E3FD-4C97-4B90-93CF-427F1727BE9C}" destId="{0D9910CC-94F6-44A7-9DAB-6334ACAE7B8F}" srcOrd="3" destOrd="0" presId="urn:microsoft.com/office/officeart/2005/8/layout/process5"/>
    <dgm:cxn modelId="{477E3D11-018D-4628-BB5C-5E88BA2F21A1}" type="presParOf" srcId="{0D9910CC-94F6-44A7-9DAB-6334ACAE7B8F}" destId="{1A5B8595-C775-430B-B8C1-5D03C061F4D2}" srcOrd="0" destOrd="0" presId="urn:microsoft.com/office/officeart/2005/8/layout/process5"/>
    <dgm:cxn modelId="{3037D338-5E3C-4C62-AFB8-C3196DA21548}" type="presParOf" srcId="{0646E3FD-4C97-4B90-93CF-427F1727BE9C}" destId="{EB65C735-038C-421B-A70E-501F5C6F2BBA}" srcOrd="4" destOrd="0" presId="urn:microsoft.com/office/officeart/2005/8/layout/process5"/>
    <dgm:cxn modelId="{377C7D4D-58FB-48DE-AC48-B6A778CEFF9A}" type="presParOf" srcId="{0646E3FD-4C97-4B90-93CF-427F1727BE9C}" destId="{8D083828-4538-4AD7-86BA-B12621F20A6E}" srcOrd="5" destOrd="0" presId="urn:microsoft.com/office/officeart/2005/8/layout/process5"/>
    <dgm:cxn modelId="{E9735458-4932-4319-AB1A-45ECEEC3528E}" type="presParOf" srcId="{8D083828-4538-4AD7-86BA-B12621F20A6E}" destId="{53BC786B-C617-4C8A-8CF6-D473BDA56024}" srcOrd="0" destOrd="0" presId="urn:microsoft.com/office/officeart/2005/8/layout/process5"/>
    <dgm:cxn modelId="{862AEB52-D14F-42CA-BE6A-34C387E4FFD8}" type="presParOf" srcId="{0646E3FD-4C97-4B90-93CF-427F1727BE9C}" destId="{18CFA85F-3DEC-47EB-A719-7300328C72F7}"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simple2" qsCatId="simple" csTypeId="urn:microsoft.com/office/officeart/2005/8/colors/accent2_5" csCatId="accent2" phldr="1"/>
      <dgm:spPr/>
      <dgm:t>
        <a:bodyPr/>
        <a:lstStyle/>
        <a:p>
          <a:endParaRPr lang="en-US"/>
        </a:p>
      </dgm:t>
    </dgm:pt>
    <dgm:pt modelId="{4315F62E-86AB-44B4-BE42-9FEE4B62E21B}">
      <dgm:prSet phldrT="[Text]" custT="1"/>
      <dgm:spPr>
        <a:solidFill>
          <a:schemeClr val="tx1">
            <a:lumMod val="75000"/>
            <a:alpha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pPr>
        <a:solidFill>
          <a:schemeClr val="accent5">
            <a:lumMod val="75000"/>
            <a:alpha val="7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Observation</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pPr>
        <a:solidFill>
          <a:schemeClr val="bg1">
            <a:lumMod val="65000"/>
            <a:alpha val="7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pPr>
        <a:solidFill>
          <a:schemeClr val="accent5">
            <a:lumMod val="75000"/>
            <a:alpha val="7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Questioning</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4D5A3304-E90B-4794-BB32-D24D5A28E547}" type="presOf" srcId="{EE6CBC93-6715-43C1-80BC-45B80A3E58E7}" destId="{A8B7EC9A-A054-47E5-B4AB-ABADB33095FE}" srcOrd="0" destOrd="0" presId="urn:microsoft.com/office/officeart/2005/8/layout/orgChart1"/>
    <dgm:cxn modelId="{E2078621-529D-4C3E-BD4B-C95FD29CCF6F}" type="presOf" srcId="{04E00464-967E-49FA-8436-8993678753B6}" destId="{0E3DC6A6-72A0-4549-AFE6-A69896FFAE28}" srcOrd="0"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2A4D7232-3A32-482C-BB99-D732F7EA3B39}" type="presOf" srcId="{297772D6-99A3-4BE3-93C4-11D532D92C88}" destId="{249312C4-0F64-47AB-BF40-42C99B3A6E3E}" srcOrd="0" destOrd="0" presId="urn:microsoft.com/office/officeart/2005/8/layout/orgChart1"/>
    <dgm:cxn modelId="{07E85B37-8655-41FA-8F6D-DD8A964CDF36}" type="presOf" srcId="{1F909842-DB45-460F-87D0-E29CB3839B8C}" destId="{9F43FAE7-D1CC-4FF3-8799-33684CC5FC64}" srcOrd="1"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C79EAF4A-2907-4738-BC60-3D0762C92D27}" type="presOf" srcId="{320037E6-8D62-47F8-964B-3438CD071C79}" destId="{50F7BF35-A340-4C65-AF13-652E22CC449D}" srcOrd="0" destOrd="0" presId="urn:microsoft.com/office/officeart/2005/8/layout/orgChart1"/>
    <dgm:cxn modelId="{9255E34A-9260-4A5F-A6FF-250D63FD94E6}" type="presOf" srcId="{5C469DF5-3E53-4AE1-8B9D-B27970097842}" destId="{F93CE84B-53EF-4DD2-B4D9-E30662D3F97C}" srcOrd="0" destOrd="0" presId="urn:microsoft.com/office/officeart/2005/8/layout/orgChart1"/>
    <dgm:cxn modelId="{31E2919E-6849-44D6-832E-DAEB6D098CCC}" type="presOf" srcId="{1F909842-DB45-460F-87D0-E29CB3839B8C}" destId="{EED41511-DE2D-4D0E-BA6E-54FD55567C3D}" srcOrd="0" destOrd="0" presId="urn:microsoft.com/office/officeart/2005/8/layout/orgChart1"/>
    <dgm:cxn modelId="{0FAD6DAE-0BE5-4CFE-88FD-760A0F3D7518}" type="presOf" srcId="{EE6CBC93-6715-43C1-80BC-45B80A3E58E7}" destId="{9F7C733D-6C18-473C-9252-3E3A83C47239}" srcOrd="1"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DB621ED0-1C19-46FA-B656-D61C8DCD137C}" type="presOf" srcId="{4315F62E-86AB-44B4-BE42-9FEE4B62E21B}" destId="{41A52DFA-EA6C-4D42-9ED9-D1958787EB6E}" srcOrd="1" destOrd="0" presId="urn:microsoft.com/office/officeart/2005/8/layout/orgChart1"/>
    <dgm:cxn modelId="{6E0DCCD7-389A-4AF3-B982-E7D3D8A0A9F8}" type="presOf" srcId="{4315F62E-86AB-44B4-BE42-9FEE4B62E21B}" destId="{A608B290-BBA1-42EA-8627-DF8017516988}" srcOrd="0" destOrd="0" presId="urn:microsoft.com/office/officeart/2005/8/layout/orgChart1"/>
    <dgm:cxn modelId="{D6B34ADB-4760-4F8E-88F8-D99B2BAC7EA7}" type="presOf" srcId="{297772D6-99A3-4BE3-93C4-11D532D92C88}" destId="{F9189975-9781-489E-B973-71C98A13BCD6}"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0D00FDE2-A149-40DB-9D6E-4425143AB275}" type="presOf" srcId="{2778FCF2-4F20-4D05-9E2D-8649C3265A89}" destId="{799DF5AB-B575-4C43-9EF7-7C26A87D861A}" srcOrd="0" destOrd="0" presId="urn:microsoft.com/office/officeart/2005/8/layout/orgChart1"/>
    <dgm:cxn modelId="{BAE7986E-56C7-4A3B-A046-DA373E5E033F}" type="presParOf" srcId="{799DF5AB-B575-4C43-9EF7-7C26A87D861A}" destId="{17EA075B-21C4-4155-B8F9-799791F15E1F}" srcOrd="0" destOrd="0" presId="urn:microsoft.com/office/officeart/2005/8/layout/orgChart1"/>
    <dgm:cxn modelId="{3D63A3F9-BF2F-4A06-A463-A5E7C76BABB7}" type="presParOf" srcId="{17EA075B-21C4-4155-B8F9-799791F15E1F}" destId="{3AF5C85B-4730-45A2-A0AC-0E124056E767}" srcOrd="0" destOrd="0" presId="urn:microsoft.com/office/officeart/2005/8/layout/orgChart1"/>
    <dgm:cxn modelId="{DF058AE5-DBD3-4DAF-9A5F-59C8C187FDE8}" type="presParOf" srcId="{3AF5C85B-4730-45A2-A0AC-0E124056E767}" destId="{A608B290-BBA1-42EA-8627-DF8017516988}" srcOrd="0" destOrd="0" presId="urn:microsoft.com/office/officeart/2005/8/layout/orgChart1"/>
    <dgm:cxn modelId="{00EF6C56-9081-4951-9387-323D65E765B5}" type="presParOf" srcId="{3AF5C85B-4730-45A2-A0AC-0E124056E767}" destId="{41A52DFA-EA6C-4D42-9ED9-D1958787EB6E}" srcOrd="1" destOrd="0" presId="urn:microsoft.com/office/officeart/2005/8/layout/orgChart1"/>
    <dgm:cxn modelId="{4A9414D3-5E2E-41B5-BDD8-EDE5E55B2AD9}" type="presParOf" srcId="{17EA075B-21C4-4155-B8F9-799791F15E1F}" destId="{6CB374B8-E7E7-4B72-A9A5-F76BAE092796}" srcOrd="1" destOrd="0" presId="urn:microsoft.com/office/officeart/2005/8/layout/orgChart1"/>
    <dgm:cxn modelId="{6718F630-00DC-4C00-B161-D1D84958512B}" type="presParOf" srcId="{6CB374B8-E7E7-4B72-A9A5-F76BAE092796}" destId="{0E3DC6A6-72A0-4549-AFE6-A69896FFAE28}" srcOrd="0" destOrd="0" presId="urn:microsoft.com/office/officeart/2005/8/layout/orgChart1"/>
    <dgm:cxn modelId="{26AC173F-8E24-47C7-B3F9-45774EBED6E5}" type="presParOf" srcId="{6CB374B8-E7E7-4B72-A9A5-F76BAE092796}" destId="{C1DFCF61-C005-4C19-9FA2-DD0F34DEB9AA}" srcOrd="1" destOrd="0" presId="urn:microsoft.com/office/officeart/2005/8/layout/orgChart1"/>
    <dgm:cxn modelId="{A9035F4A-FE11-4E91-A3AA-1D4A2D94163C}" type="presParOf" srcId="{C1DFCF61-C005-4C19-9FA2-DD0F34DEB9AA}" destId="{8D2DDB3F-D779-4638-B9BB-71997D8A599C}" srcOrd="0" destOrd="0" presId="urn:microsoft.com/office/officeart/2005/8/layout/orgChart1"/>
    <dgm:cxn modelId="{4834DFB6-B178-4563-BD55-803DD573419B}" type="presParOf" srcId="{8D2DDB3F-D779-4638-B9BB-71997D8A599C}" destId="{249312C4-0F64-47AB-BF40-42C99B3A6E3E}" srcOrd="0" destOrd="0" presId="urn:microsoft.com/office/officeart/2005/8/layout/orgChart1"/>
    <dgm:cxn modelId="{4A3AD253-A0A3-4B6B-9231-ECA5E4DE997B}" type="presParOf" srcId="{8D2DDB3F-D779-4638-B9BB-71997D8A599C}" destId="{F9189975-9781-489E-B973-71C98A13BCD6}" srcOrd="1" destOrd="0" presId="urn:microsoft.com/office/officeart/2005/8/layout/orgChart1"/>
    <dgm:cxn modelId="{65D5F647-DC1E-42B4-B60F-AF1212069B56}" type="presParOf" srcId="{C1DFCF61-C005-4C19-9FA2-DD0F34DEB9AA}" destId="{2CFBAE96-A05B-471C-8A09-C394815B98D7}" srcOrd="1" destOrd="0" presId="urn:microsoft.com/office/officeart/2005/8/layout/orgChart1"/>
    <dgm:cxn modelId="{A65327B7-EB65-482B-A0F3-215BA7349E1E}" type="presParOf" srcId="{C1DFCF61-C005-4C19-9FA2-DD0F34DEB9AA}" destId="{E31494EA-0DF8-4FC0-948C-BDBD31E7747D}" srcOrd="2" destOrd="0" presId="urn:microsoft.com/office/officeart/2005/8/layout/orgChart1"/>
    <dgm:cxn modelId="{C17BE84E-18F7-4612-9D21-4EDE40C657BB}" type="presParOf" srcId="{6CB374B8-E7E7-4B72-A9A5-F76BAE092796}" destId="{50F7BF35-A340-4C65-AF13-652E22CC449D}" srcOrd="2" destOrd="0" presId="urn:microsoft.com/office/officeart/2005/8/layout/orgChart1"/>
    <dgm:cxn modelId="{13A81265-E1ED-4FE1-B4C7-B5E4B9F61A0C}" type="presParOf" srcId="{6CB374B8-E7E7-4B72-A9A5-F76BAE092796}" destId="{868FFF7C-F1F9-48C9-B504-BE22FAC74D61}" srcOrd="3" destOrd="0" presId="urn:microsoft.com/office/officeart/2005/8/layout/orgChart1"/>
    <dgm:cxn modelId="{6173B58A-D673-4AD0-926D-8A622392C153}" type="presParOf" srcId="{868FFF7C-F1F9-48C9-B504-BE22FAC74D61}" destId="{EBB9559B-9F4C-4523-8408-B87694C5CD6D}" srcOrd="0" destOrd="0" presId="urn:microsoft.com/office/officeart/2005/8/layout/orgChart1"/>
    <dgm:cxn modelId="{E6736729-C88B-4EB9-B147-1693D5DED917}" type="presParOf" srcId="{EBB9559B-9F4C-4523-8408-B87694C5CD6D}" destId="{EED41511-DE2D-4D0E-BA6E-54FD55567C3D}" srcOrd="0" destOrd="0" presId="urn:microsoft.com/office/officeart/2005/8/layout/orgChart1"/>
    <dgm:cxn modelId="{67648CBB-7999-4744-A30A-80C5B236ACD8}" type="presParOf" srcId="{EBB9559B-9F4C-4523-8408-B87694C5CD6D}" destId="{9F43FAE7-D1CC-4FF3-8799-33684CC5FC64}" srcOrd="1" destOrd="0" presId="urn:microsoft.com/office/officeart/2005/8/layout/orgChart1"/>
    <dgm:cxn modelId="{C2793F5E-0A46-447C-B023-C68F51CDC56C}" type="presParOf" srcId="{868FFF7C-F1F9-48C9-B504-BE22FAC74D61}" destId="{2DE2BF7C-B6C6-4F55-A1CB-AC7065CA2C08}" srcOrd="1" destOrd="0" presId="urn:microsoft.com/office/officeart/2005/8/layout/orgChart1"/>
    <dgm:cxn modelId="{69026DE5-9258-4119-9604-3ADC15C5C4E6}" type="presParOf" srcId="{868FFF7C-F1F9-48C9-B504-BE22FAC74D61}" destId="{B69382C7-55B1-4467-AFBF-C8F6975D237B}" srcOrd="2" destOrd="0" presId="urn:microsoft.com/office/officeart/2005/8/layout/orgChart1"/>
    <dgm:cxn modelId="{CF287FE4-7B05-4123-9D6A-CB0CB6FB5D17}" type="presParOf" srcId="{6CB374B8-E7E7-4B72-A9A5-F76BAE092796}" destId="{F93CE84B-53EF-4DD2-B4D9-E30662D3F97C}" srcOrd="4" destOrd="0" presId="urn:microsoft.com/office/officeart/2005/8/layout/orgChart1"/>
    <dgm:cxn modelId="{666EE598-F2A9-4DE3-B2A1-0BBFDBF7CBA5}" type="presParOf" srcId="{6CB374B8-E7E7-4B72-A9A5-F76BAE092796}" destId="{2352C2FB-5E2C-46F6-89B3-C4CFE50E8F8A}" srcOrd="5" destOrd="0" presId="urn:microsoft.com/office/officeart/2005/8/layout/orgChart1"/>
    <dgm:cxn modelId="{F68A6367-1E6C-461B-9723-4E41556153A4}" type="presParOf" srcId="{2352C2FB-5E2C-46F6-89B3-C4CFE50E8F8A}" destId="{09A80B74-40ED-4ABE-BB1D-DE752294AC78}" srcOrd="0" destOrd="0" presId="urn:microsoft.com/office/officeart/2005/8/layout/orgChart1"/>
    <dgm:cxn modelId="{17479330-D0AE-4F09-A660-F2AC40CD4830}" type="presParOf" srcId="{09A80B74-40ED-4ABE-BB1D-DE752294AC78}" destId="{A8B7EC9A-A054-47E5-B4AB-ABADB33095FE}" srcOrd="0" destOrd="0" presId="urn:microsoft.com/office/officeart/2005/8/layout/orgChart1"/>
    <dgm:cxn modelId="{31834E8A-F4FE-497F-A137-08C7C9E4A207}" type="presParOf" srcId="{09A80B74-40ED-4ABE-BB1D-DE752294AC78}" destId="{9F7C733D-6C18-473C-9252-3E3A83C47239}" srcOrd="1" destOrd="0" presId="urn:microsoft.com/office/officeart/2005/8/layout/orgChart1"/>
    <dgm:cxn modelId="{79CD97D5-685D-4427-BA04-381FE06B68D4}" type="presParOf" srcId="{2352C2FB-5E2C-46F6-89B3-C4CFE50E8F8A}" destId="{13466C65-E157-4A51-A8B3-E5B6F454015A}" srcOrd="1" destOrd="0" presId="urn:microsoft.com/office/officeart/2005/8/layout/orgChart1"/>
    <dgm:cxn modelId="{62224579-8835-4B7E-A534-50A1D1B4132B}" type="presParOf" srcId="{2352C2FB-5E2C-46F6-89B3-C4CFE50E8F8A}" destId="{AD2A798D-A394-4694-9ADC-7F213A742210}" srcOrd="2" destOrd="0" presId="urn:microsoft.com/office/officeart/2005/8/layout/orgChart1"/>
    <dgm:cxn modelId="{2E3A5F41-2963-4AF4-8E95-F3EE723EC4A0}"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3FD264F-6A54-46B8-BA49-89192800231F}"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en-US"/>
        </a:p>
      </dgm:t>
    </dgm:pt>
    <dgm:pt modelId="{B757B884-E823-44A0-9474-8E67098A4A63}">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2800" dirty="0"/>
            <a:t>Evaluation of a product </a:t>
          </a:r>
          <a:endParaRPr lang="en-US" sz="2800" dirty="0"/>
        </a:p>
      </dgm:t>
    </dgm:pt>
    <dgm:pt modelId="{AB37CAD8-F7EF-47DD-8D93-B37210C75696}" type="parTrans" cxnId="{339C17B8-14FC-407C-978B-43BCEBF8F6A5}">
      <dgm:prSet/>
      <dgm:spPr/>
      <dgm:t>
        <a:bodyPr/>
        <a:lstStyle/>
        <a:p>
          <a:endParaRPr lang="en-US"/>
        </a:p>
      </dgm:t>
    </dgm:pt>
    <dgm:pt modelId="{BCF68FFB-50DB-4143-9E07-F9559BE3342F}" type="sibTrans" cxnId="{339C17B8-14FC-407C-978B-43BCEBF8F6A5}">
      <dgm:prSet/>
      <dgm:spPr/>
      <dgm:t>
        <a:bodyPr/>
        <a:lstStyle/>
        <a:p>
          <a:endParaRPr lang="en-US"/>
        </a:p>
      </dgm:t>
    </dgm:pt>
    <dgm:pt modelId="{CD03F62F-6598-495F-BC78-0823ACA26CF2}">
      <dgm:prSet phldrT="[Tex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ZA" sz="2400" dirty="0">
              <a:solidFill>
                <a:schemeClr val="bg1"/>
              </a:solidFill>
            </a:rPr>
            <a:t>Something  learner has produced after task has been completed</a:t>
          </a:r>
          <a:endParaRPr lang="en-US" sz="2400" dirty="0">
            <a:solidFill>
              <a:schemeClr val="bg1"/>
            </a:solidFill>
          </a:endParaRPr>
        </a:p>
      </dgm:t>
    </dgm:pt>
    <dgm:pt modelId="{1F8FEA72-99A8-473D-88F2-B6B5A63CB31A}" type="parTrans" cxnId="{329DA516-BC53-4FC6-9D90-AA8D9B8D641B}">
      <dgm:prSet/>
      <dgm:spPr/>
      <dgm:t>
        <a:bodyPr/>
        <a:lstStyle/>
        <a:p>
          <a:endParaRPr lang="en-US"/>
        </a:p>
      </dgm:t>
    </dgm:pt>
    <dgm:pt modelId="{EE588E99-4CC3-4832-A4FF-4F0B202D61B3}" type="sibTrans" cxnId="{329DA516-BC53-4FC6-9D90-AA8D9B8D641B}">
      <dgm:prSet/>
      <dgm:spPr/>
      <dgm:t>
        <a:bodyPr/>
        <a:lstStyle/>
        <a:p>
          <a:endParaRPr lang="en-US"/>
        </a:p>
      </dgm:t>
    </dgm:pt>
    <dgm:pt modelId="{B937E3E9-E083-4FA2-AC0A-06A30C913DFC}">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2800" dirty="0"/>
            <a:t>Questioning </a:t>
          </a:r>
          <a:endParaRPr lang="en-US" sz="2800" dirty="0"/>
        </a:p>
      </dgm:t>
    </dgm:pt>
    <dgm:pt modelId="{3958A310-DB73-4BA0-B108-94F070C3E470}" type="parTrans" cxnId="{39F8F4D7-1BFD-475C-BD0E-7661A5752035}">
      <dgm:prSet/>
      <dgm:spPr/>
      <dgm:t>
        <a:bodyPr/>
        <a:lstStyle/>
        <a:p>
          <a:endParaRPr lang="en-US"/>
        </a:p>
      </dgm:t>
    </dgm:pt>
    <dgm:pt modelId="{DB87DAF7-601D-4559-B791-FE6BE9E4CEA7}" type="sibTrans" cxnId="{39F8F4D7-1BFD-475C-BD0E-7661A5752035}">
      <dgm:prSet/>
      <dgm:spPr/>
      <dgm:t>
        <a:bodyPr/>
        <a:lstStyle/>
        <a:p>
          <a:endParaRPr lang="en-US"/>
        </a:p>
      </dgm:t>
    </dgm:pt>
    <dgm:pt modelId="{08EA9B86-9C67-4F70-A33D-0272176418A8}">
      <dgm:prSe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pPr rtl="0"/>
          <a:r>
            <a:rPr lang="en-ZA" sz="2400" dirty="0">
              <a:solidFill>
                <a:schemeClr val="bg1"/>
              </a:solidFill>
            </a:rPr>
            <a:t>Asking questions orally or in writing </a:t>
          </a:r>
          <a:r>
            <a:rPr lang="en-ZA" sz="2400" baseline="0" dirty="0">
              <a:solidFill>
                <a:schemeClr val="bg1"/>
              </a:solidFill>
            </a:rPr>
            <a:t> - </a:t>
          </a:r>
          <a:r>
            <a:rPr lang="en-ZA" sz="2400" dirty="0">
              <a:solidFill>
                <a:schemeClr val="bg1"/>
              </a:solidFill>
            </a:rPr>
            <a:t> answered orally or in writing</a:t>
          </a:r>
        </a:p>
      </dgm:t>
    </dgm:pt>
    <dgm:pt modelId="{0D5FEBC1-A9C0-4561-AF84-57148B1DA2B9}" type="parTrans" cxnId="{883DEB25-23D1-4246-ADE1-7F0BC4FC5B45}">
      <dgm:prSet/>
      <dgm:spPr/>
      <dgm:t>
        <a:bodyPr/>
        <a:lstStyle/>
        <a:p>
          <a:endParaRPr lang="en-US"/>
        </a:p>
      </dgm:t>
    </dgm:pt>
    <dgm:pt modelId="{E9751E11-54BC-44C8-87C1-B89171D5012F}" type="sibTrans" cxnId="{883DEB25-23D1-4246-ADE1-7F0BC4FC5B45}">
      <dgm:prSet/>
      <dgm:spPr/>
      <dgm:t>
        <a:bodyPr/>
        <a:lstStyle/>
        <a:p>
          <a:endParaRPr lang="en-US"/>
        </a:p>
      </dgm:t>
    </dgm:pt>
    <dgm:pt modelId="{5F09DE38-1793-45A8-8080-0016840755A5}" type="pres">
      <dgm:prSet presAssocID="{53FD264F-6A54-46B8-BA49-89192800231F}" presName="diagram" presStyleCnt="0">
        <dgm:presLayoutVars>
          <dgm:chPref val="1"/>
          <dgm:dir/>
          <dgm:animOne val="branch"/>
          <dgm:animLvl val="lvl"/>
          <dgm:resizeHandles/>
        </dgm:presLayoutVars>
      </dgm:prSet>
      <dgm:spPr/>
    </dgm:pt>
    <dgm:pt modelId="{4CCD9BA0-EFD6-4DFF-AF14-A13A70001643}" type="pres">
      <dgm:prSet presAssocID="{B757B884-E823-44A0-9474-8E67098A4A63}" presName="root" presStyleCnt="0"/>
      <dgm:spPr/>
    </dgm:pt>
    <dgm:pt modelId="{7DBAE862-19ED-4BEA-BC86-688C580473F2}" type="pres">
      <dgm:prSet presAssocID="{B757B884-E823-44A0-9474-8E67098A4A63}" presName="rootComposite" presStyleCnt="0"/>
      <dgm:spPr/>
    </dgm:pt>
    <dgm:pt modelId="{6E4B195F-E4AF-40CE-9A00-A2A1DFDA7AEB}" type="pres">
      <dgm:prSet presAssocID="{B757B884-E823-44A0-9474-8E67098A4A63}" presName="rootText" presStyleLbl="node1" presStyleIdx="0" presStyleCnt="2"/>
      <dgm:spPr/>
    </dgm:pt>
    <dgm:pt modelId="{422AB5EB-8032-4668-ACB2-49E55C3C1698}" type="pres">
      <dgm:prSet presAssocID="{B757B884-E823-44A0-9474-8E67098A4A63}" presName="rootConnector" presStyleLbl="node1" presStyleIdx="0" presStyleCnt="2"/>
      <dgm:spPr/>
    </dgm:pt>
    <dgm:pt modelId="{03FFA725-C698-4271-8C3E-E5846FC02C31}" type="pres">
      <dgm:prSet presAssocID="{B757B884-E823-44A0-9474-8E67098A4A63}" presName="childShape" presStyleCnt="0"/>
      <dgm:spPr/>
    </dgm:pt>
    <dgm:pt modelId="{E7706158-C012-404C-BC3A-1363C1F287EC}" type="pres">
      <dgm:prSet presAssocID="{1F8FEA72-99A8-473D-88F2-B6B5A63CB31A}" presName="Name13" presStyleLbl="parChTrans1D2" presStyleIdx="0" presStyleCnt="2"/>
      <dgm:spPr/>
    </dgm:pt>
    <dgm:pt modelId="{CF9FC0EC-CF1C-4613-8540-729E0A4A39E0}" type="pres">
      <dgm:prSet presAssocID="{CD03F62F-6598-495F-BC78-0823ACA26CF2}" presName="childText" presStyleLbl="bgAcc1" presStyleIdx="0" presStyleCnt="2" custScaleX="133100" custScaleY="133100">
        <dgm:presLayoutVars>
          <dgm:bulletEnabled val="1"/>
        </dgm:presLayoutVars>
      </dgm:prSet>
      <dgm:spPr/>
    </dgm:pt>
    <dgm:pt modelId="{8ECA5878-C458-472E-8407-3CBBA632F1CE}" type="pres">
      <dgm:prSet presAssocID="{B937E3E9-E083-4FA2-AC0A-06A30C913DFC}" presName="root" presStyleCnt="0"/>
      <dgm:spPr/>
    </dgm:pt>
    <dgm:pt modelId="{A1D5F495-04B7-49B0-8B3E-26989F230785}" type="pres">
      <dgm:prSet presAssocID="{B937E3E9-E083-4FA2-AC0A-06A30C913DFC}" presName="rootComposite" presStyleCnt="0"/>
      <dgm:spPr/>
    </dgm:pt>
    <dgm:pt modelId="{6B65799A-736C-43DC-BB41-6D4094DC0B92}" type="pres">
      <dgm:prSet presAssocID="{B937E3E9-E083-4FA2-AC0A-06A30C913DFC}" presName="rootText" presStyleLbl="node1" presStyleIdx="1" presStyleCnt="2"/>
      <dgm:spPr/>
    </dgm:pt>
    <dgm:pt modelId="{E6505E8D-472C-4415-A939-A5F4E1AE8060}" type="pres">
      <dgm:prSet presAssocID="{B937E3E9-E083-4FA2-AC0A-06A30C913DFC}" presName="rootConnector" presStyleLbl="node1" presStyleIdx="1" presStyleCnt="2"/>
      <dgm:spPr/>
    </dgm:pt>
    <dgm:pt modelId="{A443B6EA-A540-43E7-8EEE-6DA01D33A25D}" type="pres">
      <dgm:prSet presAssocID="{B937E3E9-E083-4FA2-AC0A-06A30C913DFC}" presName="childShape" presStyleCnt="0"/>
      <dgm:spPr/>
    </dgm:pt>
    <dgm:pt modelId="{603E8CBF-ACAF-408A-99C8-FD46DAFE509C}" type="pres">
      <dgm:prSet presAssocID="{0D5FEBC1-A9C0-4561-AF84-57148B1DA2B9}" presName="Name13" presStyleLbl="parChTrans1D2" presStyleIdx="1" presStyleCnt="2"/>
      <dgm:spPr/>
    </dgm:pt>
    <dgm:pt modelId="{CAF2EA11-50AA-49E7-9AE8-E600EACC04F3}" type="pres">
      <dgm:prSet presAssocID="{08EA9B86-9C67-4F70-A33D-0272176418A8}" presName="childText" presStyleLbl="bgAcc1" presStyleIdx="1" presStyleCnt="2" custScaleX="133100" custScaleY="133100">
        <dgm:presLayoutVars>
          <dgm:bulletEnabled val="1"/>
        </dgm:presLayoutVars>
      </dgm:prSet>
      <dgm:spPr/>
    </dgm:pt>
  </dgm:ptLst>
  <dgm:cxnLst>
    <dgm:cxn modelId="{329DA516-BC53-4FC6-9D90-AA8D9B8D641B}" srcId="{B757B884-E823-44A0-9474-8E67098A4A63}" destId="{CD03F62F-6598-495F-BC78-0823ACA26CF2}" srcOrd="0" destOrd="0" parTransId="{1F8FEA72-99A8-473D-88F2-B6B5A63CB31A}" sibTransId="{EE588E99-4CC3-4832-A4FF-4F0B202D61B3}"/>
    <dgm:cxn modelId="{883DEB25-23D1-4246-ADE1-7F0BC4FC5B45}" srcId="{B937E3E9-E083-4FA2-AC0A-06A30C913DFC}" destId="{08EA9B86-9C67-4F70-A33D-0272176418A8}" srcOrd="0" destOrd="0" parTransId="{0D5FEBC1-A9C0-4561-AF84-57148B1DA2B9}" sibTransId="{E9751E11-54BC-44C8-87C1-B89171D5012F}"/>
    <dgm:cxn modelId="{0A6E4633-4649-4BA8-B777-F93627FD5F77}" type="presOf" srcId="{B937E3E9-E083-4FA2-AC0A-06A30C913DFC}" destId="{6B65799A-736C-43DC-BB41-6D4094DC0B92}" srcOrd="0" destOrd="0" presId="urn:microsoft.com/office/officeart/2005/8/layout/hierarchy3"/>
    <dgm:cxn modelId="{FA126946-B6BE-4C33-B6F4-1129D9B239B9}" type="presOf" srcId="{1F8FEA72-99A8-473D-88F2-B6B5A63CB31A}" destId="{E7706158-C012-404C-BC3A-1363C1F287EC}" srcOrd="0" destOrd="0" presId="urn:microsoft.com/office/officeart/2005/8/layout/hierarchy3"/>
    <dgm:cxn modelId="{609D2786-8A35-4FC6-B8EF-F693E8F063AE}" type="presOf" srcId="{CD03F62F-6598-495F-BC78-0823ACA26CF2}" destId="{CF9FC0EC-CF1C-4613-8540-729E0A4A39E0}" srcOrd="0" destOrd="0" presId="urn:microsoft.com/office/officeart/2005/8/layout/hierarchy3"/>
    <dgm:cxn modelId="{49F69892-F71F-437F-A7B2-2CC01B4BCBA2}" type="presOf" srcId="{0D5FEBC1-A9C0-4561-AF84-57148B1DA2B9}" destId="{603E8CBF-ACAF-408A-99C8-FD46DAFE509C}" srcOrd="0" destOrd="0" presId="urn:microsoft.com/office/officeart/2005/8/layout/hierarchy3"/>
    <dgm:cxn modelId="{6E098D9E-463B-4A76-9B8D-29D4671B1DDA}" type="presOf" srcId="{08EA9B86-9C67-4F70-A33D-0272176418A8}" destId="{CAF2EA11-50AA-49E7-9AE8-E600EACC04F3}" srcOrd="0" destOrd="0" presId="urn:microsoft.com/office/officeart/2005/8/layout/hierarchy3"/>
    <dgm:cxn modelId="{B689FFAC-88FE-488F-8C9E-0B1A041185DE}" type="presOf" srcId="{B757B884-E823-44A0-9474-8E67098A4A63}" destId="{6E4B195F-E4AF-40CE-9A00-A2A1DFDA7AEB}" srcOrd="0" destOrd="0" presId="urn:microsoft.com/office/officeart/2005/8/layout/hierarchy3"/>
    <dgm:cxn modelId="{339C17B8-14FC-407C-978B-43BCEBF8F6A5}" srcId="{53FD264F-6A54-46B8-BA49-89192800231F}" destId="{B757B884-E823-44A0-9474-8E67098A4A63}" srcOrd="0" destOrd="0" parTransId="{AB37CAD8-F7EF-47DD-8D93-B37210C75696}" sibTransId="{BCF68FFB-50DB-4143-9E07-F9559BE3342F}"/>
    <dgm:cxn modelId="{52E321BD-2F36-4B55-8467-99E6B3E27D26}" type="presOf" srcId="{B757B884-E823-44A0-9474-8E67098A4A63}" destId="{422AB5EB-8032-4668-ACB2-49E55C3C1698}" srcOrd="1" destOrd="0" presId="urn:microsoft.com/office/officeart/2005/8/layout/hierarchy3"/>
    <dgm:cxn modelId="{39F8F4D7-1BFD-475C-BD0E-7661A5752035}" srcId="{53FD264F-6A54-46B8-BA49-89192800231F}" destId="{B937E3E9-E083-4FA2-AC0A-06A30C913DFC}" srcOrd="1" destOrd="0" parTransId="{3958A310-DB73-4BA0-B108-94F070C3E470}" sibTransId="{DB87DAF7-601D-4559-B791-FE6BE9E4CEA7}"/>
    <dgm:cxn modelId="{F201C9F4-9C42-4FD3-9CE0-2981F6997132}" type="presOf" srcId="{B937E3E9-E083-4FA2-AC0A-06A30C913DFC}" destId="{E6505E8D-472C-4415-A939-A5F4E1AE8060}" srcOrd="1" destOrd="0" presId="urn:microsoft.com/office/officeart/2005/8/layout/hierarchy3"/>
    <dgm:cxn modelId="{0F15B9FF-CDB1-40CA-9B09-26721C895CF7}" type="presOf" srcId="{53FD264F-6A54-46B8-BA49-89192800231F}" destId="{5F09DE38-1793-45A8-8080-0016840755A5}" srcOrd="0" destOrd="0" presId="urn:microsoft.com/office/officeart/2005/8/layout/hierarchy3"/>
    <dgm:cxn modelId="{B1C32E74-8C34-4B84-B575-8D05CCF94750}" type="presParOf" srcId="{5F09DE38-1793-45A8-8080-0016840755A5}" destId="{4CCD9BA0-EFD6-4DFF-AF14-A13A70001643}" srcOrd="0" destOrd="0" presId="urn:microsoft.com/office/officeart/2005/8/layout/hierarchy3"/>
    <dgm:cxn modelId="{6104E67E-5958-4269-B2A4-3E4BFAE1252E}" type="presParOf" srcId="{4CCD9BA0-EFD6-4DFF-AF14-A13A70001643}" destId="{7DBAE862-19ED-4BEA-BC86-688C580473F2}" srcOrd="0" destOrd="0" presId="urn:microsoft.com/office/officeart/2005/8/layout/hierarchy3"/>
    <dgm:cxn modelId="{4710012B-104C-48EE-941F-E8E1ECE60435}" type="presParOf" srcId="{7DBAE862-19ED-4BEA-BC86-688C580473F2}" destId="{6E4B195F-E4AF-40CE-9A00-A2A1DFDA7AEB}" srcOrd="0" destOrd="0" presId="urn:microsoft.com/office/officeart/2005/8/layout/hierarchy3"/>
    <dgm:cxn modelId="{8F2C4A5B-18CE-4617-B510-0F495A972446}" type="presParOf" srcId="{7DBAE862-19ED-4BEA-BC86-688C580473F2}" destId="{422AB5EB-8032-4668-ACB2-49E55C3C1698}" srcOrd="1" destOrd="0" presId="urn:microsoft.com/office/officeart/2005/8/layout/hierarchy3"/>
    <dgm:cxn modelId="{47AEAF6F-BF3C-4F6F-9D5F-763C77DAB10A}" type="presParOf" srcId="{4CCD9BA0-EFD6-4DFF-AF14-A13A70001643}" destId="{03FFA725-C698-4271-8C3E-E5846FC02C31}" srcOrd="1" destOrd="0" presId="urn:microsoft.com/office/officeart/2005/8/layout/hierarchy3"/>
    <dgm:cxn modelId="{F8CD731B-C3F0-4555-9308-C61080FCA052}" type="presParOf" srcId="{03FFA725-C698-4271-8C3E-E5846FC02C31}" destId="{E7706158-C012-404C-BC3A-1363C1F287EC}" srcOrd="0" destOrd="0" presId="urn:microsoft.com/office/officeart/2005/8/layout/hierarchy3"/>
    <dgm:cxn modelId="{DAE04593-6015-4209-AD55-B073E8F2A44E}" type="presParOf" srcId="{03FFA725-C698-4271-8C3E-E5846FC02C31}" destId="{CF9FC0EC-CF1C-4613-8540-729E0A4A39E0}" srcOrd="1" destOrd="0" presId="urn:microsoft.com/office/officeart/2005/8/layout/hierarchy3"/>
    <dgm:cxn modelId="{12E1E656-2E4D-4AAF-AAE1-AC13825C7870}" type="presParOf" srcId="{5F09DE38-1793-45A8-8080-0016840755A5}" destId="{8ECA5878-C458-472E-8407-3CBBA632F1CE}" srcOrd="1" destOrd="0" presId="urn:microsoft.com/office/officeart/2005/8/layout/hierarchy3"/>
    <dgm:cxn modelId="{911AD0D4-B84D-437F-A772-EE5051649EA8}" type="presParOf" srcId="{8ECA5878-C458-472E-8407-3CBBA632F1CE}" destId="{A1D5F495-04B7-49B0-8B3E-26989F230785}" srcOrd="0" destOrd="0" presId="urn:microsoft.com/office/officeart/2005/8/layout/hierarchy3"/>
    <dgm:cxn modelId="{7924E5A5-7525-4816-8C8B-D45604C715FB}" type="presParOf" srcId="{A1D5F495-04B7-49B0-8B3E-26989F230785}" destId="{6B65799A-736C-43DC-BB41-6D4094DC0B92}" srcOrd="0" destOrd="0" presId="urn:microsoft.com/office/officeart/2005/8/layout/hierarchy3"/>
    <dgm:cxn modelId="{5ABDBDA0-3775-48C7-A7DB-78BD787087EB}" type="presParOf" srcId="{A1D5F495-04B7-49B0-8B3E-26989F230785}" destId="{E6505E8D-472C-4415-A939-A5F4E1AE8060}" srcOrd="1" destOrd="0" presId="urn:microsoft.com/office/officeart/2005/8/layout/hierarchy3"/>
    <dgm:cxn modelId="{BFC337DE-26CF-4F84-A064-D3CBD29A382B}" type="presParOf" srcId="{8ECA5878-C458-472E-8407-3CBBA632F1CE}" destId="{A443B6EA-A540-43E7-8EEE-6DA01D33A25D}" srcOrd="1" destOrd="0" presId="urn:microsoft.com/office/officeart/2005/8/layout/hierarchy3"/>
    <dgm:cxn modelId="{690AC7AA-C758-4231-94E2-6EEE1583ADEF}" type="presParOf" srcId="{A443B6EA-A540-43E7-8EEE-6DA01D33A25D}" destId="{603E8CBF-ACAF-408A-99C8-FD46DAFE509C}" srcOrd="0" destOrd="0" presId="urn:microsoft.com/office/officeart/2005/8/layout/hierarchy3"/>
    <dgm:cxn modelId="{29D329EA-A019-4922-8E85-113C9D758B83}" type="presParOf" srcId="{A443B6EA-A540-43E7-8EEE-6DA01D33A25D}" destId="{CAF2EA11-50AA-49E7-9AE8-E600EACC04F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C970F44-113D-476B-BBE2-740DD34702FE}" type="doc">
      <dgm:prSet loTypeId="urn:microsoft.com/office/officeart/2005/8/layout/balance1" loCatId="relationship" qsTypeId="urn:microsoft.com/office/officeart/2005/8/quickstyle/3d2" qsCatId="3D" csTypeId="urn:microsoft.com/office/officeart/2005/8/colors/accent1_3" csCatId="accent1" phldr="1"/>
      <dgm:spPr/>
      <dgm:t>
        <a:bodyPr/>
        <a:lstStyle/>
        <a:p>
          <a:endParaRPr lang="en-US"/>
        </a:p>
      </dgm:t>
    </dgm:pt>
    <dgm:pt modelId="{A6A5887C-1D61-400D-BB4C-7893B2FB78AB}">
      <dgm:prSet phldrT="[Text]" custT="1"/>
      <dgm:spPr>
        <a:solidFill>
          <a:schemeClr val="accent1">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bg1"/>
              </a:solidFill>
            </a:rPr>
            <a:t>Advantages</a:t>
          </a:r>
        </a:p>
      </dgm:t>
    </dgm:pt>
    <dgm:pt modelId="{276A8DB9-E4E3-4F85-A46F-75B0ADE957B2}" type="parTrans" cxnId="{EB656C3D-88C2-4E5A-ACB9-499D051FDA29}">
      <dgm:prSet/>
      <dgm:spPr/>
      <dgm:t>
        <a:bodyPr/>
        <a:lstStyle/>
        <a:p>
          <a:endParaRPr lang="en-US"/>
        </a:p>
      </dgm:t>
    </dgm:pt>
    <dgm:pt modelId="{0014B3B8-CF91-432C-8EB1-723C27BA4DB4}" type="sibTrans" cxnId="{EB656C3D-88C2-4E5A-ACB9-499D051FDA29}">
      <dgm:prSet/>
      <dgm:spPr/>
      <dgm:t>
        <a:bodyPr/>
        <a:lstStyle/>
        <a:p>
          <a:endParaRPr lang="en-US"/>
        </a:p>
      </dgm:t>
    </dgm:pt>
    <dgm:pt modelId="{BC892C80-5B28-4855-A4FF-0C673DD232B3}">
      <dgm:prSet phldrT="[Text]" custT="1"/>
      <dgm:spPr>
        <a:solidFill>
          <a:srgbClr val="008080"/>
        </a:solidFill>
      </dgm:spPr>
      <dgm:t>
        <a:bodyPr/>
        <a:lstStyle/>
        <a:p>
          <a:r>
            <a:rPr lang="en-US" sz="2000" dirty="0"/>
            <a:t>Observe entire process</a:t>
          </a:r>
        </a:p>
      </dgm:t>
    </dgm:pt>
    <dgm:pt modelId="{595FC712-E83D-4F01-AA98-DEDBB2A80FF8}" type="parTrans" cxnId="{4DD9F40F-7C1D-4E7C-8764-5CC157270490}">
      <dgm:prSet/>
      <dgm:spPr/>
      <dgm:t>
        <a:bodyPr/>
        <a:lstStyle/>
        <a:p>
          <a:endParaRPr lang="en-US"/>
        </a:p>
      </dgm:t>
    </dgm:pt>
    <dgm:pt modelId="{1F1FA9F6-39C3-4EB4-8B43-A153EC528FCA}" type="sibTrans" cxnId="{4DD9F40F-7C1D-4E7C-8764-5CC157270490}">
      <dgm:prSet/>
      <dgm:spPr/>
      <dgm:t>
        <a:bodyPr/>
        <a:lstStyle/>
        <a:p>
          <a:endParaRPr lang="en-US"/>
        </a:p>
      </dgm:t>
    </dgm:pt>
    <dgm:pt modelId="{4F91ACB8-467B-45E9-9E65-681996CBDEAF}">
      <dgm:prSet phldrT="[Text]" custT="1"/>
      <dgm:spPr>
        <a:solidFill>
          <a:schemeClr val="bg1">
            <a:lumMod val="65000"/>
          </a:schemeClr>
        </a:solidFill>
      </dgm:spPr>
      <dgm:t>
        <a:bodyPr/>
        <a:lstStyle/>
        <a:p>
          <a:r>
            <a:rPr lang="en-US" sz="2000" dirty="0"/>
            <a:t>Best to assess performance</a:t>
          </a:r>
        </a:p>
      </dgm:t>
    </dgm:pt>
    <dgm:pt modelId="{D3F7E0DE-F3A7-4A5A-BCF5-FCACF93F4EBC}" type="parTrans" cxnId="{7AADBA83-F7DA-4D23-B85D-ACCF93777772}">
      <dgm:prSet/>
      <dgm:spPr/>
      <dgm:t>
        <a:bodyPr/>
        <a:lstStyle/>
        <a:p>
          <a:endParaRPr lang="en-US"/>
        </a:p>
      </dgm:t>
    </dgm:pt>
    <dgm:pt modelId="{BF1CFBD1-89D9-4B49-80E7-5598563AF59D}" type="sibTrans" cxnId="{7AADBA83-F7DA-4D23-B85D-ACCF93777772}">
      <dgm:prSet/>
      <dgm:spPr/>
      <dgm:t>
        <a:bodyPr/>
        <a:lstStyle/>
        <a:p>
          <a:endParaRPr lang="en-US"/>
        </a:p>
      </dgm:t>
    </dgm:pt>
    <dgm:pt modelId="{FC2652F5-E715-4412-9E21-CA582ABC3771}">
      <dgm:prSet phldrT="[Text]" custT="1"/>
      <dgm:spPr>
        <a:solidFill>
          <a:schemeClr val="accent1">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300" b="1" dirty="0">
              <a:solidFill>
                <a:schemeClr val="bg1"/>
              </a:solidFill>
            </a:rPr>
            <a:t>Disadvantages</a:t>
          </a:r>
        </a:p>
      </dgm:t>
    </dgm:pt>
    <dgm:pt modelId="{B04BF253-FFED-4587-B1D7-5601A9FA08D0}" type="parTrans" cxnId="{14FE4D40-6229-4A83-92CE-536B7038FCFB}">
      <dgm:prSet/>
      <dgm:spPr/>
      <dgm:t>
        <a:bodyPr/>
        <a:lstStyle/>
        <a:p>
          <a:endParaRPr lang="en-US"/>
        </a:p>
      </dgm:t>
    </dgm:pt>
    <dgm:pt modelId="{D66E3B85-8359-4206-9C0C-754F5E21C15D}" type="sibTrans" cxnId="{14FE4D40-6229-4A83-92CE-536B7038FCFB}">
      <dgm:prSet/>
      <dgm:spPr/>
      <dgm:t>
        <a:bodyPr/>
        <a:lstStyle/>
        <a:p>
          <a:endParaRPr lang="en-US"/>
        </a:p>
      </dgm:t>
    </dgm:pt>
    <dgm:pt modelId="{8C1600AB-30AE-44A1-8CC7-FA49E648B36A}">
      <dgm:prSet phldrT="[Text]"/>
      <dgm:spPr>
        <a:solidFill>
          <a:schemeClr val="bg1">
            <a:lumMod val="65000"/>
          </a:schemeClr>
        </a:solidFill>
      </dgm:spPr>
      <dgm:t>
        <a:bodyPr/>
        <a:lstStyle/>
        <a:p>
          <a:r>
            <a:rPr lang="en-US" dirty="0"/>
            <a:t>Time Consuming</a:t>
          </a:r>
        </a:p>
      </dgm:t>
    </dgm:pt>
    <dgm:pt modelId="{705138A6-F925-4027-A862-CEE7B2C6FEB7}" type="parTrans" cxnId="{5B237196-A237-467F-9855-951770473ED4}">
      <dgm:prSet/>
      <dgm:spPr/>
      <dgm:t>
        <a:bodyPr/>
        <a:lstStyle/>
        <a:p>
          <a:endParaRPr lang="en-US"/>
        </a:p>
      </dgm:t>
    </dgm:pt>
    <dgm:pt modelId="{B7423392-14F6-4A1F-B833-BA017E407CFF}" type="sibTrans" cxnId="{5B237196-A237-467F-9855-951770473ED4}">
      <dgm:prSet/>
      <dgm:spPr/>
      <dgm:t>
        <a:bodyPr/>
        <a:lstStyle/>
        <a:p>
          <a:endParaRPr lang="en-US"/>
        </a:p>
      </dgm:t>
    </dgm:pt>
    <dgm:pt modelId="{25155706-E10B-47E5-A75F-6529B043FCB4}">
      <dgm:prSet phldrT="[Text]" custT="1"/>
      <dgm:spPr>
        <a:solidFill>
          <a:schemeClr val="accent5"/>
        </a:solidFill>
      </dgm:spPr>
      <dgm:t>
        <a:bodyPr/>
        <a:lstStyle/>
        <a:p>
          <a:r>
            <a:rPr lang="en-US" sz="2000" dirty="0"/>
            <a:t>No evidence of understanding</a:t>
          </a:r>
        </a:p>
      </dgm:t>
    </dgm:pt>
    <dgm:pt modelId="{070BA47A-C4B1-47FC-8B34-9891551C8079}" type="parTrans" cxnId="{A1926353-0D39-4AE6-8FF6-4D0CC961FB34}">
      <dgm:prSet/>
      <dgm:spPr/>
      <dgm:t>
        <a:bodyPr/>
        <a:lstStyle/>
        <a:p>
          <a:endParaRPr lang="en-US"/>
        </a:p>
      </dgm:t>
    </dgm:pt>
    <dgm:pt modelId="{88F57B37-D279-4072-8E99-7483A7B6F6C5}" type="sibTrans" cxnId="{A1926353-0D39-4AE6-8FF6-4D0CC961FB34}">
      <dgm:prSet/>
      <dgm:spPr/>
      <dgm:t>
        <a:bodyPr/>
        <a:lstStyle/>
        <a:p>
          <a:endParaRPr lang="en-US"/>
        </a:p>
      </dgm:t>
    </dgm:pt>
    <dgm:pt modelId="{09A6EEBA-71C3-4D53-AA76-EDF15F590977}">
      <dgm:prSet phldrT="[Text]" custT="1"/>
      <dgm:spPr>
        <a:solidFill>
          <a:schemeClr val="bg1">
            <a:lumMod val="65000"/>
          </a:schemeClr>
        </a:solidFill>
      </dgm:spPr>
      <dgm:t>
        <a:bodyPr/>
        <a:lstStyle/>
        <a:p>
          <a:r>
            <a:rPr lang="en-US" sz="2000" dirty="0"/>
            <a:t>Expensive</a:t>
          </a:r>
        </a:p>
      </dgm:t>
    </dgm:pt>
    <dgm:pt modelId="{211A6026-B9D3-45C8-88AD-F1487FA521F2}" type="parTrans" cxnId="{59ABB951-5217-4F1B-A47D-78D0DF5E016B}">
      <dgm:prSet/>
      <dgm:spPr/>
      <dgm:t>
        <a:bodyPr/>
        <a:lstStyle/>
        <a:p>
          <a:endParaRPr lang="en-US"/>
        </a:p>
      </dgm:t>
    </dgm:pt>
    <dgm:pt modelId="{32B36C0C-7399-48A9-BD8D-1624E4619D4F}" type="sibTrans" cxnId="{59ABB951-5217-4F1B-A47D-78D0DF5E016B}">
      <dgm:prSet/>
      <dgm:spPr/>
      <dgm:t>
        <a:bodyPr/>
        <a:lstStyle/>
        <a:p>
          <a:endParaRPr lang="en-US"/>
        </a:p>
      </dgm:t>
    </dgm:pt>
    <dgm:pt modelId="{C01DB069-9C34-43B6-BBC5-6501670C1BD4}">
      <dgm:prSet custT="1"/>
      <dgm:spPr>
        <a:solidFill>
          <a:schemeClr val="accent5"/>
        </a:solidFill>
      </dgm:spPr>
      <dgm:t>
        <a:bodyPr/>
        <a:lstStyle/>
        <a:p>
          <a:r>
            <a:rPr lang="en-US" sz="2400" dirty="0"/>
            <a:t>Direct </a:t>
          </a:r>
        </a:p>
      </dgm:t>
    </dgm:pt>
    <dgm:pt modelId="{E2BD0EF3-334C-4254-80F0-769760C60AD0}" type="parTrans" cxnId="{F882353D-B52A-4C44-8B54-7470235CDEAA}">
      <dgm:prSet/>
      <dgm:spPr/>
      <dgm:t>
        <a:bodyPr/>
        <a:lstStyle/>
        <a:p>
          <a:endParaRPr lang="en-US"/>
        </a:p>
      </dgm:t>
    </dgm:pt>
    <dgm:pt modelId="{10DFCACD-F687-404C-A0A2-1FC47ACE8DB3}" type="sibTrans" cxnId="{F882353D-B52A-4C44-8B54-7470235CDEAA}">
      <dgm:prSet/>
      <dgm:spPr/>
      <dgm:t>
        <a:bodyPr/>
        <a:lstStyle/>
        <a:p>
          <a:endParaRPr lang="en-US"/>
        </a:p>
      </dgm:t>
    </dgm:pt>
    <dgm:pt modelId="{BE4F37DB-3358-4C89-8A4B-A5B4F7D5D805}">
      <dgm:prSet custT="1"/>
      <dgm:spPr>
        <a:solidFill>
          <a:schemeClr val="bg1">
            <a:lumMod val="65000"/>
          </a:schemeClr>
        </a:solidFill>
      </dgm:spPr>
      <dgm:t>
        <a:bodyPr/>
        <a:lstStyle/>
        <a:p>
          <a:r>
            <a:rPr lang="en-US" sz="2400" dirty="0"/>
            <a:t>Authentic</a:t>
          </a:r>
        </a:p>
      </dgm:t>
    </dgm:pt>
    <dgm:pt modelId="{8467429B-950A-481F-B159-AAEEF7D1DA9B}" type="parTrans" cxnId="{B081F07D-D288-438C-B97D-48C30CB0B2E2}">
      <dgm:prSet/>
      <dgm:spPr/>
      <dgm:t>
        <a:bodyPr/>
        <a:lstStyle/>
        <a:p>
          <a:endParaRPr lang="en-US"/>
        </a:p>
      </dgm:t>
    </dgm:pt>
    <dgm:pt modelId="{8265DE98-7C72-41A4-8FD4-06E22820BD26}" type="sibTrans" cxnId="{B081F07D-D288-438C-B97D-48C30CB0B2E2}">
      <dgm:prSet/>
      <dgm:spPr/>
      <dgm:t>
        <a:bodyPr/>
        <a:lstStyle/>
        <a:p>
          <a:endParaRPr lang="en-US"/>
        </a:p>
      </dgm:t>
    </dgm:pt>
    <dgm:pt modelId="{73A335EB-9F16-43C8-9B16-7FE0D7AA5F5B}">
      <dgm:prSet/>
      <dgm:spPr/>
      <dgm:t>
        <a:bodyPr/>
        <a:lstStyle/>
        <a:p>
          <a:endParaRPr lang="en-US"/>
        </a:p>
      </dgm:t>
    </dgm:pt>
    <dgm:pt modelId="{3C59D237-5A69-4ADE-96F9-86E54152E70B}" type="parTrans" cxnId="{C02246B3-DC2C-43D1-A8C1-D4DCEC40E323}">
      <dgm:prSet/>
      <dgm:spPr/>
      <dgm:t>
        <a:bodyPr/>
        <a:lstStyle/>
        <a:p>
          <a:endParaRPr lang="en-US"/>
        </a:p>
      </dgm:t>
    </dgm:pt>
    <dgm:pt modelId="{1B2EA43E-F441-4867-A9C6-048E074C5DBD}" type="sibTrans" cxnId="{C02246B3-DC2C-43D1-A8C1-D4DCEC40E323}">
      <dgm:prSet/>
      <dgm:spPr/>
      <dgm:t>
        <a:bodyPr/>
        <a:lstStyle/>
        <a:p>
          <a:endParaRPr lang="en-US"/>
        </a:p>
      </dgm:t>
    </dgm:pt>
    <dgm:pt modelId="{935B93EE-5EC6-4893-967E-D0C451EC0763}" type="pres">
      <dgm:prSet presAssocID="{2C970F44-113D-476B-BBE2-740DD34702FE}" presName="outerComposite" presStyleCnt="0">
        <dgm:presLayoutVars>
          <dgm:chMax val="2"/>
          <dgm:animLvl val="lvl"/>
          <dgm:resizeHandles val="exact"/>
        </dgm:presLayoutVars>
      </dgm:prSet>
      <dgm:spPr/>
    </dgm:pt>
    <dgm:pt modelId="{36C10EFE-7AA9-4111-BE33-CE9DFE0904CE}" type="pres">
      <dgm:prSet presAssocID="{2C970F44-113D-476B-BBE2-740DD34702FE}" presName="dummyMaxCanvas" presStyleCnt="0"/>
      <dgm:spPr/>
    </dgm:pt>
    <dgm:pt modelId="{928B120E-373C-4551-9A85-0FE6692F5278}" type="pres">
      <dgm:prSet presAssocID="{2C970F44-113D-476B-BBE2-740DD34702FE}" presName="parentComposite" presStyleCnt="0"/>
      <dgm:spPr/>
    </dgm:pt>
    <dgm:pt modelId="{FF662B7E-7D33-44DE-9485-4644D6095BD3}" type="pres">
      <dgm:prSet presAssocID="{2C970F44-113D-476B-BBE2-740DD34702FE}" presName="parent1" presStyleLbl="alignAccFollowNode1" presStyleIdx="0" presStyleCnt="4" custScaleX="121000" custScaleY="121000">
        <dgm:presLayoutVars>
          <dgm:chMax val="4"/>
        </dgm:presLayoutVars>
      </dgm:prSet>
      <dgm:spPr/>
    </dgm:pt>
    <dgm:pt modelId="{A8F17710-01BA-4B87-AD9C-5F6FE8408607}" type="pres">
      <dgm:prSet presAssocID="{2C970F44-113D-476B-BBE2-740DD34702FE}" presName="parent2" presStyleLbl="alignAccFollowNode1" presStyleIdx="1" presStyleCnt="4" custAng="0" custScaleX="121000" custScaleY="121000">
        <dgm:presLayoutVars>
          <dgm:chMax val="4"/>
        </dgm:presLayoutVars>
      </dgm:prSet>
      <dgm:spPr/>
    </dgm:pt>
    <dgm:pt modelId="{BAAE2DB8-D2A2-4FB9-9B47-2DBC226BCC81}" type="pres">
      <dgm:prSet presAssocID="{2C970F44-113D-476B-BBE2-740DD34702FE}" presName="childrenComposite" presStyleCnt="0"/>
      <dgm:spPr/>
    </dgm:pt>
    <dgm:pt modelId="{F2B13758-3CD6-4731-AE3F-268C0B39AEE2}" type="pres">
      <dgm:prSet presAssocID="{2C970F44-113D-476B-BBE2-740DD34702FE}" presName="dummyMaxCanvas_ChildArea" presStyleCnt="0"/>
      <dgm:spPr/>
    </dgm:pt>
    <dgm:pt modelId="{DBF7AA6B-1DEB-47BC-9EA3-843FAD02BBF7}" type="pres">
      <dgm:prSet presAssocID="{2C970F44-113D-476B-BBE2-740DD34702FE}" presName="fulcrum" presStyleLbl="alignAccFollowNode1" presStyleIdx="2" presStyleCnt="4"/>
      <dgm:spPr/>
    </dgm:pt>
    <dgm:pt modelId="{25CBA5D1-6EA0-4A97-99DA-3D3B1D7F2772}" type="pres">
      <dgm:prSet presAssocID="{2C970F44-113D-476B-BBE2-740DD34702FE}" presName="balance_43" presStyleLbl="alignAccFollowNode1" presStyleIdx="3" presStyleCnt="4">
        <dgm:presLayoutVars>
          <dgm:bulletEnabled val="1"/>
        </dgm:presLayoutVars>
      </dgm:prSet>
      <dgm:spPr/>
    </dgm:pt>
    <dgm:pt modelId="{A5F7D770-8CC7-470D-8364-4AB104903938}" type="pres">
      <dgm:prSet presAssocID="{2C970F44-113D-476B-BBE2-740DD34702FE}" presName="left_43_1" presStyleLbl="node1" presStyleIdx="0" presStyleCnt="7" custScaleX="110000" custScaleY="110000">
        <dgm:presLayoutVars>
          <dgm:bulletEnabled val="1"/>
        </dgm:presLayoutVars>
      </dgm:prSet>
      <dgm:spPr/>
    </dgm:pt>
    <dgm:pt modelId="{0A27B232-2868-48F6-BCE1-71EB944DC87E}" type="pres">
      <dgm:prSet presAssocID="{2C970F44-113D-476B-BBE2-740DD34702FE}" presName="left_43_2" presStyleLbl="node1" presStyleIdx="1" presStyleCnt="7" custScaleX="110000" custScaleY="110000">
        <dgm:presLayoutVars>
          <dgm:bulletEnabled val="1"/>
        </dgm:presLayoutVars>
      </dgm:prSet>
      <dgm:spPr/>
    </dgm:pt>
    <dgm:pt modelId="{8DCDF3DB-92FC-451F-BDA2-CDAD6A2C5653}" type="pres">
      <dgm:prSet presAssocID="{2C970F44-113D-476B-BBE2-740DD34702FE}" presName="left_43_3" presStyleLbl="node1" presStyleIdx="2" presStyleCnt="7" custScaleX="110000" custScaleY="110000">
        <dgm:presLayoutVars>
          <dgm:bulletEnabled val="1"/>
        </dgm:presLayoutVars>
      </dgm:prSet>
      <dgm:spPr/>
    </dgm:pt>
    <dgm:pt modelId="{34F6C7E7-EF72-49E7-9F47-10C004365103}" type="pres">
      <dgm:prSet presAssocID="{2C970F44-113D-476B-BBE2-740DD34702FE}" presName="left_43_4" presStyleLbl="node1" presStyleIdx="3" presStyleCnt="7" custScaleX="110000" custScaleY="110000">
        <dgm:presLayoutVars>
          <dgm:bulletEnabled val="1"/>
        </dgm:presLayoutVars>
      </dgm:prSet>
      <dgm:spPr/>
    </dgm:pt>
    <dgm:pt modelId="{956B3B5F-A56B-484E-BCD5-EE08FC492133}" type="pres">
      <dgm:prSet presAssocID="{2C970F44-113D-476B-BBE2-740DD34702FE}" presName="right_43_1" presStyleLbl="node1" presStyleIdx="4" presStyleCnt="7" custScaleX="110000" custScaleY="110000">
        <dgm:presLayoutVars>
          <dgm:bulletEnabled val="1"/>
        </dgm:presLayoutVars>
      </dgm:prSet>
      <dgm:spPr/>
    </dgm:pt>
    <dgm:pt modelId="{531A81A0-037A-4BC5-9A9A-F2E7B39F314F}" type="pres">
      <dgm:prSet presAssocID="{2C970F44-113D-476B-BBE2-740DD34702FE}" presName="right_43_2" presStyleLbl="node1" presStyleIdx="5" presStyleCnt="7" custScaleX="110000" custScaleY="110000">
        <dgm:presLayoutVars>
          <dgm:bulletEnabled val="1"/>
        </dgm:presLayoutVars>
      </dgm:prSet>
      <dgm:spPr/>
    </dgm:pt>
    <dgm:pt modelId="{1A148224-C73D-475B-93A1-EF14105317BB}" type="pres">
      <dgm:prSet presAssocID="{2C970F44-113D-476B-BBE2-740DD34702FE}" presName="right_43_3" presStyleLbl="node1" presStyleIdx="6" presStyleCnt="7" custScaleX="110000" custScaleY="110000">
        <dgm:presLayoutVars>
          <dgm:bulletEnabled val="1"/>
        </dgm:presLayoutVars>
      </dgm:prSet>
      <dgm:spPr/>
    </dgm:pt>
  </dgm:ptLst>
  <dgm:cxnLst>
    <dgm:cxn modelId="{4DD9F40F-7C1D-4E7C-8764-5CC157270490}" srcId="{A6A5887C-1D61-400D-BB4C-7893B2FB78AB}" destId="{BC892C80-5B28-4855-A4FF-0C673DD232B3}" srcOrd="0" destOrd="0" parTransId="{595FC712-E83D-4F01-AA98-DEDBB2A80FF8}" sibTransId="{1F1FA9F6-39C3-4EB4-8B43-A153EC528FCA}"/>
    <dgm:cxn modelId="{22753315-839D-4416-A59C-F7E4102CD165}" type="presOf" srcId="{8C1600AB-30AE-44A1-8CC7-FA49E648B36A}" destId="{956B3B5F-A56B-484E-BCD5-EE08FC492133}" srcOrd="0" destOrd="0" presId="urn:microsoft.com/office/officeart/2005/8/layout/balance1"/>
    <dgm:cxn modelId="{9FC75215-E8CD-4486-9F3C-F86683703EF3}" type="presOf" srcId="{2C970F44-113D-476B-BBE2-740DD34702FE}" destId="{935B93EE-5EC6-4893-967E-D0C451EC0763}" srcOrd="0" destOrd="0" presId="urn:microsoft.com/office/officeart/2005/8/layout/balance1"/>
    <dgm:cxn modelId="{C20B5519-6777-4FA0-BA70-58E741A02DEC}" type="presOf" srcId="{FC2652F5-E715-4412-9E21-CA582ABC3771}" destId="{A8F17710-01BA-4B87-AD9C-5F6FE8408607}" srcOrd="0" destOrd="0" presId="urn:microsoft.com/office/officeart/2005/8/layout/balance1"/>
    <dgm:cxn modelId="{F606041B-E31A-4009-8A0A-35A0431CB03D}" type="presOf" srcId="{BE4F37DB-3358-4C89-8A4B-A5B4F7D5D805}" destId="{34F6C7E7-EF72-49E7-9F47-10C004365103}" srcOrd="0" destOrd="0" presId="urn:microsoft.com/office/officeart/2005/8/layout/balance1"/>
    <dgm:cxn modelId="{BCA47923-56E9-442F-AF1A-95E7FF9A7175}" type="presOf" srcId="{25155706-E10B-47E5-A75F-6529B043FCB4}" destId="{531A81A0-037A-4BC5-9A9A-F2E7B39F314F}" srcOrd="0" destOrd="0" presId="urn:microsoft.com/office/officeart/2005/8/layout/balance1"/>
    <dgm:cxn modelId="{F882353D-B52A-4C44-8B54-7470235CDEAA}" srcId="{A6A5887C-1D61-400D-BB4C-7893B2FB78AB}" destId="{C01DB069-9C34-43B6-BBC5-6501670C1BD4}" srcOrd="2" destOrd="0" parTransId="{E2BD0EF3-334C-4254-80F0-769760C60AD0}" sibTransId="{10DFCACD-F687-404C-A0A2-1FC47ACE8DB3}"/>
    <dgm:cxn modelId="{EB656C3D-88C2-4E5A-ACB9-499D051FDA29}" srcId="{2C970F44-113D-476B-BBE2-740DD34702FE}" destId="{A6A5887C-1D61-400D-BB4C-7893B2FB78AB}" srcOrd="0" destOrd="0" parTransId="{276A8DB9-E4E3-4F85-A46F-75B0ADE957B2}" sibTransId="{0014B3B8-CF91-432C-8EB1-723C27BA4DB4}"/>
    <dgm:cxn modelId="{14FE4D40-6229-4A83-92CE-536B7038FCFB}" srcId="{2C970F44-113D-476B-BBE2-740DD34702FE}" destId="{FC2652F5-E715-4412-9E21-CA582ABC3771}" srcOrd="1" destOrd="0" parTransId="{B04BF253-FFED-4587-B1D7-5601A9FA08D0}" sibTransId="{D66E3B85-8359-4206-9C0C-754F5E21C15D}"/>
    <dgm:cxn modelId="{20B71441-C484-4AF3-8984-4373D001B09C}" type="presOf" srcId="{BC892C80-5B28-4855-A4FF-0C673DD232B3}" destId="{A5F7D770-8CC7-470D-8364-4AB104903938}" srcOrd="0" destOrd="0" presId="urn:microsoft.com/office/officeart/2005/8/layout/balance1"/>
    <dgm:cxn modelId="{59ABB951-5217-4F1B-A47D-78D0DF5E016B}" srcId="{FC2652F5-E715-4412-9E21-CA582ABC3771}" destId="{09A6EEBA-71C3-4D53-AA76-EDF15F590977}" srcOrd="2" destOrd="0" parTransId="{211A6026-B9D3-45C8-88AD-F1487FA521F2}" sibTransId="{32B36C0C-7399-48A9-BD8D-1624E4619D4F}"/>
    <dgm:cxn modelId="{F01F4372-ABE8-4806-AA0F-D8E3BBEA4B47}" type="presOf" srcId="{09A6EEBA-71C3-4D53-AA76-EDF15F590977}" destId="{1A148224-C73D-475B-93A1-EF14105317BB}" srcOrd="0" destOrd="0" presId="urn:microsoft.com/office/officeart/2005/8/layout/balance1"/>
    <dgm:cxn modelId="{A1926353-0D39-4AE6-8FF6-4D0CC961FB34}" srcId="{FC2652F5-E715-4412-9E21-CA582ABC3771}" destId="{25155706-E10B-47E5-A75F-6529B043FCB4}" srcOrd="1" destOrd="0" parTransId="{070BA47A-C4B1-47FC-8B34-9891551C8079}" sibTransId="{88F57B37-D279-4072-8E99-7483A7B6F6C5}"/>
    <dgm:cxn modelId="{B081F07D-D288-438C-B97D-48C30CB0B2E2}" srcId="{A6A5887C-1D61-400D-BB4C-7893B2FB78AB}" destId="{BE4F37DB-3358-4C89-8A4B-A5B4F7D5D805}" srcOrd="3" destOrd="0" parTransId="{8467429B-950A-481F-B159-AAEEF7D1DA9B}" sibTransId="{8265DE98-7C72-41A4-8FD4-06E22820BD26}"/>
    <dgm:cxn modelId="{7AADBA83-F7DA-4D23-B85D-ACCF93777772}" srcId="{A6A5887C-1D61-400D-BB4C-7893B2FB78AB}" destId="{4F91ACB8-467B-45E9-9E65-681996CBDEAF}" srcOrd="1" destOrd="0" parTransId="{D3F7E0DE-F3A7-4A5A-BCF5-FCACF93F4EBC}" sibTransId="{BF1CFBD1-89D9-4B49-80E7-5598563AF59D}"/>
    <dgm:cxn modelId="{5BD64D93-845A-42C7-BABB-E8770D8C620D}" type="presOf" srcId="{A6A5887C-1D61-400D-BB4C-7893B2FB78AB}" destId="{FF662B7E-7D33-44DE-9485-4644D6095BD3}" srcOrd="0" destOrd="0" presId="urn:microsoft.com/office/officeart/2005/8/layout/balance1"/>
    <dgm:cxn modelId="{5B237196-A237-467F-9855-951770473ED4}" srcId="{FC2652F5-E715-4412-9E21-CA582ABC3771}" destId="{8C1600AB-30AE-44A1-8CC7-FA49E648B36A}" srcOrd="0" destOrd="0" parTransId="{705138A6-F925-4027-A862-CEE7B2C6FEB7}" sibTransId="{B7423392-14F6-4A1F-B833-BA017E407CFF}"/>
    <dgm:cxn modelId="{C02246B3-DC2C-43D1-A8C1-D4DCEC40E323}" srcId="{A6A5887C-1D61-400D-BB4C-7893B2FB78AB}" destId="{73A335EB-9F16-43C8-9B16-7FE0D7AA5F5B}" srcOrd="4" destOrd="0" parTransId="{3C59D237-5A69-4ADE-96F9-86E54152E70B}" sibTransId="{1B2EA43E-F441-4867-A9C6-048E074C5DBD}"/>
    <dgm:cxn modelId="{37BC94E9-B0DC-4659-A91E-8FBE30E87869}" type="presOf" srcId="{C01DB069-9C34-43B6-BBC5-6501670C1BD4}" destId="{8DCDF3DB-92FC-451F-BDA2-CDAD6A2C5653}" srcOrd="0" destOrd="0" presId="urn:microsoft.com/office/officeart/2005/8/layout/balance1"/>
    <dgm:cxn modelId="{A3A77CFE-2BE4-4A30-8E34-B10180E0BACA}" type="presOf" srcId="{4F91ACB8-467B-45E9-9E65-681996CBDEAF}" destId="{0A27B232-2868-48F6-BCE1-71EB944DC87E}" srcOrd="0" destOrd="0" presId="urn:microsoft.com/office/officeart/2005/8/layout/balance1"/>
    <dgm:cxn modelId="{E88E07AD-BF27-4941-8021-D8A0CAED3B39}" type="presParOf" srcId="{935B93EE-5EC6-4893-967E-D0C451EC0763}" destId="{36C10EFE-7AA9-4111-BE33-CE9DFE0904CE}" srcOrd="0" destOrd="0" presId="urn:microsoft.com/office/officeart/2005/8/layout/balance1"/>
    <dgm:cxn modelId="{E11A71F6-2757-47C5-AB51-736B8C0439A0}" type="presParOf" srcId="{935B93EE-5EC6-4893-967E-D0C451EC0763}" destId="{928B120E-373C-4551-9A85-0FE6692F5278}" srcOrd="1" destOrd="0" presId="urn:microsoft.com/office/officeart/2005/8/layout/balance1"/>
    <dgm:cxn modelId="{B4AC6435-003C-41CB-943F-539A18AF5600}" type="presParOf" srcId="{928B120E-373C-4551-9A85-0FE6692F5278}" destId="{FF662B7E-7D33-44DE-9485-4644D6095BD3}" srcOrd="0" destOrd="0" presId="urn:microsoft.com/office/officeart/2005/8/layout/balance1"/>
    <dgm:cxn modelId="{C63D7BB8-FF9F-4E14-B166-D7C4FA300486}" type="presParOf" srcId="{928B120E-373C-4551-9A85-0FE6692F5278}" destId="{A8F17710-01BA-4B87-AD9C-5F6FE8408607}" srcOrd="1" destOrd="0" presId="urn:microsoft.com/office/officeart/2005/8/layout/balance1"/>
    <dgm:cxn modelId="{953FDDCC-1457-4523-A8F6-7E9D1EAB6124}" type="presParOf" srcId="{935B93EE-5EC6-4893-967E-D0C451EC0763}" destId="{BAAE2DB8-D2A2-4FB9-9B47-2DBC226BCC81}" srcOrd="2" destOrd="0" presId="urn:microsoft.com/office/officeart/2005/8/layout/balance1"/>
    <dgm:cxn modelId="{6CF4F5BA-B489-420D-A960-BE7C8EC3F671}" type="presParOf" srcId="{BAAE2DB8-D2A2-4FB9-9B47-2DBC226BCC81}" destId="{F2B13758-3CD6-4731-AE3F-268C0B39AEE2}" srcOrd="0" destOrd="0" presId="urn:microsoft.com/office/officeart/2005/8/layout/balance1"/>
    <dgm:cxn modelId="{7DE313F9-4666-440A-A639-141F1CA50A95}" type="presParOf" srcId="{BAAE2DB8-D2A2-4FB9-9B47-2DBC226BCC81}" destId="{DBF7AA6B-1DEB-47BC-9EA3-843FAD02BBF7}" srcOrd="1" destOrd="0" presId="urn:microsoft.com/office/officeart/2005/8/layout/balance1"/>
    <dgm:cxn modelId="{599CCB02-B1D9-443A-82FD-0EF89EADDDDA}" type="presParOf" srcId="{BAAE2DB8-D2A2-4FB9-9B47-2DBC226BCC81}" destId="{25CBA5D1-6EA0-4A97-99DA-3D3B1D7F2772}" srcOrd="2" destOrd="0" presId="urn:microsoft.com/office/officeart/2005/8/layout/balance1"/>
    <dgm:cxn modelId="{46E4724B-8AF2-4E16-8AD3-7FE91FBBC693}" type="presParOf" srcId="{BAAE2DB8-D2A2-4FB9-9B47-2DBC226BCC81}" destId="{A5F7D770-8CC7-470D-8364-4AB104903938}" srcOrd="3" destOrd="0" presId="urn:microsoft.com/office/officeart/2005/8/layout/balance1"/>
    <dgm:cxn modelId="{9BDAF249-2E9B-4B7A-B0CB-447FC1976430}" type="presParOf" srcId="{BAAE2DB8-D2A2-4FB9-9B47-2DBC226BCC81}" destId="{0A27B232-2868-48F6-BCE1-71EB944DC87E}" srcOrd="4" destOrd="0" presId="urn:microsoft.com/office/officeart/2005/8/layout/balance1"/>
    <dgm:cxn modelId="{A88D0B0D-2FDC-4123-9439-A8E1A81797CA}" type="presParOf" srcId="{BAAE2DB8-D2A2-4FB9-9B47-2DBC226BCC81}" destId="{8DCDF3DB-92FC-451F-BDA2-CDAD6A2C5653}" srcOrd="5" destOrd="0" presId="urn:microsoft.com/office/officeart/2005/8/layout/balance1"/>
    <dgm:cxn modelId="{C54D829D-4187-42DC-A7D4-14D6B1432E01}" type="presParOf" srcId="{BAAE2DB8-D2A2-4FB9-9B47-2DBC226BCC81}" destId="{34F6C7E7-EF72-49E7-9F47-10C004365103}" srcOrd="6" destOrd="0" presId="urn:microsoft.com/office/officeart/2005/8/layout/balance1"/>
    <dgm:cxn modelId="{D92D887C-4EAB-44ED-A864-A6E6F511AE8E}" type="presParOf" srcId="{BAAE2DB8-D2A2-4FB9-9B47-2DBC226BCC81}" destId="{956B3B5F-A56B-484E-BCD5-EE08FC492133}" srcOrd="7" destOrd="0" presId="urn:microsoft.com/office/officeart/2005/8/layout/balance1"/>
    <dgm:cxn modelId="{4D2A50F5-A32D-4E4A-9688-0D158A5802ED}" type="presParOf" srcId="{BAAE2DB8-D2A2-4FB9-9B47-2DBC226BCC81}" destId="{531A81A0-037A-4BC5-9A9A-F2E7B39F314F}" srcOrd="8" destOrd="0" presId="urn:microsoft.com/office/officeart/2005/8/layout/balance1"/>
    <dgm:cxn modelId="{F178CEAE-5AEC-45E4-8E2D-137281B546FF}" type="presParOf" srcId="{BAAE2DB8-D2A2-4FB9-9B47-2DBC226BCC81}" destId="{1A148224-C73D-475B-93A1-EF14105317BB}"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C970F44-113D-476B-BBE2-740DD34702FE}" type="doc">
      <dgm:prSet loTypeId="urn:microsoft.com/office/officeart/2005/8/layout/balance1" loCatId="relationship" qsTypeId="urn:microsoft.com/office/officeart/2005/8/quickstyle/3d2" qsCatId="3D" csTypeId="urn:microsoft.com/office/officeart/2005/8/colors/accent1_4" csCatId="accent1" phldr="1"/>
      <dgm:spPr/>
      <dgm:t>
        <a:bodyPr/>
        <a:lstStyle/>
        <a:p>
          <a:endParaRPr lang="en-US"/>
        </a:p>
      </dgm:t>
    </dgm:pt>
    <dgm:pt modelId="{A6A5887C-1D61-400D-BB4C-7893B2FB78AB}">
      <dgm:prSet phldrT="[Text]" custT="1"/>
      <dgm:spPr>
        <a:solidFill>
          <a:schemeClr val="accent1">
            <a:alpha val="90000"/>
          </a:schemeClr>
        </a:solidFill>
      </dgm:spPr>
      <dgm:t>
        <a:bodyPr/>
        <a:lstStyle/>
        <a:p>
          <a:r>
            <a:rPr lang="en-US" sz="2400" b="1" dirty="0">
              <a:solidFill>
                <a:schemeClr val="bg1"/>
              </a:solidFill>
            </a:rPr>
            <a:t>Advantages</a:t>
          </a:r>
        </a:p>
      </dgm:t>
    </dgm:pt>
    <dgm:pt modelId="{276A8DB9-E4E3-4F85-A46F-75B0ADE957B2}" type="parTrans" cxnId="{EB656C3D-88C2-4E5A-ACB9-499D051FDA29}">
      <dgm:prSet/>
      <dgm:spPr/>
      <dgm:t>
        <a:bodyPr/>
        <a:lstStyle/>
        <a:p>
          <a:endParaRPr lang="en-US"/>
        </a:p>
      </dgm:t>
    </dgm:pt>
    <dgm:pt modelId="{0014B3B8-CF91-432C-8EB1-723C27BA4DB4}" type="sibTrans" cxnId="{EB656C3D-88C2-4E5A-ACB9-499D051FDA29}">
      <dgm:prSet/>
      <dgm:spPr/>
      <dgm:t>
        <a:bodyPr/>
        <a:lstStyle/>
        <a:p>
          <a:endParaRPr lang="en-US"/>
        </a:p>
      </dgm:t>
    </dgm:pt>
    <dgm:pt modelId="{BC892C80-5B28-4855-A4FF-0C673DD232B3}">
      <dgm:prSet phldrT="[Text]" custT="1"/>
      <dgm:spPr>
        <a:solidFill>
          <a:schemeClr val="accent5"/>
        </a:solidFill>
      </dgm:spPr>
      <dgm:t>
        <a:bodyPr/>
        <a:lstStyle/>
        <a:p>
          <a:r>
            <a:rPr lang="en-US" sz="1800" dirty="0"/>
            <a:t>Quick</a:t>
          </a:r>
        </a:p>
      </dgm:t>
    </dgm:pt>
    <dgm:pt modelId="{595FC712-E83D-4F01-AA98-DEDBB2A80FF8}" type="parTrans" cxnId="{4DD9F40F-7C1D-4E7C-8764-5CC157270490}">
      <dgm:prSet/>
      <dgm:spPr/>
      <dgm:t>
        <a:bodyPr/>
        <a:lstStyle/>
        <a:p>
          <a:endParaRPr lang="en-US"/>
        </a:p>
      </dgm:t>
    </dgm:pt>
    <dgm:pt modelId="{1F1FA9F6-39C3-4EB4-8B43-A153EC528FCA}" type="sibTrans" cxnId="{4DD9F40F-7C1D-4E7C-8764-5CC157270490}">
      <dgm:prSet/>
      <dgm:spPr/>
      <dgm:t>
        <a:bodyPr/>
        <a:lstStyle/>
        <a:p>
          <a:endParaRPr lang="en-US"/>
        </a:p>
      </dgm:t>
    </dgm:pt>
    <dgm:pt modelId="{4F91ACB8-467B-45E9-9E65-681996CBDEAF}">
      <dgm:prSet phldrT="[Text]" custT="1"/>
      <dgm:spPr>
        <a:solidFill>
          <a:schemeClr val="bg1">
            <a:lumMod val="65000"/>
          </a:schemeClr>
        </a:solidFill>
      </dgm:spPr>
      <dgm:t>
        <a:bodyPr/>
        <a:lstStyle/>
        <a:p>
          <a:r>
            <a:rPr lang="en-US" sz="2000" dirty="0"/>
            <a:t>Inexpensive</a:t>
          </a:r>
        </a:p>
      </dgm:t>
    </dgm:pt>
    <dgm:pt modelId="{D3F7E0DE-F3A7-4A5A-BCF5-FCACF93F4EBC}" type="parTrans" cxnId="{7AADBA83-F7DA-4D23-B85D-ACCF93777772}">
      <dgm:prSet/>
      <dgm:spPr/>
      <dgm:t>
        <a:bodyPr/>
        <a:lstStyle/>
        <a:p>
          <a:endParaRPr lang="en-US"/>
        </a:p>
      </dgm:t>
    </dgm:pt>
    <dgm:pt modelId="{BF1CFBD1-89D9-4B49-80E7-5598563AF59D}" type="sibTrans" cxnId="{7AADBA83-F7DA-4D23-B85D-ACCF93777772}">
      <dgm:prSet/>
      <dgm:spPr/>
      <dgm:t>
        <a:bodyPr/>
        <a:lstStyle/>
        <a:p>
          <a:endParaRPr lang="en-US"/>
        </a:p>
      </dgm:t>
    </dgm:pt>
    <dgm:pt modelId="{FC2652F5-E715-4412-9E21-CA582ABC3771}">
      <dgm:prSet phldrT="[Text]" custT="1"/>
      <dgm:spPr>
        <a:solidFill>
          <a:schemeClr val="accent1">
            <a:alpha val="90000"/>
          </a:schemeClr>
        </a:solidFill>
      </dgm:spPr>
      <dgm:t>
        <a:bodyPr/>
        <a:lstStyle/>
        <a:p>
          <a:r>
            <a:rPr lang="en-US" sz="2300" b="1" dirty="0">
              <a:solidFill>
                <a:schemeClr val="bg1"/>
              </a:solidFill>
            </a:rPr>
            <a:t>Disadvantages</a:t>
          </a:r>
        </a:p>
      </dgm:t>
    </dgm:pt>
    <dgm:pt modelId="{B04BF253-FFED-4587-B1D7-5601A9FA08D0}" type="parTrans" cxnId="{14FE4D40-6229-4A83-92CE-536B7038FCFB}">
      <dgm:prSet/>
      <dgm:spPr/>
      <dgm:t>
        <a:bodyPr/>
        <a:lstStyle/>
        <a:p>
          <a:endParaRPr lang="en-US"/>
        </a:p>
      </dgm:t>
    </dgm:pt>
    <dgm:pt modelId="{D66E3B85-8359-4206-9C0C-754F5E21C15D}" type="sibTrans" cxnId="{14FE4D40-6229-4A83-92CE-536B7038FCFB}">
      <dgm:prSet/>
      <dgm:spPr/>
      <dgm:t>
        <a:bodyPr/>
        <a:lstStyle/>
        <a:p>
          <a:endParaRPr lang="en-US"/>
        </a:p>
      </dgm:t>
    </dgm:pt>
    <dgm:pt modelId="{8C1600AB-30AE-44A1-8CC7-FA49E648B36A}">
      <dgm:prSet phldrT="[Text]" custT="1"/>
      <dgm:spPr>
        <a:solidFill>
          <a:schemeClr val="accent5"/>
        </a:solidFill>
      </dgm:spPr>
      <dgm:t>
        <a:bodyPr/>
        <a:lstStyle/>
        <a:p>
          <a:r>
            <a:rPr lang="en-US" sz="2000" dirty="0"/>
            <a:t>No evidence of process</a:t>
          </a:r>
        </a:p>
      </dgm:t>
    </dgm:pt>
    <dgm:pt modelId="{705138A6-F925-4027-A862-CEE7B2C6FEB7}" type="parTrans" cxnId="{5B237196-A237-467F-9855-951770473ED4}">
      <dgm:prSet/>
      <dgm:spPr/>
      <dgm:t>
        <a:bodyPr/>
        <a:lstStyle/>
        <a:p>
          <a:endParaRPr lang="en-US"/>
        </a:p>
      </dgm:t>
    </dgm:pt>
    <dgm:pt modelId="{B7423392-14F6-4A1F-B833-BA017E407CFF}" type="sibTrans" cxnId="{5B237196-A237-467F-9855-951770473ED4}">
      <dgm:prSet/>
      <dgm:spPr/>
      <dgm:t>
        <a:bodyPr/>
        <a:lstStyle/>
        <a:p>
          <a:endParaRPr lang="en-US"/>
        </a:p>
      </dgm:t>
    </dgm:pt>
    <dgm:pt modelId="{25155706-E10B-47E5-A75F-6529B043FCB4}">
      <dgm:prSet phldrT="[Text]" custT="1"/>
      <dgm:spPr>
        <a:solidFill>
          <a:schemeClr val="bg1">
            <a:lumMod val="65000"/>
          </a:schemeClr>
        </a:solidFill>
      </dgm:spPr>
      <dgm:t>
        <a:bodyPr/>
        <a:lstStyle/>
        <a:p>
          <a:r>
            <a:rPr lang="en-US" sz="1800" dirty="0"/>
            <a:t>No evidence of understanding</a:t>
          </a:r>
        </a:p>
      </dgm:t>
    </dgm:pt>
    <dgm:pt modelId="{070BA47A-C4B1-47FC-8B34-9891551C8079}" type="parTrans" cxnId="{A1926353-0D39-4AE6-8FF6-4D0CC961FB34}">
      <dgm:prSet/>
      <dgm:spPr/>
      <dgm:t>
        <a:bodyPr/>
        <a:lstStyle/>
        <a:p>
          <a:endParaRPr lang="en-US"/>
        </a:p>
      </dgm:t>
    </dgm:pt>
    <dgm:pt modelId="{88F57B37-D279-4072-8E99-7483A7B6F6C5}" type="sibTrans" cxnId="{A1926353-0D39-4AE6-8FF6-4D0CC961FB34}">
      <dgm:prSet/>
      <dgm:spPr/>
      <dgm:t>
        <a:bodyPr/>
        <a:lstStyle/>
        <a:p>
          <a:endParaRPr lang="en-US"/>
        </a:p>
      </dgm:t>
    </dgm:pt>
    <dgm:pt modelId="{09A6EEBA-71C3-4D53-AA76-EDF15F590977}">
      <dgm:prSet phldrT="[Text]" custT="1"/>
      <dgm:spPr>
        <a:solidFill>
          <a:schemeClr val="accent5"/>
        </a:solidFill>
      </dgm:spPr>
      <dgm:t>
        <a:bodyPr/>
        <a:lstStyle/>
        <a:p>
          <a:r>
            <a:rPr lang="en-US" sz="1900" dirty="0"/>
            <a:t>Authenticity not guaranteed</a:t>
          </a:r>
        </a:p>
      </dgm:t>
    </dgm:pt>
    <dgm:pt modelId="{211A6026-B9D3-45C8-88AD-F1487FA521F2}" type="parTrans" cxnId="{59ABB951-5217-4F1B-A47D-78D0DF5E016B}">
      <dgm:prSet/>
      <dgm:spPr/>
      <dgm:t>
        <a:bodyPr/>
        <a:lstStyle/>
        <a:p>
          <a:endParaRPr lang="en-US"/>
        </a:p>
      </dgm:t>
    </dgm:pt>
    <dgm:pt modelId="{32B36C0C-7399-48A9-BD8D-1624E4619D4F}" type="sibTrans" cxnId="{59ABB951-5217-4F1B-A47D-78D0DF5E016B}">
      <dgm:prSet/>
      <dgm:spPr/>
      <dgm:t>
        <a:bodyPr/>
        <a:lstStyle/>
        <a:p>
          <a:endParaRPr lang="en-US"/>
        </a:p>
      </dgm:t>
    </dgm:pt>
    <dgm:pt modelId="{C01DB069-9C34-43B6-BBC5-6501670C1BD4}">
      <dgm:prSet custT="1"/>
      <dgm:spPr>
        <a:solidFill>
          <a:schemeClr val="accent5"/>
        </a:solidFill>
      </dgm:spPr>
      <dgm:t>
        <a:bodyPr/>
        <a:lstStyle/>
        <a:p>
          <a:r>
            <a:rPr lang="en-US" sz="2000" dirty="0"/>
            <a:t>Supporting  Evidence</a:t>
          </a:r>
        </a:p>
      </dgm:t>
    </dgm:pt>
    <dgm:pt modelId="{E2BD0EF3-334C-4254-80F0-769760C60AD0}" type="parTrans" cxnId="{F882353D-B52A-4C44-8B54-7470235CDEAA}">
      <dgm:prSet/>
      <dgm:spPr/>
      <dgm:t>
        <a:bodyPr/>
        <a:lstStyle/>
        <a:p>
          <a:endParaRPr lang="en-US"/>
        </a:p>
      </dgm:t>
    </dgm:pt>
    <dgm:pt modelId="{10DFCACD-F687-404C-A0A2-1FC47ACE8DB3}" type="sibTrans" cxnId="{F882353D-B52A-4C44-8B54-7470235CDEAA}">
      <dgm:prSet/>
      <dgm:spPr/>
      <dgm:t>
        <a:bodyPr/>
        <a:lstStyle/>
        <a:p>
          <a:endParaRPr lang="en-US"/>
        </a:p>
      </dgm:t>
    </dgm:pt>
    <dgm:pt modelId="{935B93EE-5EC6-4893-967E-D0C451EC0763}" type="pres">
      <dgm:prSet presAssocID="{2C970F44-113D-476B-BBE2-740DD34702FE}" presName="outerComposite" presStyleCnt="0">
        <dgm:presLayoutVars>
          <dgm:chMax val="2"/>
          <dgm:animLvl val="lvl"/>
          <dgm:resizeHandles val="exact"/>
        </dgm:presLayoutVars>
      </dgm:prSet>
      <dgm:spPr/>
    </dgm:pt>
    <dgm:pt modelId="{36C10EFE-7AA9-4111-BE33-CE9DFE0904CE}" type="pres">
      <dgm:prSet presAssocID="{2C970F44-113D-476B-BBE2-740DD34702FE}" presName="dummyMaxCanvas" presStyleCnt="0"/>
      <dgm:spPr/>
    </dgm:pt>
    <dgm:pt modelId="{928B120E-373C-4551-9A85-0FE6692F5278}" type="pres">
      <dgm:prSet presAssocID="{2C970F44-113D-476B-BBE2-740DD34702FE}" presName="parentComposite" presStyleCnt="0"/>
      <dgm:spPr/>
    </dgm:pt>
    <dgm:pt modelId="{FF662B7E-7D33-44DE-9485-4644D6095BD3}" type="pres">
      <dgm:prSet presAssocID="{2C970F44-113D-476B-BBE2-740DD34702FE}" presName="parent1" presStyleLbl="alignAccFollowNode1" presStyleIdx="0" presStyleCnt="4" custScaleX="121000" custScaleY="121000">
        <dgm:presLayoutVars>
          <dgm:chMax val="4"/>
        </dgm:presLayoutVars>
      </dgm:prSet>
      <dgm:spPr/>
    </dgm:pt>
    <dgm:pt modelId="{A8F17710-01BA-4B87-AD9C-5F6FE8408607}" type="pres">
      <dgm:prSet presAssocID="{2C970F44-113D-476B-BBE2-740DD34702FE}" presName="parent2" presStyleLbl="alignAccFollowNode1" presStyleIdx="1" presStyleCnt="4" custAng="0" custScaleX="121000" custScaleY="121000">
        <dgm:presLayoutVars>
          <dgm:chMax val="4"/>
        </dgm:presLayoutVars>
      </dgm:prSet>
      <dgm:spPr/>
    </dgm:pt>
    <dgm:pt modelId="{BAAE2DB8-D2A2-4FB9-9B47-2DBC226BCC81}" type="pres">
      <dgm:prSet presAssocID="{2C970F44-113D-476B-BBE2-740DD34702FE}" presName="childrenComposite" presStyleCnt="0"/>
      <dgm:spPr/>
    </dgm:pt>
    <dgm:pt modelId="{F2B13758-3CD6-4731-AE3F-268C0B39AEE2}" type="pres">
      <dgm:prSet presAssocID="{2C970F44-113D-476B-BBE2-740DD34702FE}" presName="dummyMaxCanvas_ChildArea" presStyleCnt="0"/>
      <dgm:spPr/>
    </dgm:pt>
    <dgm:pt modelId="{DBF7AA6B-1DEB-47BC-9EA3-843FAD02BBF7}" type="pres">
      <dgm:prSet presAssocID="{2C970F44-113D-476B-BBE2-740DD34702FE}" presName="fulcrum" presStyleLbl="alignAccFollowNode1" presStyleIdx="2" presStyleCnt="4"/>
      <dgm:spPr/>
    </dgm:pt>
    <dgm:pt modelId="{6C434E4D-AB91-423F-9142-315B0A0E7B20}" type="pres">
      <dgm:prSet presAssocID="{2C970F44-113D-476B-BBE2-740DD34702FE}" presName="balance_33" presStyleLbl="alignAccFollowNode1" presStyleIdx="3" presStyleCnt="4">
        <dgm:presLayoutVars>
          <dgm:bulletEnabled val="1"/>
        </dgm:presLayoutVars>
      </dgm:prSet>
      <dgm:spPr/>
    </dgm:pt>
    <dgm:pt modelId="{B99737C4-9D4B-478C-86FE-17E9CF482510}" type="pres">
      <dgm:prSet presAssocID="{2C970F44-113D-476B-BBE2-740DD34702FE}" presName="right_33_1" presStyleLbl="node1" presStyleIdx="0" presStyleCnt="6">
        <dgm:presLayoutVars>
          <dgm:bulletEnabled val="1"/>
        </dgm:presLayoutVars>
      </dgm:prSet>
      <dgm:spPr/>
    </dgm:pt>
    <dgm:pt modelId="{E74108BF-B11B-442F-944A-727B26C4171C}" type="pres">
      <dgm:prSet presAssocID="{2C970F44-113D-476B-BBE2-740DD34702FE}" presName="right_33_2" presStyleLbl="node1" presStyleIdx="1" presStyleCnt="6">
        <dgm:presLayoutVars>
          <dgm:bulletEnabled val="1"/>
        </dgm:presLayoutVars>
      </dgm:prSet>
      <dgm:spPr/>
    </dgm:pt>
    <dgm:pt modelId="{4A73BC2C-5474-4260-93DF-9B469091351D}" type="pres">
      <dgm:prSet presAssocID="{2C970F44-113D-476B-BBE2-740DD34702FE}" presName="right_33_3" presStyleLbl="node1" presStyleIdx="2" presStyleCnt="6">
        <dgm:presLayoutVars>
          <dgm:bulletEnabled val="1"/>
        </dgm:presLayoutVars>
      </dgm:prSet>
      <dgm:spPr/>
    </dgm:pt>
    <dgm:pt modelId="{A1C5F975-21C3-461D-93B6-620EBAA7CF81}" type="pres">
      <dgm:prSet presAssocID="{2C970F44-113D-476B-BBE2-740DD34702FE}" presName="left_33_1" presStyleLbl="node1" presStyleIdx="3" presStyleCnt="6">
        <dgm:presLayoutVars>
          <dgm:bulletEnabled val="1"/>
        </dgm:presLayoutVars>
      </dgm:prSet>
      <dgm:spPr/>
    </dgm:pt>
    <dgm:pt modelId="{3592F90E-9A5E-4A84-9C0F-424BABE87C72}" type="pres">
      <dgm:prSet presAssocID="{2C970F44-113D-476B-BBE2-740DD34702FE}" presName="left_33_2" presStyleLbl="node1" presStyleIdx="4" presStyleCnt="6">
        <dgm:presLayoutVars>
          <dgm:bulletEnabled val="1"/>
        </dgm:presLayoutVars>
      </dgm:prSet>
      <dgm:spPr/>
    </dgm:pt>
    <dgm:pt modelId="{6C2CFB84-0836-4E26-B2EE-4B1A9BD0385B}" type="pres">
      <dgm:prSet presAssocID="{2C970F44-113D-476B-BBE2-740DD34702FE}" presName="left_33_3" presStyleLbl="node1" presStyleIdx="5" presStyleCnt="6">
        <dgm:presLayoutVars>
          <dgm:bulletEnabled val="1"/>
        </dgm:presLayoutVars>
      </dgm:prSet>
      <dgm:spPr/>
    </dgm:pt>
  </dgm:ptLst>
  <dgm:cxnLst>
    <dgm:cxn modelId="{1E0E6509-08DA-40E3-B9DF-B3BF584CBD4B}" type="presOf" srcId="{09A6EEBA-71C3-4D53-AA76-EDF15F590977}" destId="{4A73BC2C-5474-4260-93DF-9B469091351D}" srcOrd="0" destOrd="0" presId="urn:microsoft.com/office/officeart/2005/8/layout/balance1"/>
    <dgm:cxn modelId="{4DD9F40F-7C1D-4E7C-8764-5CC157270490}" srcId="{A6A5887C-1D61-400D-BB4C-7893B2FB78AB}" destId="{BC892C80-5B28-4855-A4FF-0C673DD232B3}" srcOrd="0" destOrd="0" parTransId="{595FC712-E83D-4F01-AA98-DEDBB2A80FF8}" sibTransId="{1F1FA9F6-39C3-4EB4-8B43-A153EC528FCA}"/>
    <dgm:cxn modelId="{27564013-F74A-493F-95F2-AA46E925BE43}" type="presOf" srcId="{25155706-E10B-47E5-A75F-6529B043FCB4}" destId="{E74108BF-B11B-442F-944A-727B26C4171C}" srcOrd="0" destOrd="0" presId="urn:microsoft.com/office/officeart/2005/8/layout/balance1"/>
    <dgm:cxn modelId="{1018342D-6084-4185-905B-DA1DADABA074}" type="presOf" srcId="{8C1600AB-30AE-44A1-8CC7-FA49E648B36A}" destId="{B99737C4-9D4B-478C-86FE-17E9CF482510}" srcOrd="0" destOrd="0" presId="urn:microsoft.com/office/officeart/2005/8/layout/balance1"/>
    <dgm:cxn modelId="{F882353D-B52A-4C44-8B54-7470235CDEAA}" srcId="{A6A5887C-1D61-400D-BB4C-7893B2FB78AB}" destId="{C01DB069-9C34-43B6-BBC5-6501670C1BD4}" srcOrd="2" destOrd="0" parTransId="{E2BD0EF3-334C-4254-80F0-769760C60AD0}" sibTransId="{10DFCACD-F687-404C-A0A2-1FC47ACE8DB3}"/>
    <dgm:cxn modelId="{EB656C3D-88C2-4E5A-ACB9-499D051FDA29}" srcId="{2C970F44-113D-476B-BBE2-740DD34702FE}" destId="{A6A5887C-1D61-400D-BB4C-7893B2FB78AB}" srcOrd="0" destOrd="0" parTransId="{276A8DB9-E4E3-4F85-A46F-75B0ADE957B2}" sibTransId="{0014B3B8-CF91-432C-8EB1-723C27BA4DB4}"/>
    <dgm:cxn modelId="{14FE4D40-6229-4A83-92CE-536B7038FCFB}" srcId="{2C970F44-113D-476B-BBE2-740DD34702FE}" destId="{FC2652F5-E715-4412-9E21-CA582ABC3771}" srcOrd="1" destOrd="0" parTransId="{B04BF253-FFED-4587-B1D7-5601A9FA08D0}" sibTransId="{D66E3B85-8359-4206-9C0C-754F5E21C15D}"/>
    <dgm:cxn modelId="{59ABB951-5217-4F1B-A47D-78D0DF5E016B}" srcId="{FC2652F5-E715-4412-9E21-CA582ABC3771}" destId="{09A6EEBA-71C3-4D53-AA76-EDF15F590977}" srcOrd="2" destOrd="0" parTransId="{211A6026-B9D3-45C8-88AD-F1487FA521F2}" sibTransId="{32B36C0C-7399-48A9-BD8D-1624E4619D4F}"/>
    <dgm:cxn modelId="{A1926353-0D39-4AE6-8FF6-4D0CC961FB34}" srcId="{FC2652F5-E715-4412-9E21-CA582ABC3771}" destId="{25155706-E10B-47E5-A75F-6529B043FCB4}" srcOrd="1" destOrd="0" parTransId="{070BA47A-C4B1-47FC-8B34-9891551C8079}" sibTransId="{88F57B37-D279-4072-8E99-7483A7B6F6C5}"/>
    <dgm:cxn modelId="{6736A27B-50E3-4696-A403-156046619A99}" type="presOf" srcId="{BC892C80-5B28-4855-A4FF-0C673DD232B3}" destId="{A1C5F975-21C3-461D-93B6-620EBAA7CF81}" srcOrd="0" destOrd="0" presId="urn:microsoft.com/office/officeart/2005/8/layout/balance1"/>
    <dgm:cxn modelId="{5676BE80-AD45-4797-892A-1C9200890A7F}" type="presOf" srcId="{FC2652F5-E715-4412-9E21-CA582ABC3771}" destId="{A8F17710-01BA-4B87-AD9C-5F6FE8408607}" srcOrd="0" destOrd="0" presId="urn:microsoft.com/office/officeart/2005/8/layout/balance1"/>
    <dgm:cxn modelId="{7AADBA83-F7DA-4D23-B85D-ACCF93777772}" srcId="{A6A5887C-1D61-400D-BB4C-7893B2FB78AB}" destId="{4F91ACB8-467B-45E9-9E65-681996CBDEAF}" srcOrd="1" destOrd="0" parTransId="{D3F7E0DE-F3A7-4A5A-BCF5-FCACF93F4EBC}" sibTransId="{BF1CFBD1-89D9-4B49-80E7-5598563AF59D}"/>
    <dgm:cxn modelId="{6752AC8F-2E74-4EF9-88E3-51B3A6517D3A}" type="presOf" srcId="{4F91ACB8-467B-45E9-9E65-681996CBDEAF}" destId="{3592F90E-9A5E-4A84-9C0F-424BABE87C72}" srcOrd="0" destOrd="0" presId="urn:microsoft.com/office/officeart/2005/8/layout/balance1"/>
    <dgm:cxn modelId="{6048D88F-37D7-4B22-8C65-8D01192B5BBE}" type="presOf" srcId="{2C970F44-113D-476B-BBE2-740DD34702FE}" destId="{935B93EE-5EC6-4893-967E-D0C451EC0763}" srcOrd="0" destOrd="0" presId="urn:microsoft.com/office/officeart/2005/8/layout/balance1"/>
    <dgm:cxn modelId="{5B237196-A237-467F-9855-951770473ED4}" srcId="{FC2652F5-E715-4412-9E21-CA582ABC3771}" destId="{8C1600AB-30AE-44A1-8CC7-FA49E648B36A}" srcOrd="0" destOrd="0" parTransId="{705138A6-F925-4027-A862-CEE7B2C6FEB7}" sibTransId="{B7423392-14F6-4A1F-B833-BA017E407CFF}"/>
    <dgm:cxn modelId="{30A0CFE9-B602-4388-BF59-75892FB769D6}" type="presOf" srcId="{A6A5887C-1D61-400D-BB4C-7893B2FB78AB}" destId="{FF662B7E-7D33-44DE-9485-4644D6095BD3}" srcOrd="0" destOrd="0" presId="urn:microsoft.com/office/officeart/2005/8/layout/balance1"/>
    <dgm:cxn modelId="{4EDD97FA-6C2C-421C-A5B7-FB8AF79F9FF0}" type="presOf" srcId="{C01DB069-9C34-43B6-BBC5-6501670C1BD4}" destId="{6C2CFB84-0836-4E26-B2EE-4B1A9BD0385B}" srcOrd="0" destOrd="0" presId="urn:microsoft.com/office/officeart/2005/8/layout/balance1"/>
    <dgm:cxn modelId="{62DCA577-DECC-447C-AD6F-FCE602615C5B}" type="presParOf" srcId="{935B93EE-5EC6-4893-967E-D0C451EC0763}" destId="{36C10EFE-7AA9-4111-BE33-CE9DFE0904CE}" srcOrd="0" destOrd="0" presId="urn:microsoft.com/office/officeart/2005/8/layout/balance1"/>
    <dgm:cxn modelId="{0DB4E05B-0CD3-41DF-98D2-BE925D5084DF}" type="presParOf" srcId="{935B93EE-5EC6-4893-967E-D0C451EC0763}" destId="{928B120E-373C-4551-9A85-0FE6692F5278}" srcOrd="1" destOrd="0" presId="urn:microsoft.com/office/officeart/2005/8/layout/balance1"/>
    <dgm:cxn modelId="{73378CDD-C1A4-40AF-BCEC-F8774C1C8D45}" type="presParOf" srcId="{928B120E-373C-4551-9A85-0FE6692F5278}" destId="{FF662B7E-7D33-44DE-9485-4644D6095BD3}" srcOrd="0" destOrd="0" presId="urn:microsoft.com/office/officeart/2005/8/layout/balance1"/>
    <dgm:cxn modelId="{EDB731E8-C012-4461-AC4F-E2827EE4878A}" type="presParOf" srcId="{928B120E-373C-4551-9A85-0FE6692F5278}" destId="{A8F17710-01BA-4B87-AD9C-5F6FE8408607}" srcOrd="1" destOrd="0" presId="urn:microsoft.com/office/officeart/2005/8/layout/balance1"/>
    <dgm:cxn modelId="{917E7D45-C395-4825-937D-86A61BB8E7BF}" type="presParOf" srcId="{935B93EE-5EC6-4893-967E-D0C451EC0763}" destId="{BAAE2DB8-D2A2-4FB9-9B47-2DBC226BCC81}" srcOrd="2" destOrd="0" presId="urn:microsoft.com/office/officeart/2005/8/layout/balance1"/>
    <dgm:cxn modelId="{241B316D-7EB8-45BD-A64D-46D8FBD57F4D}" type="presParOf" srcId="{BAAE2DB8-D2A2-4FB9-9B47-2DBC226BCC81}" destId="{F2B13758-3CD6-4731-AE3F-268C0B39AEE2}" srcOrd="0" destOrd="0" presId="urn:microsoft.com/office/officeart/2005/8/layout/balance1"/>
    <dgm:cxn modelId="{6BDDE10A-3D9F-4D8B-BE5D-0FBFF8813729}" type="presParOf" srcId="{BAAE2DB8-D2A2-4FB9-9B47-2DBC226BCC81}" destId="{DBF7AA6B-1DEB-47BC-9EA3-843FAD02BBF7}" srcOrd="1" destOrd="0" presId="urn:microsoft.com/office/officeart/2005/8/layout/balance1"/>
    <dgm:cxn modelId="{CAA81CEF-F47A-46EA-9E56-FBE64E1404C4}" type="presParOf" srcId="{BAAE2DB8-D2A2-4FB9-9B47-2DBC226BCC81}" destId="{6C434E4D-AB91-423F-9142-315B0A0E7B20}" srcOrd="2" destOrd="0" presId="urn:microsoft.com/office/officeart/2005/8/layout/balance1"/>
    <dgm:cxn modelId="{18E58D09-7D7A-4394-A9F6-D639B217E983}" type="presParOf" srcId="{BAAE2DB8-D2A2-4FB9-9B47-2DBC226BCC81}" destId="{B99737C4-9D4B-478C-86FE-17E9CF482510}" srcOrd="3" destOrd="0" presId="urn:microsoft.com/office/officeart/2005/8/layout/balance1"/>
    <dgm:cxn modelId="{968C28D5-304E-4ACB-A33C-9052EA7215AF}" type="presParOf" srcId="{BAAE2DB8-D2A2-4FB9-9B47-2DBC226BCC81}" destId="{E74108BF-B11B-442F-944A-727B26C4171C}" srcOrd="4" destOrd="0" presId="urn:microsoft.com/office/officeart/2005/8/layout/balance1"/>
    <dgm:cxn modelId="{4A670159-E9AD-40A2-BF48-A12B0AD62DB1}" type="presParOf" srcId="{BAAE2DB8-D2A2-4FB9-9B47-2DBC226BCC81}" destId="{4A73BC2C-5474-4260-93DF-9B469091351D}" srcOrd="5" destOrd="0" presId="urn:microsoft.com/office/officeart/2005/8/layout/balance1"/>
    <dgm:cxn modelId="{DA0D7FFA-09E9-4276-9039-623D6A7339D1}" type="presParOf" srcId="{BAAE2DB8-D2A2-4FB9-9B47-2DBC226BCC81}" destId="{A1C5F975-21C3-461D-93B6-620EBAA7CF81}" srcOrd="6" destOrd="0" presId="urn:microsoft.com/office/officeart/2005/8/layout/balance1"/>
    <dgm:cxn modelId="{A841F6E5-BA16-403E-A372-4BC44B21A653}" type="presParOf" srcId="{BAAE2DB8-D2A2-4FB9-9B47-2DBC226BCC81}" destId="{3592F90E-9A5E-4A84-9C0F-424BABE87C72}" srcOrd="7" destOrd="0" presId="urn:microsoft.com/office/officeart/2005/8/layout/balance1"/>
    <dgm:cxn modelId="{42D60838-78ED-44D3-92B7-00C3B9CE708E}" type="presParOf" srcId="{BAAE2DB8-D2A2-4FB9-9B47-2DBC226BCC81}" destId="{6C2CFB84-0836-4E26-B2EE-4B1A9BD0385B}"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C970F44-113D-476B-BBE2-740DD34702FE}" type="doc">
      <dgm:prSet loTypeId="urn:microsoft.com/office/officeart/2005/8/layout/balance1" loCatId="relationship" qsTypeId="urn:microsoft.com/office/officeart/2005/8/quickstyle/3d2" qsCatId="3D" csTypeId="urn:microsoft.com/office/officeart/2005/8/colors/accent1_4" csCatId="accent1" phldr="1"/>
      <dgm:spPr/>
      <dgm:t>
        <a:bodyPr/>
        <a:lstStyle/>
        <a:p>
          <a:endParaRPr lang="en-US"/>
        </a:p>
      </dgm:t>
    </dgm:pt>
    <dgm:pt modelId="{A6A5887C-1D61-400D-BB4C-7893B2FB78AB}">
      <dgm:prSet phldrT="[Text]" custT="1"/>
      <dgm:spPr>
        <a:solidFill>
          <a:schemeClr val="accent1">
            <a:alpha val="90000"/>
          </a:schemeClr>
        </a:solidFill>
      </dgm:spPr>
      <dgm:t>
        <a:bodyPr/>
        <a:lstStyle/>
        <a:p>
          <a:r>
            <a:rPr lang="en-US" sz="2400" b="1" dirty="0">
              <a:solidFill>
                <a:schemeClr val="bg1"/>
              </a:solidFill>
            </a:rPr>
            <a:t>Advantages</a:t>
          </a:r>
        </a:p>
      </dgm:t>
    </dgm:pt>
    <dgm:pt modelId="{276A8DB9-E4E3-4F85-A46F-75B0ADE957B2}" type="parTrans" cxnId="{EB656C3D-88C2-4E5A-ACB9-499D051FDA29}">
      <dgm:prSet/>
      <dgm:spPr/>
      <dgm:t>
        <a:bodyPr/>
        <a:lstStyle/>
        <a:p>
          <a:endParaRPr lang="en-US"/>
        </a:p>
      </dgm:t>
    </dgm:pt>
    <dgm:pt modelId="{0014B3B8-CF91-432C-8EB1-723C27BA4DB4}" type="sibTrans" cxnId="{EB656C3D-88C2-4E5A-ACB9-499D051FDA29}">
      <dgm:prSet/>
      <dgm:spPr/>
      <dgm:t>
        <a:bodyPr/>
        <a:lstStyle/>
        <a:p>
          <a:endParaRPr lang="en-US"/>
        </a:p>
      </dgm:t>
    </dgm:pt>
    <dgm:pt modelId="{4F91ACB8-467B-45E9-9E65-681996CBDEAF}">
      <dgm:prSet phldrT="[Text]" custT="1"/>
      <dgm:spPr>
        <a:solidFill>
          <a:schemeClr val="bg1">
            <a:lumMod val="65000"/>
          </a:schemeClr>
        </a:solidFill>
      </dgm:spPr>
      <dgm:t>
        <a:bodyPr/>
        <a:lstStyle/>
        <a:p>
          <a:r>
            <a:rPr lang="en-US" sz="2000" dirty="0"/>
            <a:t>Relatively Inexpensive</a:t>
          </a:r>
        </a:p>
      </dgm:t>
    </dgm:pt>
    <dgm:pt modelId="{D3F7E0DE-F3A7-4A5A-BCF5-FCACF93F4EBC}" type="parTrans" cxnId="{7AADBA83-F7DA-4D23-B85D-ACCF93777772}">
      <dgm:prSet/>
      <dgm:spPr/>
      <dgm:t>
        <a:bodyPr/>
        <a:lstStyle/>
        <a:p>
          <a:endParaRPr lang="en-US"/>
        </a:p>
      </dgm:t>
    </dgm:pt>
    <dgm:pt modelId="{BF1CFBD1-89D9-4B49-80E7-5598563AF59D}" type="sibTrans" cxnId="{7AADBA83-F7DA-4D23-B85D-ACCF93777772}">
      <dgm:prSet/>
      <dgm:spPr/>
      <dgm:t>
        <a:bodyPr/>
        <a:lstStyle/>
        <a:p>
          <a:endParaRPr lang="en-US"/>
        </a:p>
      </dgm:t>
    </dgm:pt>
    <dgm:pt modelId="{FC2652F5-E715-4412-9E21-CA582ABC3771}">
      <dgm:prSet phldrT="[Text]" custT="1"/>
      <dgm:spPr>
        <a:solidFill>
          <a:schemeClr val="accent1">
            <a:alpha val="90000"/>
          </a:schemeClr>
        </a:solidFill>
      </dgm:spPr>
      <dgm:t>
        <a:bodyPr/>
        <a:lstStyle/>
        <a:p>
          <a:r>
            <a:rPr lang="en-US" sz="2300" b="1" dirty="0">
              <a:solidFill>
                <a:schemeClr val="bg1"/>
              </a:solidFill>
            </a:rPr>
            <a:t>Disadvantages</a:t>
          </a:r>
        </a:p>
      </dgm:t>
    </dgm:pt>
    <dgm:pt modelId="{B04BF253-FFED-4587-B1D7-5601A9FA08D0}" type="parTrans" cxnId="{14FE4D40-6229-4A83-92CE-536B7038FCFB}">
      <dgm:prSet/>
      <dgm:spPr/>
      <dgm:t>
        <a:bodyPr/>
        <a:lstStyle/>
        <a:p>
          <a:endParaRPr lang="en-US"/>
        </a:p>
      </dgm:t>
    </dgm:pt>
    <dgm:pt modelId="{D66E3B85-8359-4206-9C0C-754F5E21C15D}" type="sibTrans" cxnId="{14FE4D40-6229-4A83-92CE-536B7038FCFB}">
      <dgm:prSet/>
      <dgm:spPr/>
      <dgm:t>
        <a:bodyPr/>
        <a:lstStyle/>
        <a:p>
          <a:endParaRPr lang="en-US"/>
        </a:p>
      </dgm:t>
    </dgm:pt>
    <dgm:pt modelId="{25155706-E10B-47E5-A75F-6529B043FCB4}">
      <dgm:prSet phldrT="[Text]" custT="1"/>
      <dgm:spPr>
        <a:solidFill>
          <a:schemeClr val="accent5"/>
        </a:solidFill>
      </dgm:spPr>
      <dgm:t>
        <a:bodyPr/>
        <a:lstStyle/>
        <a:p>
          <a:r>
            <a:rPr lang="en-US" sz="1800" dirty="0"/>
            <a:t>No evidence of performance</a:t>
          </a:r>
        </a:p>
      </dgm:t>
    </dgm:pt>
    <dgm:pt modelId="{070BA47A-C4B1-47FC-8B34-9891551C8079}" type="parTrans" cxnId="{A1926353-0D39-4AE6-8FF6-4D0CC961FB34}">
      <dgm:prSet/>
      <dgm:spPr/>
      <dgm:t>
        <a:bodyPr/>
        <a:lstStyle/>
        <a:p>
          <a:endParaRPr lang="en-US"/>
        </a:p>
      </dgm:t>
    </dgm:pt>
    <dgm:pt modelId="{88F57B37-D279-4072-8E99-7483A7B6F6C5}" type="sibTrans" cxnId="{A1926353-0D39-4AE6-8FF6-4D0CC961FB34}">
      <dgm:prSet/>
      <dgm:spPr/>
      <dgm:t>
        <a:bodyPr/>
        <a:lstStyle/>
        <a:p>
          <a:endParaRPr lang="en-US"/>
        </a:p>
      </dgm:t>
    </dgm:pt>
    <dgm:pt modelId="{C01DB069-9C34-43B6-BBC5-6501670C1BD4}">
      <dgm:prSet custT="1"/>
      <dgm:spPr>
        <a:solidFill>
          <a:schemeClr val="accent5"/>
        </a:solidFill>
      </dgm:spPr>
      <dgm:t>
        <a:bodyPr/>
        <a:lstStyle/>
        <a:p>
          <a:r>
            <a:rPr lang="en-US" sz="2000" dirty="0"/>
            <a:t>  Evidence of Understanding</a:t>
          </a:r>
        </a:p>
      </dgm:t>
    </dgm:pt>
    <dgm:pt modelId="{E2BD0EF3-334C-4254-80F0-769760C60AD0}" type="parTrans" cxnId="{F882353D-B52A-4C44-8B54-7470235CDEAA}">
      <dgm:prSet/>
      <dgm:spPr/>
      <dgm:t>
        <a:bodyPr/>
        <a:lstStyle/>
        <a:p>
          <a:endParaRPr lang="en-US"/>
        </a:p>
      </dgm:t>
    </dgm:pt>
    <dgm:pt modelId="{10DFCACD-F687-404C-A0A2-1FC47ACE8DB3}" type="sibTrans" cxnId="{F882353D-B52A-4C44-8B54-7470235CDEAA}">
      <dgm:prSet/>
      <dgm:spPr/>
      <dgm:t>
        <a:bodyPr/>
        <a:lstStyle/>
        <a:p>
          <a:endParaRPr lang="en-US"/>
        </a:p>
      </dgm:t>
    </dgm:pt>
    <dgm:pt modelId="{935B93EE-5EC6-4893-967E-D0C451EC0763}" type="pres">
      <dgm:prSet presAssocID="{2C970F44-113D-476B-BBE2-740DD34702FE}" presName="outerComposite" presStyleCnt="0">
        <dgm:presLayoutVars>
          <dgm:chMax val="2"/>
          <dgm:animLvl val="lvl"/>
          <dgm:resizeHandles val="exact"/>
        </dgm:presLayoutVars>
      </dgm:prSet>
      <dgm:spPr/>
    </dgm:pt>
    <dgm:pt modelId="{36C10EFE-7AA9-4111-BE33-CE9DFE0904CE}" type="pres">
      <dgm:prSet presAssocID="{2C970F44-113D-476B-BBE2-740DD34702FE}" presName="dummyMaxCanvas" presStyleCnt="0"/>
      <dgm:spPr/>
    </dgm:pt>
    <dgm:pt modelId="{928B120E-373C-4551-9A85-0FE6692F5278}" type="pres">
      <dgm:prSet presAssocID="{2C970F44-113D-476B-BBE2-740DD34702FE}" presName="parentComposite" presStyleCnt="0"/>
      <dgm:spPr/>
    </dgm:pt>
    <dgm:pt modelId="{FF662B7E-7D33-44DE-9485-4644D6095BD3}" type="pres">
      <dgm:prSet presAssocID="{2C970F44-113D-476B-BBE2-740DD34702FE}" presName="parent1" presStyleLbl="alignAccFollowNode1" presStyleIdx="0" presStyleCnt="4" custScaleX="121000" custScaleY="121000">
        <dgm:presLayoutVars>
          <dgm:chMax val="4"/>
        </dgm:presLayoutVars>
      </dgm:prSet>
      <dgm:spPr/>
    </dgm:pt>
    <dgm:pt modelId="{A8F17710-01BA-4B87-AD9C-5F6FE8408607}" type="pres">
      <dgm:prSet presAssocID="{2C970F44-113D-476B-BBE2-740DD34702FE}" presName="parent2" presStyleLbl="alignAccFollowNode1" presStyleIdx="1" presStyleCnt="4" custAng="0" custScaleX="121000" custScaleY="121000">
        <dgm:presLayoutVars>
          <dgm:chMax val="4"/>
        </dgm:presLayoutVars>
      </dgm:prSet>
      <dgm:spPr/>
    </dgm:pt>
    <dgm:pt modelId="{BAAE2DB8-D2A2-4FB9-9B47-2DBC226BCC81}" type="pres">
      <dgm:prSet presAssocID="{2C970F44-113D-476B-BBE2-740DD34702FE}" presName="childrenComposite" presStyleCnt="0"/>
      <dgm:spPr/>
    </dgm:pt>
    <dgm:pt modelId="{F2B13758-3CD6-4731-AE3F-268C0B39AEE2}" type="pres">
      <dgm:prSet presAssocID="{2C970F44-113D-476B-BBE2-740DD34702FE}" presName="dummyMaxCanvas_ChildArea" presStyleCnt="0"/>
      <dgm:spPr/>
    </dgm:pt>
    <dgm:pt modelId="{DBF7AA6B-1DEB-47BC-9EA3-843FAD02BBF7}" type="pres">
      <dgm:prSet presAssocID="{2C970F44-113D-476B-BBE2-740DD34702FE}" presName="fulcrum" presStyleLbl="alignAccFollowNode1" presStyleIdx="2" presStyleCnt="4"/>
      <dgm:spPr/>
    </dgm:pt>
    <dgm:pt modelId="{EC287141-54B9-4783-BDB8-43ACFD185209}" type="pres">
      <dgm:prSet presAssocID="{2C970F44-113D-476B-BBE2-740DD34702FE}" presName="balance_21" presStyleLbl="alignAccFollowNode1" presStyleIdx="3" presStyleCnt="4">
        <dgm:presLayoutVars>
          <dgm:bulletEnabled val="1"/>
        </dgm:presLayoutVars>
      </dgm:prSet>
      <dgm:spPr/>
    </dgm:pt>
    <dgm:pt modelId="{AB3C737F-1CF9-409E-9420-C9153C61E060}" type="pres">
      <dgm:prSet presAssocID="{2C970F44-113D-476B-BBE2-740DD34702FE}" presName="left_21_1" presStyleLbl="node1" presStyleIdx="0" presStyleCnt="3" custScaleX="116593">
        <dgm:presLayoutVars>
          <dgm:bulletEnabled val="1"/>
        </dgm:presLayoutVars>
      </dgm:prSet>
      <dgm:spPr/>
    </dgm:pt>
    <dgm:pt modelId="{2A90BC1F-3E58-4934-874A-7FFD0899F765}" type="pres">
      <dgm:prSet presAssocID="{2C970F44-113D-476B-BBE2-740DD34702FE}" presName="left_21_2" presStyleLbl="node1" presStyleIdx="1" presStyleCnt="3" custScaleX="116118">
        <dgm:presLayoutVars>
          <dgm:bulletEnabled val="1"/>
        </dgm:presLayoutVars>
      </dgm:prSet>
      <dgm:spPr/>
    </dgm:pt>
    <dgm:pt modelId="{7104E302-77F3-4181-AC94-51D571E84AF5}" type="pres">
      <dgm:prSet presAssocID="{2C970F44-113D-476B-BBE2-740DD34702FE}" presName="right_21_1" presStyleLbl="node1" presStyleIdx="2" presStyleCnt="3">
        <dgm:presLayoutVars>
          <dgm:bulletEnabled val="1"/>
        </dgm:presLayoutVars>
      </dgm:prSet>
      <dgm:spPr/>
    </dgm:pt>
  </dgm:ptLst>
  <dgm:cxnLst>
    <dgm:cxn modelId="{1562DE1D-EF53-450C-A3E4-E45CF960A1BE}" type="presOf" srcId="{A6A5887C-1D61-400D-BB4C-7893B2FB78AB}" destId="{FF662B7E-7D33-44DE-9485-4644D6095BD3}" srcOrd="0" destOrd="0" presId="urn:microsoft.com/office/officeart/2005/8/layout/balance1"/>
    <dgm:cxn modelId="{F882353D-B52A-4C44-8B54-7470235CDEAA}" srcId="{A6A5887C-1D61-400D-BB4C-7893B2FB78AB}" destId="{C01DB069-9C34-43B6-BBC5-6501670C1BD4}" srcOrd="1" destOrd="0" parTransId="{E2BD0EF3-334C-4254-80F0-769760C60AD0}" sibTransId="{10DFCACD-F687-404C-A0A2-1FC47ACE8DB3}"/>
    <dgm:cxn modelId="{EB656C3D-88C2-4E5A-ACB9-499D051FDA29}" srcId="{2C970F44-113D-476B-BBE2-740DD34702FE}" destId="{A6A5887C-1D61-400D-BB4C-7893B2FB78AB}" srcOrd="0" destOrd="0" parTransId="{276A8DB9-E4E3-4F85-A46F-75B0ADE957B2}" sibTransId="{0014B3B8-CF91-432C-8EB1-723C27BA4DB4}"/>
    <dgm:cxn modelId="{14FE4D40-6229-4A83-92CE-536B7038FCFB}" srcId="{2C970F44-113D-476B-BBE2-740DD34702FE}" destId="{FC2652F5-E715-4412-9E21-CA582ABC3771}" srcOrd="1" destOrd="0" parTransId="{B04BF253-FFED-4587-B1D7-5601A9FA08D0}" sibTransId="{D66E3B85-8359-4206-9C0C-754F5E21C15D}"/>
    <dgm:cxn modelId="{879CEC5C-FE4D-4340-BDCA-18806E1671D7}" type="presOf" srcId="{2C970F44-113D-476B-BBE2-740DD34702FE}" destId="{935B93EE-5EC6-4893-967E-D0C451EC0763}" srcOrd="0" destOrd="0" presId="urn:microsoft.com/office/officeart/2005/8/layout/balance1"/>
    <dgm:cxn modelId="{03444F42-7825-4E35-8EC2-13505B09C54E}" type="presOf" srcId="{4F91ACB8-467B-45E9-9E65-681996CBDEAF}" destId="{AB3C737F-1CF9-409E-9420-C9153C61E060}" srcOrd="0" destOrd="0" presId="urn:microsoft.com/office/officeart/2005/8/layout/balance1"/>
    <dgm:cxn modelId="{A1926353-0D39-4AE6-8FF6-4D0CC961FB34}" srcId="{FC2652F5-E715-4412-9E21-CA582ABC3771}" destId="{25155706-E10B-47E5-A75F-6529B043FCB4}" srcOrd="0" destOrd="0" parTransId="{070BA47A-C4B1-47FC-8B34-9891551C8079}" sibTransId="{88F57B37-D279-4072-8E99-7483A7B6F6C5}"/>
    <dgm:cxn modelId="{7AADBA83-F7DA-4D23-B85D-ACCF93777772}" srcId="{A6A5887C-1D61-400D-BB4C-7893B2FB78AB}" destId="{4F91ACB8-467B-45E9-9E65-681996CBDEAF}" srcOrd="0" destOrd="0" parTransId="{D3F7E0DE-F3A7-4A5A-BCF5-FCACF93F4EBC}" sibTransId="{BF1CFBD1-89D9-4B49-80E7-5598563AF59D}"/>
    <dgm:cxn modelId="{58E4E6C0-B774-4473-870F-CBB80E9BD8AA}" type="presOf" srcId="{25155706-E10B-47E5-A75F-6529B043FCB4}" destId="{7104E302-77F3-4181-AC94-51D571E84AF5}" srcOrd="0" destOrd="0" presId="urn:microsoft.com/office/officeart/2005/8/layout/balance1"/>
    <dgm:cxn modelId="{4F938BD8-A5E0-4574-8ABD-5599022A70D6}" type="presOf" srcId="{FC2652F5-E715-4412-9E21-CA582ABC3771}" destId="{A8F17710-01BA-4B87-AD9C-5F6FE8408607}" srcOrd="0" destOrd="0" presId="urn:microsoft.com/office/officeart/2005/8/layout/balance1"/>
    <dgm:cxn modelId="{0F129CDA-8C33-4817-BC62-01AB1D665DA8}" type="presOf" srcId="{C01DB069-9C34-43B6-BBC5-6501670C1BD4}" destId="{2A90BC1F-3E58-4934-874A-7FFD0899F765}" srcOrd="0" destOrd="0" presId="urn:microsoft.com/office/officeart/2005/8/layout/balance1"/>
    <dgm:cxn modelId="{454AD464-6CC4-4E56-9A70-07BD8F771DAE}" type="presParOf" srcId="{935B93EE-5EC6-4893-967E-D0C451EC0763}" destId="{36C10EFE-7AA9-4111-BE33-CE9DFE0904CE}" srcOrd="0" destOrd="0" presId="urn:microsoft.com/office/officeart/2005/8/layout/balance1"/>
    <dgm:cxn modelId="{EF329BC0-705A-4C43-B885-0E3D829D2562}" type="presParOf" srcId="{935B93EE-5EC6-4893-967E-D0C451EC0763}" destId="{928B120E-373C-4551-9A85-0FE6692F5278}" srcOrd="1" destOrd="0" presId="urn:microsoft.com/office/officeart/2005/8/layout/balance1"/>
    <dgm:cxn modelId="{43B89805-D9B5-43E4-BC4F-B68BAD5CDB44}" type="presParOf" srcId="{928B120E-373C-4551-9A85-0FE6692F5278}" destId="{FF662B7E-7D33-44DE-9485-4644D6095BD3}" srcOrd="0" destOrd="0" presId="urn:microsoft.com/office/officeart/2005/8/layout/balance1"/>
    <dgm:cxn modelId="{5B678978-8791-4970-9BEA-60CC1B535627}" type="presParOf" srcId="{928B120E-373C-4551-9A85-0FE6692F5278}" destId="{A8F17710-01BA-4B87-AD9C-5F6FE8408607}" srcOrd="1" destOrd="0" presId="urn:microsoft.com/office/officeart/2005/8/layout/balance1"/>
    <dgm:cxn modelId="{287CD96F-7F67-4539-B2E7-AF8C4A7A53EB}" type="presParOf" srcId="{935B93EE-5EC6-4893-967E-D0C451EC0763}" destId="{BAAE2DB8-D2A2-4FB9-9B47-2DBC226BCC81}" srcOrd="2" destOrd="0" presId="urn:microsoft.com/office/officeart/2005/8/layout/balance1"/>
    <dgm:cxn modelId="{7DD11FC4-4D54-456E-A111-A1F5C4BE5331}" type="presParOf" srcId="{BAAE2DB8-D2A2-4FB9-9B47-2DBC226BCC81}" destId="{F2B13758-3CD6-4731-AE3F-268C0B39AEE2}" srcOrd="0" destOrd="0" presId="urn:microsoft.com/office/officeart/2005/8/layout/balance1"/>
    <dgm:cxn modelId="{690A2468-58BE-4283-9B03-CF1E961B5781}" type="presParOf" srcId="{BAAE2DB8-D2A2-4FB9-9B47-2DBC226BCC81}" destId="{DBF7AA6B-1DEB-47BC-9EA3-843FAD02BBF7}" srcOrd="1" destOrd="0" presId="urn:microsoft.com/office/officeart/2005/8/layout/balance1"/>
    <dgm:cxn modelId="{4848D1B3-270D-4CEB-8A04-1E34B1A956F8}" type="presParOf" srcId="{BAAE2DB8-D2A2-4FB9-9B47-2DBC226BCC81}" destId="{EC287141-54B9-4783-BDB8-43ACFD185209}" srcOrd="2" destOrd="0" presId="urn:microsoft.com/office/officeart/2005/8/layout/balance1"/>
    <dgm:cxn modelId="{812F340E-C13A-4CD8-A91A-B876BF1AEDCB}" type="presParOf" srcId="{BAAE2DB8-D2A2-4FB9-9B47-2DBC226BCC81}" destId="{AB3C737F-1CF9-409E-9420-C9153C61E060}" srcOrd="3" destOrd="0" presId="urn:microsoft.com/office/officeart/2005/8/layout/balance1"/>
    <dgm:cxn modelId="{695EEF25-50CF-4449-B66C-336DD762D3AB}" type="presParOf" srcId="{BAAE2DB8-D2A2-4FB9-9B47-2DBC226BCC81}" destId="{2A90BC1F-3E58-4934-874A-7FFD0899F765}" srcOrd="4" destOrd="0" presId="urn:microsoft.com/office/officeart/2005/8/layout/balance1"/>
    <dgm:cxn modelId="{7D4E7FC7-39B5-4C46-AAF1-A373F01367E5}" type="presParOf" srcId="{BAAE2DB8-D2A2-4FB9-9B47-2DBC226BCC81}" destId="{7104E302-77F3-4181-AC94-51D571E84AF5}" srcOrd="5"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B5A7D76-99AD-4FB5-94B9-1E17927A2A6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274EC82-B4E8-4811-A077-9C8DF62DCF37}">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Key Principles of Assessment</a:t>
          </a:r>
        </a:p>
      </dgm:t>
    </dgm:pt>
    <dgm:pt modelId="{8F76BE47-03B4-4B6D-9CA0-BD13C7C081BD}" type="parTrans" cxnId="{2C359D8D-0C72-4870-A449-2AA80818A5CF}">
      <dgm:prSet/>
      <dgm:spPr/>
      <dgm:t>
        <a:bodyPr/>
        <a:lstStyle/>
        <a:p>
          <a:endParaRPr lang="en-US"/>
        </a:p>
      </dgm:t>
    </dgm:pt>
    <dgm:pt modelId="{7738CE3D-1AF6-44FC-A052-37E41F32F4EC}" type="sibTrans" cxnId="{2C359D8D-0C72-4870-A449-2AA80818A5CF}">
      <dgm:prSet/>
      <dgm:spPr/>
      <dgm:t>
        <a:bodyPr/>
        <a:lstStyle/>
        <a:p>
          <a:endParaRPr lang="en-US"/>
        </a:p>
      </dgm:t>
    </dgm:pt>
    <dgm:pt modelId="{36A6F083-F006-4B84-8F87-7A540630E0F8}">
      <dgm:prSet phldrT="[Text]"/>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Fairness</a:t>
          </a:r>
        </a:p>
      </dgm:t>
    </dgm:pt>
    <dgm:pt modelId="{99E58A07-ECB7-454C-8227-30DFA39FF437}" type="parTrans" cxnId="{20E62321-2D96-4ECB-9B24-8FF1257B94A1}">
      <dgm:prSet/>
      <dgm:spPr/>
      <dgm:t>
        <a:bodyPr/>
        <a:lstStyle/>
        <a:p>
          <a:endParaRPr lang="en-US"/>
        </a:p>
      </dgm:t>
    </dgm:pt>
    <dgm:pt modelId="{137DDC84-9C74-49D8-8F0A-56BEFFA82BA3}" type="sibTrans" cxnId="{20E62321-2D96-4ECB-9B24-8FF1257B94A1}">
      <dgm:prSet/>
      <dgm:spPr/>
      <dgm:t>
        <a:bodyPr/>
        <a:lstStyle/>
        <a:p>
          <a:endParaRPr lang="en-US"/>
        </a:p>
      </dgm:t>
    </dgm:pt>
    <dgm:pt modelId="{A04DC4D1-100E-47DC-91ED-5A582A375C34}">
      <dgm:prSet phldrT="[Tex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Validity</a:t>
          </a:r>
        </a:p>
      </dgm:t>
    </dgm:pt>
    <dgm:pt modelId="{D2F3D993-F0D7-461E-912F-4480C94F7676}" type="parTrans" cxnId="{48ED84DD-5808-462B-B756-F19D8335BB69}">
      <dgm:prSet/>
      <dgm:spPr/>
      <dgm:t>
        <a:bodyPr/>
        <a:lstStyle/>
        <a:p>
          <a:endParaRPr lang="en-US"/>
        </a:p>
      </dgm:t>
    </dgm:pt>
    <dgm:pt modelId="{7A1ABC6D-A8E9-4819-AA0C-F23A591B2084}" type="sibTrans" cxnId="{48ED84DD-5808-462B-B756-F19D8335BB69}">
      <dgm:prSet/>
      <dgm:spPr/>
      <dgm:t>
        <a:bodyPr/>
        <a:lstStyle/>
        <a:p>
          <a:endParaRPr lang="en-US"/>
        </a:p>
      </dgm:t>
    </dgm:pt>
    <dgm:pt modelId="{4C954125-6351-48B1-9CE5-A6C1EBB7318E}">
      <dgm:prSet phldrT="[Tex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Reliability</a:t>
          </a:r>
        </a:p>
      </dgm:t>
    </dgm:pt>
    <dgm:pt modelId="{24242084-7621-4004-8232-C8038CC9A9D2}" type="parTrans" cxnId="{3029FCF2-2301-41E8-84AD-DC3B20C694EC}">
      <dgm:prSet/>
      <dgm:spPr/>
      <dgm:t>
        <a:bodyPr/>
        <a:lstStyle/>
        <a:p>
          <a:endParaRPr lang="en-US"/>
        </a:p>
      </dgm:t>
    </dgm:pt>
    <dgm:pt modelId="{38B078BB-EB96-46EE-B0B3-CC105DD2C912}" type="sibTrans" cxnId="{3029FCF2-2301-41E8-84AD-DC3B20C694EC}">
      <dgm:prSet/>
      <dgm:spPr/>
      <dgm:t>
        <a:bodyPr/>
        <a:lstStyle/>
        <a:p>
          <a:endParaRPr lang="en-US"/>
        </a:p>
      </dgm:t>
    </dgm:pt>
    <dgm:pt modelId="{3818E1BA-1986-4301-9753-63C29B21DD12}">
      <dgm:prSe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Practicability</a:t>
          </a:r>
        </a:p>
      </dgm:t>
    </dgm:pt>
    <dgm:pt modelId="{8E4968C8-BE66-4466-82E6-63F81EFAA4A6}" type="parTrans" cxnId="{5D986E8D-AE34-444A-85E6-CB8E7E11B93E}">
      <dgm:prSet/>
      <dgm:spPr/>
      <dgm:t>
        <a:bodyPr/>
        <a:lstStyle/>
        <a:p>
          <a:endParaRPr lang="en-US"/>
        </a:p>
      </dgm:t>
    </dgm:pt>
    <dgm:pt modelId="{CFC61B89-5B7F-4207-9F82-36B80B42FE2B}" type="sibTrans" cxnId="{5D986E8D-AE34-444A-85E6-CB8E7E11B93E}">
      <dgm:prSet/>
      <dgm:spPr/>
      <dgm:t>
        <a:bodyPr/>
        <a:lstStyle/>
        <a:p>
          <a:endParaRPr lang="en-US"/>
        </a:p>
      </dgm:t>
    </dgm:pt>
    <dgm:pt modelId="{37782A9B-22B9-423A-A272-BB9340E3BD64}" type="pres">
      <dgm:prSet presAssocID="{4B5A7D76-99AD-4FB5-94B9-1E17927A2A63}" presName="hierChild1" presStyleCnt="0">
        <dgm:presLayoutVars>
          <dgm:orgChart val="1"/>
          <dgm:chPref val="1"/>
          <dgm:dir/>
          <dgm:animOne val="branch"/>
          <dgm:animLvl val="lvl"/>
          <dgm:resizeHandles/>
        </dgm:presLayoutVars>
      </dgm:prSet>
      <dgm:spPr/>
    </dgm:pt>
    <dgm:pt modelId="{10E6160F-C053-4539-811A-D24ADD3460A5}" type="pres">
      <dgm:prSet presAssocID="{C274EC82-B4E8-4811-A077-9C8DF62DCF37}" presName="hierRoot1" presStyleCnt="0">
        <dgm:presLayoutVars>
          <dgm:hierBranch val="init"/>
        </dgm:presLayoutVars>
      </dgm:prSet>
      <dgm:spPr/>
    </dgm:pt>
    <dgm:pt modelId="{D80F4EC5-9E0F-4CDD-8FFB-51E4897DE798}" type="pres">
      <dgm:prSet presAssocID="{C274EC82-B4E8-4811-A077-9C8DF62DCF37}" presName="rootComposite1" presStyleCnt="0"/>
      <dgm:spPr/>
    </dgm:pt>
    <dgm:pt modelId="{16727C19-0EB6-4640-B858-0859C753B514}" type="pres">
      <dgm:prSet presAssocID="{C274EC82-B4E8-4811-A077-9C8DF62DCF37}" presName="rootText1" presStyleLbl="node0" presStyleIdx="0" presStyleCnt="1" custScaleX="142942">
        <dgm:presLayoutVars>
          <dgm:chPref val="3"/>
        </dgm:presLayoutVars>
      </dgm:prSet>
      <dgm:spPr/>
    </dgm:pt>
    <dgm:pt modelId="{82624105-E5E2-44AC-88F7-66745E277042}" type="pres">
      <dgm:prSet presAssocID="{C274EC82-B4E8-4811-A077-9C8DF62DCF37}" presName="rootConnector1" presStyleLbl="node1" presStyleIdx="0" presStyleCnt="0"/>
      <dgm:spPr/>
    </dgm:pt>
    <dgm:pt modelId="{C15EA8B2-02E2-4CF3-91A0-0758DE445010}" type="pres">
      <dgm:prSet presAssocID="{C274EC82-B4E8-4811-A077-9C8DF62DCF37}" presName="hierChild2" presStyleCnt="0"/>
      <dgm:spPr/>
    </dgm:pt>
    <dgm:pt modelId="{A5A6DC10-E3EC-48A5-806D-9FFAC4A56A7F}" type="pres">
      <dgm:prSet presAssocID="{99E58A07-ECB7-454C-8227-30DFA39FF437}" presName="Name37" presStyleLbl="parChTrans1D2" presStyleIdx="0" presStyleCnt="4"/>
      <dgm:spPr/>
    </dgm:pt>
    <dgm:pt modelId="{0E2B71D5-4BED-43AB-95AC-C959095367BF}" type="pres">
      <dgm:prSet presAssocID="{36A6F083-F006-4B84-8F87-7A540630E0F8}" presName="hierRoot2" presStyleCnt="0">
        <dgm:presLayoutVars>
          <dgm:hierBranch val="init"/>
        </dgm:presLayoutVars>
      </dgm:prSet>
      <dgm:spPr/>
    </dgm:pt>
    <dgm:pt modelId="{C54DC6B0-39FF-4CE3-9BFD-83BA38A1E434}" type="pres">
      <dgm:prSet presAssocID="{36A6F083-F006-4B84-8F87-7A540630E0F8}" presName="rootComposite" presStyleCnt="0"/>
      <dgm:spPr/>
    </dgm:pt>
    <dgm:pt modelId="{D5B1BDA3-5ADA-4106-9F3D-46E9576645FD}" type="pres">
      <dgm:prSet presAssocID="{36A6F083-F006-4B84-8F87-7A540630E0F8}" presName="rootText" presStyleLbl="node2" presStyleIdx="0" presStyleCnt="4">
        <dgm:presLayoutVars>
          <dgm:chPref val="3"/>
        </dgm:presLayoutVars>
      </dgm:prSet>
      <dgm:spPr/>
    </dgm:pt>
    <dgm:pt modelId="{729BDBBC-0672-4F80-BA45-571A25D20AA0}" type="pres">
      <dgm:prSet presAssocID="{36A6F083-F006-4B84-8F87-7A540630E0F8}" presName="rootConnector" presStyleLbl="node2" presStyleIdx="0" presStyleCnt="4"/>
      <dgm:spPr/>
    </dgm:pt>
    <dgm:pt modelId="{69B5624A-B051-4B00-99C5-CE46DD330659}" type="pres">
      <dgm:prSet presAssocID="{36A6F083-F006-4B84-8F87-7A540630E0F8}" presName="hierChild4" presStyleCnt="0"/>
      <dgm:spPr/>
    </dgm:pt>
    <dgm:pt modelId="{2BA86357-F0F0-431E-8F52-627DD20E693E}" type="pres">
      <dgm:prSet presAssocID="{36A6F083-F006-4B84-8F87-7A540630E0F8}" presName="hierChild5" presStyleCnt="0"/>
      <dgm:spPr/>
    </dgm:pt>
    <dgm:pt modelId="{018FF7BF-9BA2-444A-9BF9-5DE7F1F19B87}" type="pres">
      <dgm:prSet presAssocID="{D2F3D993-F0D7-461E-912F-4480C94F7676}" presName="Name37" presStyleLbl="parChTrans1D2" presStyleIdx="1" presStyleCnt="4"/>
      <dgm:spPr/>
    </dgm:pt>
    <dgm:pt modelId="{480F379E-D5D2-460E-B7BC-DE3C2E27A2C2}" type="pres">
      <dgm:prSet presAssocID="{A04DC4D1-100E-47DC-91ED-5A582A375C34}" presName="hierRoot2" presStyleCnt="0">
        <dgm:presLayoutVars>
          <dgm:hierBranch val="init"/>
        </dgm:presLayoutVars>
      </dgm:prSet>
      <dgm:spPr/>
    </dgm:pt>
    <dgm:pt modelId="{7A4113D6-8793-4F06-8FB9-C2CF8AF5CD2C}" type="pres">
      <dgm:prSet presAssocID="{A04DC4D1-100E-47DC-91ED-5A582A375C34}" presName="rootComposite" presStyleCnt="0"/>
      <dgm:spPr/>
    </dgm:pt>
    <dgm:pt modelId="{8674ACD4-44FD-43FD-BEDE-CC1254B2435D}" type="pres">
      <dgm:prSet presAssocID="{A04DC4D1-100E-47DC-91ED-5A582A375C34}" presName="rootText" presStyleLbl="node2" presStyleIdx="1" presStyleCnt="4">
        <dgm:presLayoutVars>
          <dgm:chPref val="3"/>
        </dgm:presLayoutVars>
      </dgm:prSet>
      <dgm:spPr/>
    </dgm:pt>
    <dgm:pt modelId="{EBB1270D-FA10-48F7-AB30-D63FCD617A07}" type="pres">
      <dgm:prSet presAssocID="{A04DC4D1-100E-47DC-91ED-5A582A375C34}" presName="rootConnector" presStyleLbl="node2" presStyleIdx="1" presStyleCnt="4"/>
      <dgm:spPr/>
    </dgm:pt>
    <dgm:pt modelId="{116944CE-B19B-48C0-B3E7-A0E435D41DD2}" type="pres">
      <dgm:prSet presAssocID="{A04DC4D1-100E-47DC-91ED-5A582A375C34}" presName="hierChild4" presStyleCnt="0"/>
      <dgm:spPr/>
    </dgm:pt>
    <dgm:pt modelId="{840254A8-7005-4829-A61D-9BEC054AB17C}" type="pres">
      <dgm:prSet presAssocID="{A04DC4D1-100E-47DC-91ED-5A582A375C34}" presName="hierChild5" presStyleCnt="0"/>
      <dgm:spPr/>
    </dgm:pt>
    <dgm:pt modelId="{66EEF1B3-85F1-4CF7-9AEA-568121CE1FFE}" type="pres">
      <dgm:prSet presAssocID="{24242084-7621-4004-8232-C8038CC9A9D2}" presName="Name37" presStyleLbl="parChTrans1D2" presStyleIdx="2" presStyleCnt="4"/>
      <dgm:spPr/>
    </dgm:pt>
    <dgm:pt modelId="{EBD3BE23-7F3E-4236-829D-27A5370E0BEF}" type="pres">
      <dgm:prSet presAssocID="{4C954125-6351-48B1-9CE5-A6C1EBB7318E}" presName="hierRoot2" presStyleCnt="0">
        <dgm:presLayoutVars>
          <dgm:hierBranch val="init"/>
        </dgm:presLayoutVars>
      </dgm:prSet>
      <dgm:spPr/>
    </dgm:pt>
    <dgm:pt modelId="{CB8BFAA1-9A60-48CD-A5C4-1084E5D0D85B}" type="pres">
      <dgm:prSet presAssocID="{4C954125-6351-48B1-9CE5-A6C1EBB7318E}" presName="rootComposite" presStyleCnt="0"/>
      <dgm:spPr/>
    </dgm:pt>
    <dgm:pt modelId="{4C1A4F36-08F9-4B0A-889A-38A18D70F258}" type="pres">
      <dgm:prSet presAssocID="{4C954125-6351-48B1-9CE5-A6C1EBB7318E}" presName="rootText" presStyleLbl="node2" presStyleIdx="2" presStyleCnt="4">
        <dgm:presLayoutVars>
          <dgm:chPref val="3"/>
        </dgm:presLayoutVars>
      </dgm:prSet>
      <dgm:spPr/>
    </dgm:pt>
    <dgm:pt modelId="{CC7FF512-0E30-45C8-AE78-CB550981F3F2}" type="pres">
      <dgm:prSet presAssocID="{4C954125-6351-48B1-9CE5-A6C1EBB7318E}" presName="rootConnector" presStyleLbl="node2" presStyleIdx="2" presStyleCnt="4"/>
      <dgm:spPr/>
    </dgm:pt>
    <dgm:pt modelId="{BD044C3A-C29D-49FE-9397-99D96B0B3937}" type="pres">
      <dgm:prSet presAssocID="{4C954125-6351-48B1-9CE5-A6C1EBB7318E}" presName="hierChild4" presStyleCnt="0"/>
      <dgm:spPr/>
    </dgm:pt>
    <dgm:pt modelId="{9E37047C-9D12-4047-A52F-D3F258814977}" type="pres">
      <dgm:prSet presAssocID="{4C954125-6351-48B1-9CE5-A6C1EBB7318E}" presName="hierChild5" presStyleCnt="0"/>
      <dgm:spPr/>
    </dgm:pt>
    <dgm:pt modelId="{1507D094-FD2F-431D-AF85-913CC798072F}" type="pres">
      <dgm:prSet presAssocID="{8E4968C8-BE66-4466-82E6-63F81EFAA4A6}" presName="Name37" presStyleLbl="parChTrans1D2" presStyleIdx="3" presStyleCnt="4"/>
      <dgm:spPr/>
    </dgm:pt>
    <dgm:pt modelId="{4ECF7441-99AB-46A2-8E1D-BFEBA0B70955}" type="pres">
      <dgm:prSet presAssocID="{3818E1BA-1986-4301-9753-63C29B21DD12}" presName="hierRoot2" presStyleCnt="0">
        <dgm:presLayoutVars>
          <dgm:hierBranch val="init"/>
        </dgm:presLayoutVars>
      </dgm:prSet>
      <dgm:spPr/>
    </dgm:pt>
    <dgm:pt modelId="{C813B6C8-8845-4368-8E62-E70BA7E17E1F}" type="pres">
      <dgm:prSet presAssocID="{3818E1BA-1986-4301-9753-63C29B21DD12}" presName="rootComposite" presStyleCnt="0"/>
      <dgm:spPr/>
    </dgm:pt>
    <dgm:pt modelId="{9C03623E-1F33-4D93-8FE3-A33C82DA0D8E}" type="pres">
      <dgm:prSet presAssocID="{3818E1BA-1986-4301-9753-63C29B21DD12}" presName="rootText" presStyleLbl="node2" presStyleIdx="3" presStyleCnt="4">
        <dgm:presLayoutVars>
          <dgm:chPref val="3"/>
        </dgm:presLayoutVars>
      </dgm:prSet>
      <dgm:spPr/>
    </dgm:pt>
    <dgm:pt modelId="{732E5F7A-1B8D-4441-B638-895ADA5793D3}" type="pres">
      <dgm:prSet presAssocID="{3818E1BA-1986-4301-9753-63C29B21DD12}" presName="rootConnector" presStyleLbl="node2" presStyleIdx="3" presStyleCnt="4"/>
      <dgm:spPr/>
    </dgm:pt>
    <dgm:pt modelId="{47313D48-215A-495A-89E3-B79AE4417B4C}" type="pres">
      <dgm:prSet presAssocID="{3818E1BA-1986-4301-9753-63C29B21DD12}" presName="hierChild4" presStyleCnt="0"/>
      <dgm:spPr/>
    </dgm:pt>
    <dgm:pt modelId="{E619456E-44D2-4BB5-85E3-B4D909507EF8}" type="pres">
      <dgm:prSet presAssocID="{3818E1BA-1986-4301-9753-63C29B21DD12}" presName="hierChild5" presStyleCnt="0"/>
      <dgm:spPr/>
    </dgm:pt>
    <dgm:pt modelId="{75AC354C-2724-4BBF-AF87-45E29E8F0B37}" type="pres">
      <dgm:prSet presAssocID="{C274EC82-B4E8-4811-A077-9C8DF62DCF37}" presName="hierChild3" presStyleCnt="0"/>
      <dgm:spPr/>
    </dgm:pt>
  </dgm:ptLst>
  <dgm:cxnLst>
    <dgm:cxn modelId="{4F4E750D-A20B-4A79-89C6-EC1CB4744DF8}" type="presOf" srcId="{36A6F083-F006-4B84-8F87-7A540630E0F8}" destId="{729BDBBC-0672-4F80-BA45-571A25D20AA0}" srcOrd="1" destOrd="0" presId="urn:microsoft.com/office/officeart/2005/8/layout/orgChart1"/>
    <dgm:cxn modelId="{20E62321-2D96-4ECB-9B24-8FF1257B94A1}" srcId="{C274EC82-B4E8-4811-A077-9C8DF62DCF37}" destId="{36A6F083-F006-4B84-8F87-7A540630E0F8}" srcOrd="0" destOrd="0" parTransId="{99E58A07-ECB7-454C-8227-30DFA39FF437}" sibTransId="{137DDC84-9C74-49D8-8F0A-56BEFFA82BA3}"/>
    <dgm:cxn modelId="{8FDB2260-3444-43C8-B162-AE0DF072DE74}" type="presOf" srcId="{C274EC82-B4E8-4811-A077-9C8DF62DCF37}" destId="{16727C19-0EB6-4640-B858-0859C753B514}" srcOrd="0" destOrd="0" presId="urn:microsoft.com/office/officeart/2005/8/layout/orgChart1"/>
    <dgm:cxn modelId="{A1629943-C2FB-4FC1-9F7F-A40E5244445D}" type="presOf" srcId="{36A6F083-F006-4B84-8F87-7A540630E0F8}" destId="{D5B1BDA3-5ADA-4106-9F3D-46E9576645FD}" srcOrd="0" destOrd="0" presId="urn:microsoft.com/office/officeart/2005/8/layout/orgChart1"/>
    <dgm:cxn modelId="{2E8D1D68-0F90-4072-833F-0DD3E1564AD6}" type="presOf" srcId="{4B5A7D76-99AD-4FB5-94B9-1E17927A2A63}" destId="{37782A9B-22B9-423A-A272-BB9340E3BD64}" srcOrd="0" destOrd="0" presId="urn:microsoft.com/office/officeart/2005/8/layout/orgChart1"/>
    <dgm:cxn modelId="{3330AD4F-E73D-47A3-9492-83D34A3E5D8D}" type="presOf" srcId="{8E4968C8-BE66-4466-82E6-63F81EFAA4A6}" destId="{1507D094-FD2F-431D-AF85-913CC798072F}" srcOrd="0" destOrd="0" presId="urn:microsoft.com/office/officeart/2005/8/layout/orgChart1"/>
    <dgm:cxn modelId="{DCD04471-2604-4765-BDEF-2BF05FD06881}" type="presOf" srcId="{A04DC4D1-100E-47DC-91ED-5A582A375C34}" destId="{8674ACD4-44FD-43FD-BEDE-CC1254B2435D}" srcOrd="0" destOrd="0" presId="urn:microsoft.com/office/officeart/2005/8/layout/orgChart1"/>
    <dgm:cxn modelId="{57480356-54ED-4BD3-BCAB-178F8E15CF5E}" type="presOf" srcId="{C274EC82-B4E8-4811-A077-9C8DF62DCF37}" destId="{82624105-E5E2-44AC-88F7-66745E277042}" srcOrd="1" destOrd="0" presId="urn:microsoft.com/office/officeart/2005/8/layout/orgChart1"/>
    <dgm:cxn modelId="{E682817D-D1F0-47BA-BA22-E3E720131F3E}" type="presOf" srcId="{4C954125-6351-48B1-9CE5-A6C1EBB7318E}" destId="{4C1A4F36-08F9-4B0A-889A-38A18D70F258}" srcOrd="0" destOrd="0" presId="urn:microsoft.com/office/officeart/2005/8/layout/orgChart1"/>
    <dgm:cxn modelId="{8E4BEA87-6DBD-4930-B0FF-3259DD38BC84}" type="presOf" srcId="{3818E1BA-1986-4301-9753-63C29B21DD12}" destId="{9C03623E-1F33-4D93-8FE3-A33C82DA0D8E}" srcOrd="0" destOrd="0" presId="urn:microsoft.com/office/officeart/2005/8/layout/orgChart1"/>
    <dgm:cxn modelId="{8401878B-C574-4E18-890D-8F5884271E0A}" type="presOf" srcId="{D2F3D993-F0D7-461E-912F-4480C94F7676}" destId="{018FF7BF-9BA2-444A-9BF9-5DE7F1F19B87}" srcOrd="0" destOrd="0" presId="urn:microsoft.com/office/officeart/2005/8/layout/orgChart1"/>
    <dgm:cxn modelId="{5D986E8D-AE34-444A-85E6-CB8E7E11B93E}" srcId="{C274EC82-B4E8-4811-A077-9C8DF62DCF37}" destId="{3818E1BA-1986-4301-9753-63C29B21DD12}" srcOrd="3" destOrd="0" parTransId="{8E4968C8-BE66-4466-82E6-63F81EFAA4A6}" sibTransId="{CFC61B89-5B7F-4207-9F82-36B80B42FE2B}"/>
    <dgm:cxn modelId="{2C359D8D-0C72-4870-A449-2AA80818A5CF}" srcId="{4B5A7D76-99AD-4FB5-94B9-1E17927A2A63}" destId="{C274EC82-B4E8-4811-A077-9C8DF62DCF37}" srcOrd="0" destOrd="0" parTransId="{8F76BE47-03B4-4B6D-9CA0-BD13C7C081BD}" sibTransId="{7738CE3D-1AF6-44FC-A052-37E41F32F4EC}"/>
    <dgm:cxn modelId="{1B90C2A3-E8B7-4050-BF0D-0AA330B4B643}" type="presOf" srcId="{99E58A07-ECB7-454C-8227-30DFA39FF437}" destId="{A5A6DC10-E3EC-48A5-806D-9FFAC4A56A7F}" srcOrd="0" destOrd="0" presId="urn:microsoft.com/office/officeart/2005/8/layout/orgChart1"/>
    <dgm:cxn modelId="{826EBFD1-E6E3-4D12-8D06-246D642BB60C}" type="presOf" srcId="{A04DC4D1-100E-47DC-91ED-5A582A375C34}" destId="{EBB1270D-FA10-48F7-AB30-D63FCD617A07}" srcOrd="1" destOrd="0" presId="urn:microsoft.com/office/officeart/2005/8/layout/orgChart1"/>
    <dgm:cxn modelId="{989D32D2-CE7D-47F9-9844-3B6D276547BF}" type="presOf" srcId="{4C954125-6351-48B1-9CE5-A6C1EBB7318E}" destId="{CC7FF512-0E30-45C8-AE78-CB550981F3F2}" srcOrd="1" destOrd="0" presId="urn:microsoft.com/office/officeart/2005/8/layout/orgChart1"/>
    <dgm:cxn modelId="{48ED84DD-5808-462B-B756-F19D8335BB69}" srcId="{C274EC82-B4E8-4811-A077-9C8DF62DCF37}" destId="{A04DC4D1-100E-47DC-91ED-5A582A375C34}" srcOrd="1" destOrd="0" parTransId="{D2F3D993-F0D7-461E-912F-4480C94F7676}" sibTransId="{7A1ABC6D-A8E9-4819-AA0C-F23A591B2084}"/>
    <dgm:cxn modelId="{EE813EE6-B900-4192-AA7C-8B7FAABC98AD}" type="presOf" srcId="{24242084-7621-4004-8232-C8038CC9A9D2}" destId="{66EEF1B3-85F1-4CF7-9AEA-568121CE1FFE}" srcOrd="0" destOrd="0" presId="urn:microsoft.com/office/officeart/2005/8/layout/orgChart1"/>
    <dgm:cxn modelId="{6FD8B0F2-A98B-400E-8030-11B61010A11D}" type="presOf" srcId="{3818E1BA-1986-4301-9753-63C29B21DD12}" destId="{732E5F7A-1B8D-4441-B638-895ADA5793D3}" srcOrd="1" destOrd="0" presId="urn:microsoft.com/office/officeart/2005/8/layout/orgChart1"/>
    <dgm:cxn modelId="{3029FCF2-2301-41E8-84AD-DC3B20C694EC}" srcId="{C274EC82-B4E8-4811-A077-9C8DF62DCF37}" destId="{4C954125-6351-48B1-9CE5-A6C1EBB7318E}" srcOrd="2" destOrd="0" parTransId="{24242084-7621-4004-8232-C8038CC9A9D2}" sibTransId="{38B078BB-EB96-46EE-B0B3-CC105DD2C912}"/>
    <dgm:cxn modelId="{9EC52E21-FB5D-4F99-91AE-CE748C67F6EB}" type="presParOf" srcId="{37782A9B-22B9-423A-A272-BB9340E3BD64}" destId="{10E6160F-C053-4539-811A-D24ADD3460A5}" srcOrd="0" destOrd="0" presId="urn:microsoft.com/office/officeart/2005/8/layout/orgChart1"/>
    <dgm:cxn modelId="{02CD6A58-B2D6-407D-BE63-4BBA1618E47D}" type="presParOf" srcId="{10E6160F-C053-4539-811A-D24ADD3460A5}" destId="{D80F4EC5-9E0F-4CDD-8FFB-51E4897DE798}" srcOrd="0" destOrd="0" presId="urn:microsoft.com/office/officeart/2005/8/layout/orgChart1"/>
    <dgm:cxn modelId="{2F4407C1-CD7B-425F-8627-8A7E3C157DC3}" type="presParOf" srcId="{D80F4EC5-9E0F-4CDD-8FFB-51E4897DE798}" destId="{16727C19-0EB6-4640-B858-0859C753B514}" srcOrd="0" destOrd="0" presId="urn:microsoft.com/office/officeart/2005/8/layout/orgChart1"/>
    <dgm:cxn modelId="{DFAAF76A-B046-4BE3-ACD1-EB66179E1A2F}" type="presParOf" srcId="{D80F4EC5-9E0F-4CDD-8FFB-51E4897DE798}" destId="{82624105-E5E2-44AC-88F7-66745E277042}" srcOrd="1" destOrd="0" presId="urn:microsoft.com/office/officeart/2005/8/layout/orgChart1"/>
    <dgm:cxn modelId="{E7777150-22E7-4955-9095-39A5D310D90F}" type="presParOf" srcId="{10E6160F-C053-4539-811A-D24ADD3460A5}" destId="{C15EA8B2-02E2-4CF3-91A0-0758DE445010}" srcOrd="1" destOrd="0" presId="urn:microsoft.com/office/officeart/2005/8/layout/orgChart1"/>
    <dgm:cxn modelId="{F5362291-71BA-44DF-85F9-193350EA839E}" type="presParOf" srcId="{C15EA8B2-02E2-4CF3-91A0-0758DE445010}" destId="{A5A6DC10-E3EC-48A5-806D-9FFAC4A56A7F}" srcOrd="0" destOrd="0" presId="urn:microsoft.com/office/officeart/2005/8/layout/orgChart1"/>
    <dgm:cxn modelId="{0EF9F393-AF78-4BBA-8E2F-FF098EE88A92}" type="presParOf" srcId="{C15EA8B2-02E2-4CF3-91A0-0758DE445010}" destId="{0E2B71D5-4BED-43AB-95AC-C959095367BF}" srcOrd="1" destOrd="0" presId="urn:microsoft.com/office/officeart/2005/8/layout/orgChart1"/>
    <dgm:cxn modelId="{EAF08A4D-C913-410C-ABB1-58E0792FB3A4}" type="presParOf" srcId="{0E2B71D5-4BED-43AB-95AC-C959095367BF}" destId="{C54DC6B0-39FF-4CE3-9BFD-83BA38A1E434}" srcOrd="0" destOrd="0" presId="urn:microsoft.com/office/officeart/2005/8/layout/orgChart1"/>
    <dgm:cxn modelId="{0B51CE97-4022-42EE-B41A-1B87338D80BA}" type="presParOf" srcId="{C54DC6B0-39FF-4CE3-9BFD-83BA38A1E434}" destId="{D5B1BDA3-5ADA-4106-9F3D-46E9576645FD}" srcOrd="0" destOrd="0" presId="urn:microsoft.com/office/officeart/2005/8/layout/orgChart1"/>
    <dgm:cxn modelId="{278E77CB-A12E-4D2C-963D-B33C4384ED28}" type="presParOf" srcId="{C54DC6B0-39FF-4CE3-9BFD-83BA38A1E434}" destId="{729BDBBC-0672-4F80-BA45-571A25D20AA0}" srcOrd="1" destOrd="0" presId="urn:microsoft.com/office/officeart/2005/8/layout/orgChart1"/>
    <dgm:cxn modelId="{BA91C727-178F-4FBE-B79C-C8B558CCF2E0}" type="presParOf" srcId="{0E2B71D5-4BED-43AB-95AC-C959095367BF}" destId="{69B5624A-B051-4B00-99C5-CE46DD330659}" srcOrd="1" destOrd="0" presId="urn:microsoft.com/office/officeart/2005/8/layout/orgChart1"/>
    <dgm:cxn modelId="{E756CEBC-BB29-4B2D-979C-8AFD68EAF6CE}" type="presParOf" srcId="{0E2B71D5-4BED-43AB-95AC-C959095367BF}" destId="{2BA86357-F0F0-431E-8F52-627DD20E693E}" srcOrd="2" destOrd="0" presId="urn:microsoft.com/office/officeart/2005/8/layout/orgChart1"/>
    <dgm:cxn modelId="{7A567E25-5815-40B0-8144-81D9C4192FBD}" type="presParOf" srcId="{C15EA8B2-02E2-4CF3-91A0-0758DE445010}" destId="{018FF7BF-9BA2-444A-9BF9-5DE7F1F19B87}" srcOrd="2" destOrd="0" presId="urn:microsoft.com/office/officeart/2005/8/layout/orgChart1"/>
    <dgm:cxn modelId="{87F4AFB6-7D31-46F5-A597-DA2C951D7DEA}" type="presParOf" srcId="{C15EA8B2-02E2-4CF3-91A0-0758DE445010}" destId="{480F379E-D5D2-460E-B7BC-DE3C2E27A2C2}" srcOrd="3" destOrd="0" presId="urn:microsoft.com/office/officeart/2005/8/layout/orgChart1"/>
    <dgm:cxn modelId="{92249F3D-AF16-4632-9500-230CF3F775CC}" type="presParOf" srcId="{480F379E-D5D2-460E-B7BC-DE3C2E27A2C2}" destId="{7A4113D6-8793-4F06-8FB9-C2CF8AF5CD2C}" srcOrd="0" destOrd="0" presId="urn:microsoft.com/office/officeart/2005/8/layout/orgChart1"/>
    <dgm:cxn modelId="{A16B0A3F-B209-4408-82DE-F8050B5DDB9C}" type="presParOf" srcId="{7A4113D6-8793-4F06-8FB9-C2CF8AF5CD2C}" destId="{8674ACD4-44FD-43FD-BEDE-CC1254B2435D}" srcOrd="0" destOrd="0" presId="urn:microsoft.com/office/officeart/2005/8/layout/orgChart1"/>
    <dgm:cxn modelId="{C35B454A-2697-4C83-8BB9-228B25DB05E2}" type="presParOf" srcId="{7A4113D6-8793-4F06-8FB9-C2CF8AF5CD2C}" destId="{EBB1270D-FA10-48F7-AB30-D63FCD617A07}" srcOrd="1" destOrd="0" presId="urn:microsoft.com/office/officeart/2005/8/layout/orgChart1"/>
    <dgm:cxn modelId="{29B5A836-27BA-4DD0-9A6C-E2DB144BAAC9}" type="presParOf" srcId="{480F379E-D5D2-460E-B7BC-DE3C2E27A2C2}" destId="{116944CE-B19B-48C0-B3E7-A0E435D41DD2}" srcOrd="1" destOrd="0" presId="urn:microsoft.com/office/officeart/2005/8/layout/orgChart1"/>
    <dgm:cxn modelId="{9782139C-49F0-4DB8-B126-ECFEBDA5EE23}" type="presParOf" srcId="{480F379E-D5D2-460E-B7BC-DE3C2E27A2C2}" destId="{840254A8-7005-4829-A61D-9BEC054AB17C}" srcOrd="2" destOrd="0" presId="urn:microsoft.com/office/officeart/2005/8/layout/orgChart1"/>
    <dgm:cxn modelId="{B3092C3D-6F9A-4435-BDD3-27AF63F53E71}" type="presParOf" srcId="{C15EA8B2-02E2-4CF3-91A0-0758DE445010}" destId="{66EEF1B3-85F1-4CF7-9AEA-568121CE1FFE}" srcOrd="4" destOrd="0" presId="urn:microsoft.com/office/officeart/2005/8/layout/orgChart1"/>
    <dgm:cxn modelId="{E6465B74-445F-4BF6-9EF8-E764A17E79D5}" type="presParOf" srcId="{C15EA8B2-02E2-4CF3-91A0-0758DE445010}" destId="{EBD3BE23-7F3E-4236-829D-27A5370E0BEF}" srcOrd="5" destOrd="0" presId="urn:microsoft.com/office/officeart/2005/8/layout/orgChart1"/>
    <dgm:cxn modelId="{210303F1-64B0-48B5-B534-A0B820E69B83}" type="presParOf" srcId="{EBD3BE23-7F3E-4236-829D-27A5370E0BEF}" destId="{CB8BFAA1-9A60-48CD-A5C4-1084E5D0D85B}" srcOrd="0" destOrd="0" presId="urn:microsoft.com/office/officeart/2005/8/layout/orgChart1"/>
    <dgm:cxn modelId="{1746365A-2E33-43DA-B9CE-AAEF2E122853}" type="presParOf" srcId="{CB8BFAA1-9A60-48CD-A5C4-1084E5D0D85B}" destId="{4C1A4F36-08F9-4B0A-889A-38A18D70F258}" srcOrd="0" destOrd="0" presId="urn:microsoft.com/office/officeart/2005/8/layout/orgChart1"/>
    <dgm:cxn modelId="{1DAB72C5-F2DC-44F7-BC62-E8708DA1C34D}" type="presParOf" srcId="{CB8BFAA1-9A60-48CD-A5C4-1084E5D0D85B}" destId="{CC7FF512-0E30-45C8-AE78-CB550981F3F2}" srcOrd="1" destOrd="0" presId="urn:microsoft.com/office/officeart/2005/8/layout/orgChart1"/>
    <dgm:cxn modelId="{893CA5CA-322B-4762-A1DF-9B2FE34B50F9}" type="presParOf" srcId="{EBD3BE23-7F3E-4236-829D-27A5370E0BEF}" destId="{BD044C3A-C29D-49FE-9397-99D96B0B3937}" srcOrd="1" destOrd="0" presId="urn:microsoft.com/office/officeart/2005/8/layout/orgChart1"/>
    <dgm:cxn modelId="{AEFC2DDC-998F-4E6A-9DAD-F809448E32A3}" type="presParOf" srcId="{EBD3BE23-7F3E-4236-829D-27A5370E0BEF}" destId="{9E37047C-9D12-4047-A52F-D3F258814977}" srcOrd="2" destOrd="0" presId="urn:microsoft.com/office/officeart/2005/8/layout/orgChart1"/>
    <dgm:cxn modelId="{95598C9F-D87E-4961-AC6A-D9396760C2DA}" type="presParOf" srcId="{C15EA8B2-02E2-4CF3-91A0-0758DE445010}" destId="{1507D094-FD2F-431D-AF85-913CC798072F}" srcOrd="6" destOrd="0" presId="urn:microsoft.com/office/officeart/2005/8/layout/orgChart1"/>
    <dgm:cxn modelId="{FF7C3373-47DD-4481-B0ED-255E2AFBC6F2}" type="presParOf" srcId="{C15EA8B2-02E2-4CF3-91A0-0758DE445010}" destId="{4ECF7441-99AB-46A2-8E1D-BFEBA0B70955}" srcOrd="7" destOrd="0" presId="urn:microsoft.com/office/officeart/2005/8/layout/orgChart1"/>
    <dgm:cxn modelId="{FEB8D93B-374B-4386-B13B-0DB9EC809163}" type="presParOf" srcId="{4ECF7441-99AB-46A2-8E1D-BFEBA0B70955}" destId="{C813B6C8-8845-4368-8E62-E70BA7E17E1F}" srcOrd="0" destOrd="0" presId="urn:microsoft.com/office/officeart/2005/8/layout/orgChart1"/>
    <dgm:cxn modelId="{80232B19-94B8-49F5-BD47-2787B0A2B1F9}" type="presParOf" srcId="{C813B6C8-8845-4368-8E62-E70BA7E17E1F}" destId="{9C03623E-1F33-4D93-8FE3-A33C82DA0D8E}" srcOrd="0" destOrd="0" presId="urn:microsoft.com/office/officeart/2005/8/layout/orgChart1"/>
    <dgm:cxn modelId="{6910E77B-014F-42E9-BD0B-E944C6145BF6}" type="presParOf" srcId="{C813B6C8-8845-4368-8E62-E70BA7E17E1F}" destId="{732E5F7A-1B8D-4441-B638-895ADA5793D3}" srcOrd="1" destOrd="0" presId="urn:microsoft.com/office/officeart/2005/8/layout/orgChart1"/>
    <dgm:cxn modelId="{35504149-4DEB-4812-92A6-83D5F2E8D556}" type="presParOf" srcId="{4ECF7441-99AB-46A2-8E1D-BFEBA0B70955}" destId="{47313D48-215A-495A-89E3-B79AE4417B4C}" srcOrd="1" destOrd="0" presId="urn:microsoft.com/office/officeart/2005/8/layout/orgChart1"/>
    <dgm:cxn modelId="{14468F86-370B-4644-960B-37AEB05653D0}" type="presParOf" srcId="{4ECF7441-99AB-46A2-8E1D-BFEBA0B70955}" destId="{E619456E-44D2-4BB5-85E3-B4D909507EF8}" srcOrd="2" destOrd="0" presId="urn:microsoft.com/office/officeart/2005/8/layout/orgChart1"/>
    <dgm:cxn modelId="{5286550A-054A-4E7D-88FD-4E07D88E8188}" type="presParOf" srcId="{10E6160F-C053-4539-811A-D24ADD3460A5}" destId="{75AC354C-2724-4BBF-AF87-45E29E8F0B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957EB72-937F-4D31-929B-F9BB8FA25B90}" type="doc">
      <dgm:prSet loTypeId="urn:microsoft.com/office/officeart/2005/8/layout/process4" loCatId="list" qsTypeId="urn:microsoft.com/office/officeart/2005/8/quickstyle/3d2" qsCatId="3D" csTypeId="urn:microsoft.com/office/officeart/2005/8/colors/accent0_3" csCatId="mainScheme" phldr="1"/>
      <dgm:spPr/>
      <dgm:t>
        <a:bodyPr/>
        <a:lstStyle/>
        <a:p>
          <a:endParaRPr lang="en-ZA"/>
        </a:p>
      </dgm:t>
    </dgm:pt>
    <dgm:pt modelId="{07CA553D-5A9F-48C8-A287-4D01FB7B1E3C}">
      <dgm:prSet phldrT="[Text]" custT="1"/>
      <dgm:spPr>
        <a:solidFill>
          <a:schemeClr val="accent1"/>
        </a:solidFill>
      </dgm:spPr>
      <dgm:t>
        <a:bodyPr/>
        <a:lstStyle/>
        <a:p>
          <a:r>
            <a:rPr lang="en-ZA" sz="2000" b="1" dirty="0"/>
            <a:t>Step 1</a:t>
          </a:r>
        </a:p>
      </dgm:t>
    </dgm:pt>
    <dgm:pt modelId="{B4A479FD-C582-4574-BFCC-A8E6440FE787}" type="parTrans" cxnId="{3A1207FF-109A-40CA-AC0F-9AC68C301245}">
      <dgm:prSet/>
      <dgm:spPr/>
      <dgm:t>
        <a:bodyPr/>
        <a:lstStyle/>
        <a:p>
          <a:endParaRPr lang="en-ZA"/>
        </a:p>
      </dgm:t>
    </dgm:pt>
    <dgm:pt modelId="{0D47EFE3-E8A3-421E-B9C1-7740D0921A5E}" type="sibTrans" cxnId="{3A1207FF-109A-40CA-AC0F-9AC68C301245}">
      <dgm:prSet/>
      <dgm:spPr/>
      <dgm:t>
        <a:bodyPr/>
        <a:lstStyle/>
        <a:p>
          <a:endParaRPr lang="en-ZA"/>
        </a:p>
      </dgm:t>
    </dgm:pt>
    <dgm:pt modelId="{2F2B792F-A079-4466-BBEF-4288B5FF4411}">
      <dgm:prSet phldrT="[Text]" custT="1"/>
      <dgm:spPr/>
      <dgm:t>
        <a:bodyPr/>
        <a:lstStyle/>
        <a:p>
          <a:r>
            <a:rPr lang="en-ZA" sz="2800" dirty="0"/>
            <a:t>Prepare for Assessments</a:t>
          </a:r>
        </a:p>
      </dgm:t>
    </dgm:pt>
    <dgm:pt modelId="{15E69C31-7345-4A72-AF69-0194FB70A2DF}" type="parTrans" cxnId="{D4EB69FC-1340-4A03-918B-93DFA2C0E928}">
      <dgm:prSet/>
      <dgm:spPr/>
      <dgm:t>
        <a:bodyPr/>
        <a:lstStyle/>
        <a:p>
          <a:endParaRPr lang="en-ZA"/>
        </a:p>
      </dgm:t>
    </dgm:pt>
    <dgm:pt modelId="{98705D10-7325-4D4E-AE4F-E82E7CE2166C}" type="sibTrans" cxnId="{D4EB69FC-1340-4A03-918B-93DFA2C0E928}">
      <dgm:prSet/>
      <dgm:spPr/>
      <dgm:t>
        <a:bodyPr/>
        <a:lstStyle/>
        <a:p>
          <a:endParaRPr lang="en-ZA"/>
        </a:p>
      </dgm:t>
    </dgm:pt>
    <dgm:pt modelId="{17B0DECF-1104-4444-9694-74524D7E916E}">
      <dgm:prSet phldrT="[Text]" custT="1"/>
      <dgm:spPr>
        <a:solidFill>
          <a:schemeClr val="accent5"/>
        </a:solidFill>
      </dgm:spPr>
      <dgm:t>
        <a:bodyPr/>
        <a:lstStyle/>
        <a:p>
          <a:r>
            <a:rPr lang="en-ZA" sz="2000" b="1" dirty="0"/>
            <a:t>Step 2</a:t>
          </a:r>
          <a:endParaRPr lang="en-ZA" sz="2000" dirty="0"/>
        </a:p>
      </dgm:t>
    </dgm:pt>
    <dgm:pt modelId="{695622AB-1A54-46BB-B964-8A926A88A741}" type="parTrans" cxnId="{04F3716E-F5FA-49DF-B570-1FAE4AADB3E7}">
      <dgm:prSet/>
      <dgm:spPr/>
      <dgm:t>
        <a:bodyPr/>
        <a:lstStyle/>
        <a:p>
          <a:endParaRPr lang="en-ZA"/>
        </a:p>
      </dgm:t>
    </dgm:pt>
    <dgm:pt modelId="{EE22B4A7-48F3-4CC3-A810-C1AA60FD7A07}" type="sibTrans" cxnId="{04F3716E-F5FA-49DF-B570-1FAE4AADB3E7}">
      <dgm:prSet/>
      <dgm:spPr/>
      <dgm:t>
        <a:bodyPr/>
        <a:lstStyle/>
        <a:p>
          <a:endParaRPr lang="en-ZA"/>
        </a:p>
      </dgm:t>
    </dgm:pt>
    <dgm:pt modelId="{C21880B0-6143-4157-9D69-366040AB1C1A}">
      <dgm:prSet phldrT="[Text]" custT="1"/>
      <dgm:spPr/>
      <dgm:t>
        <a:bodyPr/>
        <a:lstStyle/>
        <a:p>
          <a:r>
            <a:rPr lang="en-ZA" sz="2800" dirty="0"/>
            <a:t>Conduct Assessments</a:t>
          </a:r>
        </a:p>
      </dgm:t>
    </dgm:pt>
    <dgm:pt modelId="{5EF7FD23-B929-4F23-A15A-FF028EE4B90A}" type="parTrans" cxnId="{F4BE1F87-8B33-4C60-A6C8-F5C18B058E0D}">
      <dgm:prSet/>
      <dgm:spPr/>
      <dgm:t>
        <a:bodyPr/>
        <a:lstStyle/>
        <a:p>
          <a:endParaRPr lang="en-ZA"/>
        </a:p>
      </dgm:t>
    </dgm:pt>
    <dgm:pt modelId="{688B6C41-710E-45EB-A009-99540260B68A}" type="sibTrans" cxnId="{F4BE1F87-8B33-4C60-A6C8-F5C18B058E0D}">
      <dgm:prSet/>
      <dgm:spPr/>
      <dgm:t>
        <a:bodyPr/>
        <a:lstStyle/>
        <a:p>
          <a:endParaRPr lang="en-ZA"/>
        </a:p>
      </dgm:t>
    </dgm:pt>
    <dgm:pt modelId="{CDB3F29F-E01A-4A9D-926D-09C901FC0E6F}">
      <dgm:prSet phldrT="[Text]" custT="1"/>
      <dgm:spPr>
        <a:solidFill>
          <a:schemeClr val="accent5"/>
        </a:solidFill>
      </dgm:spPr>
      <dgm:t>
        <a:bodyPr/>
        <a:lstStyle/>
        <a:p>
          <a:r>
            <a:rPr lang="en-ZA" sz="2000" b="1" dirty="0"/>
            <a:t>Step 3</a:t>
          </a:r>
          <a:endParaRPr lang="en-ZA" sz="2000" dirty="0"/>
        </a:p>
      </dgm:t>
    </dgm:pt>
    <dgm:pt modelId="{7E8898B6-FBB9-4581-8C04-295DC4695811}" type="parTrans" cxnId="{E7590CEB-4B80-46C0-8BB2-1F1A2250E830}">
      <dgm:prSet/>
      <dgm:spPr/>
      <dgm:t>
        <a:bodyPr/>
        <a:lstStyle/>
        <a:p>
          <a:endParaRPr lang="en-ZA"/>
        </a:p>
      </dgm:t>
    </dgm:pt>
    <dgm:pt modelId="{FB488417-E443-4376-9CA3-5C6A4F28FAD4}" type="sibTrans" cxnId="{E7590CEB-4B80-46C0-8BB2-1F1A2250E830}">
      <dgm:prSet/>
      <dgm:spPr/>
      <dgm:t>
        <a:bodyPr/>
        <a:lstStyle/>
        <a:p>
          <a:endParaRPr lang="en-ZA"/>
        </a:p>
      </dgm:t>
    </dgm:pt>
    <dgm:pt modelId="{F54DF18C-257B-486D-BBBD-2C32A85E6CF1}">
      <dgm:prSet phldrT="[Text]" custT="1"/>
      <dgm:spPr/>
      <dgm:t>
        <a:bodyPr/>
        <a:lstStyle/>
        <a:p>
          <a:r>
            <a:rPr lang="en-ZA" sz="2800" dirty="0"/>
            <a:t>Provide Feedback On Assessments</a:t>
          </a:r>
        </a:p>
      </dgm:t>
    </dgm:pt>
    <dgm:pt modelId="{6616851D-6151-4286-9B8C-20A0C1B9B92F}" type="parTrans" cxnId="{8560A4F4-2788-489D-B3B4-A7E594413B47}">
      <dgm:prSet/>
      <dgm:spPr/>
      <dgm:t>
        <a:bodyPr/>
        <a:lstStyle/>
        <a:p>
          <a:endParaRPr lang="en-ZA"/>
        </a:p>
      </dgm:t>
    </dgm:pt>
    <dgm:pt modelId="{949C5BAD-4054-46AA-8ED0-520F56C1DDD5}" type="sibTrans" cxnId="{8560A4F4-2788-489D-B3B4-A7E594413B47}">
      <dgm:prSet/>
      <dgm:spPr/>
      <dgm:t>
        <a:bodyPr/>
        <a:lstStyle/>
        <a:p>
          <a:endParaRPr lang="en-ZA"/>
        </a:p>
      </dgm:t>
    </dgm:pt>
    <dgm:pt modelId="{C2235DBB-C45C-491F-AA5A-992F7F296A0F}">
      <dgm:prSet custT="1"/>
      <dgm:spPr>
        <a:solidFill>
          <a:schemeClr val="accent5"/>
        </a:solidFill>
      </dgm:spPr>
      <dgm:t>
        <a:bodyPr/>
        <a:lstStyle/>
        <a:p>
          <a:r>
            <a:rPr lang="en-ZA" sz="2000" b="1" dirty="0"/>
            <a:t>Step 4</a:t>
          </a:r>
        </a:p>
      </dgm:t>
    </dgm:pt>
    <dgm:pt modelId="{E1DBFA61-89C3-4E1D-896B-2BA7D9DBB3DB}" type="parTrans" cxnId="{35AB5AD9-BD64-4F74-97B4-71CD6C86E23F}">
      <dgm:prSet/>
      <dgm:spPr/>
      <dgm:t>
        <a:bodyPr/>
        <a:lstStyle/>
        <a:p>
          <a:endParaRPr lang="en-ZA"/>
        </a:p>
      </dgm:t>
    </dgm:pt>
    <dgm:pt modelId="{F3687446-260B-4758-81C2-375E09548AF0}" type="sibTrans" cxnId="{35AB5AD9-BD64-4F74-97B4-71CD6C86E23F}">
      <dgm:prSet/>
      <dgm:spPr/>
      <dgm:t>
        <a:bodyPr/>
        <a:lstStyle/>
        <a:p>
          <a:endParaRPr lang="en-ZA"/>
        </a:p>
      </dgm:t>
    </dgm:pt>
    <dgm:pt modelId="{192AF661-0D9A-4FAF-B90C-0786B5D8F6B6}">
      <dgm:prSet custT="1"/>
      <dgm:spPr/>
      <dgm:t>
        <a:bodyPr/>
        <a:lstStyle/>
        <a:p>
          <a:r>
            <a:rPr lang="en-ZA" sz="2800" dirty="0"/>
            <a:t>Review Assessments</a:t>
          </a:r>
        </a:p>
      </dgm:t>
    </dgm:pt>
    <dgm:pt modelId="{1E9AE607-65E3-4FE4-BAB0-D206508975A8}" type="parTrans" cxnId="{1DC37EDB-EB76-4513-B88D-4BE550888362}">
      <dgm:prSet/>
      <dgm:spPr/>
      <dgm:t>
        <a:bodyPr/>
        <a:lstStyle/>
        <a:p>
          <a:endParaRPr lang="en-ZA"/>
        </a:p>
      </dgm:t>
    </dgm:pt>
    <dgm:pt modelId="{D1CB2223-D4BA-43CB-A94B-74C3433B360E}" type="sibTrans" cxnId="{1DC37EDB-EB76-4513-B88D-4BE550888362}">
      <dgm:prSet/>
      <dgm:spPr/>
      <dgm:t>
        <a:bodyPr/>
        <a:lstStyle/>
        <a:p>
          <a:endParaRPr lang="en-ZA"/>
        </a:p>
      </dgm:t>
    </dgm:pt>
    <dgm:pt modelId="{803A0B85-6A3A-459A-9579-18B884B0E690}" type="pres">
      <dgm:prSet presAssocID="{7957EB72-937F-4D31-929B-F9BB8FA25B90}" presName="Name0" presStyleCnt="0">
        <dgm:presLayoutVars>
          <dgm:dir/>
          <dgm:animLvl val="lvl"/>
          <dgm:resizeHandles val="exact"/>
        </dgm:presLayoutVars>
      </dgm:prSet>
      <dgm:spPr/>
    </dgm:pt>
    <dgm:pt modelId="{A038E1B4-C02B-4215-84BF-A5D7D1231C51}" type="pres">
      <dgm:prSet presAssocID="{C2235DBB-C45C-491F-AA5A-992F7F296A0F}" presName="boxAndChildren" presStyleCnt="0"/>
      <dgm:spPr/>
    </dgm:pt>
    <dgm:pt modelId="{3A84BED0-B69B-40E5-8439-40E8D7D6BD6A}" type="pres">
      <dgm:prSet presAssocID="{C2235DBB-C45C-491F-AA5A-992F7F296A0F}" presName="parentTextBox" presStyleLbl="node1" presStyleIdx="0" presStyleCnt="4"/>
      <dgm:spPr/>
    </dgm:pt>
    <dgm:pt modelId="{AAC22979-4675-48B8-A017-930423A0315E}" type="pres">
      <dgm:prSet presAssocID="{C2235DBB-C45C-491F-AA5A-992F7F296A0F}" presName="entireBox" presStyleLbl="node1" presStyleIdx="0" presStyleCnt="4"/>
      <dgm:spPr/>
    </dgm:pt>
    <dgm:pt modelId="{B25D431A-50FB-4E87-A36A-A027B8DC0120}" type="pres">
      <dgm:prSet presAssocID="{C2235DBB-C45C-491F-AA5A-992F7F296A0F}" presName="descendantBox" presStyleCnt="0"/>
      <dgm:spPr/>
    </dgm:pt>
    <dgm:pt modelId="{FF8DB4E4-B4AA-4179-9E17-0C4B6261CFD6}" type="pres">
      <dgm:prSet presAssocID="{192AF661-0D9A-4FAF-B90C-0786B5D8F6B6}" presName="childTextBox" presStyleLbl="fgAccFollowNode1" presStyleIdx="0" presStyleCnt="4">
        <dgm:presLayoutVars>
          <dgm:bulletEnabled val="1"/>
        </dgm:presLayoutVars>
      </dgm:prSet>
      <dgm:spPr/>
    </dgm:pt>
    <dgm:pt modelId="{0E3FDEB8-6F2E-416D-9878-BF1D058FC695}" type="pres">
      <dgm:prSet presAssocID="{FB488417-E443-4376-9CA3-5C6A4F28FAD4}" presName="sp" presStyleCnt="0"/>
      <dgm:spPr/>
    </dgm:pt>
    <dgm:pt modelId="{CAF4824E-1F57-40F1-8792-2F8F224F52E4}" type="pres">
      <dgm:prSet presAssocID="{CDB3F29F-E01A-4A9D-926D-09C901FC0E6F}" presName="arrowAndChildren" presStyleCnt="0"/>
      <dgm:spPr/>
    </dgm:pt>
    <dgm:pt modelId="{C1F75188-7757-483B-9C7B-48E200BB209A}" type="pres">
      <dgm:prSet presAssocID="{CDB3F29F-E01A-4A9D-926D-09C901FC0E6F}" presName="parentTextArrow" presStyleLbl="node1" presStyleIdx="0" presStyleCnt="4"/>
      <dgm:spPr/>
    </dgm:pt>
    <dgm:pt modelId="{3D980EE8-9E60-4499-A499-A5E9EFAE4E4A}" type="pres">
      <dgm:prSet presAssocID="{CDB3F29F-E01A-4A9D-926D-09C901FC0E6F}" presName="arrow" presStyleLbl="node1" presStyleIdx="1" presStyleCnt="4"/>
      <dgm:spPr/>
    </dgm:pt>
    <dgm:pt modelId="{ADAC2DA4-79E9-459A-B937-7DA79F8B300C}" type="pres">
      <dgm:prSet presAssocID="{CDB3F29F-E01A-4A9D-926D-09C901FC0E6F}" presName="descendantArrow" presStyleCnt="0"/>
      <dgm:spPr/>
    </dgm:pt>
    <dgm:pt modelId="{B53B6323-916D-4ADA-B4A9-91D5E7B915C4}" type="pres">
      <dgm:prSet presAssocID="{F54DF18C-257B-486D-BBBD-2C32A85E6CF1}" presName="childTextArrow" presStyleLbl="fgAccFollowNode1" presStyleIdx="1" presStyleCnt="4">
        <dgm:presLayoutVars>
          <dgm:bulletEnabled val="1"/>
        </dgm:presLayoutVars>
      </dgm:prSet>
      <dgm:spPr/>
    </dgm:pt>
    <dgm:pt modelId="{2283FC19-0F1A-4A98-9AFB-2483FAD534A5}" type="pres">
      <dgm:prSet presAssocID="{EE22B4A7-48F3-4CC3-A810-C1AA60FD7A07}" presName="sp" presStyleCnt="0"/>
      <dgm:spPr/>
    </dgm:pt>
    <dgm:pt modelId="{3CC9F3C4-00A5-4E21-94FE-17B25F58C56F}" type="pres">
      <dgm:prSet presAssocID="{17B0DECF-1104-4444-9694-74524D7E916E}" presName="arrowAndChildren" presStyleCnt="0"/>
      <dgm:spPr/>
    </dgm:pt>
    <dgm:pt modelId="{E4820EC2-F2F3-4E8E-9EEF-A93A0869DE38}" type="pres">
      <dgm:prSet presAssocID="{17B0DECF-1104-4444-9694-74524D7E916E}" presName="parentTextArrow" presStyleLbl="node1" presStyleIdx="1" presStyleCnt="4"/>
      <dgm:spPr/>
    </dgm:pt>
    <dgm:pt modelId="{9BFDEA80-7ADD-454D-ACDB-EE6487BB6028}" type="pres">
      <dgm:prSet presAssocID="{17B0DECF-1104-4444-9694-74524D7E916E}" presName="arrow" presStyleLbl="node1" presStyleIdx="2" presStyleCnt="4"/>
      <dgm:spPr/>
    </dgm:pt>
    <dgm:pt modelId="{3A66B492-CE01-4F1F-916B-0D97081D0A87}" type="pres">
      <dgm:prSet presAssocID="{17B0DECF-1104-4444-9694-74524D7E916E}" presName="descendantArrow" presStyleCnt="0"/>
      <dgm:spPr/>
    </dgm:pt>
    <dgm:pt modelId="{B9B3F746-F881-4ECA-AAB5-9DA292AC2FEE}" type="pres">
      <dgm:prSet presAssocID="{C21880B0-6143-4157-9D69-366040AB1C1A}" presName="childTextArrow" presStyleLbl="fgAccFollowNode1" presStyleIdx="2" presStyleCnt="4">
        <dgm:presLayoutVars>
          <dgm:bulletEnabled val="1"/>
        </dgm:presLayoutVars>
      </dgm:prSet>
      <dgm:spPr/>
    </dgm:pt>
    <dgm:pt modelId="{98E2E8EF-6C2F-49A8-B676-884B102BB0EF}" type="pres">
      <dgm:prSet presAssocID="{0D47EFE3-E8A3-421E-B9C1-7740D0921A5E}" presName="sp" presStyleCnt="0"/>
      <dgm:spPr/>
    </dgm:pt>
    <dgm:pt modelId="{99C01CDF-DE0F-4825-BF9E-9F799FE5B67E}" type="pres">
      <dgm:prSet presAssocID="{07CA553D-5A9F-48C8-A287-4D01FB7B1E3C}" presName="arrowAndChildren" presStyleCnt="0"/>
      <dgm:spPr/>
    </dgm:pt>
    <dgm:pt modelId="{AA081171-5787-4C68-9AE9-45CEABA46AFF}" type="pres">
      <dgm:prSet presAssocID="{07CA553D-5A9F-48C8-A287-4D01FB7B1E3C}" presName="parentTextArrow" presStyleLbl="node1" presStyleIdx="2" presStyleCnt="4"/>
      <dgm:spPr/>
    </dgm:pt>
    <dgm:pt modelId="{89FD035A-8A88-4BD2-9B43-6A4F02741650}" type="pres">
      <dgm:prSet presAssocID="{07CA553D-5A9F-48C8-A287-4D01FB7B1E3C}" presName="arrow" presStyleLbl="node1" presStyleIdx="3" presStyleCnt="4"/>
      <dgm:spPr/>
    </dgm:pt>
    <dgm:pt modelId="{F627494E-0191-4509-AF33-43804CD8FA9E}" type="pres">
      <dgm:prSet presAssocID="{07CA553D-5A9F-48C8-A287-4D01FB7B1E3C}" presName="descendantArrow" presStyleCnt="0"/>
      <dgm:spPr/>
    </dgm:pt>
    <dgm:pt modelId="{32307C96-76E9-48B4-A212-778D6FFBEC2B}" type="pres">
      <dgm:prSet presAssocID="{2F2B792F-A079-4466-BBEF-4288B5FF4411}" presName="childTextArrow" presStyleLbl="fgAccFollowNode1" presStyleIdx="3" presStyleCnt="4">
        <dgm:presLayoutVars>
          <dgm:bulletEnabled val="1"/>
        </dgm:presLayoutVars>
      </dgm:prSet>
      <dgm:spPr/>
    </dgm:pt>
  </dgm:ptLst>
  <dgm:cxnLst>
    <dgm:cxn modelId="{EFB04D0A-F2E4-4EAE-B1BC-24ABDFA8B2E3}" type="presOf" srcId="{C21880B0-6143-4157-9D69-366040AB1C1A}" destId="{B9B3F746-F881-4ECA-AAB5-9DA292AC2FEE}" srcOrd="0" destOrd="0" presId="urn:microsoft.com/office/officeart/2005/8/layout/process4"/>
    <dgm:cxn modelId="{0D68CF0A-8B47-4DAE-A394-D4775C6F9326}" type="presOf" srcId="{CDB3F29F-E01A-4A9D-926D-09C901FC0E6F}" destId="{C1F75188-7757-483B-9C7B-48E200BB209A}" srcOrd="0" destOrd="0" presId="urn:microsoft.com/office/officeart/2005/8/layout/process4"/>
    <dgm:cxn modelId="{E6BFF33E-C3E6-4055-9F72-124ED7995B5F}" type="presOf" srcId="{CDB3F29F-E01A-4A9D-926D-09C901FC0E6F}" destId="{3D980EE8-9E60-4499-A499-A5E9EFAE4E4A}" srcOrd="1" destOrd="0" presId="urn:microsoft.com/office/officeart/2005/8/layout/process4"/>
    <dgm:cxn modelId="{2724A562-E6B2-4489-BB0B-5489CF26A524}" type="presOf" srcId="{192AF661-0D9A-4FAF-B90C-0786B5D8F6B6}" destId="{FF8DB4E4-B4AA-4179-9E17-0C4B6261CFD6}" srcOrd="0" destOrd="0" presId="urn:microsoft.com/office/officeart/2005/8/layout/process4"/>
    <dgm:cxn modelId="{FEFD2B44-C574-4377-96B8-DA6476CDE089}" type="presOf" srcId="{F54DF18C-257B-486D-BBBD-2C32A85E6CF1}" destId="{B53B6323-916D-4ADA-B4A9-91D5E7B915C4}" srcOrd="0" destOrd="0" presId="urn:microsoft.com/office/officeart/2005/8/layout/process4"/>
    <dgm:cxn modelId="{815A2965-47BD-4510-959C-54E96EF784D8}" type="presOf" srcId="{C2235DBB-C45C-491F-AA5A-992F7F296A0F}" destId="{3A84BED0-B69B-40E5-8439-40E8D7D6BD6A}" srcOrd="0" destOrd="0" presId="urn:microsoft.com/office/officeart/2005/8/layout/process4"/>
    <dgm:cxn modelId="{04F3716E-F5FA-49DF-B570-1FAE4AADB3E7}" srcId="{7957EB72-937F-4D31-929B-F9BB8FA25B90}" destId="{17B0DECF-1104-4444-9694-74524D7E916E}" srcOrd="1" destOrd="0" parTransId="{695622AB-1A54-46BB-B964-8A926A88A741}" sibTransId="{EE22B4A7-48F3-4CC3-A810-C1AA60FD7A07}"/>
    <dgm:cxn modelId="{7008E082-FB1C-4523-87D6-C71C35E3F6D6}" type="presOf" srcId="{7957EB72-937F-4D31-929B-F9BB8FA25B90}" destId="{803A0B85-6A3A-459A-9579-18B884B0E690}" srcOrd="0" destOrd="0" presId="urn:microsoft.com/office/officeart/2005/8/layout/process4"/>
    <dgm:cxn modelId="{414DA483-702A-4863-A024-BFE42E633719}" type="presOf" srcId="{17B0DECF-1104-4444-9694-74524D7E916E}" destId="{9BFDEA80-7ADD-454D-ACDB-EE6487BB6028}" srcOrd="1" destOrd="0" presId="urn:microsoft.com/office/officeart/2005/8/layout/process4"/>
    <dgm:cxn modelId="{F4BE1F87-8B33-4C60-A6C8-F5C18B058E0D}" srcId="{17B0DECF-1104-4444-9694-74524D7E916E}" destId="{C21880B0-6143-4157-9D69-366040AB1C1A}" srcOrd="0" destOrd="0" parTransId="{5EF7FD23-B929-4F23-A15A-FF028EE4B90A}" sibTransId="{688B6C41-710E-45EB-A009-99540260B68A}"/>
    <dgm:cxn modelId="{8444D5B8-6EEF-46AB-9137-F11DA0B90FD7}" type="presOf" srcId="{C2235DBB-C45C-491F-AA5A-992F7F296A0F}" destId="{AAC22979-4675-48B8-A017-930423A0315E}" srcOrd="1" destOrd="0" presId="urn:microsoft.com/office/officeart/2005/8/layout/process4"/>
    <dgm:cxn modelId="{406B74CA-436F-406F-938B-5C9D89A5C90D}" type="presOf" srcId="{17B0DECF-1104-4444-9694-74524D7E916E}" destId="{E4820EC2-F2F3-4E8E-9EEF-A93A0869DE38}" srcOrd="0" destOrd="0" presId="urn:microsoft.com/office/officeart/2005/8/layout/process4"/>
    <dgm:cxn modelId="{0E39F0CE-6B8C-4ADC-B607-0D0A6D2DE9E2}" type="presOf" srcId="{07CA553D-5A9F-48C8-A287-4D01FB7B1E3C}" destId="{AA081171-5787-4C68-9AE9-45CEABA46AFF}" srcOrd="0" destOrd="0" presId="urn:microsoft.com/office/officeart/2005/8/layout/process4"/>
    <dgm:cxn modelId="{35AB5AD9-BD64-4F74-97B4-71CD6C86E23F}" srcId="{7957EB72-937F-4D31-929B-F9BB8FA25B90}" destId="{C2235DBB-C45C-491F-AA5A-992F7F296A0F}" srcOrd="3" destOrd="0" parTransId="{E1DBFA61-89C3-4E1D-896B-2BA7D9DBB3DB}" sibTransId="{F3687446-260B-4758-81C2-375E09548AF0}"/>
    <dgm:cxn modelId="{1DC37EDB-EB76-4513-B88D-4BE550888362}" srcId="{C2235DBB-C45C-491F-AA5A-992F7F296A0F}" destId="{192AF661-0D9A-4FAF-B90C-0786B5D8F6B6}" srcOrd="0" destOrd="0" parTransId="{1E9AE607-65E3-4FE4-BAB0-D206508975A8}" sibTransId="{D1CB2223-D4BA-43CB-A94B-74C3433B360E}"/>
    <dgm:cxn modelId="{93E0DFE9-A971-4273-B5F8-F57141CB169B}" type="presOf" srcId="{2F2B792F-A079-4466-BBEF-4288B5FF4411}" destId="{32307C96-76E9-48B4-A212-778D6FFBEC2B}" srcOrd="0" destOrd="0" presId="urn:microsoft.com/office/officeart/2005/8/layout/process4"/>
    <dgm:cxn modelId="{E7590CEB-4B80-46C0-8BB2-1F1A2250E830}" srcId="{7957EB72-937F-4D31-929B-F9BB8FA25B90}" destId="{CDB3F29F-E01A-4A9D-926D-09C901FC0E6F}" srcOrd="2" destOrd="0" parTransId="{7E8898B6-FBB9-4581-8C04-295DC4695811}" sibTransId="{FB488417-E443-4376-9CA3-5C6A4F28FAD4}"/>
    <dgm:cxn modelId="{8560A4F4-2788-489D-B3B4-A7E594413B47}" srcId="{CDB3F29F-E01A-4A9D-926D-09C901FC0E6F}" destId="{F54DF18C-257B-486D-BBBD-2C32A85E6CF1}" srcOrd="0" destOrd="0" parTransId="{6616851D-6151-4286-9B8C-20A0C1B9B92F}" sibTransId="{949C5BAD-4054-46AA-8ED0-520F56C1DDD5}"/>
    <dgm:cxn modelId="{D4EB69FC-1340-4A03-918B-93DFA2C0E928}" srcId="{07CA553D-5A9F-48C8-A287-4D01FB7B1E3C}" destId="{2F2B792F-A079-4466-BBEF-4288B5FF4411}" srcOrd="0" destOrd="0" parTransId="{15E69C31-7345-4A72-AF69-0194FB70A2DF}" sibTransId="{98705D10-7325-4D4E-AE4F-E82E7CE2166C}"/>
    <dgm:cxn modelId="{A63953FC-342A-4846-8CF9-0858F51ECAF4}" type="presOf" srcId="{07CA553D-5A9F-48C8-A287-4D01FB7B1E3C}" destId="{89FD035A-8A88-4BD2-9B43-6A4F02741650}" srcOrd="1" destOrd="0" presId="urn:microsoft.com/office/officeart/2005/8/layout/process4"/>
    <dgm:cxn modelId="{3A1207FF-109A-40CA-AC0F-9AC68C301245}" srcId="{7957EB72-937F-4D31-929B-F9BB8FA25B90}" destId="{07CA553D-5A9F-48C8-A287-4D01FB7B1E3C}" srcOrd="0" destOrd="0" parTransId="{B4A479FD-C582-4574-BFCC-A8E6440FE787}" sibTransId="{0D47EFE3-E8A3-421E-B9C1-7740D0921A5E}"/>
    <dgm:cxn modelId="{06850421-EEE0-41F4-BE52-E487CC9A7F1E}" type="presParOf" srcId="{803A0B85-6A3A-459A-9579-18B884B0E690}" destId="{A038E1B4-C02B-4215-84BF-A5D7D1231C51}" srcOrd="0" destOrd="0" presId="urn:microsoft.com/office/officeart/2005/8/layout/process4"/>
    <dgm:cxn modelId="{7B28BCB1-9A5C-4BA1-ACFA-256F9C821D7D}" type="presParOf" srcId="{A038E1B4-C02B-4215-84BF-A5D7D1231C51}" destId="{3A84BED0-B69B-40E5-8439-40E8D7D6BD6A}" srcOrd="0" destOrd="0" presId="urn:microsoft.com/office/officeart/2005/8/layout/process4"/>
    <dgm:cxn modelId="{231A8B27-EB26-497B-8F35-46B1E6235A5F}" type="presParOf" srcId="{A038E1B4-C02B-4215-84BF-A5D7D1231C51}" destId="{AAC22979-4675-48B8-A017-930423A0315E}" srcOrd="1" destOrd="0" presId="urn:microsoft.com/office/officeart/2005/8/layout/process4"/>
    <dgm:cxn modelId="{20C9CB8B-E6DB-433B-9609-61E5B6B78DFE}" type="presParOf" srcId="{A038E1B4-C02B-4215-84BF-A5D7D1231C51}" destId="{B25D431A-50FB-4E87-A36A-A027B8DC0120}" srcOrd="2" destOrd="0" presId="urn:microsoft.com/office/officeart/2005/8/layout/process4"/>
    <dgm:cxn modelId="{2812296C-1C7E-494F-BF05-39B6932DB458}" type="presParOf" srcId="{B25D431A-50FB-4E87-A36A-A027B8DC0120}" destId="{FF8DB4E4-B4AA-4179-9E17-0C4B6261CFD6}" srcOrd="0" destOrd="0" presId="urn:microsoft.com/office/officeart/2005/8/layout/process4"/>
    <dgm:cxn modelId="{ECCBB960-2EE2-4310-9ADE-D98B473916A6}" type="presParOf" srcId="{803A0B85-6A3A-459A-9579-18B884B0E690}" destId="{0E3FDEB8-6F2E-416D-9878-BF1D058FC695}" srcOrd="1" destOrd="0" presId="urn:microsoft.com/office/officeart/2005/8/layout/process4"/>
    <dgm:cxn modelId="{36AED517-74E9-4531-9CF5-6FA804FA90D5}" type="presParOf" srcId="{803A0B85-6A3A-459A-9579-18B884B0E690}" destId="{CAF4824E-1F57-40F1-8792-2F8F224F52E4}" srcOrd="2" destOrd="0" presId="urn:microsoft.com/office/officeart/2005/8/layout/process4"/>
    <dgm:cxn modelId="{22F23684-8A14-41ED-AA2E-176DC1569589}" type="presParOf" srcId="{CAF4824E-1F57-40F1-8792-2F8F224F52E4}" destId="{C1F75188-7757-483B-9C7B-48E200BB209A}" srcOrd="0" destOrd="0" presId="urn:microsoft.com/office/officeart/2005/8/layout/process4"/>
    <dgm:cxn modelId="{7EBCC675-89EF-47AC-8B04-6BBE2DA08DFF}" type="presParOf" srcId="{CAF4824E-1F57-40F1-8792-2F8F224F52E4}" destId="{3D980EE8-9E60-4499-A499-A5E9EFAE4E4A}" srcOrd="1" destOrd="0" presId="urn:microsoft.com/office/officeart/2005/8/layout/process4"/>
    <dgm:cxn modelId="{F38258BF-9623-41DE-9897-C075BC53692F}" type="presParOf" srcId="{CAF4824E-1F57-40F1-8792-2F8F224F52E4}" destId="{ADAC2DA4-79E9-459A-B937-7DA79F8B300C}" srcOrd="2" destOrd="0" presId="urn:microsoft.com/office/officeart/2005/8/layout/process4"/>
    <dgm:cxn modelId="{8212584E-6CA4-441A-A24C-B8265D3ADC58}" type="presParOf" srcId="{ADAC2DA4-79E9-459A-B937-7DA79F8B300C}" destId="{B53B6323-916D-4ADA-B4A9-91D5E7B915C4}" srcOrd="0" destOrd="0" presId="urn:microsoft.com/office/officeart/2005/8/layout/process4"/>
    <dgm:cxn modelId="{0D57AE0C-F150-4A85-8091-71D418FDB3F7}" type="presParOf" srcId="{803A0B85-6A3A-459A-9579-18B884B0E690}" destId="{2283FC19-0F1A-4A98-9AFB-2483FAD534A5}" srcOrd="3" destOrd="0" presId="urn:microsoft.com/office/officeart/2005/8/layout/process4"/>
    <dgm:cxn modelId="{2AF2CF38-4365-4887-BC3F-CC9AD4918F6A}" type="presParOf" srcId="{803A0B85-6A3A-459A-9579-18B884B0E690}" destId="{3CC9F3C4-00A5-4E21-94FE-17B25F58C56F}" srcOrd="4" destOrd="0" presId="urn:microsoft.com/office/officeart/2005/8/layout/process4"/>
    <dgm:cxn modelId="{C7D92B53-EDF8-4F30-BA7D-A620EBE943D5}" type="presParOf" srcId="{3CC9F3C4-00A5-4E21-94FE-17B25F58C56F}" destId="{E4820EC2-F2F3-4E8E-9EEF-A93A0869DE38}" srcOrd="0" destOrd="0" presId="urn:microsoft.com/office/officeart/2005/8/layout/process4"/>
    <dgm:cxn modelId="{04813EF9-1350-4F9E-BFC9-1DBE6A3477E1}" type="presParOf" srcId="{3CC9F3C4-00A5-4E21-94FE-17B25F58C56F}" destId="{9BFDEA80-7ADD-454D-ACDB-EE6487BB6028}" srcOrd="1" destOrd="0" presId="urn:microsoft.com/office/officeart/2005/8/layout/process4"/>
    <dgm:cxn modelId="{99E03A88-BAE5-4748-B7AA-854959E23B1C}" type="presParOf" srcId="{3CC9F3C4-00A5-4E21-94FE-17B25F58C56F}" destId="{3A66B492-CE01-4F1F-916B-0D97081D0A87}" srcOrd="2" destOrd="0" presId="urn:microsoft.com/office/officeart/2005/8/layout/process4"/>
    <dgm:cxn modelId="{4150F401-6922-4EBB-A285-81BCA2C03AFD}" type="presParOf" srcId="{3A66B492-CE01-4F1F-916B-0D97081D0A87}" destId="{B9B3F746-F881-4ECA-AAB5-9DA292AC2FEE}" srcOrd="0" destOrd="0" presId="urn:microsoft.com/office/officeart/2005/8/layout/process4"/>
    <dgm:cxn modelId="{A003BECE-9A95-48ED-9881-53F2EEBC5355}" type="presParOf" srcId="{803A0B85-6A3A-459A-9579-18B884B0E690}" destId="{98E2E8EF-6C2F-49A8-B676-884B102BB0EF}" srcOrd="5" destOrd="0" presId="urn:microsoft.com/office/officeart/2005/8/layout/process4"/>
    <dgm:cxn modelId="{1B32B49D-CAE6-4770-9CF6-D908D9DBB67B}" type="presParOf" srcId="{803A0B85-6A3A-459A-9579-18B884B0E690}" destId="{99C01CDF-DE0F-4825-BF9E-9F799FE5B67E}" srcOrd="6" destOrd="0" presId="urn:microsoft.com/office/officeart/2005/8/layout/process4"/>
    <dgm:cxn modelId="{5F85B68E-C592-40AC-8987-BAD118819110}" type="presParOf" srcId="{99C01CDF-DE0F-4825-BF9E-9F799FE5B67E}" destId="{AA081171-5787-4C68-9AE9-45CEABA46AFF}" srcOrd="0" destOrd="0" presId="urn:microsoft.com/office/officeart/2005/8/layout/process4"/>
    <dgm:cxn modelId="{8D4C04D4-91E9-4B60-AD14-B5DF755E624E}" type="presParOf" srcId="{99C01CDF-DE0F-4825-BF9E-9F799FE5B67E}" destId="{89FD035A-8A88-4BD2-9B43-6A4F02741650}" srcOrd="1" destOrd="0" presId="urn:microsoft.com/office/officeart/2005/8/layout/process4"/>
    <dgm:cxn modelId="{B5001138-35C9-4BCA-BD51-9EEC26C52677}" type="presParOf" srcId="{99C01CDF-DE0F-4825-BF9E-9F799FE5B67E}" destId="{F627494E-0191-4509-AF33-43804CD8FA9E}" srcOrd="2" destOrd="0" presId="urn:microsoft.com/office/officeart/2005/8/layout/process4"/>
    <dgm:cxn modelId="{1B0D14C4-D745-4C02-B302-A9B8673A000C}" type="presParOf" srcId="{F627494E-0191-4509-AF33-43804CD8FA9E}" destId="{32307C96-76E9-48B4-A212-778D6FFBEC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9DE695B-06EE-4BD6-9F53-0613FD206A8C}"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57382984-E47F-42EB-A537-5586B1DC31B8}">
      <dgm:prSet phldrT="[Text]" custT="1"/>
      <dgm:spPr>
        <a:solidFill>
          <a:schemeClr val="accent1"/>
        </a:solidFill>
      </dgm:spPr>
      <dgm:t>
        <a:bodyPr/>
        <a:lstStyle/>
        <a:p>
          <a:r>
            <a:rPr lang="en-US" sz="2800" dirty="0"/>
            <a:t>Unit Standard Title</a:t>
          </a:r>
        </a:p>
      </dgm:t>
    </dgm:pt>
    <dgm:pt modelId="{A8FDCF87-2BAD-4F96-90D6-7DC962EA975A}" type="parTrans" cxnId="{29030587-19A6-4C69-B9E4-2AA25A66D84B}">
      <dgm:prSet/>
      <dgm:spPr/>
      <dgm:t>
        <a:bodyPr/>
        <a:lstStyle/>
        <a:p>
          <a:endParaRPr lang="en-US"/>
        </a:p>
      </dgm:t>
    </dgm:pt>
    <dgm:pt modelId="{A1BFC9BB-065B-4B94-A26A-5E21FDDD2765}" type="sibTrans" cxnId="{29030587-19A6-4C69-B9E4-2AA25A66D84B}">
      <dgm:prSet/>
      <dgm:spPr/>
      <dgm:t>
        <a:bodyPr/>
        <a:lstStyle/>
        <a:p>
          <a:endParaRPr lang="en-US"/>
        </a:p>
      </dgm:t>
    </dgm:pt>
    <dgm:pt modelId="{A2E240D4-335B-4E62-BE18-BEDBC2E9A5EB}">
      <dgm:prSet phldrT="[Text]" custT="1"/>
      <dgm:spPr/>
      <dgm:t>
        <a:bodyPr/>
        <a:lstStyle/>
        <a:p>
          <a:r>
            <a:rPr lang="en-ZA" sz="2000" dirty="0">
              <a:effectLst/>
            </a:rPr>
            <a:t>Coherent and meaningful outcome (milestone/ end point) of learning or training </a:t>
          </a:r>
          <a:endParaRPr lang="en-US" sz="2000" dirty="0"/>
        </a:p>
      </dgm:t>
    </dgm:pt>
    <dgm:pt modelId="{76BDD768-E285-4A93-9185-BE8C277833F1}" type="parTrans" cxnId="{B7052D69-C45E-4F02-A180-A783EB5A29A9}">
      <dgm:prSet/>
      <dgm:spPr/>
      <dgm:t>
        <a:bodyPr/>
        <a:lstStyle/>
        <a:p>
          <a:endParaRPr lang="en-US"/>
        </a:p>
      </dgm:t>
    </dgm:pt>
    <dgm:pt modelId="{C3EA5E45-6735-4BED-9FC8-CD6E7DEB880E}" type="sibTrans" cxnId="{B7052D69-C45E-4F02-A180-A783EB5A29A9}">
      <dgm:prSet/>
      <dgm:spPr/>
      <dgm:t>
        <a:bodyPr/>
        <a:lstStyle/>
        <a:p>
          <a:endParaRPr lang="en-US"/>
        </a:p>
      </dgm:t>
    </dgm:pt>
    <dgm:pt modelId="{E11E9D97-39A8-4906-9B55-228D406F208B}">
      <dgm:prSet phldrT="[Text]" custT="1"/>
      <dgm:spPr>
        <a:solidFill>
          <a:schemeClr val="accent5"/>
        </a:solidFill>
      </dgm:spPr>
      <dgm:t>
        <a:bodyPr/>
        <a:lstStyle/>
        <a:p>
          <a:r>
            <a:rPr lang="en-US" sz="2800" dirty="0"/>
            <a:t>Specific Outcomes</a:t>
          </a:r>
        </a:p>
      </dgm:t>
    </dgm:pt>
    <dgm:pt modelId="{5F57300A-6820-4342-B840-8ADA3E018E33}" type="parTrans" cxnId="{8D39A199-8BDC-4808-9426-253D4246A24C}">
      <dgm:prSet/>
      <dgm:spPr/>
      <dgm:t>
        <a:bodyPr/>
        <a:lstStyle/>
        <a:p>
          <a:endParaRPr lang="en-US"/>
        </a:p>
      </dgm:t>
    </dgm:pt>
    <dgm:pt modelId="{EE8AFD79-0096-4605-ADAF-CBCD69352EF8}" type="sibTrans" cxnId="{8D39A199-8BDC-4808-9426-253D4246A24C}">
      <dgm:prSet/>
      <dgm:spPr/>
      <dgm:t>
        <a:bodyPr/>
        <a:lstStyle/>
        <a:p>
          <a:endParaRPr lang="en-US"/>
        </a:p>
      </dgm:t>
    </dgm:pt>
    <dgm:pt modelId="{B8162CCC-BE09-4882-BD86-ABD4D44E34DD}">
      <dgm:prSet phldrT="[Text]" custT="1"/>
      <dgm:spPr/>
      <dgm:t>
        <a:bodyPr anchor="ctr"/>
        <a:lstStyle/>
        <a:p>
          <a:r>
            <a:rPr lang="en-ZA" sz="2000" dirty="0">
              <a:effectLst/>
            </a:rPr>
            <a:t>Title, which is broken down into smaller, more manageable outcomes</a:t>
          </a:r>
          <a:endParaRPr lang="en-US" sz="2000" dirty="0"/>
        </a:p>
      </dgm:t>
    </dgm:pt>
    <dgm:pt modelId="{9877EA98-23E9-4C77-9401-9D26C503FC78}" type="parTrans" cxnId="{91390956-311B-4D26-AE46-0855F35CA111}">
      <dgm:prSet/>
      <dgm:spPr/>
      <dgm:t>
        <a:bodyPr/>
        <a:lstStyle/>
        <a:p>
          <a:endParaRPr lang="en-US"/>
        </a:p>
      </dgm:t>
    </dgm:pt>
    <dgm:pt modelId="{A7050C66-FFDA-4D74-854B-C12B6D7ECF04}" type="sibTrans" cxnId="{91390956-311B-4D26-AE46-0855F35CA111}">
      <dgm:prSet/>
      <dgm:spPr/>
      <dgm:t>
        <a:bodyPr/>
        <a:lstStyle/>
        <a:p>
          <a:endParaRPr lang="en-US"/>
        </a:p>
      </dgm:t>
    </dgm:pt>
    <dgm:pt modelId="{08F1CDCF-8433-4C5C-BDA5-7B1A7AE597CC}">
      <dgm:prSet custT="1"/>
      <dgm:spPr>
        <a:solidFill>
          <a:schemeClr val="accent1"/>
        </a:solidFill>
      </dgm:spPr>
      <dgm:t>
        <a:bodyPr/>
        <a:lstStyle/>
        <a:p>
          <a:r>
            <a:rPr lang="en-ZA" sz="2800" dirty="0">
              <a:effectLst/>
            </a:rPr>
            <a:t>Specific outcomes:</a:t>
          </a:r>
          <a:endParaRPr lang="en-ZA" sz="2800" dirty="0">
            <a:effectLst/>
            <a:latin typeface="Arial"/>
            <a:ea typeface="SimSun"/>
          </a:endParaRPr>
        </a:p>
      </dgm:t>
    </dgm:pt>
    <dgm:pt modelId="{4695CF25-65C4-4C7F-8A78-6C6EDE8906CA}" type="parTrans" cxnId="{7FEEEC72-33CB-4AE4-90C7-3C57FAE6FF0A}">
      <dgm:prSet/>
      <dgm:spPr/>
      <dgm:t>
        <a:bodyPr/>
        <a:lstStyle/>
        <a:p>
          <a:endParaRPr lang="en-US"/>
        </a:p>
      </dgm:t>
    </dgm:pt>
    <dgm:pt modelId="{99A28179-79EF-4A50-9515-F7928DC73128}" type="sibTrans" cxnId="{7FEEEC72-33CB-4AE4-90C7-3C57FAE6FF0A}">
      <dgm:prSet/>
      <dgm:spPr/>
      <dgm:t>
        <a:bodyPr/>
        <a:lstStyle/>
        <a:p>
          <a:endParaRPr lang="en-US"/>
        </a:p>
      </dgm:t>
    </dgm:pt>
    <dgm:pt modelId="{C04441DF-3A09-4FBC-B40A-8696F626B3B3}">
      <dgm:prSet/>
      <dgm:spPr/>
      <dgm:t>
        <a:bodyPr anchor="ctr"/>
        <a:lstStyle/>
        <a:p>
          <a:r>
            <a:rPr lang="en-ZA" dirty="0">
              <a:effectLst/>
            </a:rPr>
            <a:t>Associated standard of performance used  to determine whether outcome have</a:t>
          </a:r>
          <a:r>
            <a:rPr lang="en-ZA" baseline="0" dirty="0">
              <a:effectLst/>
            </a:rPr>
            <a:t> </a:t>
          </a:r>
          <a:r>
            <a:rPr lang="en-ZA" dirty="0">
              <a:effectLst/>
            </a:rPr>
            <a:t>been met</a:t>
          </a:r>
          <a:endParaRPr lang="en-US" dirty="0"/>
        </a:p>
      </dgm:t>
    </dgm:pt>
    <dgm:pt modelId="{0CFA4186-5D22-4A51-B1C2-7327A7ECCFA4}" type="parTrans" cxnId="{9A7E75FF-63EB-4AF3-B5B2-D7C2407B3719}">
      <dgm:prSet/>
      <dgm:spPr/>
      <dgm:t>
        <a:bodyPr/>
        <a:lstStyle/>
        <a:p>
          <a:endParaRPr lang="en-US"/>
        </a:p>
      </dgm:t>
    </dgm:pt>
    <dgm:pt modelId="{9FBDAE17-3477-4D3B-85B1-78FA18F1198F}" type="sibTrans" cxnId="{9A7E75FF-63EB-4AF3-B5B2-D7C2407B3719}">
      <dgm:prSet/>
      <dgm:spPr/>
      <dgm:t>
        <a:bodyPr/>
        <a:lstStyle/>
        <a:p>
          <a:endParaRPr lang="en-US"/>
        </a:p>
      </dgm:t>
    </dgm:pt>
    <dgm:pt modelId="{050962BE-ECF8-47D5-96A2-5131C2C6A56B}">
      <dgm:prSet custT="1"/>
      <dgm:spPr>
        <a:solidFill>
          <a:schemeClr val="accent5"/>
        </a:solidFill>
      </dgm:spPr>
      <dgm:t>
        <a:bodyPr/>
        <a:lstStyle/>
        <a:p>
          <a:r>
            <a:rPr lang="en-ZA" sz="2800" dirty="0">
              <a:effectLst/>
            </a:rPr>
            <a:t>Range statements:</a:t>
          </a:r>
          <a:endParaRPr lang="en-ZA" sz="2800" dirty="0">
            <a:effectLst/>
            <a:latin typeface="Arial"/>
            <a:ea typeface="SimSun"/>
          </a:endParaRPr>
        </a:p>
      </dgm:t>
    </dgm:pt>
    <dgm:pt modelId="{3164D89C-B695-4726-A6E8-BFF155514C8E}" type="parTrans" cxnId="{69986323-C889-46AC-80F5-8F326F6CD791}">
      <dgm:prSet/>
      <dgm:spPr/>
      <dgm:t>
        <a:bodyPr/>
        <a:lstStyle/>
        <a:p>
          <a:endParaRPr lang="en-US"/>
        </a:p>
      </dgm:t>
    </dgm:pt>
    <dgm:pt modelId="{C98FB091-853C-4999-93FA-973302ABA8E4}" type="sibTrans" cxnId="{69986323-C889-46AC-80F5-8F326F6CD791}">
      <dgm:prSet/>
      <dgm:spPr/>
      <dgm:t>
        <a:bodyPr/>
        <a:lstStyle/>
        <a:p>
          <a:endParaRPr lang="en-US"/>
        </a:p>
      </dgm:t>
    </dgm:pt>
    <dgm:pt modelId="{732069BA-416E-43CB-A536-3757EBF498A1}">
      <dgm:prSet/>
      <dgm:spPr/>
      <dgm:t>
        <a:bodyPr anchor="ctr"/>
        <a:lstStyle/>
        <a:p>
          <a:r>
            <a:rPr lang="en-ZA" dirty="0">
              <a:effectLst/>
            </a:rPr>
            <a:t>Context(s) in which individual is expected to perform</a:t>
          </a:r>
          <a:endParaRPr lang="en-US" dirty="0"/>
        </a:p>
      </dgm:t>
    </dgm:pt>
    <dgm:pt modelId="{4B621101-2255-4049-87DA-8D9AD748698E}" type="parTrans" cxnId="{0E84DD9F-73FA-4DCD-A1A6-547A8B63873D}">
      <dgm:prSet/>
      <dgm:spPr/>
      <dgm:t>
        <a:bodyPr/>
        <a:lstStyle/>
        <a:p>
          <a:endParaRPr lang="en-US"/>
        </a:p>
      </dgm:t>
    </dgm:pt>
    <dgm:pt modelId="{A12D4F96-C180-4AA5-87E8-36AA70F8415C}" type="sibTrans" cxnId="{0E84DD9F-73FA-4DCD-A1A6-547A8B63873D}">
      <dgm:prSet/>
      <dgm:spPr/>
      <dgm:t>
        <a:bodyPr/>
        <a:lstStyle/>
        <a:p>
          <a:endParaRPr lang="en-US"/>
        </a:p>
      </dgm:t>
    </dgm:pt>
    <dgm:pt modelId="{A5CD84B5-7063-4053-82F9-7A700D3294E7}" type="pres">
      <dgm:prSet presAssocID="{D9DE695B-06EE-4BD6-9F53-0613FD206A8C}" presName="Name0" presStyleCnt="0">
        <dgm:presLayoutVars>
          <dgm:dir/>
          <dgm:animLvl val="lvl"/>
          <dgm:resizeHandles/>
        </dgm:presLayoutVars>
      </dgm:prSet>
      <dgm:spPr/>
    </dgm:pt>
    <dgm:pt modelId="{98866D9F-8FBB-43C0-839F-C9688A5ED846}" type="pres">
      <dgm:prSet presAssocID="{57382984-E47F-42EB-A537-5586B1DC31B8}" presName="linNode" presStyleCnt="0"/>
      <dgm:spPr/>
    </dgm:pt>
    <dgm:pt modelId="{FCCE0078-29BC-45A1-9510-591106504EA3}" type="pres">
      <dgm:prSet presAssocID="{57382984-E47F-42EB-A537-5586B1DC31B8}" presName="parentShp" presStyleLbl="node1" presStyleIdx="0" presStyleCnt="4">
        <dgm:presLayoutVars>
          <dgm:bulletEnabled val="1"/>
        </dgm:presLayoutVars>
      </dgm:prSet>
      <dgm:spPr/>
    </dgm:pt>
    <dgm:pt modelId="{C6DF0DFC-CAAC-4C3E-971E-CA0290D0EAD2}" type="pres">
      <dgm:prSet presAssocID="{57382984-E47F-42EB-A537-5586B1DC31B8}" presName="childShp" presStyleLbl="bgAccFollowNode1" presStyleIdx="0" presStyleCnt="4">
        <dgm:presLayoutVars>
          <dgm:bulletEnabled val="1"/>
        </dgm:presLayoutVars>
      </dgm:prSet>
      <dgm:spPr/>
    </dgm:pt>
    <dgm:pt modelId="{15F466D7-3476-4BEF-BAA1-62C2E376F65A}" type="pres">
      <dgm:prSet presAssocID="{A1BFC9BB-065B-4B94-A26A-5E21FDDD2765}" presName="spacing" presStyleCnt="0"/>
      <dgm:spPr/>
    </dgm:pt>
    <dgm:pt modelId="{C3567B12-FCA0-4BEB-A5A8-401D94F41A66}" type="pres">
      <dgm:prSet presAssocID="{E11E9D97-39A8-4906-9B55-228D406F208B}" presName="linNode" presStyleCnt="0"/>
      <dgm:spPr/>
    </dgm:pt>
    <dgm:pt modelId="{62791A07-5325-407B-BC93-B47A1B939C64}" type="pres">
      <dgm:prSet presAssocID="{E11E9D97-39A8-4906-9B55-228D406F208B}" presName="parentShp" presStyleLbl="node1" presStyleIdx="1" presStyleCnt="4">
        <dgm:presLayoutVars>
          <dgm:bulletEnabled val="1"/>
        </dgm:presLayoutVars>
      </dgm:prSet>
      <dgm:spPr/>
    </dgm:pt>
    <dgm:pt modelId="{ACBC997F-C745-4053-9FF5-16363F7ED8CF}" type="pres">
      <dgm:prSet presAssocID="{E11E9D97-39A8-4906-9B55-228D406F208B}" presName="childShp" presStyleLbl="bgAccFollowNode1" presStyleIdx="1" presStyleCnt="4">
        <dgm:presLayoutVars>
          <dgm:bulletEnabled val="1"/>
        </dgm:presLayoutVars>
      </dgm:prSet>
      <dgm:spPr/>
    </dgm:pt>
    <dgm:pt modelId="{3CC40A1B-DC7D-4D7A-8C2C-4FCA136BE208}" type="pres">
      <dgm:prSet presAssocID="{EE8AFD79-0096-4605-ADAF-CBCD69352EF8}" presName="spacing" presStyleCnt="0"/>
      <dgm:spPr/>
    </dgm:pt>
    <dgm:pt modelId="{6F285954-4DBF-41AF-BCE5-9EF983F18C14}" type="pres">
      <dgm:prSet presAssocID="{08F1CDCF-8433-4C5C-BDA5-7B1A7AE597CC}" presName="linNode" presStyleCnt="0"/>
      <dgm:spPr/>
    </dgm:pt>
    <dgm:pt modelId="{7D9259D3-C12E-4100-BBEB-F3C784758C78}" type="pres">
      <dgm:prSet presAssocID="{08F1CDCF-8433-4C5C-BDA5-7B1A7AE597CC}" presName="parentShp" presStyleLbl="node1" presStyleIdx="2" presStyleCnt="4">
        <dgm:presLayoutVars>
          <dgm:bulletEnabled val="1"/>
        </dgm:presLayoutVars>
      </dgm:prSet>
      <dgm:spPr/>
    </dgm:pt>
    <dgm:pt modelId="{ED804709-2128-46B3-A169-87F31EB0ECA5}" type="pres">
      <dgm:prSet presAssocID="{08F1CDCF-8433-4C5C-BDA5-7B1A7AE597CC}" presName="childShp" presStyleLbl="bgAccFollowNode1" presStyleIdx="2" presStyleCnt="4">
        <dgm:presLayoutVars>
          <dgm:bulletEnabled val="1"/>
        </dgm:presLayoutVars>
      </dgm:prSet>
      <dgm:spPr/>
    </dgm:pt>
    <dgm:pt modelId="{98BD891F-C894-4758-A111-619B0C872193}" type="pres">
      <dgm:prSet presAssocID="{99A28179-79EF-4A50-9515-F7928DC73128}" presName="spacing" presStyleCnt="0"/>
      <dgm:spPr/>
    </dgm:pt>
    <dgm:pt modelId="{09B859E7-C0E2-4153-8C68-80E6399DD8A7}" type="pres">
      <dgm:prSet presAssocID="{050962BE-ECF8-47D5-96A2-5131C2C6A56B}" presName="linNode" presStyleCnt="0"/>
      <dgm:spPr/>
    </dgm:pt>
    <dgm:pt modelId="{62C477F2-10DF-4540-86BA-510FA14CB788}" type="pres">
      <dgm:prSet presAssocID="{050962BE-ECF8-47D5-96A2-5131C2C6A56B}" presName="parentShp" presStyleLbl="node1" presStyleIdx="3" presStyleCnt="4">
        <dgm:presLayoutVars>
          <dgm:bulletEnabled val="1"/>
        </dgm:presLayoutVars>
      </dgm:prSet>
      <dgm:spPr/>
    </dgm:pt>
    <dgm:pt modelId="{F583AC11-13E5-48DD-9855-37257689250D}" type="pres">
      <dgm:prSet presAssocID="{050962BE-ECF8-47D5-96A2-5131C2C6A56B}" presName="childShp" presStyleLbl="bgAccFollowNode1" presStyleIdx="3" presStyleCnt="4">
        <dgm:presLayoutVars>
          <dgm:bulletEnabled val="1"/>
        </dgm:presLayoutVars>
      </dgm:prSet>
      <dgm:spPr/>
    </dgm:pt>
  </dgm:ptLst>
  <dgm:cxnLst>
    <dgm:cxn modelId="{8F950B03-EF13-4C57-9E68-D54CC6DB899B}" type="presOf" srcId="{57382984-E47F-42EB-A537-5586B1DC31B8}" destId="{FCCE0078-29BC-45A1-9510-591106504EA3}" srcOrd="0" destOrd="0" presId="urn:microsoft.com/office/officeart/2005/8/layout/vList6"/>
    <dgm:cxn modelId="{69986323-C889-46AC-80F5-8F326F6CD791}" srcId="{D9DE695B-06EE-4BD6-9F53-0613FD206A8C}" destId="{050962BE-ECF8-47D5-96A2-5131C2C6A56B}" srcOrd="3" destOrd="0" parTransId="{3164D89C-B695-4726-A6E8-BFF155514C8E}" sibTransId="{C98FB091-853C-4999-93FA-973302ABA8E4}"/>
    <dgm:cxn modelId="{1A720F2B-68AD-4CD9-A08C-C901E784163D}" type="presOf" srcId="{A2E240D4-335B-4E62-BE18-BEDBC2E9A5EB}" destId="{C6DF0DFC-CAAC-4C3E-971E-CA0290D0EAD2}" srcOrd="0" destOrd="0" presId="urn:microsoft.com/office/officeart/2005/8/layout/vList6"/>
    <dgm:cxn modelId="{D3C7B75B-3CBB-4667-AAAB-8F9EAAD5A3C3}" type="presOf" srcId="{D9DE695B-06EE-4BD6-9F53-0613FD206A8C}" destId="{A5CD84B5-7063-4053-82F9-7A700D3294E7}" srcOrd="0" destOrd="0" presId="urn:microsoft.com/office/officeart/2005/8/layout/vList6"/>
    <dgm:cxn modelId="{43860662-1CC1-49AC-A943-56D3E2D402AB}" type="presOf" srcId="{C04441DF-3A09-4FBC-B40A-8696F626B3B3}" destId="{ED804709-2128-46B3-A169-87F31EB0ECA5}" srcOrd="0" destOrd="0" presId="urn:microsoft.com/office/officeart/2005/8/layout/vList6"/>
    <dgm:cxn modelId="{B7052D69-C45E-4F02-A180-A783EB5A29A9}" srcId="{57382984-E47F-42EB-A537-5586B1DC31B8}" destId="{A2E240D4-335B-4E62-BE18-BEDBC2E9A5EB}" srcOrd="0" destOrd="0" parTransId="{76BDD768-E285-4A93-9185-BE8C277833F1}" sibTransId="{C3EA5E45-6735-4BED-9FC8-CD6E7DEB880E}"/>
    <dgm:cxn modelId="{7FEEEC72-33CB-4AE4-90C7-3C57FAE6FF0A}" srcId="{D9DE695B-06EE-4BD6-9F53-0613FD206A8C}" destId="{08F1CDCF-8433-4C5C-BDA5-7B1A7AE597CC}" srcOrd="2" destOrd="0" parTransId="{4695CF25-65C4-4C7F-8A78-6C6EDE8906CA}" sibTransId="{99A28179-79EF-4A50-9515-F7928DC73128}"/>
    <dgm:cxn modelId="{91390956-311B-4D26-AE46-0855F35CA111}" srcId="{E11E9D97-39A8-4906-9B55-228D406F208B}" destId="{B8162CCC-BE09-4882-BD86-ABD4D44E34DD}" srcOrd="0" destOrd="0" parTransId="{9877EA98-23E9-4C77-9401-9D26C503FC78}" sibTransId="{A7050C66-FFDA-4D74-854B-C12B6D7ECF04}"/>
    <dgm:cxn modelId="{29030587-19A6-4C69-B9E4-2AA25A66D84B}" srcId="{D9DE695B-06EE-4BD6-9F53-0613FD206A8C}" destId="{57382984-E47F-42EB-A537-5586B1DC31B8}" srcOrd="0" destOrd="0" parTransId="{A8FDCF87-2BAD-4F96-90D6-7DC962EA975A}" sibTransId="{A1BFC9BB-065B-4B94-A26A-5E21FDDD2765}"/>
    <dgm:cxn modelId="{8D39A199-8BDC-4808-9426-253D4246A24C}" srcId="{D9DE695B-06EE-4BD6-9F53-0613FD206A8C}" destId="{E11E9D97-39A8-4906-9B55-228D406F208B}" srcOrd="1" destOrd="0" parTransId="{5F57300A-6820-4342-B840-8ADA3E018E33}" sibTransId="{EE8AFD79-0096-4605-ADAF-CBCD69352EF8}"/>
    <dgm:cxn modelId="{0E84DD9F-73FA-4DCD-A1A6-547A8B63873D}" srcId="{050962BE-ECF8-47D5-96A2-5131C2C6A56B}" destId="{732069BA-416E-43CB-A536-3757EBF498A1}" srcOrd="0" destOrd="0" parTransId="{4B621101-2255-4049-87DA-8D9AD748698E}" sibTransId="{A12D4F96-C180-4AA5-87E8-36AA70F8415C}"/>
    <dgm:cxn modelId="{A6C07EAB-088C-4361-927D-BE34B8E08B63}" type="presOf" srcId="{732069BA-416E-43CB-A536-3757EBF498A1}" destId="{F583AC11-13E5-48DD-9855-37257689250D}" srcOrd="0" destOrd="0" presId="urn:microsoft.com/office/officeart/2005/8/layout/vList6"/>
    <dgm:cxn modelId="{20834CB9-209D-4B1C-AFD3-166B6313E046}" type="presOf" srcId="{B8162CCC-BE09-4882-BD86-ABD4D44E34DD}" destId="{ACBC997F-C745-4053-9FF5-16363F7ED8CF}" srcOrd="0" destOrd="0" presId="urn:microsoft.com/office/officeart/2005/8/layout/vList6"/>
    <dgm:cxn modelId="{D81BAFC7-4DF6-4DB9-91A9-0A5A65FF59A0}" type="presOf" srcId="{050962BE-ECF8-47D5-96A2-5131C2C6A56B}" destId="{62C477F2-10DF-4540-86BA-510FA14CB788}" srcOrd="0" destOrd="0" presId="urn:microsoft.com/office/officeart/2005/8/layout/vList6"/>
    <dgm:cxn modelId="{085612E8-676A-4123-BDC3-EEED29A79E81}" type="presOf" srcId="{08F1CDCF-8433-4C5C-BDA5-7B1A7AE597CC}" destId="{7D9259D3-C12E-4100-BBEB-F3C784758C78}" srcOrd="0" destOrd="0" presId="urn:microsoft.com/office/officeart/2005/8/layout/vList6"/>
    <dgm:cxn modelId="{E3F681ED-EC26-4646-9214-964D3D7C7EC6}" type="presOf" srcId="{E11E9D97-39A8-4906-9B55-228D406F208B}" destId="{62791A07-5325-407B-BC93-B47A1B939C64}" srcOrd="0" destOrd="0" presId="urn:microsoft.com/office/officeart/2005/8/layout/vList6"/>
    <dgm:cxn modelId="{9A7E75FF-63EB-4AF3-B5B2-D7C2407B3719}" srcId="{08F1CDCF-8433-4C5C-BDA5-7B1A7AE597CC}" destId="{C04441DF-3A09-4FBC-B40A-8696F626B3B3}" srcOrd="0" destOrd="0" parTransId="{0CFA4186-5D22-4A51-B1C2-7327A7ECCFA4}" sibTransId="{9FBDAE17-3477-4D3B-85B1-78FA18F1198F}"/>
    <dgm:cxn modelId="{B6B1802C-C834-416E-9B4B-1C809D6973CE}" type="presParOf" srcId="{A5CD84B5-7063-4053-82F9-7A700D3294E7}" destId="{98866D9F-8FBB-43C0-839F-C9688A5ED846}" srcOrd="0" destOrd="0" presId="urn:microsoft.com/office/officeart/2005/8/layout/vList6"/>
    <dgm:cxn modelId="{7559B38E-1C7F-4F85-A117-BFF43257D941}" type="presParOf" srcId="{98866D9F-8FBB-43C0-839F-C9688A5ED846}" destId="{FCCE0078-29BC-45A1-9510-591106504EA3}" srcOrd="0" destOrd="0" presId="urn:microsoft.com/office/officeart/2005/8/layout/vList6"/>
    <dgm:cxn modelId="{196BD5FE-AFE9-4893-838B-7A07A4D9C367}" type="presParOf" srcId="{98866D9F-8FBB-43C0-839F-C9688A5ED846}" destId="{C6DF0DFC-CAAC-4C3E-971E-CA0290D0EAD2}" srcOrd="1" destOrd="0" presId="urn:microsoft.com/office/officeart/2005/8/layout/vList6"/>
    <dgm:cxn modelId="{DD6B9DE7-DFDB-402E-87F1-1967A790A602}" type="presParOf" srcId="{A5CD84B5-7063-4053-82F9-7A700D3294E7}" destId="{15F466D7-3476-4BEF-BAA1-62C2E376F65A}" srcOrd="1" destOrd="0" presId="urn:microsoft.com/office/officeart/2005/8/layout/vList6"/>
    <dgm:cxn modelId="{C9ACE58C-0FE1-415C-837D-DC859D0D166C}" type="presParOf" srcId="{A5CD84B5-7063-4053-82F9-7A700D3294E7}" destId="{C3567B12-FCA0-4BEB-A5A8-401D94F41A66}" srcOrd="2" destOrd="0" presId="urn:microsoft.com/office/officeart/2005/8/layout/vList6"/>
    <dgm:cxn modelId="{2458A6FD-2D60-4694-836B-B1CF12D61E2A}" type="presParOf" srcId="{C3567B12-FCA0-4BEB-A5A8-401D94F41A66}" destId="{62791A07-5325-407B-BC93-B47A1B939C64}" srcOrd="0" destOrd="0" presId="urn:microsoft.com/office/officeart/2005/8/layout/vList6"/>
    <dgm:cxn modelId="{F527DA6B-A431-4022-8999-9E7E17504DDE}" type="presParOf" srcId="{C3567B12-FCA0-4BEB-A5A8-401D94F41A66}" destId="{ACBC997F-C745-4053-9FF5-16363F7ED8CF}" srcOrd="1" destOrd="0" presId="urn:microsoft.com/office/officeart/2005/8/layout/vList6"/>
    <dgm:cxn modelId="{9263BED5-2DC2-47DF-AEC2-FD8933A9AF19}" type="presParOf" srcId="{A5CD84B5-7063-4053-82F9-7A700D3294E7}" destId="{3CC40A1B-DC7D-4D7A-8C2C-4FCA136BE208}" srcOrd="3" destOrd="0" presId="urn:microsoft.com/office/officeart/2005/8/layout/vList6"/>
    <dgm:cxn modelId="{0C5B6D3C-AF8D-44B1-8D06-4603ABDBE1D7}" type="presParOf" srcId="{A5CD84B5-7063-4053-82F9-7A700D3294E7}" destId="{6F285954-4DBF-41AF-BCE5-9EF983F18C14}" srcOrd="4" destOrd="0" presId="urn:microsoft.com/office/officeart/2005/8/layout/vList6"/>
    <dgm:cxn modelId="{2E2BE676-3CD3-44EF-8709-7D070D4FBEDA}" type="presParOf" srcId="{6F285954-4DBF-41AF-BCE5-9EF983F18C14}" destId="{7D9259D3-C12E-4100-BBEB-F3C784758C78}" srcOrd="0" destOrd="0" presId="urn:microsoft.com/office/officeart/2005/8/layout/vList6"/>
    <dgm:cxn modelId="{FB4E851F-7F27-4F3F-B8B5-705D26444D37}" type="presParOf" srcId="{6F285954-4DBF-41AF-BCE5-9EF983F18C14}" destId="{ED804709-2128-46B3-A169-87F31EB0ECA5}" srcOrd="1" destOrd="0" presId="urn:microsoft.com/office/officeart/2005/8/layout/vList6"/>
    <dgm:cxn modelId="{5F01CA25-077C-4AC5-BA31-2EBDAC13158B}" type="presParOf" srcId="{A5CD84B5-7063-4053-82F9-7A700D3294E7}" destId="{98BD891F-C894-4758-A111-619B0C872193}" srcOrd="5" destOrd="0" presId="urn:microsoft.com/office/officeart/2005/8/layout/vList6"/>
    <dgm:cxn modelId="{A93879D7-3A90-4A53-90E5-A24B04B474A4}" type="presParOf" srcId="{A5CD84B5-7063-4053-82F9-7A700D3294E7}" destId="{09B859E7-C0E2-4153-8C68-80E6399DD8A7}" srcOrd="6" destOrd="0" presId="urn:microsoft.com/office/officeart/2005/8/layout/vList6"/>
    <dgm:cxn modelId="{A9DF422E-69AC-496D-BB09-97C65F0155D6}" type="presParOf" srcId="{09B859E7-C0E2-4153-8C68-80E6399DD8A7}" destId="{62C477F2-10DF-4540-86BA-510FA14CB788}" srcOrd="0" destOrd="0" presId="urn:microsoft.com/office/officeart/2005/8/layout/vList6"/>
    <dgm:cxn modelId="{710B8B1D-584C-4BBD-AB0D-771C531D6344}" type="presParOf" srcId="{09B859E7-C0E2-4153-8C68-80E6399DD8A7}" destId="{F583AC11-13E5-48DD-9855-37257689250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D999F-5CDE-4AC3-91F1-05D7975C8110}" type="doc">
      <dgm:prSet loTypeId="urn:microsoft.com/office/officeart/2005/8/layout/vList6" loCatId="process" qsTypeId="urn:microsoft.com/office/officeart/2005/8/quickstyle/3d1" qsCatId="3D" csTypeId="urn:microsoft.com/office/officeart/2005/8/colors/accent1_2" csCatId="accent1" phldr="1"/>
      <dgm:spPr/>
      <dgm:t>
        <a:bodyPr/>
        <a:lstStyle/>
        <a:p>
          <a:endParaRPr lang="en-US"/>
        </a:p>
      </dgm:t>
    </dgm:pt>
    <dgm:pt modelId="{8FCBDF96-D80C-490A-96D9-8585D8986CFB}">
      <dgm:prSet phldrT="[Text]"/>
      <dgm:spPr/>
      <dgm:t>
        <a:bodyPr/>
        <a:lstStyle/>
        <a:p>
          <a:r>
            <a:rPr lang="en-US" dirty="0"/>
            <a:t>Valid</a:t>
          </a:r>
        </a:p>
      </dgm:t>
    </dgm:pt>
    <dgm:pt modelId="{D5781CF0-14BC-4DC4-BAA9-F055BD42A9AD}" type="parTrans" cxnId="{29048CFE-A5E4-4E38-855C-BDBFFB33901C}">
      <dgm:prSet/>
      <dgm:spPr/>
      <dgm:t>
        <a:bodyPr/>
        <a:lstStyle/>
        <a:p>
          <a:endParaRPr lang="en-US"/>
        </a:p>
      </dgm:t>
    </dgm:pt>
    <dgm:pt modelId="{E5FB23D3-5513-4855-8FC7-1791777EBBC0}" type="sibTrans" cxnId="{29048CFE-A5E4-4E38-855C-BDBFFB33901C}">
      <dgm:prSet/>
      <dgm:spPr/>
      <dgm:t>
        <a:bodyPr/>
        <a:lstStyle/>
        <a:p>
          <a:endParaRPr lang="en-US"/>
        </a:p>
      </dgm:t>
    </dgm:pt>
    <dgm:pt modelId="{C1F4775B-2EA0-41CB-8272-DC1BC480654A}">
      <dgm:prSet phldrT="[Text]" custT="1"/>
      <dgm:spPr/>
      <dgm:t>
        <a:bodyPr anchor="ctr"/>
        <a:lstStyle/>
        <a:p>
          <a:r>
            <a:rPr lang="en-US" sz="2200" dirty="0">
              <a:effectLst/>
            </a:rPr>
            <a:t>Should relate to what is being assessed</a:t>
          </a:r>
          <a:endParaRPr lang="en-US" sz="2200" dirty="0"/>
        </a:p>
      </dgm:t>
    </dgm:pt>
    <dgm:pt modelId="{808AAF65-DC53-4330-BF27-E16FF1DC69D7}" type="parTrans" cxnId="{7A7831E7-0FAF-426D-816D-CDD6900B78AD}">
      <dgm:prSet/>
      <dgm:spPr/>
      <dgm:t>
        <a:bodyPr/>
        <a:lstStyle/>
        <a:p>
          <a:endParaRPr lang="en-US"/>
        </a:p>
      </dgm:t>
    </dgm:pt>
    <dgm:pt modelId="{68193E23-AB00-4C1A-8D04-1A9EDDEBC253}" type="sibTrans" cxnId="{7A7831E7-0FAF-426D-816D-CDD6900B78AD}">
      <dgm:prSet/>
      <dgm:spPr/>
      <dgm:t>
        <a:bodyPr/>
        <a:lstStyle/>
        <a:p>
          <a:endParaRPr lang="en-US"/>
        </a:p>
      </dgm:t>
    </dgm:pt>
    <dgm:pt modelId="{85B783D8-7BAE-4E48-A965-FBA8F86F8833}">
      <dgm:prSet phldrT="[Text]"/>
      <dgm:spPr>
        <a:solidFill>
          <a:schemeClr val="accent5"/>
        </a:solidFill>
      </dgm:spPr>
      <dgm:t>
        <a:bodyPr/>
        <a:lstStyle/>
        <a:p>
          <a:r>
            <a:rPr lang="en-US" dirty="0"/>
            <a:t>Authentic</a:t>
          </a:r>
        </a:p>
      </dgm:t>
    </dgm:pt>
    <dgm:pt modelId="{033A6D8F-C621-4199-8EAA-6ED5D5BEFEA3}" type="parTrans" cxnId="{261CDF09-D156-4327-9579-52E544032127}">
      <dgm:prSet/>
      <dgm:spPr/>
      <dgm:t>
        <a:bodyPr/>
        <a:lstStyle/>
        <a:p>
          <a:endParaRPr lang="en-US"/>
        </a:p>
      </dgm:t>
    </dgm:pt>
    <dgm:pt modelId="{354E3745-6D6B-4CBF-80E3-33D69F8419BF}" type="sibTrans" cxnId="{261CDF09-D156-4327-9579-52E544032127}">
      <dgm:prSet/>
      <dgm:spPr/>
      <dgm:t>
        <a:bodyPr/>
        <a:lstStyle/>
        <a:p>
          <a:endParaRPr lang="en-US"/>
        </a:p>
      </dgm:t>
    </dgm:pt>
    <dgm:pt modelId="{42A544C4-7EB3-4C70-975C-64728CF14F0D}">
      <dgm:prSet phldrT="[Text]" custT="1"/>
      <dgm:spPr/>
      <dgm:t>
        <a:bodyPr anchor="ctr"/>
        <a:lstStyle/>
        <a:p>
          <a:r>
            <a:rPr lang="en-US" sz="2200" dirty="0">
              <a:effectLst/>
            </a:rPr>
            <a:t>Own evidence</a:t>
          </a:r>
          <a:endParaRPr lang="en-US" sz="2200" dirty="0"/>
        </a:p>
      </dgm:t>
    </dgm:pt>
    <dgm:pt modelId="{76BBECF1-51B7-4ED9-A644-03428DB4B515}" type="parTrans" cxnId="{A8C97C8D-8BB6-4D37-8A6C-7E73C4E6CEF1}">
      <dgm:prSet/>
      <dgm:spPr/>
      <dgm:t>
        <a:bodyPr/>
        <a:lstStyle/>
        <a:p>
          <a:endParaRPr lang="en-US"/>
        </a:p>
      </dgm:t>
    </dgm:pt>
    <dgm:pt modelId="{B4E5735F-35BA-4D87-9E40-205245C829F8}" type="sibTrans" cxnId="{A8C97C8D-8BB6-4D37-8A6C-7E73C4E6CEF1}">
      <dgm:prSet/>
      <dgm:spPr/>
      <dgm:t>
        <a:bodyPr/>
        <a:lstStyle/>
        <a:p>
          <a:endParaRPr lang="en-US"/>
        </a:p>
      </dgm:t>
    </dgm:pt>
    <dgm:pt modelId="{14AF6ABD-678B-4071-B890-97E06DCFA342}">
      <dgm:prSet/>
      <dgm:spPr/>
      <dgm:t>
        <a:bodyPr/>
        <a:lstStyle/>
        <a:p>
          <a:r>
            <a:rPr lang="en-US" dirty="0"/>
            <a:t>Reliable</a:t>
          </a:r>
        </a:p>
      </dgm:t>
    </dgm:pt>
    <dgm:pt modelId="{361F8A74-5F71-4BAF-8594-969F139657E6}" type="parTrans" cxnId="{40A7FC32-37C6-4878-BF9B-040FFFF694A5}">
      <dgm:prSet/>
      <dgm:spPr/>
      <dgm:t>
        <a:bodyPr/>
        <a:lstStyle/>
        <a:p>
          <a:endParaRPr lang="en-US"/>
        </a:p>
      </dgm:t>
    </dgm:pt>
    <dgm:pt modelId="{C7A088B5-4259-4CEE-A171-3283855DF727}" type="sibTrans" cxnId="{40A7FC32-37C6-4878-BF9B-040FFFF694A5}">
      <dgm:prSet/>
      <dgm:spPr/>
      <dgm:t>
        <a:bodyPr/>
        <a:lstStyle/>
        <a:p>
          <a:endParaRPr lang="en-US"/>
        </a:p>
      </dgm:t>
    </dgm:pt>
    <dgm:pt modelId="{5A8B90F1-64DA-4C9B-8E94-8B56EDB57BB5}">
      <dgm:prSet/>
      <dgm:spPr>
        <a:solidFill>
          <a:schemeClr val="accent5"/>
        </a:solidFill>
      </dgm:spPr>
      <dgm:t>
        <a:bodyPr/>
        <a:lstStyle/>
        <a:p>
          <a:r>
            <a:rPr lang="en-US" dirty="0"/>
            <a:t>Current</a:t>
          </a:r>
        </a:p>
      </dgm:t>
    </dgm:pt>
    <dgm:pt modelId="{130592F5-4177-4E7A-B9E1-52EBE6612162}" type="parTrans" cxnId="{1E7BC3DB-DF11-497A-BC03-23CB866343DF}">
      <dgm:prSet/>
      <dgm:spPr/>
      <dgm:t>
        <a:bodyPr/>
        <a:lstStyle/>
        <a:p>
          <a:endParaRPr lang="en-US"/>
        </a:p>
      </dgm:t>
    </dgm:pt>
    <dgm:pt modelId="{864AA809-ABDE-44A2-B014-22E924039005}" type="sibTrans" cxnId="{1E7BC3DB-DF11-497A-BC03-23CB866343DF}">
      <dgm:prSet/>
      <dgm:spPr/>
      <dgm:t>
        <a:bodyPr/>
        <a:lstStyle/>
        <a:p>
          <a:endParaRPr lang="en-US"/>
        </a:p>
      </dgm:t>
    </dgm:pt>
    <dgm:pt modelId="{3B3FE05C-994C-444D-88CE-1C2C96B3AC7E}">
      <dgm:prSet/>
      <dgm:spPr/>
      <dgm:t>
        <a:bodyPr/>
        <a:lstStyle/>
        <a:p>
          <a:r>
            <a:rPr lang="en-US" dirty="0"/>
            <a:t>Sufficient</a:t>
          </a:r>
        </a:p>
      </dgm:t>
    </dgm:pt>
    <dgm:pt modelId="{39AB952F-4448-4452-AEC8-8650CE75B05B}" type="parTrans" cxnId="{217E0196-B9DD-4B11-A0AD-BC8326FEF7B1}">
      <dgm:prSet/>
      <dgm:spPr/>
      <dgm:t>
        <a:bodyPr/>
        <a:lstStyle/>
        <a:p>
          <a:endParaRPr lang="en-US"/>
        </a:p>
      </dgm:t>
    </dgm:pt>
    <dgm:pt modelId="{3AC2FA3E-445A-454D-A2AB-EA91D2EFB097}" type="sibTrans" cxnId="{217E0196-B9DD-4B11-A0AD-BC8326FEF7B1}">
      <dgm:prSet/>
      <dgm:spPr/>
      <dgm:t>
        <a:bodyPr/>
        <a:lstStyle/>
        <a:p>
          <a:endParaRPr lang="en-US"/>
        </a:p>
      </dgm:t>
    </dgm:pt>
    <dgm:pt modelId="{FDE8FEDA-6BDC-4D02-8B37-78BA3AE4805F}">
      <dgm:prSet custT="1"/>
      <dgm:spPr/>
      <dgm:t>
        <a:bodyPr/>
        <a:lstStyle/>
        <a:p>
          <a:r>
            <a:rPr lang="en-ZA" sz="2200" dirty="0"/>
            <a:t>Another assessor makes same judgment</a:t>
          </a:r>
          <a:endParaRPr lang="en-US" sz="2200" dirty="0"/>
        </a:p>
      </dgm:t>
    </dgm:pt>
    <dgm:pt modelId="{A97ABAD1-AE79-4251-BA3D-B9A8500DA515}" type="parTrans" cxnId="{3B6702B3-E223-4897-B019-0F607A3EB51F}">
      <dgm:prSet/>
      <dgm:spPr/>
      <dgm:t>
        <a:bodyPr/>
        <a:lstStyle/>
        <a:p>
          <a:endParaRPr lang="en-US"/>
        </a:p>
      </dgm:t>
    </dgm:pt>
    <dgm:pt modelId="{DEDFC9FA-8521-47FE-B5AC-E05B83F0FA10}" type="sibTrans" cxnId="{3B6702B3-E223-4897-B019-0F607A3EB51F}">
      <dgm:prSet/>
      <dgm:spPr/>
      <dgm:t>
        <a:bodyPr/>
        <a:lstStyle/>
        <a:p>
          <a:endParaRPr lang="en-US"/>
        </a:p>
      </dgm:t>
    </dgm:pt>
    <dgm:pt modelId="{35864574-6573-4D46-8D23-BBDA547C4C86}">
      <dgm:prSet custT="1"/>
      <dgm:spPr/>
      <dgm:t>
        <a:bodyPr/>
        <a:lstStyle/>
        <a:p>
          <a:endParaRPr lang="en-US" sz="2200" dirty="0"/>
        </a:p>
      </dgm:t>
    </dgm:pt>
    <dgm:pt modelId="{F2E30F6E-D87E-42A9-BA7A-737F71AAD574}" type="parTrans" cxnId="{7FAE175F-E57B-4CCC-A12E-9F83C08312D5}">
      <dgm:prSet/>
      <dgm:spPr/>
      <dgm:t>
        <a:bodyPr/>
        <a:lstStyle/>
        <a:p>
          <a:endParaRPr lang="en-US"/>
        </a:p>
      </dgm:t>
    </dgm:pt>
    <dgm:pt modelId="{D1B9B8BB-1D7C-4AB7-BF87-60CDF0557D3E}" type="sibTrans" cxnId="{7FAE175F-E57B-4CCC-A12E-9F83C08312D5}">
      <dgm:prSet/>
      <dgm:spPr/>
      <dgm:t>
        <a:bodyPr/>
        <a:lstStyle/>
        <a:p>
          <a:endParaRPr lang="en-US"/>
        </a:p>
      </dgm:t>
    </dgm:pt>
    <dgm:pt modelId="{338E1F9C-368F-4386-BA2B-3F88EC7A8F4E}">
      <dgm:prSet custT="1"/>
      <dgm:spPr/>
      <dgm:t>
        <a:bodyPr/>
        <a:lstStyle/>
        <a:p>
          <a:r>
            <a:rPr lang="en-US" sz="2200" dirty="0"/>
            <a:t>Consistency</a:t>
          </a:r>
        </a:p>
      </dgm:t>
    </dgm:pt>
    <dgm:pt modelId="{5D1EF5D8-074C-47D1-A47B-00EF575CAC52}" type="parTrans" cxnId="{619CFB8F-38D6-4451-BB63-F7F195128B60}">
      <dgm:prSet/>
      <dgm:spPr/>
      <dgm:t>
        <a:bodyPr/>
        <a:lstStyle/>
        <a:p>
          <a:endParaRPr lang="en-US"/>
        </a:p>
      </dgm:t>
    </dgm:pt>
    <dgm:pt modelId="{D5F59505-C43F-45B0-8381-76C5F4FFBA43}" type="sibTrans" cxnId="{619CFB8F-38D6-4451-BB63-F7F195128B60}">
      <dgm:prSet/>
      <dgm:spPr/>
      <dgm:t>
        <a:bodyPr/>
        <a:lstStyle/>
        <a:p>
          <a:endParaRPr lang="en-US"/>
        </a:p>
      </dgm:t>
    </dgm:pt>
    <dgm:pt modelId="{0F72655F-E1FB-4824-AA81-4DA806D3089D}">
      <dgm:prSet custT="1"/>
      <dgm:spPr/>
      <dgm:t>
        <a:bodyPr anchor="ctr"/>
        <a:lstStyle/>
        <a:p>
          <a:r>
            <a:rPr lang="en-ZA" sz="2200" dirty="0"/>
            <a:t>As recent as possible</a:t>
          </a:r>
          <a:endParaRPr lang="en-US" sz="2200" dirty="0"/>
        </a:p>
      </dgm:t>
    </dgm:pt>
    <dgm:pt modelId="{9C794409-35DF-41DF-85A0-6CCAB1084732}" type="parTrans" cxnId="{74369C54-A6D2-4516-A296-5F3AEBCFB8BE}">
      <dgm:prSet/>
      <dgm:spPr/>
      <dgm:t>
        <a:bodyPr/>
        <a:lstStyle/>
        <a:p>
          <a:endParaRPr lang="en-US"/>
        </a:p>
      </dgm:t>
    </dgm:pt>
    <dgm:pt modelId="{E7CA30A1-511C-492A-9608-8727D0A24829}" type="sibTrans" cxnId="{74369C54-A6D2-4516-A296-5F3AEBCFB8BE}">
      <dgm:prSet/>
      <dgm:spPr/>
      <dgm:t>
        <a:bodyPr/>
        <a:lstStyle/>
        <a:p>
          <a:endParaRPr lang="en-US"/>
        </a:p>
      </dgm:t>
    </dgm:pt>
    <dgm:pt modelId="{4CDAFE68-A13C-4294-B27C-1A22B6D00CD9}">
      <dgm:prSet custT="1"/>
      <dgm:spPr/>
      <dgm:t>
        <a:bodyPr anchor="ctr"/>
        <a:lstStyle/>
        <a:p>
          <a:r>
            <a:rPr lang="en-ZA" sz="2200" dirty="0"/>
            <a:t>Enough evidence</a:t>
          </a:r>
          <a:endParaRPr lang="en-US" sz="2200" dirty="0"/>
        </a:p>
      </dgm:t>
    </dgm:pt>
    <dgm:pt modelId="{6BE6E72F-EBEA-40F5-8C43-611EBA77947E}" type="parTrans" cxnId="{C62E943A-22D6-4586-B6DE-098E0204C46C}">
      <dgm:prSet/>
      <dgm:spPr/>
      <dgm:t>
        <a:bodyPr/>
        <a:lstStyle/>
        <a:p>
          <a:endParaRPr lang="en-US"/>
        </a:p>
      </dgm:t>
    </dgm:pt>
    <dgm:pt modelId="{420270F9-C53E-4421-AEC9-F2984AD85BAC}" type="sibTrans" cxnId="{C62E943A-22D6-4586-B6DE-098E0204C46C}">
      <dgm:prSet/>
      <dgm:spPr/>
      <dgm:t>
        <a:bodyPr/>
        <a:lstStyle/>
        <a:p>
          <a:endParaRPr lang="en-US"/>
        </a:p>
      </dgm:t>
    </dgm:pt>
    <dgm:pt modelId="{5E8F89DD-5DDE-4846-8998-12EF5CC65E25}" type="pres">
      <dgm:prSet presAssocID="{747D999F-5CDE-4AC3-91F1-05D7975C8110}" presName="Name0" presStyleCnt="0">
        <dgm:presLayoutVars>
          <dgm:dir/>
          <dgm:animLvl val="lvl"/>
          <dgm:resizeHandles/>
        </dgm:presLayoutVars>
      </dgm:prSet>
      <dgm:spPr/>
    </dgm:pt>
    <dgm:pt modelId="{148F3A8E-2BB6-402A-A098-79241797B71C}" type="pres">
      <dgm:prSet presAssocID="{8FCBDF96-D80C-490A-96D9-8585D8986CFB}" presName="linNode" presStyleCnt="0"/>
      <dgm:spPr/>
    </dgm:pt>
    <dgm:pt modelId="{84D3A3BA-A2EE-4738-B4E3-DDA967667CD2}" type="pres">
      <dgm:prSet presAssocID="{8FCBDF96-D80C-490A-96D9-8585D8986CFB}" presName="parentShp" presStyleLbl="node1" presStyleIdx="0" presStyleCnt="5">
        <dgm:presLayoutVars>
          <dgm:bulletEnabled val="1"/>
        </dgm:presLayoutVars>
      </dgm:prSet>
      <dgm:spPr/>
    </dgm:pt>
    <dgm:pt modelId="{C24922A2-C1D8-40EC-8B7D-94C45CEA6B11}" type="pres">
      <dgm:prSet presAssocID="{8FCBDF96-D80C-490A-96D9-8585D8986CFB}" presName="childShp" presStyleLbl="bgAccFollowNode1" presStyleIdx="0" presStyleCnt="5" custScaleX="133100" custScaleY="133100">
        <dgm:presLayoutVars>
          <dgm:bulletEnabled val="1"/>
        </dgm:presLayoutVars>
      </dgm:prSet>
      <dgm:spPr/>
    </dgm:pt>
    <dgm:pt modelId="{6EAA0812-7D20-431E-A1B8-6FF0ECA6CE47}" type="pres">
      <dgm:prSet presAssocID="{E5FB23D3-5513-4855-8FC7-1791777EBBC0}" presName="spacing" presStyleCnt="0"/>
      <dgm:spPr/>
    </dgm:pt>
    <dgm:pt modelId="{E63EE845-62B4-4ED4-B144-727586706C58}" type="pres">
      <dgm:prSet presAssocID="{85B783D8-7BAE-4E48-A965-FBA8F86F8833}" presName="linNode" presStyleCnt="0"/>
      <dgm:spPr/>
    </dgm:pt>
    <dgm:pt modelId="{716E45D4-AEC6-4636-A676-1AA19642614A}" type="pres">
      <dgm:prSet presAssocID="{85B783D8-7BAE-4E48-A965-FBA8F86F8833}" presName="parentShp" presStyleLbl="node1" presStyleIdx="1" presStyleCnt="5">
        <dgm:presLayoutVars>
          <dgm:bulletEnabled val="1"/>
        </dgm:presLayoutVars>
      </dgm:prSet>
      <dgm:spPr/>
    </dgm:pt>
    <dgm:pt modelId="{C185A99B-0EA1-481D-9381-D92CBE0A4E16}" type="pres">
      <dgm:prSet presAssocID="{85B783D8-7BAE-4E48-A965-FBA8F86F8833}" presName="childShp" presStyleLbl="bgAccFollowNode1" presStyleIdx="1" presStyleCnt="5" custScaleX="133100" custScaleY="133100">
        <dgm:presLayoutVars>
          <dgm:bulletEnabled val="1"/>
        </dgm:presLayoutVars>
      </dgm:prSet>
      <dgm:spPr/>
    </dgm:pt>
    <dgm:pt modelId="{0E4C92FF-07FA-4391-AECF-03092F3DE1AE}" type="pres">
      <dgm:prSet presAssocID="{354E3745-6D6B-4CBF-80E3-33D69F8419BF}" presName="spacing" presStyleCnt="0"/>
      <dgm:spPr/>
    </dgm:pt>
    <dgm:pt modelId="{8E93BF73-904F-4AC3-A0E7-43E1D28C2D27}" type="pres">
      <dgm:prSet presAssocID="{14AF6ABD-678B-4071-B890-97E06DCFA342}" presName="linNode" presStyleCnt="0"/>
      <dgm:spPr/>
    </dgm:pt>
    <dgm:pt modelId="{D0ACBD73-5A09-4F12-8BC1-240524FE06CC}" type="pres">
      <dgm:prSet presAssocID="{14AF6ABD-678B-4071-B890-97E06DCFA342}" presName="parentShp" presStyleLbl="node1" presStyleIdx="2" presStyleCnt="5" custScaleX="97811">
        <dgm:presLayoutVars>
          <dgm:bulletEnabled val="1"/>
        </dgm:presLayoutVars>
      </dgm:prSet>
      <dgm:spPr/>
    </dgm:pt>
    <dgm:pt modelId="{DA7FCEA1-6318-443E-8E6F-94F86C18E876}" type="pres">
      <dgm:prSet presAssocID="{14AF6ABD-678B-4071-B890-97E06DCFA342}" presName="childShp" presStyleLbl="bgAccFollowNode1" presStyleIdx="2" presStyleCnt="5" custScaleX="133100" custScaleY="166131">
        <dgm:presLayoutVars>
          <dgm:bulletEnabled val="1"/>
        </dgm:presLayoutVars>
      </dgm:prSet>
      <dgm:spPr/>
    </dgm:pt>
    <dgm:pt modelId="{7FD1374A-C642-4BE6-B1B3-020FB7D1A019}" type="pres">
      <dgm:prSet presAssocID="{C7A088B5-4259-4CEE-A171-3283855DF727}" presName="spacing" presStyleCnt="0"/>
      <dgm:spPr/>
    </dgm:pt>
    <dgm:pt modelId="{F5647189-5DEE-4948-A3E5-0E0C9A3E3B93}" type="pres">
      <dgm:prSet presAssocID="{5A8B90F1-64DA-4C9B-8E94-8B56EDB57BB5}" presName="linNode" presStyleCnt="0"/>
      <dgm:spPr/>
    </dgm:pt>
    <dgm:pt modelId="{1790AE54-7366-402F-BC59-000BC71DBC59}" type="pres">
      <dgm:prSet presAssocID="{5A8B90F1-64DA-4C9B-8E94-8B56EDB57BB5}" presName="parentShp" presStyleLbl="node1" presStyleIdx="3" presStyleCnt="5">
        <dgm:presLayoutVars>
          <dgm:bulletEnabled val="1"/>
        </dgm:presLayoutVars>
      </dgm:prSet>
      <dgm:spPr/>
    </dgm:pt>
    <dgm:pt modelId="{8D868F1B-B42A-42A8-B0A5-2B86DBBAFBF8}" type="pres">
      <dgm:prSet presAssocID="{5A8B90F1-64DA-4C9B-8E94-8B56EDB57BB5}" presName="childShp" presStyleLbl="bgAccFollowNode1" presStyleIdx="3" presStyleCnt="5" custScaleX="133100" custScaleY="133100">
        <dgm:presLayoutVars>
          <dgm:bulletEnabled val="1"/>
        </dgm:presLayoutVars>
      </dgm:prSet>
      <dgm:spPr/>
    </dgm:pt>
    <dgm:pt modelId="{BB519E4E-92B0-4A04-9BBB-06654791AB06}" type="pres">
      <dgm:prSet presAssocID="{864AA809-ABDE-44A2-B014-22E924039005}" presName="spacing" presStyleCnt="0"/>
      <dgm:spPr/>
    </dgm:pt>
    <dgm:pt modelId="{52EA9809-1211-477C-911A-87510DC9C18A}" type="pres">
      <dgm:prSet presAssocID="{3B3FE05C-994C-444D-88CE-1C2C96B3AC7E}" presName="linNode" presStyleCnt="0"/>
      <dgm:spPr/>
    </dgm:pt>
    <dgm:pt modelId="{C06829F6-27CC-48A1-B9A6-64EE9CED2F47}" type="pres">
      <dgm:prSet presAssocID="{3B3FE05C-994C-444D-88CE-1C2C96B3AC7E}" presName="parentShp" presStyleLbl="node1" presStyleIdx="4" presStyleCnt="5">
        <dgm:presLayoutVars>
          <dgm:bulletEnabled val="1"/>
        </dgm:presLayoutVars>
      </dgm:prSet>
      <dgm:spPr/>
    </dgm:pt>
    <dgm:pt modelId="{0E5C9EF5-08E6-4DD9-AAB1-5549E01CD4E8}" type="pres">
      <dgm:prSet presAssocID="{3B3FE05C-994C-444D-88CE-1C2C96B3AC7E}" presName="childShp" presStyleLbl="bgAccFollowNode1" presStyleIdx="4" presStyleCnt="5" custScaleX="133100" custScaleY="133100">
        <dgm:presLayoutVars>
          <dgm:bulletEnabled val="1"/>
        </dgm:presLayoutVars>
      </dgm:prSet>
      <dgm:spPr/>
    </dgm:pt>
  </dgm:ptLst>
  <dgm:cxnLst>
    <dgm:cxn modelId="{261CDF09-D156-4327-9579-52E544032127}" srcId="{747D999F-5CDE-4AC3-91F1-05D7975C8110}" destId="{85B783D8-7BAE-4E48-A965-FBA8F86F8833}" srcOrd="1" destOrd="0" parTransId="{033A6D8F-C621-4199-8EAA-6ED5D5BEFEA3}" sibTransId="{354E3745-6D6B-4CBF-80E3-33D69F8419BF}"/>
    <dgm:cxn modelId="{B0E0A125-6453-4DD3-BDE1-0ECF31539851}" type="presOf" srcId="{0F72655F-E1FB-4824-AA81-4DA806D3089D}" destId="{8D868F1B-B42A-42A8-B0A5-2B86DBBAFBF8}" srcOrd="0" destOrd="0" presId="urn:microsoft.com/office/officeart/2005/8/layout/vList6"/>
    <dgm:cxn modelId="{823E362C-204B-4D84-878B-EB26F3534FC2}" type="presOf" srcId="{747D999F-5CDE-4AC3-91F1-05D7975C8110}" destId="{5E8F89DD-5DDE-4846-8998-12EF5CC65E25}" srcOrd="0" destOrd="0" presId="urn:microsoft.com/office/officeart/2005/8/layout/vList6"/>
    <dgm:cxn modelId="{40A7FC32-37C6-4878-BF9B-040FFFF694A5}" srcId="{747D999F-5CDE-4AC3-91F1-05D7975C8110}" destId="{14AF6ABD-678B-4071-B890-97E06DCFA342}" srcOrd="2" destOrd="0" parTransId="{361F8A74-5F71-4BAF-8594-969F139657E6}" sibTransId="{C7A088B5-4259-4CEE-A171-3283855DF727}"/>
    <dgm:cxn modelId="{E4496735-FBE2-4CF0-B7DF-2AE773FE5F70}" type="presOf" srcId="{4CDAFE68-A13C-4294-B27C-1A22B6D00CD9}" destId="{0E5C9EF5-08E6-4DD9-AAB1-5549E01CD4E8}" srcOrd="0" destOrd="0" presId="urn:microsoft.com/office/officeart/2005/8/layout/vList6"/>
    <dgm:cxn modelId="{C62E943A-22D6-4586-B6DE-098E0204C46C}" srcId="{3B3FE05C-994C-444D-88CE-1C2C96B3AC7E}" destId="{4CDAFE68-A13C-4294-B27C-1A22B6D00CD9}" srcOrd="0" destOrd="0" parTransId="{6BE6E72F-EBEA-40F5-8C43-611EBA77947E}" sibTransId="{420270F9-C53E-4421-AEC9-F2984AD85BAC}"/>
    <dgm:cxn modelId="{293BBB3E-16B7-4A7D-9C7B-DD1E4B636007}" type="presOf" srcId="{35864574-6573-4D46-8D23-BBDA547C4C86}" destId="{DA7FCEA1-6318-443E-8E6F-94F86C18E876}" srcOrd="0" destOrd="2" presId="urn:microsoft.com/office/officeart/2005/8/layout/vList6"/>
    <dgm:cxn modelId="{21D8B940-6D9E-4E79-8716-24F598730EB1}" type="presOf" srcId="{5A8B90F1-64DA-4C9B-8E94-8B56EDB57BB5}" destId="{1790AE54-7366-402F-BC59-000BC71DBC59}" srcOrd="0" destOrd="0" presId="urn:microsoft.com/office/officeart/2005/8/layout/vList6"/>
    <dgm:cxn modelId="{B3BC3F5B-C611-4C66-9930-716C146097EB}" type="presOf" srcId="{C1F4775B-2EA0-41CB-8272-DC1BC480654A}" destId="{C24922A2-C1D8-40EC-8B7D-94C45CEA6B11}" srcOrd="0" destOrd="0" presId="urn:microsoft.com/office/officeart/2005/8/layout/vList6"/>
    <dgm:cxn modelId="{7FAE175F-E57B-4CCC-A12E-9F83C08312D5}" srcId="{14AF6ABD-678B-4071-B890-97E06DCFA342}" destId="{35864574-6573-4D46-8D23-BBDA547C4C86}" srcOrd="2" destOrd="0" parTransId="{F2E30F6E-D87E-42A9-BA7A-737F71AAD574}" sibTransId="{D1B9B8BB-1D7C-4AB7-BF87-60CDF0557D3E}"/>
    <dgm:cxn modelId="{66698361-7949-4215-9C6D-4229E9C68C71}" type="presOf" srcId="{14AF6ABD-678B-4071-B890-97E06DCFA342}" destId="{D0ACBD73-5A09-4F12-8BC1-240524FE06CC}" srcOrd="0" destOrd="0" presId="urn:microsoft.com/office/officeart/2005/8/layout/vList6"/>
    <dgm:cxn modelId="{3482016A-0012-434B-AC93-016DFC97E791}" type="presOf" srcId="{42A544C4-7EB3-4C70-975C-64728CF14F0D}" destId="{C185A99B-0EA1-481D-9381-D92CBE0A4E16}" srcOrd="0" destOrd="0" presId="urn:microsoft.com/office/officeart/2005/8/layout/vList6"/>
    <dgm:cxn modelId="{F7B3656F-9151-4D6B-A7B3-BE750E9CBECB}" type="presOf" srcId="{8FCBDF96-D80C-490A-96D9-8585D8986CFB}" destId="{84D3A3BA-A2EE-4738-B4E3-DDA967667CD2}" srcOrd="0" destOrd="0" presId="urn:microsoft.com/office/officeart/2005/8/layout/vList6"/>
    <dgm:cxn modelId="{74369C54-A6D2-4516-A296-5F3AEBCFB8BE}" srcId="{5A8B90F1-64DA-4C9B-8E94-8B56EDB57BB5}" destId="{0F72655F-E1FB-4824-AA81-4DA806D3089D}" srcOrd="0" destOrd="0" parTransId="{9C794409-35DF-41DF-85A0-6CCAB1084732}" sibTransId="{E7CA30A1-511C-492A-9608-8727D0A24829}"/>
    <dgm:cxn modelId="{E7D0917B-2323-412E-8418-33892056DC6C}" type="presOf" srcId="{FDE8FEDA-6BDC-4D02-8B37-78BA3AE4805F}" destId="{DA7FCEA1-6318-443E-8E6F-94F86C18E876}" srcOrd="0" destOrd="1" presId="urn:microsoft.com/office/officeart/2005/8/layout/vList6"/>
    <dgm:cxn modelId="{89B87582-C6BC-4296-9C08-5F286FBF3615}" type="presOf" srcId="{338E1F9C-368F-4386-BA2B-3F88EC7A8F4E}" destId="{DA7FCEA1-6318-443E-8E6F-94F86C18E876}" srcOrd="0" destOrd="0" presId="urn:microsoft.com/office/officeart/2005/8/layout/vList6"/>
    <dgm:cxn modelId="{A8C97C8D-8BB6-4D37-8A6C-7E73C4E6CEF1}" srcId="{85B783D8-7BAE-4E48-A965-FBA8F86F8833}" destId="{42A544C4-7EB3-4C70-975C-64728CF14F0D}" srcOrd="0" destOrd="0" parTransId="{76BBECF1-51B7-4ED9-A644-03428DB4B515}" sibTransId="{B4E5735F-35BA-4D87-9E40-205245C829F8}"/>
    <dgm:cxn modelId="{619CFB8F-38D6-4451-BB63-F7F195128B60}" srcId="{14AF6ABD-678B-4071-B890-97E06DCFA342}" destId="{338E1F9C-368F-4386-BA2B-3F88EC7A8F4E}" srcOrd="0" destOrd="0" parTransId="{5D1EF5D8-074C-47D1-A47B-00EF575CAC52}" sibTransId="{D5F59505-C43F-45B0-8381-76C5F4FFBA43}"/>
    <dgm:cxn modelId="{217E0196-B9DD-4B11-A0AD-BC8326FEF7B1}" srcId="{747D999F-5CDE-4AC3-91F1-05D7975C8110}" destId="{3B3FE05C-994C-444D-88CE-1C2C96B3AC7E}" srcOrd="4" destOrd="0" parTransId="{39AB952F-4448-4452-AEC8-8650CE75B05B}" sibTransId="{3AC2FA3E-445A-454D-A2AB-EA91D2EFB097}"/>
    <dgm:cxn modelId="{3B6702B3-E223-4897-B019-0F607A3EB51F}" srcId="{14AF6ABD-678B-4071-B890-97E06DCFA342}" destId="{FDE8FEDA-6BDC-4D02-8B37-78BA3AE4805F}" srcOrd="1" destOrd="0" parTransId="{A97ABAD1-AE79-4251-BA3D-B9A8500DA515}" sibTransId="{DEDFC9FA-8521-47FE-B5AC-E05B83F0FA10}"/>
    <dgm:cxn modelId="{4BDBBAC0-C0AB-4371-A159-12BA5366A793}" type="presOf" srcId="{85B783D8-7BAE-4E48-A965-FBA8F86F8833}" destId="{716E45D4-AEC6-4636-A676-1AA19642614A}" srcOrd="0" destOrd="0" presId="urn:microsoft.com/office/officeart/2005/8/layout/vList6"/>
    <dgm:cxn modelId="{1E7BC3DB-DF11-497A-BC03-23CB866343DF}" srcId="{747D999F-5CDE-4AC3-91F1-05D7975C8110}" destId="{5A8B90F1-64DA-4C9B-8E94-8B56EDB57BB5}" srcOrd="3" destOrd="0" parTransId="{130592F5-4177-4E7A-B9E1-52EBE6612162}" sibTransId="{864AA809-ABDE-44A2-B014-22E924039005}"/>
    <dgm:cxn modelId="{7A7831E7-0FAF-426D-816D-CDD6900B78AD}" srcId="{8FCBDF96-D80C-490A-96D9-8585D8986CFB}" destId="{C1F4775B-2EA0-41CB-8272-DC1BC480654A}" srcOrd="0" destOrd="0" parTransId="{808AAF65-DC53-4330-BF27-E16FF1DC69D7}" sibTransId="{68193E23-AB00-4C1A-8D04-1A9EDDEBC253}"/>
    <dgm:cxn modelId="{46C075F8-16F1-42AC-91FD-22E4F284A194}" type="presOf" srcId="{3B3FE05C-994C-444D-88CE-1C2C96B3AC7E}" destId="{C06829F6-27CC-48A1-B9A6-64EE9CED2F47}" srcOrd="0" destOrd="0" presId="urn:microsoft.com/office/officeart/2005/8/layout/vList6"/>
    <dgm:cxn modelId="{29048CFE-A5E4-4E38-855C-BDBFFB33901C}" srcId="{747D999F-5CDE-4AC3-91F1-05D7975C8110}" destId="{8FCBDF96-D80C-490A-96D9-8585D8986CFB}" srcOrd="0" destOrd="0" parTransId="{D5781CF0-14BC-4DC4-BAA9-F055BD42A9AD}" sibTransId="{E5FB23D3-5513-4855-8FC7-1791777EBBC0}"/>
    <dgm:cxn modelId="{43D6774A-5BA7-4BC5-A382-FA829790940C}" type="presParOf" srcId="{5E8F89DD-5DDE-4846-8998-12EF5CC65E25}" destId="{148F3A8E-2BB6-402A-A098-79241797B71C}" srcOrd="0" destOrd="0" presId="urn:microsoft.com/office/officeart/2005/8/layout/vList6"/>
    <dgm:cxn modelId="{821F796B-3732-4A3C-9CAA-8F5C7FA3A90F}" type="presParOf" srcId="{148F3A8E-2BB6-402A-A098-79241797B71C}" destId="{84D3A3BA-A2EE-4738-B4E3-DDA967667CD2}" srcOrd="0" destOrd="0" presId="urn:microsoft.com/office/officeart/2005/8/layout/vList6"/>
    <dgm:cxn modelId="{417E2797-F990-4A4C-86FE-CDB73C79A40D}" type="presParOf" srcId="{148F3A8E-2BB6-402A-A098-79241797B71C}" destId="{C24922A2-C1D8-40EC-8B7D-94C45CEA6B11}" srcOrd="1" destOrd="0" presId="urn:microsoft.com/office/officeart/2005/8/layout/vList6"/>
    <dgm:cxn modelId="{8B0797EA-15F5-4FEF-9162-84291B48DA15}" type="presParOf" srcId="{5E8F89DD-5DDE-4846-8998-12EF5CC65E25}" destId="{6EAA0812-7D20-431E-A1B8-6FF0ECA6CE47}" srcOrd="1" destOrd="0" presId="urn:microsoft.com/office/officeart/2005/8/layout/vList6"/>
    <dgm:cxn modelId="{8D5DBFDD-26B5-4CA3-8367-C9458DD0C7E5}" type="presParOf" srcId="{5E8F89DD-5DDE-4846-8998-12EF5CC65E25}" destId="{E63EE845-62B4-4ED4-B144-727586706C58}" srcOrd="2" destOrd="0" presId="urn:microsoft.com/office/officeart/2005/8/layout/vList6"/>
    <dgm:cxn modelId="{12874BFD-FB44-4DDD-AE4A-5A65752DDCE7}" type="presParOf" srcId="{E63EE845-62B4-4ED4-B144-727586706C58}" destId="{716E45D4-AEC6-4636-A676-1AA19642614A}" srcOrd="0" destOrd="0" presId="urn:microsoft.com/office/officeart/2005/8/layout/vList6"/>
    <dgm:cxn modelId="{C7899243-C0F5-4B96-BEFA-B30C3F450713}" type="presParOf" srcId="{E63EE845-62B4-4ED4-B144-727586706C58}" destId="{C185A99B-0EA1-481D-9381-D92CBE0A4E16}" srcOrd="1" destOrd="0" presId="urn:microsoft.com/office/officeart/2005/8/layout/vList6"/>
    <dgm:cxn modelId="{81DE150B-3B09-4C81-9B2C-5808F5415F1D}" type="presParOf" srcId="{5E8F89DD-5DDE-4846-8998-12EF5CC65E25}" destId="{0E4C92FF-07FA-4391-AECF-03092F3DE1AE}" srcOrd="3" destOrd="0" presId="urn:microsoft.com/office/officeart/2005/8/layout/vList6"/>
    <dgm:cxn modelId="{0AF30D3F-8FF2-4D80-A1C5-A9718CCD0406}" type="presParOf" srcId="{5E8F89DD-5DDE-4846-8998-12EF5CC65E25}" destId="{8E93BF73-904F-4AC3-A0E7-43E1D28C2D27}" srcOrd="4" destOrd="0" presId="urn:microsoft.com/office/officeart/2005/8/layout/vList6"/>
    <dgm:cxn modelId="{03548B16-A1CE-4BBC-BCC2-68DE8C5C6703}" type="presParOf" srcId="{8E93BF73-904F-4AC3-A0E7-43E1D28C2D27}" destId="{D0ACBD73-5A09-4F12-8BC1-240524FE06CC}" srcOrd="0" destOrd="0" presId="urn:microsoft.com/office/officeart/2005/8/layout/vList6"/>
    <dgm:cxn modelId="{FB286BA4-3291-4A0B-B8B4-AEEEE04F403E}" type="presParOf" srcId="{8E93BF73-904F-4AC3-A0E7-43E1D28C2D27}" destId="{DA7FCEA1-6318-443E-8E6F-94F86C18E876}" srcOrd="1" destOrd="0" presId="urn:microsoft.com/office/officeart/2005/8/layout/vList6"/>
    <dgm:cxn modelId="{7052A1B0-509A-4DC3-B3E8-4E13CF627DC5}" type="presParOf" srcId="{5E8F89DD-5DDE-4846-8998-12EF5CC65E25}" destId="{7FD1374A-C642-4BE6-B1B3-020FB7D1A019}" srcOrd="5" destOrd="0" presId="urn:microsoft.com/office/officeart/2005/8/layout/vList6"/>
    <dgm:cxn modelId="{5B48C037-55AE-4523-BCA7-BD3C86EFD171}" type="presParOf" srcId="{5E8F89DD-5DDE-4846-8998-12EF5CC65E25}" destId="{F5647189-5DEE-4948-A3E5-0E0C9A3E3B93}" srcOrd="6" destOrd="0" presId="urn:microsoft.com/office/officeart/2005/8/layout/vList6"/>
    <dgm:cxn modelId="{CA7BAF7B-7AEA-4688-A981-3D0889114AD4}" type="presParOf" srcId="{F5647189-5DEE-4948-A3E5-0E0C9A3E3B93}" destId="{1790AE54-7366-402F-BC59-000BC71DBC59}" srcOrd="0" destOrd="0" presId="urn:microsoft.com/office/officeart/2005/8/layout/vList6"/>
    <dgm:cxn modelId="{462195BC-E334-48EC-BCB4-35345CD7D4AD}" type="presParOf" srcId="{F5647189-5DEE-4948-A3E5-0E0C9A3E3B93}" destId="{8D868F1B-B42A-42A8-B0A5-2B86DBBAFBF8}" srcOrd="1" destOrd="0" presId="urn:microsoft.com/office/officeart/2005/8/layout/vList6"/>
    <dgm:cxn modelId="{CADB7C5A-A710-4469-A20C-AF9DB615D1BB}" type="presParOf" srcId="{5E8F89DD-5DDE-4846-8998-12EF5CC65E25}" destId="{BB519E4E-92B0-4A04-9BBB-06654791AB06}" srcOrd="7" destOrd="0" presId="urn:microsoft.com/office/officeart/2005/8/layout/vList6"/>
    <dgm:cxn modelId="{B9469F3E-69DB-49EF-AB8A-E751E0E91968}" type="presParOf" srcId="{5E8F89DD-5DDE-4846-8998-12EF5CC65E25}" destId="{52EA9809-1211-477C-911A-87510DC9C18A}" srcOrd="8" destOrd="0" presId="urn:microsoft.com/office/officeart/2005/8/layout/vList6"/>
    <dgm:cxn modelId="{A048767B-6DBB-48A1-A22E-BFDF6DB1D7CA}" type="presParOf" srcId="{52EA9809-1211-477C-911A-87510DC9C18A}" destId="{C06829F6-27CC-48A1-B9A6-64EE9CED2F47}" srcOrd="0" destOrd="0" presId="urn:microsoft.com/office/officeart/2005/8/layout/vList6"/>
    <dgm:cxn modelId="{956407CD-24A9-4361-A39E-A7B90C81F69B}" type="presParOf" srcId="{52EA9809-1211-477C-911A-87510DC9C18A}" destId="{0E5C9EF5-08E6-4DD9-AAB1-5549E01CD4E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9DE695B-06EE-4BD6-9F53-0613FD206A8C}"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57382984-E47F-42EB-A537-5586B1DC31B8}">
      <dgm:prSet phldrT="[Text]" custT="1"/>
      <dgm:spPr>
        <a:solidFill>
          <a:schemeClr val="accent1"/>
        </a:solidFill>
      </dgm:spPr>
      <dgm:t>
        <a:bodyPr/>
        <a:lstStyle/>
        <a:p>
          <a:r>
            <a:rPr lang="en-US" sz="2800" dirty="0"/>
            <a:t>Purpose Statement</a:t>
          </a:r>
        </a:p>
      </dgm:t>
    </dgm:pt>
    <dgm:pt modelId="{A8FDCF87-2BAD-4F96-90D6-7DC962EA975A}" type="parTrans" cxnId="{29030587-19A6-4C69-B9E4-2AA25A66D84B}">
      <dgm:prSet/>
      <dgm:spPr/>
      <dgm:t>
        <a:bodyPr/>
        <a:lstStyle/>
        <a:p>
          <a:endParaRPr lang="en-US"/>
        </a:p>
      </dgm:t>
    </dgm:pt>
    <dgm:pt modelId="{A1BFC9BB-065B-4B94-A26A-5E21FDDD2765}" type="sibTrans" cxnId="{29030587-19A6-4C69-B9E4-2AA25A66D84B}">
      <dgm:prSet/>
      <dgm:spPr/>
      <dgm:t>
        <a:bodyPr/>
        <a:lstStyle/>
        <a:p>
          <a:endParaRPr lang="en-US"/>
        </a:p>
      </dgm:t>
    </dgm:pt>
    <dgm:pt modelId="{A2E240D4-335B-4E62-BE18-BEDBC2E9A5EB}">
      <dgm:prSet phldrT="[Text]" custT="1"/>
      <dgm:spPr/>
      <dgm:t>
        <a:bodyPr anchor="ctr"/>
        <a:lstStyle/>
        <a:p>
          <a:r>
            <a:rPr lang="en-ZA" sz="2400" dirty="0">
              <a:effectLst/>
            </a:rPr>
            <a:t>Indicates context of  US</a:t>
          </a:r>
          <a:r>
            <a:rPr lang="en-ZA" sz="2400" baseline="0" dirty="0">
              <a:effectLst/>
            </a:rPr>
            <a:t> </a:t>
          </a:r>
          <a:r>
            <a:rPr lang="en-ZA" sz="2400" dirty="0">
              <a:effectLst/>
            </a:rPr>
            <a:t>and what it intends to achieve,  </a:t>
          </a:r>
          <a:r>
            <a:rPr lang="en-US" sz="2400" dirty="0"/>
            <a:t> </a:t>
          </a:r>
        </a:p>
      </dgm:t>
    </dgm:pt>
    <dgm:pt modelId="{76BDD768-E285-4A93-9185-BE8C277833F1}" type="parTrans" cxnId="{B7052D69-C45E-4F02-A180-A783EB5A29A9}">
      <dgm:prSet/>
      <dgm:spPr/>
      <dgm:t>
        <a:bodyPr/>
        <a:lstStyle/>
        <a:p>
          <a:endParaRPr lang="en-US"/>
        </a:p>
      </dgm:t>
    </dgm:pt>
    <dgm:pt modelId="{C3EA5E45-6735-4BED-9FC8-CD6E7DEB880E}" type="sibTrans" cxnId="{B7052D69-C45E-4F02-A180-A783EB5A29A9}">
      <dgm:prSet/>
      <dgm:spPr/>
      <dgm:t>
        <a:bodyPr/>
        <a:lstStyle/>
        <a:p>
          <a:endParaRPr lang="en-US"/>
        </a:p>
      </dgm:t>
    </dgm:pt>
    <dgm:pt modelId="{BA4E8B88-8862-4415-A6C9-59840E77481C}">
      <dgm:prSet phldrT="[Text]" custT="1"/>
      <dgm:spPr/>
      <dgm:t>
        <a:bodyPr anchor="ctr"/>
        <a:lstStyle/>
        <a:p>
          <a:r>
            <a:rPr lang="en-ZA" sz="2400" dirty="0">
              <a:effectLst/>
            </a:rPr>
            <a:t>Captures what qualifying learner will know and be able to do on achieving standard. </a:t>
          </a:r>
          <a:endParaRPr lang="en-US" sz="2400" dirty="0"/>
        </a:p>
      </dgm:t>
    </dgm:pt>
    <dgm:pt modelId="{80939F60-918E-456B-A6E5-1C386C2E2C56}" type="parTrans" cxnId="{91F1428D-399B-4BF2-9162-71915472E06B}">
      <dgm:prSet/>
      <dgm:spPr/>
      <dgm:t>
        <a:bodyPr/>
        <a:lstStyle/>
        <a:p>
          <a:endParaRPr lang="en-US"/>
        </a:p>
      </dgm:t>
    </dgm:pt>
    <dgm:pt modelId="{A0B9D91F-CD8B-4348-920C-6F62DAF29D1C}" type="sibTrans" cxnId="{91F1428D-399B-4BF2-9162-71915472E06B}">
      <dgm:prSet/>
      <dgm:spPr/>
      <dgm:t>
        <a:bodyPr/>
        <a:lstStyle/>
        <a:p>
          <a:endParaRPr lang="en-US"/>
        </a:p>
      </dgm:t>
    </dgm:pt>
    <dgm:pt modelId="{229CE2CF-2750-4583-8945-6C8C5F5FD574}">
      <dgm:prSet custT="1"/>
      <dgm:spPr/>
      <dgm:t>
        <a:bodyPr anchor="ctr"/>
        <a:lstStyle/>
        <a:p>
          <a:r>
            <a:rPr lang="en-ZA" sz="2400" dirty="0">
              <a:effectLst/>
            </a:rPr>
            <a:t>States</a:t>
          </a:r>
          <a:r>
            <a:rPr lang="en-ZA" sz="2400" baseline="0" dirty="0">
              <a:effectLst/>
            </a:rPr>
            <a:t> </a:t>
          </a:r>
          <a:r>
            <a:rPr lang="en-ZA" sz="2400" dirty="0">
              <a:effectLst/>
            </a:rPr>
            <a:t>expected applied competence to be achieved and assessed.</a:t>
          </a:r>
          <a:endParaRPr lang="en-ZA" sz="2400" dirty="0">
            <a:effectLst/>
            <a:latin typeface="Arial"/>
            <a:ea typeface="SimSun"/>
          </a:endParaRPr>
        </a:p>
      </dgm:t>
    </dgm:pt>
    <dgm:pt modelId="{0269E066-6C93-468F-9D42-D617055FFB28}" type="parTrans" cxnId="{5CFD0FB2-3F49-42D3-9190-2E3779AFCBFA}">
      <dgm:prSet/>
      <dgm:spPr/>
      <dgm:t>
        <a:bodyPr/>
        <a:lstStyle/>
        <a:p>
          <a:endParaRPr lang="en-US"/>
        </a:p>
      </dgm:t>
    </dgm:pt>
    <dgm:pt modelId="{7770AA9C-2ADE-448B-AF0A-126A87C5C52A}" type="sibTrans" cxnId="{5CFD0FB2-3F49-42D3-9190-2E3779AFCBFA}">
      <dgm:prSet/>
      <dgm:spPr/>
      <dgm:t>
        <a:bodyPr/>
        <a:lstStyle/>
        <a:p>
          <a:endParaRPr lang="en-US"/>
        </a:p>
      </dgm:t>
    </dgm:pt>
    <dgm:pt modelId="{A5CD84B5-7063-4053-82F9-7A700D3294E7}" type="pres">
      <dgm:prSet presAssocID="{D9DE695B-06EE-4BD6-9F53-0613FD206A8C}" presName="Name0" presStyleCnt="0">
        <dgm:presLayoutVars>
          <dgm:dir/>
          <dgm:animLvl val="lvl"/>
          <dgm:resizeHandles/>
        </dgm:presLayoutVars>
      </dgm:prSet>
      <dgm:spPr/>
    </dgm:pt>
    <dgm:pt modelId="{98866D9F-8FBB-43C0-839F-C9688A5ED846}" type="pres">
      <dgm:prSet presAssocID="{57382984-E47F-42EB-A537-5586B1DC31B8}" presName="linNode" presStyleCnt="0"/>
      <dgm:spPr/>
    </dgm:pt>
    <dgm:pt modelId="{FCCE0078-29BC-45A1-9510-591106504EA3}" type="pres">
      <dgm:prSet presAssocID="{57382984-E47F-42EB-A537-5586B1DC31B8}" presName="parentShp" presStyleLbl="node1" presStyleIdx="0" presStyleCnt="1" custScaleX="75132" custScaleY="75132">
        <dgm:presLayoutVars>
          <dgm:bulletEnabled val="1"/>
        </dgm:presLayoutVars>
      </dgm:prSet>
      <dgm:spPr/>
    </dgm:pt>
    <dgm:pt modelId="{C6DF0DFC-CAAC-4C3E-971E-CA0290D0EAD2}" type="pres">
      <dgm:prSet presAssocID="{57382984-E47F-42EB-A537-5586B1DC31B8}" presName="childShp" presStyleLbl="bgAccFollowNode1" presStyleIdx="0" presStyleCnt="1" custScaleX="110349">
        <dgm:presLayoutVars>
          <dgm:bulletEnabled val="1"/>
        </dgm:presLayoutVars>
      </dgm:prSet>
      <dgm:spPr/>
    </dgm:pt>
  </dgm:ptLst>
  <dgm:cxnLst>
    <dgm:cxn modelId="{B7052D69-C45E-4F02-A180-A783EB5A29A9}" srcId="{57382984-E47F-42EB-A537-5586B1DC31B8}" destId="{A2E240D4-335B-4E62-BE18-BEDBC2E9A5EB}" srcOrd="0" destOrd="0" parTransId="{76BDD768-E285-4A93-9185-BE8C277833F1}" sibTransId="{C3EA5E45-6735-4BED-9FC8-CD6E7DEB880E}"/>
    <dgm:cxn modelId="{EFFBF073-413B-4B11-B319-E1DD37B48F7C}" type="presOf" srcId="{D9DE695B-06EE-4BD6-9F53-0613FD206A8C}" destId="{A5CD84B5-7063-4053-82F9-7A700D3294E7}" srcOrd="0" destOrd="0" presId="urn:microsoft.com/office/officeart/2005/8/layout/vList6"/>
    <dgm:cxn modelId="{29030587-19A6-4C69-B9E4-2AA25A66D84B}" srcId="{D9DE695B-06EE-4BD6-9F53-0613FD206A8C}" destId="{57382984-E47F-42EB-A537-5586B1DC31B8}" srcOrd="0" destOrd="0" parTransId="{A8FDCF87-2BAD-4F96-90D6-7DC962EA975A}" sibTransId="{A1BFC9BB-065B-4B94-A26A-5E21FDDD2765}"/>
    <dgm:cxn modelId="{91F1428D-399B-4BF2-9162-71915472E06B}" srcId="{57382984-E47F-42EB-A537-5586B1DC31B8}" destId="{BA4E8B88-8862-4415-A6C9-59840E77481C}" srcOrd="1" destOrd="0" parTransId="{80939F60-918E-456B-A6E5-1C386C2E2C56}" sibTransId="{A0B9D91F-CD8B-4348-920C-6F62DAF29D1C}"/>
    <dgm:cxn modelId="{2BEFFFA3-E493-45E1-A52C-37ABB55B8E2F}" type="presOf" srcId="{BA4E8B88-8862-4415-A6C9-59840E77481C}" destId="{C6DF0DFC-CAAC-4C3E-971E-CA0290D0EAD2}" srcOrd="0" destOrd="1" presId="urn:microsoft.com/office/officeart/2005/8/layout/vList6"/>
    <dgm:cxn modelId="{5CFD0FB2-3F49-42D3-9190-2E3779AFCBFA}" srcId="{57382984-E47F-42EB-A537-5586B1DC31B8}" destId="{229CE2CF-2750-4583-8945-6C8C5F5FD574}" srcOrd="2" destOrd="0" parTransId="{0269E066-6C93-468F-9D42-D617055FFB28}" sibTransId="{7770AA9C-2ADE-448B-AF0A-126A87C5C52A}"/>
    <dgm:cxn modelId="{FED380CA-DFF3-42FD-B231-12654097E00B}" type="presOf" srcId="{57382984-E47F-42EB-A537-5586B1DC31B8}" destId="{FCCE0078-29BC-45A1-9510-591106504EA3}" srcOrd="0" destOrd="0" presId="urn:microsoft.com/office/officeart/2005/8/layout/vList6"/>
    <dgm:cxn modelId="{2ABB47CE-301E-4285-903E-BB11A12CF462}" type="presOf" srcId="{229CE2CF-2750-4583-8945-6C8C5F5FD574}" destId="{C6DF0DFC-CAAC-4C3E-971E-CA0290D0EAD2}" srcOrd="0" destOrd="2" presId="urn:microsoft.com/office/officeart/2005/8/layout/vList6"/>
    <dgm:cxn modelId="{759A35FB-8C61-4FF6-82A5-62A36B50A404}" type="presOf" srcId="{A2E240D4-335B-4E62-BE18-BEDBC2E9A5EB}" destId="{C6DF0DFC-CAAC-4C3E-971E-CA0290D0EAD2}" srcOrd="0" destOrd="0" presId="urn:microsoft.com/office/officeart/2005/8/layout/vList6"/>
    <dgm:cxn modelId="{40EE09B9-2654-4924-9F4A-AB23B485A580}" type="presParOf" srcId="{A5CD84B5-7063-4053-82F9-7A700D3294E7}" destId="{98866D9F-8FBB-43C0-839F-C9688A5ED846}" srcOrd="0" destOrd="0" presId="urn:microsoft.com/office/officeart/2005/8/layout/vList6"/>
    <dgm:cxn modelId="{6C43707C-8C92-4338-89C5-4C82394CA734}" type="presParOf" srcId="{98866D9F-8FBB-43C0-839F-C9688A5ED846}" destId="{FCCE0078-29BC-45A1-9510-591106504EA3}" srcOrd="0" destOrd="0" presId="urn:microsoft.com/office/officeart/2005/8/layout/vList6"/>
    <dgm:cxn modelId="{4AC5BD7F-CCD1-4C23-B6D4-3A82872C9147}" type="presParOf" srcId="{98866D9F-8FBB-43C0-839F-C9688A5ED846}" destId="{C6DF0DFC-CAAC-4C3E-971E-CA0290D0EAD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9DE695B-06EE-4BD6-9F53-0613FD206A8C}"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57382984-E47F-42EB-A537-5586B1DC31B8}">
      <dgm:prSet phldrT="[Text]" custT="1"/>
      <dgm:spPr>
        <a:solidFill>
          <a:schemeClr val="accent1"/>
        </a:solidFill>
      </dgm:spPr>
      <dgm:t>
        <a:bodyPr/>
        <a:lstStyle/>
        <a:p>
          <a:r>
            <a:rPr lang="en-US" sz="2800" dirty="0"/>
            <a:t>Learning assumed to be in place</a:t>
          </a:r>
        </a:p>
      </dgm:t>
    </dgm:pt>
    <dgm:pt modelId="{A8FDCF87-2BAD-4F96-90D6-7DC962EA975A}" type="parTrans" cxnId="{29030587-19A6-4C69-B9E4-2AA25A66D84B}">
      <dgm:prSet/>
      <dgm:spPr/>
      <dgm:t>
        <a:bodyPr/>
        <a:lstStyle/>
        <a:p>
          <a:endParaRPr lang="en-US"/>
        </a:p>
      </dgm:t>
    </dgm:pt>
    <dgm:pt modelId="{A1BFC9BB-065B-4B94-A26A-5E21FDDD2765}" type="sibTrans" cxnId="{29030587-19A6-4C69-B9E4-2AA25A66D84B}">
      <dgm:prSet/>
      <dgm:spPr/>
      <dgm:t>
        <a:bodyPr/>
        <a:lstStyle/>
        <a:p>
          <a:endParaRPr lang="en-US"/>
        </a:p>
      </dgm:t>
    </dgm:pt>
    <dgm:pt modelId="{A2E240D4-335B-4E62-BE18-BEDBC2E9A5EB}">
      <dgm:prSet phldrT="[Text]" custT="1"/>
      <dgm:spPr/>
      <dgm:t>
        <a:bodyPr anchor="ctr"/>
        <a:lstStyle/>
        <a:p>
          <a:r>
            <a:rPr lang="en-US" sz="2400" dirty="0"/>
            <a:t>Knowledge, skills and understanding required to be in place before candidate starts studying towards US. </a:t>
          </a:r>
        </a:p>
      </dgm:t>
    </dgm:pt>
    <dgm:pt modelId="{76BDD768-E285-4A93-9185-BE8C277833F1}" type="parTrans" cxnId="{B7052D69-C45E-4F02-A180-A783EB5A29A9}">
      <dgm:prSet/>
      <dgm:spPr/>
      <dgm:t>
        <a:bodyPr/>
        <a:lstStyle/>
        <a:p>
          <a:endParaRPr lang="en-US"/>
        </a:p>
      </dgm:t>
    </dgm:pt>
    <dgm:pt modelId="{C3EA5E45-6735-4BED-9FC8-CD6E7DEB880E}" type="sibTrans" cxnId="{B7052D69-C45E-4F02-A180-A783EB5A29A9}">
      <dgm:prSet/>
      <dgm:spPr/>
      <dgm:t>
        <a:bodyPr/>
        <a:lstStyle/>
        <a:p>
          <a:endParaRPr lang="en-US"/>
        </a:p>
      </dgm:t>
    </dgm:pt>
    <dgm:pt modelId="{E11E9D97-39A8-4906-9B55-228D406F208B}">
      <dgm:prSet phldrT="[Text]" custT="1"/>
      <dgm:spPr>
        <a:solidFill>
          <a:schemeClr val="accent5"/>
        </a:solidFill>
      </dgm:spPr>
      <dgm:t>
        <a:bodyPr/>
        <a:lstStyle/>
        <a:p>
          <a:r>
            <a:rPr lang="en-US" sz="2800" dirty="0"/>
            <a:t>Assessment criteria</a:t>
          </a:r>
        </a:p>
      </dgm:t>
    </dgm:pt>
    <dgm:pt modelId="{5F57300A-6820-4342-B840-8ADA3E018E33}" type="parTrans" cxnId="{8D39A199-8BDC-4808-9426-253D4246A24C}">
      <dgm:prSet/>
      <dgm:spPr/>
      <dgm:t>
        <a:bodyPr/>
        <a:lstStyle/>
        <a:p>
          <a:endParaRPr lang="en-US"/>
        </a:p>
      </dgm:t>
    </dgm:pt>
    <dgm:pt modelId="{EE8AFD79-0096-4605-ADAF-CBCD69352EF8}" type="sibTrans" cxnId="{8D39A199-8BDC-4808-9426-253D4246A24C}">
      <dgm:prSet/>
      <dgm:spPr/>
      <dgm:t>
        <a:bodyPr/>
        <a:lstStyle/>
        <a:p>
          <a:endParaRPr lang="en-US"/>
        </a:p>
      </dgm:t>
    </dgm:pt>
    <dgm:pt modelId="{B8162CCC-BE09-4882-BD86-ABD4D44E34DD}">
      <dgm:prSet phldrT="[Text]" custT="1"/>
      <dgm:spPr/>
      <dgm:t>
        <a:bodyPr anchor="ctr"/>
        <a:lstStyle/>
        <a:p>
          <a:r>
            <a:rPr lang="en-US" sz="2400" dirty="0"/>
            <a:t>Level of complexity and quality of learner’s performance expected in assessment.</a:t>
          </a:r>
        </a:p>
      </dgm:t>
    </dgm:pt>
    <dgm:pt modelId="{9877EA98-23E9-4C77-9401-9D26C503FC78}" type="parTrans" cxnId="{91390956-311B-4D26-AE46-0855F35CA111}">
      <dgm:prSet/>
      <dgm:spPr/>
      <dgm:t>
        <a:bodyPr/>
        <a:lstStyle/>
        <a:p>
          <a:endParaRPr lang="en-US"/>
        </a:p>
      </dgm:t>
    </dgm:pt>
    <dgm:pt modelId="{A7050C66-FFDA-4D74-854B-C12B6D7ECF04}" type="sibTrans" cxnId="{91390956-311B-4D26-AE46-0855F35CA111}">
      <dgm:prSet/>
      <dgm:spPr/>
      <dgm:t>
        <a:bodyPr/>
        <a:lstStyle/>
        <a:p>
          <a:endParaRPr lang="en-US"/>
        </a:p>
      </dgm:t>
    </dgm:pt>
    <dgm:pt modelId="{A5CD84B5-7063-4053-82F9-7A700D3294E7}" type="pres">
      <dgm:prSet presAssocID="{D9DE695B-06EE-4BD6-9F53-0613FD206A8C}" presName="Name0" presStyleCnt="0">
        <dgm:presLayoutVars>
          <dgm:dir/>
          <dgm:animLvl val="lvl"/>
          <dgm:resizeHandles/>
        </dgm:presLayoutVars>
      </dgm:prSet>
      <dgm:spPr/>
    </dgm:pt>
    <dgm:pt modelId="{98866D9F-8FBB-43C0-839F-C9688A5ED846}" type="pres">
      <dgm:prSet presAssocID="{57382984-E47F-42EB-A537-5586B1DC31B8}" presName="linNode" presStyleCnt="0"/>
      <dgm:spPr/>
    </dgm:pt>
    <dgm:pt modelId="{FCCE0078-29BC-45A1-9510-591106504EA3}" type="pres">
      <dgm:prSet presAssocID="{57382984-E47F-42EB-A537-5586B1DC31B8}" presName="parentShp" presStyleLbl="node1" presStyleIdx="0" presStyleCnt="2">
        <dgm:presLayoutVars>
          <dgm:bulletEnabled val="1"/>
        </dgm:presLayoutVars>
      </dgm:prSet>
      <dgm:spPr/>
    </dgm:pt>
    <dgm:pt modelId="{C6DF0DFC-CAAC-4C3E-971E-CA0290D0EAD2}" type="pres">
      <dgm:prSet presAssocID="{57382984-E47F-42EB-A537-5586B1DC31B8}" presName="childShp" presStyleLbl="bgAccFollowNode1" presStyleIdx="0" presStyleCnt="2">
        <dgm:presLayoutVars>
          <dgm:bulletEnabled val="1"/>
        </dgm:presLayoutVars>
      </dgm:prSet>
      <dgm:spPr/>
    </dgm:pt>
    <dgm:pt modelId="{15F466D7-3476-4BEF-BAA1-62C2E376F65A}" type="pres">
      <dgm:prSet presAssocID="{A1BFC9BB-065B-4B94-A26A-5E21FDDD2765}" presName="spacing" presStyleCnt="0"/>
      <dgm:spPr/>
    </dgm:pt>
    <dgm:pt modelId="{C3567B12-FCA0-4BEB-A5A8-401D94F41A66}" type="pres">
      <dgm:prSet presAssocID="{E11E9D97-39A8-4906-9B55-228D406F208B}" presName="linNode" presStyleCnt="0"/>
      <dgm:spPr/>
    </dgm:pt>
    <dgm:pt modelId="{62791A07-5325-407B-BC93-B47A1B939C64}" type="pres">
      <dgm:prSet presAssocID="{E11E9D97-39A8-4906-9B55-228D406F208B}" presName="parentShp" presStyleLbl="node1" presStyleIdx="1" presStyleCnt="2">
        <dgm:presLayoutVars>
          <dgm:bulletEnabled val="1"/>
        </dgm:presLayoutVars>
      </dgm:prSet>
      <dgm:spPr/>
    </dgm:pt>
    <dgm:pt modelId="{ACBC997F-C745-4053-9FF5-16363F7ED8CF}" type="pres">
      <dgm:prSet presAssocID="{E11E9D97-39A8-4906-9B55-228D406F208B}" presName="childShp" presStyleLbl="bgAccFollowNode1" presStyleIdx="1" presStyleCnt="2">
        <dgm:presLayoutVars>
          <dgm:bulletEnabled val="1"/>
        </dgm:presLayoutVars>
      </dgm:prSet>
      <dgm:spPr/>
    </dgm:pt>
  </dgm:ptLst>
  <dgm:cxnLst>
    <dgm:cxn modelId="{595CE804-22D5-4DB9-8852-1921923674E6}" type="presOf" srcId="{A2E240D4-335B-4E62-BE18-BEDBC2E9A5EB}" destId="{C6DF0DFC-CAAC-4C3E-971E-CA0290D0EAD2}" srcOrd="0" destOrd="0" presId="urn:microsoft.com/office/officeart/2005/8/layout/vList6"/>
    <dgm:cxn modelId="{EC73C20C-358F-4692-B04F-7476CFA2DDD5}" type="presOf" srcId="{B8162CCC-BE09-4882-BD86-ABD4D44E34DD}" destId="{ACBC997F-C745-4053-9FF5-16363F7ED8CF}" srcOrd="0" destOrd="0" presId="urn:microsoft.com/office/officeart/2005/8/layout/vList6"/>
    <dgm:cxn modelId="{09478229-B95B-4047-9C3D-F010E452B535}" type="presOf" srcId="{E11E9D97-39A8-4906-9B55-228D406F208B}" destId="{62791A07-5325-407B-BC93-B47A1B939C64}" srcOrd="0" destOrd="0" presId="urn:microsoft.com/office/officeart/2005/8/layout/vList6"/>
    <dgm:cxn modelId="{B7052D69-C45E-4F02-A180-A783EB5A29A9}" srcId="{57382984-E47F-42EB-A537-5586B1DC31B8}" destId="{A2E240D4-335B-4E62-BE18-BEDBC2E9A5EB}" srcOrd="0" destOrd="0" parTransId="{76BDD768-E285-4A93-9185-BE8C277833F1}" sibTransId="{C3EA5E45-6735-4BED-9FC8-CD6E7DEB880E}"/>
    <dgm:cxn modelId="{91390956-311B-4D26-AE46-0855F35CA111}" srcId="{E11E9D97-39A8-4906-9B55-228D406F208B}" destId="{B8162CCC-BE09-4882-BD86-ABD4D44E34DD}" srcOrd="0" destOrd="0" parTransId="{9877EA98-23E9-4C77-9401-9D26C503FC78}" sibTransId="{A7050C66-FFDA-4D74-854B-C12B6D7ECF04}"/>
    <dgm:cxn modelId="{29030587-19A6-4C69-B9E4-2AA25A66D84B}" srcId="{D9DE695B-06EE-4BD6-9F53-0613FD206A8C}" destId="{57382984-E47F-42EB-A537-5586B1DC31B8}" srcOrd="0" destOrd="0" parTransId="{A8FDCF87-2BAD-4F96-90D6-7DC962EA975A}" sibTransId="{A1BFC9BB-065B-4B94-A26A-5E21FDDD2765}"/>
    <dgm:cxn modelId="{EC7B2598-A8F5-48BF-BB37-B9C1C804DB06}" type="presOf" srcId="{D9DE695B-06EE-4BD6-9F53-0613FD206A8C}" destId="{A5CD84B5-7063-4053-82F9-7A700D3294E7}" srcOrd="0" destOrd="0" presId="urn:microsoft.com/office/officeart/2005/8/layout/vList6"/>
    <dgm:cxn modelId="{8D39A199-8BDC-4808-9426-253D4246A24C}" srcId="{D9DE695B-06EE-4BD6-9F53-0613FD206A8C}" destId="{E11E9D97-39A8-4906-9B55-228D406F208B}" srcOrd="1" destOrd="0" parTransId="{5F57300A-6820-4342-B840-8ADA3E018E33}" sibTransId="{EE8AFD79-0096-4605-ADAF-CBCD69352EF8}"/>
    <dgm:cxn modelId="{2516A6A2-AAE4-4C9C-B2E1-4604A3561894}" type="presOf" srcId="{57382984-E47F-42EB-A537-5586B1DC31B8}" destId="{FCCE0078-29BC-45A1-9510-591106504EA3}" srcOrd="0" destOrd="0" presId="urn:microsoft.com/office/officeart/2005/8/layout/vList6"/>
    <dgm:cxn modelId="{4C5DA0D8-9A58-4831-B696-98919881280B}" type="presParOf" srcId="{A5CD84B5-7063-4053-82F9-7A700D3294E7}" destId="{98866D9F-8FBB-43C0-839F-C9688A5ED846}" srcOrd="0" destOrd="0" presId="urn:microsoft.com/office/officeart/2005/8/layout/vList6"/>
    <dgm:cxn modelId="{D1BC91D2-B9FC-4BF2-A45F-B79D2B89F64B}" type="presParOf" srcId="{98866D9F-8FBB-43C0-839F-C9688A5ED846}" destId="{FCCE0078-29BC-45A1-9510-591106504EA3}" srcOrd="0" destOrd="0" presId="urn:microsoft.com/office/officeart/2005/8/layout/vList6"/>
    <dgm:cxn modelId="{D8B899AC-5CF3-4817-BDC4-90B147D987EB}" type="presParOf" srcId="{98866D9F-8FBB-43C0-839F-C9688A5ED846}" destId="{C6DF0DFC-CAAC-4C3E-971E-CA0290D0EAD2}" srcOrd="1" destOrd="0" presId="urn:microsoft.com/office/officeart/2005/8/layout/vList6"/>
    <dgm:cxn modelId="{6B64C177-C375-4CD2-A0BA-FF589FD6F4F5}" type="presParOf" srcId="{A5CD84B5-7063-4053-82F9-7A700D3294E7}" destId="{15F466D7-3476-4BEF-BAA1-62C2E376F65A}" srcOrd="1" destOrd="0" presId="urn:microsoft.com/office/officeart/2005/8/layout/vList6"/>
    <dgm:cxn modelId="{634FF3E6-DCB1-497B-ADEC-F7683175FCE7}" type="presParOf" srcId="{A5CD84B5-7063-4053-82F9-7A700D3294E7}" destId="{C3567B12-FCA0-4BEB-A5A8-401D94F41A66}" srcOrd="2" destOrd="0" presId="urn:microsoft.com/office/officeart/2005/8/layout/vList6"/>
    <dgm:cxn modelId="{AB45FD80-EB60-4775-BE08-024E1CAF7CFC}" type="presParOf" srcId="{C3567B12-FCA0-4BEB-A5A8-401D94F41A66}" destId="{62791A07-5325-407B-BC93-B47A1B939C64}" srcOrd="0" destOrd="0" presId="urn:microsoft.com/office/officeart/2005/8/layout/vList6"/>
    <dgm:cxn modelId="{7DD4273C-FE04-4EB6-A9F3-DFFA5042DDD9}" type="presParOf" srcId="{C3567B12-FCA0-4BEB-A5A8-401D94F41A66}" destId="{ACBC997F-C745-4053-9FF5-16363F7ED8C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9DE695B-06EE-4BD6-9F53-0613FD206A8C}"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57382984-E47F-42EB-A537-5586B1DC31B8}">
      <dgm:prSet phldrT="[Text]" custT="1"/>
      <dgm:spPr>
        <a:solidFill>
          <a:schemeClr val="accent1"/>
        </a:solidFill>
      </dgm:spPr>
      <dgm:t>
        <a:bodyPr/>
        <a:lstStyle/>
        <a:p>
          <a:r>
            <a:rPr lang="en-US" sz="2800" dirty="0"/>
            <a:t>Notes</a:t>
          </a:r>
        </a:p>
      </dgm:t>
    </dgm:pt>
    <dgm:pt modelId="{A8FDCF87-2BAD-4F96-90D6-7DC962EA975A}" type="parTrans" cxnId="{29030587-19A6-4C69-B9E4-2AA25A66D84B}">
      <dgm:prSet/>
      <dgm:spPr/>
      <dgm:t>
        <a:bodyPr/>
        <a:lstStyle/>
        <a:p>
          <a:endParaRPr lang="en-US"/>
        </a:p>
      </dgm:t>
    </dgm:pt>
    <dgm:pt modelId="{A1BFC9BB-065B-4B94-A26A-5E21FDDD2765}" type="sibTrans" cxnId="{29030587-19A6-4C69-B9E4-2AA25A66D84B}">
      <dgm:prSet/>
      <dgm:spPr/>
      <dgm:t>
        <a:bodyPr/>
        <a:lstStyle/>
        <a:p>
          <a:endParaRPr lang="en-US"/>
        </a:p>
      </dgm:t>
    </dgm:pt>
    <dgm:pt modelId="{A2E240D4-335B-4E62-BE18-BEDBC2E9A5EB}">
      <dgm:prSet phldrT="[Text]" custT="1"/>
      <dgm:spPr/>
      <dgm:t>
        <a:bodyPr anchor="ctr"/>
        <a:lstStyle/>
        <a:p>
          <a:r>
            <a:rPr lang="en-US" sz="2400" dirty="0"/>
            <a:t>Include CCFOs and may contain EEK and additional notes</a:t>
          </a:r>
        </a:p>
      </dgm:t>
    </dgm:pt>
    <dgm:pt modelId="{76BDD768-E285-4A93-9185-BE8C277833F1}" type="parTrans" cxnId="{B7052D69-C45E-4F02-A180-A783EB5A29A9}">
      <dgm:prSet/>
      <dgm:spPr/>
      <dgm:t>
        <a:bodyPr/>
        <a:lstStyle/>
        <a:p>
          <a:endParaRPr lang="en-US"/>
        </a:p>
      </dgm:t>
    </dgm:pt>
    <dgm:pt modelId="{C3EA5E45-6735-4BED-9FC8-CD6E7DEB880E}" type="sibTrans" cxnId="{B7052D69-C45E-4F02-A180-A783EB5A29A9}">
      <dgm:prSet/>
      <dgm:spPr/>
      <dgm:t>
        <a:bodyPr/>
        <a:lstStyle/>
        <a:p>
          <a:endParaRPr lang="en-US"/>
        </a:p>
      </dgm:t>
    </dgm:pt>
    <dgm:pt modelId="{E11E9D97-39A8-4906-9B55-228D406F208B}">
      <dgm:prSet phldrT="[Text]" custT="1"/>
      <dgm:spPr>
        <a:solidFill>
          <a:schemeClr val="accent5"/>
        </a:solidFill>
      </dgm:spPr>
      <dgm:t>
        <a:bodyPr/>
        <a:lstStyle/>
        <a:p>
          <a:r>
            <a:rPr lang="en-US" sz="2800" dirty="0"/>
            <a:t>Accreditation and moderation process</a:t>
          </a:r>
        </a:p>
      </dgm:t>
    </dgm:pt>
    <dgm:pt modelId="{5F57300A-6820-4342-B840-8ADA3E018E33}" type="parTrans" cxnId="{8D39A199-8BDC-4808-9426-253D4246A24C}">
      <dgm:prSet/>
      <dgm:spPr/>
      <dgm:t>
        <a:bodyPr/>
        <a:lstStyle/>
        <a:p>
          <a:endParaRPr lang="en-US"/>
        </a:p>
      </dgm:t>
    </dgm:pt>
    <dgm:pt modelId="{EE8AFD79-0096-4605-ADAF-CBCD69352EF8}" type="sibTrans" cxnId="{8D39A199-8BDC-4808-9426-253D4246A24C}">
      <dgm:prSet/>
      <dgm:spPr/>
      <dgm:t>
        <a:bodyPr/>
        <a:lstStyle/>
        <a:p>
          <a:endParaRPr lang="en-US"/>
        </a:p>
      </dgm:t>
    </dgm:pt>
    <dgm:pt modelId="{B8162CCC-BE09-4882-BD86-ABD4D44E34DD}">
      <dgm:prSet phldrT="[Text]" custT="1"/>
      <dgm:spPr/>
      <dgm:t>
        <a:bodyPr anchor="ctr"/>
        <a:lstStyle/>
        <a:p>
          <a:r>
            <a:rPr lang="en-ZA" sz="2400" dirty="0">
              <a:effectLst/>
            </a:rPr>
            <a:t>Ensures fairness, validity, reliability and practicability.</a:t>
          </a:r>
          <a:endParaRPr lang="en-US" sz="2400" dirty="0"/>
        </a:p>
      </dgm:t>
    </dgm:pt>
    <dgm:pt modelId="{9877EA98-23E9-4C77-9401-9D26C503FC78}" type="parTrans" cxnId="{91390956-311B-4D26-AE46-0855F35CA111}">
      <dgm:prSet/>
      <dgm:spPr/>
      <dgm:t>
        <a:bodyPr/>
        <a:lstStyle/>
        <a:p>
          <a:endParaRPr lang="en-US"/>
        </a:p>
      </dgm:t>
    </dgm:pt>
    <dgm:pt modelId="{A7050C66-FFDA-4D74-854B-C12B6D7ECF04}" type="sibTrans" cxnId="{91390956-311B-4D26-AE46-0855F35CA111}">
      <dgm:prSet/>
      <dgm:spPr/>
      <dgm:t>
        <a:bodyPr/>
        <a:lstStyle/>
        <a:p>
          <a:endParaRPr lang="en-US"/>
        </a:p>
      </dgm:t>
    </dgm:pt>
    <dgm:pt modelId="{A5CD84B5-7063-4053-82F9-7A700D3294E7}" type="pres">
      <dgm:prSet presAssocID="{D9DE695B-06EE-4BD6-9F53-0613FD206A8C}" presName="Name0" presStyleCnt="0">
        <dgm:presLayoutVars>
          <dgm:dir/>
          <dgm:animLvl val="lvl"/>
          <dgm:resizeHandles/>
        </dgm:presLayoutVars>
      </dgm:prSet>
      <dgm:spPr/>
    </dgm:pt>
    <dgm:pt modelId="{98866D9F-8FBB-43C0-839F-C9688A5ED846}" type="pres">
      <dgm:prSet presAssocID="{57382984-E47F-42EB-A537-5586B1DC31B8}" presName="linNode" presStyleCnt="0"/>
      <dgm:spPr/>
    </dgm:pt>
    <dgm:pt modelId="{FCCE0078-29BC-45A1-9510-591106504EA3}" type="pres">
      <dgm:prSet presAssocID="{57382984-E47F-42EB-A537-5586B1DC31B8}" presName="parentShp" presStyleLbl="node1" presStyleIdx="0" presStyleCnt="2">
        <dgm:presLayoutVars>
          <dgm:bulletEnabled val="1"/>
        </dgm:presLayoutVars>
      </dgm:prSet>
      <dgm:spPr/>
    </dgm:pt>
    <dgm:pt modelId="{C6DF0DFC-CAAC-4C3E-971E-CA0290D0EAD2}" type="pres">
      <dgm:prSet presAssocID="{57382984-E47F-42EB-A537-5586B1DC31B8}" presName="childShp" presStyleLbl="bgAccFollowNode1" presStyleIdx="0" presStyleCnt="2">
        <dgm:presLayoutVars>
          <dgm:bulletEnabled val="1"/>
        </dgm:presLayoutVars>
      </dgm:prSet>
      <dgm:spPr/>
    </dgm:pt>
    <dgm:pt modelId="{15F466D7-3476-4BEF-BAA1-62C2E376F65A}" type="pres">
      <dgm:prSet presAssocID="{A1BFC9BB-065B-4B94-A26A-5E21FDDD2765}" presName="spacing" presStyleCnt="0"/>
      <dgm:spPr/>
    </dgm:pt>
    <dgm:pt modelId="{C3567B12-FCA0-4BEB-A5A8-401D94F41A66}" type="pres">
      <dgm:prSet presAssocID="{E11E9D97-39A8-4906-9B55-228D406F208B}" presName="linNode" presStyleCnt="0"/>
      <dgm:spPr/>
    </dgm:pt>
    <dgm:pt modelId="{62791A07-5325-407B-BC93-B47A1B939C64}" type="pres">
      <dgm:prSet presAssocID="{E11E9D97-39A8-4906-9B55-228D406F208B}" presName="parentShp" presStyleLbl="node1" presStyleIdx="1" presStyleCnt="2">
        <dgm:presLayoutVars>
          <dgm:bulletEnabled val="1"/>
        </dgm:presLayoutVars>
      </dgm:prSet>
      <dgm:spPr/>
    </dgm:pt>
    <dgm:pt modelId="{ACBC997F-C745-4053-9FF5-16363F7ED8CF}" type="pres">
      <dgm:prSet presAssocID="{E11E9D97-39A8-4906-9B55-228D406F208B}" presName="childShp" presStyleLbl="bgAccFollowNode1" presStyleIdx="1" presStyleCnt="2">
        <dgm:presLayoutVars>
          <dgm:bulletEnabled val="1"/>
        </dgm:presLayoutVars>
      </dgm:prSet>
      <dgm:spPr/>
    </dgm:pt>
  </dgm:ptLst>
  <dgm:cxnLst>
    <dgm:cxn modelId="{7888EA0A-75B5-409C-B66B-2FA713A1200F}" type="presOf" srcId="{D9DE695B-06EE-4BD6-9F53-0613FD206A8C}" destId="{A5CD84B5-7063-4053-82F9-7A700D3294E7}" srcOrd="0" destOrd="0" presId="urn:microsoft.com/office/officeart/2005/8/layout/vList6"/>
    <dgm:cxn modelId="{F7643622-393C-4595-81FD-E0595FA99B3F}" type="presOf" srcId="{E11E9D97-39A8-4906-9B55-228D406F208B}" destId="{62791A07-5325-407B-BC93-B47A1B939C64}" srcOrd="0" destOrd="0" presId="urn:microsoft.com/office/officeart/2005/8/layout/vList6"/>
    <dgm:cxn modelId="{B7052D69-C45E-4F02-A180-A783EB5A29A9}" srcId="{57382984-E47F-42EB-A537-5586B1DC31B8}" destId="{A2E240D4-335B-4E62-BE18-BEDBC2E9A5EB}" srcOrd="0" destOrd="0" parTransId="{76BDD768-E285-4A93-9185-BE8C277833F1}" sibTransId="{C3EA5E45-6735-4BED-9FC8-CD6E7DEB880E}"/>
    <dgm:cxn modelId="{91390956-311B-4D26-AE46-0855F35CA111}" srcId="{E11E9D97-39A8-4906-9B55-228D406F208B}" destId="{B8162CCC-BE09-4882-BD86-ABD4D44E34DD}" srcOrd="0" destOrd="0" parTransId="{9877EA98-23E9-4C77-9401-9D26C503FC78}" sibTransId="{A7050C66-FFDA-4D74-854B-C12B6D7ECF04}"/>
    <dgm:cxn modelId="{29030587-19A6-4C69-B9E4-2AA25A66D84B}" srcId="{D9DE695B-06EE-4BD6-9F53-0613FD206A8C}" destId="{57382984-E47F-42EB-A537-5586B1DC31B8}" srcOrd="0" destOrd="0" parTransId="{A8FDCF87-2BAD-4F96-90D6-7DC962EA975A}" sibTransId="{A1BFC9BB-065B-4B94-A26A-5E21FDDD2765}"/>
    <dgm:cxn modelId="{8D39A199-8BDC-4808-9426-253D4246A24C}" srcId="{D9DE695B-06EE-4BD6-9F53-0613FD206A8C}" destId="{E11E9D97-39A8-4906-9B55-228D406F208B}" srcOrd="1" destOrd="0" parTransId="{5F57300A-6820-4342-B840-8ADA3E018E33}" sibTransId="{EE8AFD79-0096-4605-ADAF-CBCD69352EF8}"/>
    <dgm:cxn modelId="{AA3D88B7-16E0-400B-BC93-4D7E45E22EE4}" type="presOf" srcId="{B8162CCC-BE09-4882-BD86-ABD4D44E34DD}" destId="{ACBC997F-C745-4053-9FF5-16363F7ED8CF}" srcOrd="0" destOrd="0" presId="urn:microsoft.com/office/officeart/2005/8/layout/vList6"/>
    <dgm:cxn modelId="{A11C33CC-6842-491B-A3AB-9CA921F75C14}" type="presOf" srcId="{57382984-E47F-42EB-A537-5586B1DC31B8}" destId="{FCCE0078-29BC-45A1-9510-591106504EA3}" srcOrd="0" destOrd="0" presId="urn:microsoft.com/office/officeart/2005/8/layout/vList6"/>
    <dgm:cxn modelId="{EAE301F2-3C38-400C-87FD-D1460BBCC19A}" type="presOf" srcId="{A2E240D4-335B-4E62-BE18-BEDBC2E9A5EB}" destId="{C6DF0DFC-CAAC-4C3E-971E-CA0290D0EAD2}" srcOrd="0" destOrd="0" presId="urn:microsoft.com/office/officeart/2005/8/layout/vList6"/>
    <dgm:cxn modelId="{3C5CB434-E8AD-46A1-8433-5907EA7F5C7A}" type="presParOf" srcId="{A5CD84B5-7063-4053-82F9-7A700D3294E7}" destId="{98866D9F-8FBB-43C0-839F-C9688A5ED846}" srcOrd="0" destOrd="0" presId="urn:microsoft.com/office/officeart/2005/8/layout/vList6"/>
    <dgm:cxn modelId="{B21A82FD-BFDC-4A2B-82A5-16CDACFA9B62}" type="presParOf" srcId="{98866D9F-8FBB-43C0-839F-C9688A5ED846}" destId="{FCCE0078-29BC-45A1-9510-591106504EA3}" srcOrd="0" destOrd="0" presId="urn:microsoft.com/office/officeart/2005/8/layout/vList6"/>
    <dgm:cxn modelId="{742FA1E8-F061-499D-A11E-899BB82CAF08}" type="presParOf" srcId="{98866D9F-8FBB-43C0-839F-C9688A5ED846}" destId="{C6DF0DFC-CAAC-4C3E-971E-CA0290D0EAD2}" srcOrd="1" destOrd="0" presId="urn:microsoft.com/office/officeart/2005/8/layout/vList6"/>
    <dgm:cxn modelId="{61B0B7F6-28AB-482E-8B7F-8D4A585FF925}" type="presParOf" srcId="{A5CD84B5-7063-4053-82F9-7A700D3294E7}" destId="{15F466D7-3476-4BEF-BAA1-62C2E376F65A}" srcOrd="1" destOrd="0" presId="urn:microsoft.com/office/officeart/2005/8/layout/vList6"/>
    <dgm:cxn modelId="{A72144CC-21DD-475C-98C3-4EAEAA7C0BB5}" type="presParOf" srcId="{A5CD84B5-7063-4053-82F9-7A700D3294E7}" destId="{C3567B12-FCA0-4BEB-A5A8-401D94F41A66}" srcOrd="2" destOrd="0" presId="urn:microsoft.com/office/officeart/2005/8/layout/vList6"/>
    <dgm:cxn modelId="{9999B981-A605-4DC8-8FF7-F446FBE005AE}" type="presParOf" srcId="{C3567B12-FCA0-4BEB-A5A8-401D94F41A66}" destId="{62791A07-5325-407B-BC93-B47A1B939C64}" srcOrd="0" destOrd="0" presId="urn:microsoft.com/office/officeart/2005/8/layout/vList6"/>
    <dgm:cxn modelId="{A1A2DBF1-1BE9-4661-B464-6174D980449D}" type="presParOf" srcId="{C3567B12-FCA0-4BEB-A5A8-401D94F41A66}" destId="{ACBC997F-C745-4053-9FF5-16363F7ED8C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80550AB-2C26-4EB6-A9FE-1AC22E95BD6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B1F0720-1076-4CE2-BFE5-EF86505EC74D}">
      <dgm:prSet phldrT="[Text]"/>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Planning</a:t>
          </a:r>
        </a:p>
      </dgm:t>
    </dgm:pt>
    <dgm:pt modelId="{59299DA1-87EB-49EF-B595-B2FB426FD7F2}" type="parTrans" cxnId="{3B6FBDD9-8CFD-4C6C-835C-C264199ACF8B}">
      <dgm:prSet/>
      <dgm:spPr/>
      <dgm:t>
        <a:bodyPr/>
        <a:lstStyle/>
        <a:p>
          <a:endParaRPr lang="en-US"/>
        </a:p>
      </dgm:t>
    </dgm:pt>
    <dgm:pt modelId="{2D616D24-5D70-4DF5-A314-E8A9B7A753C6}" type="sibTrans" cxnId="{3B6FBDD9-8CFD-4C6C-835C-C264199ACF8B}">
      <dgm:prSet/>
      <dgm:spPr/>
      <dgm:t>
        <a:bodyPr/>
        <a:lstStyle/>
        <a:p>
          <a:endParaRPr lang="en-US"/>
        </a:p>
      </dgm:t>
    </dgm:pt>
    <dgm:pt modelId="{5A0B5739-AAC5-436B-9003-2F0A0C5C01DB}">
      <dgm:prSet phldrT="[Text]"/>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Schedule</a:t>
          </a:r>
        </a:p>
      </dgm:t>
    </dgm:pt>
    <dgm:pt modelId="{506E6116-E200-4877-9551-151E61D455D0}" type="parTrans" cxnId="{8DDC6F52-D45C-49A8-9E1A-4E5E690B3379}">
      <dgm:prSet/>
      <dgm:spPr/>
      <dgm:t>
        <a:bodyPr/>
        <a:lstStyle/>
        <a:p>
          <a:endParaRPr lang="en-US"/>
        </a:p>
      </dgm:t>
    </dgm:pt>
    <dgm:pt modelId="{78FA1E06-B124-4C10-9897-F4BA2EF9FD3C}" type="sibTrans" cxnId="{8DDC6F52-D45C-49A8-9E1A-4E5E690B3379}">
      <dgm:prSet/>
      <dgm:spPr/>
      <dgm:t>
        <a:bodyPr/>
        <a:lstStyle/>
        <a:p>
          <a:endParaRPr lang="en-US"/>
        </a:p>
      </dgm:t>
    </dgm:pt>
    <dgm:pt modelId="{5DD13603-3898-42BC-A653-48037E81672D}">
      <dgm:prSet phldrT="[Text]"/>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Methods</a:t>
          </a:r>
        </a:p>
      </dgm:t>
    </dgm:pt>
    <dgm:pt modelId="{DA0ABBE2-7DC5-4EAC-8F3F-5007CE65C65B}" type="parTrans" cxnId="{5EBA0343-CEF4-4CD2-B731-37C814DF3EF9}">
      <dgm:prSet/>
      <dgm:spPr/>
      <dgm:t>
        <a:bodyPr/>
        <a:lstStyle/>
        <a:p>
          <a:endParaRPr lang="en-US"/>
        </a:p>
      </dgm:t>
    </dgm:pt>
    <dgm:pt modelId="{C9EC7B2A-CE2D-469A-914D-63E8E711C149}" type="sibTrans" cxnId="{5EBA0343-CEF4-4CD2-B731-37C814DF3EF9}">
      <dgm:prSet/>
      <dgm:spPr/>
      <dgm:t>
        <a:bodyPr/>
        <a:lstStyle/>
        <a:p>
          <a:endParaRPr lang="en-US"/>
        </a:p>
      </dgm:t>
    </dgm:pt>
    <dgm:pt modelId="{F6945242-2E44-42AA-AA33-522C93857E85}">
      <dgm:prSet phldrT="[Text]"/>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Instruments</a:t>
          </a:r>
        </a:p>
      </dgm:t>
    </dgm:pt>
    <dgm:pt modelId="{5DB8EC3D-4CBB-4D9A-B014-8F6F9FE30659}" type="parTrans" cxnId="{06C84A08-A166-4B07-AB37-222430AFD4DA}">
      <dgm:prSet/>
      <dgm:spPr/>
      <dgm:t>
        <a:bodyPr/>
        <a:lstStyle/>
        <a:p>
          <a:endParaRPr lang="en-US"/>
        </a:p>
      </dgm:t>
    </dgm:pt>
    <dgm:pt modelId="{5CB673E2-8FF3-4649-B998-6D15BD669787}" type="sibTrans" cxnId="{06C84A08-A166-4B07-AB37-222430AFD4DA}">
      <dgm:prSet/>
      <dgm:spPr/>
      <dgm:t>
        <a:bodyPr/>
        <a:lstStyle/>
        <a:p>
          <a:endParaRPr lang="en-US"/>
        </a:p>
      </dgm:t>
    </dgm:pt>
    <dgm:pt modelId="{341C179A-D545-433D-8D8E-83740B92C2B7}">
      <dgm:prSet/>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Activities</a:t>
          </a:r>
        </a:p>
      </dgm:t>
    </dgm:pt>
    <dgm:pt modelId="{D401F4C7-403E-4C95-9615-AA5398A11E24}" type="parTrans" cxnId="{DA32FE71-4E7F-4F72-8009-07B8B1A01CDE}">
      <dgm:prSet/>
      <dgm:spPr/>
      <dgm:t>
        <a:bodyPr/>
        <a:lstStyle/>
        <a:p>
          <a:endParaRPr lang="en-US"/>
        </a:p>
      </dgm:t>
    </dgm:pt>
    <dgm:pt modelId="{75E4FD0F-FB4D-486B-A018-F6234BA1C65B}" type="sibTrans" cxnId="{DA32FE71-4E7F-4F72-8009-07B8B1A01CDE}">
      <dgm:prSet/>
      <dgm:spPr/>
      <dgm:t>
        <a:bodyPr/>
        <a:lstStyle/>
        <a:p>
          <a:endParaRPr lang="en-US"/>
        </a:p>
      </dgm:t>
    </dgm:pt>
    <dgm:pt modelId="{385DC8AF-CF3D-4E28-BD5C-0A5C91318504}">
      <dgm:prSet/>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Evidence</a:t>
          </a:r>
        </a:p>
      </dgm:t>
    </dgm:pt>
    <dgm:pt modelId="{26652F0E-D590-4D79-A131-334D7FBF3216}" type="parTrans" cxnId="{91CAE534-E4F5-4739-9A03-F5FCC5718E32}">
      <dgm:prSet/>
      <dgm:spPr/>
      <dgm:t>
        <a:bodyPr/>
        <a:lstStyle/>
        <a:p>
          <a:endParaRPr lang="en-US"/>
        </a:p>
      </dgm:t>
    </dgm:pt>
    <dgm:pt modelId="{F232E70E-5AE0-43C9-9F1E-EFBE86D78C50}" type="sibTrans" cxnId="{91CAE534-E4F5-4739-9A03-F5FCC5718E32}">
      <dgm:prSet/>
      <dgm:spPr/>
      <dgm:t>
        <a:bodyPr/>
        <a:lstStyle/>
        <a:p>
          <a:endParaRPr lang="en-US"/>
        </a:p>
      </dgm:t>
    </dgm:pt>
    <dgm:pt modelId="{CB8B909C-55B7-4F54-9043-34BF2F88D636}" type="pres">
      <dgm:prSet presAssocID="{A80550AB-2C26-4EB6-A9FE-1AC22E95BD6D}" presName="cycle" presStyleCnt="0">
        <dgm:presLayoutVars>
          <dgm:chMax val="1"/>
          <dgm:dir/>
          <dgm:animLvl val="ctr"/>
          <dgm:resizeHandles val="exact"/>
        </dgm:presLayoutVars>
      </dgm:prSet>
      <dgm:spPr/>
    </dgm:pt>
    <dgm:pt modelId="{83028863-604C-44BE-97BF-7C36B42E53E5}" type="pres">
      <dgm:prSet presAssocID="{6B1F0720-1076-4CE2-BFE5-EF86505EC74D}" presName="centerShape" presStyleLbl="node0" presStyleIdx="0" presStyleCnt="1"/>
      <dgm:spPr/>
    </dgm:pt>
    <dgm:pt modelId="{527843CB-9F0B-42B9-9979-BDCD425D636F}" type="pres">
      <dgm:prSet presAssocID="{506E6116-E200-4877-9551-151E61D455D0}" presName="parTrans" presStyleLbl="bgSibTrans2D1" presStyleIdx="0" presStyleCnt="5"/>
      <dgm:spPr/>
    </dgm:pt>
    <dgm:pt modelId="{866E8E0A-A24B-48F3-9006-17DF304437F8}" type="pres">
      <dgm:prSet presAssocID="{5A0B5739-AAC5-436B-9003-2F0A0C5C01DB}" presName="node" presStyleLbl="node1" presStyleIdx="0" presStyleCnt="5">
        <dgm:presLayoutVars>
          <dgm:bulletEnabled val="1"/>
        </dgm:presLayoutVars>
      </dgm:prSet>
      <dgm:spPr/>
    </dgm:pt>
    <dgm:pt modelId="{9F874314-2174-4331-B123-4A3E4EE2FBAE}" type="pres">
      <dgm:prSet presAssocID="{DA0ABBE2-7DC5-4EAC-8F3F-5007CE65C65B}" presName="parTrans" presStyleLbl="bgSibTrans2D1" presStyleIdx="1" presStyleCnt="5"/>
      <dgm:spPr/>
    </dgm:pt>
    <dgm:pt modelId="{50954158-433F-42F9-834A-F9B4F081BC27}" type="pres">
      <dgm:prSet presAssocID="{5DD13603-3898-42BC-A653-48037E81672D}" presName="node" presStyleLbl="node1" presStyleIdx="1" presStyleCnt="5">
        <dgm:presLayoutVars>
          <dgm:bulletEnabled val="1"/>
        </dgm:presLayoutVars>
      </dgm:prSet>
      <dgm:spPr/>
    </dgm:pt>
    <dgm:pt modelId="{D32C8AA9-47FE-415C-8549-B42365B4923C}" type="pres">
      <dgm:prSet presAssocID="{5DB8EC3D-4CBB-4D9A-B014-8F6F9FE30659}" presName="parTrans" presStyleLbl="bgSibTrans2D1" presStyleIdx="2" presStyleCnt="5"/>
      <dgm:spPr/>
    </dgm:pt>
    <dgm:pt modelId="{7A482504-7BBE-4A2A-AF92-E6CB12D54883}" type="pres">
      <dgm:prSet presAssocID="{F6945242-2E44-42AA-AA33-522C93857E85}" presName="node" presStyleLbl="node1" presStyleIdx="2" presStyleCnt="5">
        <dgm:presLayoutVars>
          <dgm:bulletEnabled val="1"/>
        </dgm:presLayoutVars>
      </dgm:prSet>
      <dgm:spPr/>
    </dgm:pt>
    <dgm:pt modelId="{9845F67A-29CE-4682-9CAB-3D6EB09BCE56}" type="pres">
      <dgm:prSet presAssocID="{D401F4C7-403E-4C95-9615-AA5398A11E24}" presName="parTrans" presStyleLbl="bgSibTrans2D1" presStyleIdx="3" presStyleCnt="5"/>
      <dgm:spPr/>
    </dgm:pt>
    <dgm:pt modelId="{6CAA9F10-7644-4BD8-AD80-CCF4B2DAACEF}" type="pres">
      <dgm:prSet presAssocID="{341C179A-D545-433D-8D8E-83740B92C2B7}" presName="node" presStyleLbl="node1" presStyleIdx="3" presStyleCnt="5">
        <dgm:presLayoutVars>
          <dgm:bulletEnabled val="1"/>
        </dgm:presLayoutVars>
      </dgm:prSet>
      <dgm:spPr/>
    </dgm:pt>
    <dgm:pt modelId="{EC8563BD-B66C-4032-A68F-FFEDA6843384}" type="pres">
      <dgm:prSet presAssocID="{26652F0E-D590-4D79-A131-334D7FBF3216}" presName="parTrans" presStyleLbl="bgSibTrans2D1" presStyleIdx="4" presStyleCnt="5"/>
      <dgm:spPr/>
    </dgm:pt>
    <dgm:pt modelId="{F68D0986-AA68-45DA-B640-25A08EB78FB0}" type="pres">
      <dgm:prSet presAssocID="{385DC8AF-CF3D-4E28-BD5C-0A5C91318504}" presName="node" presStyleLbl="node1" presStyleIdx="4" presStyleCnt="5">
        <dgm:presLayoutVars>
          <dgm:bulletEnabled val="1"/>
        </dgm:presLayoutVars>
      </dgm:prSet>
      <dgm:spPr/>
    </dgm:pt>
  </dgm:ptLst>
  <dgm:cxnLst>
    <dgm:cxn modelId="{06C84A08-A166-4B07-AB37-222430AFD4DA}" srcId="{6B1F0720-1076-4CE2-BFE5-EF86505EC74D}" destId="{F6945242-2E44-42AA-AA33-522C93857E85}" srcOrd="2" destOrd="0" parTransId="{5DB8EC3D-4CBB-4D9A-B014-8F6F9FE30659}" sibTransId="{5CB673E2-8FF3-4649-B998-6D15BD669787}"/>
    <dgm:cxn modelId="{C28DE60C-D260-47A9-A3E4-B9AE19FAC469}" type="presOf" srcId="{F6945242-2E44-42AA-AA33-522C93857E85}" destId="{7A482504-7BBE-4A2A-AF92-E6CB12D54883}" srcOrd="0" destOrd="0" presId="urn:microsoft.com/office/officeart/2005/8/layout/radial4"/>
    <dgm:cxn modelId="{FB00AC15-F646-4339-8F66-7A1941B47BC2}" type="presOf" srcId="{385DC8AF-CF3D-4E28-BD5C-0A5C91318504}" destId="{F68D0986-AA68-45DA-B640-25A08EB78FB0}" srcOrd="0" destOrd="0" presId="urn:microsoft.com/office/officeart/2005/8/layout/radial4"/>
    <dgm:cxn modelId="{AC538717-09E3-4CE6-961F-9E391267734F}" type="presOf" srcId="{26652F0E-D590-4D79-A131-334D7FBF3216}" destId="{EC8563BD-B66C-4032-A68F-FFEDA6843384}" srcOrd="0" destOrd="0" presId="urn:microsoft.com/office/officeart/2005/8/layout/radial4"/>
    <dgm:cxn modelId="{2559A21F-BB76-4A39-AE99-015D479249D1}" type="presOf" srcId="{6B1F0720-1076-4CE2-BFE5-EF86505EC74D}" destId="{83028863-604C-44BE-97BF-7C36B42E53E5}" srcOrd="0" destOrd="0" presId="urn:microsoft.com/office/officeart/2005/8/layout/radial4"/>
    <dgm:cxn modelId="{3499CD22-3BC0-4187-910D-3A60069A1350}" type="presOf" srcId="{5DD13603-3898-42BC-A653-48037E81672D}" destId="{50954158-433F-42F9-834A-F9B4F081BC27}" srcOrd="0" destOrd="0" presId="urn:microsoft.com/office/officeart/2005/8/layout/radial4"/>
    <dgm:cxn modelId="{91CAE534-E4F5-4739-9A03-F5FCC5718E32}" srcId="{6B1F0720-1076-4CE2-BFE5-EF86505EC74D}" destId="{385DC8AF-CF3D-4E28-BD5C-0A5C91318504}" srcOrd="4" destOrd="0" parTransId="{26652F0E-D590-4D79-A131-334D7FBF3216}" sibTransId="{F232E70E-5AE0-43C9-9F1E-EFBE86D78C50}"/>
    <dgm:cxn modelId="{30C7773E-06CB-45FE-999C-DC3135E0AA67}" type="presOf" srcId="{A80550AB-2C26-4EB6-A9FE-1AC22E95BD6D}" destId="{CB8B909C-55B7-4F54-9043-34BF2F88D636}" srcOrd="0" destOrd="0" presId="urn:microsoft.com/office/officeart/2005/8/layout/radial4"/>
    <dgm:cxn modelId="{D68F9B5B-B245-4EB1-A383-AD8EA13B139D}" type="presOf" srcId="{5A0B5739-AAC5-436B-9003-2F0A0C5C01DB}" destId="{866E8E0A-A24B-48F3-9006-17DF304437F8}" srcOrd="0" destOrd="0" presId="urn:microsoft.com/office/officeart/2005/8/layout/radial4"/>
    <dgm:cxn modelId="{DEB7DD60-7DF3-4033-ABEE-A41FA0C5555C}" type="presOf" srcId="{341C179A-D545-433D-8D8E-83740B92C2B7}" destId="{6CAA9F10-7644-4BD8-AD80-CCF4B2DAACEF}" srcOrd="0" destOrd="0" presId="urn:microsoft.com/office/officeart/2005/8/layout/radial4"/>
    <dgm:cxn modelId="{5EBA0343-CEF4-4CD2-B731-37C814DF3EF9}" srcId="{6B1F0720-1076-4CE2-BFE5-EF86505EC74D}" destId="{5DD13603-3898-42BC-A653-48037E81672D}" srcOrd="1" destOrd="0" parTransId="{DA0ABBE2-7DC5-4EAC-8F3F-5007CE65C65B}" sibTransId="{C9EC7B2A-CE2D-469A-914D-63E8E711C149}"/>
    <dgm:cxn modelId="{DA32FE71-4E7F-4F72-8009-07B8B1A01CDE}" srcId="{6B1F0720-1076-4CE2-BFE5-EF86505EC74D}" destId="{341C179A-D545-433D-8D8E-83740B92C2B7}" srcOrd="3" destOrd="0" parTransId="{D401F4C7-403E-4C95-9615-AA5398A11E24}" sibTransId="{75E4FD0F-FB4D-486B-A018-F6234BA1C65B}"/>
    <dgm:cxn modelId="{8DDC6F52-D45C-49A8-9E1A-4E5E690B3379}" srcId="{6B1F0720-1076-4CE2-BFE5-EF86505EC74D}" destId="{5A0B5739-AAC5-436B-9003-2F0A0C5C01DB}" srcOrd="0" destOrd="0" parTransId="{506E6116-E200-4877-9551-151E61D455D0}" sibTransId="{78FA1E06-B124-4C10-9897-F4BA2EF9FD3C}"/>
    <dgm:cxn modelId="{08300179-1474-46A9-BCDF-7FE95072816A}" type="presOf" srcId="{D401F4C7-403E-4C95-9615-AA5398A11E24}" destId="{9845F67A-29CE-4682-9CAB-3D6EB09BCE56}" srcOrd="0" destOrd="0" presId="urn:microsoft.com/office/officeart/2005/8/layout/radial4"/>
    <dgm:cxn modelId="{7AA91B9A-4E9E-4D33-A1DA-A077EB0A0984}" type="presOf" srcId="{5DB8EC3D-4CBB-4D9A-B014-8F6F9FE30659}" destId="{D32C8AA9-47FE-415C-8549-B42365B4923C}" srcOrd="0" destOrd="0" presId="urn:microsoft.com/office/officeart/2005/8/layout/radial4"/>
    <dgm:cxn modelId="{5843A7CB-5152-42B3-844C-2C96C28C9A15}" type="presOf" srcId="{506E6116-E200-4877-9551-151E61D455D0}" destId="{527843CB-9F0B-42B9-9979-BDCD425D636F}" srcOrd="0" destOrd="0" presId="urn:microsoft.com/office/officeart/2005/8/layout/radial4"/>
    <dgm:cxn modelId="{3B6FBDD9-8CFD-4C6C-835C-C264199ACF8B}" srcId="{A80550AB-2C26-4EB6-A9FE-1AC22E95BD6D}" destId="{6B1F0720-1076-4CE2-BFE5-EF86505EC74D}" srcOrd="0" destOrd="0" parTransId="{59299DA1-87EB-49EF-B595-B2FB426FD7F2}" sibTransId="{2D616D24-5D70-4DF5-A314-E8A9B7A753C6}"/>
    <dgm:cxn modelId="{77B604FD-630C-42AD-9298-9F5FB8360075}" type="presOf" srcId="{DA0ABBE2-7DC5-4EAC-8F3F-5007CE65C65B}" destId="{9F874314-2174-4331-B123-4A3E4EE2FBAE}" srcOrd="0" destOrd="0" presId="urn:microsoft.com/office/officeart/2005/8/layout/radial4"/>
    <dgm:cxn modelId="{7A7887D2-70BB-4E04-AC4B-16F3CE520BF5}" type="presParOf" srcId="{CB8B909C-55B7-4F54-9043-34BF2F88D636}" destId="{83028863-604C-44BE-97BF-7C36B42E53E5}" srcOrd="0" destOrd="0" presId="urn:microsoft.com/office/officeart/2005/8/layout/radial4"/>
    <dgm:cxn modelId="{48C4F598-7BEC-4C95-B80F-700FC74CB501}" type="presParOf" srcId="{CB8B909C-55B7-4F54-9043-34BF2F88D636}" destId="{527843CB-9F0B-42B9-9979-BDCD425D636F}" srcOrd="1" destOrd="0" presId="urn:microsoft.com/office/officeart/2005/8/layout/radial4"/>
    <dgm:cxn modelId="{7DA1B241-56E4-46A6-9C8E-7BCB86CC1739}" type="presParOf" srcId="{CB8B909C-55B7-4F54-9043-34BF2F88D636}" destId="{866E8E0A-A24B-48F3-9006-17DF304437F8}" srcOrd="2" destOrd="0" presId="urn:microsoft.com/office/officeart/2005/8/layout/radial4"/>
    <dgm:cxn modelId="{D8333A72-69CE-4921-B83C-68B4C12B13D6}" type="presParOf" srcId="{CB8B909C-55B7-4F54-9043-34BF2F88D636}" destId="{9F874314-2174-4331-B123-4A3E4EE2FBAE}" srcOrd="3" destOrd="0" presId="urn:microsoft.com/office/officeart/2005/8/layout/radial4"/>
    <dgm:cxn modelId="{2D1B2DC0-F3E1-4FB7-9A80-2CE886C9900D}" type="presParOf" srcId="{CB8B909C-55B7-4F54-9043-34BF2F88D636}" destId="{50954158-433F-42F9-834A-F9B4F081BC27}" srcOrd="4" destOrd="0" presId="urn:microsoft.com/office/officeart/2005/8/layout/radial4"/>
    <dgm:cxn modelId="{00B9EA2C-412A-4824-8E4B-F8234D13B61A}" type="presParOf" srcId="{CB8B909C-55B7-4F54-9043-34BF2F88D636}" destId="{D32C8AA9-47FE-415C-8549-B42365B4923C}" srcOrd="5" destOrd="0" presId="urn:microsoft.com/office/officeart/2005/8/layout/radial4"/>
    <dgm:cxn modelId="{5859DBC5-0072-4A59-AEA9-EE3ABC890AB6}" type="presParOf" srcId="{CB8B909C-55B7-4F54-9043-34BF2F88D636}" destId="{7A482504-7BBE-4A2A-AF92-E6CB12D54883}" srcOrd="6" destOrd="0" presId="urn:microsoft.com/office/officeart/2005/8/layout/radial4"/>
    <dgm:cxn modelId="{2D710254-8F16-4A4D-8E65-06EEFADA44A6}" type="presParOf" srcId="{CB8B909C-55B7-4F54-9043-34BF2F88D636}" destId="{9845F67A-29CE-4682-9CAB-3D6EB09BCE56}" srcOrd="7" destOrd="0" presId="urn:microsoft.com/office/officeart/2005/8/layout/radial4"/>
    <dgm:cxn modelId="{AF31F309-6ED7-47E8-A368-148B0FCAEF93}" type="presParOf" srcId="{CB8B909C-55B7-4F54-9043-34BF2F88D636}" destId="{6CAA9F10-7644-4BD8-AD80-CCF4B2DAACEF}" srcOrd="8" destOrd="0" presId="urn:microsoft.com/office/officeart/2005/8/layout/radial4"/>
    <dgm:cxn modelId="{CBA27B4B-EE0D-4986-9AA4-C28C0E06F45D}" type="presParOf" srcId="{CB8B909C-55B7-4F54-9043-34BF2F88D636}" destId="{EC8563BD-B66C-4032-A68F-FFEDA6843384}" srcOrd="9" destOrd="0" presId="urn:microsoft.com/office/officeart/2005/8/layout/radial4"/>
    <dgm:cxn modelId="{4CBCF829-A917-480E-9617-9EBF81B9235A}" type="presParOf" srcId="{CB8B909C-55B7-4F54-9043-34BF2F88D636}" destId="{F68D0986-AA68-45DA-B640-25A08EB78FB0}"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26B9355-4D7D-46DE-BE52-190B8C2A88D2}" type="doc">
      <dgm:prSet loTypeId="urn:microsoft.com/office/officeart/2005/8/layout/hierarchy3" loCatId="list" qsTypeId="urn:microsoft.com/office/officeart/2005/8/quickstyle/3d2" qsCatId="3D" csTypeId="urn:microsoft.com/office/officeart/2005/8/colors/accent0_3" csCatId="mainScheme" phldr="1"/>
      <dgm:spPr/>
      <dgm:t>
        <a:bodyPr/>
        <a:lstStyle/>
        <a:p>
          <a:endParaRPr lang="en-US"/>
        </a:p>
      </dgm:t>
    </dgm:pt>
    <dgm:pt modelId="{B848C17F-1139-4893-9938-DCC16E1C505A}">
      <dgm:prSet phldrT="[Text]"/>
      <dgm:spPr>
        <a:solidFill>
          <a:schemeClr val="accent1"/>
        </a:solidFill>
      </dgm:spPr>
      <dgm:t>
        <a:bodyPr/>
        <a:lstStyle/>
        <a:p>
          <a:r>
            <a:rPr lang="en-US" dirty="0"/>
            <a:t>Formative Assessment</a:t>
          </a:r>
        </a:p>
      </dgm:t>
    </dgm:pt>
    <dgm:pt modelId="{DAC82996-A2E1-4B13-AF3A-F40374B635AB}" type="parTrans" cxnId="{7E716EE8-A215-43E5-AD0F-949D77C878DE}">
      <dgm:prSet/>
      <dgm:spPr/>
      <dgm:t>
        <a:bodyPr/>
        <a:lstStyle/>
        <a:p>
          <a:endParaRPr lang="en-US"/>
        </a:p>
      </dgm:t>
    </dgm:pt>
    <dgm:pt modelId="{317A918C-A8D6-4B0C-95ED-77E3697EC8CD}" type="sibTrans" cxnId="{7E716EE8-A215-43E5-AD0F-949D77C878DE}">
      <dgm:prSet/>
      <dgm:spPr/>
      <dgm:t>
        <a:bodyPr/>
        <a:lstStyle/>
        <a:p>
          <a:endParaRPr lang="en-US"/>
        </a:p>
      </dgm:t>
    </dgm:pt>
    <dgm:pt modelId="{2ADFBD0E-11AF-4231-925D-A9DAB47173C9}">
      <dgm:prSet phldrT="[Tex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ZA" sz="2000" b="0" u="none" strike="noStrike" dirty="0">
              <a:solidFill>
                <a:schemeClr val="bg1"/>
              </a:solidFill>
              <a:effectLst/>
            </a:rPr>
            <a:t>Support teaching and learning process</a:t>
          </a:r>
          <a:endParaRPr lang="en-US" sz="2000" dirty="0">
            <a:solidFill>
              <a:schemeClr val="bg1"/>
            </a:solidFill>
          </a:endParaRPr>
        </a:p>
      </dgm:t>
    </dgm:pt>
    <dgm:pt modelId="{C6069945-A40C-489F-A735-78D20EB162E5}" type="parTrans" cxnId="{B234B53D-AB90-4B43-9499-4ADBA2169C61}">
      <dgm:prSet/>
      <dgm:spPr/>
      <dgm:t>
        <a:bodyPr/>
        <a:lstStyle/>
        <a:p>
          <a:endParaRPr lang="en-US"/>
        </a:p>
      </dgm:t>
    </dgm:pt>
    <dgm:pt modelId="{8E3086E7-57FE-4BB6-98CE-9B74CAC1C415}" type="sibTrans" cxnId="{B234B53D-AB90-4B43-9499-4ADBA2169C61}">
      <dgm:prSet/>
      <dgm:spPr/>
      <dgm:t>
        <a:bodyPr/>
        <a:lstStyle/>
        <a:p>
          <a:endParaRPr lang="en-US"/>
        </a:p>
      </dgm:t>
    </dgm:pt>
    <dgm:pt modelId="{B4E459B1-BAE5-4301-BFA9-5F4CE8084F58}">
      <dgm:prSet phldrT="[Text]" custT="1"/>
      <dgm:spPr>
        <a:solidFill>
          <a:schemeClr val="bg1">
            <a:lumMod val="6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000" dirty="0">
              <a:solidFill>
                <a:schemeClr val="bg1"/>
              </a:solidFill>
            </a:rPr>
            <a:t>Assists in planning future learning</a:t>
          </a:r>
        </a:p>
      </dgm:t>
    </dgm:pt>
    <dgm:pt modelId="{7AFF08DD-D232-4737-B6C0-0D093A916D08}" type="parTrans" cxnId="{7B9A2667-CD28-48B4-9915-520E741A68FB}">
      <dgm:prSet/>
      <dgm:spPr/>
      <dgm:t>
        <a:bodyPr/>
        <a:lstStyle/>
        <a:p>
          <a:endParaRPr lang="en-US"/>
        </a:p>
      </dgm:t>
    </dgm:pt>
    <dgm:pt modelId="{87D7012F-1617-40D1-841B-D3B615A42CF0}" type="sibTrans" cxnId="{7B9A2667-CD28-48B4-9915-520E741A68FB}">
      <dgm:prSet/>
      <dgm:spPr/>
      <dgm:t>
        <a:bodyPr/>
        <a:lstStyle/>
        <a:p>
          <a:endParaRPr lang="en-US"/>
        </a:p>
      </dgm:t>
    </dgm:pt>
    <dgm:pt modelId="{EB21A163-7588-4B6D-81EA-A75B6B7AFEF8}">
      <dgm:prSet phldrT="[Text]"/>
      <dgm:spPr>
        <a:solidFill>
          <a:schemeClr val="accent1"/>
        </a:solidFill>
      </dgm:spPr>
      <dgm:t>
        <a:bodyPr/>
        <a:lstStyle/>
        <a:p>
          <a:r>
            <a:rPr lang="en-US" dirty="0"/>
            <a:t>Summative Assessment</a:t>
          </a:r>
        </a:p>
      </dgm:t>
    </dgm:pt>
    <dgm:pt modelId="{B1CFD3D1-53FE-45CC-9A79-EE698AF63FC0}" type="parTrans" cxnId="{8538D67C-E6DA-4302-8B3D-A4148B002701}">
      <dgm:prSet/>
      <dgm:spPr/>
      <dgm:t>
        <a:bodyPr/>
        <a:lstStyle/>
        <a:p>
          <a:endParaRPr lang="en-US"/>
        </a:p>
      </dgm:t>
    </dgm:pt>
    <dgm:pt modelId="{61B95A28-6A3F-466A-9ADF-1C3FC01D59D3}" type="sibTrans" cxnId="{8538D67C-E6DA-4302-8B3D-A4148B002701}">
      <dgm:prSet/>
      <dgm:spPr/>
      <dgm:t>
        <a:bodyPr/>
        <a:lstStyle/>
        <a:p>
          <a:endParaRPr lang="en-US"/>
        </a:p>
      </dgm:t>
    </dgm:pt>
    <dgm:pt modelId="{CB2EC03E-9AD8-4CE6-B420-B5723EB3218E}">
      <dgm:prSet phldrT="[Tex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000" dirty="0">
              <a:solidFill>
                <a:schemeClr val="bg1"/>
              </a:solidFill>
            </a:rPr>
            <a:t>At end of learning</a:t>
          </a:r>
        </a:p>
      </dgm:t>
    </dgm:pt>
    <dgm:pt modelId="{277F56E1-2E7D-4345-A248-0264F308D007}" type="parTrans" cxnId="{DA5D0ECD-2443-4272-8F9D-903F48E8B1C6}">
      <dgm:prSet/>
      <dgm:spPr/>
      <dgm:t>
        <a:bodyPr/>
        <a:lstStyle/>
        <a:p>
          <a:endParaRPr lang="en-US"/>
        </a:p>
      </dgm:t>
    </dgm:pt>
    <dgm:pt modelId="{7BFE6185-138A-46E5-930C-BDE8F8EB21AC}" type="sibTrans" cxnId="{DA5D0ECD-2443-4272-8F9D-903F48E8B1C6}">
      <dgm:prSet/>
      <dgm:spPr/>
      <dgm:t>
        <a:bodyPr/>
        <a:lstStyle/>
        <a:p>
          <a:endParaRPr lang="en-US"/>
        </a:p>
      </dgm:t>
    </dgm:pt>
    <dgm:pt modelId="{1E5E9736-32F0-441A-BA80-CAA36A9B0F1D}">
      <dgm:prSet phldrT="[Text]" custT="1"/>
      <dgm:spPr>
        <a:solidFill>
          <a:schemeClr val="bg1">
            <a:lumMod val="6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000" dirty="0">
              <a:solidFill>
                <a:schemeClr val="bg1"/>
              </a:solidFill>
            </a:rPr>
            <a:t>Determine if learner is C or NYC</a:t>
          </a:r>
        </a:p>
      </dgm:t>
    </dgm:pt>
    <dgm:pt modelId="{DD1106DF-38BB-4CDA-9B56-B3438139F8C9}" type="parTrans" cxnId="{6EA9E60B-594C-4D5F-98AD-E1257CF3D472}">
      <dgm:prSet/>
      <dgm:spPr/>
      <dgm:t>
        <a:bodyPr/>
        <a:lstStyle/>
        <a:p>
          <a:endParaRPr lang="en-US"/>
        </a:p>
      </dgm:t>
    </dgm:pt>
    <dgm:pt modelId="{1509038A-2D0B-4B6D-B3C7-A9B9DBE12321}" type="sibTrans" cxnId="{6EA9E60B-594C-4D5F-98AD-E1257CF3D472}">
      <dgm:prSet/>
      <dgm:spPr/>
      <dgm:t>
        <a:bodyPr/>
        <a:lstStyle/>
        <a:p>
          <a:endParaRPr lang="en-US"/>
        </a:p>
      </dgm:t>
    </dgm:pt>
    <dgm:pt modelId="{F3F4DE75-B08B-40A3-99FD-E1D5E3BBCC64}">
      <dgm:prSe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ZA" sz="2000" b="0" u="none" strike="noStrike" dirty="0">
              <a:solidFill>
                <a:schemeClr val="bg1"/>
              </a:solidFill>
              <a:effectLst/>
            </a:rPr>
            <a:t>Diagnoses learner’s progress</a:t>
          </a:r>
        </a:p>
      </dgm:t>
    </dgm:pt>
    <dgm:pt modelId="{86154B10-FEC2-4C46-8F3A-C336812B2ED9}" type="parTrans" cxnId="{1377ABF7-9A10-47AE-AD6C-D32C39E559EA}">
      <dgm:prSet/>
      <dgm:spPr/>
      <dgm:t>
        <a:bodyPr/>
        <a:lstStyle/>
        <a:p>
          <a:endParaRPr lang="en-US"/>
        </a:p>
      </dgm:t>
    </dgm:pt>
    <dgm:pt modelId="{851DD650-0E4A-446F-8416-E5A3651CB12D}" type="sibTrans" cxnId="{1377ABF7-9A10-47AE-AD6C-D32C39E559EA}">
      <dgm:prSet/>
      <dgm:spPr/>
      <dgm:t>
        <a:bodyPr/>
        <a:lstStyle/>
        <a:p>
          <a:endParaRPr lang="en-US"/>
        </a:p>
      </dgm:t>
    </dgm:pt>
    <dgm:pt modelId="{BF8D8165-23A7-4816-A873-AA82C6E00736}">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000" dirty="0">
              <a:solidFill>
                <a:schemeClr val="bg1"/>
              </a:solidFill>
            </a:rPr>
            <a:t>After specified period of time</a:t>
          </a:r>
        </a:p>
      </dgm:t>
    </dgm:pt>
    <dgm:pt modelId="{FEBFEB7D-3C3F-460C-937F-D89006A17C66}" type="parTrans" cxnId="{A2688F3B-C705-425E-885E-1CC95FB4745F}">
      <dgm:prSet/>
      <dgm:spPr/>
      <dgm:t>
        <a:bodyPr/>
        <a:lstStyle/>
        <a:p>
          <a:endParaRPr lang="en-US"/>
        </a:p>
      </dgm:t>
    </dgm:pt>
    <dgm:pt modelId="{1D38ACC0-6AEE-47C8-8B95-E89C02AA4F74}" type="sibTrans" cxnId="{A2688F3B-C705-425E-885E-1CC95FB4745F}">
      <dgm:prSet/>
      <dgm:spPr/>
      <dgm:t>
        <a:bodyPr/>
        <a:lstStyle/>
        <a:p>
          <a:endParaRPr lang="en-US"/>
        </a:p>
      </dgm:t>
    </dgm:pt>
    <dgm:pt modelId="{3C7781DF-A1A0-4307-BBBA-5C1567AC4976}" type="pres">
      <dgm:prSet presAssocID="{C26B9355-4D7D-46DE-BE52-190B8C2A88D2}" presName="diagram" presStyleCnt="0">
        <dgm:presLayoutVars>
          <dgm:chPref val="1"/>
          <dgm:dir/>
          <dgm:animOne val="branch"/>
          <dgm:animLvl val="lvl"/>
          <dgm:resizeHandles/>
        </dgm:presLayoutVars>
      </dgm:prSet>
      <dgm:spPr/>
    </dgm:pt>
    <dgm:pt modelId="{8B427D6C-5488-421F-8DA4-694A671AA4D3}" type="pres">
      <dgm:prSet presAssocID="{B848C17F-1139-4893-9938-DCC16E1C505A}" presName="root" presStyleCnt="0"/>
      <dgm:spPr/>
    </dgm:pt>
    <dgm:pt modelId="{4622BDFD-6CA5-4EA4-B59A-78D621EAB8FD}" type="pres">
      <dgm:prSet presAssocID="{B848C17F-1139-4893-9938-DCC16E1C505A}" presName="rootComposite" presStyleCnt="0"/>
      <dgm:spPr/>
    </dgm:pt>
    <dgm:pt modelId="{C0782123-1C0E-4D0F-BC04-C8B3312864AF}" type="pres">
      <dgm:prSet presAssocID="{B848C17F-1139-4893-9938-DCC16E1C505A}" presName="rootText" presStyleLbl="node1" presStyleIdx="0" presStyleCnt="2" custLinFactNeighborX="-52683"/>
      <dgm:spPr/>
    </dgm:pt>
    <dgm:pt modelId="{E193288F-F531-47AE-B75B-2201F33BB1F7}" type="pres">
      <dgm:prSet presAssocID="{B848C17F-1139-4893-9938-DCC16E1C505A}" presName="rootConnector" presStyleLbl="node1" presStyleIdx="0" presStyleCnt="2"/>
      <dgm:spPr/>
    </dgm:pt>
    <dgm:pt modelId="{79511503-4AE4-4BF1-88B4-5FBB618975BB}" type="pres">
      <dgm:prSet presAssocID="{B848C17F-1139-4893-9938-DCC16E1C505A}" presName="childShape" presStyleCnt="0"/>
      <dgm:spPr/>
    </dgm:pt>
    <dgm:pt modelId="{807F62DE-C95E-4809-923F-851AE5EF2C6A}" type="pres">
      <dgm:prSet presAssocID="{C6069945-A40C-489F-A735-78D20EB162E5}" presName="Name13" presStyleLbl="parChTrans1D2" presStyleIdx="0" presStyleCnt="6"/>
      <dgm:spPr/>
    </dgm:pt>
    <dgm:pt modelId="{DD3B684E-A457-44D5-8232-A7A320137560}" type="pres">
      <dgm:prSet presAssocID="{2ADFBD0E-11AF-4231-925D-A9DAB47173C9}" presName="childText" presStyleLbl="bgAcc1" presStyleIdx="0" presStyleCnt="6" custScaleX="124605" custScaleY="110000" custLinFactNeighborX="-59264">
        <dgm:presLayoutVars>
          <dgm:bulletEnabled val="1"/>
        </dgm:presLayoutVars>
      </dgm:prSet>
      <dgm:spPr/>
    </dgm:pt>
    <dgm:pt modelId="{05DAFDAE-4EA4-4730-BA8A-E51236F4F560}" type="pres">
      <dgm:prSet presAssocID="{7AFF08DD-D232-4737-B6C0-0D093A916D08}" presName="Name13" presStyleLbl="parChTrans1D2" presStyleIdx="1" presStyleCnt="6"/>
      <dgm:spPr/>
    </dgm:pt>
    <dgm:pt modelId="{337D6EF2-29E6-4C6F-B97B-E8C25BACB47C}" type="pres">
      <dgm:prSet presAssocID="{B4E459B1-BAE5-4301-BFA9-5F4CE8084F58}" presName="childText" presStyleLbl="bgAcc1" presStyleIdx="1" presStyleCnt="6" custScaleX="124605" custScaleY="110000" custLinFactNeighborX="-59264">
        <dgm:presLayoutVars>
          <dgm:bulletEnabled val="1"/>
        </dgm:presLayoutVars>
      </dgm:prSet>
      <dgm:spPr/>
    </dgm:pt>
    <dgm:pt modelId="{CF922235-D463-4029-A06A-C18FB2B8C04D}" type="pres">
      <dgm:prSet presAssocID="{86154B10-FEC2-4C46-8F3A-C336812B2ED9}" presName="Name13" presStyleLbl="parChTrans1D2" presStyleIdx="2" presStyleCnt="6"/>
      <dgm:spPr/>
    </dgm:pt>
    <dgm:pt modelId="{B425EED0-C032-4980-82D1-16490FADF803}" type="pres">
      <dgm:prSet presAssocID="{F3F4DE75-B08B-40A3-99FD-E1D5E3BBCC64}" presName="childText" presStyleLbl="bgAcc1" presStyleIdx="2" presStyleCnt="6" custScaleX="126675" custLinFactNeighborX="-54900">
        <dgm:presLayoutVars>
          <dgm:bulletEnabled val="1"/>
        </dgm:presLayoutVars>
      </dgm:prSet>
      <dgm:spPr/>
    </dgm:pt>
    <dgm:pt modelId="{CB15CDB7-FF7A-4C35-B477-63D33D4DE142}" type="pres">
      <dgm:prSet presAssocID="{EB21A163-7588-4B6D-81EA-A75B6B7AFEF8}" presName="root" presStyleCnt="0"/>
      <dgm:spPr/>
    </dgm:pt>
    <dgm:pt modelId="{2A31A24D-7BED-4BFC-B5DB-D96D1803492F}" type="pres">
      <dgm:prSet presAssocID="{EB21A163-7588-4B6D-81EA-A75B6B7AFEF8}" presName="rootComposite" presStyleCnt="0"/>
      <dgm:spPr/>
    </dgm:pt>
    <dgm:pt modelId="{F8037889-4C02-4705-ACAC-B27AA9A5D1DE}" type="pres">
      <dgm:prSet presAssocID="{EB21A163-7588-4B6D-81EA-A75B6B7AFEF8}" presName="rootText" presStyleLbl="node1" presStyleIdx="1" presStyleCnt="2"/>
      <dgm:spPr/>
    </dgm:pt>
    <dgm:pt modelId="{262D3F5C-5123-4ABC-9F6C-DE60705D1A04}" type="pres">
      <dgm:prSet presAssocID="{EB21A163-7588-4B6D-81EA-A75B6B7AFEF8}" presName="rootConnector" presStyleLbl="node1" presStyleIdx="1" presStyleCnt="2"/>
      <dgm:spPr/>
    </dgm:pt>
    <dgm:pt modelId="{D93D486E-94E2-4738-9320-B1AE29112F72}" type="pres">
      <dgm:prSet presAssocID="{EB21A163-7588-4B6D-81EA-A75B6B7AFEF8}" presName="childShape" presStyleCnt="0"/>
      <dgm:spPr/>
    </dgm:pt>
    <dgm:pt modelId="{AB8C4FD2-2CD5-409A-836C-8EB1E3356290}" type="pres">
      <dgm:prSet presAssocID="{277F56E1-2E7D-4345-A248-0264F308D007}" presName="Name13" presStyleLbl="parChTrans1D2" presStyleIdx="3" presStyleCnt="6"/>
      <dgm:spPr/>
    </dgm:pt>
    <dgm:pt modelId="{2253C7E1-83E7-45BC-9914-9700656A870D}" type="pres">
      <dgm:prSet presAssocID="{CB2EC03E-9AD8-4CE6-B420-B5723EB3218E}" presName="childText" presStyleLbl="bgAcc1" presStyleIdx="3" presStyleCnt="6" custScaleX="118716" custScaleY="110000">
        <dgm:presLayoutVars>
          <dgm:bulletEnabled val="1"/>
        </dgm:presLayoutVars>
      </dgm:prSet>
      <dgm:spPr/>
    </dgm:pt>
    <dgm:pt modelId="{7A50AA0A-3EC5-4254-8B90-66E9538882EF}" type="pres">
      <dgm:prSet presAssocID="{DD1106DF-38BB-4CDA-9B56-B3438139F8C9}" presName="Name13" presStyleLbl="parChTrans1D2" presStyleIdx="4" presStyleCnt="6"/>
      <dgm:spPr/>
    </dgm:pt>
    <dgm:pt modelId="{D6C69C1A-A447-48E7-91FE-8BC8E5EC83D5}" type="pres">
      <dgm:prSet presAssocID="{1E5E9736-32F0-441A-BA80-CAA36A9B0F1D}" presName="childText" presStyleLbl="bgAcc1" presStyleIdx="4" presStyleCnt="6" custScaleX="118540" custScaleY="110000">
        <dgm:presLayoutVars>
          <dgm:bulletEnabled val="1"/>
        </dgm:presLayoutVars>
      </dgm:prSet>
      <dgm:spPr/>
    </dgm:pt>
    <dgm:pt modelId="{70B69EFA-D4AF-46C9-9E02-ED7ACE6E744E}" type="pres">
      <dgm:prSet presAssocID="{FEBFEB7D-3C3F-460C-937F-D89006A17C66}" presName="Name13" presStyleLbl="parChTrans1D2" presStyleIdx="5" presStyleCnt="6"/>
      <dgm:spPr/>
    </dgm:pt>
    <dgm:pt modelId="{095E492F-611F-4625-9CED-D5DACA4BB2B3}" type="pres">
      <dgm:prSet presAssocID="{BF8D8165-23A7-4816-A873-AA82C6E00736}" presName="childText" presStyleLbl="bgAcc1" presStyleIdx="5" presStyleCnt="6" custScaleX="118540" custScaleY="110000">
        <dgm:presLayoutVars>
          <dgm:bulletEnabled val="1"/>
        </dgm:presLayoutVars>
      </dgm:prSet>
      <dgm:spPr/>
    </dgm:pt>
  </dgm:ptLst>
  <dgm:cxnLst>
    <dgm:cxn modelId="{6EA9E60B-594C-4D5F-98AD-E1257CF3D472}" srcId="{EB21A163-7588-4B6D-81EA-A75B6B7AFEF8}" destId="{1E5E9736-32F0-441A-BA80-CAA36A9B0F1D}" srcOrd="1" destOrd="0" parTransId="{DD1106DF-38BB-4CDA-9B56-B3438139F8C9}" sibTransId="{1509038A-2D0B-4B6D-B3C7-A9B9DBE12321}"/>
    <dgm:cxn modelId="{764AB415-132C-49AB-AC0E-D5172397DFD8}" type="presOf" srcId="{EB21A163-7588-4B6D-81EA-A75B6B7AFEF8}" destId="{F8037889-4C02-4705-ACAC-B27AA9A5D1DE}" srcOrd="0" destOrd="0" presId="urn:microsoft.com/office/officeart/2005/8/layout/hierarchy3"/>
    <dgm:cxn modelId="{8A0BC437-7AD4-4F14-9E61-5F28E6A8443A}" type="presOf" srcId="{FEBFEB7D-3C3F-460C-937F-D89006A17C66}" destId="{70B69EFA-D4AF-46C9-9E02-ED7ACE6E744E}" srcOrd="0" destOrd="0" presId="urn:microsoft.com/office/officeart/2005/8/layout/hierarchy3"/>
    <dgm:cxn modelId="{A2688F3B-C705-425E-885E-1CC95FB4745F}" srcId="{EB21A163-7588-4B6D-81EA-A75B6B7AFEF8}" destId="{BF8D8165-23A7-4816-A873-AA82C6E00736}" srcOrd="2" destOrd="0" parTransId="{FEBFEB7D-3C3F-460C-937F-D89006A17C66}" sibTransId="{1D38ACC0-6AEE-47C8-8B95-E89C02AA4F74}"/>
    <dgm:cxn modelId="{B234B53D-AB90-4B43-9499-4ADBA2169C61}" srcId="{B848C17F-1139-4893-9938-DCC16E1C505A}" destId="{2ADFBD0E-11AF-4231-925D-A9DAB47173C9}" srcOrd="0" destOrd="0" parTransId="{C6069945-A40C-489F-A735-78D20EB162E5}" sibTransId="{8E3086E7-57FE-4BB6-98CE-9B74CAC1C415}"/>
    <dgm:cxn modelId="{F6011240-C44B-4B14-B646-CF4DC676DB96}" type="presOf" srcId="{C6069945-A40C-489F-A735-78D20EB162E5}" destId="{807F62DE-C95E-4809-923F-851AE5EF2C6A}" srcOrd="0" destOrd="0" presId="urn:microsoft.com/office/officeart/2005/8/layout/hierarchy3"/>
    <dgm:cxn modelId="{A7FF3D5C-4BF5-4E41-BCCB-ACE2E3C7318E}" type="presOf" srcId="{2ADFBD0E-11AF-4231-925D-A9DAB47173C9}" destId="{DD3B684E-A457-44D5-8232-A7A320137560}" srcOrd="0" destOrd="0" presId="urn:microsoft.com/office/officeart/2005/8/layout/hierarchy3"/>
    <dgm:cxn modelId="{BD4C0642-5AF8-449B-80CD-4E512E15C36E}" type="presOf" srcId="{1E5E9736-32F0-441A-BA80-CAA36A9B0F1D}" destId="{D6C69C1A-A447-48E7-91FE-8BC8E5EC83D5}" srcOrd="0" destOrd="0" presId="urn:microsoft.com/office/officeart/2005/8/layout/hierarchy3"/>
    <dgm:cxn modelId="{0E0FA944-2334-4C3E-884E-FDA2089D8810}" type="presOf" srcId="{B848C17F-1139-4893-9938-DCC16E1C505A}" destId="{E193288F-F531-47AE-B75B-2201F33BB1F7}" srcOrd="1" destOrd="0" presId="urn:microsoft.com/office/officeart/2005/8/layout/hierarchy3"/>
    <dgm:cxn modelId="{7B9A2667-CD28-48B4-9915-520E741A68FB}" srcId="{B848C17F-1139-4893-9938-DCC16E1C505A}" destId="{B4E459B1-BAE5-4301-BFA9-5F4CE8084F58}" srcOrd="1" destOrd="0" parTransId="{7AFF08DD-D232-4737-B6C0-0D093A916D08}" sibTransId="{87D7012F-1617-40D1-841B-D3B615A42CF0}"/>
    <dgm:cxn modelId="{3C6B266F-894A-4FC9-A033-224BC9727310}" type="presOf" srcId="{EB21A163-7588-4B6D-81EA-A75B6B7AFEF8}" destId="{262D3F5C-5123-4ABC-9F6C-DE60705D1A04}" srcOrd="1" destOrd="0" presId="urn:microsoft.com/office/officeart/2005/8/layout/hierarchy3"/>
    <dgm:cxn modelId="{A65E9470-F87E-4244-9CFD-A9D483AA0AC2}" type="presOf" srcId="{86154B10-FEC2-4C46-8F3A-C336812B2ED9}" destId="{CF922235-D463-4029-A06A-C18FB2B8C04D}" srcOrd="0" destOrd="0" presId="urn:microsoft.com/office/officeart/2005/8/layout/hierarchy3"/>
    <dgm:cxn modelId="{BBA76F55-23E3-43C2-A309-DC182A529F18}" type="presOf" srcId="{7AFF08DD-D232-4737-B6C0-0D093A916D08}" destId="{05DAFDAE-4EA4-4730-BA8A-E51236F4F560}" srcOrd="0" destOrd="0" presId="urn:microsoft.com/office/officeart/2005/8/layout/hierarchy3"/>
    <dgm:cxn modelId="{8538D67C-E6DA-4302-8B3D-A4148B002701}" srcId="{C26B9355-4D7D-46DE-BE52-190B8C2A88D2}" destId="{EB21A163-7588-4B6D-81EA-A75B6B7AFEF8}" srcOrd="1" destOrd="0" parTransId="{B1CFD3D1-53FE-45CC-9A79-EE698AF63FC0}" sibTransId="{61B95A28-6A3F-466A-9ADF-1C3FC01D59D3}"/>
    <dgm:cxn modelId="{8555B27E-9996-4335-9CE0-37A338580403}" type="presOf" srcId="{DD1106DF-38BB-4CDA-9B56-B3438139F8C9}" destId="{7A50AA0A-3EC5-4254-8B90-66E9538882EF}" srcOrd="0" destOrd="0" presId="urn:microsoft.com/office/officeart/2005/8/layout/hierarchy3"/>
    <dgm:cxn modelId="{0E299C86-90CF-477F-81D7-DFD2DCE19DB8}" type="presOf" srcId="{F3F4DE75-B08B-40A3-99FD-E1D5E3BBCC64}" destId="{B425EED0-C032-4980-82D1-16490FADF803}" srcOrd="0" destOrd="0" presId="urn:microsoft.com/office/officeart/2005/8/layout/hierarchy3"/>
    <dgm:cxn modelId="{738B0190-A8FC-4EA7-B0D8-E4FF0FD689D5}" type="presOf" srcId="{B848C17F-1139-4893-9938-DCC16E1C505A}" destId="{C0782123-1C0E-4D0F-BC04-C8B3312864AF}" srcOrd="0" destOrd="0" presId="urn:microsoft.com/office/officeart/2005/8/layout/hierarchy3"/>
    <dgm:cxn modelId="{B3E550AA-CAB4-496D-BD1B-04832A15C556}" type="presOf" srcId="{CB2EC03E-9AD8-4CE6-B420-B5723EB3218E}" destId="{2253C7E1-83E7-45BC-9914-9700656A870D}" srcOrd="0" destOrd="0" presId="urn:microsoft.com/office/officeart/2005/8/layout/hierarchy3"/>
    <dgm:cxn modelId="{5A9C1DB3-DB84-4A7C-8254-FB9056909D55}" type="presOf" srcId="{BF8D8165-23A7-4816-A873-AA82C6E00736}" destId="{095E492F-611F-4625-9CED-D5DACA4BB2B3}" srcOrd="0" destOrd="0" presId="urn:microsoft.com/office/officeart/2005/8/layout/hierarchy3"/>
    <dgm:cxn modelId="{94507ABC-72A1-4FFD-B3BB-219CB8352FDC}" type="presOf" srcId="{C26B9355-4D7D-46DE-BE52-190B8C2A88D2}" destId="{3C7781DF-A1A0-4307-BBBA-5C1567AC4976}" srcOrd="0" destOrd="0" presId="urn:microsoft.com/office/officeart/2005/8/layout/hierarchy3"/>
    <dgm:cxn modelId="{AA8E40C0-E561-4050-857D-76BCD948C737}" type="presOf" srcId="{B4E459B1-BAE5-4301-BFA9-5F4CE8084F58}" destId="{337D6EF2-29E6-4C6F-B97B-E8C25BACB47C}" srcOrd="0" destOrd="0" presId="urn:microsoft.com/office/officeart/2005/8/layout/hierarchy3"/>
    <dgm:cxn modelId="{DA5D0ECD-2443-4272-8F9D-903F48E8B1C6}" srcId="{EB21A163-7588-4B6D-81EA-A75B6B7AFEF8}" destId="{CB2EC03E-9AD8-4CE6-B420-B5723EB3218E}" srcOrd="0" destOrd="0" parTransId="{277F56E1-2E7D-4345-A248-0264F308D007}" sibTransId="{7BFE6185-138A-46E5-930C-BDE8F8EB21AC}"/>
    <dgm:cxn modelId="{047354D9-59E0-45D9-B5BF-4328B31F53F3}" type="presOf" srcId="{277F56E1-2E7D-4345-A248-0264F308D007}" destId="{AB8C4FD2-2CD5-409A-836C-8EB1E3356290}" srcOrd="0" destOrd="0" presId="urn:microsoft.com/office/officeart/2005/8/layout/hierarchy3"/>
    <dgm:cxn modelId="{7E716EE8-A215-43E5-AD0F-949D77C878DE}" srcId="{C26B9355-4D7D-46DE-BE52-190B8C2A88D2}" destId="{B848C17F-1139-4893-9938-DCC16E1C505A}" srcOrd="0" destOrd="0" parTransId="{DAC82996-A2E1-4B13-AF3A-F40374B635AB}" sibTransId="{317A918C-A8D6-4B0C-95ED-77E3697EC8CD}"/>
    <dgm:cxn modelId="{1377ABF7-9A10-47AE-AD6C-D32C39E559EA}" srcId="{B848C17F-1139-4893-9938-DCC16E1C505A}" destId="{F3F4DE75-B08B-40A3-99FD-E1D5E3BBCC64}" srcOrd="2" destOrd="0" parTransId="{86154B10-FEC2-4C46-8F3A-C336812B2ED9}" sibTransId="{851DD650-0E4A-446F-8416-E5A3651CB12D}"/>
    <dgm:cxn modelId="{55175FB6-F301-402C-B368-5F5D7C32258B}" type="presParOf" srcId="{3C7781DF-A1A0-4307-BBBA-5C1567AC4976}" destId="{8B427D6C-5488-421F-8DA4-694A671AA4D3}" srcOrd="0" destOrd="0" presId="urn:microsoft.com/office/officeart/2005/8/layout/hierarchy3"/>
    <dgm:cxn modelId="{18F640E8-6F3B-452A-B19A-2433A515FDBA}" type="presParOf" srcId="{8B427D6C-5488-421F-8DA4-694A671AA4D3}" destId="{4622BDFD-6CA5-4EA4-B59A-78D621EAB8FD}" srcOrd="0" destOrd="0" presId="urn:microsoft.com/office/officeart/2005/8/layout/hierarchy3"/>
    <dgm:cxn modelId="{AF0C5064-3D50-4DF5-8184-E1738A5FFFCD}" type="presParOf" srcId="{4622BDFD-6CA5-4EA4-B59A-78D621EAB8FD}" destId="{C0782123-1C0E-4D0F-BC04-C8B3312864AF}" srcOrd="0" destOrd="0" presId="urn:microsoft.com/office/officeart/2005/8/layout/hierarchy3"/>
    <dgm:cxn modelId="{9026C944-85FF-4994-941F-79A20EB43AD2}" type="presParOf" srcId="{4622BDFD-6CA5-4EA4-B59A-78D621EAB8FD}" destId="{E193288F-F531-47AE-B75B-2201F33BB1F7}" srcOrd="1" destOrd="0" presId="urn:microsoft.com/office/officeart/2005/8/layout/hierarchy3"/>
    <dgm:cxn modelId="{36DE8EB9-3FE4-4CAD-B184-58872F31BF0D}" type="presParOf" srcId="{8B427D6C-5488-421F-8DA4-694A671AA4D3}" destId="{79511503-4AE4-4BF1-88B4-5FBB618975BB}" srcOrd="1" destOrd="0" presId="urn:microsoft.com/office/officeart/2005/8/layout/hierarchy3"/>
    <dgm:cxn modelId="{7BCB5C67-5B00-47A3-835A-D3A7916D3F21}" type="presParOf" srcId="{79511503-4AE4-4BF1-88B4-5FBB618975BB}" destId="{807F62DE-C95E-4809-923F-851AE5EF2C6A}" srcOrd="0" destOrd="0" presId="urn:microsoft.com/office/officeart/2005/8/layout/hierarchy3"/>
    <dgm:cxn modelId="{C4352C49-8419-499E-AFBA-D11D2BA2D8DA}" type="presParOf" srcId="{79511503-4AE4-4BF1-88B4-5FBB618975BB}" destId="{DD3B684E-A457-44D5-8232-A7A320137560}" srcOrd="1" destOrd="0" presId="urn:microsoft.com/office/officeart/2005/8/layout/hierarchy3"/>
    <dgm:cxn modelId="{F2F871A8-264E-48A4-846C-5EBA9E1EB2F7}" type="presParOf" srcId="{79511503-4AE4-4BF1-88B4-5FBB618975BB}" destId="{05DAFDAE-4EA4-4730-BA8A-E51236F4F560}" srcOrd="2" destOrd="0" presId="urn:microsoft.com/office/officeart/2005/8/layout/hierarchy3"/>
    <dgm:cxn modelId="{46E61DD5-489B-4388-8641-836A83228851}" type="presParOf" srcId="{79511503-4AE4-4BF1-88B4-5FBB618975BB}" destId="{337D6EF2-29E6-4C6F-B97B-E8C25BACB47C}" srcOrd="3" destOrd="0" presId="urn:microsoft.com/office/officeart/2005/8/layout/hierarchy3"/>
    <dgm:cxn modelId="{1FCB9280-B7B2-4130-9BA9-FA39D9A2935D}" type="presParOf" srcId="{79511503-4AE4-4BF1-88B4-5FBB618975BB}" destId="{CF922235-D463-4029-A06A-C18FB2B8C04D}" srcOrd="4" destOrd="0" presId="urn:microsoft.com/office/officeart/2005/8/layout/hierarchy3"/>
    <dgm:cxn modelId="{9139A926-CCD9-4610-96A4-58C59CBFD19E}" type="presParOf" srcId="{79511503-4AE4-4BF1-88B4-5FBB618975BB}" destId="{B425EED0-C032-4980-82D1-16490FADF803}" srcOrd="5" destOrd="0" presId="urn:microsoft.com/office/officeart/2005/8/layout/hierarchy3"/>
    <dgm:cxn modelId="{94BB819A-9FAB-4FD2-8DE6-AE1678749DD4}" type="presParOf" srcId="{3C7781DF-A1A0-4307-BBBA-5C1567AC4976}" destId="{CB15CDB7-FF7A-4C35-B477-63D33D4DE142}" srcOrd="1" destOrd="0" presId="urn:microsoft.com/office/officeart/2005/8/layout/hierarchy3"/>
    <dgm:cxn modelId="{754ED554-870B-499D-BDDE-1F375A352F00}" type="presParOf" srcId="{CB15CDB7-FF7A-4C35-B477-63D33D4DE142}" destId="{2A31A24D-7BED-4BFC-B5DB-D96D1803492F}" srcOrd="0" destOrd="0" presId="urn:microsoft.com/office/officeart/2005/8/layout/hierarchy3"/>
    <dgm:cxn modelId="{ACFDEBDE-2F91-47D6-AD3B-B947E0EE7B44}" type="presParOf" srcId="{2A31A24D-7BED-4BFC-B5DB-D96D1803492F}" destId="{F8037889-4C02-4705-ACAC-B27AA9A5D1DE}" srcOrd="0" destOrd="0" presId="urn:microsoft.com/office/officeart/2005/8/layout/hierarchy3"/>
    <dgm:cxn modelId="{7929A1D1-B8EA-4249-ADCC-735DE861AA41}" type="presParOf" srcId="{2A31A24D-7BED-4BFC-B5DB-D96D1803492F}" destId="{262D3F5C-5123-4ABC-9F6C-DE60705D1A04}" srcOrd="1" destOrd="0" presId="urn:microsoft.com/office/officeart/2005/8/layout/hierarchy3"/>
    <dgm:cxn modelId="{F0F20FFB-C987-4E73-B509-E28E7DD937EB}" type="presParOf" srcId="{CB15CDB7-FF7A-4C35-B477-63D33D4DE142}" destId="{D93D486E-94E2-4738-9320-B1AE29112F72}" srcOrd="1" destOrd="0" presId="urn:microsoft.com/office/officeart/2005/8/layout/hierarchy3"/>
    <dgm:cxn modelId="{19FE50EE-4FEF-4E5B-966A-CF102C69753B}" type="presParOf" srcId="{D93D486E-94E2-4738-9320-B1AE29112F72}" destId="{AB8C4FD2-2CD5-409A-836C-8EB1E3356290}" srcOrd="0" destOrd="0" presId="urn:microsoft.com/office/officeart/2005/8/layout/hierarchy3"/>
    <dgm:cxn modelId="{5695B3DB-A6D8-4522-BE90-AF8786F2DD0B}" type="presParOf" srcId="{D93D486E-94E2-4738-9320-B1AE29112F72}" destId="{2253C7E1-83E7-45BC-9914-9700656A870D}" srcOrd="1" destOrd="0" presId="urn:microsoft.com/office/officeart/2005/8/layout/hierarchy3"/>
    <dgm:cxn modelId="{0CE23FE4-48AE-444C-87CB-120C2991770B}" type="presParOf" srcId="{D93D486E-94E2-4738-9320-B1AE29112F72}" destId="{7A50AA0A-3EC5-4254-8B90-66E9538882EF}" srcOrd="2" destOrd="0" presId="urn:microsoft.com/office/officeart/2005/8/layout/hierarchy3"/>
    <dgm:cxn modelId="{B36A8102-C47B-438B-923E-4E5017CC5A22}" type="presParOf" srcId="{D93D486E-94E2-4738-9320-B1AE29112F72}" destId="{D6C69C1A-A447-48E7-91FE-8BC8E5EC83D5}" srcOrd="3" destOrd="0" presId="urn:microsoft.com/office/officeart/2005/8/layout/hierarchy3"/>
    <dgm:cxn modelId="{3AD4B0DD-CAB1-42E5-82DD-9197FA2CF5DF}" type="presParOf" srcId="{D93D486E-94E2-4738-9320-B1AE29112F72}" destId="{70B69EFA-D4AF-46C9-9E02-ED7ACE6E744E}" srcOrd="4" destOrd="0" presId="urn:microsoft.com/office/officeart/2005/8/layout/hierarchy3"/>
    <dgm:cxn modelId="{68974036-D5C7-4C68-9046-DE0BCE5ADE09}" type="presParOf" srcId="{D93D486E-94E2-4738-9320-B1AE29112F72}" destId="{095E492F-611F-4625-9CED-D5DACA4BB2B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26B9355-4D7D-46DE-BE52-190B8C2A88D2}" type="doc">
      <dgm:prSet loTypeId="urn:microsoft.com/office/officeart/2005/8/layout/hierarchy3" loCatId="list" qsTypeId="urn:microsoft.com/office/officeart/2005/8/quickstyle/3d1" qsCatId="3D" csTypeId="urn:microsoft.com/office/officeart/2005/8/colors/accent0_3" csCatId="mainScheme" phldr="1"/>
      <dgm:spPr/>
      <dgm:t>
        <a:bodyPr/>
        <a:lstStyle/>
        <a:p>
          <a:endParaRPr lang="en-US"/>
        </a:p>
      </dgm:t>
    </dgm:pt>
    <dgm:pt modelId="{B848C17F-1139-4893-9938-DCC16E1C505A}">
      <dgm:prSet phldrT="[Text]"/>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Formative Assessment</a:t>
          </a:r>
        </a:p>
      </dgm:t>
    </dgm:pt>
    <dgm:pt modelId="{DAC82996-A2E1-4B13-AF3A-F40374B635AB}" type="parTrans" cxnId="{7E716EE8-A215-43E5-AD0F-949D77C878DE}">
      <dgm:prSet/>
      <dgm:spPr/>
      <dgm:t>
        <a:bodyPr/>
        <a:lstStyle/>
        <a:p>
          <a:endParaRPr lang="en-US"/>
        </a:p>
      </dgm:t>
    </dgm:pt>
    <dgm:pt modelId="{317A918C-A8D6-4B0C-95ED-77E3697EC8CD}" type="sibTrans" cxnId="{7E716EE8-A215-43E5-AD0F-949D77C878DE}">
      <dgm:prSet/>
      <dgm:spPr/>
      <dgm:t>
        <a:bodyPr/>
        <a:lstStyle/>
        <a:p>
          <a:endParaRPr lang="en-US"/>
        </a:p>
      </dgm:t>
    </dgm:pt>
    <dgm:pt modelId="{2ADFBD0E-11AF-4231-925D-A9DAB47173C9}">
      <dgm:prSet phldrT="[Tex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2000" dirty="0">
              <a:solidFill>
                <a:schemeClr val="bg1"/>
              </a:solidFill>
            </a:rPr>
            <a:t>Feedback  on progress </a:t>
          </a:r>
        </a:p>
      </dgm:t>
    </dgm:pt>
    <dgm:pt modelId="{C6069945-A40C-489F-A735-78D20EB162E5}" type="parTrans" cxnId="{B234B53D-AB90-4B43-9499-4ADBA2169C61}">
      <dgm:prSet/>
      <dgm:spPr/>
      <dgm:t>
        <a:bodyPr/>
        <a:lstStyle/>
        <a:p>
          <a:endParaRPr lang="en-US"/>
        </a:p>
      </dgm:t>
    </dgm:pt>
    <dgm:pt modelId="{8E3086E7-57FE-4BB6-98CE-9B74CAC1C415}" type="sibTrans" cxnId="{B234B53D-AB90-4B43-9499-4ADBA2169C61}">
      <dgm:prSet/>
      <dgm:spPr/>
      <dgm:t>
        <a:bodyPr/>
        <a:lstStyle/>
        <a:p>
          <a:endParaRPr lang="en-US"/>
        </a:p>
      </dgm:t>
    </dgm:pt>
    <dgm:pt modelId="{B4E459B1-BAE5-4301-BFA9-5F4CE8084F58}">
      <dgm:prSet phldrT="[Text]" custT="1"/>
      <dgm:spPr>
        <a:solidFill>
          <a:schemeClr val="bg1">
            <a:lumMod val="6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2000" dirty="0">
              <a:solidFill>
                <a:schemeClr val="bg1"/>
              </a:solidFill>
            </a:rPr>
            <a:t>Decision on readiness</a:t>
          </a:r>
        </a:p>
      </dgm:t>
    </dgm:pt>
    <dgm:pt modelId="{7AFF08DD-D232-4737-B6C0-0D093A916D08}" type="parTrans" cxnId="{7B9A2667-CD28-48B4-9915-520E741A68FB}">
      <dgm:prSet/>
      <dgm:spPr/>
      <dgm:t>
        <a:bodyPr/>
        <a:lstStyle/>
        <a:p>
          <a:endParaRPr lang="en-US"/>
        </a:p>
      </dgm:t>
    </dgm:pt>
    <dgm:pt modelId="{87D7012F-1617-40D1-841B-D3B615A42CF0}" type="sibTrans" cxnId="{7B9A2667-CD28-48B4-9915-520E741A68FB}">
      <dgm:prSet/>
      <dgm:spPr/>
      <dgm:t>
        <a:bodyPr/>
        <a:lstStyle/>
        <a:p>
          <a:endParaRPr lang="en-US"/>
        </a:p>
      </dgm:t>
    </dgm:pt>
    <dgm:pt modelId="{EB21A163-7588-4B6D-81EA-A75B6B7AFEF8}">
      <dgm:prSet phldrT="[Text]"/>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Summative Assessment</a:t>
          </a:r>
        </a:p>
      </dgm:t>
    </dgm:pt>
    <dgm:pt modelId="{B1CFD3D1-53FE-45CC-9A79-EE698AF63FC0}" type="parTrans" cxnId="{8538D67C-E6DA-4302-8B3D-A4148B002701}">
      <dgm:prSet/>
      <dgm:spPr/>
      <dgm:t>
        <a:bodyPr/>
        <a:lstStyle/>
        <a:p>
          <a:endParaRPr lang="en-US"/>
        </a:p>
      </dgm:t>
    </dgm:pt>
    <dgm:pt modelId="{61B95A28-6A3F-466A-9ADF-1C3FC01D59D3}" type="sibTrans" cxnId="{8538D67C-E6DA-4302-8B3D-A4148B002701}">
      <dgm:prSet/>
      <dgm:spPr/>
      <dgm:t>
        <a:bodyPr/>
        <a:lstStyle/>
        <a:p>
          <a:endParaRPr lang="en-US"/>
        </a:p>
      </dgm:t>
    </dgm:pt>
    <dgm:pt modelId="{CB2EC03E-9AD8-4CE6-B420-B5723EB3218E}">
      <dgm:prSet phldrT="[Tex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2000" dirty="0">
              <a:solidFill>
                <a:schemeClr val="bg1"/>
              </a:solidFill>
            </a:rPr>
            <a:t>OBET</a:t>
          </a:r>
          <a:r>
            <a:rPr lang="en-US" sz="2000" baseline="0" dirty="0">
              <a:solidFill>
                <a:schemeClr val="bg1"/>
              </a:solidFill>
            </a:rPr>
            <a:t> – when learner is ready </a:t>
          </a:r>
          <a:endParaRPr lang="en-US" sz="2000" dirty="0">
            <a:solidFill>
              <a:schemeClr val="bg1"/>
            </a:solidFill>
          </a:endParaRPr>
        </a:p>
      </dgm:t>
    </dgm:pt>
    <dgm:pt modelId="{277F56E1-2E7D-4345-A248-0264F308D007}" type="parTrans" cxnId="{DA5D0ECD-2443-4272-8F9D-903F48E8B1C6}">
      <dgm:prSet/>
      <dgm:spPr/>
      <dgm:t>
        <a:bodyPr/>
        <a:lstStyle/>
        <a:p>
          <a:endParaRPr lang="en-US"/>
        </a:p>
      </dgm:t>
    </dgm:pt>
    <dgm:pt modelId="{7BFE6185-138A-46E5-930C-BDE8F8EB21AC}" type="sibTrans" cxnId="{DA5D0ECD-2443-4272-8F9D-903F48E8B1C6}">
      <dgm:prSet/>
      <dgm:spPr/>
      <dgm:t>
        <a:bodyPr/>
        <a:lstStyle/>
        <a:p>
          <a:endParaRPr lang="en-US"/>
        </a:p>
      </dgm:t>
    </dgm:pt>
    <dgm:pt modelId="{1E5E9736-32F0-441A-BA80-CAA36A9B0F1D}">
      <dgm:prSet phldrT="[Text]" custT="1"/>
      <dgm:spPr>
        <a:solidFill>
          <a:schemeClr val="bg1">
            <a:lumMod val="6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2000" dirty="0">
              <a:solidFill>
                <a:schemeClr val="bg1"/>
              </a:solidFill>
            </a:rPr>
            <a:t>Learner and assessor agree on readiness</a:t>
          </a:r>
        </a:p>
      </dgm:t>
    </dgm:pt>
    <dgm:pt modelId="{DD1106DF-38BB-4CDA-9B56-B3438139F8C9}" type="parTrans" cxnId="{6EA9E60B-594C-4D5F-98AD-E1257CF3D472}">
      <dgm:prSet/>
      <dgm:spPr/>
      <dgm:t>
        <a:bodyPr/>
        <a:lstStyle/>
        <a:p>
          <a:endParaRPr lang="en-US"/>
        </a:p>
      </dgm:t>
    </dgm:pt>
    <dgm:pt modelId="{1509038A-2D0B-4B6D-B3C7-A9B9DBE12321}" type="sibTrans" cxnId="{6EA9E60B-594C-4D5F-98AD-E1257CF3D472}">
      <dgm:prSet/>
      <dgm:spPr/>
      <dgm:t>
        <a:bodyPr/>
        <a:lstStyle/>
        <a:p>
          <a:endParaRPr lang="en-US"/>
        </a:p>
      </dgm:t>
    </dgm:pt>
    <dgm:pt modelId="{F3F4DE75-B08B-40A3-99FD-E1D5E3BBCC64}">
      <dgm:prSe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ZA" sz="2000" b="0" u="none" strike="noStrike" dirty="0">
              <a:solidFill>
                <a:schemeClr val="bg1"/>
              </a:solidFill>
              <a:effectLst/>
            </a:rPr>
            <a:t>Developmental</a:t>
          </a:r>
        </a:p>
      </dgm:t>
    </dgm:pt>
    <dgm:pt modelId="{86154B10-FEC2-4C46-8F3A-C336812B2ED9}" type="parTrans" cxnId="{1377ABF7-9A10-47AE-AD6C-D32C39E559EA}">
      <dgm:prSet/>
      <dgm:spPr/>
      <dgm:t>
        <a:bodyPr/>
        <a:lstStyle/>
        <a:p>
          <a:endParaRPr lang="en-US"/>
        </a:p>
      </dgm:t>
    </dgm:pt>
    <dgm:pt modelId="{851DD650-0E4A-446F-8416-E5A3651CB12D}" type="sibTrans" cxnId="{1377ABF7-9A10-47AE-AD6C-D32C39E559EA}">
      <dgm:prSet/>
      <dgm:spPr/>
      <dgm:t>
        <a:bodyPr/>
        <a:lstStyle/>
        <a:p>
          <a:endParaRPr lang="en-US"/>
        </a:p>
      </dgm:t>
    </dgm:pt>
    <dgm:pt modelId="{B09FA747-C34A-47BB-BE75-797C02CECF8D}">
      <dgm:prSet custT="1"/>
      <dgm:spPr>
        <a:solidFill>
          <a:schemeClr val="bg1">
            <a:lumMod val="6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t>
        <a:bodyPr/>
        <a:lstStyle/>
        <a:p>
          <a:r>
            <a:rPr lang="en-US" sz="2000" dirty="0">
              <a:solidFill>
                <a:schemeClr val="bg1"/>
              </a:solidFill>
            </a:rPr>
            <a:t>Credits not awarded</a:t>
          </a:r>
        </a:p>
      </dgm:t>
    </dgm:pt>
    <dgm:pt modelId="{775AF397-A92E-4D25-A2C4-C251F31091DF}" type="parTrans" cxnId="{06BBCF0D-0D43-441C-9C0F-03DA64CC05DF}">
      <dgm:prSet/>
      <dgm:spPr/>
      <dgm:t>
        <a:bodyPr/>
        <a:lstStyle/>
        <a:p>
          <a:endParaRPr lang="en-US"/>
        </a:p>
      </dgm:t>
    </dgm:pt>
    <dgm:pt modelId="{14100628-8983-4A1E-857A-5D21859C9C3E}" type="sibTrans" cxnId="{06BBCF0D-0D43-441C-9C0F-03DA64CC05DF}">
      <dgm:prSet/>
      <dgm:spPr/>
      <dgm:t>
        <a:bodyPr/>
        <a:lstStyle/>
        <a:p>
          <a:endParaRPr lang="en-US"/>
        </a:p>
      </dgm:t>
    </dgm:pt>
    <dgm:pt modelId="{3C7781DF-A1A0-4307-BBBA-5C1567AC4976}" type="pres">
      <dgm:prSet presAssocID="{C26B9355-4D7D-46DE-BE52-190B8C2A88D2}" presName="diagram" presStyleCnt="0">
        <dgm:presLayoutVars>
          <dgm:chPref val="1"/>
          <dgm:dir/>
          <dgm:animOne val="branch"/>
          <dgm:animLvl val="lvl"/>
          <dgm:resizeHandles/>
        </dgm:presLayoutVars>
      </dgm:prSet>
      <dgm:spPr/>
    </dgm:pt>
    <dgm:pt modelId="{8B427D6C-5488-421F-8DA4-694A671AA4D3}" type="pres">
      <dgm:prSet presAssocID="{B848C17F-1139-4893-9938-DCC16E1C505A}" presName="root" presStyleCnt="0"/>
      <dgm:spPr/>
    </dgm:pt>
    <dgm:pt modelId="{4622BDFD-6CA5-4EA4-B59A-78D621EAB8FD}" type="pres">
      <dgm:prSet presAssocID="{B848C17F-1139-4893-9938-DCC16E1C505A}" presName="rootComposite" presStyleCnt="0"/>
      <dgm:spPr/>
    </dgm:pt>
    <dgm:pt modelId="{C0782123-1C0E-4D0F-BC04-C8B3312864AF}" type="pres">
      <dgm:prSet presAssocID="{B848C17F-1139-4893-9938-DCC16E1C505A}" presName="rootText" presStyleLbl="node1" presStyleIdx="0" presStyleCnt="2" custLinFactNeighborX="-52683"/>
      <dgm:spPr/>
    </dgm:pt>
    <dgm:pt modelId="{E193288F-F531-47AE-B75B-2201F33BB1F7}" type="pres">
      <dgm:prSet presAssocID="{B848C17F-1139-4893-9938-DCC16E1C505A}" presName="rootConnector" presStyleLbl="node1" presStyleIdx="0" presStyleCnt="2"/>
      <dgm:spPr/>
    </dgm:pt>
    <dgm:pt modelId="{79511503-4AE4-4BF1-88B4-5FBB618975BB}" type="pres">
      <dgm:prSet presAssocID="{B848C17F-1139-4893-9938-DCC16E1C505A}" presName="childShape" presStyleCnt="0"/>
      <dgm:spPr/>
    </dgm:pt>
    <dgm:pt modelId="{807F62DE-C95E-4809-923F-851AE5EF2C6A}" type="pres">
      <dgm:prSet presAssocID="{C6069945-A40C-489F-A735-78D20EB162E5}" presName="Name13" presStyleLbl="parChTrans1D2" presStyleIdx="0" presStyleCnt="6"/>
      <dgm:spPr/>
    </dgm:pt>
    <dgm:pt modelId="{DD3B684E-A457-44D5-8232-A7A320137560}" type="pres">
      <dgm:prSet presAssocID="{2ADFBD0E-11AF-4231-925D-A9DAB47173C9}" presName="childText" presStyleLbl="bgAcc1" presStyleIdx="0" presStyleCnt="6" custScaleX="135582" custScaleY="110000" custLinFactNeighborX="-59264">
        <dgm:presLayoutVars>
          <dgm:bulletEnabled val="1"/>
        </dgm:presLayoutVars>
      </dgm:prSet>
      <dgm:spPr/>
    </dgm:pt>
    <dgm:pt modelId="{05DAFDAE-4EA4-4730-BA8A-E51236F4F560}" type="pres">
      <dgm:prSet presAssocID="{7AFF08DD-D232-4737-B6C0-0D093A916D08}" presName="Name13" presStyleLbl="parChTrans1D2" presStyleIdx="1" presStyleCnt="6"/>
      <dgm:spPr/>
    </dgm:pt>
    <dgm:pt modelId="{337D6EF2-29E6-4C6F-B97B-E8C25BACB47C}" type="pres">
      <dgm:prSet presAssocID="{B4E459B1-BAE5-4301-BFA9-5F4CE8084F58}" presName="childText" presStyleLbl="bgAcc1" presStyleIdx="1" presStyleCnt="6" custScaleX="135928" custScaleY="110000" custLinFactNeighborX="-59264">
        <dgm:presLayoutVars>
          <dgm:bulletEnabled val="1"/>
        </dgm:presLayoutVars>
      </dgm:prSet>
      <dgm:spPr/>
    </dgm:pt>
    <dgm:pt modelId="{CF922235-D463-4029-A06A-C18FB2B8C04D}" type="pres">
      <dgm:prSet presAssocID="{86154B10-FEC2-4C46-8F3A-C336812B2ED9}" presName="Name13" presStyleLbl="parChTrans1D2" presStyleIdx="2" presStyleCnt="6"/>
      <dgm:spPr/>
    </dgm:pt>
    <dgm:pt modelId="{B425EED0-C032-4980-82D1-16490FADF803}" type="pres">
      <dgm:prSet presAssocID="{F3F4DE75-B08B-40A3-99FD-E1D5E3BBCC64}" presName="childText" presStyleLbl="bgAcc1" presStyleIdx="2" presStyleCnt="6" custScaleX="129997" custLinFactNeighborX="-54900">
        <dgm:presLayoutVars>
          <dgm:bulletEnabled val="1"/>
        </dgm:presLayoutVars>
      </dgm:prSet>
      <dgm:spPr/>
    </dgm:pt>
    <dgm:pt modelId="{D1B2C1A1-1BFA-4D8B-ADD9-222EFF12A362}" type="pres">
      <dgm:prSet presAssocID="{775AF397-A92E-4D25-A2C4-C251F31091DF}" presName="Name13" presStyleLbl="parChTrans1D2" presStyleIdx="3" presStyleCnt="6"/>
      <dgm:spPr/>
    </dgm:pt>
    <dgm:pt modelId="{78F79901-3517-4B56-80F7-BFFF04500F43}" type="pres">
      <dgm:prSet presAssocID="{B09FA747-C34A-47BB-BE75-797C02CECF8D}" presName="childText" presStyleLbl="bgAcc1" presStyleIdx="3" presStyleCnt="6" custScaleX="140420" custLinFactNeighborX="-54647">
        <dgm:presLayoutVars>
          <dgm:bulletEnabled val="1"/>
        </dgm:presLayoutVars>
      </dgm:prSet>
      <dgm:spPr/>
    </dgm:pt>
    <dgm:pt modelId="{CB15CDB7-FF7A-4C35-B477-63D33D4DE142}" type="pres">
      <dgm:prSet presAssocID="{EB21A163-7588-4B6D-81EA-A75B6B7AFEF8}" presName="root" presStyleCnt="0"/>
      <dgm:spPr/>
    </dgm:pt>
    <dgm:pt modelId="{2A31A24D-7BED-4BFC-B5DB-D96D1803492F}" type="pres">
      <dgm:prSet presAssocID="{EB21A163-7588-4B6D-81EA-A75B6B7AFEF8}" presName="rootComposite" presStyleCnt="0"/>
      <dgm:spPr/>
    </dgm:pt>
    <dgm:pt modelId="{F8037889-4C02-4705-ACAC-B27AA9A5D1DE}" type="pres">
      <dgm:prSet presAssocID="{EB21A163-7588-4B6D-81EA-A75B6B7AFEF8}" presName="rootText" presStyleLbl="node1" presStyleIdx="1" presStyleCnt="2"/>
      <dgm:spPr/>
    </dgm:pt>
    <dgm:pt modelId="{262D3F5C-5123-4ABC-9F6C-DE60705D1A04}" type="pres">
      <dgm:prSet presAssocID="{EB21A163-7588-4B6D-81EA-A75B6B7AFEF8}" presName="rootConnector" presStyleLbl="node1" presStyleIdx="1" presStyleCnt="2"/>
      <dgm:spPr/>
    </dgm:pt>
    <dgm:pt modelId="{D93D486E-94E2-4738-9320-B1AE29112F72}" type="pres">
      <dgm:prSet presAssocID="{EB21A163-7588-4B6D-81EA-A75B6B7AFEF8}" presName="childShape" presStyleCnt="0"/>
      <dgm:spPr/>
    </dgm:pt>
    <dgm:pt modelId="{AB8C4FD2-2CD5-409A-836C-8EB1E3356290}" type="pres">
      <dgm:prSet presAssocID="{277F56E1-2E7D-4345-A248-0264F308D007}" presName="Name13" presStyleLbl="parChTrans1D2" presStyleIdx="4" presStyleCnt="6"/>
      <dgm:spPr/>
    </dgm:pt>
    <dgm:pt modelId="{2253C7E1-83E7-45BC-9914-9700656A870D}" type="pres">
      <dgm:prSet presAssocID="{CB2EC03E-9AD8-4CE6-B420-B5723EB3218E}" presName="childText" presStyleLbl="bgAcc1" presStyleIdx="4" presStyleCnt="6" custScaleX="156679" custScaleY="110000">
        <dgm:presLayoutVars>
          <dgm:bulletEnabled val="1"/>
        </dgm:presLayoutVars>
      </dgm:prSet>
      <dgm:spPr/>
    </dgm:pt>
    <dgm:pt modelId="{7A50AA0A-3EC5-4254-8B90-66E9538882EF}" type="pres">
      <dgm:prSet presAssocID="{DD1106DF-38BB-4CDA-9B56-B3438139F8C9}" presName="Name13" presStyleLbl="parChTrans1D2" presStyleIdx="5" presStyleCnt="6"/>
      <dgm:spPr/>
    </dgm:pt>
    <dgm:pt modelId="{D6C69C1A-A447-48E7-91FE-8BC8E5EC83D5}" type="pres">
      <dgm:prSet presAssocID="{1E5E9736-32F0-441A-BA80-CAA36A9B0F1D}" presName="childText" presStyleLbl="bgAcc1" presStyleIdx="5" presStyleCnt="6" custScaleX="156679" custScaleY="110000">
        <dgm:presLayoutVars>
          <dgm:bulletEnabled val="1"/>
        </dgm:presLayoutVars>
      </dgm:prSet>
      <dgm:spPr/>
    </dgm:pt>
  </dgm:ptLst>
  <dgm:cxnLst>
    <dgm:cxn modelId="{6EA9E60B-594C-4D5F-98AD-E1257CF3D472}" srcId="{EB21A163-7588-4B6D-81EA-A75B6B7AFEF8}" destId="{1E5E9736-32F0-441A-BA80-CAA36A9B0F1D}" srcOrd="1" destOrd="0" parTransId="{DD1106DF-38BB-4CDA-9B56-B3438139F8C9}" sibTransId="{1509038A-2D0B-4B6D-B3C7-A9B9DBE12321}"/>
    <dgm:cxn modelId="{06BBCF0D-0D43-441C-9C0F-03DA64CC05DF}" srcId="{B848C17F-1139-4893-9938-DCC16E1C505A}" destId="{B09FA747-C34A-47BB-BE75-797C02CECF8D}" srcOrd="3" destOrd="0" parTransId="{775AF397-A92E-4D25-A2C4-C251F31091DF}" sibTransId="{14100628-8983-4A1E-857A-5D21859C9C3E}"/>
    <dgm:cxn modelId="{A017CF16-14FD-48F8-AB17-FAA0A5487D45}" type="presOf" srcId="{C6069945-A40C-489F-A735-78D20EB162E5}" destId="{807F62DE-C95E-4809-923F-851AE5EF2C6A}" srcOrd="0" destOrd="0" presId="urn:microsoft.com/office/officeart/2005/8/layout/hierarchy3"/>
    <dgm:cxn modelId="{6FBB9922-4422-42AE-BFC3-FAB519651C56}" type="presOf" srcId="{C26B9355-4D7D-46DE-BE52-190B8C2A88D2}" destId="{3C7781DF-A1A0-4307-BBBA-5C1567AC4976}" srcOrd="0" destOrd="0" presId="urn:microsoft.com/office/officeart/2005/8/layout/hierarchy3"/>
    <dgm:cxn modelId="{D66D012E-027B-4DBF-8A29-DF0D2B9B83E2}" type="presOf" srcId="{F3F4DE75-B08B-40A3-99FD-E1D5E3BBCC64}" destId="{B425EED0-C032-4980-82D1-16490FADF803}" srcOrd="0" destOrd="0" presId="urn:microsoft.com/office/officeart/2005/8/layout/hierarchy3"/>
    <dgm:cxn modelId="{B234B53D-AB90-4B43-9499-4ADBA2169C61}" srcId="{B848C17F-1139-4893-9938-DCC16E1C505A}" destId="{2ADFBD0E-11AF-4231-925D-A9DAB47173C9}" srcOrd="0" destOrd="0" parTransId="{C6069945-A40C-489F-A735-78D20EB162E5}" sibTransId="{8E3086E7-57FE-4BB6-98CE-9B74CAC1C415}"/>
    <dgm:cxn modelId="{EBBA503E-4D43-4DDB-AA89-B15E4CD63EB6}" type="presOf" srcId="{86154B10-FEC2-4C46-8F3A-C336812B2ED9}" destId="{CF922235-D463-4029-A06A-C18FB2B8C04D}" srcOrd="0" destOrd="0" presId="urn:microsoft.com/office/officeart/2005/8/layout/hierarchy3"/>
    <dgm:cxn modelId="{7B9A2667-CD28-48B4-9915-520E741A68FB}" srcId="{B848C17F-1139-4893-9938-DCC16E1C505A}" destId="{B4E459B1-BAE5-4301-BFA9-5F4CE8084F58}" srcOrd="1" destOrd="0" parTransId="{7AFF08DD-D232-4737-B6C0-0D093A916D08}" sibTransId="{87D7012F-1617-40D1-841B-D3B615A42CF0}"/>
    <dgm:cxn modelId="{4ECFCA51-7363-4D5F-8BD2-3A982BA3EEF2}" type="presOf" srcId="{2ADFBD0E-11AF-4231-925D-A9DAB47173C9}" destId="{DD3B684E-A457-44D5-8232-A7A320137560}" srcOrd="0" destOrd="0" presId="urn:microsoft.com/office/officeart/2005/8/layout/hierarchy3"/>
    <dgm:cxn modelId="{3CB4B37A-56C0-4422-A30F-42ECF31EA7DF}" type="presOf" srcId="{EB21A163-7588-4B6D-81EA-A75B6B7AFEF8}" destId="{262D3F5C-5123-4ABC-9F6C-DE60705D1A04}" srcOrd="1" destOrd="0" presId="urn:microsoft.com/office/officeart/2005/8/layout/hierarchy3"/>
    <dgm:cxn modelId="{8538D67C-E6DA-4302-8B3D-A4148B002701}" srcId="{C26B9355-4D7D-46DE-BE52-190B8C2A88D2}" destId="{EB21A163-7588-4B6D-81EA-A75B6B7AFEF8}" srcOrd="1" destOrd="0" parTransId="{B1CFD3D1-53FE-45CC-9A79-EE698AF63FC0}" sibTransId="{61B95A28-6A3F-466A-9ADF-1C3FC01D59D3}"/>
    <dgm:cxn modelId="{0226E589-6540-4C5F-962D-109646732782}" type="presOf" srcId="{7AFF08DD-D232-4737-B6C0-0D093A916D08}" destId="{05DAFDAE-4EA4-4730-BA8A-E51236F4F560}" srcOrd="0" destOrd="0" presId="urn:microsoft.com/office/officeart/2005/8/layout/hierarchy3"/>
    <dgm:cxn modelId="{849ACBB5-7920-4194-99AA-46A06081D0BD}" type="presOf" srcId="{277F56E1-2E7D-4345-A248-0264F308D007}" destId="{AB8C4FD2-2CD5-409A-836C-8EB1E3356290}" srcOrd="0" destOrd="0" presId="urn:microsoft.com/office/officeart/2005/8/layout/hierarchy3"/>
    <dgm:cxn modelId="{2D75DBB8-ED2B-4091-978B-CDF3692605FF}" type="presOf" srcId="{1E5E9736-32F0-441A-BA80-CAA36A9B0F1D}" destId="{D6C69C1A-A447-48E7-91FE-8BC8E5EC83D5}" srcOrd="0" destOrd="0" presId="urn:microsoft.com/office/officeart/2005/8/layout/hierarchy3"/>
    <dgm:cxn modelId="{A8B34DC4-A88B-4E1C-8CA5-E6257903B96D}" type="presOf" srcId="{CB2EC03E-9AD8-4CE6-B420-B5723EB3218E}" destId="{2253C7E1-83E7-45BC-9914-9700656A870D}" srcOrd="0" destOrd="0" presId="urn:microsoft.com/office/officeart/2005/8/layout/hierarchy3"/>
    <dgm:cxn modelId="{408782C5-5658-4BE5-AA3C-B2DE64CB4B19}" type="presOf" srcId="{EB21A163-7588-4B6D-81EA-A75B6B7AFEF8}" destId="{F8037889-4C02-4705-ACAC-B27AA9A5D1DE}" srcOrd="0" destOrd="0" presId="urn:microsoft.com/office/officeart/2005/8/layout/hierarchy3"/>
    <dgm:cxn modelId="{DA5D0ECD-2443-4272-8F9D-903F48E8B1C6}" srcId="{EB21A163-7588-4B6D-81EA-A75B6B7AFEF8}" destId="{CB2EC03E-9AD8-4CE6-B420-B5723EB3218E}" srcOrd="0" destOrd="0" parTransId="{277F56E1-2E7D-4345-A248-0264F308D007}" sibTransId="{7BFE6185-138A-46E5-930C-BDE8F8EB21AC}"/>
    <dgm:cxn modelId="{122D5ED0-2970-416F-B034-35BBAEE66EE5}" type="presOf" srcId="{B4E459B1-BAE5-4301-BFA9-5F4CE8084F58}" destId="{337D6EF2-29E6-4C6F-B97B-E8C25BACB47C}" srcOrd="0" destOrd="0" presId="urn:microsoft.com/office/officeart/2005/8/layout/hierarchy3"/>
    <dgm:cxn modelId="{820192D6-AEBF-47AE-B1FD-1424A4D2DB53}" type="presOf" srcId="{B09FA747-C34A-47BB-BE75-797C02CECF8D}" destId="{78F79901-3517-4B56-80F7-BFFF04500F43}" srcOrd="0" destOrd="0" presId="urn:microsoft.com/office/officeart/2005/8/layout/hierarchy3"/>
    <dgm:cxn modelId="{CF82D3D7-4F42-4050-844C-8C72CAE3B708}" type="presOf" srcId="{775AF397-A92E-4D25-A2C4-C251F31091DF}" destId="{D1B2C1A1-1BFA-4D8B-ADD9-222EFF12A362}" srcOrd="0" destOrd="0" presId="urn:microsoft.com/office/officeart/2005/8/layout/hierarchy3"/>
    <dgm:cxn modelId="{0A56BEE4-814E-4A0E-84CE-9AF65B43B2DF}" type="presOf" srcId="{B848C17F-1139-4893-9938-DCC16E1C505A}" destId="{E193288F-F531-47AE-B75B-2201F33BB1F7}" srcOrd="1" destOrd="0" presId="urn:microsoft.com/office/officeart/2005/8/layout/hierarchy3"/>
    <dgm:cxn modelId="{7E716EE8-A215-43E5-AD0F-949D77C878DE}" srcId="{C26B9355-4D7D-46DE-BE52-190B8C2A88D2}" destId="{B848C17F-1139-4893-9938-DCC16E1C505A}" srcOrd="0" destOrd="0" parTransId="{DAC82996-A2E1-4B13-AF3A-F40374B635AB}" sibTransId="{317A918C-A8D6-4B0C-95ED-77E3697EC8CD}"/>
    <dgm:cxn modelId="{F079A4E8-9007-4ED5-BBA5-38498031E8C6}" type="presOf" srcId="{DD1106DF-38BB-4CDA-9B56-B3438139F8C9}" destId="{7A50AA0A-3EC5-4254-8B90-66E9538882EF}" srcOrd="0" destOrd="0" presId="urn:microsoft.com/office/officeart/2005/8/layout/hierarchy3"/>
    <dgm:cxn modelId="{964ED6EE-E537-4B67-AAC0-0011E87FDBB5}" type="presOf" srcId="{B848C17F-1139-4893-9938-DCC16E1C505A}" destId="{C0782123-1C0E-4D0F-BC04-C8B3312864AF}" srcOrd="0" destOrd="0" presId="urn:microsoft.com/office/officeart/2005/8/layout/hierarchy3"/>
    <dgm:cxn modelId="{1377ABF7-9A10-47AE-AD6C-D32C39E559EA}" srcId="{B848C17F-1139-4893-9938-DCC16E1C505A}" destId="{F3F4DE75-B08B-40A3-99FD-E1D5E3BBCC64}" srcOrd="2" destOrd="0" parTransId="{86154B10-FEC2-4C46-8F3A-C336812B2ED9}" sibTransId="{851DD650-0E4A-446F-8416-E5A3651CB12D}"/>
    <dgm:cxn modelId="{D43EF2AD-12EB-43C3-A0E6-6D81FDD98659}" type="presParOf" srcId="{3C7781DF-A1A0-4307-BBBA-5C1567AC4976}" destId="{8B427D6C-5488-421F-8DA4-694A671AA4D3}" srcOrd="0" destOrd="0" presId="urn:microsoft.com/office/officeart/2005/8/layout/hierarchy3"/>
    <dgm:cxn modelId="{C4F46B22-F275-4E9B-913D-10F22BA1BD4C}" type="presParOf" srcId="{8B427D6C-5488-421F-8DA4-694A671AA4D3}" destId="{4622BDFD-6CA5-4EA4-B59A-78D621EAB8FD}" srcOrd="0" destOrd="0" presId="urn:microsoft.com/office/officeart/2005/8/layout/hierarchy3"/>
    <dgm:cxn modelId="{AB2CB1AD-F73E-4FF2-A512-B36EF6DE8D46}" type="presParOf" srcId="{4622BDFD-6CA5-4EA4-B59A-78D621EAB8FD}" destId="{C0782123-1C0E-4D0F-BC04-C8B3312864AF}" srcOrd="0" destOrd="0" presId="urn:microsoft.com/office/officeart/2005/8/layout/hierarchy3"/>
    <dgm:cxn modelId="{C2ED1DFD-52D3-4E36-84E0-A1EB824DBC79}" type="presParOf" srcId="{4622BDFD-6CA5-4EA4-B59A-78D621EAB8FD}" destId="{E193288F-F531-47AE-B75B-2201F33BB1F7}" srcOrd="1" destOrd="0" presId="urn:microsoft.com/office/officeart/2005/8/layout/hierarchy3"/>
    <dgm:cxn modelId="{053124BC-3052-41BC-A8F6-69AE9CA82DD3}" type="presParOf" srcId="{8B427D6C-5488-421F-8DA4-694A671AA4D3}" destId="{79511503-4AE4-4BF1-88B4-5FBB618975BB}" srcOrd="1" destOrd="0" presId="urn:microsoft.com/office/officeart/2005/8/layout/hierarchy3"/>
    <dgm:cxn modelId="{4573C014-7C6E-4BB2-8E8E-347CF863B63C}" type="presParOf" srcId="{79511503-4AE4-4BF1-88B4-5FBB618975BB}" destId="{807F62DE-C95E-4809-923F-851AE5EF2C6A}" srcOrd="0" destOrd="0" presId="urn:microsoft.com/office/officeart/2005/8/layout/hierarchy3"/>
    <dgm:cxn modelId="{791C9ACA-2290-4112-89BE-D19BE3FA6EAE}" type="presParOf" srcId="{79511503-4AE4-4BF1-88B4-5FBB618975BB}" destId="{DD3B684E-A457-44D5-8232-A7A320137560}" srcOrd="1" destOrd="0" presId="urn:microsoft.com/office/officeart/2005/8/layout/hierarchy3"/>
    <dgm:cxn modelId="{92CC25DE-9B94-400E-9E69-9E2FD67706A9}" type="presParOf" srcId="{79511503-4AE4-4BF1-88B4-5FBB618975BB}" destId="{05DAFDAE-4EA4-4730-BA8A-E51236F4F560}" srcOrd="2" destOrd="0" presId="urn:microsoft.com/office/officeart/2005/8/layout/hierarchy3"/>
    <dgm:cxn modelId="{45078C57-CD5C-4139-98B6-1F40495A90E6}" type="presParOf" srcId="{79511503-4AE4-4BF1-88B4-5FBB618975BB}" destId="{337D6EF2-29E6-4C6F-B97B-E8C25BACB47C}" srcOrd="3" destOrd="0" presId="urn:microsoft.com/office/officeart/2005/8/layout/hierarchy3"/>
    <dgm:cxn modelId="{D6AAAC7C-AC2D-4D2A-86C1-35C580AE56C6}" type="presParOf" srcId="{79511503-4AE4-4BF1-88B4-5FBB618975BB}" destId="{CF922235-D463-4029-A06A-C18FB2B8C04D}" srcOrd="4" destOrd="0" presId="urn:microsoft.com/office/officeart/2005/8/layout/hierarchy3"/>
    <dgm:cxn modelId="{D3264C78-EA4F-4B2F-A5E8-98C77DBE6A20}" type="presParOf" srcId="{79511503-4AE4-4BF1-88B4-5FBB618975BB}" destId="{B425EED0-C032-4980-82D1-16490FADF803}" srcOrd="5" destOrd="0" presId="urn:microsoft.com/office/officeart/2005/8/layout/hierarchy3"/>
    <dgm:cxn modelId="{F76C6FE7-D1BF-487A-80AA-6D602EA8A75B}" type="presParOf" srcId="{79511503-4AE4-4BF1-88B4-5FBB618975BB}" destId="{D1B2C1A1-1BFA-4D8B-ADD9-222EFF12A362}" srcOrd="6" destOrd="0" presId="urn:microsoft.com/office/officeart/2005/8/layout/hierarchy3"/>
    <dgm:cxn modelId="{5A441237-1F13-47B0-826A-4C24D55E7FB5}" type="presParOf" srcId="{79511503-4AE4-4BF1-88B4-5FBB618975BB}" destId="{78F79901-3517-4B56-80F7-BFFF04500F43}" srcOrd="7" destOrd="0" presId="urn:microsoft.com/office/officeart/2005/8/layout/hierarchy3"/>
    <dgm:cxn modelId="{D885F50A-56E2-4C82-8A03-D68C0B6662E1}" type="presParOf" srcId="{3C7781DF-A1A0-4307-BBBA-5C1567AC4976}" destId="{CB15CDB7-FF7A-4C35-B477-63D33D4DE142}" srcOrd="1" destOrd="0" presId="urn:microsoft.com/office/officeart/2005/8/layout/hierarchy3"/>
    <dgm:cxn modelId="{BF635B69-0A3D-45B4-B608-3CA97EDFDF57}" type="presParOf" srcId="{CB15CDB7-FF7A-4C35-B477-63D33D4DE142}" destId="{2A31A24D-7BED-4BFC-B5DB-D96D1803492F}" srcOrd="0" destOrd="0" presId="urn:microsoft.com/office/officeart/2005/8/layout/hierarchy3"/>
    <dgm:cxn modelId="{6EC53309-04F0-4CE4-A2F7-189472BB66CE}" type="presParOf" srcId="{2A31A24D-7BED-4BFC-B5DB-D96D1803492F}" destId="{F8037889-4C02-4705-ACAC-B27AA9A5D1DE}" srcOrd="0" destOrd="0" presId="urn:microsoft.com/office/officeart/2005/8/layout/hierarchy3"/>
    <dgm:cxn modelId="{5BC12F0C-269A-48FD-98DD-E4DCC95A9A0E}" type="presParOf" srcId="{2A31A24D-7BED-4BFC-B5DB-D96D1803492F}" destId="{262D3F5C-5123-4ABC-9F6C-DE60705D1A04}" srcOrd="1" destOrd="0" presId="urn:microsoft.com/office/officeart/2005/8/layout/hierarchy3"/>
    <dgm:cxn modelId="{25A7F89B-1FDF-4D54-98FB-7D1BE42C6DF8}" type="presParOf" srcId="{CB15CDB7-FF7A-4C35-B477-63D33D4DE142}" destId="{D93D486E-94E2-4738-9320-B1AE29112F72}" srcOrd="1" destOrd="0" presId="urn:microsoft.com/office/officeart/2005/8/layout/hierarchy3"/>
    <dgm:cxn modelId="{4F344A30-F997-4C5D-BB51-E053FFE3E920}" type="presParOf" srcId="{D93D486E-94E2-4738-9320-B1AE29112F72}" destId="{AB8C4FD2-2CD5-409A-836C-8EB1E3356290}" srcOrd="0" destOrd="0" presId="urn:microsoft.com/office/officeart/2005/8/layout/hierarchy3"/>
    <dgm:cxn modelId="{EC848A4F-5692-40CB-888B-B237D9E856FF}" type="presParOf" srcId="{D93D486E-94E2-4738-9320-B1AE29112F72}" destId="{2253C7E1-83E7-45BC-9914-9700656A870D}" srcOrd="1" destOrd="0" presId="urn:microsoft.com/office/officeart/2005/8/layout/hierarchy3"/>
    <dgm:cxn modelId="{001B9333-8F41-4B0B-9C65-8877E00F6193}" type="presParOf" srcId="{D93D486E-94E2-4738-9320-B1AE29112F72}" destId="{7A50AA0A-3EC5-4254-8B90-66E9538882EF}" srcOrd="2" destOrd="0" presId="urn:microsoft.com/office/officeart/2005/8/layout/hierarchy3"/>
    <dgm:cxn modelId="{7FEBBE2E-AC35-44A0-92D2-7A288B8905AD}" type="presParOf" srcId="{D93D486E-94E2-4738-9320-B1AE29112F72}" destId="{D6C69C1A-A447-48E7-91FE-8BC8E5EC83D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B5A7D76-99AD-4FB5-94B9-1E17927A2A6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274EC82-B4E8-4811-A077-9C8DF62DCF37}">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 Principles of Evidence</a:t>
          </a:r>
        </a:p>
      </dgm:t>
    </dgm:pt>
    <dgm:pt modelId="{8F76BE47-03B4-4B6D-9CA0-BD13C7C081BD}" type="parTrans" cxnId="{2C359D8D-0C72-4870-A449-2AA80818A5CF}">
      <dgm:prSet/>
      <dgm:spPr/>
      <dgm:t>
        <a:bodyPr/>
        <a:lstStyle/>
        <a:p>
          <a:endParaRPr lang="en-US"/>
        </a:p>
      </dgm:t>
    </dgm:pt>
    <dgm:pt modelId="{7738CE3D-1AF6-44FC-A052-37E41F32F4EC}" type="sibTrans" cxnId="{2C359D8D-0C72-4870-A449-2AA80818A5CF}">
      <dgm:prSet/>
      <dgm:spPr/>
      <dgm:t>
        <a:bodyPr/>
        <a:lstStyle/>
        <a:p>
          <a:endParaRPr lang="en-US"/>
        </a:p>
      </dgm:t>
    </dgm:pt>
    <dgm:pt modelId="{36A6F083-F006-4B84-8F87-7A540630E0F8}">
      <dgm:prSet phldrT="[Tex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Validity</a:t>
          </a:r>
        </a:p>
      </dgm:t>
    </dgm:pt>
    <dgm:pt modelId="{99E58A07-ECB7-454C-8227-30DFA39FF437}" type="parTrans" cxnId="{20E62321-2D96-4ECB-9B24-8FF1257B94A1}">
      <dgm:prSet/>
      <dgm:spPr/>
      <dgm:t>
        <a:bodyPr/>
        <a:lstStyle/>
        <a:p>
          <a:endParaRPr lang="en-US"/>
        </a:p>
      </dgm:t>
    </dgm:pt>
    <dgm:pt modelId="{137DDC84-9C74-49D8-8F0A-56BEFFA82BA3}" type="sibTrans" cxnId="{20E62321-2D96-4ECB-9B24-8FF1257B94A1}">
      <dgm:prSet/>
      <dgm:spPr/>
      <dgm:t>
        <a:bodyPr/>
        <a:lstStyle/>
        <a:p>
          <a:endParaRPr lang="en-US"/>
        </a:p>
      </dgm:t>
    </dgm:pt>
    <dgm:pt modelId="{A04DC4D1-100E-47DC-91ED-5A582A375C34}">
      <dgm:prSet phldrT="[Tex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Authenticity</a:t>
          </a:r>
        </a:p>
      </dgm:t>
    </dgm:pt>
    <dgm:pt modelId="{D2F3D993-F0D7-461E-912F-4480C94F7676}" type="parTrans" cxnId="{48ED84DD-5808-462B-B756-F19D8335BB69}">
      <dgm:prSet/>
      <dgm:spPr/>
      <dgm:t>
        <a:bodyPr/>
        <a:lstStyle/>
        <a:p>
          <a:endParaRPr lang="en-US"/>
        </a:p>
      </dgm:t>
    </dgm:pt>
    <dgm:pt modelId="{7A1ABC6D-A8E9-4819-AA0C-F23A591B2084}" type="sibTrans" cxnId="{48ED84DD-5808-462B-B756-F19D8335BB69}">
      <dgm:prSet/>
      <dgm:spPr/>
      <dgm:t>
        <a:bodyPr/>
        <a:lstStyle/>
        <a:p>
          <a:endParaRPr lang="en-US"/>
        </a:p>
      </dgm:t>
    </dgm:pt>
    <dgm:pt modelId="{4C954125-6351-48B1-9CE5-A6C1EBB7318E}">
      <dgm:prSet phldrT="[Tex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Currency</a:t>
          </a:r>
        </a:p>
      </dgm:t>
    </dgm:pt>
    <dgm:pt modelId="{24242084-7621-4004-8232-C8038CC9A9D2}" type="parTrans" cxnId="{3029FCF2-2301-41E8-84AD-DC3B20C694EC}">
      <dgm:prSet/>
      <dgm:spPr/>
      <dgm:t>
        <a:bodyPr/>
        <a:lstStyle/>
        <a:p>
          <a:endParaRPr lang="en-US"/>
        </a:p>
      </dgm:t>
    </dgm:pt>
    <dgm:pt modelId="{38B078BB-EB96-46EE-B0B3-CC105DD2C912}" type="sibTrans" cxnId="{3029FCF2-2301-41E8-84AD-DC3B20C694EC}">
      <dgm:prSet/>
      <dgm:spPr/>
      <dgm:t>
        <a:bodyPr/>
        <a:lstStyle/>
        <a:p>
          <a:endParaRPr lang="en-US"/>
        </a:p>
      </dgm:t>
    </dgm:pt>
    <dgm:pt modelId="{3818E1BA-1986-4301-9753-63C29B21DD12}">
      <dgm:prSe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Sufficiency</a:t>
          </a:r>
        </a:p>
      </dgm:t>
    </dgm:pt>
    <dgm:pt modelId="{8E4968C8-BE66-4466-82E6-63F81EFAA4A6}" type="parTrans" cxnId="{5D986E8D-AE34-444A-85E6-CB8E7E11B93E}">
      <dgm:prSet/>
      <dgm:spPr/>
      <dgm:t>
        <a:bodyPr/>
        <a:lstStyle/>
        <a:p>
          <a:endParaRPr lang="en-US"/>
        </a:p>
      </dgm:t>
    </dgm:pt>
    <dgm:pt modelId="{CFC61B89-5B7F-4207-9F82-36B80B42FE2B}" type="sibTrans" cxnId="{5D986E8D-AE34-444A-85E6-CB8E7E11B93E}">
      <dgm:prSet/>
      <dgm:spPr/>
      <dgm:t>
        <a:bodyPr/>
        <a:lstStyle/>
        <a:p>
          <a:endParaRPr lang="en-US"/>
        </a:p>
      </dgm:t>
    </dgm:pt>
    <dgm:pt modelId="{37782A9B-22B9-423A-A272-BB9340E3BD64}" type="pres">
      <dgm:prSet presAssocID="{4B5A7D76-99AD-4FB5-94B9-1E17927A2A63}" presName="hierChild1" presStyleCnt="0">
        <dgm:presLayoutVars>
          <dgm:orgChart val="1"/>
          <dgm:chPref val="1"/>
          <dgm:dir/>
          <dgm:animOne val="branch"/>
          <dgm:animLvl val="lvl"/>
          <dgm:resizeHandles/>
        </dgm:presLayoutVars>
      </dgm:prSet>
      <dgm:spPr/>
    </dgm:pt>
    <dgm:pt modelId="{10E6160F-C053-4539-811A-D24ADD3460A5}" type="pres">
      <dgm:prSet presAssocID="{C274EC82-B4E8-4811-A077-9C8DF62DCF37}" presName="hierRoot1" presStyleCnt="0">
        <dgm:presLayoutVars>
          <dgm:hierBranch val="init"/>
        </dgm:presLayoutVars>
      </dgm:prSet>
      <dgm:spPr/>
    </dgm:pt>
    <dgm:pt modelId="{D80F4EC5-9E0F-4CDD-8FFB-51E4897DE798}" type="pres">
      <dgm:prSet presAssocID="{C274EC82-B4E8-4811-A077-9C8DF62DCF37}" presName="rootComposite1" presStyleCnt="0"/>
      <dgm:spPr/>
    </dgm:pt>
    <dgm:pt modelId="{16727C19-0EB6-4640-B858-0859C753B514}" type="pres">
      <dgm:prSet presAssocID="{C274EC82-B4E8-4811-A077-9C8DF62DCF37}" presName="rootText1" presStyleLbl="node0" presStyleIdx="0" presStyleCnt="1" custScaleX="142942">
        <dgm:presLayoutVars>
          <dgm:chPref val="3"/>
        </dgm:presLayoutVars>
      </dgm:prSet>
      <dgm:spPr/>
    </dgm:pt>
    <dgm:pt modelId="{82624105-E5E2-44AC-88F7-66745E277042}" type="pres">
      <dgm:prSet presAssocID="{C274EC82-B4E8-4811-A077-9C8DF62DCF37}" presName="rootConnector1" presStyleLbl="node1" presStyleIdx="0" presStyleCnt="0"/>
      <dgm:spPr/>
    </dgm:pt>
    <dgm:pt modelId="{C15EA8B2-02E2-4CF3-91A0-0758DE445010}" type="pres">
      <dgm:prSet presAssocID="{C274EC82-B4E8-4811-A077-9C8DF62DCF37}" presName="hierChild2" presStyleCnt="0"/>
      <dgm:spPr/>
    </dgm:pt>
    <dgm:pt modelId="{A5A6DC10-E3EC-48A5-806D-9FFAC4A56A7F}" type="pres">
      <dgm:prSet presAssocID="{99E58A07-ECB7-454C-8227-30DFA39FF437}" presName="Name37" presStyleLbl="parChTrans1D2" presStyleIdx="0" presStyleCnt="4"/>
      <dgm:spPr/>
    </dgm:pt>
    <dgm:pt modelId="{0E2B71D5-4BED-43AB-95AC-C959095367BF}" type="pres">
      <dgm:prSet presAssocID="{36A6F083-F006-4B84-8F87-7A540630E0F8}" presName="hierRoot2" presStyleCnt="0">
        <dgm:presLayoutVars>
          <dgm:hierBranch val="init"/>
        </dgm:presLayoutVars>
      </dgm:prSet>
      <dgm:spPr/>
    </dgm:pt>
    <dgm:pt modelId="{C54DC6B0-39FF-4CE3-9BFD-83BA38A1E434}" type="pres">
      <dgm:prSet presAssocID="{36A6F083-F006-4B84-8F87-7A540630E0F8}" presName="rootComposite" presStyleCnt="0"/>
      <dgm:spPr/>
    </dgm:pt>
    <dgm:pt modelId="{D5B1BDA3-5ADA-4106-9F3D-46E9576645FD}" type="pres">
      <dgm:prSet presAssocID="{36A6F083-F006-4B84-8F87-7A540630E0F8}" presName="rootText" presStyleLbl="node2" presStyleIdx="0" presStyleCnt="4">
        <dgm:presLayoutVars>
          <dgm:chPref val="3"/>
        </dgm:presLayoutVars>
      </dgm:prSet>
      <dgm:spPr/>
    </dgm:pt>
    <dgm:pt modelId="{729BDBBC-0672-4F80-BA45-571A25D20AA0}" type="pres">
      <dgm:prSet presAssocID="{36A6F083-F006-4B84-8F87-7A540630E0F8}" presName="rootConnector" presStyleLbl="node2" presStyleIdx="0" presStyleCnt="4"/>
      <dgm:spPr/>
    </dgm:pt>
    <dgm:pt modelId="{69B5624A-B051-4B00-99C5-CE46DD330659}" type="pres">
      <dgm:prSet presAssocID="{36A6F083-F006-4B84-8F87-7A540630E0F8}" presName="hierChild4" presStyleCnt="0"/>
      <dgm:spPr/>
    </dgm:pt>
    <dgm:pt modelId="{2BA86357-F0F0-431E-8F52-627DD20E693E}" type="pres">
      <dgm:prSet presAssocID="{36A6F083-F006-4B84-8F87-7A540630E0F8}" presName="hierChild5" presStyleCnt="0"/>
      <dgm:spPr/>
    </dgm:pt>
    <dgm:pt modelId="{018FF7BF-9BA2-444A-9BF9-5DE7F1F19B87}" type="pres">
      <dgm:prSet presAssocID="{D2F3D993-F0D7-461E-912F-4480C94F7676}" presName="Name37" presStyleLbl="parChTrans1D2" presStyleIdx="1" presStyleCnt="4"/>
      <dgm:spPr/>
    </dgm:pt>
    <dgm:pt modelId="{480F379E-D5D2-460E-B7BC-DE3C2E27A2C2}" type="pres">
      <dgm:prSet presAssocID="{A04DC4D1-100E-47DC-91ED-5A582A375C34}" presName="hierRoot2" presStyleCnt="0">
        <dgm:presLayoutVars>
          <dgm:hierBranch val="init"/>
        </dgm:presLayoutVars>
      </dgm:prSet>
      <dgm:spPr/>
    </dgm:pt>
    <dgm:pt modelId="{7A4113D6-8793-4F06-8FB9-C2CF8AF5CD2C}" type="pres">
      <dgm:prSet presAssocID="{A04DC4D1-100E-47DC-91ED-5A582A375C34}" presName="rootComposite" presStyleCnt="0"/>
      <dgm:spPr/>
    </dgm:pt>
    <dgm:pt modelId="{8674ACD4-44FD-43FD-BEDE-CC1254B2435D}" type="pres">
      <dgm:prSet presAssocID="{A04DC4D1-100E-47DC-91ED-5A582A375C34}" presName="rootText" presStyleLbl="node2" presStyleIdx="1" presStyleCnt="4">
        <dgm:presLayoutVars>
          <dgm:chPref val="3"/>
        </dgm:presLayoutVars>
      </dgm:prSet>
      <dgm:spPr/>
    </dgm:pt>
    <dgm:pt modelId="{EBB1270D-FA10-48F7-AB30-D63FCD617A07}" type="pres">
      <dgm:prSet presAssocID="{A04DC4D1-100E-47DC-91ED-5A582A375C34}" presName="rootConnector" presStyleLbl="node2" presStyleIdx="1" presStyleCnt="4"/>
      <dgm:spPr/>
    </dgm:pt>
    <dgm:pt modelId="{116944CE-B19B-48C0-B3E7-A0E435D41DD2}" type="pres">
      <dgm:prSet presAssocID="{A04DC4D1-100E-47DC-91ED-5A582A375C34}" presName="hierChild4" presStyleCnt="0"/>
      <dgm:spPr/>
    </dgm:pt>
    <dgm:pt modelId="{840254A8-7005-4829-A61D-9BEC054AB17C}" type="pres">
      <dgm:prSet presAssocID="{A04DC4D1-100E-47DC-91ED-5A582A375C34}" presName="hierChild5" presStyleCnt="0"/>
      <dgm:spPr/>
    </dgm:pt>
    <dgm:pt modelId="{66EEF1B3-85F1-4CF7-9AEA-568121CE1FFE}" type="pres">
      <dgm:prSet presAssocID="{24242084-7621-4004-8232-C8038CC9A9D2}" presName="Name37" presStyleLbl="parChTrans1D2" presStyleIdx="2" presStyleCnt="4"/>
      <dgm:spPr/>
    </dgm:pt>
    <dgm:pt modelId="{EBD3BE23-7F3E-4236-829D-27A5370E0BEF}" type="pres">
      <dgm:prSet presAssocID="{4C954125-6351-48B1-9CE5-A6C1EBB7318E}" presName="hierRoot2" presStyleCnt="0">
        <dgm:presLayoutVars>
          <dgm:hierBranch val="init"/>
        </dgm:presLayoutVars>
      </dgm:prSet>
      <dgm:spPr/>
    </dgm:pt>
    <dgm:pt modelId="{CB8BFAA1-9A60-48CD-A5C4-1084E5D0D85B}" type="pres">
      <dgm:prSet presAssocID="{4C954125-6351-48B1-9CE5-A6C1EBB7318E}" presName="rootComposite" presStyleCnt="0"/>
      <dgm:spPr/>
    </dgm:pt>
    <dgm:pt modelId="{4C1A4F36-08F9-4B0A-889A-38A18D70F258}" type="pres">
      <dgm:prSet presAssocID="{4C954125-6351-48B1-9CE5-A6C1EBB7318E}" presName="rootText" presStyleLbl="node2" presStyleIdx="2" presStyleCnt="4">
        <dgm:presLayoutVars>
          <dgm:chPref val="3"/>
        </dgm:presLayoutVars>
      </dgm:prSet>
      <dgm:spPr/>
    </dgm:pt>
    <dgm:pt modelId="{CC7FF512-0E30-45C8-AE78-CB550981F3F2}" type="pres">
      <dgm:prSet presAssocID="{4C954125-6351-48B1-9CE5-A6C1EBB7318E}" presName="rootConnector" presStyleLbl="node2" presStyleIdx="2" presStyleCnt="4"/>
      <dgm:spPr/>
    </dgm:pt>
    <dgm:pt modelId="{BD044C3A-C29D-49FE-9397-99D96B0B3937}" type="pres">
      <dgm:prSet presAssocID="{4C954125-6351-48B1-9CE5-A6C1EBB7318E}" presName="hierChild4" presStyleCnt="0"/>
      <dgm:spPr/>
    </dgm:pt>
    <dgm:pt modelId="{9E37047C-9D12-4047-A52F-D3F258814977}" type="pres">
      <dgm:prSet presAssocID="{4C954125-6351-48B1-9CE5-A6C1EBB7318E}" presName="hierChild5" presStyleCnt="0"/>
      <dgm:spPr/>
    </dgm:pt>
    <dgm:pt modelId="{1507D094-FD2F-431D-AF85-913CC798072F}" type="pres">
      <dgm:prSet presAssocID="{8E4968C8-BE66-4466-82E6-63F81EFAA4A6}" presName="Name37" presStyleLbl="parChTrans1D2" presStyleIdx="3" presStyleCnt="4"/>
      <dgm:spPr/>
    </dgm:pt>
    <dgm:pt modelId="{4ECF7441-99AB-46A2-8E1D-BFEBA0B70955}" type="pres">
      <dgm:prSet presAssocID="{3818E1BA-1986-4301-9753-63C29B21DD12}" presName="hierRoot2" presStyleCnt="0">
        <dgm:presLayoutVars>
          <dgm:hierBranch val="init"/>
        </dgm:presLayoutVars>
      </dgm:prSet>
      <dgm:spPr/>
    </dgm:pt>
    <dgm:pt modelId="{C813B6C8-8845-4368-8E62-E70BA7E17E1F}" type="pres">
      <dgm:prSet presAssocID="{3818E1BA-1986-4301-9753-63C29B21DD12}" presName="rootComposite" presStyleCnt="0"/>
      <dgm:spPr/>
    </dgm:pt>
    <dgm:pt modelId="{9C03623E-1F33-4D93-8FE3-A33C82DA0D8E}" type="pres">
      <dgm:prSet presAssocID="{3818E1BA-1986-4301-9753-63C29B21DD12}" presName="rootText" presStyleLbl="node2" presStyleIdx="3" presStyleCnt="4">
        <dgm:presLayoutVars>
          <dgm:chPref val="3"/>
        </dgm:presLayoutVars>
      </dgm:prSet>
      <dgm:spPr/>
    </dgm:pt>
    <dgm:pt modelId="{732E5F7A-1B8D-4441-B638-895ADA5793D3}" type="pres">
      <dgm:prSet presAssocID="{3818E1BA-1986-4301-9753-63C29B21DD12}" presName="rootConnector" presStyleLbl="node2" presStyleIdx="3" presStyleCnt="4"/>
      <dgm:spPr/>
    </dgm:pt>
    <dgm:pt modelId="{47313D48-215A-495A-89E3-B79AE4417B4C}" type="pres">
      <dgm:prSet presAssocID="{3818E1BA-1986-4301-9753-63C29B21DD12}" presName="hierChild4" presStyleCnt="0"/>
      <dgm:spPr/>
    </dgm:pt>
    <dgm:pt modelId="{E619456E-44D2-4BB5-85E3-B4D909507EF8}" type="pres">
      <dgm:prSet presAssocID="{3818E1BA-1986-4301-9753-63C29B21DD12}" presName="hierChild5" presStyleCnt="0"/>
      <dgm:spPr/>
    </dgm:pt>
    <dgm:pt modelId="{75AC354C-2724-4BBF-AF87-45E29E8F0B37}" type="pres">
      <dgm:prSet presAssocID="{C274EC82-B4E8-4811-A077-9C8DF62DCF37}" presName="hierChild3" presStyleCnt="0"/>
      <dgm:spPr/>
    </dgm:pt>
  </dgm:ptLst>
  <dgm:cxnLst>
    <dgm:cxn modelId="{8B17790E-5519-4349-B20D-65FB6D770347}" type="presOf" srcId="{C274EC82-B4E8-4811-A077-9C8DF62DCF37}" destId="{82624105-E5E2-44AC-88F7-66745E277042}" srcOrd="1" destOrd="0" presId="urn:microsoft.com/office/officeart/2005/8/layout/orgChart1"/>
    <dgm:cxn modelId="{20E62321-2D96-4ECB-9B24-8FF1257B94A1}" srcId="{C274EC82-B4E8-4811-A077-9C8DF62DCF37}" destId="{36A6F083-F006-4B84-8F87-7A540630E0F8}" srcOrd="0" destOrd="0" parTransId="{99E58A07-ECB7-454C-8227-30DFA39FF437}" sibTransId="{137DDC84-9C74-49D8-8F0A-56BEFFA82BA3}"/>
    <dgm:cxn modelId="{985AF829-7AFA-40E1-B79B-0AB38BE00B5B}" type="presOf" srcId="{3818E1BA-1986-4301-9753-63C29B21DD12}" destId="{732E5F7A-1B8D-4441-B638-895ADA5793D3}" srcOrd="1" destOrd="0" presId="urn:microsoft.com/office/officeart/2005/8/layout/orgChart1"/>
    <dgm:cxn modelId="{2946BB34-568A-40D3-AF98-6980DFA97FF9}" type="presOf" srcId="{8E4968C8-BE66-4466-82E6-63F81EFAA4A6}" destId="{1507D094-FD2F-431D-AF85-913CC798072F}" srcOrd="0" destOrd="0" presId="urn:microsoft.com/office/officeart/2005/8/layout/orgChart1"/>
    <dgm:cxn modelId="{BFA00B35-AAB1-41B1-BF67-688251BB5373}" type="presOf" srcId="{C274EC82-B4E8-4811-A077-9C8DF62DCF37}" destId="{16727C19-0EB6-4640-B858-0859C753B514}" srcOrd="0" destOrd="0" presId="urn:microsoft.com/office/officeart/2005/8/layout/orgChart1"/>
    <dgm:cxn modelId="{E2582741-F38F-47DD-AAA5-293CF56FC95C}" type="presOf" srcId="{4C954125-6351-48B1-9CE5-A6C1EBB7318E}" destId="{4C1A4F36-08F9-4B0A-889A-38A18D70F258}" srcOrd="0" destOrd="0" presId="urn:microsoft.com/office/officeart/2005/8/layout/orgChart1"/>
    <dgm:cxn modelId="{D10F2264-4B45-4E35-B257-0E6F3F35E07C}" type="presOf" srcId="{36A6F083-F006-4B84-8F87-7A540630E0F8}" destId="{729BDBBC-0672-4F80-BA45-571A25D20AA0}" srcOrd="1" destOrd="0" presId="urn:microsoft.com/office/officeart/2005/8/layout/orgChart1"/>
    <dgm:cxn modelId="{202AD25A-FD3B-4C23-8A88-7B69DCE73F30}" type="presOf" srcId="{99E58A07-ECB7-454C-8227-30DFA39FF437}" destId="{A5A6DC10-E3EC-48A5-806D-9FFAC4A56A7F}" srcOrd="0" destOrd="0" presId="urn:microsoft.com/office/officeart/2005/8/layout/orgChart1"/>
    <dgm:cxn modelId="{2CBD957E-7FBD-415E-9675-1523B1A17FB3}" type="presOf" srcId="{36A6F083-F006-4B84-8F87-7A540630E0F8}" destId="{D5B1BDA3-5ADA-4106-9F3D-46E9576645FD}" srcOrd="0" destOrd="0" presId="urn:microsoft.com/office/officeart/2005/8/layout/orgChart1"/>
    <dgm:cxn modelId="{5D986E8D-AE34-444A-85E6-CB8E7E11B93E}" srcId="{C274EC82-B4E8-4811-A077-9C8DF62DCF37}" destId="{3818E1BA-1986-4301-9753-63C29B21DD12}" srcOrd="3" destOrd="0" parTransId="{8E4968C8-BE66-4466-82E6-63F81EFAA4A6}" sibTransId="{CFC61B89-5B7F-4207-9F82-36B80B42FE2B}"/>
    <dgm:cxn modelId="{2C359D8D-0C72-4870-A449-2AA80818A5CF}" srcId="{4B5A7D76-99AD-4FB5-94B9-1E17927A2A63}" destId="{C274EC82-B4E8-4811-A077-9C8DF62DCF37}" srcOrd="0" destOrd="0" parTransId="{8F76BE47-03B4-4B6D-9CA0-BD13C7C081BD}" sibTransId="{7738CE3D-1AF6-44FC-A052-37E41F32F4EC}"/>
    <dgm:cxn modelId="{2C8336A5-FF81-4D17-A1EF-CACBB8E2F29E}" type="presOf" srcId="{A04DC4D1-100E-47DC-91ED-5A582A375C34}" destId="{8674ACD4-44FD-43FD-BEDE-CC1254B2435D}" srcOrd="0" destOrd="0" presId="urn:microsoft.com/office/officeart/2005/8/layout/orgChart1"/>
    <dgm:cxn modelId="{5061DDBB-7F8C-4DB3-AB46-A0595251E656}" type="presOf" srcId="{4B5A7D76-99AD-4FB5-94B9-1E17927A2A63}" destId="{37782A9B-22B9-423A-A272-BB9340E3BD64}" srcOrd="0" destOrd="0" presId="urn:microsoft.com/office/officeart/2005/8/layout/orgChart1"/>
    <dgm:cxn modelId="{DB447FC3-C329-437A-8F6A-1B63DDF4AFBB}" type="presOf" srcId="{24242084-7621-4004-8232-C8038CC9A9D2}" destId="{66EEF1B3-85F1-4CF7-9AEA-568121CE1FFE}" srcOrd="0" destOrd="0" presId="urn:microsoft.com/office/officeart/2005/8/layout/orgChart1"/>
    <dgm:cxn modelId="{9EFBC7C8-9324-48D2-9BD4-6A469AB60244}" type="presOf" srcId="{4C954125-6351-48B1-9CE5-A6C1EBB7318E}" destId="{CC7FF512-0E30-45C8-AE78-CB550981F3F2}" srcOrd="1" destOrd="0" presId="urn:microsoft.com/office/officeart/2005/8/layout/orgChart1"/>
    <dgm:cxn modelId="{48ED84DD-5808-462B-B756-F19D8335BB69}" srcId="{C274EC82-B4E8-4811-A077-9C8DF62DCF37}" destId="{A04DC4D1-100E-47DC-91ED-5A582A375C34}" srcOrd="1" destOrd="0" parTransId="{D2F3D993-F0D7-461E-912F-4480C94F7676}" sibTransId="{7A1ABC6D-A8E9-4819-AA0C-F23A591B2084}"/>
    <dgm:cxn modelId="{3029FCF2-2301-41E8-84AD-DC3B20C694EC}" srcId="{C274EC82-B4E8-4811-A077-9C8DF62DCF37}" destId="{4C954125-6351-48B1-9CE5-A6C1EBB7318E}" srcOrd="2" destOrd="0" parTransId="{24242084-7621-4004-8232-C8038CC9A9D2}" sibTransId="{38B078BB-EB96-46EE-B0B3-CC105DD2C912}"/>
    <dgm:cxn modelId="{992D42F5-71F9-4CE4-A540-B726BC800BCE}" type="presOf" srcId="{A04DC4D1-100E-47DC-91ED-5A582A375C34}" destId="{EBB1270D-FA10-48F7-AB30-D63FCD617A07}" srcOrd="1" destOrd="0" presId="urn:microsoft.com/office/officeart/2005/8/layout/orgChart1"/>
    <dgm:cxn modelId="{4196EEF7-0392-4C86-A1A2-3464808F212F}" type="presOf" srcId="{3818E1BA-1986-4301-9753-63C29B21DD12}" destId="{9C03623E-1F33-4D93-8FE3-A33C82DA0D8E}" srcOrd="0" destOrd="0" presId="urn:microsoft.com/office/officeart/2005/8/layout/orgChart1"/>
    <dgm:cxn modelId="{97F88AFC-EE55-4C7D-B711-49C438391572}" type="presOf" srcId="{D2F3D993-F0D7-461E-912F-4480C94F7676}" destId="{018FF7BF-9BA2-444A-9BF9-5DE7F1F19B87}" srcOrd="0" destOrd="0" presId="urn:microsoft.com/office/officeart/2005/8/layout/orgChart1"/>
    <dgm:cxn modelId="{1DC08A8B-D51F-49CC-8A69-742B0E9262A1}" type="presParOf" srcId="{37782A9B-22B9-423A-A272-BB9340E3BD64}" destId="{10E6160F-C053-4539-811A-D24ADD3460A5}" srcOrd="0" destOrd="0" presId="urn:microsoft.com/office/officeart/2005/8/layout/orgChart1"/>
    <dgm:cxn modelId="{AE1BD3C5-52A7-459D-B963-FB8B0144B2AB}" type="presParOf" srcId="{10E6160F-C053-4539-811A-D24ADD3460A5}" destId="{D80F4EC5-9E0F-4CDD-8FFB-51E4897DE798}" srcOrd="0" destOrd="0" presId="urn:microsoft.com/office/officeart/2005/8/layout/orgChart1"/>
    <dgm:cxn modelId="{49C5A361-101E-4831-8E13-5BB4161B6243}" type="presParOf" srcId="{D80F4EC5-9E0F-4CDD-8FFB-51E4897DE798}" destId="{16727C19-0EB6-4640-B858-0859C753B514}" srcOrd="0" destOrd="0" presId="urn:microsoft.com/office/officeart/2005/8/layout/orgChart1"/>
    <dgm:cxn modelId="{AC23400B-2724-4596-AF03-6C1BF838FD27}" type="presParOf" srcId="{D80F4EC5-9E0F-4CDD-8FFB-51E4897DE798}" destId="{82624105-E5E2-44AC-88F7-66745E277042}" srcOrd="1" destOrd="0" presId="urn:microsoft.com/office/officeart/2005/8/layout/orgChart1"/>
    <dgm:cxn modelId="{878CF2F6-2DF2-4D22-87EC-F288BCD69BD8}" type="presParOf" srcId="{10E6160F-C053-4539-811A-D24ADD3460A5}" destId="{C15EA8B2-02E2-4CF3-91A0-0758DE445010}" srcOrd="1" destOrd="0" presId="urn:microsoft.com/office/officeart/2005/8/layout/orgChart1"/>
    <dgm:cxn modelId="{2CAE802F-6E25-4A2F-927A-E8AEFEA6A743}" type="presParOf" srcId="{C15EA8B2-02E2-4CF3-91A0-0758DE445010}" destId="{A5A6DC10-E3EC-48A5-806D-9FFAC4A56A7F}" srcOrd="0" destOrd="0" presId="urn:microsoft.com/office/officeart/2005/8/layout/orgChart1"/>
    <dgm:cxn modelId="{C8F1AE3F-8965-4FEE-984C-916AD9A22327}" type="presParOf" srcId="{C15EA8B2-02E2-4CF3-91A0-0758DE445010}" destId="{0E2B71D5-4BED-43AB-95AC-C959095367BF}" srcOrd="1" destOrd="0" presId="urn:microsoft.com/office/officeart/2005/8/layout/orgChart1"/>
    <dgm:cxn modelId="{3A0B744C-598A-4D0F-872A-A4C291ABCAA1}" type="presParOf" srcId="{0E2B71D5-4BED-43AB-95AC-C959095367BF}" destId="{C54DC6B0-39FF-4CE3-9BFD-83BA38A1E434}" srcOrd="0" destOrd="0" presId="urn:microsoft.com/office/officeart/2005/8/layout/orgChart1"/>
    <dgm:cxn modelId="{440BDCED-ACE5-4543-8C0D-25B1B6BAE068}" type="presParOf" srcId="{C54DC6B0-39FF-4CE3-9BFD-83BA38A1E434}" destId="{D5B1BDA3-5ADA-4106-9F3D-46E9576645FD}" srcOrd="0" destOrd="0" presId="urn:microsoft.com/office/officeart/2005/8/layout/orgChart1"/>
    <dgm:cxn modelId="{3099114F-BDC7-496B-AD8B-4E78261E7360}" type="presParOf" srcId="{C54DC6B0-39FF-4CE3-9BFD-83BA38A1E434}" destId="{729BDBBC-0672-4F80-BA45-571A25D20AA0}" srcOrd="1" destOrd="0" presId="urn:microsoft.com/office/officeart/2005/8/layout/orgChart1"/>
    <dgm:cxn modelId="{91EFB0FD-D205-44FE-9D5F-B549C0BC400A}" type="presParOf" srcId="{0E2B71D5-4BED-43AB-95AC-C959095367BF}" destId="{69B5624A-B051-4B00-99C5-CE46DD330659}" srcOrd="1" destOrd="0" presId="urn:microsoft.com/office/officeart/2005/8/layout/orgChart1"/>
    <dgm:cxn modelId="{D1A816A8-9917-4BC0-8199-F1F8086C1891}" type="presParOf" srcId="{0E2B71D5-4BED-43AB-95AC-C959095367BF}" destId="{2BA86357-F0F0-431E-8F52-627DD20E693E}" srcOrd="2" destOrd="0" presId="urn:microsoft.com/office/officeart/2005/8/layout/orgChart1"/>
    <dgm:cxn modelId="{ED4ABA57-BF21-402C-891B-E1EBD27E2558}" type="presParOf" srcId="{C15EA8B2-02E2-4CF3-91A0-0758DE445010}" destId="{018FF7BF-9BA2-444A-9BF9-5DE7F1F19B87}" srcOrd="2" destOrd="0" presId="urn:microsoft.com/office/officeart/2005/8/layout/orgChart1"/>
    <dgm:cxn modelId="{8B54F279-FD6F-4A45-A1CD-983E39BC21DE}" type="presParOf" srcId="{C15EA8B2-02E2-4CF3-91A0-0758DE445010}" destId="{480F379E-D5D2-460E-B7BC-DE3C2E27A2C2}" srcOrd="3" destOrd="0" presId="urn:microsoft.com/office/officeart/2005/8/layout/orgChart1"/>
    <dgm:cxn modelId="{2C10709A-54A2-4EB9-A7EA-1DCC337ABC9B}" type="presParOf" srcId="{480F379E-D5D2-460E-B7BC-DE3C2E27A2C2}" destId="{7A4113D6-8793-4F06-8FB9-C2CF8AF5CD2C}" srcOrd="0" destOrd="0" presId="urn:microsoft.com/office/officeart/2005/8/layout/orgChart1"/>
    <dgm:cxn modelId="{C98D64AD-4F49-4F09-8D11-EBE1F357762C}" type="presParOf" srcId="{7A4113D6-8793-4F06-8FB9-C2CF8AF5CD2C}" destId="{8674ACD4-44FD-43FD-BEDE-CC1254B2435D}" srcOrd="0" destOrd="0" presId="urn:microsoft.com/office/officeart/2005/8/layout/orgChart1"/>
    <dgm:cxn modelId="{BFEBC8CC-8BB4-4187-88AE-4EDBA7F0ECC7}" type="presParOf" srcId="{7A4113D6-8793-4F06-8FB9-C2CF8AF5CD2C}" destId="{EBB1270D-FA10-48F7-AB30-D63FCD617A07}" srcOrd="1" destOrd="0" presId="urn:microsoft.com/office/officeart/2005/8/layout/orgChart1"/>
    <dgm:cxn modelId="{23ECDF9F-4F4D-4134-9B11-DB81558D1106}" type="presParOf" srcId="{480F379E-D5D2-460E-B7BC-DE3C2E27A2C2}" destId="{116944CE-B19B-48C0-B3E7-A0E435D41DD2}" srcOrd="1" destOrd="0" presId="urn:microsoft.com/office/officeart/2005/8/layout/orgChart1"/>
    <dgm:cxn modelId="{E0625F76-FEAC-4412-9D9D-6794326EF397}" type="presParOf" srcId="{480F379E-D5D2-460E-B7BC-DE3C2E27A2C2}" destId="{840254A8-7005-4829-A61D-9BEC054AB17C}" srcOrd="2" destOrd="0" presId="urn:microsoft.com/office/officeart/2005/8/layout/orgChart1"/>
    <dgm:cxn modelId="{713E08A7-BEEC-4E26-B9B3-DC12813B8800}" type="presParOf" srcId="{C15EA8B2-02E2-4CF3-91A0-0758DE445010}" destId="{66EEF1B3-85F1-4CF7-9AEA-568121CE1FFE}" srcOrd="4" destOrd="0" presId="urn:microsoft.com/office/officeart/2005/8/layout/orgChart1"/>
    <dgm:cxn modelId="{D48CA94B-497D-44C0-A11F-FAB947CFBF85}" type="presParOf" srcId="{C15EA8B2-02E2-4CF3-91A0-0758DE445010}" destId="{EBD3BE23-7F3E-4236-829D-27A5370E0BEF}" srcOrd="5" destOrd="0" presId="urn:microsoft.com/office/officeart/2005/8/layout/orgChart1"/>
    <dgm:cxn modelId="{DCF91E0D-450C-4E8F-A009-ED28768F827D}" type="presParOf" srcId="{EBD3BE23-7F3E-4236-829D-27A5370E0BEF}" destId="{CB8BFAA1-9A60-48CD-A5C4-1084E5D0D85B}" srcOrd="0" destOrd="0" presId="urn:microsoft.com/office/officeart/2005/8/layout/orgChart1"/>
    <dgm:cxn modelId="{6D5BA20E-79CC-43F9-8997-DDBA3837C153}" type="presParOf" srcId="{CB8BFAA1-9A60-48CD-A5C4-1084E5D0D85B}" destId="{4C1A4F36-08F9-4B0A-889A-38A18D70F258}" srcOrd="0" destOrd="0" presId="urn:microsoft.com/office/officeart/2005/8/layout/orgChart1"/>
    <dgm:cxn modelId="{B4C45182-010B-4AD7-8D45-3649569B92A3}" type="presParOf" srcId="{CB8BFAA1-9A60-48CD-A5C4-1084E5D0D85B}" destId="{CC7FF512-0E30-45C8-AE78-CB550981F3F2}" srcOrd="1" destOrd="0" presId="urn:microsoft.com/office/officeart/2005/8/layout/orgChart1"/>
    <dgm:cxn modelId="{5EF7E65C-EC38-427E-88E0-74C42634C14B}" type="presParOf" srcId="{EBD3BE23-7F3E-4236-829D-27A5370E0BEF}" destId="{BD044C3A-C29D-49FE-9397-99D96B0B3937}" srcOrd="1" destOrd="0" presId="urn:microsoft.com/office/officeart/2005/8/layout/orgChart1"/>
    <dgm:cxn modelId="{97AA0C23-982F-42B5-8830-2BEAE1F788A0}" type="presParOf" srcId="{EBD3BE23-7F3E-4236-829D-27A5370E0BEF}" destId="{9E37047C-9D12-4047-A52F-D3F258814977}" srcOrd="2" destOrd="0" presId="urn:microsoft.com/office/officeart/2005/8/layout/orgChart1"/>
    <dgm:cxn modelId="{4890032D-9D99-4F8C-AF88-77D9CC5483C9}" type="presParOf" srcId="{C15EA8B2-02E2-4CF3-91A0-0758DE445010}" destId="{1507D094-FD2F-431D-AF85-913CC798072F}" srcOrd="6" destOrd="0" presId="urn:microsoft.com/office/officeart/2005/8/layout/orgChart1"/>
    <dgm:cxn modelId="{289FAC1D-0A2F-47AE-9E0F-395B3D0F4510}" type="presParOf" srcId="{C15EA8B2-02E2-4CF3-91A0-0758DE445010}" destId="{4ECF7441-99AB-46A2-8E1D-BFEBA0B70955}" srcOrd="7" destOrd="0" presId="urn:microsoft.com/office/officeart/2005/8/layout/orgChart1"/>
    <dgm:cxn modelId="{23C55EFD-278F-4F6C-9845-4BA964B474F1}" type="presParOf" srcId="{4ECF7441-99AB-46A2-8E1D-BFEBA0B70955}" destId="{C813B6C8-8845-4368-8E62-E70BA7E17E1F}" srcOrd="0" destOrd="0" presId="urn:microsoft.com/office/officeart/2005/8/layout/orgChart1"/>
    <dgm:cxn modelId="{3BE09B0F-42F6-4E1F-A694-7EA464DE5523}" type="presParOf" srcId="{C813B6C8-8845-4368-8E62-E70BA7E17E1F}" destId="{9C03623E-1F33-4D93-8FE3-A33C82DA0D8E}" srcOrd="0" destOrd="0" presId="urn:microsoft.com/office/officeart/2005/8/layout/orgChart1"/>
    <dgm:cxn modelId="{0BEAA406-A4C9-409A-8F7C-2FFF6ED941DD}" type="presParOf" srcId="{C813B6C8-8845-4368-8E62-E70BA7E17E1F}" destId="{732E5F7A-1B8D-4441-B638-895ADA5793D3}" srcOrd="1" destOrd="0" presId="urn:microsoft.com/office/officeart/2005/8/layout/orgChart1"/>
    <dgm:cxn modelId="{EDEF4B9E-2F52-4524-89B7-C9CA46CBCB0F}" type="presParOf" srcId="{4ECF7441-99AB-46A2-8E1D-BFEBA0B70955}" destId="{47313D48-215A-495A-89E3-B79AE4417B4C}" srcOrd="1" destOrd="0" presId="urn:microsoft.com/office/officeart/2005/8/layout/orgChart1"/>
    <dgm:cxn modelId="{0732B3FA-7766-406F-A0F8-D751C1BE998F}" type="presParOf" srcId="{4ECF7441-99AB-46A2-8E1D-BFEBA0B70955}" destId="{E619456E-44D2-4BB5-85E3-B4D909507EF8}" srcOrd="2" destOrd="0" presId="urn:microsoft.com/office/officeart/2005/8/layout/orgChart1"/>
    <dgm:cxn modelId="{F9E65C82-1EF6-4A75-98F6-A1D276EBD139}" type="presParOf" srcId="{10E6160F-C053-4539-811A-D24ADD3460A5}" destId="{75AC354C-2724-4BBF-AF87-45E29E8F0B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A82B9B3-3387-4934-AE0D-78FA7E5C091D}" type="doc">
      <dgm:prSet loTypeId="urn:microsoft.com/office/officeart/2005/8/layout/hierarchy3" loCatId="relationship" qsTypeId="urn:microsoft.com/office/officeart/2005/8/quickstyle/3d3" qsCatId="3D" csTypeId="urn:microsoft.com/office/officeart/2005/8/colors/accent0_3" csCatId="mainScheme" phldr="1"/>
      <dgm:spPr/>
      <dgm:t>
        <a:bodyPr/>
        <a:lstStyle/>
        <a:p>
          <a:endParaRPr lang="en-US"/>
        </a:p>
      </dgm:t>
    </dgm:pt>
    <dgm:pt modelId="{7CC1B350-D393-4939-8E71-36ACE9FAEB0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Validity</a:t>
          </a:r>
        </a:p>
      </dgm:t>
    </dgm:pt>
    <dgm:pt modelId="{307BC75C-FF84-46FC-B6C8-267D07B1E903}" type="parTrans" cxnId="{5E77161D-A3E8-4C99-B009-48D2C030AF85}">
      <dgm:prSet/>
      <dgm:spPr/>
      <dgm:t>
        <a:bodyPr/>
        <a:lstStyle/>
        <a:p>
          <a:endParaRPr lang="en-US"/>
        </a:p>
      </dgm:t>
    </dgm:pt>
    <dgm:pt modelId="{F0DB46B9-A377-4754-A398-340A78CD9BA7}" type="sibTrans" cxnId="{5E77161D-A3E8-4C99-B009-48D2C030AF85}">
      <dgm:prSet/>
      <dgm:spPr/>
      <dgm:t>
        <a:bodyPr/>
        <a:lstStyle/>
        <a:p>
          <a:endParaRPr lang="en-US"/>
        </a:p>
      </dgm:t>
    </dgm:pt>
    <dgm:pt modelId="{C83217F9-CE6D-479D-85E1-EB1917CDDBCA}">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2400" dirty="0">
              <a:solidFill>
                <a:schemeClr val="bg1"/>
              </a:solidFill>
            </a:rPr>
            <a:t>Evidence relates to Specific Outcomes </a:t>
          </a:r>
        </a:p>
      </dgm:t>
    </dgm:pt>
    <dgm:pt modelId="{7AA1E653-53CE-4657-9E9B-2B87F8A4C0EC}" type="parTrans" cxnId="{1D97F1F1-0716-4F40-9106-21C0358EF872}">
      <dgm:prSet/>
      <dgm:spPr/>
      <dgm:t>
        <a:bodyPr/>
        <a:lstStyle/>
        <a:p>
          <a:endParaRPr lang="en-US"/>
        </a:p>
      </dgm:t>
    </dgm:pt>
    <dgm:pt modelId="{00DBDB32-D74C-4B29-A8EF-33A4F599427F}" type="sibTrans" cxnId="{1D97F1F1-0716-4F40-9106-21C0358EF872}">
      <dgm:prSet/>
      <dgm:spPr/>
      <dgm:t>
        <a:bodyPr/>
        <a:lstStyle/>
        <a:p>
          <a:endParaRPr lang="en-US"/>
        </a:p>
      </dgm:t>
    </dgm:pt>
    <dgm:pt modelId="{F5E5EA3C-E900-41F6-B3D7-134E2CF64033}">
      <dgm:prSet phldrT="[Text]" custT="1"/>
      <dgm:spPr>
        <a:solidFill>
          <a:schemeClr val="bg1">
            <a:lumMod val="6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2400" dirty="0">
              <a:solidFill>
                <a:schemeClr val="bg1"/>
              </a:solidFill>
            </a:rPr>
            <a:t>Criteria to be assessed</a:t>
          </a:r>
        </a:p>
      </dgm:t>
    </dgm:pt>
    <dgm:pt modelId="{36867E3B-8487-4493-8339-9E0A6442E01F}" type="parTrans" cxnId="{39B805FA-1BCE-4C37-9F38-B2EE8E2F7360}">
      <dgm:prSet/>
      <dgm:spPr/>
      <dgm:t>
        <a:bodyPr/>
        <a:lstStyle/>
        <a:p>
          <a:endParaRPr lang="en-US"/>
        </a:p>
      </dgm:t>
    </dgm:pt>
    <dgm:pt modelId="{9D448EBC-8C94-4A3F-9DDE-1452B754D4D1}" type="sibTrans" cxnId="{39B805FA-1BCE-4C37-9F38-B2EE8E2F7360}">
      <dgm:prSet/>
      <dgm:spPr/>
      <dgm:t>
        <a:bodyPr/>
        <a:lstStyle/>
        <a:p>
          <a:endParaRPr lang="en-US"/>
        </a:p>
      </dgm:t>
    </dgm:pt>
    <dgm:pt modelId="{BAD967B8-E8C0-4922-AA69-E5068BBC8F0E}">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2400" dirty="0">
              <a:solidFill>
                <a:schemeClr val="bg1"/>
              </a:solidFill>
            </a:rPr>
            <a:t>Appropriate to what is being assessed </a:t>
          </a:r>
        </a:p>
      </dgm:t>
    </dgm:pt>
    <dgm:pt modelId="{82623443-D1F6-4F32-B7D7-CDE0D97859B5}" type="parTrans" cxnId="{FFED7C42-85DB-4C31-B783-8A011ABADE8E}">
      <dgm:prSet/>
      <dgm:spPr/>
      <dgm:t>
        <a:bodyPr/>
        <a:lstStyle/>
        <a:p>
          <a:endParaRPr lang="en-US"/>
        </a:p>
      </dgm:t>
    </dgm:pt>
    <dgm:pt modelId="{CF958D63-EFD2-4F20-865F-A0580689D04E}" type="sibTrans" cxnId="{FFED7C42-85DB-4C31-B783-8A011ABADE8E}">
      <dgm:prSet/>
      <dgm:spPr/>
      <dgm:t>
        <a:bodyPr/>
        <a:lstStyle/>
        <a:p>
          <a:endParaRPr lang="en-US"/>
        </a:p>
      </dgm:t>
    </dgm:pt>
    <dgm:pt modelId="{A72173AE-E092-4340-9CFD-43FB5E100001}" type="pres">
      <dgm:prSet presAssocID="{FA82B9B3-3387-4934-AE0D-78FA7E5C091D}" presName="diagram" presStyleCnt="0">
        <dgm:presLayoutVars>
          <dgm:chPref val="1"/>
          <dgm:dir/>
          <dgm:animOne val="branch"/>
          <dgm:animLvl val="lvl"/>
          <dgm:resizeHandles/>
        </dgm:presLayoutVars>
      </dgm:prSet>
      <dgm:spPr/>
    </dgm:pt>
    <dgm:pt modelId="{5490EDA2-8EBF-46B0-8B72-40C1CD957B34}" type="pres">
      <dgm:prSet presAssocID="{7CC1B350-D393-4939-8E71-36ACE9FAEB0B}" presName="root" presStyleCnt="0"/>
      <dgm:spPr/>
    </dgm:pt>
    <dgm:pt modelId="{7E358585-E431-444C-B971-E650121A5865}" type="pres">
      <dgm:prSet presAssocID="{7CC1B350-D393-4939-8E71-36ACE9FAEB0B}" presName="rootComposite" presStyleCnt="0"/>
      <dgm:spPr/>
    </dgm:pt>
    <dgm:pt modelId="{27850338-1BB4-4BC5-8ABE-6A3A4CAA825E}" type="pres">
      <dgm:prSet presAssocID="{7CC1B350-D393-4939-8E71-36ACE9FAEB0B}" presName="rootText" presStyleLbl="node1" presStyleIdx="0" presStyleCnt="1"/>
      <dgm:spPr/>
    </dgm:pt>
    <dgm:pt modelId="{F030C829-89F6-433B-A664-AC177D8FE50D}" type="pres">
      <dgm:prSet presAssocID="{7CC1B350-D393-4939-8E71-36ACE9FAEB0B}" presName="rootConnector" presStyleLbl="node1" presStyleIdx="0" presStyleCnt="1"/>
      <dgm:spPr/>
    </dgm:pt>
    <dgm:pt modelId="{7365A9D2-A83A-4981-B1D5-2518A93D092D}" type="pres">
      <dgm:prSet presAssocID="{7CC1B350-D393-4939-8E71-36ACE9FAEB0B}" presName="childShape" presStyleCnt="0"/>
      <dgm:spPr/>
    </dgm:pt>
    <dgm:pt modelId="{D9EA3CE0-35A1-46E5-8030-DB1293A88131}" type="pres">
      <dgm:prSet presAssocID="{7AA1E653-53CE-4657-9E9B-2B87F8A4C0EC}" presName="Name13" presStyleLbl="parChTrans1D2" presStyleIdx="0" presStyleCnt="3"/>
      <dgm:spPr/>
    </dgm:pt>
    <dgm:pt modelId="{E340DE3A-CDDA-4183-9D2C-A385668B1DBB}" type="pres">
      <dgm:prSet presAssocID="{C83217F9-CE6D-479D-85E1-EB1917CDDBCA}" presName="childText" presStyleLbl="bgAcc1" presStyleIdx="0" presStyleCnt="3" custScaleX="333528" custScaleY="110000">
        <dgm:presLayoutVars>
          <dgm:bulletEnabled val="1"/>
        </dgm:presLayoutVars>
      </dgm:prSet>
      <dgm:spPr/>
    </dgm:pt>
    <dgm:pt modelId="{8B57BB34-61C8-4827-998C-AB5662180A90}" type="pres">
      <dgm:prSet presAssocID="{36867E3B-8487-4493-8339-9E0A6442E01F}" presName="Name13" presStyleLbl="parChTrans1D2" presStyleIdx="1" presStyleCnt="3"/>
      <dgm:spPr/>
    </dgm:pt>
    <dgm:pt modelId="{3F7744B9-5C0C-4B13-8C85-840CB89A96E9}" type="pres">
      <dgm:prSet presAssocID="{F5E5EA3C-E900-41F6-B3D7-134E2CF64033}" presName="childText" presStyleLbl="bgAcc1" presStyleIdx="1" presStyleCnt="3" custScaleX="333528" custScaleY="110000">
        <dgm:presLayoutVars>
          <dgm:bulletEnabled val="1"/>
        </dgm:presLayoutVars>
      </dgm:prSet>
      <dgm:spPr/>
    </dgm:pt>
    <dgm:pt modelId="{2B00F922-A3D8-4514-AA25-D39194084A6F}" type="pres">
      <dgm:prSet presAssocID="{82623443-D1F6-4F32-B7D7-CDE0D97859B5}" presName="Name13" presStyleLbl="parChTrans1D2" presStyleIdx="2" presStyleCnt="3"/>
      <dgm:spPr/>
    </dgm:pt>
    <dgm:pt modelId="{BD30AF3E-CA7E-402C-97F6-2635297CB728}" type="pres">
      <dgm:prSet presAssocID="{BAD967B8-E8C0-4922-AA69-E5068BBC8F0E}" presName="childText" presStyleLbl="bgAcc1" presStyleIdx="2" presStyleCnt="3" custScaleX="333529" custScaleY="110000">
        <dgm:presLayoutVars>
          <dgm:bulletEnabled val="1"/>
        </dgm:presLayoutVars>
      </dgm:prSet>
      <dgm:spPr/>
    </dgm:pt>
  </dgm:ptLst>
  <dgm:cxnLst>
    <dgm:cxn modelId="{5E77161D-A3E8-4C99-B009-48D2C030AF85}" srcId="{FA82B9B3-3387-4934-AE0D-78FA7E5C091D}" destId="{7CC1B350-D393-4939-8E71-36ACE9FAEB0B}" srcOrd="0" destOrd="0" parTransId="{307BC75C-FF84-46FC-B6C8-267D07B1E903}" sibTransId="{F0DB46B9-A377-4754-A398-340A78CD9BA7}"/>
    <dgm:cxn modelId="{73A30261-7CFC-45FC-9079-940CAAFDC901}" type="presOf" srcId="{C83217F9-CE6D-479D-85E1-EB1917CDDBCA}" destId="{E340DE3A-CDDA-4183-9D2C-A385668B1DBB}" srcOrd="0" destOrd="0" presId="urn:microsoft.com/office/officeart/2005/8/layout/hierarchy3"/>
    <dgm:cxn modelId="{FFED7C42-85DB-4C31-B783-8A011ABADE8E}" srcId="{7CC1B350-D393-4939-8E71-36ACE9FAEB0B}" destId="{BAD967B8-E8C0-4922-AA69-E5068BBC8F0E}" srcOrd="2" destOrd="0" parTransId="{82623443-D1F6-4F32-B7D7-CDE0D97859B5}" sibTransId="{CF958D63-EFD2-4F20-865F-A0580689D04E}"/>
    <dgm:cxn modelId="{6AC10175-3E20-47CB-A25D-934F834ABC92}" type="presOf" srcId="{36867E3B-8487-4493-8339-9E0A6442E01F}" destId="{8B57BB34-61C8-4827-998C-AB5662180A90}" srcOrd="0" destOrd="0" presId="urn:microsoft.com/office/officeart/2005/8/layout/hierarchy3"/>
    <dgm:cxn modelId="{F84B5992-6B7D-444F-A86F-BF0F3C57308F}" type="presOf" srcId="{FA82B9B3-3387-4934-AE0D-78FA7E5C091D}" destId="{A72173AE-E092-4340-9CFD-43FB5E100001}" srcOrd="0" destOrd="0" presId="urn:microsoft.com/office/officeart/2005/8/layout/hierarchy3"/>
    <dgm:cxn modelId="{F291C39D-A165-4B61-B549-D55FACC92B50}" type="presOf" srcId="{BAD967B8-E8C0-4922-AA69-E5068BBC8F0E}" destId="{BD30AF3E-CA7E-402C-97F6-2635297CB728}" srcOrd="0" destOrd="0" presId="urn:microsoft.com/office/officeart/2005/8/layout/hierarchy3"/>
    <dgm:cxn modelId="{15D407B1-7948-4B11-A07E-4E9FFE423B6A}" type="presOf" srcId="{F5E5EA3C-E900-41F6-B3D7-134E2CF64033}" destId="{3F7744B9-5C0C-4B13-8C85-840CB89A96E9}" srcOrd="0" destOrd="0" presId="urn:microsoft.com/office/officeart/2005/8/layout/hierarchy3"/>
    <dgm:cxn modelId="{4BE019B3-8320-482E-BADB-78588D886ED8}" type="presOf" srcId="{82623443-D1F6-4F32-B7D7-CDE0D97859B5}" destId="{2B00F922-A3D8-4514-AA25-D39194084A6F}" srcOrd="0" destOrd="0" presId="urn:microsoft.com/office/officeart/2005/8/layout/hierarchy3"/>
    <dgm:cxn modelId="{DD2888B7-84E4-4F8A-A7BA-DD54668862AF}" type="presOf" srcId="{7AA1E653-53CE-4657-9E9B-2B87F8A4C0EC}" destId="{D9EA3CE0-35A1-46E5-8030-DB1293A88131}" srcOrd="0" destOrd="0" presId="urn:microsoft.com/office/officeart/2005/8/layout/hierarchy3"/>
    <dgm:cxn modelId="{76E124CC-7738-4EB1-B3F5-91A10F577B56}" type="presOf" srcId="{7CC1B350-D393-4939-8E71-36ACE9FAEB0B}" destId="{27850338-1BB4-4BC5-8ABE-6A3A4CAA825E}" srcOrd="0" destOrd="0" presId="urn:microsoft.com/office/officeart/2005/8/layout/hierarchy3"/>
    <dgm:cxn modelId="{1D97F1F1-0716-4F40-9106-21C0358EF872}" srcId="{7CC1B350-D393-4939-8E71-36ACE9FAEB0B}" destId="{C83217F9-CE6D-479D-85E1-EB1917CDDBCA}" srcOrd="0" destOrd="0" parTransId="{7AA1E653-53CE-4657-9E9B-2B87F8A4C0EC}" sibTransId="{00DBDB32-D74C-4B29-A8EF-33A4F599427F}"/>
    <dgm:cxn modelId="{0C7058F9-2ADA-40FF-AE02-9066B980A785}" type="presOf" srcId="{7CC1B350-D393-4939-8E71-36ACE9FAEB0B}" destId="{F030C829-89F6-433B-A664-AC177D8FE50D}" srcOrd="1" destOrd="0" presId="urn:microsoft.com/office/officeart/2005/8/layout/hierarchy3"/>
    <dgm:cxn modelId="{39B805FA-1BCE-4C37-9F38-B2EE8E2F7360}" srcId="{7CC1B350-D393-4939-8E71-36ACE9FAEB0B}" destId="{F5E5EA3C-E900-41F6-B3D7-134E2CF64033}" srcOrd="1" destOrd="0" parTransId="{36867E3B-8487-4493-8339-9E0A6442E01F}" sibTransId="{9D448EBC-8C94-4A3F-9DDE-1452B754D4D1}"/>
    <dgm:cxn modelId="{049C2416-DE6B-471C-925A-41FC245BC856}" type="presParOf" srcId="{A72173AE-E092-4340-9CFD-43FB5E100001}" destId="{5490EDA2-8EBF-46B0-8B72-40C1CD957B34}" srcOrd="0" destOrd="0" presId="urn:microsoft.com/office/officeart/2005/8/layout/hierarchy3"/>
    <dgm:cxn modelId="{D7911DBF-116D-4647-85BD-D5A34D2BF707}" type="presParOf" srcId="{5490EDA2-8EBF-46B0-8B72-40C1CD957B34}" destId="{7E358585-E431-444C-B971-E650121A5865}" srcOrd="0" destOrd="0" presId="urn:microsoft.com/office/officeart/2005/8/layout/hierarchy3"/>
    <dgm:cxn modelId="{B31952FA-5165-487C-A330-B38539F7E219}" type="presParOf" srcId="{7E358585-E431-444C-B971-E650121A5865}" destId="{27850338-1BB4-4BC5-8ABE-6A3A4CAA825E}" srcOrd="0" destOrd="0" presId="urn:microsoft.com/office/officeart/2005/8/layout/hierarchy3"/>
    <dgm:cxn modelId="{2CEE9906-E349-4E76-B73B-6F75540AD1DE}" type="presParOf" srcId="{7E358585-E431-444C-B971-E650121A5865}" destId="{F030C829-89F6-433B-A664-AC177D8FE50D}" srcOrd="1" destOrd="0" presId="urn:microsoft.com/office/officeart/2005/8/layout/hierarchy3"/>
    <dgm:cxn modelId="{71372477-3814-498A-B663-22D233D3D100}" type="presParOf" srcId="{5490EDA2-8EBF-46B0-8B72-40C1CD957B34}" destId="{7365A9D2-A83A-4981-B1D5-2518A93D092D}" srcOrd="1" destOrd="0" presId="urn:microsoft.com/office/officeart/2005/8/layout/hierarchy3"/>
    <dgm:cxn modelId="{DA7688E6-8A4F-48BF-802A-E81539D1E70C}" type="presParOf" srcId="{7365A9D2-A83A-4981-B1D5-2518A93D092D}" destId="{D9EA3CE0-35A1-46E5-8030-DB1293A88131}" srcOrd="0" destOrd="0" presId="urn:microsoft.com/office/officeart/2005/8/layout/hierarchy3"/>
    <dgm:cxn modelId="{06CE721C-4CC3-429E-A8E2-3AD933395850}" type="presParOf" srcId="{7365A9D2-A83A-4981-B1D5-2518A93D092D}" destId="{E340DE3A-CDDA-4183-9D2C-A385668B1DBB}" srcOrd="1" destOrd="0" presId="urn:microsoft.com/office/officeart/2005/8/layout/hierarchy3"/>
    <dgm:cxn modelId="{42DFE02F-2E20-4379-A638-6621E57DD4CB}" type="presParOf" srcId="{7365A9D2-A83A-4981-B1D5-2518A93D092D}" destId="{8B57BB34-61C8-4827-998C-AB5662180A90}" srcOrd="2" destOrd="0" presId="urn:microsoft.com/office/officeart/2005/8/layout/hierarchy3"/>
    <dgm:cxn modelId="{7A44B6DA-42E0-4B46-935B-BC8124A201BE}" type="presParOf" srcId="{7365A9D2-A83A-4981-B1D5-2518A93D092D}" destId="{3F7744B9-5C0C-4B13-8C85-840CB89A96E9}" srcOrd="3" destOrd="0" presId="urn:microsoft.com/office/officeart/2005/8/layout/hierarchy3"/>
    <dgm:cxn modelId="{26680B6B-580E-4041-96F7-B1AF24E1BF75}" type="presParOf" srcId="{7365A9D2-A83A-4981-B1D5-2518A93D092D}" destId="{2B00F922-A3D8-4514-AA25-D39194084A6F}" srcOrd="4" destOrd="0" presId="urn:microsoft.com/office/officeart/2005/8/layout/hierarchy3"/>
    <dgm:cxn modelId="{9DA05CDB-4A7E-475D-B6DF-A013FE653951}" type="presParOf" srcId="{7365A9D2-A83A-4981-B1D5-2518A93D092D}" destId="{BD30AF3E-CA7E-402C-97F6-2635297CB72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A82B9B3-3387-4934-AE0D-78FA7E5C091D}" type="doc">
      <dgm:prSet loTypeId="urn:microsoft.com/office/officeart/2005/8/layout/hierarchy3" loCatId="relationship" qsTypeId="urn:microsoft.com/office/officeart/2005/8/quickstyle/3d3" qsCatId="3D" csTypeId="urn:microsoft.com/office/officeart/2005/8/colors/accent0_3" csCatId="mainScheme" phldr="1"/>
      <dgm:spPr/>
      <dgm:t>
        <a:bodyPr/>
        <a:lstStyle/>
        <a:p>
          <a:endParaRPr lang="en-US"/>
        </a:p>
      </dgm:t>
    </dgm:pt>
    <dgm:pt modelId="{7CC1B350-D393-4939-8E71-36ACE9FAEB0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Authenticity</a:t>
          </a:r>
        </a:p>
      </dgm:t>
    </dgm:pt>
    <dgm:pt modelId="{307BC75C-FF84-46FC-B6C8-267D07B1E903}" type="parTrans" cxnId="{5E77161D-A3E8-4C99-B009-48D2C030AF85}">
      <dgm:prSet/>
      <dgm:spPr/>
      <dgm:t>
        <a:bodyPr/>
        <a:lstStyle/>
        <a:p>
          <a:endParaRPr lang="en-US"/>
        </a:p>
      </dgm:t>
    </dgm:pt>
    <dgm:pt modelId="{F0DB46B9-A377-4754-A398-340A78CD9BA7}" type="sibTrans" cxnId="{5E77161D-A3E8-4C99-B009-48D2C030AF85}">
      <dgm:prSet/>
      <dgm:spPr/>
      <dgm:t>
        <a:bodyPr/>
        <a:lstStyle/>
        <a:p>
          <a:endParaRPr lang="en-US"/>
        </a:p>
      </dgm:t>
    </dgm:pt>
    <dgm:pt modelId="{C83217F9-CE6D-479D-85E1-EB1917CDDBCA}">
      <dgm:prSet phldrT="[Tex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ZA" sz="2600" dirty="0">
              <a:solidFill>
                <a:schemeClr val="bg1"/>
              </a:solidFill>
            </a:rPr>
            <a:t>Can evidence be attributed to  learner?</a:t>
          </a:r>
          <a:endParaRPr lang="en-US" sz="2600" dirty="0">
            <a:solidFill>
              <a:schemeClr val="bg1"/>
            </a:solidFill>
          </a:endParaRPr>
        </a:p>
      </dgm:t>
    </dgm:pt>
    <dgm:pt modelId="{7AA1E653-53CE-4657-9E9B-2B87F8A4C0EC}" type="parTrans" cxnId="{1D97F1F1-0716-4F40-9106-21C0358EF872}">
      <dgm:prSet/>
      <dgm:spPr/>
      <dgm:t>
        <a:bodyPr/>
        <a:lstStyle/>
        <a:p>
          <a:endParaRPr lang="en-US"/>
        </a:p>
      </dgm:t>
    </dgm:pt>
    <dgm:pt modelId="{00DBDB32-D74C-4B29-A8EF-33A4F599427F}" type="sibTrans" cxnId="{1D97F1F1-0716-4F40-9106-21C0358EF872}">
      <dgm:prSet/>
      <dgm:spPr/>
      <dgm:t>
        <a:bodyPr/>
        <a:lstStyle/>
        <a:p>
          <a:endParaRPr lang="en-US"/>
        </a:p>
      </dgm:t>
    </dgm:pt>
    <dgm:pt modelId="{F5E5EA3C-E900-41F6-B3D7-134E2CF64033}">
      <dgm:prSet phldrT="[Text]" custT="1"/>
      <dgm:spPr>
        <a:solidFill>
          <a:schemeClr val="bg1">
            <a:lumMod val="6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r>
            <a:rPr lang="en-ZA" sz="2600" dirty="0">
              <a:solidFill>
                <a:schemeClr val="bg1"/>
              </a:solidFill>
            </a:rPr>
            <a:t>Is  evidence  learner’s own work?</a:t>
          </a:r>
          <a:endParaRPr lang="en-US" sz="2600" dirty="0">
            <a:solidFill>
              <a:schemeClr val="bg1"/>
            </a:solidFill>
          </a:endParaRPr>
        </a:p>
      </dgm:t>
    </dgm:pt>
    <dgm:pt modelId="{36867E3B-8487-4493-8339-9E0A6442E01F}" type="parTrans" cxnId="{39B805FA-1BCE-4C37-9F38-B2EE8E2F7360}">
      <dgm:prSet/>
      <dgm:spPr/>
      <dgm:t>
        <a:bodyPr/>
        <a:lstStyle/>
        <a:p>
          <a:endParaRPr lang="en-US"/>
        </a:p>
      </dgm:t>
    </dgm:pt>
    <dgm:pt modelId="{9D448EBC-8C94-4A3F-9DDE-1452B754D4D1}" type="sibTrans" cxnId="{39B805FA-1BCE-4C37-9F38-B2EE8E2F7360}">
      <dgm:prSet/>
      <dgm:spPr/>
      <dgm:t>
        <a:bodyPr/>
        <a:lstStyle/>
        <a:p>
          <a:endParaRPr lang="en-US"/>
        </a:p>
      </dgm:t>
    </dgm:pt>
    <dgm:pt modelId="{A72173AE-E092-4340-9CFD-43FB5E100001}" type="pres">
      <dgm:prSet presAssocID="{FA82B9B3-3387-4934-AE0D-78FA7E5C091D}" presName="diagram" presStyleCnt="0">
        <dgm:presLayoutVars>
          <dgm:chPref val="1"/>
          <dgm:dir/>
          <dgm:animOne val="branch"/>
          <dgm:animLvl val="lvl"/>
          <dgm:resizeHandles/>
        </dgm:presLayoutVars>
      </dgm:prSet>
      <dgm:spPr/>
    </dgm:pt>
    <dgm:pt modelId="{5490EDA2-8EBF-46B0-8B72-40C1CD957B34}" type="pres">
      <dgm:prSet presAssocID="{7CC1B350-D393-4939-8E71-36ACE9FAEB0B}" presName="root" presStyleCnt="0"/>
      <dgm:spPr/>
    </dgm:pt>
    <dgm:pt modelId="{7E358585-E431-444C-B971-E650121A5865}" type="pres">
      <dgm:prSet presAssocID="{7CC1B350-D393-4939-8E71-36ACE9FAEB0B}" presName="rootComposite" presStyleCnt="0"/>
      <dgm:spPr/>
    </dgm:pt>
    <dgm:pt modelId="{27850338-1BB4-4BC5-8ABE-6A3A4CAA825E}" type="pres">
      <dgm:prSet presAssocID="{7CC1B350-D393-4939-8E71-36ACE9FAEB0B}" presName="rootText" presStyleLbl="node1" presStyleIdx="0" presStyleCnt="1" custScaleX="62093" custScaleY="62093"/>
      <dgm:spPr/>
    </dgm:pt>
    <dgm:pt modelId="{F030C829-89F6-433B-A664-AC177D8FE50D}" type="pres">
      <dgm:prSet presAssocID="{7CC1B350-D393-4939-8E71-36ACE9FAEB0B}" presName="rootConnector" presStyleLbl="node1" presStyleIdx="0" presStyleCnt="1"/>
      <dgm:spPr/>
    </dgm:pt>
    <dgm:pt modelId="{7365A9D2-A83A-4981-B1D5-2518A93D092D}" type="pres">
      <dgm:prSet presAssocID="{7CC1B350-D393-4939-8E71-36ACE9FAEB0B}" presName="childShape" presStyleCnt="0"/>
      <dgm:spPr/>
    </dgm:pt>
    <dgm:pt modelId="{D9EA3CE0-35A1-46E5-8030-DB1293A88131}" type="pres">
      <dgm:prSet presAssocID="{7AA1E653-53CE-4657-9E9B-2B87F8A4C0EC}" presName="Name13" presStyleLbl="parChTrans1D2" presStyleIdx="0" presStyleCnt="2"/>
      <dgm:spPr/>
    </dgm:pt>
    <dgm:pt modelId="{E340DE3A-CDDA-4183-9D2C-A385668B1DBB}" type="pres">
      <dgm:prSet presAssocID="{C83217F9-CE6D-479D-85E1-EB1917CDDBCA}" presName="childText" presStyleLbl="bgAcc1" presStyleIdx="0" presStyleCnt="2" custScaleX="175664" custScaleY="68302">
        <dgm:presLayoutVars>
          <dgm:bulletEnabled val="1"/>
        </dgm:presLayoutVars>
      </dgm:prSet>
      <dgm:spPr/>
    </dgm:pt>
    <dgm:pt modelId="{8B57BB34-61C8-4827-998C-AB5662180A90}" type="pres">
      <dgm:prSet presAssocID="{36867E3B-8487-4493-8339-9E0A6442E01F}" presName="Name13" presStyleLbl="parChTrans1D2" presStyleIdx="1" presStyleCnt="2"/>
      <dgm:spPr/>
    </dgm:pt>
    <dgm:pt modelId="{3F7744B9-5C0C-4B13-8C85-840CB89A96E9}" type="pres">
      <dgm:prSet presAssocID="{F5E5EA3C-E900-41F6-B3D7-134E2CF64033}" presName="childText" presStyleLbl="bgAcc1" presStyleIdx="1" presStyleCnt="2" custScaleX="175850" custScaleY="68302">
        <dgm:presLayoutVars>
          <dgm:bulletEnabled val="1"/>
        </dgm:presLayoutVars>
      </dgm:prSet>
      <dgm:spPr/>
    </dgm:pt>
  </dgm:ptLst>
  <dgm:cxnLst>
    <dgm:cxn modelId="{2A924611-E4F4-4A66-82AB-9AE984446583}" type="presOf" srcId="{C83217F9-CE6D-479D-85E1-EB1917CDDBCA}" destId="{E340DE3A-CDDA-4183-9D2C-A385668B1DBB}" srcOrd="0" destOrd="0" presId="urn:microsoft.com/office/officeart/2005/8/layout/hierarchy3"/>
    <dgm:cxn modelId="{5E77161D-A3E8-4C99-B009-48D2C030AF85}" srcId="{FA82B9B3-3387-4934-AE0D-78FA7E5C091D}" destId="{7CC1B350-D393-4939-8E71-36ACE9FAEB0B}" srcOrd="0" destOrd="0" parTransId="{307BC75C-FF84-46FC-B6C8-267D07B1E903}" sibTransId="{F0DB46B9-A377-4754-A398-340A78CD9BA7}"/>
    <dgm:cxn modelId="{F589815B-788C-47DB-B278-24415CA7B185}" type="presOf" srcId="{7CC1B350-D393-4939-8E71-36ACE9FAEB0B}" destId="{F030C829-89F6-433B-A664-AC177D8FE50D}" srcOrd="1" destOrd="0" presId="urn:microsoft.com/office/officeart/2005/8/layout/hierarchy3"/>
    <dgm:cxn modelId="{ED36F744-ABC0-4D33-B40F-DE12BF1671C5}" type="presOf" srcId="{7AA1E653-53CE-4657-9E9B-2B87F8A4C0EC}" destId="{D9EA3CE0-35A1-46E5-8030-DB1293A88131}" srcOrd="0" destOrd="0" presId="urn:microsoft.com/office/officeart/2005/8/layout/hierarchy3"/>
    <dgm:cxn modelId="{3FD2E869-EAEA-4EFE-8492-FCE1952349D3}" type="presOf" srcId="{7CC1B350-D393-4939-8E71-36ACE9FAEB0B}" destId="{27850338-1BB4-4BC5-8ABE-6A3A4CAA825E}" srcOrd="0" destOrd="0" presId="urn:microsoft.com/office/officeart/2005/8/layout/hierarchy3"/>
    <dgm:cxn modelId="{7E0D3990-81F3-4117-9F52-0A54D6F219FF}" type="presOf" srcId="{F5E5EA3C-E900-41F6-B3D7-134E2CF64033}" destId="{3F7744B9-5C0C-4B13-8C85-840CB89A96E9}" srcOrd="0" destOrd="0" presId="urn:microsoft.com/office/officeart/2005/8/layout/hierarchy3"/>
    <dgm:cxn modelId="{27BD5BB0-6AE9-4F60-9EFE-CDD4E9F8E28F}" type="presOf" srcId="{36867E3B-8487-4493-8339-9E0A6442E01F}" destId="{8B57BB34-61C8-4827-998C-AB5662180A90}" srcOrd="0" destOrd="0" presId="urn:microsoft.com/office/officeart/2005/8/layout/hierarchy3"/>
    <dgm:cxn modelId="{B9E3ABE6-2F59-490A-9DDB-D96E9046FE79}" type="presOf" srcId="{FA82B9B3-3387-4934-AE0D-78FA7E5C091D}" destId="{A72173AE-E092-4340-9CFD-43FB5E100001}" srcOrd="0" destOrd="0" presId="urn:microsoft.com/office/officeart/2005/8/layout/hierarchy3"/>
    <dgm:cxn modelId="{1D97F1F1-0716-4F40-9106-21C0358EF872}" srcId="{7CC1B350-D393-4939-8E71-36ACE9FAEB0B}" destId="{C83217F9-CE6D-479D-85E1-EB1917CDDBCA}" srcOrd="0" destOrd="0" parTransId="{7AA1E653-53CE-4657-9E9B-2B87F8A4C0EC}" sibTransId="{00DBDB32-D74C-4B29-A8EF-33A4F599427F}"/>
    <dgm:cxn modelId="{39B805FA-1BCE-4C37-9F38-B2EE8E2F7360}" srcId="{7CC1B350-D393-4939-8E71-36ACE9FAEB0B}" destId="{F5E5EA3C-E900-41F6-B3D7-134E2CF64033}" srcOrd="1" destOrd="0" parTransId="{36867E3B-8487-4493-8339-9E0A6442E01F}" sibTransId="{9D448EBC-8C94-4A3F-9DDE-1452B754D4D1}"/>
    <dgm:cxn modelId="{1B2AB4EC-A502-440A-B868-894CE49D5DAF}" type="presParOf" srcId="{A72173AE-E092-4340-9CFD-43FB5E100001}" destId="{5490EDA2-8EBF-46B0-8B72-40C1CD957B34}" srcOrd="0" destOrd="0" presId="urn:microsoft.com/office/officeart/2005/8/layout/hierarchy3"/>
    <dgm:cxn modelId="{33AB4F6E-7A00-44CA-B0C1-F636A89C807D}" type="presParOf" srcId="{5490EDA2-8EBF-46B0-8B72-40C1CD957B34}" destId="{7E358585-E431-444C-B971-E650121A5865}" srcOrd="0" destOrd="0" presId="urn:microsoft.com/office/officeart/2005/8/layout/hierarchy3"/>
    <dgm:cxn modelId="{003AB2A9-6973-43D4-B316-91B900D9B716}" type="presParOf" srcId="{7E358585-E431-444C-B971-E650121A5865}" destId="{27850338-1BB4-4BC5-8ABE-6A3A4CAA825E}" srcOrd="0" destOrd="0" presId="urn:microsoft.com/office/officeart/2005/8/layout/hierarchy3"/>
    <dgm:cxn modelId="{257F4260-7286-4242-88BA-41CD8B25F355}" type="presParOf" srcId="{7E358585-E431-444C-B971-E650121A5865}" destId="{F030C829-89F6-433B-A664-AC177D8FE50D}" srcOrd="1" destOrd="0" presId="urn:microsoft.com/office/officeart/2005/8/layout/hierarchy3"/>
    <dgm:cxn modelId="{AD30F615-71AD-42D2-8C3E-3898FE710D30}" type="presParOf" srcId="{5490EDA2-8EBF-46B0-8B72-40C1CD957B34}" destId="{7365A9D2-A83A-4981-B1D5-2518A93D092D}" srcOrd="1" destOrd="0" presId="urn:microsoft.com/office/officeart/2005/8/layout/hierarchy3"/>
    <dgm:cxn modelId="{25236D24-8F58-4234-A02A-E92642355E0D}" type="presParOf" srcId="{7365A9D2-A83A-4981-B1D5-2518A93D092D}" destId="{D9EA3CE0-35A1-46E5-8030-DB1293A88131}" srcOrd="0" destOrd="0" presId="urn:microsoft.com/office/officeart/2005/8/layout/hierarchy3"/>
    <dgm:cxn modelId="{D5CD4E50-C734-4C65-90A5-089FDC307782}" type="presParOf" srcId="{7365A9D2-A83A-4981-B1D5-2518A93D092D}" destId="{E340DE3A-CDDA-4183-9D2C-A385668B1DBB}" srcOrd="1" destOrd="0" presId="urn:microsoft.com/office/officeart/2005/8/layout/hierarchy3"/>
    <dgm:cxn modelId="{55C6B0CA-C32B-41F8-A169-D24882A5F0A3}" type="presParOf" srcId="{7365A9D2-A83A-4981-B1D5-2518A93D092D}" destId="{8B57BB34-61C8-4827-998C-AB5662180A90}" srcOrd="2" destOrd="0" presId="urn:microsoft.com/office/officeart/2005/8/layout/hierarchy3"/>
    <dgm:cxn modelId="{FB0407C9-3C96-4DF1-9FDF-9BD7D20FF644}" type="presParOf" srcId="{7365A9D2-A83A-4981-B1D5-2518A93D092D}" destId="{3F7744B9-5C0C-4B13-8C85-840CB89A96E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A82B9B3-3387-4934-AE0D-78FA7E5C091D}" type="doc">
      <dgm:prSet loTypeId="urn:microsoft.com/office/officeart/2005/8/layout/hierarchy3" loCatId="relationship" qsTypeId="urn:microsoft.com/office/officeart/2005/8/quickstyle/3d3" qsCatId="3D" csTypeId="urn:microsoft.com/office/officeart/2005/8/colors/accent0_3" csCatId="mainScheme" phldr="1"/>
      <dgm:spPr/>
      <dgm:t>
        <a:bodyPr/>
        <a:lstStyle/>
        <a:p>
          <a:endParaRPr lang="en-US"/>
        </a:p>
      </dgm:t>
    </dgm:pt>
    <dgm:pt modelId="{7CC1B350-D393-4939-8E71-36ACE9FAEB0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Currency</a:t>
          </a:r>
        </a:p>
      </dgm:t>
    </dgm:pt>
    <dgm:pt modelId="{307BC75C-FF84-46FC-B6C8-267D07B1E903}" type="parTrans" cxnId="{5E77161D-A3E8-4C99-B009-48D2C030AF85}">
      <dgm:prSet/>
      <dgm:spPr/>
      <dgm:t>
        <a:bodyPr/>
        <a:lstStyle/>
        <a:p>
          <a:endParaRPr lang="en-US"/>
        </a:p>
      </dgm:t>
    </dgm:pt>
    <dgm:pt modelId="{F0DB46B9-A377-4754-A398-340A78CD9BA7}" type="sibTrans" cxnId="{5E77161D-A3E8-4C99-B009-48D2C030AF85}">
      <dgm:prSet/>
      <dgm:spPr/>
      <dgm:t>
        <a:bodyPr/>
        <a:lstStyle/>
        <a:p>
          <a:endParaRPr lang="en-US"/>
        </a:p>
      </dgm:t>
    </dgm:pt>
    <dgm:pt modelId="{C83217F9-CE6D-479D-85E1-EB1917CDDBCA}">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ZA" sz="2600" dirty="0">
              <a:solidFill>
                <a:schemeClr val="bg1"/>
              </a:solidFill>
            </a:rPr>
            <a:t>Is evidence related to current competence?</a:t>
          </a:r>
          <a:endParaRPr lang="en-US" sz="2600" dirty="0">
            <a:solidFill>
              <a:schemeClr val="bg1"/>
            </a:solidFill>
          </a:endParaRPr>
        </a:p>
      </dgm:t>
    </dgm:pt>
    <dgm:pt modelId="{7AA1E653-53CE-4657-9E9B-2B87F8A4C0EC}" type="parTrans" cxnId="{1D97F1F1-0716-4F40-9106-21C0358EF872}">
      <dgm:prSet/>
      <dgm:spPr/>
      <dgm:t>
        <a:bodyPr/>
        <a:lstStyle/>
        <a:p>
          <a:endParaRPr lang="en-US"/>
        </a:p>
      </dgm:t>
    </dgm:pt>
    <dgm:pt modelId="{00DBDB32-D74C-4B29-A8EF-33A4F599427F}" type="sibTrans" cxnId="{1D97F1F1-0716-4F40-9106-21C0358EF872}">
      <dgm:prSet/>
      <dgm:spPr/>
      <dgm:t>
        <a:bodyPr/>
        <a:lstStyle/>
        <a:p>
          <a:endParaRPr lang="en-US"/>
        </a:p>
      </dgm:t>
    </dgm:pt>
    <dgm:pt modelId="{4001EBAE-5AAB-4884-B09D-72FD634CC2E9}">
      <dgm:prSet custT="1"/>
      <dgm:spPr>
        <a:solidFill>
          <a:schemeClr val="bg1">
            <a:lumMod val="6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r>
            <a:rPr lang="en-ZA" sz="2600" dirty="0">
              <a:solidFill>
                <a:schemeClr val="bg1"/>
              </a:solidFill>
            </a:rPr>
            <a:t>Currency refers to applicability of:</a:t>
          </a:r>
        </a:p>
      </dgm:t>
    </dgm:pt>
    <dgm:pt modelId="{50B78B17-FAEB-4A4C-B4FE-D5A253B6EE6A}" type="parTrans" cxnId="{C4086C39-28E7-47DC-99A6-03A7B650E894}">
      <dgm:prSet/>
      <dgm:spPr/>
      <dgm:t>
        <a:bodyPr/>
        <a:lstStyle/>
        <a:p>
          <a:endParaRPr lang="en-US"/>
        </a:p>
      </dgm:t>
    </dgm:pt>
    <dgm:pt modelId="{05EC1E3F-FEB4-4821-9137-7FFD44039D8F}" type="sibTrans" cxnId="{C4086C39-28E7-47DC-99A6-03A7B650E894}">
      <dgm:prSet/>
      <dgm:spPr/>
      <dgm:t>
        <a:bodyPr/>
        <a:lstStyle/>
        <a:p>
          <a:endParaRPr lang="en-US"/>
        </a:p>
      </dgm:t>
    </dgm:pt>
    <dgm:pt modelId="{609D233F-E1FF-4CF0-A173-2B40ED49C4A3}">
      <dgm:prSet custT="1"/>
      <dgm:spPr>
        <a:solidFill>
          <a:schemeClr val="bg1">
            <a:lumMod val="6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r>
            <a:rPr lang="en-ZA" sz="2400" dirty="0">
              <a:solidFill>
                <a:schemeClr val="bg1"/>
              </a:solidFill>
            </a:rPr>
            <a:t>skills, </a:t>
          </a:r>
        </a:p>
      </dgm:t>
    </dgm:pt>
    <dgm:pt modelId="{71CEC83C-30C1-46B5-991B-8CD743EA618E}" type="parTrans" cxnId="{7EEE24B1-46E9-47BE-B21D-0ABD5BCF5B43}">
      <dgm:prSet/>
      <dgm:spPr/>
      <dgm:t>
        <a:bodyPr/>
        <a:lstStyle/>
        <a:p>
          <a:endParaRPr lang="en-US"/>
        </a:p>
      </dgm:t>
    </dgm:pt>
    <dgm:pt modelId="{D5DD15FE-34BF-4200-BA15-9005002E6C70}" type="sibTrans" cxnId="{7EEE24B1-46E9-47BE-B21D-0ABD5BCF5B43}">
      <dgm:prSet/>
      <dgm:spPr/>
      <dgm:t>
        <a:bodyPr/>
        <a:lstStyle/>
        <a:p>
          <a:endParaRPr lang="en-US"/>
        </a:p>
      </dgm:t>
    </dgm:pt>
    <dgm:pt modelId="{D65A968C-6A35-4420-9417-705059AC1BC9}">
      <dgm:prSet custT="1"/>
      <dgm:spPr>
        <a:solidFill>
          <a:schemeClr val="bg1">
            <a:lumMod val="6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r>
            <a:rPr lang="en-ZA" sz="2400" dirty="0">
              <a:solidFill>
                <a:schemeClr val="bg1"/>
              </a:solidFill>
            </a:rPr>
            <a:t>knowledge </a:t>
          </a:r>
        </a:p>
      </dgm:t>
    </dgm:pt>
    <dgm:pt modelId="{1B477662-D90B-4165-B4DF-801667439E63}" type="parTrans" cxnId="{5AE9A2EC-40D5-4D01-9279-BBE32A033806}">
      <dgm:prSet/>
      <dgm:spPr/>
      <dgm:t>
        <a:bodyPr/>
        <a:lstStyle/>
        <a:p>
          <a:endParaRPr lang="en-US"/>
        </a:p>
      </dgm:t>
    </dgm:pt>
    <dgm:pt modelId="{EE8CB6C7-6046-44F2-A209-2A00F323FEEE}" type="sibTrans" cxnId="{5AE9A2EC-40D5-4D01-9279-BBE32A033806}">
      <dgm:prSet/>
      <dgm:spPr/>
      <dgm:t>
        <a:bodyPr/>
        <a:lstStyle/>
        <a:p>
          <a:endParaRPr lang="en-US"/>
        </a:p>
      </dgm:t>
    </dgm:pt>
    <dgm:pt modelId="{EF92F7AA-760F-49D1-9594-00BB5D5906EB}">
      <dgm:prSet custT="1"/>
      <dgm:spPr>
        <a:solidFill>
          <a:schemeClr val="bg1">
            <a:lumMod val="6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r>
            <a:rPr lang="en-ZA" sz="2400" dirty="0">
              <a:solidFill>
                <a:schemeClr val="bg1"/>
              </a:solidFill>
            </a:rPr>
            <a:t>understanding in present circumstances</a:t>
          </a:r>
        </a:p>
      </dgm:t>
    </dgm:pt>
    <dgm:pt modelId="{E56455E6-CA95-41FC-806F-163EF5933BCA}" type="parTrans" cxnId="{433E0A14-E6AE-4BA6-A123-54CDE33E9733}">
      <dgm:prSet/>
      <dgm:spPr/>
      <dgm:t>
        <a:bodyPr/>
        <a:lstStyle/>
        <a:p>
          <a:endParaRPr lang="en-US"/>
        </a:p>
      </dgm:t>
    </dgm:pt>
    <dgm:pt modelId="{872293C3-A014-4F50-B192-1D77D6734FDF}" type="sibTrans" cxnId="{433E0A14-E6AE-4BA6-A123-54CDE33E9733}">
      <dgm:prSet/>
      <dgm:spPr/>
      <dgm:t>
        <a:bodyPr/>
        <a:lstStyle/>
        <a:p>
          <a:endParaRPr lang="en-US"/>
        </a:p>
      </dgm:t>
    </dgm:pt>
    <dgm:pt modelId="{A72173AE-E092-4340-9CFD-43FB5E100001}" type="pres">
      <dgm:prSet presAssocID="{FA82B9B3-3387-4934-AE0D-78FA7E5C091D}" presName="diagram" presStyleCnt="0">
        <dgm:presLayoutVars>
          <dgm:chPref val="1"/>
          <dgm:dir/>
          <dgm:animOne val="branch"/>
          <dgm:animLvl val="lvl"/>
          <dgm:resizeHandles/>
        </dgm:presLayoutVars>
      </dgm:prSet>
      <dgm:spPr/>
    </dgm:pt>
    <dgm:pt modelId="{5490EDA2-8EBF-46B0-8B72-40C1CD957B34}" type="pres">
      <dgm:prSet presAssocID="{7CC1B350-D393-4939-8E71-36ACE9FAEB0B}" presName="root" presStyleCnt="0"/>
      <dgm:spPr/>
    </dgm:pt>
    <dgm:pt modelId="{7E358585-E431-444C-B971-E650121A5865}" type="pres">
      <dgm:prSet presAssocID="{7CC1B350-D393-4939-8E71-36ACE9FAEB0B}" presName="rootComposite" presStyleCnt="0"/>
      <dgm:spPr/>
    </dgm:pt>
    <dgm:pt modelId="{27850338-1BB4-4BC5-8ABE-6A3A4CAA825E}" type="pres">
      <dgm:prSet presAssocID="{7CC1B350-D393-4939-8E71-36ACE9FAEB0B}" presName="rootText" presStyleLbl="node1" presStyleIdx="0" presStyleCnt="1" custScaleX="90909" custScaleY="90909"/>
      <dgm:spPr/>
    </dgm:pt>
    <dgm:pt modelId="{F030C829-89F6-433B-A664-AC177D8FE50D}" type="pres">
      <dgm:prSet presAssocID="{7CC1B350-D393-4939-8E71-36ACE9FAEB0B}" presName="rootConnector" presStyleLbl="node1" presStyleIdx="0" presStyleCnt="1"/>
      <dgm:spPr/>
    </dgm:pt>
    <dgm:pt modelId="{7365A9D2-A83A-4981-B1D5-2518A93D092D}" type="pres">
      <dgm:prSet presAssocID="{7CC1B350-D393-4939-8E71-36ACE9FAEB0B}" presName="childShape" presStyleCnt="0"/>
      <dgm:spPr/>
    </dgm:pt>
    <dgm:pt modelId="{D9EA3CE0-35A1-46E5-8030-DB1293A88131}" type="pres">
      <dgm:prSet presAssocID="{7AA1E653-53CE-4657-9E9B-2B87F8A4C0EC}" presName="Name13" presStyleLbl="parChTrans1D2" presStyleIdx="0" presStyleCnt="2"/>
      <dgm:spPr/>
    </dgm:pt>
    <dgm:pt modelId="{E340DE3A-CDDA-4183-9D2C-A385668B1DBB}" type="pres">
      <dgm:prSet presAssocID="{C83217F9-CE6D-479D-85E1-EB1917CDDBCA}" presName="childText" presStyleLbl="bgAcc1" presStyleIdx="0" presStyleCnt="2" custScaleX="303207">
        <dgm:presLayoutVars>
          <dgm:bulletEnabled val="1"/>
        </dgm:presLayoutVars>
      </dgm:prSet>
      <dgm:spPr/>
    </dgm:pt>
    <dgm:pt modelId="{F53D401D-1ABB-495B-9F65-628B56D452DE}" type="pres">
      <dgm:prSet presAssocID="{50B78B17-FAEB-4A4C-B4FE-D5A253B6EE6A}" presName="Name13" presStyleLbl="parChTrans1D2" presStyleIdx="1" presStyleCnt="2"/>
      <dgm:spPr/>
    </dgm:pt>
    <dgm:pt modelId="{E8CCADF2-088C-4B94-823C-5316340451E0}" type="pres">
      <dgm:prSet presAssocID="{4001EBAE-5AAB-4884-B09D-72FD634CC2E9}" presName="childText" presStyleLbl="bgAcc1" presStyleIdx="1" presStyleCnt="2" custScaleX="303207" custScaleY="134392">
        <dgm:presLayoutVars>
          <dgm:bulletEnabled val="1"/>
        </dgm:presLayoutVars>
      </dgm:prSet>
      <dgm:spPr/>
    </dgm:pt>
  </dgm:ptLst>
  <dgm:cxnLst>
    <dgm:cxn modelId="{4A45AE13-5304-4F47-9A70-F91744332AF2}" type="presOf" srcId="{FA82B9B3-3387-4934-AE0D-78FA7E5C091D}" destId="{A72173AE-E092-4340-9CFD-43FB5E100001}" srcOrd="0" destOrd="0" presId="urn:microsoft.com/office/officeart/2005/8/layout/hierarchy3"/>
    <dgm:cxn modelId="{433E0A14-E6AE-4BA6-A123-54CDE33E9733}" srcId="{4001EBAE-5AAB-4884-B09D-72FD634CC2E9}" destId="{EF92F7AA-760F-49D1-9594-00BB5D5906EB}" srcOrd="2" destOrd="0" parTransId="{E56455E6-CA95-41FC-806F-163EF5933BCA}" sibTransId="{872293C3-A014-4F50-B192-1D77D6734FDF}"/>
    <dgm:cxn modelId="{5E77161D-A3E8-4C99-B009-48D2C030AF85}" srcId="{FA82B9B3-3387-4934-AE0D-78FA7E5C091D}" destId="{7CC1B350-D393-4939-8E71-36ACE9FAEB0B}" srcOrd="0" destOrd="0" parTransId="{307BC75C-FF84-46FC-B6C8-267D07B1E903}" sibTransId="{F0DB46B9-A377-4754-A398-340A78CD9BA7}"/>
    <dgm:cxn modelId="{BF07F529-2464-4C71-8015-747392327644}" type="presOf" srcId="{C83217F9-CE6D-479D-85E1-EB1917CDDBCA}" destId="{E340DE3A-CDDA-4183-9D2C-A385668B1DBB}" srcOrd="0" destOrd="0" presId="urn:microsoft.com/office/officeart/2005/8/layout/hierarchy3"/>
    <dgm:cxn modelId="{C4086C39-28E7-47DC-99A6-03A7B650E894}" srcId="{7CC1B350-D393-4939-8E71-36ACE9FAEB0B}" destId="{4001EBAE-5AAB-4884-B09D-72FD634CC2E9}" srcOrd="1" destOrd="0" parTransId="{50B78B17-FAEB-4A4C-B4FE-D5A253B6EE6A}" sibTransId="{05EC1E3F-FEB4-4821-9137-7FFD44039D8F}"/>
    <dgm:cxn modelId="{3FA0BA5C-0EB8-4448-9375-78675F304AC2}" type="presOf" srcId="{EF92F7AA-760F-49D1-9594-00BB5D5906EB}" destId="{E8CCADF2-088C-4B94-823C-5316340451E0}" srcOrd="0" destOrd="3" presId="urn:microsoft.com/office/officeart/2005/8/layout/hierarchy3"/>
    <dgm:cxn modelId="{CC37FA48-469E-4290-807A-D3D150005EBB}" type="presOf" srcId="{7AA1E653-53CE-4657-9E9B-2B87F8A4C0EC}" destId="{D9EA3CE0-35A1-46E5-8030-DB1293A88131}" srcOrd="0" destOrd="0" presId="urn:microsoft.com/office/officeart/2005/8/layout/hierarchy3"/>
    <dgm:cxn modelId="{F01A0F6D-0C07-444A-9445-AB54C6EB48EC}" type="presOf" srcId="{D65A968C-6A35-4420-9417-705059AC1BC9}" destId="{E8CCADF2-088C-4B94-823C-5316340451E0}" srcOrd="0" destOrd="2" presId="urn:microsoft.com/office/officeart/2005/8/layout/hierarchy3"/>
    <dgm:cxn modelId="{F02BE74F-8FF8-45E2-B352-4003B2197423}" type="presOf" srcId="{7CC1B350-D393-4939-8E71-36ACE9FAEB0B}" destId="{F030C829-89F6-433B-A664-AC177D8FE50D}" srcOrd="1" destOrd="0" presId="urn:microsoft.com/office/officeart/2005/8/layout/hierarchy3"/>
    <dgm:cxn modelId="{9F772181-BDCB-485E-BD95-4002CB542A36}" type="presOf" srcId="{609D233F-E1FF-4CF0-A173-2B40ED49C4A3}" destId="{E8CCADF2-088C-4B94-823C-5316340451E0}" srcOrd="0" destOrd="1" presId="urn:microsoft.com/office/officeart/2005/8/layout/hierarchy3"/>
    <dgm:cxn modelId="{D86D2492-5AD1-482E-9063-6FD2C1448CC4}" type="presOf" srcId="{50B78B17-FAEB-4A4C-B4FE-D5A253B6EE6A}" destId="{F53D401D-1ABB-495B-9F65-628B56D452DE}" srcOrd="0" destOrd="0" presId="urn:microsoft.com/office/officeart/2005/8/layout/hierarchy3"/>
    <dgm:cxn modelId="{7EEE24B1-46E9-47BE-B21D-0ABD5BCF5B43}" srcId="{4001EBAE-5AAB-4884-B09D-72FD634CC2E9}" destId="{609D233F-E1FF-4CF0-A173-2B40ED49C4A3}" srcOrd="0" destOrd="0" parTransId="{71CEC83C-30C1-46B5-991B-8CD743EA618E}" sibTransId="{D5DD15FE-34BF-4200-BA15-9005002E6C70}"/>
    <dgm:cxn modelId="{AF9233B9-6282-4EC7-8FE4-AE648602CF45}" type="presOf" srcId="{7CC1B350-D393-4939-8E71-36ACE9FAEB0B}" destId="{27850338-1BB4-4BC5-8ABE-6A3A4CAA825E}" srcOrd="0" destOrd="0" presId="urn:microsoft.com/office/officeart/2005/8/layout/hierarchy3"/>
    <dgm:cxn modelId="{35ECDDEA-B715-4422-BBF3-15A482CBBAB7}" type="presOf" srcId="{4001EBAE-5AAB-4884-B09D-72FD634CC2E9}" destId="{E8CCADF2-088C-4B94-823C-5316340451E0}" srcOrd="0" destOrd="0" presId="urn:microsoft.com/office/officeart/2005/8/layout/hierarchy3"/>
    <dgm:cxn modelId="{5AE9A2EC-40D5-4D01-9279-BBE32A033806}" srcId="{4001EBAE-5AAB-4884-B09D-72FD634CC2E9}" destId="{D65A968C-6A35-4420-9417-705059AC1BC9}" srcOrd="1" destOrd="0" parTransId="{1B477662-D90B-4165-B4DF-801667439E63}" sibTransId="{EE8CB6C7-6046-44F2-A209-2A00F323FEEE}"/>
    <dgm:cxn modelId="{1D97F1F1-0716-4F40-9106-21C0358EF872}" srcId="{7CC1B350-D393-4939-8E71-36ACE9FAEB0B}" destId="{C83217F9-CE6D-479D-85E1-EB1917CDDBCA}" srcOrd="0" destOrd="0" parTransId="{7AA1E653-53CE-4657-9E9B-2B87F8A4C0EC}" sibTransId="{00DBDB32-D74C-4B29-A8EF-33A4F599427F}"/>
    <dgm:cxn modelId="{B1720B9F-86CD-4975-A628-B2D13DA1A1FD}" type="presParOf" srcId="{A72173AE-E092-4340-9CFD-43FB5E100001}" destId="{5490EDA2-8EBF-46B0-8B72-40C1CD957B34}" srcOrd="0" destOrd="0" presId="urn:microsoft.com/office/officeart/2005/8/layout/hierarchy3"/>
    <dgm:cxn modelId="{3A427AD1-00FB-4FE5-B146-B23D9B66AE6F}" type="presParOf" srcId="{5490EDA2-8EBF-46B0-8B72-40C1CD957B34}" destId="{7E358585-E431-444C-B971-E650121A5865}" srcOrd="0" destOrd="0" presId="urn:microsoft.com/office/officeart/2005/8/layout/hierarchy3"/>
    <dgm:cxn modelId="{F07705C7-248D-4EC6-8266-5CD6A7D8CFD3}" type="presParOf" srcId="{7E358585-E431-444C-B971-E650121A5865}" destId="{27850338-1BB4-4BC5-8ABE-6A3A4CAA825E}" srcOrd="0" destOrd="0" presId="urn:microsoft.com/office/officeart/2005/8/layout/hierarchy3"/>
    <dgm:cxn modelId="{EFB2279C-8908-4FF6-B638-314A43AE0562}" type="presParOf" srcId="{7E358585-E431-444C-B971-E650121A5865}" destId="{F030C829-89F6-433B-A664-AC177D8FE50D}" srcOrd="1" destOrd="0" presId="urn:microsoft.com/office/officeart/2005/8/layout/hierarchy3"/>
    <dgm:cxn modelId="{2FAA9599-3CAD-49E4-88C7-1100115CBDEF}" type="presParOf" srcId="{5490EDA2-8EBF-46B0-8B72-40C1CD957B34}" destId="{7365A9D2-A83A-4981-B1D5-2518A93D092D}" srcOrd="1" destOrd="0" presId="urn:microsoft.com/office/officeart/2005/8/layout/hierarchy3"/>
    <dgm:cxn modelId="{7280005E-8564-4898-A7DC-E341C48EED65}" type="presParOf" srcId="{7365A9D2-A83A-4981-B1D5-2518A93D092D}" destId="{D9EA3CE0-35A1-46E5-8030-DB1293A88131}" srcOrd="0" destOrd="0" presId="urn:microsoft.com/office/officeart/2005/8/layout/hierarchy3"/>
    <dgm:cxn modelId="{1CC1AA2B-DB43-40AB-921F-986109745F2C}" type="presParOf" srcId="{7365A9D2-A83A-4981-B1D5-2518A93D092D}" destId="{E340DE3A-CDDA-4183-9D2C-A385668B1DBB}" srcOrd="1" destOrd="0" presId="urn:microsoft.com/office/officeart/2005/8/layout/hierarchy3"/>
    <dgm:cxn modelId="{F071E367-FDA8-4CA4-B818-6F7CD2B12A62}" type="presParOf" srcId="{7365A9D2-A83A-4981-B1D5-2518A93D092D}" destId="{F53D401D-1ABB-495B-9F65-628B56D452DE}" srcOrd="2" destOrd="0" presId="urn:microsoft.com/office/officeart/2005/8/layout/hierarchy3"/>
    <dgm:cxn modelId="{01A0DD4A-270B-471C-AADE-21B2F2BB3F0D}" type="presParOf" srcId="{7365A9D2-A83A-4981-B1D5-2518A93D092D}" destId="{E8CCADF2-088C-4B94-823C-5316340451E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pPr>
        <a:solidFill>
          <a:schemeClr val="accent1"/>
        </a:solidFill>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pPr>
        <a:solidFill>
          <a:schemeClr val="bg2">
            <a:lumMod val="75000"/>
          </a:schemeClr>
        </a:solidFill>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pPr>
        <a:solidFill>
          <a:schemeClr val="bg1">
            <a:lumMod val="65000"/>
          </a:schemeClr>
        </a:solidFill>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pPr>
        <a:solidFill>
          <a:schemeClr val="bg2">
            <a:lumMod val="75000"/>
          </a:schemeClr>
        </a:solidFill>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D2C42804-C394-4FD1-B868-FF0094274B99}" type="presOf" srcId="{DAF10627-20FA-4BDB-9365-30405B888CDC}" destId="{79A44E13-0693-4EF4-ADC9-07A7A193F52E}" srcOrd="0" destOrd="0" presId="urn:microsoft.com/office/officeart/2005/8/layout/orgChart1"/>
    <dgm:cxn modelId="{A9632E11-356B-45B5-9A5F-D764C0D006B1}" srcId="{45A05D77-9081-4709-A301-ED1670679511}" destId="{26B039C9-4E13-4463-9C35-681A3ADA2ED4}" srcOrd="2" destOrd="0" parTransId="{DAF10627-20FA-4BDB-9365-30405B888CDC}" sibTransId="{3A9988E5-D2FC-4053-A3B2-804D55B5D78C}"/>
    <dgm:cxn modelId="{929F8616-7474-45D5-AFDA-5438927CA628}" type="presOf" srcId="{B12096FB-3CD0-49F4-BAF9-B1380D9A54B8}" destId="{F3C2E6AE-54DB-4A89-888B-E04C9BF56F0C}" srcOrd="0" destOrd="0" presId="urn:microsoft.com/office/officeart/2005/8/layout/orgChart1"/>
    <dgm:cxn modelId="{52BA9E1B-D5EA-424C-96AF-4B4C28156DFB}" type="presOf" srcId="{4912FC0A-C24F-404E-A0F7-42F309206DF3}" destId="{1CA79E3D-2962-42C0-8C9A-1398AB3AA113}" srcOrd="0" destOrd="0" presId="urn:microsoft.com/office/officeart/2005/8/layout/orgChart1"/>
    <dgm:cxn modelId="{5BB06438-B09D-468A-9E16-E23A89F63124}" type="presOf" srcId="{26B039C9-4E13-4463-9C35-681A3ADA2ED4}" destId="{24349B9E-7679-48F3-8C1B-516E244933D3}" srcOrd="0" destOrd="0" presId="urn:microsoft.com/office/officeart/2005/8/layout/orgChart1"/>
    <dgm:cxn modelId="{1349085E-79E9-4681-A22D-F02E36F845FB}" type="presOf" srcId="{45A05D77-9081-4709-A301-ED1670679511}" destId="{7EFA7AA0-0092-48D0-9439-0EB32D25F1C0}" srcOrd="1" destOrd="0" presId="urn:microsoft.com/office/officeart/2005/8/layout/orgChart1"/>
    <dgm:cxn modelId="{EF85DA61-24E3-4809-9DCE-5707616BCC66}" type="presOf" srcId="{45A05D77-9081-4709-A301-ED1670679511}" destId="{00DD5ACD-371A-4729-B992-E39098DC1F1D}"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FF390B79-5ADA-4CE6-8FA2-ACC87A8C796A}" type="presOf" srcId="{BA260C72-4AAC-4934-9080-9E94A5BECF03}" destId="{FF99C2F2-CD21-4313-9634-001389A43FB9}" srcOrd="0" destOrd="0" presId="urn:microsoft.com/office/officeart/2005/8/layout/orgChart1"/>
    <dgm:cxn modelId="{5D071B7A-6B3A-47A0-B172-AE67E6085824}" type="presOf" srcId="{1E1F23DD-C042-4219-9C9C-280CD91B28AC}" destId="{4C255BB0-1E6B-41BD-A9B3-29EA7F5693FC}" srcOrd="0" destOrd="0" presId="urn:microsoft.com/office/officeart/2005/8/layout/orgChart1"/>
    <dgm:cxn modelId="{EE219E84-9445-477B-B7B6-056387800ABA}" type="presOf" srcId="{EE2601E4-BD06-488F-8835-BD42E9836204}" destId="{A9E7900D-BCDB-4A4D-9C7E-77C9A0D75570}"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EF08A9BF-E089-4A07-8332-F1E3F90BE2CD}" type="presOf" srcId="{1E1F23DD-C042-4219-9C9C-280CD91B28AC}" destId="{BA70270E-585D-4A22-B309-A104DFB9AC6E}" srcOrd="1"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804937F4-5E65-4A45-9B51-9305DB1FA88E}" type="presOf" srcId="{EE2601E4-BD06-488F-8835-BD42E9836204}" destId="{EB3699A1-9B8A-4C7E-8558-A6BFFBF82444}" srcOrd="0" destOrd="0" presId="urn:microsoft.com/office/officeart/2005/8/layout/orgChart1"/>
    <dgm:cxn modelId="{C24CABFA-81E1-4E5A-85D3-C861B8FBED7F}" type="presOf" srcId="{26B039C9-4E13-4463-9C35-681A3ADA2ED4}" destId="{00998848-0883-4A30-8D28-291E7D75C6FB}" srcOrd="1" destOrd="0" presId="urn:microsoft.com/office/officeart/2005/8/layout/orgChart1"/>
    <dgm:cxn modelId="{88906ABF-E0E6-4CFF-BED4-67FFD787D2A9}" type="presParOf" srcId="{1CA79E3D-2962-42C0-8C9A-1398AB3AA113}" destId="{50A395C4-0E4D-4059-9682-15130E95B087}" srcOrd="0" destOrd="0" presId="urn:microsoft.com/office/officeart/2005/8/layout/orgChart1"/>
    <dgm:cxn modelId="{730CE1A6-82B3-4E04-ACC7-AE2BEBF2CF1B}" type="presParOf" srcId="{50A395C4-0E4D-4059-9682-15130E95B087}" destId="{CD8864FD-C9B2-494A-88EB-9FDC63761633}" srcOrd="0" destOrd="0" presId="urn:microsoft.com/office/officeart/2005/8/layout/orgChart1"/>
    <dgm:cxn modelId="{F5BB25C0-3BB4-4524-B422-59A6CAFA2D30}" type="presParOf" srcId="{CD8864FD-C9B2-494A-88EB-9FDC63761633}" destId="{00DD5ACD-371A-4729-B992-E39098DC1F1D}" srcOrd="0" destOrd="0" presId="urn:microsoft.com/office/officeart/2005/8/layout/orgChart1"/>
    <dgm:cxn modelId="{0EFB9409-B72C-45E2-BF94-A6077DB84E55}" type="presParOf" srcId="{CD8864FD-C9B2-494A-88EB-9FDC63761633}" destId="{7EFA7AA0-0092-48D0-9439-0EB32D25F1C0}" srcOrd="1" destOrd="0" presId="urn:microsoft.com/office/officeart/2005/8/layout/orgChart1"/>
    <dgm:cxn modelId="{AA085D7B-532B-4561-A8EC-8A38C5B82974}" type="presParOf" srcId="{50A395C4-0E4D-4059-9682-15130E95B087}" destId="{C3A3393F-F860-4BD0-878D-21DC2B2B037E}" srcOrd="1" destOrd="0" presId="urn:microsoft.com/office/officeart/2005/8/layout/orgChart1"/>
    <dgm:cxn modelId="{3EB38EF3-28DE-4E4B-A8C0-7C4A701267E9}" type="presParOf" srcId="{C3A3393F-F860-4BD0-878D-21DC2B2B037E}" destId="{F3C2E6AE-54DB-4A89-888B-E04C9BF56F0C}" srcOrd="0" destOrd="0" presId="urn:microsoft.com/office/officeart/2005/8/layout/orgChart1"/>
    <dgm:cxn modelId="{B7A1BF57-C9F2-4FD2-8BEF-A459DBE03738}" type="presParOf" srcId="{C3A3393F-F860-4BD0-878D-21DC2B2B037E}" destId="{C26441C1-06AD-4E9C-B3AD-0E67D1273C05}" srcOrd="1" destOrd="0" presId="urn:microsoft.com/office/officeart/2005/8/layout/orgChart1"/>
    <dgm:cxn modelId="{90EBCBA8-E09F-46A2-B93A-063C9289A7C0}" type="presParOf" srcId="{C26441C1-06AD-4E9C-B3AD-0E67D1273C05}" destId="{5AC03954-9479-483D-8DBD-7EBAB6A065EF}" srcOrd="0" destOrd="0" presId="urn:microsoft.com/office/officeart/2005/8/layout/orgChart1"/>
    <dgm:cxn modelId="{957E0D1B-2629-41CC-8929-028C7F405B1D}" type="presParOf" srcId="{5AC03954-9479-483D-8DBD-7EBAB6A065EF}" destId="{EB3699A1-9B8A-4C7E-8558-A6BFFBF82444}" srcOrd="0" destOrd="0" presId="urn:microsoft.com/office/officeart/2005/8/layout/orgChart1"/>
    <dgm:cxn modelId="{877CB417-A0A8-4B0C-9365-954B4495B7C6}" type="presParOf" srcId="{5AC03954-9479-483D-8DBD-7EBAB6A065EF}" destId="{A9E7900D-BCDB-4A4D-9C7E-77C9A0D75570}" srcOrd="1" destOrd="0" presId="urn:microsoft.com/office/officeart/2005/8/layout/orgChart1"/>
    <dgm:cxn modelId="{EBD3C471-3397-45EE-B05D-ACE88C644096}" type="presParOf" srcId="{C26441C1-06AD-4E9C-B3AD-0E67D1273C05}" destId="{AA18F463-6B68-45B8-96E5-AD8F9FF7ECFF}" srcOrd="1" destOrd="0" presId="urn:microsoft.com/office/officeart/2005/8/layout/orgChart1"/>
    <dgm:cxn modelId="{6B1C4244-C159-4DB5-8802-F48429DC97E6}" type="presParOf" srcId="{C26441C1-06AD-4E9C-B3AD-0E67D1273C05}" destId="{5B27FCA1-33F8-49EE-B946-63113D12117B}" srcOrd="2" destOrd="0" presId="urn:microsoft.com/office/officeart/2005/8/layout/orgChart1"/>
    <dgm:cxn modelId="{CF3F651B-A4AE-4913-98C2-8EE73076D76E}" type="presParOf" srcId="{C3A3393F-F860-4BD0-878D-21DC2B2B037E}" destId="{FF99C2F2-CD21-4313-9634-001389A43FB9}" srcOrd="2" destOrd="0" presId="urn:microsoft.com/office/officeart/2005/8/layout/orgChart1"/>
    <dgm:cxn modelId="{2B7B3659-0020-4A02-87F0-662CDC002941}" type="presParOf" srcId="{C3A3393F-F860-4BD0-878D-21DC2B2B037E}" destId="{733B6E01-64FA-4661-B6CC-24705DC5A668}" srcOrd="3" destOrd="0" presId="urn:microsoft.com/office/officeart/2005/8/layout/orgChart1"/>
    <dgm:cxn modelId="{8F6D0A0D-223E-44CC-890B-90B8CBF8D3B0}" type="presParOf" srcId="{733B6E01-64FA-4661-B6CC-24705DC5A668}" destId="{39F62395-B5DA-4B80-989D-00F6B58952E5}" srcOrd="0" destOrd="0" presId="urn:microsoft.com/office/officeart/2005/8/layout/orgChart1"/>
    <dgm:cxn modelId="{59C643FD-7B49-47E0-B10D-5EA70AA20FD7}" type="presParOf" srcId="{39F62395-B5DA-4B80-989D-00F6B58952E5}" destId="{4C255BB0-1E6B-41BD-A9B3-29EA7F5693FC}" srcOrd="0" destOrd="0" presId="urn:microsoft.com/office/officeart/2005/8/layout/orgChart1"/>
    <dgm:cxn modelId="{7CABF346-23E8-4513-9B5B-94F78EACF741}" type="presParOf" srcId="{39F62395-B5DA-4B80-989D-00F6B58952E5}" destId="{BA70270E-585D-4A22-B309-A104DFB9AC6E}" srcOrd="1" destOrd="0" presId="urn:microsoft.com/office/officeart/2005/8/layout/orgChart1"/>
    <dgm:cxn modelId="{20BCAC03-D729-4D01-8CAD-61C78AC0DE9A}" type="presParOf" srcId="{733B6E01-64FA-4661-B6CC-24705DC5A668}" destId="{18BCA5D3-DEFD-454D-9E82-F7030D92C3BC}" srcOrd="1" destOrd="0" presId="urn:microsoft.com/office/officeart/2005/8/layout/orgChart1"/>
    <dgm:cxn modelId="{FC73D3BF-CAAC-46A1-94AA-38947E8DFB74}" type="presParOf" srcId="{733B6E01-64FA-4661-B6CC-24705DC5A668}" destId="{1ACB6A03-D727-4A7C-AFBE-AA136F42B5FF}" srcOrd="2" destOrd="0" presId="urn:microsoft.com/office/officeart/2005/8/layout/orgChart1"/>
    <dgm:cxn modelId="{AC32B3EC-A6C5-4BCF-9AE9-61BEB67C2E28}" type="presParOf" srcId="{C3A3393F-F860-4BD0-878D-21DC2B2B037E}" destId="{79A44E13-0693-4EF4-ADC9-07A7A193F52E}" srcOrd="4" destOrd="0" presId="urn:microsoft.com/office/officeart/2005/8/layout/orgChart1"/>
    <dgm:cxn modelId="{831890C4-A849-4C24-AC2F-C44824EF73AB}" type="presParOf" srcId="{C3A3393F-F860-4BD0-878D-21DC2B2B037E}" destId="{F19A08F4-B90B-4173-BA70-DFE8A572420E}" srcOrd="5" destOrd="0" presId="urn:microsoft.com/office/officeart/2005/8/layout/orgChart1"/>
    <dgm:cxn modelId="{AB08DCC3-54AF-41D0-A833-F2B055F2A090}" type="presParOf" srcId="{F19A08F4-B90B-4173-BA70-DFE8A572420E}" destId="{08E805BA-5AFC-4EA9-BBEB-1FA11E4A5419}" srcOrd="0" destOrd="0" presId="urn:microsoft.com/office/officeart/2005/8/layout/orgChart1"/>
    <dgm:cxn modelId="{8762F091-ACB6-47C1-A4CA-DB6E232D0EA2}" type="presParOf" srcId="{08E805BA-5AFC-4EA9-BBEB-1FA11E4A5419}" destId="{24349B9E-7679-48F3-8C1B-516E244933D3}" srcOrd="0" destOrd="0" presId="urn:microsoft.com/office/officeart/2005/8/layout/orgChart1"/>
    <dgm:cxn modelId="{BA045B44-67AF-4552-9CBA-9ADAC5A50B2C}" type="presParOf" srcId="{08E805BA-5AFC-4EA9-BBEB-1FA11E4A5419}" destId="{00998848-0883-4A30-8D28-291E7D75C6FB}" srcOrd="1" destOrd="0" presId="urn:microsoft.com/office/officeart/2005/8/layout/orgChart1"/>
    <dgm:cxn modelId="{A72E22DA-9C3D-41B3-97F7-AF45CFC66937}" type="presParOf" srcId="{F19A08F4-B90B-4173-BA70-DFE8A572420E}" destId="{45A93E4F-2C9E-47CD-9578-C6A168439A3A}" srcOrd="1" destOrd="0" presId="urn:microsoft.com/office/officeart/2005/8/layout/orgChart1"/>
    <dgm:cxn modelId="{8BBE5C0E-8A0E-4864-BB44-29233F7C9602}" type="presParOf" srcId="{F19A08F4-B90B-4173-BA70-DFE8A572420E}" destId="{7CB973D3-9989-46AC-A626-95B627260AFD}" srcOrd="2" destOrd="0" presId="urn:microsoft.com/office/officeart/2005/8/layout/orgChart1"/>
    <dgm:cxn modelId="{399A866E-5CFA-48A9-9E35-723C75162877}"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A82B9B3-3387-4934-AE0D-78FA7E5C091D}" type="doc">
      <dgm:prSet loTypeId="urn:microsoft.com/office/officeart/2005/8/layout/hierarchy3" loCatId="relationship" qsTypeId="urn:microsoft.com/office/officeart/2005/8/quickstyle/3d3" qsCatId="3D" csTypeId="urn:microsoft.com/office/officeart/2005/8/colors/accent0_3" csCatId="mainScheme" phldr="1"/>
      <dgm:spPr/>
      <dgm:t>
        <a:bodyPr/>
        <a:lstStyle/>
        <a:p>
          <a:endParaRPr lang="en-US"/>
        </a:p>
      </dgm:t>
    </dgm:pt>
    <dgm:pt modelId="{7CC1B350-D393-4939-8E71-36ACE9FAEB0B}">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Sufficiency</a:t>
          </a:r>
        </a:p>
      </dgm:t>
    </dgm:pt>
    <dgm:pt modelId="{307BC75C-FF84-46FC-B6C8-267D07B1E903}" type="parTrans" cxnId="{5E77161D-A3E8-4C99-B009-48D2C030AF85}">
      <dgm:prSet/>
      <dgm:spPr/>
      <dgm:t>
        <a:bodyPr/>
        <a:lstStyle/>
        <a:p>
          <a:endParaRPr lang="en-US" sz="2800"/>
        </a:p>
      </dgm:t>
    </dgm:pt>
    <dgm:pt modelId="{F0DB46B9-A377-4754-A398-340A78CD9BA7}" type="sibTrans" cxnId="{5E77161D-A3E8-4C99-B009-48D2C030AF85}">
      <dgm:prSet/>
      <dgm:spPr/>
      <dgm:t>
        <a:bodyPr/>
        <a:lstStyle/>
        <a:p>
          <a:endParaRPr lang="en-US" sz="2800"/>
        </a:p>
      </dgm:t>
    </dgm:pt>
    <dgm:pt modelId="{C83217F9-CE6D-479D-85E1-EB1917CDDBCA}">
      <dgm:prSet phldrT="[Text]" custT="1"/>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ZA" sz="2600" dirty="0">
              <a:solidFill>
                <a:schemeClr val="bg1"/>
              </a:solidFill>
            </a:rPr>
            <a:t>Is there enough evidence to meet all the criteria needed to certify the learner as competent?</a:t>
          </a:r>
        </a:p>
      </dgm:t>
    </dgm:pt>
    <dgm:pt modelId="{7AA1E653-53CE-4657-9E9B-2B87F8A4C0EC}" type="parTrans" cxnId="{1D97F1F1-0716-4F40-9106-21C0358EF872}">
      <dgm:prSet/>
      <dgm:spPr/>
      <dgm:t>
        <a:bodyPr/>
        <a:lstStyle/>
        <a:p>
          <a:endParaRPr lang="en-US" sz="2800"/>
        </a:p>
      </dgm:t>
    </dgm:pt>
    <dgm:pt modelId="{00DBDB32-D74C-4B29-A8EF-33A4F599427F}" type="sibTrans" cxnId="{1D97F1F1-0716-4F40-9106-21C0358EF872}">
      <dgm:prSet/>
      <dgm:spPr/>
      <dgm:t>
        <a:bodyPr/>
        <a:lstStyle/>
        <a:p>
          <a:endParaRPr lang="en-US" sz="2800"/>
        </a:p>
      </dgm:t>
    </dgm:pt>
    <dgm:pt modelId="{A72173AE-E092-4340-9CFD-43FB5E100001}" type="pres">
      <dgm:prSet presAssocID="{FA82B9B3-3387-4934-AE0D-78FA7E5C091D}" presName="diagram" presStyleCnt="0">
        <dgm:presLayoutVars>
          <dgm:chPref val="1"/>
          <dgm:dir/>
          <dgm:animOne val="branch"/>
          <dgm:animLvl val="lvl"/>
          <dgm:resizeHandles/>
        </dgm:presLayoutVars>
      </dgm:prSet>
      <dgm:spPr/>
    </dgm:pt>
    <dgm:pt modelId="{5490EDA2-8EBF-46B0-8B72-40C1CD957B34}" type="pres">
      <dgm:prSet presAssocID="{7CC1B350-D393-4939-8E71-36ACE9FAEB0B}" presName="root" presStyleCnt="0"/>
      <dgm:spPr/>
    </dgm:pt>
    <dgm:pt modelId="{7E358585-E431-444C-B971-E650121A5865}" type="pres">
      <dgm:prSet presAssocID="{7CC1B350-D393-4939-8E71-36ACE9FAEB0B}" presName="rootComposite" presStyleCnt="0"/>
      <dgm:spPr/>
    </dgm:pt>
    <dgm:pt modelId="{27850338-1BB4-4BC5-8ABE-6A3A4CAA825E}" type="pres">
      <dgm:prSet presAssocID="{7CC1B350-D393-4939-8E71-36ACE9FAEB0B}" presName="rootText" presStyleLbl="node1" presStyleIdx="0" presStyleCnt="1" custScaleX="90909" custScaleY="90909"/>
      <dgm:spPr/>
    </dgm:pt>
    <dgm:pt modelId="{F030C829-89F6-433B-A664-AC177D8FE50D}" type="pres">
      <dgm:prSet presAssocID="{7CC1B350-D393-4939-8E71-36ACE9FAEB0B}" presName="rootConnector" presStyleLbl="node1" presStyleIdx="0" presStyleCnt="1"/>
      <dgm:spPr/>
    </dgm:pt>
    <dgm:pt modelId="{7365A9D2-A83A-4981-B1D5-2518A93D092D}" type="pres">
      <dgm:prSet presAssocID="{7CC1B350-D393-4939-8E71-36ACE9FAEB0B}" presName="childShape" presStyleCnt="0"/>
      <dgm:spPr/>
    </dgm:pt>
    <dgm:pt modelId="{D9EA3CE0-35A1-46E5-8030-DB1293A88131}" type="pres">
      <dgm:prSet presAssocID="{7AA1E653-53CE-4657-9E9B-2B87F8A4C0EC}" presName="Name13" presStyleLbl="parChTrans1D2" presStyleIdx="0" presStyleCnt="1"/>
      <dgm:spPr/>
    </dgm:pt>
    <dgm:pt modelId="{E340DE3A-CDDA-4183-9D2C-A385668B1DBB}" type="pres">
      <dgm:prSet presAssocID="{C83217F9-CE6D-479D-85E1-EB1917CDDBCA}" presName="childText" presStyleLbl="bgAcc1" presStyleIdx="0" presStyleCnt="1" custScaleX="303207" custLinFactNeighborX="-685" custLinFactNeighborY="-353">
        <dgm:presLayoutVars>
          <dgm:bulletEnabled val="1"/>
        </dgm:presLayoutVars>
      </dgm:prSet>
      <dgm:spPr/>
    </dgm:pt>
  </dgm:ptLst>
  <dgm:cxnLst>
    <dgm:cxn modelId="{5E77161D-A3E8-4C99-B009-48D2C030AF85}" srcId="{FA82B9B3-3387-4934-AE0D-78FA7E5C091D}" destId="{7CC1B350-D393-4939-8E71-36ACE9FAEB0B}" srcOrd="0" destOrd="0" parTransId="{307BC75C-FF84-46FC-B6C8-267D07B1E903}" sibTransId="{F0DB46B9-A377-4754-A398-340A78CD9BA7}"/>
    <dgm:cxn modelId="{D53FD125-4C62-4612-B9B7-317ABC34E929}" type="presOf" srcId="{7CC1B350-D393-4939-8E71-36ACE9FAEB0B}" destId="{27850338-1BB4-4BC5-8ABE-6A3A4CAA825E}" srcOrd="0" destOrd="0" presId="urn:microsoft.com/office/officeart/2005/8/layout/hierarchy3"/>
    <dgm:cxn modelId="{31701D64-041B-49AA-BD5D-25B97813C510}" type="presOf" srcId="{7CC1B350-D393-4939-8E71-36ACE9FAEB0B}" destId="{F030C829-89F6-433B-A664-AC177D8FE50D}" srcOrd="1" destOrd="0" presId="urn:microsoft.com/office/officeart/2005/8/layout/hierarchy3"/>
    <dgm:cxn modelId="{70E0704A-49EC-4B42-BD1E-2E8EFF738607}" type="presOf" srcId="{7AA1E653-53CE-4657-9E9B-2B87F8A4C0EC}" destId="{D9EA3CE0-35A1-46E5-8030-DB1293A88131}" srcOrd="0" destOrd="0" presId="urn:microsoft.com/office/officeart/2005/8/layout/hierarchy3"/>
    <dgm:cxn modelId="{EB06B5C3-47CD-40D3-8261-DC3846FC5951}" type="presOf" srcId="{C83217F9-CE6D-479D-85E1-EB1917CDDBCA}" destId="{E340DE3A-CDDA-4183-9D2C-A385668B1DBB}" srcOrd="0" destOrd="0" presId="urn:microsoft.com/office/officeart/2005/8/layout/hierarchy3"/>
    <dgm:cxn modelId="{180CE2DA-E7F8-47B1-8795-0F27DF8E091A}" type="presOf" srcId="{FA82B9B3-3387-4934-AE0D-78FA7E5C091D}" destId="{A72173AE-E092-4340-9CFD-43FB5E100001}" srcOrd="0" destOrd="0" presId="urn:microsoft.com/office/officeart/2005/8/layout/hierarchy3"/>
    <dgm:cxn modelId="{1D97F1F1-0716-4F40-9106-21C0358EF872}" srcId="{7CC1B350-D393-4939-8E71-36ACE9FAEB0B}" destId="{C83217F9-CE6D-479D-85E1-EB1917CDDBCA}" srcOrd="0" destOrd="0" parTransId="{7AA1E653-53CE-4657-9E9B-2B87F8A4C0EC}" sibTransId="{00DBDB32-D74C-4B29-A8EF-33A4F599427F}"/>
    <dgm:cxn modelId="{7F6B043B-CA89-4142-81B9-0A90C3DA559C}" type="presParOf" srcId="{A72173AE-E092-4340-9CFD-43FB5E100001}" destId="{5490EDA2-8EBF-46B0-8B72-40C1CD957B34}" srcOrd="0" destOrd="0" presId="urn:microsoft.com/office/officeart/2005/8/layout/hierarchy3"/>
    <dgm:cxn modelId="{AD007B7B-C32B-4743-BE7E-6454C786232F}" type="presParOf" srcId="{5490EDA2-8EBF-46B0-8B72-40C1CD957B34}" destId="{7E358585-E431-444C-B971-E650121A5865}" srcOrd="0" destOrd="0" presId="urn:microsoft.com/office/officeart/2005/8/layout/hierarchy3"/>
    <dgm:cxn modelId="{591A3291-1E30-41B0-81FB-DBADDCF6C422}" type="presParOf" srcId="{7E358585-E431-444C-B971-E650121A5865}" destId="{27850338-1BB4-4BC5-8ABE-6A3A4CAA825E}" srcOrd="0" destOrd="0" presId="urn:microsoft.com/office/officeart/2005/8/layout/hierarchy3"/>
    <dgm:cxn modelId="{61D41D96-BBC2-4C69-81D3-7EBEB9F6BAC2}" type="presParOf" srcId="{7E358585-E431-444C-B971-E650121A5865}" destId="{F030C829-89F6-433B-A664-AC177D8FE50D}" srcOrd="1" destOrd="0" presId="urn:microsoft.com/office/officeart/2005/8/layout/hierarchy3"/>
    <dgm:cxn modelId="{49D954E2-7D64-4EDB-89F9-F6660E7D30E4}" type="presParOf" srcId="{5490EDA2-8EBF-46B0-8B72-40C1CD957B34}" destId="{7365A9D2-A83A-4981-B1D5-2518A93D092D}" srcOrd="1" destOrd="0" presId="urn:microsoft.com/office/officeart/2005/8/layout/hierarchy3"/>
    <dgm:cxn modelId="{A02A705D-F72F-4E05-981F-E279FBCAED7E}" type="presParOf" srcId="{7365A9D2-A83A-4981-B1D5-2518A93D092D}" destId="{D9EA3CE0-35A1-46E5-8030-DB1293A88131}" srcOrd="0" destOrd="0" presId="urn:microsoft.com/office/officeart/2005/8/layout/hierarchy3"/>
    <dgm:cxn modelId="{E4E5614C-429D-4F28-9815-021C79612024}" type="presParOf" srcId="{7365A9D2-A83A-4981-B1D5-2518A93D092D}" destId="{E340DE3A-CDDA-4183-9D2C-A385668B1DB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B5A7D76-99AD-4FB5-94B9-1E17927A2A6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274EC82-B4E8-4811-A077-9C8DF62DCF37}">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200" dirty="0"/>
            <a:t> </a:t>
          </a:r>
          <a:r>
            <a:rPr lang="en-US" sz="2800" b="1" dirty="0"/>
            <a:t>Types of Evidence</a:t>
          </a:r>
        </a:p>
      </dgm:t>
    </dgm:pt>
    <dgm:pt modelId="{8F76BE47-03B4-4B6D-9CA0-BD13C7C081BD}" type="parTrans" cxnId="{2C359D8D-0C72-4870-A449-2AA80818A5CF}">
      <dgm:prSet/>
      <dgm:spPr/>
      <dgm:t>
        <a:bodyPr/>
        <a:lstStyle/>
        <a:p>
          <a:endParaRPr lang="en-US"/>
        </a:p>
      </dgm:t>
    </dgm:pt>
    <dgm:pt modelId="{7738CE3D-1AF6-44FC-A052-37E41F32F4EC}" type="sibTrans" cxnId="{2C359D8D-0C72-4870-A449-2AA80818A5CF}">
      <dgm:prSet/>
      <dgm:spPr/>
      <dgm:t>
        <a:bodyPr/>
        <a:lstStyle/>
        <a:p>
          <a:endParaRPr lang="en-US"/>
        </a:p>
      </dgm:t>
    </dgm:pt>
    <dgm:pt modelId="{36A6F083-F006-4B84-8F87-7A540630E0F8}">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600" b="1" dirty="0"/>
            <a:t>Direct</a:t>
          </a:r>
        </a:p>
      </dgm:t>
    </dgm:pt>
    <dgm:pt modelId="{99E58A07-ECB7-454C-8227-30DFA39FF437}" type="parTrans" cxnId="{20E62321-2D96-4ECB-9B24-8FF1257B94A1}">
      <dgm:prSet/>
      <dgm:spPr/>
      <dgm:t>
        <a:bodyPr/>
        <a:lstStyle/>
        <a:p>
          <a:endParaRPr lang="en-US"/>
        </a:p>
      </dgm:t>
    </dgm:pt>
    <dgm:pt modelId="{137DDC84-9C74-49D8-8F0A-56BEFFA82BA3}" type="sibTrans" cxnId="{20E62321-2D96-4ECB-9B24-8FF1257B94A1}">
      <dgm:prSet/>
      <dgm:spPr/>
      <dgm:t>
        <a:bodyPr/>
        <a:lstStyle/>
        <a:p>
          <a:endParaRPr lang="en-US"/>
        </a:p>
      </dgm:t>
    </dgm:pt>
    <dgm:pt modelId="{A04DC4D1-100E-47DC-91ED-5A582A375C34}">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600" dirty="0"/>
            <a:t>Indirect</a:t>
          </a:r>
        </a:p>
      </dgm:t>
    </dgm:pt>
    <dgm:pt modelId="{D2F3D993-F0D7-461E-912F-4480C94F7676}" type="parTrans" cxnId="{48ED84DD-5808-462B-B756-F19D8335BB69}">
      <dgm:prSet/>
      <dgm:spPr/>
      <dgm:t>
        <a:bodyPr/>
        <a:lstStyle/>
        <a:p>
          <a:endParaRPr lang="en-US"/>
        </a:p>
      </dgm:t>
    </dgm:pt>
    <dgm:pt modelId="{7A1ABC6D-A8E9-4819-AA0C-F23A591B2084}" type="sibTrans" cxnId="{48ED84DD-5808-462B-B756-F19D8335BB69}">
      <dgm:prSet/>
      <dgm:spPr/>
      <dgm:t>
        <a:bodyPr/>
        <a:lstStyle/>
        <a:p>
          <a:endParaRPr lang="en-US"/>
        </a:p>
      </dgm:t>
    </dgm:pt>
    <dgm:pt modelId="{4C954125-6351-48B1-9CE5-A6C1EBB7318E}">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600" dirty="0"/>
            <a:t>Historical</a:t>
          </a:r>
        </a:p>
      </dgm:t>
    </dgm:pt>
    <dgm:pt modelId="{24242084-7621-4004-8232-C8038CC9A9D2}" type="parTrans" cxnId="{3029FCF2-2301-41E8-84AD-DC3B20C694EC}">
      <dgm:prSet/>
      <dgm:spPr/>
      <dgm:t>
        <a:bodyPr/>
        <a:lstStyle/>
        <a:p>
          <a:endParaRPr lang="en-US"/>
        </a:p>
      </dgm:t>
    </dgm:pt>
    <dgm:pt modelId="{38B078BB-EB96-46EE-B0B3-CC105DD2C912}" type="sibTrans" cxnId="{3029FCF2-2301-41E8-84AD-DC3B20C694EC}">
      <dgm:prSet/>
      <dgm:spPr/>
      <dgm:t>
        <a:bodyPr/>
        <a:lstStyle/>
        <a:p>
          <a:endParaRPr lang="en-US"/>
        </a:p>
      </dgm:t>
    </dgm:pt>
    <dgm:pt modelId="{94D51D84-28BA-4EAC-9334-98488A5CDEEA}">
      <dgm:prSet/>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Actual evidence produced by learner</a:t>
          </a:r>
        </a:p>
      </dgm:t>
    </dgm:pt>
    <dgm:pt modelId="{8EE24C94-5089-4429-9768-5937C491FC23}" type="parTrans" cxnId="{EF7A5715-5070-4E33-86DA-9D10B70D235E}">
      <dgm:prSet/>
      <dgm:spPr/>
      <dgm:t>
        <a:bodyPr/>
        <a:lstStyle/>
        <a:p>
          <a:endParaRPr lang="en-US"/>
        </a:p>
      </dgm:t>
    </dgm:pt>
    <dgm:pt modelId="{354E99C7-B91E-411B-A6AF-6D9ABC593956}" type="sibTrans" cxnId="{EF7A5715-5070-4E33-86DA-9D10B70D235E}">
      <dgm:prSet/>
      <dgm:spPr/>
      <dgm:t>
        <a:bodyPr/>
        <a:lstStyle/>
        <a:p>
          <a:endParaRPr lang="en-US"/>
        </a:p>
      </dgm:t>
    </dgm:pt>
    <dgm:pt modelId="{296FFF56-CB58-445D-966D-57F311766119}">
      <dgm:prSet/>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Evidence of learner produced by another source</a:t>
          </a:r>
        </a:p>
      </dgm:t>
    </dgm:pt>
    <dgm:pt modelId="{B0D3C9AA-9B25-4A73-B497-06B6C45D3185}" type="parTrans" cxnId="{E198861F-7F04-4CC4-A4AC-DFEEC05BBB22}">
      <dgm:prSet/>
      <dgm:spPr/>
      <dgm:t>
        <a:bodyPr/>
        <a:lstStyle/>
        <a:p>
          <a:endParaRPr lang="en-US"/>
        </a:p>
      </dgm:t>
    </dgm:pt>
    <dgm:pt modelId="{921ADDF6-2881-4A0C-BBC9-96BEC7B72B30}" type="sibTrans" cxnId="{E198861F-7F04-4CC4-A4AC-DFEEC05BBB22}">
      <dgm:prSet/>
      <dgm:spPr/>
      <dgm:t>
        <a:bodyPr/>
        <a:lstStyle/>
        <a:p>
          <a:endParaRPr lang="en-US"/>
        </a:p>
      </dgm:t>
    </dgm:pt>
    <dgm:pt modelId="{63F7D338-AD8D-418D-B949-EB8C36027992}">
      <dgm:prSet/>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Evidence of learner’s capability in the past</a:t>
          </a:r>
        </a:p>
      </dgm:t>
    </dgm:pt>
    <dgm:pt modelId="{AF5CC353-6CFB-4FB9-82EB-8590DFD34046}" type="parTrans" cxnId="{78F7D464-848D-4B24-8B3F-D2B97AF877E4}">
      <dgm:prSet/>
      <dgm:spPr/>
      <dgm:t>
        <a:bodyPr/>
        <a:lstStyle/>
        <a:p>
          <a:endParaRPr lang="en-US"/>
        </a:p>
      </dgm:t>
    </dgm:pt>
    <dgm:pt modelId="{440FD6AF-FF13-494A-9DCF-60852746F089}" type="sibTrans" cxnId="{78F7D464-848D-4B24-8B3F-D2B97AF877E4}">
      <dgm:prSet/>
      <dgm:spPr/>
      <dgm:t>
        <a:bodyPr/>
        <a:lstStyle/>
        <a:p>
          <a:endParaRPr lang="en-US"/>
        </a:p>
      </dgm:t>
    </dgm:pt>
    <dgm:pt modelId="{37782A9B-22B9-423A-A272-BB9340E3BD64}" type="pres">
      <dgm:prSet presAssocID="{4B5A7D76-99AD-4FB5-94B9-1E17927A2A63}" presName="hierChild1" presStyleCnt="0">
        <dgm:presLayoutVars>
          <dgm:orgChart val="1"/>
          <dgm:chPref val="1"/>
          <dgm:dir/>
          <dgm:animOne val="branch"/>
          <dgm:animLvl val="lvl"/>
          <dgm:resizeHandles/>
        </dgm:presLayoutVars>
      </dgm:prSet>
      <dgm:spPr/>
    </dgm:pt>
    <dgm:pt modelId="{10E6160F-C053-4539-811A-D24ADD3460A5}" type="pres">
      <dgm:prSet presAssocID="{C274EC82-B4E8-4811-A077-9C8DF62DCF37}" presName="hierRoot1" presStyleCnt="0">
        <dgm:presLayoutVars>
          <dgm:hierBranch val="init"/>
        </dgm:presLayoutVars>
      </dgm:prSet>
      <dgm:spPr/>
    </dgm:pt>
    <dgm:pt modelId="{D80F4EC5-9E0F-4CDD-8FFB-51E4897DE798}" type="pres">
      <dgm:prSet presAssocID="{C274EC82-B4E8-4811-A077-9C8DF62DCF37}" presName="rootComposite1" presStyleCnt="0"/>
      <dgm:spPr/>
    </dgm:pt>
    <dgm:pt modelId="{16727C19-0EB6-4640-B858-0859C753B514}" type="pres">
      <dgm:prSet presAssocID="{C274EC82-B4E8-4811-A077-9C8DF62DCF37}" presName="rootText1" presStyleLbl="node0" presStyleIdx="0" presStyleCnt="1" custScaleX="142942" custLinFactNeighborY="1773">
        <dgm:presLayoutVars>
          <dgm:chPref val="3"/>
        </dgm:presLayoutVars>
      </dgm:prSet>
      <dgm:spPr/>
    </dgm:pt>
    <dgm:pt modelId="{82624105-E5E2-44AC-88F7-66745E277042}" type="pres">
      <dgm:prSet presAssocID="{C274EC82-B4E8-4811-A077-9C8DF62DCF37}" presName="rootConnector1" presStyleLbl="node1" presStyleIdx="0" presStyleCnt="0"/>
      <dgm:spPr/>
    </dgm:pt>
    <dgm:pt modelId="{C15EA8B2-02E2-4CF3-91A0-0758DE445010}" type="pres">
      <dgm:prSet presAssocID="{C274EC82-B4E8-4811-A077-9C8DF62DCF37}" presName="hierChild2" presStyleCnt="0"/>
      <dgm:spPr/>
    </dgm:pt>
    <dgm:pt modelId="{A5A6DC10-E3EC-48A5-806D-9FFAC4A56A7F}" type="pres">
      <dgm:prSet presAssocID="{99E58A07-ECB7-454C-8227-30DFA39FF437}" presName="Name37" presStyleLbl="parChTrans1D2" presStyleIdx="0" presStyleCnt="3"/>
      <dgm:spPr/>
    </dgm:pt>
    <dgm:pt modelId="{0E2B71D5-4BED-43AB-95AC-C959095367BF}" type="pres">
      <dgm:prSet presAssocID="{36A6F083-F006-4B84-8F87-7A540630E0F8}" presName="hierRoot2" presStyleCnt="0">
        <dgm:presLayoutVars>
          <dgm:hierBranch val="init"/>
        </dgm:presLayoutVars>
      </dgm:prSet>
      <dgm:spPr/>
    </dgm:pt>
    <dgm:pt modelId="{C54DC6B0-39FF-4CE3-9BFD-83BA38A1E434}" type="pres">
      <dgm:prSet presAssocID="{36A6F083-F006-4B84-8F87-7A540630E0F8}" presName="rootComposite" presStyleCnt="0"/>
      <dgm:spPr/>
    </dgm:pt>
    <dgm:pt modelId="{D5B1BDA3-5ADA-4106-9F3D-46E9576645FD}" type="pres">
      <dgm:prSet presAssocID="{36A6F083-F006-4B84-8F87-7A540630E0F8}" presName="rootText" presStyleLbl="node2" presStyleIdx="0" presStyleCnt="3">
        <dgm:presLayoutVars>
          <dgm:chPref val="3"/>
        </dgm:presLayoutVars>
      </dgm:prSet>
      <dgm:spPr/>
    </dgm:pt>
    <dgm:pt modelId="{729BDBBC-0672-4F80-BA45-571A25D20AA0}" type="pres">
      <dgm:prSet presAssocID="{36A6F083-F006-4B84-8F87-7A540630E0F8}" presName="rootConnector" presStyleLbl="node2" presStyleIdx="0" presStyleCnt="3"/>
      <dgm:spPr/>
    </dgm:pt>
    <dgm:pt modelId="{69B5624A-B051-4B00-99C5-CE46DD330659}" type="pres">
      <dgm:prSet presAssocID="{36A6F083-F006-4B84-8F87-7A540630E0F8}" presName="hierChild4" presStyleCnt="0"/>
      <dgm:spPr/>
    </dgm:pt>
    <dgm:pt modelId="{563D0766-E683-4428-B386-22ADD37E4E4D}" type="pres">
      <dgm:prSet presAssocID="{8EE24C94-5089-4429-9768-5937C491FC23}" presName="Name37" presStyleLbl="parChTrans1D3" presStyleIdx="0" presStyleCnt="3"/>
      <dgm:spPr/>
    </dgm:pt>
    <dgm:pt modelId="{2F41E322-E520-452D-8C28-4566C9E46E88}" type="pres">
      <dgm:prSet presAssocID="{94D51D84-28BA-4EAC-9334-98488A5CDEEA}" presName="hierRoot2" presStyleCnt="0">
        <dgm:presLayoutVars>
          <dgm:hierBranch val="init"/>
        </dgm:presLayoutVars>
      </dgm:prSet>
      <dgm:spPr/>
    </dgm:pt>
    <dgm:pt modelId="{4A41ECB7-B6EA-48BB-9311-1504F04C6A4F}" type="pres">
      <dgm:prSet presAssocID="{94D51D84-28BA-4EAC-9334-98488A5CDEEA}" presName="rootComposite" presStyleCnt="0"/>
      <dgm:spPr/>
    </dgm:pt>
    <dgm:pt modelId="{A7C80AA2-C36C-402A-AC23-9BD4B00929AC}" type="pres">
      <dgm:prSet presAssocID="{94D51D84-28BA-4EAC-9334-98488A5CDEEA}" presName="rootText" presStyleLbl="node3" presStyleIdx="0" presStyleCnt="3">
        <dgm:presLayoutVars>
          <dgm:chPref val="3"/>
        </dgm:presLayoutVars>
      </dgm:prSet>
      <dgm:spPr/>
    </dgm:pt>
    <dgm:pt modelId="{173DECBA-5E76-42A9-9A33-D20CCBA1912F}" type="pres">
      <dgm:prSet presAssocID="{94D51D84-28BA-4EAC-9334-98488A5CDEEA}" presName="rootConnector" presStyleLbl="node3" presStyleIdx="0" presStyleCnt="3"/>
      <dgm:spPr/>
    </dgm:pt>
    <dgm:pt modelId="{7191AEBB-257E-444B-9952-348D5F369E8E}" type="pres">
      <dgm:prSet presAssocID="{94D51D84-28BA-4EAC-9334-98488A5CDEEA}" presName="hierChild4" presStyleCnt="0"/>
      <dgm:spPr/>
    </dgm:pt>
    <dgm:pt modelId="{0444B40F-0802-48A7-80BB-72C959FB84AD}" type="pres">
      <dgm:prSet presAssocID="{94D51D84-28BA-4EAC-9334-98488A5CDEEA}" presName="hierChild5" presStyleCnt="0"/>
      <dgm:spPr/>
    </dgm:pt>
    <dgm:pt modelId="{2BA86357-F0F0-431E-8F52-627DD20E693E}" type="pres">
      <dgm:prSet presAssocID="{36A6F083-F006-4B84-8F87-7A540630E0F8}" presName="hierChild5" presStyleCnt="0"/>
      <dgm:spPr/>
    </dgm:pt>
    <dgm:pt modelId="{018FF7BF-9BA2-444A-9BF9-5DE7F1F19B87}" type="pres">
      <dgm:prSet presAssocID="{D2F3D993-F0D7-461E-912F-4480C94F7676}" presName="Name37" presStyleLbl="parChTrans1D2" presStyleIdx="1" presStyleCnt="3"/>
      <dgm:spPr/>
    </dgm:pt>
    <dgm:pt modelId="{480F379E-D5D2-460E-B7BC-DE3C2E27A2C2}" type="pres">
      <dgm:prSet presAssocID="{A04DC4D1-100E-47DC-91ED-5A582A375C34}" presName="hierRoot2" presStyleCnt="0">
        <dgm:presLayoutVars>
          <dgm:hierBranch val="init"/>
        </dgm:presLayoutVars>
      </dgm:prSet>
      <dgm:spPr/>
    </dgm:pt>
    <dgm:pt modelId="{7A4113D6-8793-4F06-8FB9-C2CF8AF5CD2C}" type="pres">
      <dgm:prSet presAssocID="{A04DC4D1-100E-47DC-91ED-5A582A375C34}" presName="rootComposite" presStyleCnt="0"/>
      <dgm:spPr/>
    </dgm:pt>
    <dgm:pt modelId="{8674ACD4-44FD-43FD-BEDE-CC1254B2435D}" type="pres">
      <dgm:prSet presAssocID="{A04DC4D1-100E-47DC-91ED-5A582A375C34}" presName="rootText" presStyleLbl="node2" presStyleIdx="1" presStyleCnt="3">
        <dgm:presLayoutVars>
          <dgm:chPref val="3"/>
        </dgm:presLayoutVars>
      </dgm:prSet>
      <dgm:spPr/>
    </dgm:pt>
    <dgm:pt modelId="{EBB1270D-FA10-48F7-AB30-D63FCD617A07}" type="pres">
      <dgm:prSet presAssocID="{A04DC4D1-100E-47DC-91ED-5A582A375C34}" presName="rootConnector" presStyleLbl="node2" presStyleIdx="1" presStyleCnt="3"/>
      <dgm:spPr/>
    </dgm:pt>
    <dgm:pt modelId="{116944CE-B19B-48C0-B3E7-A0E435D41DD2}" type="pres">
      <dgm:prSet presAssocID="{A04DC4D1-100E-47DC-91ED-5A582A375C34}" presName="hierChild4" presStyleCnt="0"/>
      <dgm:spPr/>
    </dgm:pt>
    <dgm:pt modelId="{89FE5004-36AB-4E00-9D32-FBE8092870FD}" type="pres">
      <dgm:prSet presAssocID="{B0D3C9AA-9B25-4A73-B497-06B6C45D3185}" presName="Name37" presStyleLbl="parChTrans1D3" presStyleIdx="1" presStyleCnt="3"/>
      <dgm:spPr/>
    </dgm:pt>
    <dgm:pt modelId="{3165C173-4668-4D7A-A8C3-F9A201DA9CDA}" type="pres">
      <dgm:prSet presAssocID="{296FFF56-CB58-445D-966D-57F311766119}" presName="hierRoot2" presStyleCnt="0">
        <dgm:presLayoutVars>
          <dgm:hierBranch val="init"/>
        </dgm:presLayoutVars>
      </dgm:prSet>
      <dgm:spPr/>
    </dgm:pt>
    <dgm:pt modelId="{6B94C3E8-9EAC-4D16-9151-BF724DCBE059}" type="pres">
      <dgm:prSet presAssocID="{296FFF56-CB58-445D-966D-57F311766119}" presName="rootComposite" presStyleCnt="0"/>
      <dgm:spPr/>
    </dgm:pt>
    <dgm:pt modelId="{AA16CE3C-D6B8-44F1-A33C-6CFFDEF2D003}" type="pres">
      <dgm:prSet presAssocID="{296FFF56-CB58-445D-966D-57F311766119}" presName="rootText" presStyleLbl="node3" presStyleIdx="1" presStyleCnt="3">
        <dgm:presLayoutVars>
          <dgm:chPref val="3"/>
        </dgm:presLayoutVars>
      </dgm:prSet>
      <dgm:spPr/>
    </dgm:pt>
    <dgm:pt modelId="{18F2561F-1985-4993-89EA-96CA28ED4EE9}" type="pres">
      <dgm:prSet presAssocID="{296FFF56-CB58-445D-966D-57F311766119}" presName="rootConnector" presStyleLbl="node3" presStyleIdx="1" presStyleCnt="3"/>
      <dgm:spPr/>
    </dgm:pt>
    <dgm:pt modelId="{61101464-814B-43CC-BCAA-54637E18E36A}" type="pres">
      <dgm:prSet presAssocID="{296FFF56-CB58-445D-966D-57F311766119}" presName="hierChild4" presStyleCnt="0"/>
      <dgm:spPr/>
    </dgm:pt>
    <dgm:pt modelId="{0A2E9164-0559-4CC4-91C0-A2E0699A6494}" type="pres">
      <dgm:prSet presAssocID="{296FFF56-CB58-445D-966D-57F311766119}" presName="hierChild5" presStyleCnt="0"/>
      <dgm:spPr/>
    </dgm:pt>
    <dgm:pt modelId="{840254A8-7005-4829-A61D-9BEC054AB17C}" type="pres">
      <dgm:prSet presAssocID="{A04DC4D1-100E-47DC-91ED-5A582A375C34}" presName="hierChild5" presStyleCnt="0"/>
      <dgm:spPr/>
    </dgm:pt>
    <dgm:pt modelId="{66EEF1B3-85F1-4CF7-9AEA-568121CE1FFE}" type="pres">
      <dgm:prSet presAssocID="{24242084-7621-4004-8232-C8038CC9A9D2}" presName="Name37" presStyleLbl="parChTrans1D2" presStyleIdx="2" presStyleCnt="3"/>
      <dgm:spPr/>
    </dgm:pt>
    <dgm:pt modelId="{EBD3BE23-7F3E-4236-829D-27A5370E0BEF}" type="pres">
      <dgm:prSet presAssocID="{4C954125-6351-48B1-9CE5-A6C1EBB7318E}" presName="hierRoot2" presStyleCnt="0">
        <dgm:presLayoutVars>
          <dgm:hierBranch val="init"/>
        </dgm:presLayoutVars>
      </dgm:prSet>
      <dgm:spPr/>
    </dgm:pt>
    <dgm:pt modelId="{CB8BFAA1-9A60-48CD-A5C4-1084E5D0D85B}" type="pres">
      <dgm:prSet presAssocID="{4C954125-6351-48B1-9CE5-A6C1EBB7318E}" presName="rootComposite" presStyleCnt="0"/>
      <dgm:spPr/>
    </dgm:pt>
    <dgm:pt modelId="{4C1A4F36-08F9-4B0A-889A-38A18D70F258}" type="pres">
      <dgm:prSet presAssocID="{4C954125-6351-48B1-9CE5-A6C1EBB7318E}" presName="rootText" presStyleLbl="node2" presStyleIdx="2" presStyleCnt="3">
        <dgm:presLayoutVars>
          <dgm:chPref val="3"/>
        </dgm:presLayoutVars>
      </dgm:prSet>
      <dgm:spPr/>
    </dgm:pt>
    <dgm:pt modelId="{CC7FF512-0E30-45C8-AE78-CB550981F3F2}" type="pres">
      <dgm:prSet presAssocID="{4C954125-6351-48B1-9CE5-A6C1EBB7318E}" presName="rootConnector" presStyleLbl="node2" presStyleIdx="2" presStyleCnt="3"/>
      <dgm:spPr/>
    </dgm:pt>
    <dgm:pt modelId="{BD044C3A-C29D-49FE-9397-99D96B0B3937}" type="pres">
      <dgm:prSet presAssocID="{4C954125-6351-48B1-9CE5-A6C1EBB7318E}" presName="hierChild4" presStyleCnt="0"/>
      <dgm:spPr/>
    </dgm:pt>
    <dgm:pt modelId="{DA7BAEE6-B669-40AE-8454-2ACA9460793B}" type="pres">
      <dgm:prSet presAssocID="{AF5CC353-6CFB-4FB9-82EB-8590DFD34046}" presName="Name37" presStyleLbl="parChTrans1D3" presStyleIdx="2" presStyleCnt="3"/>
      <dgm:spPr/>
    </dgm:pt>
    <dgm:pt modelId="{16F6755D-825F-4169-AD32-A88175B5EAE8}" type="pres">
      <dgm:prSet presAssocID="{63F7D338-AD8D-418D-B949-EB8C36027992}" presName="hierRoot2" presStyleCnt="0">
        <dgm:presLayoutVars>
          <dgm:hierBranch val="init"/>
        </dgm:presLayoutVars>
      </dgm:prSet>
      <dgm:spPr/>
    </dgm:pt>
    <dgm:pt modelId="{9668FA19-7EEA-4DD7-8C7A-0A0BC109EB02}" type="pres">
      <dgm:prSet presAssocID="{63F7D338-AD8D-418D-B949-EB8C36027992}" presName="rootComposite" presStyleCnt="0"/>
      <dgm:spPr/>
    </dgm:pt>
    <dgm:pt modelId="{F1FDD86A-D804-47F6-A2F5-4A077364A21F}" type="pres">
      <dgm:prSet presAssocID="{63F7D338-AD8D-418D-B949-EB8C36027992}" presName="rootText" presStyleLbl="node3" presStyleIdx="2" presStyleCnt="3">
        <dgm:presLayoutVars>
          <dgm:chPref val="3"/>
        </dgm:presLayoutVars>
      </dgm:prSet>
      <dgm:spPr/>
    </dgm:pt>
    <dgm:pt modelId="{5EAE30FA-6E63-43F8-8F9B-66C8E77D44D9}" type="pres">
      <dgm:prSet presAssocID="{63F7D338-AD8D-418D-B949-EB8C36027992}" presName="rootConnector" presStyleLbl="node3" presStyleIdx="2" presStyleCnt="3"/>
      <dgm:spPr/>
    </dgm:pt>
    <dgm:pt modelId="{39633477-2178-4D8E-B39B-F5042298D1FB}" type="pres">
      <dgm:prSet presAssocID="{63F7D338-AD8D-418D-B949-EB8C36027992}" presName="hierChild4" presStyleCnt="0"/>
      <dgm:spPr/>
    </dgm:pt>
    <dgm:pt modelId="{17523B6F-0DF5-497A-8305-CC182B8086F7}" type="pres">
      <dgm:prSet presAssocID="{63F7D338-AD8D-418D-B949-EB8C36027992}" presName="hierChild5" presStyleCnt="0"/>
      <dgm:spPr/>
    </dgm:pt>
    <dgm:pt modelId="{9E37047C-9D12-4047-A52F-D3F258814977}" type="pres">
      <dgm:prSet presAssocID="{4C954125-6351-48B1-9CE5-A6C1EBB7318E}" presName="hierChild5" presStyleCnt="0"/>
      <dgm:spPr/>
    </dgm:pt>
    <dgm:pt modelId="{75AC354C-2724-4BBF-AF87-45E29E8F0B37}" type="pres">
      <dgm:prSet presAssocID="{C274EC82-B4E8-4811-A077-9C8DF62DCF37}" presName="hierChild3" presStyleCnt="0"/>
      <dgm:spPr/>
    </dgm:pt>
  </dgm:ptLst>
  <dgm:cxnLst>
    <dgm:cxn modelId="{EF7A5715-5070-4E33-86DA-9D10B70D235E}" srcId="{36A6F083-F006-4B84-8F87-7A540630E0F8}" destId="{94D51D84-28BA-4EAC-9334-98488A5CDEEA}" srcOrd="0" destOrd="0" parTransId="{8EE24C94-5089-4429-9768-5937C491FC23}" sibTransId="{354E99C7-B91E-411B-A6AF-6D9ABC593956}"/>
    <dgm:cxn modelId="{76ECEC1A-98EB-4B45-8BFF-5ED7FB4AB3DF}" type="presOf" srcId="{C274EC82-B4E8-4811-A077-9C8DF62DCF37}" destId="{82624105-E5E2-44AC-88F7-66745E277042}" srcOrd="1" destOrd="0" presId="urn:microsoft.com/office/officeart/2005/8/layout/orgChart1"/>
    <dgm:cxn modelId="{81EF431D-5600-487A-AD32-02D6B2517287}" type="presOf" srcId="{4C954125-6351-48B1-9CE5-A6C1EBB7318E}" destId="{CC7FF512-0E30-45C8-AE78-CB550981F3F2}" srcOrd="1" destOrd="0" presId="urn:microsoft.com/office/officeart/2005/8/layout/orgChart1"/>
    <dgm:cxn modelId="{1917591F-A1F9-40BA-B1B4-802FF43147A6}" type="presOf" srcId="{8EE24C94-5089-4429-9768-5937C491FC23}" destId="{563D0766-E683-4428-B386-22ADD37E4E4D}" srcOrd="0" destOrd="0" presId="urn:microsoft.com/office/officeart/2005/8/layout/orgChart1"/>
    <dgm:cxn modelId="{E198861F-7F04-4CC4-A4AC-DFEEC05BBB22}" srcId="{A04DC4D1-100E-47DC-91ED-5A582A375C34}" destId="{296FFF56-CB58-445D-966D-57F311766119}" srcOrd="0" destOrd="0" parTransId="{B0D3C9AA-9B25-4A73-B497-06B6C45D3185}" sibTransId="{921ADDF6-2881-4A0C-BBC9-96BEC7B72B30}"/>
    <dgm:cxn modelId="{20E62321-2D96-4ECB-9B24-8FF1257B94A1}" srcId="{C274EC82-B4E8-4811-A077-9C8DF62DCF37}" destId="{36A6F083-F006-4B84-8F87-7A540630E0F8}" srcOrd="0" destOrd="0" parTransId="{99E58A07-ECB7-454C-8227-30DFA39FF437}" sibTransId="{137DDC84-9C74-49D8-8F0A-56BEFFA82BA3}"/>
    <dgm:cxn modelId="{3A9E6E24-B5C0-41FF-91ED-505EBF3B6BFC}" type="presOf" srcId="{D2F3D993-F0D7-461E-912F-4480C94F7676}" destId="{018FF7BF-9BA2-444A-9BF9-5DE7F1F19B87}" srcOrd="0" destOrd="0" presId="urn:microsoft.com/office/officeart/2005/8/layout/orgChart1"/>
    <dgm:cxn modelId="{50218230-79BF-4410-B55E-BEC009B89067}" type="presOf" srcId="{63F7D338-AD8D-418D-B949-EB8C36027992}" destId="{5EAE30FA-6E63-43F8-8F9B-66C8E77D44D9}" srcOrd="1" destOrd="0" presId="urn:microsoft.com/office/officeart/2005/8/layout/orgChart1"/>
    <dgm:cxn modelId="{C0D60963-6775-4133-8F2C-1D07C69039AB}" type="presOf" srcId="{296FFF56-CB58-445D-966D-57F311766119}" destId="{AA16CE3C-D6B8-44F1-A33C-6CFFDEF2D003}" srcOrd="0" destOrd="0" presId="urn:microsoft.com/office/officeart/2005/8/layout/orgChart1"/>
    <dgm:cxn modelId="{F2098E63-936A-446E-BC04-C59484A1A1FA}" type="presOf" srcId="{B0D3C9AA-9B25-4A73-B497-06B6C45D3185}" destId="{89FE5004-36AB-4E00-9D32-FBE8092870FD}" srcOrd="0" destOrd="0" presId="urn:microsoft.com/office/officeart/2005/8/layout/orgChart1"/>
    <dgm:cxn modelId="{78F7D464-848D-4B24-8B3F-D2B97AF877E4}" srcId="{4C954125-6351-48B1-9CE5-A6C1EBB7318E}" destId="{63F7D338-AD8D-418D-B949-EB8C36027992}" srcOrd="0" destOrd="0" parTransId="{AF5CC353-6CFB-4FB9-82EB-8590DFD34046}" sibTransId="{440FD6AF-FF13-494A-9DCF-60852746F089}"/>
    <dgm:cxn modelId="{8582A34A-AD25-41A3-9F01-BDB32A6544E0}" type="presOf" srcId="{36A6F083-F006-4B84-8F87-7A540630E0F8}" destId="{729BDBBC-0672-4F80-BA45-571A25D20AA0}" srcOrd="1" destOrd="0" presId="urn:microsoft.com/office/officeart/2005/8/layout/orgChart1"/>
    <dgm:cxn modelId="{35E0264C-2D40-42C5-A75E-CBBC9323D461}" type="presOf" srcId="{36A6F083-F006-4B84-8F87-7A540630E0F8}" destId="{D5B1BDA3-5ADA-4106-9F3D-46E9576645FD}" srcOrd="0" destOrd="0" presId="urn:microsoft.com/office/officeart/2005/8/layout/orgChart1"/>
    <dgm:cxn modelId="{DE928F6F-3571-4A51-B666-2AA78C422FE5}" type="presOf" srcId="{24242084-7621-4004-8232-C8038CC9A9D2}" destId="{66EEF1B3-85F1-4CF7-9AEA-568121CE1FFE}" srcOrd="0" destOrd="0" presId="urn:microsoft.com/office/officeart/2005/8/layout/orgChart1"/>
    <dgm:cxn modelId="{A096CD54-9278-4F1A-9079-9A2F6460AA16}" type="presOf" srcId="{A04DC4D1-100E-47DC-91ED-5A582A375C34}" destId="{8674ACD4-44FD-43FD-BEDE-CC1254B2435D}" srcOrd="0" destOrd="0" presId="urn:microsoft.com/office/officeart/2005/8/layout/orgChart1"/>
    <dgm:cxn modelId="{05D9C877-0454-40E3-B9EF-DC849E45FC40}" type="presOf" srcId="{AF5CC353-6CFB-4FB9-82EB-8590DFD34046}" destId="{DA7BAEE6-B669-40AE-8454-2ACA9460793B}" srcOrd="0" destOrd="0" presId="urn:microsoft.com/office/officeart/2005/8/layout/orgChart1"/>
    <dgm:cxn modelId="{0DD81F80-80B2-4A99-98DD-80C359A1A159}" type="presOf" srcId="{A04DC4D1-100E-47DC-91ED-5A582A375C34}" destId="{EBB1270D-FA10-48F7-AB30-D63FCD617A07}" srcOrd="1" destOrd="0" presId="urn:microsoft.com/office/officeart/2005/8/layout/orgChart1"/>
    <dgm:cxn modelId="{D911438B-D332-467D-9E67-B2BAAF61FDD2}" type="presOf" srcId="{63F7D338-AD8D-418D-B949-EB8C36027992}" destId="{F1FDD86A-D804-47F6-A2F5-4A077364A21F}" srcOrd="0" destOrd="0" presId="urn:microsoft.com/office/officeart/2005/8/layout/orgChart1"/>
    <dgm:cxn modelId="{2C359D8D-0C72-4870-A449-2AA80818A5CF}" srcId="{4B5A7D76-99AD-4FB5-94B9-1E17927A2A63}" destId="{C274EC82-B4E8-4811-A077-9C8DF62DCF37}" srcOrd="0" destOrd="0" parTransId="{8F76BE47-03B4-4B6D-9CA0-BD13C7C081BD}" sibTransId="{7738CE3D-1AF6-44FC-A052-37E41F32F4EC}"/>
    <dgm:cxn modelId="{7B2B19BA-17C2-47A7-8782-78A8FC5CA85A}" type="presOf" srcId="{4B5A7D76-99AD-4FB5-94B9-1E17927A2A63}" destId="{37782A9B-22B9-423A-A272-BB9340E3BD64}" srcOrd="0" destOrd="0" presId="urn:microsoft.com/office/officeart/2005/8/layout/orgChart1"/>
    <dgm:cxn modelId="{7CD24DBD-71B9-4711-81D2-9EFFB1BDFF1B}" type="presOf" srcId="{296FFF56-CB58-445D-966D-57F311766119}" destId="{18F2561F-1985-4993-89EA-96CA28ED4EE9}" srcOrd="1" destOrd="0" presId="urn:microsoft.com/office/officeart/2005/8/layout/orgChart1"/>
    <dgm:cxn modelId="{A13A47C9-BBFA-4C94-A5DA-9DBA1D8BAE4C}" type="presOf" srcId="{99E58A07-ECB7-454C-8227-30DFA39FF437}" destId="{A5A6DC10-E3EC-48A5-806D-9FFAC4A56A7F}" srcOrd="0" destOrd="0" presId="urn:microsoft.com/office/officeart/2005/8/layout/orgChart1"/>
    <dgm:cxn modelId="{C39756D6-4373-4EE0-AF7B-05EA776AE89A}" type="presOf" srcId="{C274EC82-B4E8-4811-A077-9C8DF62DCF37}" destId="{16727C19-0EB6-4640-B858-0859C753B514}" srcOrd="0" destOrd="0" presId="urn:microsoft.com/office/officeart/2005/8/layout/orgChart1"/>
    <dgm:cxn modelId="{48ED84DD-5808-462B-B756-F19D8335BB69}" srcId="{C274EC82-B4E8-4811-A077-9C8DF62DCF37}" destId="{A04DC4D1-100E-47DC-91ED-5A582A375C34}" srcOrd="1" destOrd="0" parTransId="{D2F3D993-F0D7-461E-912F-4480C94F7676}" sibTransId="{7A1ABC6D-A8E9-4819-AA0C-F23A591B2084}"/>
    <dgm:cxn modelId="{A2A203DE-1630-46D6-98B7-874E4EE5FC0D}" type="presOf" srcId="{4C954125-6351-48B1-9CE5-A6C1EBB7318E}" destId="{4C1A4F36-08F9-4B0A-889A-38A18D70F258}" srcOrd="0" destOrd="0" presId="urn:microsoft.com/office/officeart/2005/8/layout/orgChart1"/>
    <dgm:cxn modelId="{77A3CCE9-C517-4BE2-906F-FC9C442AA3DE}" type="presOf" srcId="{94D51D84-28BA-4EAC-9334-98488A5CDEEA}" destId="{173DECBA-5E76-42A9-9A33-D20CCBA1912F}" srcOrd="1" destOrd="0" presId="urn:microsoft.com/office/officeart/2005/8/layout/orgChart1"/>
    <dgm:cxn modelId="{3029FCF2-2301-41E8-84AD-DC3B20C694EC}" srcId="{C274EC82-B4E8-4811-A077-9C8DF62DCF37}" destId="{4C954125-6351-48B1-9CE5-A6C1EBB7318E}" srcOrd="2" destOrd="0" parTransId="{24242084-7621-4004-8232-C8038CC9A9D2}" sibTransId="{38B078BB-EB96-46EE-B0B3-CC105DD2C912}"/>
    <dgm:cxn modelId="{E7ABADFC-4845-46CA-A6EF-6487948F2702}" type="presOf" srcId="{94D51D84-28BA-4EAC-9334-98488A5CDEEA}" destId="{A7C80AA2-C36C-402A-AC23-9BD4B00929AC}" srcOrd="0" destOrd="0" presId="urn:microsoft.com/office/officeart/2005/8/layout/orgChart1"/>
    <dgm:cxn modelId="{CBE532B6-7F41-4664-8E00-82F48FEEA5C7}" type="presParOf" srcId="{37782A9B-22B9-423A-A272-BB9340E3BD64}" destId="{10E6160F-C053-4539-811A-D24ADD3460A5}" srcOrd="0" destOrd="0" presId="urn:microsoft.com/office/officeart/2005/8/layout/orgChart1"/>
    <dgm:cxn modelId="{DAA15F2E-4E19-4033-9F95-BF82A4DC5032}" type="presParOf" srcId="{10E6160F-C053-4539-811A-D24ADD3460A5}" destId="{D80F4EC5-9E0F-4CDD-8FFB-51E4897DE798}" srcOrd="0" destOrd="0" presId="urn:microsoft.com/office/officeart/2005/8/layout/orgChart1"/>
    <dgm:cxn modelId="{FE0E0330-1A05-4DC7-833E-5BFC5087398C}" type="presParOf" srcId="{D80F4EC5-9E0F-4CDD-8FFB-51E4897DE798}" destId="{16727C19-0EB6-4640-B858-0859C753B514}" srcOrd="0" destOrd="0" presId="urn:microsoft.com/office/officeart/2005/8/layout/orgChart1"/>
    <dgm:cxn modelId="{6F43304D-204D-4ED1-A8E1-F1E3F0F4CCD7}" type="presParOf" srcId="{D80F4EC5-9E0F-4CDD-8FFB-51E4897DE798}" destId="{82624105-E5E2-44AC-88F7-66745E277042}" srcOrd="1" destOrd="0" presId="urn:microsoft.com/office/officeart/2005/8/layout/orgChart1"/>
    <dgm:cxn modelId="{F9F3428C-2D07-427D-98BF-0C8933AF57F5}" type="presParOf" srcId="{10E6160F-C053-4539-811A-D24ADD3460A5}" destId="{C15EA8B2-02E2-4CF3-91A0-0758DE445010}" srcOrd="1" destOrd="0" presId="urn:microsoft.com/office/officeart/2005/8/layout/orgChart1"/>
    <dgm:cxn modelId="{9800B0F6-A5B4-466B-ACCC-C86221806460}" type="presParOf" srcId="{C15EA8B2-02E2-4CF3-91A0-0758DE445010}" destId="{A5A6DC10-E3EC-48A5-806D-9FFAC4A56A7F}" srcOrd="0" destOrd="0" presId="urn:microsoft.com/office/officeart/2005/8/layout/orgChart1"/>
    <dgm:cxn modelId="{378C9418-7A58-489E-B581-614FDAF165FA}" type="presParOf" srcId="{C15EA8B2-02E2-4CF3-91A0-0758DE445010}" destId="{0E2B71D5-4BED-43AB-95AC-C959095367BF}" srcOrd="1" destOrd="0" presId="urn:microsoft.com/office/officeart/2005/8/layout/orgChart1"/>
    <dgm:cxn modelId="{2C1BF82C-8216-4C77-A766-44E493BD6FA2}" type="presParOf" srcId="{0E2B71D5-4BED-43AB-95AC-C959095367BF}" destId="{C54DC6B0-39FF-4CE3-9BFD-83BA38A1E434}" srcOrd="0" destOrd="0" presId="urn:microsoft.com/office/officeart/2005/8/layout/orgChart1"/>
    <dgm:cxn modelId="{777D7CCA-85EA-4FD1-BDF4-D630E72913CA}" type="presParOf" srcId="{C54DC6B0-39FF-4CE3-9BFD-83BA38A1E434}" destId="{D5B1BDA3-5ADA-4106-9F3D-46E9576645FD}" srcOrd="0" destOrd="0" presId="urn:microsoft.com/office/officeart/2005/8/layout/orgChart1"/>
    <dgm:cxn modelId="{81C4380C-A248-400E-ADEB-FAAFF9FB72A2}" type="presParOf" srcId="{C54DC6B0-39FF-4CE3-9BFD-83BA38A1E434}" destId="{729BDBBC-0672-4F80-BA45-571A25D20AA0}" srcOrd="1" destOrd="0" presId="urn:microsoft.com/office/officeart/2005/8/layout/orgChart1"/>
    <dgm:cxn modelId="{B5D8E4C9-A08D-479A-9A32-62EF5959FBC3}" type="presParOf" srcId="{0E2B71D5-4BED-43AB-95AC-C959095367BF}" destId="{69B5624A-B051-4B00-99C5-CE46DD330659}" srcOrd="1" destOrd="0" presId="urn:microsoft.com/office/officeart/2005/8/layout/orgChart1"/>
    <dgm:cxn modelId="{2697EFA6-411C-4A15-8E4B-A940685CF20C}" type="presParOf" srcId="{69B5624A-B051-4B00-99C5-CE46DD330659}" destId="{563D0766-E683-4428-B386-22ADD37E4E4D}" srcOrd="0" destOrd="0" presId="urn:microsoft.com/office/officeart/2005/8/layout/orgChart1"/>
    <dgm:cxn modelId="{6127A1F0-C470-4FD3-9DC3-4998B2318903}" type="presParOf" srcId="{69B5624A-B051-4B00-99C5-CE46DD330659}" destId="{2F41E322-E520-452D-8C28-4566C9E46E88}" srcOrd="1" destOrd="0" presId="urn:microsoft.com/office/officeart/2005/8/layout/orgChart1"/>
    <dgm:cxn modelId="{59C964BB-4626-48DD-B7FF-38240AF19DCB}" type="presParOf" srcId="{2F41E322-E520-452D-8C28-4566C9E46E88}" destId="{4A41ECB7-B6EA-48BB-9311-1504F04C6A4F}" srcOrd="0" destOrd="0" presId="urn:microsoft.com/office/officeart/2005/8/layout/orgChart1"/>
    <dgm:cxn modelId="{94CE9DB3-6D44-4502-A3D5-6A38DCEC857A}" type="presParOf" srcId="{4A41ECB7-B6EA-48BB-9311-1504F04C6A4F}" destId="{A7C80AA2-C36C-402A-AC23-9BD4B00929AC}" srcOrd="0" destOrd="0" presId="urn:microsoft.com/office/officeart/2005/8/layout/orgChart1"/>
    <dgm:cxn modelId="{7C4345A8-560F-4FE4-B15E-2564FFC6AA7C}" type="presParOf" srcId="{4A41ECB7-B6EA-48BB-9311-1504F04C6A4F}" destId="{173DECBA-5E76-42A9-9A33-D20CCBA1912F}" srcOrd="1" destOrd="0" presId="urn:microsoft.com/office/officeart/2005/8/layout/orgChart1"/>
    <dgm:cxn modelId="{17AAB986-9DB2-4DAC-B219-C33AEAADF19E}" type="presParOf" srcId="{2F41E322-E520-452D-8C28-4566C9E46E88}" destId="{7191AEBB-257E-444B-9952-348D5F369E8E}" srcOrd="1" destOrd="0" presId="urn:microsoft.com/office/officeart/2005/8/layout/orgChart1"/>
    <dgm:cxn modelId="{B3F6A464-80A9-4F1F-B22A-F66AF9411BE5}" type="presParOf" srcId="{2F41E322-E520-452D-8C28-4566C9E46E88}" destId="{0444B40F-0802-48A7-80BB-72C959FB84AD}" srcOrd="2" destOrd="0" presId="urn:microsoft.com/office/officeart/2005/8/layout/orgChart1"/>
    <dgm:cxn modelId="{42B8219C-9D01-44A6-B493-A9454A962580}" type="presParOf" srcId="{0E2B71D5-4BED-43AB-95AC-C959095367BF}" destId="{2BA86357-F0F0-431E-8F52-627DD20E693E}" srcOrd="2" destOrd="0" presId="urn:microsoft.com/office/officeart/2005/8/layout/orgChart1"/>
    <dgm:cxn modelId="{AD823666-E346-4EC8-9D16-E6A2DF8E8279}" type="presParOf" srcId="{C15EA8B2-02E2-4CF3-91A0-0758DE445010}" destId="{018FF7BF-9BA2-444A-9BF9-5DE7F1F19B87}" srcOrd="2" destOrd="0" presId="urn:microsoft.com/office/officeart/2005/8/layout/orgChart1"/>
    <dgm:cxn modelId="{8243D212-9686-49B4-B883-B09C1D9FCA61}" type="presParOf" srcId="{C15EA8B2-02E2-4CF3-91A0-0758DE445010}" destId="{480F379E-D5D2-460E-B7BC-DE3C2E27A2C2}" srcOrd="3" destOrd="0" presId="urn:microsoft.com/office/officeart/2005/8/layout/orgChart1"/>
    <dgm:cxn modelId="{DD205FAF-4B08-4CFA-9F9E-5FFFD9C1F07E}" type="presParOf" srcId="{480F379E-D5D2-460E-B7BC-DE3C2E27A2C2}" destId="{7A4113D6-8793-4F06-8FB9-C2CF8AF5CD2C}" srcOrd="0" destOrd="0" presId="urn:microsoft.com/office/officeart/2005/8/layout/orgChart1"/>
    <dgm:cxn modelId="{250283D2-B39F-4E55-9157-1C7B24B5203B}" type="presParOf" srcId="{7A4113D6-8793-4F06-8FB9-C2CF8AF5CD2C}" destId="{8674ACD4-44FD-43FD-BEDE-CC1254B2435D}" srcOrd="0" destOrd="0" presId="urn:microsoft.com/office/officeart/2005/8/layout/orgChart1"/>
    <dgm:cxn modelId="{3AE71714-E364-4EEF-A98C-7A7FC77193D5}" type="presParOf" srcId="{7A4113D6-8793-4F06-8FB9-C2CF8AF5CD2C}" destId="{EBB1270D-FA10-48F7-AB30-D63FCD617A07}" srcOrd="1" destOrd="0" presId="urn:microsoft.com/office/officeart/2005/8/layout/orgChart1"/>
    <dgm:cxn modelId="{0D1D1264-6FA7-43BD-BE0C-9AC907D230A1}" type="presParOf" srcId="{480F379E-D5D2-460E-B7BC-DE3C2E27A2C2}" destId="{116944CE-B19B-48C0-B3E7-A0E435D41DD2}" srcOrd="1" destOrd="0" presId="urn:microsoft.com/office/officeart/2005/8/layout/orgChart1"/>
    <dgm:cxn modelId="{7653A175-2325-44C6-A5A4-2A6E31C69059}" type="presParOf" srcId="{116944CE-B19B-48C0-B3E7-A0E435D41DD2}" destId="{89FE5004-36AB-4E00-9D32-FBE8092870FD}" srcOrd="0" destOrd="0" presId="urn:microsoft.com/office/officeart/2005/8/layout/orgChart1"/>
    <dgm:cxn modelId="{12EB5DCC-C252-417F-998B-468A3D46C677}" type="presParOf" srcId="{116944CE-B19B-48C0-B3E7-A0E435D41DD2}" destId="{3165C173-4668-4D7A-A8C3-F9A201DA9CDA}" srcOrd="1" destOrd="0" presId="urn:microsoft.com/office/officeart/2005/8/layout/orgChart1"/>
    <dgm:cxn modelId="{37A5CD93-090C-4208-A1F9-C6095C8E6817}" type="presParOf" srcId="{3165C173-4668-4D7A-A8C3-F9A201DA9CDA}" destId="{6B94C3E8-9EAC-4D16-9151-BF724DCBE059}" srcOrd="0" destOrd="0" presId="urn:microsoft.com/office/officeart/2005/8/layout/orgChart1"/>
    <dgm:cxn modelId="{2502C775-67E9-457B-BDAC-2EBB20367C05}" type="presParOf" srcId="{6B94C3E8-9EAC-4D16-9151-BF724DCBE059}" destId="{AA16CE3C-D6B8-44F1-A33C-6CFFDEF2D003}" srcOrd="0" destOrd="0" presId="urn:microsoft.com/office/officeart/2005/8/layout/orgChart1"/>
    <dgm:cxn modelId="{F433FB8E-4FDF-45DA-B167-C64212B1BCE0}" type="presParOf" srcId="{6B94C3E8-9EAC-4D16-9151-BF724DCBE059}" destId="{18F2561F-1985-4993-89EA-96CA28ED4EE9}" srcOrd="1" destOrd="0" presId="urn:microsoft.com/office/officeart/2005/8/layout/orgChart1"/>
    <dgm:cxn modelId="{40A9C128-4AE1-4354-A1CF-072D1005AE75}" type="presParOf" srcId="{3165C173-4668-4D7A-A8C3-F9A201DA9CDA}" destId="{61101464-814B-43CC-BCAA-54637E18E36A}" srcOrd="1" destOrd="0" presId="urn:microsoft.com/office/officeart/2005/8/layout/orgChart1"/>
    <dgm:cxn modelId="{A5243712-C5D2-4C5E-BA14-144269B56499}" type="presParOf" srcId="{3165C173-4668-4D7A-A8C3-F9A201DA9CDA}" destId="{0A2E9164-0559-4CC4-91C0-A2E0699A6494}" srcOrd="2" destOrd="0" presId="urn:microsoft.com/office/officeart/2005/8/layout/orgChart1"/>
    <dgm:cxn modelId="{F4B7BF7B-2B60-4647-9D57-E7E106D226C2}" type="presParOf" srcId="{480F379E-D5D2-460E-B7BC-DE3C2E27A2C2}" destId="{840254A8-7005-4829-A61D-9BEC054AB17C}" srcOrd="2" destOrd="0" presId="urn:microsoft.com/office/officeart/2005/8/layout/orgChart1"/>
    <dgm:cxn modelId="{2B30BA8E-E855-4937-B9E4-9E338C04C110}" type="presParOf" srcId="{C15EA8B2-02E2-4CF3-91A0-0758DE445010}" destId="{66EEF1B3-85F1-4CF7-9AEA-568121CE1FFE}" srcOrd="4" destOrd="0" presId="urn:microsoft.com/office/officeart/2005/8/layout/orgChart1"/>
    <dgm:cxn modelId="{46FD9921-AAE1-4EDE-866E-22F53220B26C}" type="presParOf" srcId="{C15EA8B2-02E2-4CF3-91A0-0758DE445010}" destId="{EBD3BE23-7F3E-4236-829D-27A5370E0BEF}" srcOrd="5" destOrd="0" presId="urn:microsoft.com/office/officeart/2005/8/layout/orgChart1"/>
    <dgm:cxn modelId="{5B4067AA-4047-4A24-9A73-29CBC2AC97B8}" type="presParOf" srcId="{EBD3BE23-7F3E-4236-829D-27A5370E0BEF}" destId="{CB8BFAA1-9A60-48CD-A5C4-1084E5D0D85B}" srcOrd="0" destOrd="0" presId="urn:microsoft.com/office/officeart/2005/8/layout/orgChart1"/>
    <dgm:cxn modelId="{7B175433-621E-4C27-9FC7-29D74EA22C6A}" type="presParOf" srcId="{CB8BFAA1-9A60-48CD-A5C4-1084E5D0D85B}" destId="{4C1A4F36-08F9-4B0A-889A-38A18D70F258}" srcOrd="0" destOrd="0" presId="urn:microsoft.com/office/officeart/2005/8/layout/orgChart1"/>
    <dgm:cxn modelId="{428ADBE2-344F-499C-90D0-BA202A8AF692}" type="presParOf" srcId="{CB8BFAA1-9A60-48CD-A5C4-1084E5D0D85B}" destId="{CC7FF512-0E30-45C8-AE78-CB550981F3F2}" srcOrd="1" destOrd="0" presId="urn:microsoft.com/office/officeart/2005/8/layout/orgChart1"/>
    <dgm:cxn modelId="{8C5A61AF-AA8F-4B49-B152-83B8F50D43C3}" type="presParOf" srcId="{EBD3BE23-7F3E-4236-829D-27A5370E0BEF}" destId="{BD044C3A-C29D-49FE-9397-99D96B0B3937}" srcOrd="1" destOrd="0" presId="urn:microsoft.com/office/officeart/2005/8/layout/orgChart1"/>
    <dgm:cxn modelId="{05F073FD-41CC-4664-B7A1-12FAB9464483}" type="presParOf" srcId="{BD044C3A-C29D-49FE-9397-99D96B0B3937}" destId="{DA7BAEE6-B669-40AE-8454-2ACA9460793B}" srcOrd="0" destOrd="0" presId="urn:microsoft.com/office/officeart/2005/8/layout/orgChart1"/>
    <dgm:cxn modelId="{48BB9F1A-ACA8-4569-BD7D-194D2B19EBF8}" type="presParOf" srcId="{BD044C3A-C29D-49FE-9397-99D96B0B3937}" destId="{16F6755D-825F-4169-AD32-A88175B5EAE8}" srcOrd="1" destOrd="0" presId="urn:microsoft.com/office/officeart/2005/8/layout/orgChart1"/>
    <dgm:cxn modelId="{9A77C387-A5F4-4981-A7F2-3A206357B006}" type="presParOf" srcId="{16F6755D-825F-4169-AD32-A88175B5EAE8}" destId="{9668FA19-7EEA-4DD7-8C7A-0A0BC109EB02}" srcOrd="0" destOrd="0" presId="urn:microsoft.com/office/officeart/2005/8/layout/orgChart1"/>
    <dgm:cxn modelId="{41463B6D-A872-48C3-9A87-925AD8BBF01F}" type="presParOf" srcId="{9668FA19-7EEA-4DD7-8C7A-0A0BC109EB02}" destId="{F1FDD86A-D804-47F6-A2F5-4A077364A21F}" srcOrd="0" destOrd="0" presId="urn:microsoft.com/office/officeart/2005/8/layout/orgChart1"/>
    <dgm:cxn modelId="{C42C20BC-7BF9-4B1C-8A89-1959EFE09D0D}" type="presParOf" srcId="{9668FA19-7EEA-4DD7-8C7A-0A0BC109EB02}" destId="{5EAE30FA-6E63-43F8-8F9B-66C8E77D44D9}" srcOrd="1" destOrd="0" presId="urn:microsoft.com/office/officeart/2005/8/layout/orgChart1"/>
    <dgm:cxn modelId="{222D5FE7-C808-4A46-A451-D5E7F6CE9DB9}" type="presParOf" srcId="{16F6755D-825F-4169-AD32-A88175B5EAE8}" destId="{39633477-2178-4D8E-B39B-F5042298D1FB}" srcOrd="1" destOrd="0" presId="urn:microsoft.com/office/officeart/2005/8/layout/orgChart1"/>
    <dgm:cxn modelId="{0DC8E47C-5011-4794-BEC3-A869A267C73A}" type="presParOf" srcId="{16F6755D-825F-4169-AD32-A88175B5EAE8}" destId="{17523B6F-0DF5-497A-8305-CC182B8086F7}" srcOrd="2" destOrd="0" presId="urn:microsoft.com/office/officeart/2005/8/layout/orgChart1"/>
    <dgm:cxn modelId="{4FA3D6CB-19FA-4AAB-9AF0-F383518CCDAB}" type="presParOf" srcId="{EBD3BE23-7F3E-4236-829D-27A5370E0BEF}" destId="{9E37047C-9D12-4047-A52F-D3F258814977}" srcOrd="2" destOrd="0" presId="urn:microsoft.com/office/officeart/2005/8/layout/orgChart1"/>
    <dgm:cxn modelId="{89A36DEB-D975-409A-9D03-D9465ECA5A71}" type="presParOf" srcId="{10E6160F-C053-4539-811A-D24ADD3460A5}" destId="{75AC354C-2724-4BBF-AF87-45E29E8F0B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9DE695B-06EE-4BD6-9F53-0613FD206A8C}"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57382984-E47F-42EB-A537-5586B1DC31B8}">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Assignment</a:t>
          </a:r>
        </a:p>
      </dgm:t>
    </dgm:pt>
    <dgm:pt modelId="{A8FDCF87-2BAD-4F96-90D6-7DC962EA975A}" type="parTrans" cxnId="{29030587-19A6-4C69-B9E4-2AA25A66D84B}">
      <dgm:prSet/>
      <dgm:spPr/>
      <dgm:t>
        <a:bodyPr/>
        <a:lstStyle/>
        <a:p>
          <a:endParaRPr lang="en-US"/>
        </a:p>
      </dgm:t>
    </dgm:pt>
    <dgm:pt modelId="{A1BFC9BB-065B-4B94-A26A-5E21FDDD2765}" type="sibTrans" cxnId="{29030587-19A6-4C69-B9E4-2AA25A66D84B}">
      <dgm:prSet/>
      <dgm:spPr/>
      <dgm:t>
        <a:bodyPr/>
        <a:lstStyle/>
        <a:p>
          <a:endParaRPr lang="en-US"/>
        </a:p>
      </dgm:t>
    </dgm:pt>
    <dgm:pt modelId="{A2E240D4-335B-4E62-BE18-BEDBC2E9A5E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ZA" sz="2200" dirty="0">
              <a:effectLst/>
            </a:rPr>
            <a:t>Problem solving exercises with guidelines. </a:t>
          </a:r>
          <a:endParaRPr lang="en-US" sz="2200" dirty="0"/>
        </a:p>
      </dgm:t>
    </dgm:pt>
    <dgm:pt modelId="{76BDD768-E285-4A93-9185-BE8C277833F1}" type="parTrans" cxnId="{B7052D69-C45E-4F02-A180-A783EB5A29A9}">
      <dgm:prSet/>
      <dgm:spPr/>
      <dgm:t>
        <a:bodyPr/>
        <a:lstStyle/>
        <a:p>
          <a:endParaRPr lang="en-US"/>
        </a:p>
      </dgm:t>
    </dgm:pt>
    <dgm:pt modelId="{C3EA5E45-6735-4BED-9FC8-CD6E7DEB880E}" type="sibTrans" cxnId="{B7052D69-C45E-4F02-A180-A783EB5A29A9}">
      <dgm:prSet/>
      <dgm:spPr/>
      <dgm:t>
        <a:bodyPr/>
        <a:lstStyle/>
        <a:p>
          <a:endParaRPr lang="en-US"/>
        </a:p>
      </dgm:t>
    </dgm:pt>
    <dgm:pt modelId="{E11E9D97-39A8-4906-9B55-228D406F208B}">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Case Study</a:t>
          </a:r>
        </a:p>
      </dgm:t>
    </dgm:pt>
    <dgm:pt modelId="{5F57300A-6820-4342-B840-8ADA3E018E33}" type="parTrans" cxnId="{8D39A199-8BDC-4808-9426-253D4246A24C}">
      <dgm:prSet/>
      <dgm:spPr/>
      <dgm:t>
        <a:bodyPr/>
        <a:lstStyle/>
        <a:p>
          <a:endParaRPr lang="en-US"/>
        </a:p>
      </dgm:t>
    </dgm:pt>
    <dgm:pt modelId="{EE8AFD79-0096-4605-ADAF-CBCD69352EF8}" type="sibTrans" cxnId="{8D39A199-8BDC-4808-9426-253D4246A24C}">
      <dgm:prSet/>
      <dgm:spPr/>
      <dgm:t>
        <a:bodyPr/>
        <a:lstStyle/>
        <a:p>
          <a:endParaRPr lang="en-US"/>
        </a:p>
      </dgm:t>
    </dgm:pt>
    <dgm:pt modelId="{B8162CCC-BE09-4882-BD86-ABD4D44E34DD}">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ZA" sz="2200" dirty="0">
              <a:effectLst/>
            </a:rPr>
            <a:t>Description of a real or simulated situation and written questions.</a:t>
          </a:r>
          <a:endParaRPr lang="en-US" sz="2200" dirty="0"/>
        </a:p>
      </dgm:t>
    </dgm:pt>
    <dgm:pt modelId="{9877EA98-23E9-4C77-9401-9D26C503FC78}" type="parTrans" cxnId="{91390956-311B-4D26-AE46-0855F35CA111}">
      <dgm:prSet/>
      <dgm:spPr/>
      <dgm:t>
        <a:bodyPr/>
        <a:lstStyle/>
        <a:p>
          <a:endParaRPr lang="en-US"/>
        </a:p>
      </dgm:t>
    </dgm:pt>
    <dgm:pt modelId="{A7050C66-FFDA-4D74-854B-C12B6D7ECF04}" type="sibTrans" cxnId="{91390956-311B-4D26-AE46-0855F35CA111}">
      <dgm:prSet/>
      <dgm:spPr/>
      <dgm:t>
        <a:bodyPr/>
        <a:lstStyle/>
        <a:p>
          <a:endParaRPr lang="en-US"/>
        </a:p>
      </dgm:t>
    </dgm:pt>
    <dgm:pt modelId="{08F1CDCF-8433-4C5C-BDA5-7B1A7AE597CC}">
      <dgm:prSe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2800" dirty="0">
              <a:effectLst/>
              <a:latin typeface="Arial"/>
              <a:ea typeface="SimSun"/>
            </a:rPr>
            <a:t>Checklist</a:t>
          </a:r>
        </a:p>
      </dgm:t>
    </dgm:pt>
    <dgm:pt modelId="{4695CF25-65C4-4C7F-8A78-6C6EDE8906CA}" type="parTrans" cxnId="{7FEEEC72-33CB-4AE4-90C7-3C57FAE6FF0A}">
      <dgm:prSet/>
      <dgm:spPr/>
      <dgm:t>
        <a:bodyPr/>
        <a:lstStyle/>
        <a:p>
          <a:endParaRPr lang="en-US"/>
        </a:p>
      </dgm:t>
    </dgm:pt>
    <dgm:pt modelId="{99A28179-79EF-4A50-9515-F7928DC73128}" type="sibTrans" cxnId="{7FEEEC72-33CB-4AE4-90C7-3C57FAE6FF0A}">
      <dgm:prSet/>
      <dgm:spPr/>
      <dgm:t>
        <a:bodyPr/>
        <a:lstStyle/>
        <a:p>
          <a:endParaRPr lang="en-US"/>
        </a:p>
      </dgm:t>
    </dgm:pt>
    <dgm:pt modelId="{C04441DF-3A09-4FBC-B40A-8696F626B3B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ZA" sz="2100" dirty="0">
              <a:effectLst/>
            </a:rPr>
            <a:t>Activity to show manual (product or process checklist) and/or behavioural skills (observation checklist)</a:t>
          </a:r>
          <a:endParaRPr lang="en-US" sz="2100" dirty="0"/>
        </a:p>
      </dgm:t>
    </dgm:pt>
    <dgm:pt modelId="{0CFA4186-5D22-4A51-B1C2-7327A7ECCFA4}" type="parTrans" cxnId="{9A7E75FF-63EB-4AF3-B5B2-D7C2407B3719}">
      <dgm:prSet/>
      <dgm:spPr/>
      <dgm:t>
        <a:bodyPr/>
        <a:lstStyle/>
        <a:p>
          <a:endParaRPr lang="en-US"/>
        </a:p>
      </dgm:t>
    </dgm:pt>
    <dgm:pt modelId="{9FBDAE17-3477-4D3B-85B1-78FA18F1198F}" type="sibTrans" cxnId="{9A7E75FF-63EB-4AF3-B5B2-D7C2407B3719}">
      <dgm:prSet/>
      <dgm:spPr/>
      <dgm:t>
        <a:bodyPr/>
        <a:lstStyle/>
        <a:p>
          <a:endParaRPr lang="en-US"/>
        </a:p>
      </dgm:t>
    </dgm:pt>
    <dgm:pt modelId="{7C8208E3-A138-4FB6-A5AD-B5505B86A91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ZA" sz="2200" dirty="0">
              <a:effectLst/>
            </a:rPr>
            <a:t>Assignment sheet and rubric </a:t>
          </a:r>
          <a:endParaRPr lang="en-US" sz="2200" dirty="0"/>
        </a:p>
      </dgm:t>
    </dgm:pt>
    <dgm:pt modelId="{34E1B129-671D-43DB-94D1-53D2C42C40DF}" type="parTrans" cxnId="{193F7D2D-9789-46ED-848A-21A94ED76822}">
      <dgm:prSet/>
      <dgm:spPr/>
    </dgm:pt>
    <dgm:pt modelId="{F9959082-7C40-4FE6-B14A-8C9D6CE2BB46}" type="sibTrans" cxnId="{193F7D2D-9789-46ED-848A-21A94ED76822}">
      <dgm:prSet/>
      <dgm:spPr/>
    </dgm:pt>
    <dgm:pt modelId="{A5CD84B5-7063-4053-82F9-7A700D3294E7}" type="pres">
      <dgm:prSet presAssocID="{D9DE695B-06EE-4BD6-9F53-0613FD206A8C}" presName="Name0" presStyleCnt="0">
        <dgm:presLayoutVars>
          <dgm:dir/>
          <dgm:animLvl val="lvl"/>
          <dgm:resizeHandles/>
        </dgm:presLayoutVars>
      </dgm:prSet>
      <dgm:spPr/>
    </dgm:pt>
    <dgm:pt modelId="{98866D9F-8FBB-43C0-839F-C9688A5ED846}" type="pres">
      <dgm:prSet presAssocID="{57382984-E47F-42EB-A537-5586B1DC31B8}" presName="linNode" presStyleCnt="0"/>
      <dgm:spPr/>
    </dgm:pt>
    <dgm:pt modelId="{FCCE0078-29BC-45A1-9510-591106504EA3}" type="pres">
      <dgm:prSet presAssocID="{57382984-E47F-42EB-A537-5586B1DC31B8}" presName="parentShp" presStyleLbl="node1" presStyleIdx="0" presStyleCnt="3" custScaleX="90909" custScaleY="90909">
        <dgm:presLayoutVars>
          <dgm:bulletEnabled val="1"/>
        </dgm:presLayoutVars>
      </dgm:prSet>
      <dgm:spPr/>
    </dgm:pt>
    <dgm:pt modelId="{C6DF0DFC-CAAC-4C3E-971E-CA0290D0EAD2}" type="pres">
      <dgm:prSet presAssocID="{57382984-E47F-42EB-A537-5586B1DC31B8}" presName="childShp" presStyleLbl="bgAccFollowNode1" presStyleIdx="0" presStyleCnt="3">
        <dgm:presLayoutVars>
          <dgm:bulletEnabled val="1"/>
        </dgm:presLayoutVars>
      </dgm:prSet>
      <dgm:spPr/>
    </dgm:pt>
    <dgm:pt modelId="{15F466D7-3476-4BEF-BAA1-62C2E376F65A}" type="pres">
      <dgm:prSet presAssocID="{A1BFC9BB-065B-4B94-A26A-5E21FDDD2765}" presName="spacing" presStyleCnt="0"/>
      <dgm:spPr/>
    </dgm:pt>
    <dgm:pt modelId="{C3567B12-FCA0-4BEB-A5A8-401D94F41A66}" type="pres">
      <dgm:prSet presAssocID="{E11E9D97-39A8-4906-9B55-228D406F208B}" presName="linNode" presStyleCnt="0"/>
      <dgm:spPr/>
    </dgm:pt>
    <dgm:pt modelId="{62791A07-5325-407B-BC93-B47A1B939C64}" type="pres">
      <dgm:prSet presAssocID="{E11E9D97-39A8-4906-9B55-228D406F208B}" presName="parentShp" presStyleLbl="node1" presStyleIdx="1" presStyleCnt="3" custScaleX="90909" custScaleY="90909">
        <dgm:presLayoutVars>
          <dgm:bulletEnabled val="1"/>
        </dgm:presLayoutVars>
      </dgm:prSet>
      <dgm:spPr/>
    </dgm:pt>
    <dgm:pt modelId="{ACBC997F-C745-4053-9FF5-16363F7ED8CF}" type="pres">
      <dgm:prSet presAssocID="{E11E9D97-39A8-4906-9B55-228D406F208B}" presName="childShp" presStyleLbl="bgAccFollowNode1" presStyleIdx="1" presStyleCnt="3">
        <dgm:presLayoutVars>
          <dgm:bulletEnabled val="1"/>
        </dgm:presLayoutVars>
      </dgm:prSet>
      <dgm:spPr/>
    </dgm:pt>
    <dgm:pt modelId="{3CC40A1B-DC7D-4D7A-8C2C-4FCA136BE208}" type="pres">
      <dgm:prSet presAssocID="{EE8AFD79-0096-4605-ADAF-CBCD69352EF8}" presName="spacing" presStyleCnt="0"/>
      <dgm:spPr/>
    </dgm:pt>
    <dgm:pt modelId="{6F285954-4DBF-41AF-BCE5-9EF983F18C14}" type="pres">
      <dgm:prSet presAssocID="{08F1CDCF-8433-4C5C-BDA5-7B1A7AE597CC}" presName="linNode" presStyleCnt="0"/>
      <dgm:spPr/>
    </dgm:pt>
    <dgm:pt modelId="{7D9259D3-C12E-4100-BBEB-F3C784758C78}" type="pres">
      <dgm:prSet presAssocID="{08F1CDCF-8433-4C5C-BDA5-7B1A7AE597CC}" presName="parentShp" presStyleLbl="node1" presStyleIdx="2" presStyleCnt="3" custScaleX="90909" custScaleY="90909">
        <dgm:presLayoutVars>
          <dgm:bulletEnabled val="1"/>
        </dgm:presLayoutVars>
      </dgm:prSet>
      <dgm:spPr/>
    </dgm:pt>
    <dgm:pt modelId="{ED804709-2128-46B3-A169-87F31EB0ECA5}" type="pres">
      <dgm:prSet presAssocID="{08F1CDCF-8433-4C5C-BDA5-7B1A7AE597CC}" presName="childShp" presStyleLbl="bgAccFollowNode1" presStyleIdx="2" presStyleCnt="3">
        <dgm:presLayoutVars>
          <dgm:bulletEnabled val="1"/>
        </dgm:presLayoutVars>
      </dgm:prSet>
      <dgm:spPr/>
    </dgm:pt>
  </dgm:ptLst>
  <dgm:cxnLst>
    <dgm:cxn modelId="{CB929906-8EBE-4322-A09B-89F7B080EB1A}" type="presOf" srcId="{08F1CDCF-8433-4C5C-BDA5-7B1A7AE597CC}" destId="{7D9259D3-C12E-4100-BBEB-F3C784758C78}" srcOrd="0" destOrd="0" presId="urn:microsoft.com/office/officeart/2005/8/layout/vList6"/>
    <dgm:cxn modelId="{193F7D2D-9789-46ED-848A-21A94ED76822}" srcId="{57382984-E47F-42EB-A537-5586B1DC31B8}" destId="{7C8208E3-A138-4FB6-A5AD-B5505B86A912}" srcOrd="1" destOrd="0" parTransId="{34E1B129-671D-43DB-94D1-53D2C42C40DF}" sibTransId="{F9959082-7C40-4FE6-B14A-8C9D6CE2BB46}"/>
    <dgm:cxn modelId="{4F7E303D-36F6-402E-9FB2-FF66AF1C5FC1}" type="presOf" srcId="{C04441DF-3A09-4FBC-B40A-8696F626B3B3}" destId="{ED804709-2128-46B3-A169-87F31EB0ECA5}" srcOrd="0" destOrd="0" presId="urn:microsoft.com/office/officeart/2005/8/layout/vList6"/>
    <dgm:cxn modelId="{F617A95E-057A-4F88-834E-2D1FC5C2D4A9}" type="presOf" srcId="{57382984-E47F-42EB-A537-5586B1DC31B8}" destId="{FCCE0078-29BC-45A1-9510-591106504EA3}" srcOrd="0" destOrd="0" presId="urn:microsoft.com/office/officeart/2005/8/layout/vList6"/>
    <dgm:cxn modelId="{46369C62-A7F4-4BEF-B7CB-E1120168B1A1}" type="presOf" srcId="{7C8208E3-A138-4FB6-A5AD-B5505B86A912}" destId="{C6DF0DFC-CAAC-4C3E-971E-CA0290D0EAD2}" srcOrd="0" destOrd="1" presId="urn:microsoft.com/office/officeart/2005/8/layout/vList6"/>
    <dgm:cxn modelId="{B7052D69-C45E-4F02-A180-A783EB5A29A9}" srcId="{57382984-E47F-42EB-A537-5586B1DC31B8}" destId="{A2E240D4-335B-4E62-BE18-BEDBC2E9A5EB}" srcOrd="0" destOrd="0" parTransId="{76BDD768-E285-4A93-9185-BE8C277833F1}" sibTransId="{C3EA5E45-6735-4BED-9FC8-CD6E7DEB880E}"/>
    <dgm:cxn modelId="{5BD5CC72-36D1-4A9A-B668-5396B20CB7BD}" type="presOf" srcId="{D9DE695B-06EE-4BD6-9F53-0613FD206A8C}" destId="{A5CD84B5-7063-4053-82F9-7A700D3294E7}" srcOrd="0" destOrd="0" presId="urn:microsoft.com/office/officeart/2005/8/layout/vList6"/>
    <dgm:cxn modelId="{7FEEEC72-33CB-4AE4-90C7-3C57FAE6FF0A}" srcId="{D9DE695B-06EE-4BD6-9F53-0613FD206A8C}" destId="{08F1CDCF-8433-4C5C-BDA5-7B1A7AE597CC}" srcOrd="2" destOrd="0" parTransId="{4695CF25-65C4-4C7F-8A78-6C6EDE8906CA}" sibTransId="{99A28179-79EF-4A50-9515-F7928DC73128}"/>
    <dgm:cxn modelId="{91390956-311B-4D26-AE46-0855F35CA111}" srcId="{E11E9D97-39A8-4906-9B55-228D406F208B}" destId="{B8162CCC-BE09-4882-BD86-ABD4D44E34DD}" srcOrd="0" destOrd="0" parTransId="{9877EA98-23E9-4C77-9401-9D26C503FC78}" sibTransId="{A7050C66-FFDA-4D74-854B-C12B6D7ECF04}"/>
    <dgm:cxn modelId="{EF74967A-6911-4A8B-B65A-4D58B794AF87}" type="presOf" srcId="{A2E240D4-335B-4E62-BE18-BEDBC2E9A5EB}" destId="{C6DF0DFC-CAAC-4C3E-971E-CA0290D0EAD2}" srcOrd="0" destOrd="0" presId="urn:microsoft.com/office/officeart/2005/8/layout/vList6"/>
    <dgm:cxn modelId="{29030587-19A6-4C69-B9E4-2AA25A66D84B}" srcId="{D9DE695B-06EE-4BD6-9F53-0613FD206A8C}" destId="{57382984-E47F-42EB-A537-5586B1DC31B8}" srcOrd="0" destOrd="0" parTransId="{A8FDCF87-2BAD-4F96-90D6-7DC962EA975A}" sibTransId="{A1BFC9BB-065B-4B94-A26A-5E21FDDD2765}"/>
    <dgm:cxn modelId="{8D39A199-8BDC-4808-9426-253D4246A24C}" srcId="{D9DE695B-06EE-4BD6-9F53-0613FD206A8C}" destId="{E11E9D97-39A8-4906-9B55-228D406F208B}" srcOrd="1" destOrd="0" parTransId="{5F57300A-6820-4342-B840-8ADA3E018E33}" sibTransId="{EE8AFD79-0096-4605-ADAF-CBCD69352EF8}"/>
    <dgm:cxn modelId="{619B32A3-F00C-400C-97BE-63A58FDECDC7}" type="presOf" srcId="{B8162CCC-BE09-4882-BD86-ABD4D44E34DD}" destId="{ACBC997F-C745-4053-9FF5-16363F7ED8CF}" srcOrd="0" destOrd="0" presId="urn:microsoft.com/office/officeart/2005/8/layout/vList6"/>
    <dgm:cxn modelId="{9052E8A7-A155-4C3E-8DAA-C7E5EF219BAF}" type="presOf" srcId="{E11E9D97-39A8-4906-9B55-228D406F208B}" destId="{62791A07-5325-407B-BC93-B47A1B939C64}" srcOrd="0" destOrd="0" presId="urn:microsoft.com/office/officeart/2005/8/layout/vList6"/>
    <dgm:cxn modelId="{9A7E75FF-63EB-4AF3-B5B2-D7C2407B3719}" srcId="{08F1CDCF-8433-4C5C-BDA5-7B1A7AE597CC}" destId="{C04441DF-3A09-4FBC-B40A-8696F626B3B3}" srcOrd="0" destOrd="0" parTransId="{0CFA4186-5D22-4A51-B1C2-7327A7ECCFA4}" sibTransId="{9FBDAE17-3477-4D3B-85B1-78FA18F1198F}"/>
    <dgm:cxn modelId="{2F0C489D-8113-45BE-A079-D7885A897974}" type="presParOf" srcId="{A5CD84B5-7063-4053-82F9-7A700D3294E7}" destId="{98866D9F-8FBB-43C0-839F-C9688A5ED846}" srcOrd="0" destOrd="0" presId="urn:microsoft.com/office/officeart/2005/8/layout/vList6"/>
    <dgm:cxn modelId="{89A578F0-4B2E-4557-8FA1-98303D8442D0}" type="presParOf" srcId="{98866D9F-8FBB-43C0-839F-C9688A5ED846}" destId="{FCCE0078-29BC-45A1-9510-591106504EA3}" srcOrd="0" destOrd="0" presId="urn:microsoft.com/office/officeart/2005/8/layout/vList6"/>
    <dgm:cxn modelId="{E2B0773B-9FFA-4468-9DC7-22669B62A3A5}" type="presParOf" srcId="{98866D9F-8FBB-43C0-839F-C9688A5ED846}" destId="{C6DF0DFC-CAAC-4C3E-971E-CA0290D0EAD2}" srcOrd="1" destOrd="0" presId="urn:microsoft.com/office/officeart/2005/8/layout/vList6"/>
    <dgm:cxn modelId="{B7D01D9E-A27C-4E03-8C5A-4F1C7AB93A39}" type="presParOf" srcId="{A5CD84B5-7063-4053-82F9-7A700D3294E7}" destId="{15F466D7-3476-4BEF-BAA1-62C2E376F65A}" srcOrd="1" destOrd="0" presId="urn:microsoft.com/office/officeart/2005/8/layout/vList6"/>
    <dgm:cxn modelId="{A41D9E21-18E5-4B5A-B56A-7C9E0872645E}" type="presParOf" srcId="{A5CD84B5-7063-4053-82F9-7A700D3294E7}" destId="{C3567B12-FCA0-4BEB-A5A8-401D94F41A66}" srcOrd="2" destOrd="0" presId="urn:microsoft.com/office/officeart/2005/8/layout/vList6"/>
    <dgm:cxn modelId="{AF4284C9-09FB-442D-A58C-7A54F1A63552}" type="presParOf" srcId="{C3567B12-FCA0-4BEB-A5A8-401D94F41A66}" destId="{62791A07-5325-407B-BC93-B47A1B939C64}" srcOrd="0" destOrd="0" presId="urn:microsoft.com/office/officeart/2005/8/layout/vList6"/>
    <dgm:cxn modelId="{36589B53-73A5-4A61-9CC2-49344A358DD6}" type="presParOf" srcId="{C3567B12-FCA0-4BEB-A5A8-401D94F41A66}" destId="{ACBC997F-C745-4053-9FF5-16363F7ED8CF}" srcOrd="1" destOrd="0" presId="urn:microsoft.com/office/officeart/2005/8/layout/vList6"/>
    <dgm:cxn modelId="{E6567542-71F1-482C-AB84-7BBB08DF3CCE}" type="presParOf" srcId="{A5CD84B5-7063-4053-82F9-7A700D3294E7}" destId="{3CC40A1B-DC7D-4D7A-8C2C-4FCA136BE208}" srcOrd="3" destOrd="0" presId="urn:microsoft.com/office/officeart/2005/8/layout/vList6"/>
    <dgm:cxn modelId="{F4361999-0FD0-48AE-BBB5-536D77AC6060}" type="presParOf" srcId="{A5CD84B5-7063-4053-82F9-7A700D3294E7}" destId="{6F285954-4DBF-41AF-BCE5-9EF983F18C14}" srcOrd="4" destOrd="0" presId="urn:microsoft.com/office/officeart/2005/8/layout/vList6"/>
    <dgm:cxn modelId="{955ACDCE-F342-42AC-A347-E2F437742C55}" type="presParOf" srcId="{6F285954-4DBF-41AF-BCE5-9EF983F18C14}" destId="{7D9259D3-C12E-4100-BBEB-F3C784758C78}" srcOrd="0" destOrd="0" presId="urn:microsoft.com/office/officeart/2005/8/layout/vList6"/>
    <dgm:cxn modelId="{6C02F64E-5E31-41AD-8715-40D165E5A9DD}" type="presParOf" srcId="{6F285954-4DBF-41AF-BCE5-9EF983F18C14}" destId="{ED804709-2128-46B3-A169-87F31EB0ECA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9DE695B-06EE-4BD6-9F53-0613FD206A8C}"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57382984-E47F-42EB-A537-5586B1DC31B8}">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Examinations and Tests</a:t>
          </a:r>
        </a:p>
      </dgm:t>
    </dgm:pt>
    <dgm:pt modelId="{A8FDCF87-2BAD-4F96-90D6-7DC962EA975A}" type="parTrans" cxnId="{29030587-19A6-4C69-B9E4-2AA25A66D84B}">
      <dgm:prSet/>
      <dgm:spPr/>
      <dgm:t>
        <a:bodyPr/>
        <a:lstStyle/>
        <a:p>
          <a:endParaRPr lang="en-US"/>
        </a:p>
      </dgm:t>
    </dgm:pt>
    <dgm:pt modelId="{A1BFC9BB-065B-4B94-A26A-5E21FDDD2765}" type="sibTrans" cxnId="{29030587-19A6-4C69-B9E4-2AA25A66D84B}">
      <dgm:prSet/>
      <dgm:spPr/>
      <dgm:t>
        <a:bodyPr/>
        <a:lstStyle/>
        <a:p>
          <a:endParaRPr lang="en-US"/>
        </a:p>
      </dgm:t>
    </dgm:pt>
    <dgm:pt modelId="{A2E240D4-335B-4E62-BE18-BEDBC2E9A5E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ZA" sz="2200" dirty="0">
              <a:effectLst/>
            </a:rPr>
            <a:t>Range of questions </a:t>
          </a:r>
          <a:endParaRPr lang="en-US" sz="2200" dirty="0"/>
        </a:p>
      </dgm:t>
    </dgm:pt>
    <dgm:pt modelId="{76BDD768-E285-4A93-9185-BE8C277833F1}" type="parTrans" cxnId="{B7052D69-C45E-4F02-A180-A783EB5A29A9}">
      <dgm:prSet/>
      <dgm:spPr/>
      <dgm:t>
        <a:bodyPr/>
        <a:lstStyle/>
        <a:p>
          <a:endParaRPr lang="en-US"/>
        </a:p>
      </dgm:t>
    </dgm:pt>
    <dgm:pt modelId="{C3EA5E45-6735-4BED-9FC8-CD6E7DEB880E}" type="sibTrans" cxnId="{B7052D69-C45E-4F02-A180-A783EB5A29A9}">
      <dgm:prSet/>
      <dgm:spPr/>
      <dgm:t>
        <a:bodyPr/>
        <a:lstStyle/>
        <a:p>
          <a:endParaRPr lang="en-US"/>
        </a:p>
      </dgm:t>
    </dgm:pt>
    <dgm:pt modelId="{E11E9D97-39A8-4906-9B55-228D406F208B}">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Interview</a:t>
          </a:r>
        </a:p>
      </dgm:t>
    </dgm:pt>
    <dgm:pt modelId="{5F57300A-6820-4342-B840-8ADA3E018E33}" type="parTrans" cxnId="{8D39A199-8BDC-4808-9426-253D4246A24C}">
      <dgm:prSet/>
      <dgm:spPr/>
      <dgm:t>
        <a:bodyPr/>
        <a:lstStyle/>
        <a:p>
          <a:endParaRPr lang="en-US"/>
        </a:p>
      </dgm:t>
    </dgm:pt>
    <dgm:pt modelId="{EE8AFD79-0096-4605-ADAF-CBCD69352EF8}" type="sibTrans" cxnId="{8D39A199-8BDC-4808-9426-253D4246A24C}">
      <dgm:prSet/>
      <dgm:spPr/>
      <dgm:t>
        <a:bodyPr/>
        <a:lstStyle/>
        <a:p>
          <a:endParaRPr lang="en-US"/>
        </a:p>
      </dgm:t>
    </dgm:pt>
    <dgm:pt modelId="{B8162CCC-BE09-4882-BD86-ABD4D44E34DD}">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ZA" sz="2200" dirty="0">
              <a:effectLst/>
            </a:rPr>
            <a:t>Combines observation and questioning.  </a:t>
          </a:r>
          <a:endParaRPr lang="en-US" sz="2200" dirty="0"/>
        </a:p>
      </dgm:t>
    </dgm:pt>
    <dgm:pt modelId="{9877EA98-23E9-4C77-9401-9D26C503FC78}" type="parTrans" cxnId="{91390956-311B-4D26-AE46-0855F35CA111}">
      <dgm:prSet/>
      <dgm:spPr/>
      <dgm:t>
        <a:bodyPr/>
        <a:lstStyle/>
        <a:p>
          <a:endParaRPr lang="en-US"/>
        </a:p>
      </dgm:t>
    </dgm:pt>
    <dgm:pt modelId="{A7050C66-FFDA-4D74-854B-C12B6D7ECF04}" type="sibTrans" cxnId="{91390956-311B-4D26-AE46-0855F35CA111}">
      <dgm:prSet/>
      <dgm:spPr/>
      <dgm:t>
        <a:bodyPr/>
        <a:lstStyle/>
        <a:p>
          <a:endParaRPr lang="en-US"/>
        </a:p>
      </dgm:t>
    </dgm:pt>
    <dgm:pt modelId="{08F1CDCF-8433-4C5C-BDA5-7B1A7AE597CC}">
      <dgm:prSet custT="1"/>
      <dgm:spPr>
        <a:solidFill>
          <a:schemeClr val="accent5"/>
        </a:solidFill>
      </dgm:spPr>
      <dgm:t>
        <a:bodyPr/>
        <a:lstStyle/>
        <a:p>
          <a:r>
            <a:rPr lang="en-ZA" sz="2800" dirty="0">
              <a:effectLst/>
              <a:latin typeface="Arial"/>
              <a:ea typeface="SimSun"/>
            </a:rPr>
            <a:t>Log books</a:t>
          </a:r>
        </a:p>
      </dgm:t>
    </dgm:pt>
    <dgm:pt modelId="{4695CF25-65C4-4C7F-8A78-6C6EDE8906CA}" type="parTrans" cxnId="{7FEEEC72-33CB-4AE4-90C7-3C57FAE6FF0A}">
      <dgm:prSet/>
      <dgm:spPr/>
      <dgm:t>
        <a:bodyPr/>
        <a:lstStyle/>
        <a:p>
          <a:endParaRPr lang="en-US"/>
        </a:p>
      </dgm:t>
    </dgm:pt>
    <dgm:pt modelId="{99A28179-79EF-4A50-9515-F7928DC73128}" type="sibTrans" cxnId="{7FEEEC72-33CB-4AE4-90C7-3C57FAE6FF0A}">
      <dgm:prSet/>
      <dgm:spPr/>
      <dgm:t>
        <a:bodyPr/>
        <a:lstStyle/>
        <a:p>
          <a:endParaRPr lang="en-US"/>
        </a:p>
      </dgm:t>
    </dgm:pt>
    <dgm:pt modelId="{C04441DF-3A09-4FBC-B40A-8696F626B3B3}">
      <dgm:prSet custT="1"/>
      <dgm:spPr/>
      <dgm:t>
        <a:bodyPr anchor="ctr"/>
        <a:lstStyle/>
        <a:p>
          <a:r>
            <a:rPr lang="en-ZA" sz="2200" dirty="0">
              <a:effectLst/>
            </a:rPr>
            <a:t>Actual book with instructions for use.</a:t>
          </a:r>
          <a:endParaRPr lang="en-US" sz="2200" dirty="0"/>
        </a:p>
      </dgm:t>
    </dgm:pt>
    <dgm:pt modelId="{0CFA4186-5D22-4A51-B1C2-7327A7ECCFA4}" type="parTrans" cxnId="{9A7E75FF-63EB-4AF3-B5B2-D7C2407B3719}">
      <dgm:prSet/>
      <dgm:spPr/>
      <dgm:t>
        <a:bodyPr/>
        <a:lstStyle/>
        <a:p>
          <a:endParaRPr lang="en-US"/>
        </a:p>
      </dgm:t>
    </dgm:pt>
    <dgm:pt modelId="{9FBDAE17-3477-4D3B-85B1-78FA18F1198F}" type="sibTrans" cxnId="{9A7E75FF-63EB-4AF3-B5B2-D7C2407B3719}">
      <dgm:prSet/>
      <dgm:spPr/>
      <dgm:t>
        <a:bodyPr/>
        <a:lstStyle/>
        <a:p>
          <a:endParaRPr lang="en-US"/>
        </a:p>
      </dgm:t>
    </dgm:pt>
    <dgm:pt modelId="{D1E2A311-2230-425E-B507-1741540CD49C}">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ZA" sz="2200" dirty="0">
              <a:effectLst/>
            </a:rPr>
            <a:t>Often in specified time period </a:t>
          </a:r>
        </a:p>
      </dgm:t>
    </dgm:pt>
    <dgm:pt modelId="{D371B4C0-4E5E-4EE7-9372-1585C99A9D36}" type="parTrans" cxnId="{77D9F603-1B5C-454C-AD13-252122C00225}">
      <dgm:prSet/>
      <dgm:spPr/>
      <dgm:t>
        <a:bodyPr/>
        <a:lstStyle/>
        <a:p>
          <a:endParaRPr lang="en-US"/>
        </a:p>
      </dgm:t>
    </dgm:pt>
    <dgm:pt modelId="{11BDD6C5-F97B-4F16-9658-F4BFDCBCDFCE}" type="sibTrans" cxnId="{77D9F603-1B5C-454C-AD13-252122C00225}">
      <dgm:prSet/>
      <dgm:spPr/>
      <dgm:t>
        <a:bodyPr/>
        <a:lstStyle/>
        <a:p>
          <a:endParaRPr lang="en-US"/>
        </a:p>
      </dgm:t>
    </dgm:pt>
    <dgm:pt modelId="{FA445789-B5EA-450E-8E31-54E8431C09B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ZA" sz="2200" dirty="0">
              <a:effectLst/>
            </a:rPr>
            <a:t>Various types of Questions </a:t>
          </a:r>
          <a:endParaRPr lang="en-US" sz="2200" dirty="0"/>
        </a:p>
      </dgm:t>
    </dgm:pt>
    <dgm:pt modelId="{AEF3E594-8852-457F-806D-F52FA2239E6B}" type="parTrans" cxnId="{7F74E37C-3680-4E85-9B99-C417144A7FC4}">
      <dgm:prSet/>
      <dgm:spPr/>
      <dgm:t>
        <a:bodyPr/>
        <a:lstStyle/>
        <a:p>
          <a:endParaRPr lang="en-US"/>
        </a:p>
      </dgm:t>
    </dgm:pt>
    <dgm:pt modelId="{E4976263-42A5-4C5D-8F78-F25860E0DECB}" type="sibTrans" cxnId="{7F74E37C-3680-4E85-9B99-C417144A7FC4}">
      <dgm:prSet/>
      <dgm:spPr/>
      <dgm:t>
        <a:bodyPr/>
        <a:lstStyle/>
        <a:p>
          <a:endParaRPr lang="en-US"/>
        </a:p>
      </dgm:t>
    </dgm:pt>
    <dgm:pt modelId="{049B7DF8-D445-4689-ADAA-09BD306E86F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ZA" sz="2200" dirty="0">
              <a:effectLst/>
            </a:rPr>
            <a:t>Structured format.</a:t>
          </a:r>
          <a:endParaRPr lang="en-ZA" sz="2200" dirty="0">
            <a:effectLst/>
            <a:latin typeface="Arial"/>
            <a:ea typeface="SimSun"/>
          </a:endParaRPr>
        </a:p>
      </dgm:t>
    </dgm:pt>
    <dgm:pt modelId="{8D48BE78-493A-471E-AE61-97B128386416}" type="parTrans" cxnId="{80B11BBC-4A7D-4EF7-9A34-39547C827711}">
      <dgm:prSet/>
      <dgm:spPr/>
      <dgm:t>
        <a:bodyPr/>
        <a:lstStyle/>
        <a:p>
          <a:endParaRPr lang="en-US"/>
        </a:p>
      </dgm:t>
    </dgm:pt>
    <dgm:pt modelId="{41DED11A-6CC8-466F-A9BA-32439BAF5E4A}" type="sibTrans" cxnId="{80B11BBC-4A7D-4EF7-9A34-39547C827711}">
      <dgm:prSet/>
      <dgm:spPr/>
      <dgm:t>
        <a:bodyPr/>
        <a:lstStyle/>
        <a:p>
          <a:endParaRPr lang="en-US"/>
        </a:p>
      </dgm:t>
    </dgm:pt>
    <dgm:pt modelId="{A5CD84B5-7063-4053-82F9-7A700D3294E7}" type="pres">
      <dgm:prSet presAssocID="{D9DE695B-06EE-4BD6-9F53-0613FD206A8C}" presName="Name0" presStyleCnt="0">
        <dgm:presLayoutVars>
          <dgm:dir/>
          <dgm:animLvl val="lvl"/>
          <dgm:resizeHandles/>
        </dgm:presLayoutVars>
      </dgm:prSet>
      <dgm:spPr/>
    </dgm:pt>
    <dgm:pt modelId="{98866D9F-8FBB-43C0-839F-C9688A5ED846}" type="pres">
      <dgm:prSet presAssocID="{57382984-E47F-42EB-A537-5586B1DC31B8}" presName="linNode" presStyleCnt="0"/>
      <dgm:spPr/>
    </dgm:pt>
    <dgm:pt modelId="{FCCE0078-29BC-45A1-9510-591106504EA3}" type="pres">
      <dgm:prSet presAssocID="{57382984-E47F-42EB-A537-5586B1DC31B8}" presName="parentShp" presStyleLbl="node1" presStyleIdx="0" presStyleCnt="3" custScaleX="90909" custScaleY="90909">
        <dgm:presLayoutVars>
          <dgm:bulletEnabled val="1"/>
        </dgm:presLayoutVars>
      </dgm:prSet>
      <dgm:spPr/>
    </dgm:pt>
    <dgm:pt modelId="{C6DF0DFC-CAAC-4C3E-971E-CA0290D0EAD2}" type="pres">
      <dgm:prSet presAssocID="{57382984-E47F-42EB-A537-5586B1DC31B8}" presName="childShp" presStyleLbl="bgAccFollowNode1" presStyleIdx="0" presStyleCnt="3">
        <dgm:presLayoutVars>
          <dgm:bulletEnabled val="1"/>
        </dgm:presLayoutVars>
      </dgm:prSet>
      <dgm:spPr/>
    </dgm:pt>
    <dgm:pt modelId="{15F466D7-3476-4BEF-BAA1-62C2E376F65A}" type="pres">
      <dgm:prSet presAssocID="{A1BFC9BB-065B-4B94-A26A-5E21FDDD2765}" presName="spacing" presStyleCnt="0"/>
      <dgm:spPr/>
    </dgm:pt>
    <dgm:pt modelId="{C3567B12-FCA0-4BEB-A5A8-401D94F41A66}" type="pres">
      <dgm:prSet presAssocID="{E11E9D97-39A8-4906-9B55-228D406F208B}" presName="linNode" presStyleCnt="0"/>
      <dgm:spPr/>
    </dgm:pt>
    <dgm:pt modelId="{62791A07-5325-407B-BC93-B47A1B939C64}" type="pres">
      <dgm:prSet presAssocID="{E11E9D97-39A8-4906-9B55-228D406F208B}" presName="parentShp" presStyleLbl="node1" presStyleIdx="1" presStyleCnt="3" custScaleX="90909" custScaleY="90909">
        <dgm:presLayoutVars>
          <dgm:bulletEnabled val="1"/>
        </dgm:presLayoutVars>
      </dgm:prSet>
      <dgm:spPr/>
    </dgm:pt>
    <dgm:pt modelId="{ACBC997F-C745-4053-9FF5-16363F7ED8CF}" type="pres">
      <dgm:prSet presAssocID="{E11E9D97-39A8-4906-9B55-228D406F208B}" presName="childShp" presStyleLbl="bgAccFollowNode1" presStyleIdx="1" presStyleCnt="3">
        <dgm:presLayoutVars>
          <dgm:bulletEnabled val="1"/>
        </dgm:presLayoutVars>
      </dgm:prSet>
      <dgm:spPr/>
    </dgm:pt>
    <dgm:pt modelId="{3CC40A1B-DC7D-4D7A-8C2C-4FCA136BE208}" type="pres">
      <dgm:prSet presAssocID="{EE8AFD79-0096-4605-ADAF-CBCD69352EF8}" presName="spacing" presStyleCnt="0"/>
      <dgm:spPr/>
    </dgm:pt>
    <dgm:pt modelId="{6F285954-4DBF-41AF-BCE5-9EF983F18C14}" type="pres">
      <dgm:prSet presAssocID="{08F1CDCF-8433-4C5C-BDA5-7B1A7AE597CC}" presName="linNode" presStyleCnt="0"/>
      <dgm:spPr/>
    </dgm:pt>
    <dgm:pt modelId="{7D9259D3-C12E-4100-BBEB-F3C784758C78}" type="pres">
      <dgm:prSet presAssocID="{08F1CDCF-8433-4C5C-BDA5-7B1A7AE597CC}" presName="parentShp" presStyleLbl="node1" presStyleIdx="2" presStyleCnt="3" custScaleX="90909" custScaleY="90909" custLinFactNeighborX="-125" custLinFactNeighborY="26555">
        <dgm:presLayoutVars>
          <dgm:bulletEnabled val="1"/>
        </dgm:presLayoutVars>
      </dgm:prSet>
      <dgm:spPr/>
    </dgm:pt>
    <dgm:pt modelId="{ED804709-2128-46B3-A169-87F31EB0ECA5}" type="pres">
      <dgm:prSet presAssocID="{08F1CDCF-8433-4C5C-BDA5-7B1A7AE597CC}" presName="childShp" presStyleLbl="bgAccFollowNode1" presStyleIdx="2" presStyleCnt="3">
        <dgm:presLayoutVars>
          <dgm:bulletEnabled val="1"/>
        </dgm:presLayoutVars>
      </dgm:prSet>
      <dgm:spPr/>
    </dgm:pt>
  </dgm:ptLst>
  <dgm:cxnLst>
    <dgm:cxn modelId="{77D9F603-1B5C-454C-AD13-252122C00225}" srcId="{57382984-E47F-42EB-A537-5586B1DC31B8}" destId="{D1E2A311-2230-425E-B507-1741540CD49C}" srcOrd="1" destOrd="0" parTransId="{D371B4C0-4E5E-4EE7-9372-1585C99A9D36}" sibTransId="{11BDD6C5-F97B-4F16-9658-F4BFDCBCDFCE}"/>
    <dgm:cxn modelId="{98B0552B-7D41-4A88-A7ED-08FCD6CCA917}" type="presOf" srcId="{D9DE695B-06EE-4BD6-9F53-0613FD206A8C}" destId="{A5CD84B5-7063-4053-82F9-7A700D3294E7}" srcOrd="0" destOrd="0" presId="urn:microsoft.com/office/officeart/2005/8/layout/vList6"/>
    <dgm:cxn modelId="{BFFA0634-44DB-4AE3-B952-53162CDBB327}" type="presOf" srcId="{E11E9D97-39A8-4906-9B55-228D406F208B}" destId="{62791A07-5325-407B-BC93-B47A1B939C64}" srcOrd="0" destOrd="0" presId="urn:microsoft.com/office/officeart/2005/8/layout/vList6"/>
    <dgm:cxn modelId="{1316CB34-34E2-4881-8B31-48A797B73433}" type="presOf" srcId="{049B7DF8-D445-4689-ADAA-09BD306E86FD}" destId="{ACBC997F-C745-4053-9FF5-16363F7ED8CF}" srcOrd="0" destOrd="1" presId="urn:microsoft.com/office/officeart/2005/8/layout/vList6"/>
    <dgm:cxn modelId="{28412C3A-6F7F-4C72-A98D-84C13E3E5571}" type="presOf" srcId="{D1E2A311-2230-425E-B507-1741540CD49C}" destId="{C6DF0DFC-CAAC-4C3E-971E-CA0290D0EAD2}" srcOrd="0" destOrd="1" presId="urn:microsoft.com/office/officeart/2005/8/layout/vList6"/>
    <dgm:cxn modelId="{3AFB9B3F-A9A7-48B1-AAC3-CB10201C7691}" type="presOf" srcId="{08F1CDCF-8433-4C5C-BDA5-7B1A7AE597CC}" destId="{7D9259D3-C12E-4100-BBEB-F3C784758C78}" srcOrd="0" destOrd="0" presId="urn:microsoft.com/office/officeart/2005/8/layout/vList6"/>
    <dgm:cxn modelId="{B7052D69-C45E-4F02-A180-A783EB5A29A9}" srcId="{57382984-E47F-42EB-A537-5586B1DC31B8}" destId="{A2E240D4-335B-4E62-BE18-BEDBC2E9A5EB}" srcOrd="0" destOrd="0" parTransId="{76BDD768-E285-4A93-9185-BE8C277833F1}" sibTransId="{C3EA5E45-6735-4BED-9FC8-CD6E7DEB880E}"/>
    <dgm:cxn modelId="{49677B4B-7055-49E2-B817-63209E7E9E5B}" type="presOf" srcId="{FA445789-B5EA-450E-8E31-54E8431C09B3}" destId="{C6DF0DFC-CAAC-4C3E-971E-CA0290D0EAD2}" srcOrd="0" destOrd="2" presId="urn:microsoft.com/office/officeart/2005/8/layout/vList6"/>
    <dgm:cxn modelId="{7FEEEC72-33CB-4AE4-90C7-3C57FAE6FF0A}" srcId="{D9DE695B-06EE-4BD6-9F53-0613FD206A8C}" destId="{08F1CDCF-8433-4C5C-BDA5-7B1A7AE597CC}" srcOrd="2" destOrd="0" parTransId="{4695CF25-65C4-4C7F-8A78-6C6EDE8906CA}" sibTransId="{99A28179-79EF-4A50-9515-F7928DC73128}"/>
    <dgm:cxn modelId="{91390956-311B-4D26-AE46-0855F35CA111}" srcId="{E11E9D97-39A8-4906-9B55-228D406F208B}" destId="{B8162CCC-BE09-4882-BD86-ABD4D44E34DD}" srcOrd="0" destOrd="0" parTransId="{9877EA98-23E9-4C77-9401-9D26C503FC78}" sibTransId="{A7050C66-FFDA-4D74-854B-C12B6D7ECF04}"/>
    <dgm:cxn modelId="{7F74E37C-3680-4E85-9B99-C417144A7FC4}" srcId="{57382984-E47F-42EB-A537-5586B1DC31B8}" destId="{FA445789-B5EA-450E-8E31-54E8431C09B3}" srcOrd="2" destOrd="0" parTransId="{AEF3E594-8852-457F-806D-F52FA2239E6B}" sibTransId="{E4976263-42A5-4C5D-8F78-F25860E0DECB}"/>
    <dgm:cxn modelId="{29030587-19A6-4C69-B9E4-2AA25A66D84B}" srcId="{D9DE695B-06EE-4BD6-9F53-0613FD206A8C}" destId="{57382984-E47F-42EB-A537-5586B1DC31B8}" srcOrd="0" destOrd="0" parTransId="{A8FDCF87-2BAD-4F96-90D6-7DC962EA975A}" sibTransId="{A1BFC9BB-065B-4B94-A26A-5E21FDDD2765}"/>
    <dgm:cxn modelId="{8D39A199-8BDC-4808-9426-253D4246A24C}" srcId="{D9DE695B-06EE-4BD6-9F53-0613FD206A8C}" destId="{E11E9D97-39A8-4906-9B55-228D406F208B}" srcOrd="1" destOrd="0" parTransId="{5F57300A-6820-4342-B840-8ADA3E018E33}" sibTransId="{EE8AFD79-0096-4605-ADAF-CBCD69352EF8}"/>
    <dgm:cxn modelId="{475CC4AD-B56E-44B8-B63B-77F4FEE699C4}" type="presOf" srcId="{57382984-E47F-42EB-A537-5586B1DC31B8}" destId="{FCCE0078-29BC-45A1-9510-591106504EA3}" srcOrd="0" destOrd="0" presId="urn:microsoft.com/office/officeart/2005/8/layout/vList6"/>
    <dgm:cxn modelId="{80B11BBC-4A7D-4EF7-9A34-39547C827711}" srcId="{E11E9D97-39A8-4906-9B55-228D406F208B}" destId="{049B7DF8-D445-4689-ADAA-09BD306E86FD}" srcOrd="1" destOrd="0" parTransId="{8D48BE78-493A-471E-AE61-97B128386416}" sibTransId="{41DED11A-6CC8-466F-A9BA-32439BAF5E4A}"/>
    <dgm:cxn modelId="{5ABD20BD-627B-4CC7-ABA7-93C2F995FF3F}" type="presOf" srcId="{A2E240D4-335B-4E62-BE18-BEDBC2E9A5EB}" destId="{C6DF0DFC-CAAC-4C3E-971E-CA0290D0EAD2}" srcOrd="0" destOrd="0" presId="urn:microsoft.com/office/officeart/2005/8/layout/vList6"/>
    <dgm:cxn modelId="{1F2D96CB-648F-4655-BBEA-A87BBFE5DC89}" type="presOf" srcId="{B8162CCC-BE09-4882-BD86-ABD4D44E34DD}" destId="{ACBC997F-C745-4053-9FF5-16363F7ED8CF}" srcOrd="0" destOrd="0" presId="urn:microsoft.com/office/officeart/2005/8/layout/vList6"/>
    <dgm:cxn modelId="{85BBBFDB-BAE0-44BB-88BD-2D449CC583C7}" type="presOf" srcId="{C04441DF-3A09-4FBC-B40A-8696F626B3B3}" destId="{ED804709-2128-46B3-A169-87F31EB0ECA5}" srcOrd="0" destOrd="0" presId="urn:microsoft.com/office/officeart/2005/8/layout/vList6"/>
    <dgm:cxn modelId="{9A7E75FF-63EB-4AF3-B5B2-D7C2407B3719}" srcId="{08F1CDCF-8433-4C5C-BDA5-7B1A7AE597CC}" destId="{C04441DF-3A09-4FBC-B40A-8696F626B3B3}" srcOrd="0" destOrd="0" parTransId="{0CFA4186-5D22-4A51-B1C2-7327A7ECCFA4}" sibTransId="{9FBDAE17-3477-4D3B-85B1-78FA18F1198F}"/>
    <dgm:cxn modelId="{ADF01072-A28A-45AF-B82B-D9B9DEEDA0D8}" type="presParOf" srcId="{A5CD84B5-7063-4053-82F9-7A700D3294E7}" destId="{98866D9F-8FBB-43C0-839F-C9688A5ED846}" srcOrd="0" destOrd="0" presId="urn:microsoft.com/office/officeart/2005/8/layout/vList6"/>
    <dgm:cxn modelId="{4A8EE468-DA09-47B3-9F2E-014634100BFC}" type="presParOf" srcId="{98866D9F-8FBB-43C0-839F-C9688A5ED846}" destId="{FCCE0078-29BC-45A1-9510-591106504EA3}" srcOrd="0" destOrd="0" presId="urn:microsoft.com/office/officeart/2005/8/layout/vList6"/>
    <dgm:cxn modelId="{94442FE4-E625-4776-A023-9070CBABB263}" type="presParOf" srcId="{98866D9F-8FBB-43C0-839F-C9688A5ED846}" destId="{C6DF0DFC-CAAC-4C3E-971E-CA0290D0EAD2}" srcOrd="1" destOrd="0" presId="urn:microsoft.com/office/officeart/2005/8/layout/vList6"/>
    <dgm:cxn modelId="{E7707EA5-8960-47D6-AAE3-FEC4760474CE}" type="presParOf" srcId="{A5CD84B5-7063-4053-82F9-7A700D3294E7}" destId="{15F466D7-3476-4BEF-BAA1-62C2E376F65A}" srcOrd="1" destOrd="0" presId="urn:microsoft.com/office/officeart/2005/8/layout/vList6"/>
    <dgm:cxn modelId="{649E39AC-8E34-41F5-A55C-41EF8C7E1421}" type="presParOf" srcId="{A5CD84B5-7063-4053-82F9-7A700D3294E7}" destId="{C3567B12-FCA0-4BEB-A5A8-401D94F41A66}" srcOrd="2" destOrd="0" presId="urn:microsoft.com/office/officeart/2005/8/layout/vList6"/>
    <dgm:cxn modelId="{491C2408-AE80-4CAB-BAFB-C29665668083}" type="presParOf" srcId="{C3567B12-FCA0-4BEB-A5A8-401D94F41A66}" destId="{62791A07-5325-407B-BC93-B47A1B939C64}" srcOrd="0" destOrd="0" presId="urn:microsoft.com/office/officeart/2005/8/layout/vList6"/>
    <dgm:cxn modelId="{3FE3657D-9586-4A55-8141-3F393A165996}" type="presParOf" srcId="{C3567B12-FCA0-4BEB-A5A8-401D94F41A66}" destId="{ACBC997F-C745-4053-9FF5-16363F7ED8CF}" srcOrd="1" destOrd="0" presId="urn:microsoft.com/office/officeart/2005/8/layout/vList6"/>
    <dgm:cxn modelId="{37CC6710-6745-4765-B928-2C7A1245595A}" type="presParOf" srcId="{A5CD84B5-7063-4053-82F9-7A700D3294E7}" destId="{3CC40A1B-DC7D-4D7A-8C2C-4FCA136BE208}" srcOrd="3" destOrd="0" presId="urn:microsoft.com/office/officeart/2005/8/layout/vList6"/>
    <dgm:cxn modelId="{EC272DED-B74A-4040-B7DD-68CFBD99A297}" type="presParOf" srcId="{A5CD84B5-7063-4053-82F9-7A700D3294E7}" destId="{6F285954-4DBF-41AF-BCE5-9EF983F18C14}" srcOrd="4" destOrd="0" presId="urn:microsoft.com/office/officeart/2005/8/layout/vList6"/>
    <dgm:cxn modelId="{AF99EE7B-6C4A-44D0-8D3D-9762169FC68F}" type="presParOf" srcId="{6F285954-4DBF-41AF-BCE5-9EF983F18C14}" destId="{7D9259D3-C12E-4100-BBEB-F3C784758C78}" srcOrd="0" destOrd="0" presId="urn:microsoft.com/office/officeart/2005/8/layout/vList6"/>
    <dgm:cxn modelId="{18533E82-8F59-4C18-825C-1FAE02EB0733}" type="presParOf" srcId="{6F285954-4DBF-41AF-BCE5-9EF983F18C14}" destId="{ED804709-2128-46B3-A169-87F31EB0ECA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9DE695B-06EE-4BD6-9F53-0613FD206A8C}"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57382984-E47F-42EB-A537-5586B1DC31B8}">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Oral Exam</a:t>
          </a:r>
        </a:p>
      </dgm:t>
    </dgm:pt>
    <dgm:pt modelId="{A8FDCF87-2BAD-4F96-90D6-7DC962EA975A}" type="parTrans" cxnId="{29030587-19A6-4C69-B9E4-2AA25A66D84B}">
      <dgm:prSet/>
      <dgm:spPr/>
      <dgm:t>
        <a:bodyPr/>
        <a:lstStyle/>
        <a:p>
          <a:endParaRPr lang="en-US"/>
        </a:p>
      </dgm:t>
    </dgm:pt>
    <dgm:pt modelId="{A1BFC9BB-065B-4B94-A26A-5E21FDDD2765}" type="sibTrans" cxnId="{29030587-19A6-4C69-B9E4-2AA25A66D84B}">
      <dgm:prSet/>
      <dgm:spPr/>
      <dgm:t>
        <a:bodyPr/>
        <a:lstStyle/>
        <a:p>
          <a:endParaRPr lang="en-US"/>
        </a:p>
      </dgm:t>
    </dgm:pt>
    <dgm:pt modelId="{A2E240D4-335B-4E62-BE18-BEDBC2E9A5E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ZA" sz="2100" dirty="0">
              <a:effectLst/>
            </a:rPr>
            <a:t>Assess listening and communication skills; </a:t>
          </a:r>
          <a:endParaRPr lang="en-US" sz="2100" dirty="0"/>
        </a:p>
      </dgm:t>
    </dgm:pt>
    <dgm:pt modelId="{76BDD768-E285-4A93-9185-BE8C277833F1}" type="parTrans" cxnId="{B7052D69-C45E-4F02-A180-A783EB5A29A9}">
      <dgm:prSet/>
      <dgm:spPr/>
      <dgm:t>
        <a:bodyPr/>
        <a:lstStyle/>
        <a:p>
          <a:endParaRPr lang="en-US"/>
        </a:p>
      </dgm:t>
    </dgm:pt>
    <dgm:pt modelId="{C3EA5E45-6735-4BED-9FC8-CD6E7DEB880E}" type="sibTrans" cxnId="{B7052D69-C45E-4F02-A180-A783EB5A29A9}">
      <dgm:prSet/>
      <dgm:spPr/>
      <dgm:t>
        <a:bodyPr/>
        <a:lstStyle/>
        <a:p>
          <a:endParaRPr lang="en-US"/>
        </a:p>
      </dgm:t>
    </dgm:pt>
    <dgm:pt modelId="{E11E9D97-39A8-4906-9B55-228D406F208B}">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Portfolio</a:t>
          </a:r>
        </a:p>
      </dgm:t>
    </dgm:pt>
    <dgm:pt modelId="{5F57300A-6820-4342-B840-8ADA3E018E33}" type="parTrans" cxnId="{8D39A199-8BDC-4808-9426-253D4246A24C}">
      <dgm:prSet/>
      <dgm:spPr/>
      <dgm:t>
        <a:bodyPr/>
        <a:lstStyle/>
        <a:p>
          <a:endParaRPr lang="en-US"/>
        </a:p>
      </dgm:t>
    </dgm:pt>
    <dgm:pt modelId="{EE8AFD79-0096-4605-ADAF-CBCD69352EF8}" type="sibTrans" cxnId="{8D39A199-8BDC-4808-9426-253D4246A24C}">
      <dgm:prSet/>
      <dgm:spPr/>
      <dgm:t>
        <a:bodyPr/>
        <a:lstStyle/>
        <a:p>
          <a:endParaRPr lang="en-US"/>
        </a:p>
      </dgm:t>
    </dgm:pt>
    <dgm:pt modelId="{D691E828-3E16-4854-8F3A-E9AE7A414D0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ZA" sz="2100" dirty="0">
              <a:effectLst/>
            </a:rPr>
            <a:t>Candidate  unable to demonstrate competence in  writing  </a:t>
          </a:r>
        </a:p>
      </dgm:t>
    </dgm:pt>
    <dgm:pt modelId="{688438E9-769E-4050-A0EC-EB262553CAEB}" type="parTrans" cxnId="{C96AB6CE-3D8B-40FE-A3B5-E1753D0A0EA2}">
      <dgm:prSet/>
      <dgm:spPr/>
      <dgm:t>
        <a:bodyPr/>
        <a:lstStyle/>
        <a:p>
          <a:endParaRPr lang="en-US"/>
        </a:p>
      </dgm:t>
    </dgm:pt>
    <dgm:pt modelId="{1C18308B-2A47-47E0-AE2B-80B3D64088B9}" type="sibTrans" cxnId="{C96AB6CE-3D8B-40FE-A3B5-E1753D0A0EA2}">
      <dgm:prSet/>
      <dgm:spPr/>
      <dgm:t>
        <a:bodyPr/>
        <a:lstStyle/>
        <a:p>
          <a:endParaRPr lang="en-US"/>
        </a:p>
      </dgm:t>
    </dgm:pt>
    <dgm:pt modelId="{1947D308-6511-4098-85DB-A514397D08F1}">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ZA" sz="2100" dirty="0">
              <a:effectLst/>
            </a:rPr>
            <a:t>Written descriptions and rubrics  included</a:t>
          </a:r>
          <a:r>
            <a:rPr lang="en-ZA" sz="2200" dirty="0">
              <a:effectLst/>
            </a:rPr>
            <a:t>.</a:t>
          </a:r>
          <a:endParaRPr lang="en-ZA" sz="2200" dirty="0">
            <a:effectLst/>
            <a:latin typeface="Arial"/>
            <a:ea typeface="SimSun"/>
          </a:endParaRPr>
        </a:p>
      </dgm:t>
    </dgm:pt>
    <dgm:pt modelId="{AEA57814-A786-4090-BF06-F612077AECEE}" type="parTrans" cxnId="{D094A46E-E602-4195-8253-548055686D94}">
      <dgm:prSet/>
      <dgm:spPr/>
      <dgm:t>
        <a:bodyPr/>
        <a:lstStyle/>
        <a:p>
          <a:endParaRPr lang="en-US"/>
        </a:p>
      </dgm:t>
    </dgm:pt>
    <dgm:pt modelId="{09931DE5-6F7B-40DB-AD77-6C4FDF42069C}" type="sibTrans" cxnId="{D094A46E-E602-4195-8253-548055686D94}">
      <dgm:prSet/>
      <dgm:spPr/>
      <dgm:t>
        <a:bodyPr/>
        <a:lstStyle/>
        <a:p>
          <a:endParaRPr lang="en-US"/>
        </a:p>
      </dgm:t>
    </dgm:pt>
    <dgm:pt modelId="{7FCCB1AB-BB05-4431-B239-065A97536793}">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000" dirty="0"/>
            <a:t>Contains clear instruction on:</a:t>
          </a:r>
        </a:p>
      </dgm:t>
    </dgm:pt>
    <dgm:pt modelId="{317BF751-874A-4D59-B88D-D998BE38E042}" type="parTrans" cxnId="{5EC8C4AB-065A-47EA-BAC4-68E4DCA1A12E}">
      <dgm:prSet/>
      <dgm:spPr/>
      <dgm:t>
        <a:bodyPr/>
        <a:lstStyle/>
        <a:p>
          <a:endParaRPr lang="en-US"/>
        </a:p>
      </dgm:t>
    </dgm:pt>
    <dgm:pt modelId="{7BC326EC-00C0-4805-869F-57FCD83EEFE9}" type="sibTrans" cxnId="{5EC8C4AB-065A-47EA-BAC4-68E4DCA1A12E}">
      <dgm:prSet/>
      <dgm:spPr/>
      <dgm:t>
        <a:bodyPr/>
        <a:lstStyle/>
        <a:p>
          <a:endParaRPr lang="en-US"/>
        </a:p>
      </dgm:t>
    </dgm:pt>
    <dgm:pt modelId="{524FF055-F723-4507-B9B6-02B7FAE40C9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000" dirty="0"/>
            <a:t>What is needed</a:t>
          </a:r>
        </a:p>
      </dgm:t>
    </dgm:pt>
    <dgm:pt modelId="{40043A2B-8504-4151-B536-F1616B237383}" type="parTrans" cxnId="{5F4D49B6-3364-4CC4-824B-DE30F47009CE}">
      <dgm:prSet/>
      <dgm:spPr/>
      <dgm:t>
        <a:bodyPr/>
        <a:lstStyle/>
        <a:p>
          <a:endParaRPr lang="en-US"/>
        </a:p>
      </dgm:t>
    </dgm:pt>
    <dgm:pt modelId="{40540019-DB33-4DCC-933C-567D898D8A75}" type="sibTrans" cxnId="{5F4D49B6-3364-4CC4-824B-DE30F47009CE}">
      <dgm:prSet/>
      <dgm:spPr/>
      <dgm:t>
        <a:bodyPr/>
        <a:lstStyle/>
        <a:p>
          <a:endParaRPr lang="en-US"/>
        </a:p>
      </dgm:t>
    </dgm:pt>
    <dgm:pt modelId="{D6F9D3A9-F968-4481-A470-697A18134981}">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endParaRPr lang="en-US" sz="2000" dirty="0"/>
        </a:p>
      </dgm:t>
    </dgm:pt>
    <dgm:pt modelId="{0B829868-9F97-4EE1-B44B-85EF9D9D3A2D}" type="parTrans" cxnId="{B1093B1A-B1A9-4620-B911-E35C1BAC5FF8}">
      <dgm:prSet/>
      <dgm:spPr/>
      <dgm:t>
        <a:bodyPr/>
        <a:lstStyle/>
        <a:p>
          <a:endParaRPr lang="en-US"/>
        </a:p>
      </dgm:t>
    </dgm:pt>
    <dgm:pt modelId="{23D10D59-6F2E-4AC0-B1FA-A05FCA469DFA}" type="sibTrans" cxnId="{B1093B1A-B1A9-4620-B911-E35C1BAC5FF8}">
      <dgm:prSet/>
      <dgm:spPr/>
      <dgm:t>
        <a:bodyPr/>
        <a:lstStyle/>
        <a:p>
          <a:endParaRPr lang="en-US"/>
        </a:p>
      </dgm:t>
    </dgm:pt>
    <dgm:pt modelId="{93763288-8FB3-4741-B61C-410C8B67B4E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000" dirty="0"/>
            <a:t>How to collect evidence</a:t>
          </a:r>
        </a:p>
      </dgm:t>
    </dgm:pt>
    <dgm:pt modelId="{9B3ED101-D569-45E9-9D80-41578C9E1F10}" type="parTrans" cxnId="{09A9CC75-70F7-4FA9-B69F-E6E235585661}">
      <dgm:prSet/>
      <dgm:spPr/>
      <dgm:t>
        <a:bodyPr/>
        <a:lstStyle/>
        <a:p>
          <a:endParaRPr lang="en-US"/>
        </a:p>
      </dgm:t>
    </dgm:pt>
    <dgm:pt modelId="{4196C166-9399-441B-ADAD-37B90F95E4E3}" type="sibTrans" cxnId="{09A9CC75-70F7-4FA9-B69F-E6E235585661}">
      <dgm:prSet/>
      <dgm:spPr/>
      <dgm:t>
        <a:bodyPr/>
        <a:lstStyle/>
        <a:p>
          <a:endParaRPr lang="en-US"/>
        </a:p>
      </dgm:t>
    </dgm:pt>
    <dgm:pt modelId="{959912DD-DA61-4E95-BD73-592EF99CE1AD}">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endParaRPr lang="en-US" sz="2000" dirty="0"/>
        </a:p>
      </dgm:t>
    </dgm:pt>
    <dgm:pt modelId="{6489AFBC-712E-42B1-AEE9-E00B8EE30B18}" type="parTrans" cxnId="{1D7122E6-F014-43BB-8E39-418BC206BAE0}">
      <dgm:prSet/>
      <dgm:spPr/>
      <dgm:t>
        <a:bodyPr/>
        <a:lstStyle/>
        <a:p>
          <a:endParaRPr lang="en-US"/>
        </a:p>
      </dgm:t>
    </dgm:pt>
    <dgm:pt modelId="{BA813E2F-8C74-4856-B33B-D62DD0433AE2}" type="sibTrans" cxnId="{1D7122E6-F014-43BB-8E39-418BC206BAE0}">
      <dgm:prSet/>
      <dgm:spPr/>
      <dgm:t>
        <a:bodyPr/>
        <a:lstStyle/>
        <a:p>
          <a:endParaRPr lang="en-US"/>
        </a:p>
      </dgm:t>
    </dgm:pt>
    <dgm:pt modelId="{8445281C-9923-4B6E-A99C-7451864CFD5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000" dirty="0"/>
            <a:t>Unit Standard </a:t>
          </a:r>
        </a:p>
      </dgm:t>
    </dgm:pt>
    <dgm:pt modelId="{EFD0C8DB-3989-4636-A726-A528809D5CB5}" type="parTrans" cxnId="{D740E90D-202C-48A0-A3E6-FE94081C9844}">
      <dgm:prSet/>
      <dgm:spPr/>
      <dgm:t>
        <a:bodyPr/>
        <a:lstStyle/>
        <a:p>
          <a:endParaRPr lang="en-US"/>
        </a:p>
      </dgm:t>
    </dgm:pt>
    <dgm:pt modelId="{7D0FA668-1746-4499-B3FA-72C9950C9E38}" type="sibTrans" cxnId="{D740E90D-202C-48A0-A3E6-FE94081C9844}">
      <dgm:prSet/>
      <dgm:spPr/>
      <dgm:t>
        <a:bodyPr/>
        <a:lstStyle/>
        <a:p>
          <a:endParaRPr lang="en-US"/>
        </a:p>
      </dgm:t>
    </dgm:pt>
    <dgm:pt modelId="{BB249F97-7CF9-4540-B5F5-6C175FFD30A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000" dirty="0"/>
            <a:t>Collection of work completed by learner</a:t>
          </a:r>
        </a:p>
      </dgm:t>
    </dgm:pt>
    <dgm:pt modelId="{080C15A1-8493-4DF8-9D45-F498840FE71A}" type="parTrans" cxnId="{3133BD2C-F39F-4D57-87BD-F03EA1E2D2D0}">
      <dgm:prSet/>
      <dgm:spPr/>
      <dgm:t>
        <a:bodyPr/>
        <a:lstStyle/>
        <a:p>
          <a:endParaRPr lang="en-US"/>
        </a:p>
      </dgm:t>
    </dgm:pt>
    <dgm:pt modelId="{641A9235-968A-431C-A9C4-EFD5BDE62FEA}" type="sibTrans" cxnId="{3133BD2C-F39F-4D57-87BD-F03EA1E2D2D0}">
      <dgm:prSet/>
      <dgm:spPr/>
      <dgm:t>
        <a:bodyPr/>
        <a:lstStyle/>
        <a:p>
          <a:endParaRPr lang="en-US"/>
        </a:p>
      </dgm:t>
    </dgm:pt>
    <dgm:pt modelId="{A5CD84B5-7063-4053-82F9-7A700D3294E7}" type="pres">
      <dgm:prSet presAssocID="{D9DE695B-06EE-4BD6-9F53-0613FD206A8C}" presName="Name0" presStyleCnt="0">
        <dgm:presLayoutVars>
          <dgm:dir/>
          <dgm:animLvl val="lvl"/>
          <dgm:resizeHandles/>
        </dgm:presLayoutVars>
      </dgm:prSet>
      <dgm:spPr/>
    </dgm:pt>
    <dgm:pt modelId="{98866D9F-8FBB-43C0-839F-C9688A5ED846}" type="pres">
      <dgm:prSet presAssocID="{57382984-E47F-42EB-A537-5586B1DC31B8}" presName="linNode" presStyleCnt="0"/>
      <dgm:spPr/>
    </dgm:pt>
    <dgm:pt modelId="{FCCE0078-29BC-45A1-9510-591106504EA3}" type="pres">
      <dgm:prSet presAssocID="{57382984-E47F-42EB-A537-5586B1DC31B8}" presName="parentShp" presStyleLbl="node1" presStyleIdx="0" presStyleCnt="2" custScaleX="82645" custScaleY="82645">
        <dgm:presLayoutVars>
          <dgm:bulletEnabled val="1"/>
        </dgm:presLayoutVars>
      </dgm:prSet>
      <dgm:spPr/>
    </dgm:pt>
    <dgm:pt modelId="{C6DF0DFC-CAAC-4C3E-971E-CA0290D0EAD2}" type="pres">
      <dgm:prSet presAssocID="{57382984-E47F-42EB-A537-5586B1DC31B8}" presName="childShp" presStyleLbl="bgAccFollowNode1" presStyleIdx="0" presStyleCnt="2" custScaleX="133100" custScaleY="133100">
        <dgm:presLayoutVars>
          <dgm:bulletEnabled val="1"/>
        </dgm:presLayoutVars>
      </dgm:prSet>
      <dgm:spPr/>
    </dgm:pt>
    <dgm:pt modelId="{15F466D7-3476-4BEF-BAA1-62C2E376F65A}" type="pres">
      <dgm:prSet presAssocID="{A1BFC9BB-065B-4B94-A26A-5E21FDDD2765}" presName="spacing" presStyleCnt="0"/>
      <dgm:spPr/>
    </dgm:pt>
    <dgm:pt modelId="{C3567B12-FCA0-4BEB-A5A8-401D94F41A66}" type="pres">
      <dgm:prSet presAssocID="{E11E9D97-39A8-4906-9B55-228D406F208B}" presName="linNode" presStyleCnt="0"/>
      <dgm:spPr/>
    </dgm:pt>
    <dgm:pt modelId="{62791A07-5325-407B-BC93-B47A1B939C64}" type="pres">
      <dgm:prSet presAssocID="{E11E9D97-39A8-4906-9B55-228D406F208B}" presName="parentShp" presStyleLbl="node1" presStyleIdx="1" presStyleCnt="2" custScaleX="82645" custScaleY="82645">
        <dgm:presLayoutVars>
          <dgm:bulletEnabled val="1"/>
        </dgm:presLayoutVars>
      </dgm:prSet>
      <dgm:spPr/>
    </dgm:pt>
    <dgm:pt modelId="{ACBC997F-C745-4053-9FF5-16363F7ED8CF}" type="pres">
      <dgm:prSet presAssocID="{E11E9D97-39A8-4906-9B55-228D406F208B}" presName="childShp" presStyleLbl="bgAccFollowNode1" presStyleIdx="1" presStyleCnt="2" custScaleX="133100" custScaleY="147331" custLinFactNeighborX="-1106" custLinFactNeighborY="6385">
        <dgm:presLayoutVars>
          <dgm:bulletEnabled val="1"/>
        </dgm:presLayoutVars>
      </dgm:prSet>
      <dgm:spPr/>
    </dgm:pt>
  </dgm:ptLst>
  <dgm:cxnLst>
    <dgm:cxn modelId="{D740E90D-202C-48A0-A3E6-FE94081C9844}" srcId="{E11E9D97-39A8-4906-9B55-228D406F208B}" destId="{8445281C-9923-4B6E-A99C-7451864CFD50}" srcOrd="4" destOrd="0" parTransId="{EFD0C8DB-3989-4636-A726-A528809D5CB5}" sibTransId="{7D0FA668-1746-4499-B3FA-72C9950C9E38}"/>
    <dgm:cxn modelId="{65F6B911-4B47-4F02-8D46-61063DF4523F}" type="presOf" srcId="{8445281C-9923-4B6E-A99C-7451864CFD50}" destId="{ACBC997F-C745-4053-9FF5-16363F7ED8CF}" srcOrd="0" destOrd="4" presId="urn:microsoft.com/office/officeart/2005/8/layout/vList6"/>
    <dgm:cxn modelId="{FEC24A19-5101-4EB7-9E75-FFB2B23C6F06}" type="presOf" srcId="{93763288-8FB3-4741-B61C-410C8B67B4E2}" destId="{ACBC997F-C745-4053-9FF5-16363F7ED8CF}" srcOrd="0" destOrd="3" presId="urn:microsoft.com/office/officeart/2005/8/layout/vList6"/>
    <dgm:cxn modelId="{B1093B1A-B1A9-4620-B911-E35C1BAC5FF8}" srcId="{E11E9D97-39A8-4906-9B55-228D406F208B}" destId="{D6F9D3A9-F968-4481-A470-697A18134981}" srcOrd="6" destOrd="0" parTransId="{0B829868-9F97-4EE1-B44B-85EF9D9D3A2D}" sibTransId="{23D10D59-6F2E-4AC0-B1FA-A05FCA469DFA}"/>
    <dgm:cxn modelId="{EDC62A27-86B8-4B23-9152-DB1DAE5A592F}" type="presOf" srcId="{7FCCB1AB-BB05-4431-B239-065A97536793}" destId="{ACBC997F-C745-4053-9FF5-16363F7ED8CF}" srcOrd="0" destOrd="1" presId="urn:microsoft.com/office/officeart/2005/8/layout/vList6"/>
    <dgm:cxn modelId="{3133BD2C-F39F-4D57-87BD-F03EA1E2D2D0}" srcId="{E11E9D97-39A8-4906-9B55-228D406F208B}" destId="{BB249F97-7CF9-4540-B5F5-6C175FFD30AE}" srcOrd="0" destOrd="0" parTransId="{080C15A1-8493-4DF8-9D45-F498840FE71A}" sibTransId="{641A9235-968A-431C-A9C4-EFD5BDE62FEA}"/>
    <dgm:cxn modelId="{C996C231-9B24-4A59-9454-2E85A93A5D7A}" type="presOf" srcId="{A2E240D4-335B-4E62-BE18-BEDBC2E9A5EB}" destId="{C6DF0DFC-CAAC-4C3E-971E-CA0290D0EAD2}" srcOrd="0" destOrd="0" presId="urn:microsoft.com/office/officeart/2005/8/layout/vList6"/>
    <dgm:cxn modelId="{53DF0D5D-CDE8-419D-8F1D-4E33ACAE6D7A}" type="presOf" srcId="{E11E9D97-39A8-4906-9B55-228D406F208B}" destId="{62791A07-5325-407B-BC93-B47A1B939C64}" srcOrd="0" destOrd="0" presId="urn:microsoft.com/office/officeart/2005/8/layout/vList6"/>
    <dgm:cxn modelId="{3F4C8C62-6E1A-4BC3-9F50-54AFB68D06A8}" type="presOf" srcId="{D691E828-3E16-4854-8F3A-E9AE7A414D03}" destId="{C6DF0DFC-CAAC-4C3E-971E-CA0290D0EAD2}" srcOrd="0" destOrd="1" presId="urn:microsoft.com/office/officeart/2005/8/layout/vList6"/>
    <dgm:cxn modelId="{B7052D69-C45E-4F02-A180-A783EB5A29A9}" srcId="{57382984-E47F-42EB-A537-5586B1DC31B8}" destId="{A2E240D4-335B-4E62-BE18-BEDBC2E9A5EB}" srcOrd="0" destOrd="0" parTransId="{76BDD768-E285-4A93-9185-BE8C277833F1}" sibTransId="{C3EA5E45-6735-4BED-9FC8-CD6E7DEB880E}"/>
    <dgm:cxn modelId="{51E23249-09B5-41FC-B951-A30ED8E99F55}" type="presOf" srcId="{959912DD-DA61-4E95-BD73-592EF99CE1AD}" destId="{ACBC997F-C745-4053-9FF5-16363F7ED8CF}" srcOrd="0" destOrd="5" presId="urn:microsoft.com/office/officeart/2005/8/layout/vList6"/>
    <dgm:cxn modelId="{D094A46E-E602-4195-8253-548055686D94}" srcId="{57382984-E47F-42EB-A537-5586B1DC31B8}" destId="{1947D308-6511-4098-85DB-A514397D08F1}" srcOrd="2" destOrd="0" parTransId="{AEA57814-A786-4090-BF06-F612077AECEE}" sibTransId="{09931DE5-6F7B-40DB-AD77-6C4FDF42069C}"/>
    <dgm:cxn modelId="{09A9CC75-70F7-4FA9-B69F-E6E235585661}" srcId="{E11E9D97-39A8-4906-9B55-228D406F208B}" destId="{93763288-8FB3-4741-B61C-410C8B67B4E2}" srcOrd="3" destOrd="0" parTransId="{9B3ED101-D569-45E9-9D80-41578C9E1F10}" sibTransId="{4196C166-9399-441B-ADAD-37B90F95E4E3}"/>
    <dgm:cxn modelId="{EAAB5F56-7C8D-4B74-B2FF-E2E053FB462F}" type="presOf" srcId="{57382984-E47F-42EB-A537-5586B1DC31B8}" destId="{FCCE0078-29BC-45A1-9510-591106504EA3}" srcOrd="0" destOrd="0" presId="urn:microsoft.com/office/officeart/2005/8/layout/vList6"/>
    <dgm:cxn modelId="{29030587-19A6-4C69-B9E4-2AA25A66D84B}" srcId="{D9DE695B-06EE-4BD6-9F53-0613FD206A8C}" destId="{57382984-E47F-42EB-A537-5586B1DC31B8}" srcOrd="0" destOrd="0" parTransId="{A8FDCF87-2BAD-4F96-90D6-7DC962EA975A}" sibTransId="{A1BFC9BB-065B-4B94-A26A-5E21FDDD2765}"/>
    <dgm:cxn modelId="{029B248C-2D02-450C-9819-5020F0BC8A15}" type="presOf" srcId="{BB249F97-7CF9-4540-B5F5-6C175FFD30AE}" destId="{ACBC997F-C745-4053-9FF5-16363F7ED8CF}" srcOrd="0" destOrd="0" presId="urn:microsoft.com/office/officeart/2005/8/layout/vList6"/>
    <dgm:cxn modelId="{9C98E690-EB99-4B65-9E4D-77FD711773F3}" type="presOf" srcId="{524FF055-F723-4507-B9B6-02B7FAE40C90}" destId="{ACBC997F-C745-4053-9FF5-16363F7ED8CF}" srcOrd="0" destOrd="2" presId="urn:microsoft.com/office/officeart/2005/8/layout/vList6"/>
    <dgm:cxn modelId="{8D39A199-8BDC-4808-9426-253D4246A24C}" srcId="{D9DE695B-06EE-4BD6-9F53-0613FD206A8C}" destId="{E11E9D97-39A8-4906-9B55-228D406F208B}" srcOrd="1" destOrd="0" parTransId="{5F57300A-6820-4342-B840-8ADA3E018E33}" sibTransId="{EE8AFD79-0096-4605-ADAF-CBCD69352EF8}"/>
    <dgm:cxn modelId="{5EC8C4AB-065A-47EA-BAC4-68E4DCA1A12E}" srcId="{E11E9D97-39A8-4906-9B55-228D406F208B}" destId="{7FCCB1AB-BB05-4431-B239-065A97536793}" srcOrd="1" destOrd="0" parTransId="{317BF751-874A-4D59-B88D-D998BE38E042}" sibTransId="{7BC326EC-00C0-4805-869F-57FCD83EEFE9}"/>
    <dgm:cxn modelId="{5F4D49B6-3364-4CC4-824B-DE30F47009CE}" srcId="{E11E9D97-39A8-4906-9B55-228D406F208B}" destId="{524FF055-F723-4507-B9B6-02B7FAE40C90}" srcOrd="2" destOrd="0" parTransId="{40043A2B-8504-4151-B536-F1616B237383}" sibTransId="{40540019-DB33-4DCC-933C-567D898D8A75}"/>
    <dgm:cxn modelId="{6BB47AC2-CD20-4C4F-A521-26C772B30906}" type="presOf" srcId="{D6F9D3A9-F968-4481-A470-697A18134981}" destId="{ACBC997F-C745-4053-9FF5-16363F7ED8CF}" srcOrd="0" destOrd="6" presId="urn:microsoft.com/office/officeart/2005/8/layout/vList6"/>
    <dgm:cxn modelId="{C96AB6CE-3D8B-40FE-A3B5-E1753D0A0EA2}" srcId="{57382984-E47F-42EB-A537-5586B1DC31B8}" destId="{D691E828-3E16-4854-8F3A-E9AE7A414D03}" srcOrd="1" destOrd="0" parTransId="{688438E9-769E-4050-A0EC-EB262553CAEB}" sibTransId="{1C18308B-2A47-47E0-AE2B-80B3D64088B9}"/>
    <dgm:cxn modelId="{207660D7-6DE2-4BC6-8091-5BBFD1F29DE1}" type="presOf" srcId="{1947D308-6511-4098-85DB-A514397D08F1}" destId="{C6DF0DFC-CAAC-4C3E-971E-CA0290D0EAD2}" srcOrd="0" destOrd="2" presId="urn:microsoft.com/office/officeart/2005/8/layout/vList6"/>
    <dgm:cxn modelId="{1D7122E6-F014-43BB-8E39-418BC206BAE0}" srcId="{E11E9D97-39A8-4906-9B55-228D406F208B}" destId="{959912DD-DA61-4E95-BD73-592EF99CE1AD}" srcOrd="5" destOrd="0" parTransId="{6489AFBC-712E-42B1-AEE9-E00B8EE30B18}" sibTransId="{BA813E2F-8C74-4856-B33B-D62DD0433AE2}"/>
    <dgm:cxn modelId="{334000EF-C793-42BD-89A7-358D372BCB39}" type="presOf" srcId="{D9DE695B-06EE-4BD6-9F53-0613FD206A8C}" destId="{A5CD84B5-7063-4053-82F9-7A700D3294E7}" srcOrd="0" destOrd="0" presId="urn:microsoft.com/office/officeart/2005/8/layout/vList6"/>
    <dgm:cxn modelId="{B4BE7BBE-6705-416C-9685-FA73C901974C}" type="presParOf" srcId="{A5CD84B5-7063-4053-82F9-7A700D3294E7}" destId="{98866D9F-8FBB-43C0-839F-C9688A5ED846}" srcOrd="0" destOrd="0" presId="urn:microsoft.com/office/officeart/2005/8/layout/vList6"/>
    <dgm:cxn modelId="{0509C54B-55F7-40F4-967E-2F352FE0405C}" type="presParOf" srcId="{98866D9F-8FBB-43C0-839F-C9688A5ED846}" destId="{FCCE0078-29BC-45A1-9510-591106504EA3}" srcOrd="0" destOrd="0" presId="urn:microsoft.com/office/officeart/2005/8/layout/vList6"/>
    <dgm:cxn modelId="{E99C7598-2A32-4F7A-B808-5273557C5FBB}" type="presParOf" srcId="{98866D9F-8FBB-43C0-839F-C9688A5ED846}" destId="{C6DF0DFC-CAAC-4C3E-971E-CA0290D0EAD2}" srcOrd="1" destOrd="0" presId="urn:microsoft.com/office/officeart/2005/8/layout/vList6"/>
    <dgm:cxn modelId="{063C2369-7244-45A4-9B3F-7481A9A44EFF}" type="presParOf" srcId="{A5CD84B5-7063-4053-82F9-7A700D3294E7}" destId="{15F466D7-3476-4BEF-BAA1-62C2E376F65A}" srcOrd="1" destOrd="0" presId="urn:microsoft.com/office/officeart/2005/8/layout/vList6"/>
    <dgm:cxn modelId="{BFCCA4B6-7463-418B-8A03-599BDB4006BE}" type="presParOf" srcId="{A5CD84B5-7063-4053-82F9-7A700D3294E7}" destId="{C3567B12-FCA0-4BEB-A5A8-401D94F41A66}" srcOrd="2" destOrd="0" presId="urn:microsoft.com/office/officeart/2005/8/layout/vList6"/>
    <dgm:cxn modelId="{AC9E72E2-97CE-4956-897F-438B572CBAAE}" type="presParOf" srcId="{C3567B12-FCA0-4BEB-A5A8-401D94F41A66}" destId="{62791A07-5325-407B-BC93-B47A1B939C64}" srcOrd="0" destOrd="0" presId="urn:microsoft.com/office/officeart/2005/8/layout/vList6"/>
    <dgm:cxn modelId="{C8433451-7F1C-41D0-BB06-483440C614A9}" type="presParOf" srcId="{C3567B12-FCA0-4BEB-A5A8-401D94F41A66}" destId="{ACBC997F-C745-4053-9FF5-16363F7ED8C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9DE695B-06EE-4BD6-9F53-0613FD206A8C}"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57382984-E47F-42EB-A537-5586B1DC31B8}">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pPr>
          <a:r>
            <a:rPr lang="en-US" sz="2800" dirty="0"/>
            <a:t>Practical exercises/ demonstrations </a:t>
          </a:r>
        </a:p>
      </dgm:t>
    </dgm:pt>
    <dgm:pt modelId="{A8FDCF87-2BAD-4F96-90D6-7DC962EA975A}" type="parTrans" cxnId="{29030587-19A6-4C69-B9E4-2AA25A66D84B}">
      <dgm:prSet/>
      <dgm:spPr/>
      <dgm:t>
        <a:bodyPr/>
        <a:lstStyle/>
        <a:p>
          <a:endParaRPr lang="en-US"/>
        </a:p>
      </dgm:t>
    </dgm:pt>
    <dgm:pt modelId="{A1BFC9BB-065B-4B94-A26A-5E21FDDD2765}" type="sibTrans" cxnId="{29030587-19A6-4C69-B9E4-2AA25A66D84B}">
      <dgm:prSet/>
      <dgm:spPr/>
      <dgm:t>
        <a:bodyPr/>
        <a:lstStyle/>
        <a:p>
          <a:endParaRPr lang="en-US"/>
        </a:p>
      </dgm:t>
    </dgm:pt>
    <dgm:pt modelId="{A2E240D4-335B-4E62-BE18-BEDBC2E9A5E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US" sz="2200" dirty="0"/>
            <a:t>List of expected activities</a:t>
          </a:r>
        </a:p>
      </dgm:t>
    </dgm:pt>
    <dgm:pt modelId="{76BDD768-E285-4A93-9185-BE8C277833F1}" type="parTrans" cxnId="{B7052D69-C45E-4F02-A180-A783EB5A29A9}">
      <dgm:prSet/>
      <dgm:spPr/>
      <dgm:t>
        <a:bodyPr/>
        <a:lstStyle/>
        <a:p>
          <a:endParaRPr lang="en-US"/>
        </a:p>
      </dgm:t>
    </dgm:pt>
    <dgm:pt modelId="{C3EA5E45-6735-4BED-9FC8-CD6E7DEB880E}" type="sibTrans" cxnId="{B7052D69-C45E-4F02-A180-A783EB5A29A9}">
      <dgm:prSet/>
      <dgm:spPr/>
      <dgm:t>
        <a:bodyPr/>
        <a:lstStyle/>
        <a:p>
          <a:endParaRPr lang="en-US"/>
        </a:p>
      </dgm:t>
    </dgm:pt>
    <dgm:pt modelId="{E11E9D97-39A8-4906-9B55-228D406F208B}">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Questionnaire</a:t>
          </a:r>
        </a:p>
      </dgm:t>
    </dgm:pt>
    <dgm:pt modelId="{5F57300A-6820-4342-B840-8ADA3E018E33}" type="parTrans" cxnId="{8D39A199-8BDC-4808-9426-253D4246A24C}">
      <dgm:prSet/>
      <dgm:spPr/>
      <dgm:t>
        <a:bodyPr/>
        <a:lstStyle/>
        <a:p>
          <a:endParaRPr lang="en-US"/>
        </a:p>
      </dgm:t>
    </dgm:pt>
    <dgm:pt modelId="{EE8AFD79-0096-4605-ADAF-CBCD69352EF8}" type="sibTrans" cxnId="{8D39A199-8BDC-4808-9426-253D4246A24C}">
      <dgm:prSet/>
      <dgm:spPr/>
      <dgm:t>
        <a:bodyPr/>
        <a:lstStyle/>
        <a:p>
          <a:endParaRPr lang="en-US"/>
        </a:p>
      </dgm:t>
    </dgm:pt>
    <dgm:pt modelId="{B8162CCC-BE09-4882-BD86-ABD4D44E34DD}">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US" sz="2200" dirty="0"/>
            <a:t>Structure interview</a:t>
          </a:r>
        </a:p>
      </dgm:t>
    </dgm:pt>
    <dgm:pt modelId="{9877EA98-23E9-4C77-9401-9D26C503FC78}" type="parTrans" cxnId="{91390956-311B-4D26-AE46-0855F35CA111}">
      <dgm:prSet/>
      <dgm:spPr/>
      <dgm:t>
        <a:bodyPr/>
        <a:lstStyle/>
        <a:p>
          <a:endParaRPr lang="en-US"/>
        </a:p>
      </dgm:t>
    </dgm:pt>
    <dgm:pt modelId="{A7050C66-FFDA-4D74-854B-C12B6D7ECF04}" type="sibTrans" cxnId="{91390956-311B-4D26-AE46-0855F35CA111}">
      <dgm:prSet/>
      <dgm:spPr/>
      <dgm:t>
        <a:bodyPr/>
        <a:lstStyle/>
        <a:p>
          <a:endParaRPr lang="en-US"/>
        </a:p>
      </dgm:t>
    </dgm:pt>
    <dgm:pt modelId="{08F1CDCF-8433-4C5C-BDA5-7B1A7AE597CC}">
      <dgm:prSe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2800" dirty="0">
              <a:effectLst/>
              <a:latin typeface="Arial"/>
              <a:ea typeface="SimSun"/>
            </a:rPr>
            <a:t>Role Play</a:t>
          </a:r>
        </a:p>
      </dgm:t>
    </dgm:pt>
    <dgm:pt modelId="{4695CF25-65C4-4C7F-8A78-6C6EDE8906CA}" type="parTrans" cxnId="{7FEEEC72-33CB-4AE4-90C7-3C57FAE6FF0A}">
      <dgm:prSet/>
      <dgm:spPr/>
      <dgm:t>
        <a:bodyPr/>
        <a:lstStyle/>
        <a:p>
          <a:endParaRPr lang="en-US"/>
        </a:p>
      </dgm:t>
    </dgm:pt>
    <dgm:pt modelId="{99A28179-79EF-4A50-9515-F7928DC73128}" type="sibTrans" cxnId="{7FEEEC72-33CB-4AE4-90C7-3C57FAE6FF0A}">
      <dgm:prSet/>
      <dgm:spPr/>
      <dgm:t>
        <a:bodyPr/>
        <a:lstStyle/>
        <a:p>
          <a:endParaRPr lang="en-US"/>
        </a:p>
      </dgm:t>
    </dgm:pt>
    <dgm:pt modelId="{C04441DF-3A09-4FBC-B40A-8696F626B3B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US" sz="2200" dirty="0"/>
            <a:t>Used in conjunction with simulation</a:t>
          </a:r>
        </a:p>
      </dgm:t>
    </dgm:pt>
    <dgm:pt modelId="{0CFA4186-5D22-4A51-B1C2-7327A7ECCFA4}" type="parTrans" cxnId="{9A7E75FF-63EB-4AF3-B5B2-D7C2407B3719}">
      <dgm:prSet/>
      <dgm:spPr/>
      <dgm:t>
        <a:bodyPr/>
        <a:lstStyle/>
        <a:p>
          <a:endParaRPr lang="en-US"/>
        </a:p>
      </dgm:t>
    </dgm:pt>
    <dgm:pt modelId="{9FBDAE17-3477-4D3B-85B1-78FA18F1198F}" type="sibTrans" cxnId="{9A7E75FF-63EB-4AF3-B5B2-D7C2407B3719}">
      <dgm:prSet/>
      <dgm:spPr/>
      <dgm:t>
        <a:bodyPr/>
        <a:lstStyle/>
        <a:p>
          <a:endParaRPr lang="en-US"/>
        </a:p>
      </dgm:t>
    </dgm:pt>
    <dgm:pt modelId="{43098313-0D1A-427A-BE9A-358741F1D54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US" sz="2200" dirty="0"/>
            <a:t>Observation checklist</a:t>
          </a:r>
        </a:p>
      </dgm:t>
    </dgm:pt>
    <dgm:pt modelId="{7C02CCA4-DD51-48AD-B102-6125A47ADC32}" type="parTrans" cxnId="{22D4D014-97FB-4B94-A934-286AD8513CC2}">
      <dgm:prSet/>
      <dgm:spPr/>
      <dgm:t>
        <a:bodyPr/>
        <a:lstStyle/>
        <a:p>
          <a:endParaRPr lang="en-US"/>
        </a:p>
      </dgm:t>
    </dgm:pt>
    <dgm:pt modelId="{14B153B1-989F-4DA3-B72D-39456B7343AD}" type="sibTrans" cxnId="{22D4D014-97FB-4B94-A934-286AD8513CC2}">
      <dgm:prSet/>
      <dgm:spPr/>
      <dgm:t>
        <a:bodyPr/>
        <a:lstStyle/>
        <a:p>
          <a:endParaRPr lang="en-US"/>
        </a:p>
      </dgm:t>
    </dgm:pt>
    <dgm:pt modelId="{B89E8CA5-0CA9-400A-8293-CC89E773A90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US" sz="2200" dirty="0"/>
            <a:t>List of questions</a:t>
          </a:r>
        </a:p>
      </dgm:t>
    </dgm:pt>
    <dgm:pt modelId="{239395D6-6C8D-4784-AAB1-7FA71B02FE02}" type="parTrans" cxnId="{180EE733-3F74-48F5-89A0-F2942E6C9B9F}">
      <dgm:prSet/>
      <dgm:spPr/>
      <dgm:t>
        <a:bodyPr/>
        <a:lstStyle/>
        <a:p>
          <a:endParaRPr lang="en-US"/>
        </a:p>
      </dgm:t>
    </dgm:pt>
    <dgm:pt modelId="{A49EC276-6E2E-4A2A-876D-ED5B61A840F4}" type="sibTrans" cxnId="{180EE733-3F74-48F5-89A0-F2942E6C9B9F}">
      <dgm:prSet/>
      <dgm:spPr/>
      <dgm:t>
        <a:bodyPr/>
        <a:lstStyle/>
        <a:p>
          <a:endParaRPr lang="en-US"/>
        </a:p>
      </dgm:t>
    </dgm:pt>
    <dgm:pt modelId="{B9A70ED8-97CC-46E4-B9C0-97CA5195CBD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US" sz="2200" dirty="0"/>
            <a:t>Clear instructions and outcomes</a:t>
          </a:r>
        </a:p>
      </dgm:t>
    </dgm:pt>
    <dgm:pt modelId="{4C09FB90-7496-471C-9B17-D35A4BFB41BE}" type="parTrans" cxnId="{69127C85-FC02-45D4-85A2-2AB9EFFAE7CD}">
      <dgm:prSet/>
      <dgm:spPr/>
      <dgm:t>
        <a:bodyPr/>
        <a:lstStyle/>
        <a:p>
          <a:endParaRPr lang="en-US"/>
        </a:p>
      </dgm:t>
    </dgm:pt>
    <dgm:pt modelId="{3F0DE834-C11A-472C-8FC4-1D752156C4BE}" type="sibTrans" cxnId="{69127C85-FC02-45D4-85A2-2AB9EFFAE7CD}">
      <dgm:prSet/>
      <dgm:spPr/>
      <dgm:t>
        <a:bodyPr/>
        <a:lstStyle/>
        <a:p>
          <a:endParaRPr lang="en-US"/>
        </a:p>
      </dgm:t>
    </dgm:pt>
    <dgm:pt modelId="{A5CD84B5-7063-4053-82F9-7A700D3294E7}" type="pres">
      <dgm:prSet presAssocID="{D9DE695B-06EE-4BD6-9F53-0613FD206A8C}" presName="Name0" presStyleCnt="0">
        <dgm:presLayoutVars>
          <dgm:dir/>
          <dgm:animLvl val="lvl"/>
          <dgm:resizeHandles/>
        </dgm:presLayoutVars>
      </dgm:prSet>
      <dgm:spPr/>
    </dgm:pt>
    <dgm:pt modelId="{98866D9F-8FBB-43C0-839F-C9688A5ED846}" type="pres">
      <dgm:prSet presAssocID="{57382984-E47F-42EB-A537-5586B1DC31B8}" presName="linNode" presStyleCnt="0"/>
      <dgm:spPr/>
    </dgm:pt>
    <dgm:pt modelId="{FCCE0078-29BC-45A1-9510-591106504EA3}" type="pres">
      <dgm:prSet presAssocID="{57382984-E47F-42EB-A537-5586B1DC31B8}" presName="parentShp" presStyleLbl="node1" presStyleIdx="0" presStyleCnt="3" custScaleX="90909" custScaleY="90909">
        <dgm:presLayoutVars>
          <dgm:bulletEnabled val="1"/>
        </dgm:presLayoutVars>
      </dgm:prSet>
      <dgm:spPr/>
    </dgm:pt>
    <dgm:pt modelId="{C6DF0DFC-CAAC-4C3E-971E-CA0290D0EAD2}" type="pres">
      <dgm:prSet presAssocID="{57382984-E47F-42EB-A537-5586B1DC31B8}" presName="childShp" presStyleLbl="bgAccFollowNode1" presStyleIdx="0" presStyleCnt="3">
        <dgm:presLayoutVars>
          <dgm:bulletEnabled val="1"/>
        </dgm:presLayoutVars>
      </dgm:prSet>
      <dgm:spPr/>
    </dgm:pt>
    <dgm:pt modelId="{15F466D7-3476-4BEF-BAA1-62C2E376F65A}" type="pres">
      <dgm:prSet presAssocID="{A1BFC9BB-065B-4B94-A26A-5E21FDDD2765}" presName="spacing" presStyleCnt="0"/>
      <dgm:spPr/>
    </dgm:pt>
    <dgm:pt modelId="{C3567B12-FCA0-4BEB-A5A8-401D94F41A66}" type="pres">
      <dgm:prSet presAssocID="{E11E9D97-39A8-4906-9B55-228D406F208B}" presName="linNode" presStyleCnt="0"/>
      <dgm:spPr/>
    </dgm:pt>
    <dgm:pt modelId="{62791A07-5325-407B-BC93-B47A1B939C64}" type="pres">
      <dgm:prSet presAssocID="{E11E9D97-39A8-4906-9B55-228D406F208B}" presName="parentShp" presStyleLbl="node1" presStyleIdx="1" presStyleCnt="3" custScaleX="90909" custScaleY="90909">
        <dgm:presLayoutVars>
          <dgm:bulletEnabled val="1"/>
        </dgm:presLayoutVars>
      </dgm:prSet>
      <dgm:spPr/>
    </dgm:pt>
    <dgm:pt modelId="{ACBC997F-C745-4053-9FF5-16363F7ED8CF}" type="pres">
      <dgm:prSet presAssocID="{E11E9D97-39A8-4906-9B55-228D406F208B}" presName="childShp" presStyleLbl="bgAccFollowNode1" presStyleIdx="1" presStyleCnt="3">
        <dgm:presLayoutVars>
          <dgm:bulletEnabled val="1"/>
        </dgm:presLayoutVars>
      </dgm:prSet>
      <dgm:spPr/>
    </dgm:pt>
    <dgm:pt modelId="{3CC40A1B-DC7D-4D7A-8C2C-4FCA136BE208}" type="pres">
      <dgm:prSet presAssocID="{EE8AFD79-0096-4605-ADAF-CBCD69352EF8}" presName="spacing" presStyleCnt="0"/>
      <dgm:spPr/>
    </dgm:pt>
    <dgm:pt modelId="{6F285954-4DBF-41AF-BCE5-9EF983F18C14}" type="pres">
      <dgm:prSet presAssocID="{08F1CDCF-8433-4C5C-BDA5-7B1A7AE597CC}" presName="linNode" presStyleCnt="0"/>
      <dgm:spPr/>
    </dgm:pt>
    <dgm:pt modelId="{7D9259D3-C12E-4100-BBEB-F3C784758C78}" type="pres">
      <dgm:prSet presAssocID="{08F1CDCF-8433-4C5C-BDA5-7B1A7AE597CC}" presName="parentShp" presStyleLbl="node1" presStyleIdx="2" presStyleCnt="3" custScaleX="90909" custScaleY="90909" custLinFactNeighborX="-125" custLinFactNeighborY="26555">
        <dgm:presLayoutVars>
          <dgm:bulletEnabled val="1"/>
        </dgm:presLayoutVars>
      </dgm:prSet>
      <dgm:spPr/>
    </dgm:pt>
    <dgm:pt modelId="{ED804709-2128-46B3-A169-87F31EB0ECA5}" type="pres">
      <dgm:prSet presAssocID="{08F1CDCF-8433-4C5C-BDA5-7B1A7AE597CC}" presName="childShp" presStyleLbl="bgAccFollowNode1" presStyleIdx="2" presStyleCnt="3">
        <dgm:presLayoutVars>
          <dgm:bulletEnabled val="1"/>
        </dgm:presLayoutVars>
      </dgm:prSet>
      <dgm:spPr/>
    </dgm:pt>
  </dgm:ptLst>
  <dgm:cxnLst>
    <dgm:cxn modelId="{2841CE08-5EFB-440C-8E15-CED873D53B3C}" type="presOf" srcId="{B8162CCC-BE09-4882-BD86-ABD4D44E34DD}" destId="{ACBC997F-C745-4053-9FF5-16363F7ED8CF}" srcOrd="0" destOrd="0" presId="urn:microsoft.com/office/officeart/2005/8/layout/vList6"/>
    <dgm:cxn modelId="{22D4D014-97FB-4B94-A934-286AD8513CC2}" srcId="{57382984-E47F-42EB-A537-5586B1DC31B8}" destId="{43098313-0D1A-427A-BE9A-358741F1D549}" srcOrd="1" destOrd="0" parTransId="{7C02CCA4-DD51-48AD-B102-6125A47ADC32}" sibTransId="{14B153B1-989F-4DA3-B72D-39456B7343AD}"/>
    <dgm:cxn modelId="{52A4741D-321D-4D4B-AA22-C895320F3388}" type="presOf" srcId="{E11E9D97-39A8-4906-9B55-228D406F208B}" destId="{62791A07-5325-407B-BC93-B47A1B939C64}" srcOrd="0" destOrd="0" presId="urn:microsoft.com/office/officeart/2005/8/layout/vList6"/>
    <dgm:cxn modelId="{C149AD32-BFB6-4289-9FCC-2C298E68D78F}" type="presOf" srcId="{B9A70ED8-97CC-46E4-B9C0-97CA5195CBDD}" destId="{ED804709-2128-46B3-A169-87F31EB0ECA5}" srcOrd="0" destOrd="1" presId="urn:microsoft.com/office/officeart/2005/8/layout/vList6"/>
    <dgm:cxn modelId="{180EE733-3F74-48F5-89A0-F2942E6C9B9F}" srcId="{E11E9D97-39A8-4906-9B55-228D406F208B}" destId="{B89E8CA5-0CA9-400A-8293-CC89E773A90C}" srcOrd="1" destOrd="0" parTransId="{239395D6-6C8D-4784-AAB1-7FA71B02FE02}" sibTransId="{A49EC276-6E2E-4A2A-876D-ED5B61A840F4}"/>
    <dgm:cxn modelId="{B7052D69-C45E-4F02-A180-A783EB5A29A9}" srcId="{57382984-E47F-42EB-A537-5586B1DC31B8}" destId="{A2E240D4-335B-4E62-BE18-BEDBC2E9A5EB}" srcOrd="0" destOrd="0" parTransId="{76BDD768-E285-4A93-9185-BE8C277833F1}" sibTransId="{C3EA5E45-6735-4BED-9FC8-CD6E7DEB880E}"/>
    <dgm:cxn modelId="{06673151-610A-4ABD-B5F4-B098BC298AE4}" type="presOf" srcId="{08F1CDCF-8433-4C5C-BDA5-7B1A7AE597CC}" destId="{7D9259D3-C12E-4100-BBEB-F3C784758C78}" srcOrd="0" destOrd="0" presId="urn:microsoft.com/office/officeart/2005/8/layout/vList6"/>
    <dgm:cxn modelId="{7FEEEC72-33CB-4AE4-90C7-3C57FAE6FF0A}" srcId="{D9DE695B-06EE-4BD6-9F53-0613FD206A8C}" destId="{08F1CDCF-8433-4C5C-BDA5-7B1A7AE597CC}" srcOrd="2" destOrd="0" parTransId="{4695CF25-65C4-4C7F-8A78-6C6EDE8906CA}" sibTransId="{99A28179-79EF-4A50-9515-F7928DC73128}"/>
    <dgm:cxn modelId="{91390956-311B-4D26-AE46-0855F35CA111}" srcId="{E11E9D97-39A8-4906-9B55-228D406F208B}" destId="{B8162CCC-BE09-4882-BD86-ABD4D44E34DD}" srcOrd="0" destOrd="0" parTransId="{9877EA98-23E9-4C77-9401-9D26C503FC78}" sibTransId="{A7050C66-FFDA-4D74-854B-C12B6D7ECF04}"/>
    <dgm:cxn modelId="{E1AAB580-ABD6-49A1-8935-9FB8AC578A78}" type="presOf" srcId="{43098313-0D1A-427A-BE9A-358741F1D549}" destId="{C6DF0DFC-CAAC-4C3E-971E-CA0290D0EAD2}" srcOrd="0" destOrd="1" presId="urn:microsoft.com/office/officeart/2005/8/layout/vList6"/>
    <dgm:cxn modelId="{69127C85-FC02-45D4-85A2-2AB9EFFAE7CD}" srcId="{08F1CDCF-8433-4C5C-BDA5-7B1A7AE597CC}" destId="{B9A70ED8-97CC-46E4-B9C0-97CA5195CBDD}" srcOrd="1" destOrd="0" parTransId="{4C09FB90-7496-471C-9B17-D35A4BFB41BE}" sibTransId="{3F0DE834-C11A-472C-8FC4-1D752156C4BE}"/>
    <dgm:cxn modelId="{29030587-19A6-4C69-B9E4-2AA25A66D84B}" srcId="{D9DE695B-06EE-4BD6-9F53-0613FD206A8C}" destId="{57382984-E47F-42EB-A537-5586B1DC31B8}" srcOrd="0" destOrd="0" parTransId="{A8FDCF87-2BAD-4F96-90D6-7DC962EA975A}" sibTransId="{A1BFC9BB-065B-4B94-A26A-5E21FDDD2765}"/>
    <dgm:cxn modelId="{8D39A199-8BDC-4808-9426-253D4246A24C}" srcId="{D9DE695B-06EE-4BD6-9F53-0613FD206A8C}" destId="{E11E9D97-39A8-4906-9B55-228D406F208B}" srcOrd="1" destOrd="0" parTransId="{5F57300A-6820-4342-B840-8ADA3E018E33}" sibTransId="{EE8AFD79-0096-4605-ADAF-CBCD69352EF8}"/>
    <dgm:cxn modelId="{1A595FAE-6AB3-42D5-9C0E-27CE99731F00}" type="presOf" srcId="{57382984-E47F-42EB-A537-5586B1DC31B8}" destId="{FCCE0078-29BC-45A1-9510-591106504EA3}" srcOrd="0" destOrd="0" presId="urn:microsoft.com/office/officeart/2005/8/layout/vList6"/>
    <dgm:cxn modelId="{293AF5B6-ADD0-4813-8B6E-FAC72DF03980}" type="presOf" srcId="{A2E240D4-335B-4E62-BE18-BEDBC2E9A5EB}" destId="{C6DF0DFC-CAAC-4C3E-971E-CA0290D0EAD2}" srcOrd="0" destOrd="0" presId="urn:microsoft.com/office/officeart/2005/8/layout/vList6"/>
    <dgm:cxn modelId="{7165C2D4-77BF-46AD-A05D-D51D3B8D15C8}" type="presOf" srcId="{C04441DF-3A09-4FBC-B40A-8696F626B3B3}" destId="{ED804709-2128-46B3-A169-87F31EB0ECA5}" srcOrd="0" destOrd="0" presId="urn:microsoft.com/office/officeart/2005/8/layout/vList6"/>
    <dgm:cxn modelId="{CA3D01FC-272E-487E-84BF-77EE0B2D3329}" type="presOf" srcId="{B89E8CA5-0CA9-400A-8293-CC89E773A90C}" destId="{ACBC997F-C745-4053-9FF5-16363F7ED8CF}" srcOrd="0" destOrd="1" presId="urn:microsoft.com/office/officeart/2005/8/layout/vList6"/>
    <dgm:cxn modelId="{6431D1FE-B53F-42BE-B9C4-BB640401EF17}" type="presOf" srcId="{D9DE695B-06EE-4BD6-9F53-0613FD206A8C}" destId="{A5CD84B5-7063-4053-82F9-7A700D3294E7}" srcOrd="0" destOrd="0" presId="urn:microsoft.com/office/officeart/2005/8/layout/vList6"/>
    <dgm:cxn modelId="{9A7E75FF-63EB-4AF3-B5B2-D7C2407B3719}" srcId="{08F1CDCF-8433-4C5C-BDA5-7B1A7AE597CC}" destId="{C04441DF-3A09-4FBC-B40A-8696F626B3B3}" srcOrd="0" destOrd="0" parTransId="{0CFA4186-5D22-4A51-B1C2-7327A7ECCFA4}" sibTransId="{9FBDAE17-3477-4D3B-85B1-78FA18F1198F}"/>
    <dgm:cxn modelId="{F5D88782-A42A-46EF-9511-D57712273172}" type="presParOf" srcId="{A5CD84B5-7063-4053-82F9-7A700D3294E7}" destId="{98866D9F-8FBB-43C0-839F-C9688A5ED846}" srcOrd="0" destOrd="0" presId="urn:microsoft.com/office/officeart/2005/8/layout/vList6"/>
    <dgm:cxn modelId="{1728C70E-3EBA-4539-B517-2365DA24B1EC}" type="presParOf" srcId="{98866D9F-8FBB-43C0-839F-C9688A5ED846}" destId="{FCCE0078-29BC-45A1-9510-591106504EA3}" srcOrd="0" destOrd="0" presId="urn:microsoft.com/office/officeart/2005/8/layout/vList6"/>
    <dgm:cxn modelId="{AF7A9087-FD7A-4FA1-AD84-0E449B7CAE9C}" type="presParOf" srcId="{98866D9F-8FBB-43C0-839F-C9688A5ED846}" destId="{C6DF0DFC-CAAC-4C3E-971E-CA0290D0EAD2}" srcOrd="1" destOrd="0" presId="urn:microsoft.com/office/officeart/2005/8/layout/vList6"/>
    <dgm:cxn modelId="{0BB09C0E-B6F9-418C-A24F-F9E00ECF119F}" type="presParOf" srcId="{A5CD84B5-7063-4053-82F9-7A700D3294E7}" destId="{15F466D7-3476-4BEF-BAA1-62C2E376F65A}" srcOrd="1" destOrd="0" presId="urn:microsoft.com/office/officeart/2005/8/layout/vList6"/>
    <dgm:cxn modelId="{DD2E01A4-9A46-4B82-A869-A9E01D54F701}" type="presParOf" srcId="{A5CD84B5-7063-4053-82F9-7A700D3294E7}" destId="{C3567B12-FCA0-4BEB-A5A8-401D94F41A66}" srcOrd="2" destOrd="0" presId="urn:microsoft.com/office/officeart/2005/8/layout/vList6"/>
    <dgm:cxn modelId="{CA8106E1-F484-4E50-B627-4B53306783F8}" type="presParOf" srcId="{C3567B12-FCA0-4BEB-A5A8-401D94F41A66}" destId="{62791A07-5325-407B-BC93-B47A1B939C64}" srcOrd="0" destOrd="0" presId="urn:microsoft.com/office/officeart/2005/8/layout/vList6"/>
    <dgm:cxn modelId="{470E890C-7DCD-41BE-89DA-60D156C5F5CC}" type="presParOf" srcId="{C3567B12-FCA0-4BEB-A5A8-401D94F41A66}" destId="{ACBC997F-C745-4053-9FF5-16363F7ED8CF}" srcOrd="1" destOrd="0" presId="urn:microsoft.com/office/officeart/2005/8/layout/vList6"/>
    <dgm:cxn modelId="{FD031B86-9324-4517-8249-B9ABB8538B72}" type="presParOf" srcId="{A5CD84B5-7063-4053-82F9-7A700D3294E7}" destId="{3CC40A1B-DC7D-4D7A-8C2C-4FCA136BE208}" srcOrd="3" destOrd="0" presId="urn:microsoft.com/office/officeart/2005/8/layout/vList6"/>
    <dgm:cxn modelId="{9D3004B7-EB4D-43A5-AF7B-329D118F5653}" type="presParOf" srcId="{A5CD84B5-7063-4053-82F9-7A700D3294E7}" destId="{6F285954-4DBF-41AF-BCE5-9EF983F18C14}" srcOrd="4" destOrd="0" presId="urn:microsoft.com/office/officeart/2005/8/layout/vList6"/>
    <dgm:cxn modelId="{5CD74B2E-D0D5-4347-B2D2-AD3296481DE6}" type="presParOf" srcId="{6F285954-4DBF-41AF-BCE5-9EF983F18C14}" destId="{7D9259D3-C12E-4100-BBEB-F3C784758C78}" srcOrd="0" destOrd="0" presId="urn:microsoft.com/office/officeart/2005/8/layout/vList6"/>
    <dgm:cxn modelId="{08EBD399-DE46-4AAB-BC34-94F420B9545B}" type="presParOf" srcId="{6F285954-4DBF-41AF-BCE5-9EF983F18C14}" destId="{ED804709-2128-46B3-A169-87F31EB0ECA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9DE695B-06EE-4BD6-9F53-0613FD206A8C}"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57382984-E47F-42EB-A537-5586B1DC31B8}">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Reflexive Journal</a:t>
          </a:r>
        </a:p>
      </dgm:t>
    </dgm:pt>
    <dgm:pt modelId="{A8FDCF87-2BAD-4F96-90D6-7DC962EA975A}" type="parTrans" cxnId="{29030587-19A6-4C69-B9E4-2AA25A66D84B}">
      <dgm:prSet/>
      <dgm:spPr/>
      <dgm:t>
        <a:bodyPr/>
        <a:lstStyle/>
        <a:p>
          <a:endParaRPr lang="en-US"/>
        </a:p>
      </dgm:t>
    </dgm:pt>
    <dgm:pt modelId="{A1BFC9BB-065B-4B94-A26A-5E21FDDD2765}" type="sibTrans" cxnId="{29030587-19A6-4C69-B9E4-2AA25A66D84B}">
      <dgm:prSet/>
      <dgm:spPr/>
      <dgm:t>
        <a:bodyPr/>
        <a:lstStyle/>
        <a:p>
          <a:endParaRPr lang="en-US"/>
        </a:p>
      </dgm:t>
    </dgm:pt>
    <dgm:pt modelId="{A2E240D4-335B-4E62-BE18-BEDBC2E9A5E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US" sz="2400" dirty="0"/>
            <a:t>Candidate critically reflects on own knowledge and learning</a:t>
          </a:r>
        </a:p>
      </dgm:t>
    </dgm:pt>
    <dgm:pt modelId="{76BDD768-E285-4A93-9185-BE8C277833F1}" type="parTrans" cxnId="{B7052D69-C45E-4F02-A180-A783EB5A29A9}">
      <dgm:prSet/>
      <dgm:spPr/>
      <dgm:t>
        <a:bodyPr/>
        <a:lstStyle/>
        <a:p>
          <a:endParaRPr lang="en-US"/>
        </a:p>
      </dgm:t>
    </dgm:pt>
    <dgm:pt modelId="{C3EA5E45-6735-4BED-9FC8-CD6E7DEB880E}" type="sibTrans" cxnId="{B7052D69-C45E-4F02-A180-A783EB5A29A9}">
      <dgm:prSet/>
      <dgm:spPr/>
      <dgm:t>
        <a:bodyPr/>
        <a:lstStyle/>
        <a:p>
          <a:endParaRPr lang="en-US"/>
        </a:p>
      </dgm:t>
    </dgm:pt>
    <dgm:pt modelId="{6078B120-C5C4-4291-98CC-5ECF52F85FA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nchor="ctr"/>
        <a:lstStyle/>
        <a:p>
          <a:r>
            <a:rPr lang="en-US" sz="2400" dirty="0"/>
            <a:t>Provides  valuable means of self- assessment </a:t>
          </a:r>
        </a:p>
      </dgm:t>
    </dgm:pt>
    <dgm:pt modelId="{1052C339-F9D3-4AA5-A895-0C43E495F3DC}" type="parTrans" cxnId="{F37251EB-25B2-4C4B-B1AF-F2DE535D5862}">
      <dgm:prSet/>
      <dgm:spPr/>
      <dgm:t>
        <a:bodyPr/>
        <a:lstStyle/>
        <a:p>
          <a:endParaRPr lang="en-US"/>
        </a:p>
      </dgm:t>
    </dgm:pt>
    <dgm:pt modelId="{AFEE153A-177D-4BE6-B3F4-96B03CB9125E}" type="sibTrans" cxnId="{F37251EB-25B2-4C4B-B1AF-F2DE535D5862}">
      <dgm:prSet/>
      <dgm:spPr/>
      <dgm:t>
        <a:bodyPr/>
        <a:lstStyle/>
        <a:p>
          <a:endParaRPr lang="en-US"/>
        </a:p>
      </dgm:t>
    </dgm:pt>
    <dgm:pt modelId="{A5CD84B5-7063-4053-82F9-7A700D3294E7}" type="pres">
      <dgm:prSet presAssocID="{D9DE695B-06EE-4BD6-9F53-0613FD206A8C}" presName="Name0" presStyleCnt="0">
        <dgm:presLayoutVars>
          <dgm:dir/>
          <dgm:animLvl val="lvl"/>
          <dgm:resizeHandles/>
        </dgm:presLayoutVars>
      </dgm:prSet>
      <dgm:spPr/>
    </dgm:pt>
    <dgm:pt modelId="{98866D9F-8FBB-43C0-839F-C9688A5ED846}" type="pres">
      <dgm:prSet presAssocID="{57382984-E47F-42EB-A537-5586B1DC31B8}" presName="linNode" presStyleCnt="0"/>
      <dgm:spPr/>
    </dgm:pt>
    <dgm:pt modelId="{FCCE0078-29BC-45A1-9510-591106504EA3}" type="pres">
      <dgm:prSet presAssocID="{57382984-E47F-42EB-A537-5586B1DC31B8}" presName="parentShp" presStyleLbl="node1" presStyleIdx="0" presStyleCnt="1" custScaleX="82645" custScaleY="45091">
        <dgm:presLayoutVars>
          <dgm:bulletEnabled val="1"/>
        </dgm:presLayoutVars>
      </dgm:prSet>
      <dgm:spPr/>
    </dgm:pt>
    <dgm:pt modelId="{C6DF0DFC-CAAC-4C3E-971E-CA0290D0EAD2}" type="pres">
      <dgm:prSet presAssocID="{57382984-E47F-42EB-A537-5586B1DC31B8}" presName="childShp" presStyleLbl="bgAccFollowNode1" presStyleIdx="0" presStyleCnt="1" custScaleX="110000" custScaleY="52987">
        <dgm:presLayoutVars>
          <dgm:bulletEnabled val="1"/>
        </dgm:presLayoutVars>
      </dgm:prSet>
      <dgm:spPr/>
    </dgm:pt>
  </dgm:ptLst>
  <dgm:cxnLst>
    <dgm:cxn modelId="{9BDABA08-2D99-4A97-84D8-2FCB5D70E8CA}" type="presOf" srcId="{D9DE695B-06EE-4BD6-9F53-0613FD206A8C}" destId="{A5CD84B5-7063-4053-82F9-7A700D3294E7}" srcOrd="0" destOrd="0" presId="urn:microsoft.com/office/officeart/2005/8/layout/vList6"/>
    <dgm:cxn modelId="{04A9EE14-C6CD-40C5-9696-F019BDC82580}" type="presOf" srcId="{6078B120-C5C4-4291-98CC-5ECF52F85FAC}" destId="{C6DF0DFC-CAAC-4C3E-971E-CA0290D0EAD2}" srcOrd="0" destOrd="1" presId="urn:microsoft.com/office/officeart/2005/8/layout/vList6"/>
    <dgm:cxn modelId="{B7052D69-C45E-4F02-A180-A783EB5A29A9}" srcId="{57382984-E47F-42EB-A537-5586B1DC31B8}" destId="{A2E240D4-335B-4E62-BE18-BEDBC2E9A5EB}" srcOrd="0" destOrd="0" parTransId="{76BDD768-E285-4A93-9185-BE8C277833F1}" sibTransId="{C3EA5E45-6735-4BED-9FC8-CD6E7DEB880E}"/>
    <dgm:cxn modelId="{29030587-19A6-4C69-B9E4-2AA25A66D84B}" srcId="{D9DE695B-06EE-4BD6-9F53-0613FD206A8C}" destId="{57382984-E47F-42EB-A537-5586B1DC31B8}" srcOrd="0" destOrd="0" parTransId="{A8FDCF87-2BAD-4F96-90D6-7DC962EA975A}" sibTransId="{A1BFC9BB-065B-4B94-A26A-5E21FDDD2765}"/>
    <dgm:cxn modelId="{2F35E6AA-C70B-4DDE-9300-867884D2CC68}" type="presOf" srcId="{57382984-E47F-42EB-A537-5586B1DC31B8}" destId="{FCCE0078-29BC-45A1-9510-591106504EA3}" srcOrd="0" destOrd="0" presId="urn:microsoft.com/office/officeart/2005/8/layout/vList6"/>
    <dgm:cxn modelId="{F37251EB-25B2-4C4B-B1AF-F2DE535D5862}" srcId="{57382984-E47F-42EB-A537-5586B1DC31B8}" destId="{6078B120-C5C4-4291-98CC-5ECF52F85FAC}" srcOrd="1" destOrd="0" parTransId="{1052C339-F9D3-4AA5-A895-0C43E495F3DC}" sibTransId="{AFEE153A-177D-4BE6-B3F4-96B03CB9125E}"/>
    <dgm:cxn modelId="{D31D31ED-2256-43F6-8103-30ECE3FA6FBF}" type="presOf" srcId="{A2E240D4-335B-4E62-BE18-BEDBC2E9A5EB}" destId="{C6DF0DFC-CAAC-4C3E-971E-CA0290D0EAD2}" srcOrd="0" destOrd="0" presId="urn:microsoft.com/office/officeart/2005/8/layout/vList6"/>
    <dgm:cxn modelId="{0EFF12F7-CC27-4D2F-8A1A-7FCD9B88E54E}" type="presParOf" srcId="{A5CD84B5-7063-4053-82F9-7A700D3294E7}" destId="{98866D9F-8FBB-43C0-839F-C9688A5ED846}" srcOrd="0" destOrd="0" presId="urn:microsoft.com/office/officeart/2005/8/layout/vList6"/>
    <dgm:cxn modelId="{FEB863D1-C525-43AF-8BA2-2540692E0600}" type="presParOf" srcId="{98866D9F-8FBB-43C0-839F-C9688A5ED846}" destId="{FCCE0078-29BC-45A1-9510-591106504EA3}" srcOrd="0" destOrd="0" presId="urn:microsoft.com/office/officeart/2005/8/layout/vList6"/>
    <dgm:cxn modelId="{35B21A88-87EC-4202-89FC-0B232EFC19AE}" type="presParOf" srcId="{98866D9F-8FBB-43C0-839F-C9688A5ED846}" destId="{C6DF0DFC-CAAC-4C3E-971E-CA0290D0EAD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B5A7D76-99AD-4FB5-94B9-1E17927A2A6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274EC82-B4E8-4811-A077-9C8DF62DCF37}">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500" dirty="0"/>
            <a:t> </a:t>
          </a:r>
          <a:r>
            <a:rPr lang="en-US" sz="2800" dirty="0"/>
            <a:t>Resources required</a:t>
          </a:r>
        </a:p>
      </dgm:t>
    </dgm:pt>
    <dgm:pt modelId="{8F76BE47-03B4-4B6D-9CA0-BD13C7C081BD}" type="parTrans" cxnId="{2C359D8D-0C72-4870-A449-2AA80818A5CF}">
      <dgm:prSet/>
      <dgm:spPr/>
      <dgm:t>
        <a:bodyPr/>
        <a:lstStyle/>
        <a:p>
          <a:endParaRPr lang="en-US"/>
        </a:p>
      </dgm:t>
    </dgm:pt>
    <dgm:pt modelId="{7738CE3D-1AF6-44FC-A052-37E41F32F4EC}" type="sibTrans" cxnId="{2C359D8D-0C72-4870-A449-2AA80818A5CF}">
      <dgm:prSet/>
      <dgm:spPr/>
      <dgm:t>
        <a:bodyPr/>
        <a:lstStyle/>
        <a:p>
          <a:endParaRPr lang="en-US"/>
        </a:p>
      </dgm:t>
    </dgm:pt>
    <dgm:pt modelId="{4C954125-6351-48B1-9CE5-A6C1EBB7318E}">
      <dgm:prSet phldrT="[Text]" custT="1"/>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Physical</a:t>
          </a:r>
        </a:p>
      </dgm:t>
    </dgm:pt>
    <dgm:pt modelId="{24242084-7621-4004-8232-C8038CC9A9D2}" type="parTrans" cxnId="{3029FCF2-2301-41E8-84AD-DC3B20C694EC}">
      <dgm:prSet/>
      <dgm:spPr/>
      <dgm:t>
        <a:bodyPr/>
        <a:lstStyle/>
        <a:p>
          <a:endParaRPr lang="en-US"/>
        </a:p>
      </dgm:t>
    </dgm:pt>
    <dgm:pt modelId="{38B078BB-EB96-46EE-B0B3-CC105DD2C912}" type="sibTrans" cxnId="{3029FCF2-2301-41E8-84AD-DC3B20C694EC}">
      <dgm:prSet/>
      <dgm:spPr/>
      <dgm:t>
        <a:bodyPr/>
        <a:lstStyle/>
        <a:p>
          <a:endParaRPr lang="en-US"/>
        </a:p>
      </dgm:t>
    </dgm:pt>
    <dgm:pt modelId="{3818E1BA-1986-4301-9753-63C29B21DD12}">
      <dgm:prSet custT="1"/>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Human</a:t>
          </a:r>
        </a:p>
      </dgm:t>
    </dgm:pt>
    <dgm:pt modelId="{8E4968C8-BE66-4466-82E6-63F81EFAA4A6}" type="parTrans" cxnId="{5D986E8D-AE34-444A-85E6-CB8E7E11B93E}">
      <dgm:prSet/>
      <dgm:spPr/>
      <dgm:t>
        <a:bodyPr/>
        <a:lstStyle/>
        <a:p>
          <a:endParaRPr lang="en-US"/>
        </a:p>
      </dgm:t>
    </dgm:pt>
    <dgm:pt modelId="{CFC61B89-5B7F-4207-9F82-36B80B42FE2B}" type="sibTrans" cxnId="{5D986E8D-AE34-444A-85E6-CB8E7E11B93E}">
      <dgm:prSet/>
      <dgm:spPr/>
      <dgm:t>
        <a:bodyPr/>
        <a:lstStyle/>
        <a:p>
          <a:endParaRPr lang="en-US"/>
        </a:p>
      </dgm:t>
    </dgm:pt>
    <dgm:pt modelId="{37782A9B-22B9-423A-A272-BB9340E3BD64}" type="pres">
      <dgm:prSet presAssocID="{4B5A7D76-99AD-4FB5-94B9-1E17927A2A63}" presName="hierChild1" presStyleCnt="0">
        <dgm:presLayoutVars>
          <dgm:orgChart val="1"/>
          <dgm:chPref val="1"/>
          <dgm:dir/>
          <dgm:animOne val="branch"/>
          <dgm:animLvl val="lvl"/>
          <dgm:resizeHandles/>
        </dgm:presLayoutVars>
      </dgm:prSet>
      <dgm:spPr/>
    </dgm:pt>
    <dgm:pt modelId="{10E6160F-C053-4539-811A-D24ADD3460A5}" type="pres">
      <dgm:prSet presAssocID="{C274EC82-B4E8-4811-A077-9C8DF62DCF37}" presName="hierRoot1" presStyleCnt="0">
        <dgm:presLayoutVars>
          <dgm:hierBranch val="init"/>
        </dgm:presLayoutVars>
      </dgm:prSet>
      <dgm:spPr/>
    </dgm:pt>
    <dgm:pt modelId="{D80F4EC5-9E0F-4CDD-8FFB-51E4897DE798}" type="pres">
      <dgm:prSet presAssocID="{C274EC82-B4E8-4811-A077-9C8DF62DCF37}" presName="rootComposite1" presStyleCnt="0"/>
      <dgm:spPr/>
    </dgm:pt>
    <dgm:pt modelId="{16727C19-0EB6-4640-B858-0859C753B514}" type="pres">
      <dgm:prSet presAssocID="{C274EC82-B4E8-4811-A077-9C8DF62DCF37}" presName="rootText1" presStyleLbl="node0" presStyleIdx="0" presStyleCnt="1" custScaleX="88493" custScaleY="46651">
        <dgm:presLayoutVars>
          <dgm:chPref val="3"/>
        </dgm:presLayoutVars>
      </dgm:prSet>
      <dgm:spPr/>
    </dgm:pt>
    <dgm:pt modelId="{82624105-E5E2-44AC-88F7-66745E277042}" type="pres">
      <dgm:prSet presAssocID="{C274EC82-B4E8-4811-A077-9C8DF62DCF37}" presName="rootConnector1" presStyleLbl="node1" presStyleIdx="0" presStyleCnt="0"/>
      <dgm:spPr/>
    </dgm:pt>
    <dgm:pt modelId="{C15EA8B2-02E2-4CF3-91A0-0758DE445010}" type="pres">
      <dgm:prSet presAssocID="{C274EC82-B4E8-4811-A077-9C8DF62DCF37}" presName="hierChild2" presStyleCnt="0"/>
      <dgm:spPr/>
    </dgm:pt>
    <dgm:pt modelId="{66EEF1B3-85F1-4CF7-9AEA-568121CE1FFE}" type="pres">
      <dgm:prSet presAssocID="{24242084-7621-4004-8232-C8038CC9A9D2}" presName="Name37" presStyleLbl="parChTrans1D2" presStyleIdx="0" presStyleCnt="2"/>
      <dgm:spPr/>
    </dgm:pt>
    <dgm:pt modelId="{EBD3BE23-7F3E-4236-829D-27A5370E0BEF}" type="pres">
      <dgm:prSet presAssocID="{4C954125-6351-48B1-9CE5-A6C1EBB7318E}" presName="hierRoot2" presStyleCnt="0">
        <dgm:presLayoutVars>
          <dgm:hierBranch val="init"/>
        </dgm:presLayoutVars>
      </dgm:prSet>
      <dgm:spPr/>
    </dgm:pt>
    <dgm:pt modelId="{CB8BFAA1-9A60-48CD-A5C4-1084E5D0D85B}" type="pres">
      <dgm:prSet presAssocID="{4C954125-6351-48B1-9CE5-A6C1EBB7318E}" presName="rootComposite" presStyleCnt="0"/>
      <dgm:spPr/>
    </dgm:pt>
    <dgm:pt modelId="{4C1A4F36-08F9-4B0A-889A-38A18D70F258}" type="pres">
      <dgm:prSet presAssocID="{4C954125-6351-48B1-9CE5-A6C1EBB7318E}" presName="rootText" presStyleLbl="node2" presStyleIdx="0" presStyleCnt="2" custScaleX="62093" custScaleY="62093">
        <dgm:presLayoutVars>
          <dgm:chPref val="3"/>
        </dgm:presLayoutVars>
      </dgm:prSet>
      <dgm:spPr/>
    </dgm:pt>
    <dgm:pt modelId="{CC7FF512-0E30-45C8-AE78-CB550981F3F2}" type="pres">
      <dgm:prSet presAssocID="{4C954125-6351-48B1-9CE5-A6C1EBB7318E}" presName="rootConnector" presStyleLbl="node2" presStyleIdx="0" presStyleCnt="2"/>
      <dgm:spPr/>
    </dgm:pt>
    <dgm:pt modelId="{BD044C3A-C29D-49FE-9397-99D96B0B3937}" type="pres">
      <dgm:prSet presAssocID="{4C954125-6351-48B1-9CE5-A6C1EBB7318E}" presName="hierChild4" presStyleCnt="0"/>
      <dgm:spPr/>
    </dgm:pt>
    <dgm:pt modelId="{9E37047C-9D12-4047-A52F-D3F258814977}" type="pres">
      <dgm:prSet presAssocID="{4C954125-6351-48B1-9CE5-A6C1EBB7318E}" presName="hierChild5" presStyleCnt="0"/>
      <dgm:spPr/>
    </dgm:pt>
    <dgm:pt modelId="{1507D094-FD2F-431D-AF85-913CC798072F}" type="pres">
      <dgm:prSet presAssocID="{8E4968C8-BE66-4466-82E6-63F81EFAA4A6}" presName="Name37" presStyleLbl="parChTrans1D2" presStyleIdx="1" presStyleCnt="2"/>
      <dgm:spPr/>
    </dgm:pt>
    <dgm:pt modelId="{4ECF7441-99AB-46A2-8E1D-BFEBA0B70955}" type="pres">
      <dgm:prSet presAssocID="{3818E1BA-1986-4301-9753-63C29B21DD12}" presName="hierRoot2" presStyleCnt="0">
        <dgm:presLayoutVars>
          <dgm:hierBranch val="init"/>
        </dgm:presLayoutVars>
      </dgm:prSet>
      <dgm:spPr/>
    </dgm:pt>
    <dgm:pt modelId="{C813B6C8-8845-4368-8E62-E70BA7E17E1F}" type="pres">
      <dgm:prSet presAssocID="{3818E1BA-1986-4301-9753-63C29B21DD12}" presName="rootComposite" presStyleCnt="0"/>
      <dgm:spPr/>
    </dgm:pt>
    <dgm:pt modelId="{9C03623E-1F33-4D93-8FE3-A33C82DA0D8E}" type="pres">
      <dgm:prSet presAssocID="{3818E1BA-1986-4301-9753-63C29B21DD12}" presName="rootText" presStyleLbl="node2" presStyleIdx="1" presStyleCnt="2" custScaleX="62093" custScaleY="62093">
        <dgm:presLayoutVars>
          <dgm:chPref val="3"/>
        </dgm:presLayoutVars>
      </dgm:prSet>
      <dgm:spPr/>
    </dgm:pt>
    <dgm:pt modelId="{732E5F7A-1B8D-4441-B638-895ADA5793D3}" type="pres">
      <dgm:prSet presAssocID="{3818E1BA-1986-4301-9753-63C29B21DD12}" presName="rootConnector" presStyleLbl="node2" presStyleIdx="1" presStyleCnt="2"/>
      <dgm:spPr/>
    </dgm:pt>
    <dgm:pt modelId="{47313D48-215A-495A-89E3-B79AE4417B4C}" type="pres">
      <dgm:prSet presAssocID="{3818E1BA-1986-4301-9753-63C29B21DD12}" presName="hierChild4" presStyleCnt="0"/>
      <dgm:spPr/>
    </dgm:pt>
    <dgm:pt modelId="{E619456E-44D2-4BB5-85E3-B4D909507EF8}" type="pres">
      <dgm:prSet presAssocID="{3818E1BA-1986-4301-9753-63C29B21DD12}" presName="hierChild5" presStyleCnt="0"/>
      <dgm:spPr/>
    </dgm:pt>
    <dgm:pt modelId="{75AC354C-2724-4BBF-AF87-45E29E8F0B37}" type="pres">
      <dgm:prSet presAssocID="{C274EC82-B4E8-4811-A077-9C8DF62DCF37}" presName="hierChild3" presStyleCnt="0"/>
      <dgm:spPr/>
    </dgm:pt>
  </dgm:ptLst>
  <dgm:cxnLst>
    <dgm:cxn modelId="{58CDFC1A-90DA-49D0-8011-5E05F11D2548}" type="presOf" srcId="{8E4968C8-BE66-4466-82E6-63F81EFAA4A6}" destId="{1507D094-FD2F-431D-AF85-913CC798072F}" srcOrd="0" destOrd="0" presId="urn:microsoft.com/office/officeart/2005/8/layout/orgChart1"/>
    <dgm:cxn modelId="{2F6A1D24-DDE5-4643-8D05-36A8D9C12339}" type="presOf" srcId="{C274EC82-B4E8-4811-A077-9C8DF62DCF37}" destId="{16727C19-0EB6-4640-B858-0859C753B514}" srcOrd="0" destOrd="0" presId="urn:microsoft.com/office/officeart/2005/8/layout/orgChart1"/>
    <dgm:cxn modelId="{E787B128-0233-47C4-9370-6B8A90E9C006}" type="presOf" srcId="{4C954125-6351-48B1-9CE5-A6C1EBB7318E}" destId="{4C1A4F36-08F9-4B0A-889A-38A18D70F258}" srcOrd="0" destOrd="0" presId="urn:microsoft.com/office/officeart/2005/8/layout/orgChart1"/>
    <dgm:cxn modelId="{8DEC405D-87AF-4B3D-87CA-7BD6E9281177}" type="presOf" srcId="{3818E1BA-1986-4301-9753-63C29B21DD12}" destId="{732E5F7A-1B8D-4441-B638-895ADA5793D3}" srcOrd="1" destOrd="0" presId="urn:microsoft.com/office/officeart/2005/8/layout/orgChart1"/>
    <dgm:cxn modelId="{BEC07646-E999-4E3F-BBE1-CC77AB57F4F7}" type="presOf" srcId="{C274EC82-B4E8-4811-A077-9C8DF62DCF37}" destId="{82624105-E5E2-44AC-88F7-66745E277042}" srcOrd="1" destOrd="0" presId="urn:microsoft.com/office/officeart/2005/8/layout/orgChart1"/>
    <dgm:cxn modelId="{8BBC5357-3ACE-4224-A71E-4E6542543DA8}" type="presOf" srcId="{24242084-7621-4004-8232-C8038CC9A9D2}" destId="{66EEF1B3-85F1-4CF7-9AEA-568121CE1FFE}" srcOrd="0" destOrd="0" presId="urn:microsoft.com/office/officeart/2005/8/layout/orgChart1"/>
    <dgm:cxn modelId="{5D986E8D-AE34-444A-85E6-CB8E7E11B93E}" srcId="{C274EC82-B4E8-4811-A077-9C8DF62DCF37}" destId="{3818E1BA-1986-4301-9753-63C29B21DD12}" srcOrd="1" destOrd="0" parTransId="{8E4968C8-BE66-4466-82E6-63F81EFAA4A6}" sibTransId="{CFC61B89-5B7F-4207-9F82-36B80B42FE2B}"/>
    <dgm:cxn modelId="{2C359D8D-0C72-4870-A449-2AA80818A5CF}" srcId="{4B5A7D76-99AD-4FB5-94B9-1E17927A2A63}" destId="{C274EC82-B4E8-4811-A077-9C8DF62DCF37}" srcOrd="0" destOrd="0" parTransId="{8F76BE47-03B4-4B6D-9CA0-BD13C7C081BD}" sibTransId="{7738CE3D-1AF6-44FC-A052-37E41F32F4EC}"/>
    <dgm:cxn modelId="{369266D0-08E0-495B-8803-BED6FD6877A0}" type="presOf" srcId="{4B5A7D76-99AD-4FB5-94B9-1E17927A2A63}" destId="{37782A9B-22B9-423A-A272-BB9340E3BD64}" srcOrd="0" destOrd="0" presId="urn:microsoft.com/office/officeart/2005/8/layout/orgChart1"/>
    <dgm:cxn modelId="{13F18ED6-8FB2-4499-B1B6-FFC21649AF0A}" type="presOf" srcId="{3818E1BA-1986-4301-9753-63C29B21DD12}" destId="{9C03623E-1F33-4D93-8FE3-A33C82DA0D8E}" srcOrd="0" destOrd="0" presId="urn:microsoft.com/office/officeart/2005/8/layout/orgChart1"/>
    <dgm:cxn modelId="{C6D6B3E8-8DBC-47C3-8E8A-4143FBA5A818}" type="presOf" srcId="{4C954125-6351-48B1-9CE5-A6C1EBB7318E}" destId="{CC7FF512-0E30-45C8-AE78-CB550981F3F2}" srcOrd="1" destOrd="0" presId="urn:microsoft.com/office/officeart/2005/8/layout/orgChart1"/>
    <dgm:cxn modelId="{3029FCF2-2301-41E8-84AD-DC3B20C694EC}" srcId="{C274EC82-B4E8-4811-A077-9C8DF62DCF37}" destId="{4C954125-6351-48B1-9CE5-A6C1EBB7318E}" srcOrd="0" destOrd="0" parTransId="{24242084-7621-4004-8232-C8038CC9A9D2}" sibTransId="{38B078BB-EB96-46EE-B0B3-CC105DD2C912}"/>
    <dgm:cxn modelId="{A602B2AE-A6DD-4E55-BB38-4849B943B4EA}" type="presParOf" srcId="{37782A9B-22B9-423A-A272-BB9340E3BD64}" destId="{10E6160F-C053-4539-811A-D24ADD3460A5}" srcOrd="0" destOrd="0" presId="urn:microsoft.com/office/officeart/2005/8/layout/orgChart1"/>
    <dgm:cxn modelId="{91816D25-B3FE-40E4-B81E-5421F2E4BFC2}" type="presParOf" srcId="{10E6160F-C053-4539-811A-D24ADD3460A5}" destId="{D80F4EC5-9E0F-4CDD-8FFB-51E4897DE798}" srcOrd="0" destOrd="0" presId="urn:microsoft.com/office/officeart/2005/8/layout/orgChart1"/>
    <dgm:cxn modelId="{C6C317DC-7EFF-4245-976B-7BBE2B27F752}" type="presParOf" srcId="{D80F4EC5-9E0F-4CDD-8FFB-51E4897DE798}" destId="{16727C19-0EB6-4640-B858-0859C753B514}" srcOrd="0" destOrd="0" presId="urn:microsoft.com/office/officeart/2005/8/layout/orgChart1"/>
    <dgm:cxn modelId="{84B44A3B-C688-442A-839F-3DF077226108}" type="presParOf" srcId="{D80F4EC5-9E0F-4CDD-8FFB-51E4897DE798}" destId="{82624105-E5E2-44AC-88F7-66745E277042}" srcOrd="1" destOrd="0" presId="urn:microsoft.com/office/officeart/2005/8/layout/orgChart1"/>
    <dgm:cxn modelId="{6B91A10C-5A11-40E1-B4B2-40BA85E98FB0}" type="presParOf" srcId="{10E6160F-C053-4539-811A-D24ADD3460A5}" destId="{C15EA8B2-02E2-4CF3-91A0-0758DE445010}" srcOrd="1" destOrd="0" presId="urn:microsoft.com/office/officeart/2005/8/layout/orgChart1"/>
    <dgm:cxn modelId="{49B366DE-D7D0-4D68-9B7D-97A4648DF48C}" type="presParOf" srcId="{C15EA8B2-02E2-4CF3-91A0-0758DE445010}" destId="{66EEF1B3-85F1-4CF7-9AEA-568121CE1FFE}" srcOrd="0" destOrd="0" presId="urn:microsoft.com/office/officeart/2005/8/layout/orgChart1"/>
    <dgm:cxn modelId="{708E1BB1-2E9A-4644-A0E0-E51AE9D0015B}" type="presParOf" srcId="{C15EA8B2-02E2-4CF3-91A0-0758DE445010}" destId="{EBD3BE23-7F3E-4236-829D-27A5370E0BEF}" srcOrd="1" destOrd="0" presId="urn:microsoft.com/office/officeart/2005/8/layout/orgChart1"/>
    <dgm:cxn modelId="{937189DC-938C-4665-9E00-5101BB2376A0}" type="presParOf" srcId="{EBD3BE23-7F3E-4236-829D-27A5370E0BEF}" destId="{CB8BFAA1-9A60-48CD-A5C4-1084E5D0D85B}" srcOrd="0" destOrd="0" presId="urn:microsoft.com/office/officeart/2005/8/layout/orgChart1"/>
    <dgm:cxn modelId="{78EC4782-084A-442B-B17C-69E338F4536E}" type="presParOf" srcId="{CB8BFAA1-9A60-48CD-A5C4-1084E5D0D85B}" destId="{4C1A4F36-08F9-4B0A-889A-38A18D70F258}" srcOrd="0" destOrd="0" presId="urn:microsoft.com/office/officeart/2005/8/layout/orgChart1"/>
    <dgm:cxn modelId="{D46688D1-64EA-4799-A21F-DF0D29EAB709}" type="presParOf" srcId="{CB8BFAA1-9A60-48CD-A5C4-1084E5D0D85B}" destId="{CC7FF512-0E30-45C8-AE78-CB550981F3F2}" srcOrd="1" destOrd="0" presId="urn:microsoft.com/office/officeart/2005/8/layout/orgChart1"/>
    <dgm:cxn modelId="{0D17A5E2-89CA-4313-9909-67FEF29C6F36}" type="presParOf" srcId="{EBD3BE23-7F3E-4236-829D-27A5370E0BEF}" destId="{BD044C3A-C29D-49FE-9397-99D96B0B3937}" srcOrd="1" destOrd="0" presId="urn:microsoft.com/office/officeart/2005/8/layout/orgChart1"/>
    <dgm:cxn modelId="{9E4A6FCF-1308-4C23-B2AC-C404ED2FFCF9}" type="presParOf" srcId="{EBD3BE23-7F3E-4236-829D-27A5370E0BEF}" destId="{9E37047C-9D12-4047-A52F-D3F258814977}" srcOrd="2" destOrd="0" presId="urn:microsoft.com/office/officeart/2005/8/layout/orgChart1"/>
    <dgm:cxn modelId="{4778060F-17E1-4A84-A39B-D26F502E1CDB}" type="presParOf" srcId="{C15EA8B2-02E2-4CF3-91A0-0758DE445010}" destId="{1507D094-FD2F-431D-AF85-913CC798072F}" srcOrd="2" destOrd="0" presId="urn:microsoft.com/office/officeart/2005/8/layout/orgChart1"/>
    <dgm:cxn modelId="{3DB9AD80-F602-4A9B-8B8C-1B060DA8B0B0}" type="presParOf" srcId="{C15EA8B2-02E2-4CF3-91A0-0758DE445010}" destId="{4ECF7441-99AB-46A2-8E1D-BFEBA0B70955}" srcOrd="3" destOrd="0" presId="urn:microsoft.com/office/officeart/2005/8/layout/orgChart1"/>
    <dgm:cxn modelId="{0AB892BD-ED78-4BD5-A6E3-28BBDB34852C}" type="presParOf" srcId="{4ECF7441-99AB-46A2-8E1D-BFEBA0B70955}" destId="{C813B6C8-8845-4368-8E62-E70BA7E17E1F}" srcOrd="0" destOrd="0" presId="urn:microsoft.com/office/officeart/2005/8/layout/orgChart1"/>
    <dgm:cxn modelId="{6B06AE9F-D9B8-4B37-A996-9991B569D382}" type="presParOf" srcId="{C813B6C8-8845-4368-8E62-E70BA7E17E1F}" destId="{9C03623E-1F33-4D93-8FE3-A33C82DA0D8E}" srcOrd="0" destOrd="0" presId="urn:microsoft.com/office/officeart/2005/8/layout/orgChart1"/>
    <dgm:cxn modelId="{CE101A27-CEB0-45C8-A963-C72AEB340E71}" type="presParOf" srcId="{C813B6C8-8845-4368-8E62-E70BA7E17E1F}" destId="{732E5F7A-1B8D-4441-B638-895ADA5793D3}" srcOrd="1" destOrd="0" presId="urn:microsoft.com/office/officeart/2005/8/layout/orgChart1"/>
    <dgm:cxn modelId="{E4853761-B17F-4C80-95FF-F83A97CB93AE}" type="presParOf" srcId="{4ECF7441-99AB-46A2-8E1D-BFEBA0B70955}" destId="{47313D48-215A-495A-89E3-B79AE4417B4C}" srcOrd="1" destOrd="0" presId="urn:microsoft.com/office/officeart/2005/8/layout/orgChart1"/>
    <dgm:cxn modelId="{E0FE6E69-1EF1-4289-849A-CE0A52328B4A}" type="presParOf" srcId="{4ECF7441-99AB-46A2-8E1D-BFEBA0B70955}" destId="{E619456E-44D2-4BB5-85E3-B4D909507EF8}" srcOrd="2" destOrd="0" presId="urn:microsoft.com/office/officeart/2005/8/layout/orgChart1"/>
    <dgm:cxn modelId="{EFF90756-EB04-4A61-8FD3-52FBD69A97DC}" type="presParOf" srcId="{10E6160F-C053-4539-811A-D24ADD3460A5}" destId="{75AC354C-2724-4BBF-AF87-45E29E8F0B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067DE30-6E88-42E9-BB63-6041A2967CE2}" type="doc">
      <dgm:prSet loTypeId="urn:microsoft.com/office/officeart/2005/8/layout/gear1" loCatId="process" qsTypeId="urn:microsoft.com/office/officeart/2005/8/quickstyle/3d2" qsCatId="3D" csTypeId="urn:microsoft.com/office/officeart/2005/8/colors/accent1_4" csCatId="accent1" phldr="1"/>
      <dgm:spPr/>
      <dgm:t>
        <a:bodyPr/>
        <a:lstStyle/>
        <a:p>
          <a:endParaRPr lang="en-US"/>
        </a:p>
      </dgm:t>
    </dgm:pt>
    <dgm:pt modelId="{10274A3C-AFED-441B-A34C-86CDE06BF83E}">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Documents</a:t>
          </a:r>
        </a:p>
      </dgm:t>
    </dgm:pt>
    <dgm:pt modelId="{10965061-EAD8-43F1-94A9-A5F9E452F6F5}" type="parTrans" cxnId="{7FCA4079-1028-4DC9-BA57-76C84D121199}">
      <dgm:prSet/>
      <dgm:spPr/>
      <dgm:t>
        <a:bodyPr/>
        <a:lstStyle/>
        <a:p>
          <a:endParaRPr lang="en-US"/>
        </a:p>
      </dgm:t>
    </dgm:pt>
    <dgm:pt modelId="{91686752-9EBE-4FF4-9CC0-0F6C79CA8992}" type="sibTrans" cxnId="{7FCA4079-1028-4DC9-BA57-76C84D121199}">
      <dgm:prSet/>
      <dgm:spPr/>
      <dgm:t>
        <a:bodyPr/>
        <a:lstStyle/>
        <a:p>
          <a:endParaRPr lang="en-US"/>
        </a:p>
      </dgm:t>
    </dgm:pt>
    <dgm:pt modelId="{2F3FD92A-5824-43B2-94E7-12310C38516B}">
      <dgm:prSet phldrT="[Text]" custT="1"/>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Venue</a:t>
          </a:r>
        </a:p>
      </dgm:t>
    </dgm:pt>
    <dgm:pt modelId="{ABB82718-E455-46F1-8FC8-4F165E7F9034}" type="parTrans" cxnId="{801C81FC-14F3-45E6-9CE2-54938C8300A8}">
      <dgm:prSet/>
      <dgm:spPr/>
      <dgm:t>
        <a:bodyPr/>
        <a:lstStyle/>
        <a:p>
          <a:endParaRPr lang="en-US"/>
        </a:p>
      </dgm:t>
    </dgm:pt>
    <dgm:pt modelId="{1EF01026-3519-45F1-A989-76FA106CEDAA}" type="sibTrans" cxnId="{801C81FC-14F3-45E6-9CE2-54938C8300A8}">
      <dgm:prSet/>
      <dgm:spPr/>
      <dgm:t>
        <a:bodyPr/>
        <a:lstStyle/>
        <a:p>
          <a:endParaRPr lang="en-US"/>
        </a:p>
      </dgm:t>
    </dgm:pt>
    <dgm:pt modelId="{C744D024-309C-421F-96FA-6A4799E8D047}">
      <dgm:prSet phldrT="[Text]" custT="1"/>
      <dgm:spPr/>
      <dgm:t>
        <a:bodyPr/>
        <a:lstStyle/>
        <a:p>
          <a:endParaRPr lang="en-US"/>
        </a:p>
      </dgm:t>
    </dgm:pt>
    <dgm:pt modelId="{6FA3A6E9-2F37-4104-84BD-B4CF1BBB7EB9}" type="parTrans" cxnId="{0F017FF4-A523-4857-816D-200F33FC90FF}">
      <dgm:prSet/>
      <dgm:spPr/>
      <dgm:t>
        <a:bodyPr/>
        <a:lstStyle/>
        <a:p>
          <a:endParaRPr lang="en-US"/>
        </a:p>
      </dgm:t>
    </dgm:pt>
    <dgm:pt modelId="{2822D12A-ECBA-4ED8-A540-C24DA771EE13}" type="sibTrans" cxnId="{0F017FF4-A523-4857-816D-200F33FC90FF}">
      <dgm:prSet/>
      <dgm:spPr/>
      <dgm:t>
        <a:bodyPr/>
        <a:lstStyle/>
        <a:p>
          <a:endParaRPr lang="en-US"/>
        </a:p>
      </dgm:t>
    </dgm:pt>
    <dgm:pt modelId="{36E9BD88-DDBD-4536-BFF2-01EDE4931622}">
      <dgm:prSet phldrT="[Text]" phldr="1"/>
      <dgm:spPr/>
      <dgm:t>
        <a:bodyPr/>
        <a:lstStyle/>
        <a:p>
          <a:endParaRPr lang="en-US"/>
        </a:p>
      </dgm:t>
    </dgm:pt>
    <dgm:pt modelId="{DF8A5D0A-D0A7-4AE8-8E80-63D9CBA8628C}" type="parTrans" cxnId="{F337CFCD-6C3F-4154-8F94-F842BBDB7B93}">
      <dgm:prSet/>
      <dgm:spPr/>
      <dgm:t>
        <a:bodyPr/>
        <a:lstStyle/>
        <a:p>
          <a:endParaRPr lang="en-US"/>
        </a:p>
      </dgm:t>
    </dgm:pt>
    <dgm:pt modelId="{2CB5D68A-CF83-4656-8490-7040281BD0F3}" type="sibTrans" cxnId="{F337CFCD-6C3F-4154-8F94-F842BBDB7B93}">
      <dgm:prSet/>
      <dgm:spPr/>
      <dgm:t>
        <a:bodyPr/>
        <a:lstStyle/>
        <a:p>
          <a:endParaRPr lang="en-US"/>
        </a:p>
      </dgm:t>
    </dgm:pt>
    <dgm:pt modelId="{F31F8B01-94C6-4020-9435-F4330988D792}">
      <dgm:prSe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100" dirty="0"/>
            <a:t>Equipment</a:t>
          </a:r>
        </a:p>
      </dgm:t>
    </dgm:pt>
    <dgm:pt modelId="{FB7750A4-CFD9-48E6-B0E2-1C94E6A49084}" type="parTrans" cxnId="{3659BD9B-3D71-42B3-B33E-2766B12D4663}">
      <dgm:prSet/>
      <dgm:spPr/>
      <dgm:t>
        <a:bodyPr/>
        <a:lstStyle/>
        <a:p>
          <a:endParaRPr lang="en-US"/>
        </a:p>
      </dgm:t>
    </dgm:pt>
    <dgm:pt modelId="{EA57923D-A1B2-4448-A44E-04DD3A1C5851}" type="sibTrans" cxnId="{3659BD9B-3D71-42B3-B33E-2766B12D4663}">
      <dgm:prSet/>
      <dgm:spPr/>
      <dgm:t>
        <a:bodyPr/>
        <a:lstStyle/>
        <a:p>
          <a:endParaRPr lang="en-US"/>
        </a:p>
      </dgm:t>
    </dgm:pt>
    <dgm:pt modelId="{62A30F32-45CD-4328-97C0-A8EBAE7F85F6}" type="pres">
      <dgm:prSet presAssocID="{A067DE30-6E88-42E9-BB63-6041A2967CE2}" presName="composite" presStyleCnt="0">
        <dgm:presLayoutVars>
          <dgm:chMax val="3"/>
          <dgm:animLvl val="lvl"/>
          <dgm:resizeHandles val="exact"/>
        </dgm:presLayoutVars>
      </dgm:prSet>
      <dgm:spPr/>
    </dgm:pt>
    <dgm:pt modelId="{831FC4FB-717B-4247-B95E-335259C80B85}" type="pres">
      <dgm:prSet presAssocID="{10274A3C-AFED-441B-A34C-86CDE06BF83E}" presName="gear1" presStyleLbl="node1" presStyleIdx="0" presStyleCnt="3">
        <dgm:presLayoutVars>
          <dgm:chMax val="1"/>
          <dgm:bulletEnabled val="1"/>
        </dgm:presLayoutVars>
      </dgm:prSet>
      <dgm:spPr/>
    </dgm:pt>
    <dgm:pt modelId="{4A82C481-4AEE-41E3-9903-47E54AA3BFB1}" type="pres">
      <dgm:prSet presAssocID="{10274A3C-AFED-441B-A34C-86CDE06BF83E}" presName="gear1srcNode" presStyleLbl="node1" presStyleIdx="0" presStyleCnt="3"/>
      <dgm:spPr/>
    </dgm:pt>
    <dgm:pt modelId="{36D4C98F-89F4-4BE1-839B-16212169E814}" type="pres">
      <dgm:prSet presAssocID="{10274A3C-AFED-441B-A34C-86CDE06BF83E}" presName="gear1dstNode" presStyleLbl="node1" presStyleIdx="0" presStyleCnt="3"/>
      <dgm:spPr/>
    </dgm:pt>
    <dgm:pt modelId="{C6EF8B67-6FFC-4502-9640-013341E72925}" type="pres">
      <dgm:prSet presAssocID="{2F3FD92A-5824-43B2-94E7-12310C38516B}" presName="gear2" presStyleLbl="node1" presStyleIdx="1" presStyleCnt="3" custLinFactNeighborX="-8664" custLinFactNeighborY="3906">
        <dgm:presLayoutVars>
          <dgm:chMax val="1"/>
          <dgm:bulletEnabled val="1"/>
        </dgm:presLayoutVars>
      </dgm:prSet>
      <dgm:spPr/>
    </dgm:pt>
    <dgm:pt modelId="{F4DA4418-4DD3-4793-B7A2-8BDF71547EDC}" type="pres">
      <dgm:prSet presAssocID="{2F3FD92A-5824-43B2-94E7-12310C38516B}" presName="gear2srcNode" presStyleLbl="node1" presStyleIdx="1" presStyleCnt="3"/>
      <dgm:spPr/>
    </dgm:pt>
    <dgm:pt modelId="{0CCB0AD8-A7EB-421A-911F-56333289C4CF}" type="pres">
      <dgm:prSet presAssocID="{2F3FD92A-5824-43B2-94E7-12310C38516B}" presName="gear2dstNode" presStyleLbl="node1" presStyleIdx="1" presStyleCnt="3"/>
      <dgm:spPr/>
    </dgm:pt>
    <dgm:pt modelId="{F4EBFB79-8376-48E2-8AD6-9B98309D3ECD}" type="pres">
      <dgm:prSet presAssocID="{F31F8B01-94C6-4020-9435-F4330988D792}" presName="gear3" presStyleLbl="node1" presStyleIdx="2" presStyleCnt="3" custScaleX="110000" custScaleY="110000"/>
      <dgm:spPr/>
    </dgm:pt>
    <dgm:pt modelId="{764A0CEB-00A9-4444-B7A7-43F64C242D29}" type="pres">
      <dgm:prSet presAssocID="{F31F8B01-94C6-4020-9435-F4330988D792}" presName="gear3tx" presStyleLbl="node1" presStyleIdx="2" presStyleCnt="3">
        <dgm:presLayoutVars>
          <dgm:chMax val="1"/>
          <dgm:bulletEnabled val="1"/>
        </dgm:presLayoutVars>
      </dgm:prSet>
      <dgm:spPr/>
    </dgm:pt>
    <dgm:pt modelId="{1E84D0E8-B10F-4AFB-BB19-A49E0E8D5248}" type="pres">
      <dgm:prSet presAssocID="{F31F8B01-94C6-4020-9435-F4330988D792}" presName="gear3srcNode" presStyleLbl="node1" presStyleIdx="2" presStyleCnt="3"/>
      <dgm:spPr/>
    </dgm:pt>
    <dgm:pt modelId="{9F376C74-ED03-43E7-9C2D-897E637BB358}" type="pres">
      <dgm:prSet presAssocID="{F31F8B01-94C6-4020-9435-F4330988D792}" presName="gear3dstNode" presStyleLbl="node1" presStyleIdx="2" presStyleCnt="3"/>
      <dgm:spPr/>
    </dgm:pt>
    <dgm:pt modelId="{E3AF9464-A482-4DB3-8EA5-B7C7F70C1CC9}" type="pres">
      <dgm:prSet presAssocID="{91686752-9EBE-4FF4-9CC0-0F6C79CA8992}" presName="connector1" presStyleLbl="sibTrans2D1" presStyleIdx="0" presStyleCnt="3"/>
      <dgm:spPr/>
    </dgm:pt>
    <dgm:pt modelId="{CBAC0D55-0BE7-4363-9699-86DBDC336D15}" type="pres">
      <dgm:prSet presAssocID="{1EF01026-3519-45F1-A989-76FA106CEDAA}" presName="connector2" presStyleLbl="sibTrans2D1" presStyleIdx="1" presStyleCnt="3"/>
      <dgm:spPr/>
    </dgm:pt>
    <dgm:pt modelId="{1BB928D1-47CF-407F-B255-6601164BEB0C}" type="pres">
      <dgm:prSet presAssocID="{EA57923D-A1B2-4448-A44E-04DD3A1C5851}" presName="connector3" presStyleLbl="sibTrans2D1" presStyleIdx="2" presStyleCnt="3"/>
      <dgm:spPr/>
    </dgm:pt>
  </dgm:ptLst>
  <dgm:cxnLst>
    <dgm:cxn modelId="{37BA2A31-B0E2-4BBE-A7A5-426CCE886033}" type="presOf" srcId="{2F3FD92A-5824-43B2-94E7-12310C38516B}" destId="{F4DA4418-4DD3-4793-B7A2-8BDF71547EDC}" srcOrd="1" destOrd="0" presId="urn:microsoft.com/office/officeart/2005/8/layout/gear1"/>
    <dgm:cxn modelId="{16558731-C57B-4E08-A781-43749F097649}" type="presOf" srcId="{10274A3C-AFED-441B-A34C-86CDE06BF83E}" destId="{831FC4FB-717B-4247-B95E-335259C80B85}" srcOrd="0" destOrd="0" presId="urn:microsoft.com/office/officeart/2005/8/layout/gear1"/>
    <dgm:cxn modelId="{4A3ED74A-0037-46F2-A65A-BB1DCBA5D9B2}" type="presOf" srcId="{2F3FD92A-5824-43B2-94E7-12310C38516B}" destId="{0CCB0AD8-A7EB-421A-911F-56333289C4CF}" srcOrd="2" destOrd="0" presId="urn:microsoft.com/office/officeart/2005/8/layout/gear1"/>
    <dgm:cxn modelId="{3109944C-6815-492A-9352-D56C3F6AA5A3}" type="presOf" srcId="{EA57923D-A1B2-4448-A44E-04DD3A1C5851}" destId="{1BB928D1-47CF-407F-B255-6601164BEB0C}" srcOrd="0" destOrd="0" presId="urn:microsoft.com/office/officeart/2005/8/layout/gear1"/>
    <dgm:cxn modelId="{F8028878-A167-475F-A24F-1FE9FB1F0802}" type="presOf" srcId="{F31F8B01-94C6-4020-9435-F4330988D792}" destId="{1E84D0E8-B10F-4AFB-BB19-A49E0E8D5248}" srcOrd="2" destOrd="0" presId="urn:microsoft.com/office/officeart/2005/8/layout/gear1"/>
    <dgm:cxn modelId="{7FCA4079-1028-4DC9-BA57-76C84D121199}" srcId="{A067DE30-6E88-42E9-BB63-6041A2967CE2}" destId="{10274A3C-AFED-441B-A34C-86CDE06BF83E}" srcOrd="0" destOrd="0" parTransId="{10965061-EAD8-43F1-94A9-A5F9E452F6F5}" sibTransId="{91686752-9EBE-4FF4-9CC0-0F6C79CA8992}"/>
    <dgm:cxn modelId="{43DD2884-6DAF-41C8-90E5-D47722184189}" type="presOf" srcId="{2F3FD92A-5824-43B2-94E7-12310C38516B}" destId="{C6EF8B67-6FFC-4502-9640-013341E72925}" srcOrd="0" destOrd="0" presId="urn:microsoft.com/office/officeart/2005/8/layout/gear1"/>
    <dgm:cxn modelId="{3F16A685-B115-48B7-955E-1058D997FD6B}" type="presOf" srcId="{10274A3C-AFED-441B-A34C-86CDE06BF83E}" destId="{36D4C98F-89F4-4BE1-839B-16212169E814}" srcOrd="2" destOrd="0" presId="urn:microsoft.com/office/officeart/2005/8/layout/gear1"/>
    <dgm:cxn modelId="{8667C889-5EE1-482D-BE14-C49EEFD6547C}" type="presOf" srcId="{A067DE30-6E88-42E9-BB63-6041A2967CE2}" destId="{62A30F32-45CD-4328-97C0-A8EBAE7F85F6}" srcOrd="0" destOrd="0" presId="urn:microsoft.com/office/officeart/2005/8/layout/gear1"/>
    <dgm:cxn modelId="{85913F8D-B9C0-431B-8984-FB26740C9F3F}" type="presOf" srcId="{F31F8B01-94C6-4020-9435-F4330988D792}" destId="{F4EBFB79-8376-48E2-8AD6-9B98309D3ECD}" srcOrd="0" destOrd="0" presId="urn:microsoft.com/office/officeart/2005/8/layout/gear1"/>
    <dgm:cxn modelId="{3659BD9B-3D71-42B3-B33E-2766B12D4663}" srcId="{A067DE30-6E88-42E9-BB63-6041A2967CE2}" destId="{F31F8B01-94C6-4020-9435-F4330988D792}" srcOrd="2" destOrd="0" parTransId="{FB7750A4-CFD9-48E6-B0E2-1C94E6A49084}" sibTransId="{EA57923D-A1B2-4448-A44E-04DD3A1C5851}"/>
    <dgm:cxn modelId="{9A2BD8BB-EFB4-4D4A-BD61-4ADE23D65FCE}" type="presOf" srcId="{91686752-9EBE-4FF4-9CC0-0F6C79CA8992}" destId="{E3AF9464-A482-4DB3-8EA5-B7C7F70C1CC9}" srcOrd="0" destOrd="0" presId="urn:microsoft.com/office/officeart/2005/8/layout/gear1"/>
    <dgm:cxn modelId="{4980CAC2-A04A-4886-891F-A589713E6AE8}" type="presOf" srcId="{1EF01026-3519-45F1-A989-76FA106CEDAA}" destId="{CBAC0D55-0BE7-4363-9699-86DBDC336D15}" srcOrd="0" destOrd="0" presId="urn:microsoft.com/office/officeart/2005/8/layout/gear1"/>
    <dgm:cxn modelId="{A0427CC8-9B21-4682-B756-6DEE358D133A}" type="presOf" srcId="{F31F8B01-94C6-4020-9435-F4330988D792}" destId="{9F376C74-ED03-43E7-9C2D-897E637BB358}" srcOrd="3" destOrd="0" presId="urn:microsoft.com/office/officeart/2005/8/layout/gear1"/>
    <dgm:cxn modelId="{F337CFCD-6C3F-4154-8F94-F842BBDB7B93}" srcId="{A067DE30-6E88-42E9-BB63-6041A2967CE2}" destId="{36E9BD88-DDBD-4536-BFF2-01EDE4931622}" srcOrd="4" destOrd="0" parTransId="{DF8A5D0A-D0A7-4AE8-8E80-63D9CBA8628C}" sibTransId="{2CB5D68A-CF83-4656-8490-7040281BD0F3}"/>
    <dgm:cxn modelId="{888DFCDB-E418-44A5-B56F-A9E86C15A6FF}" type="presOf" srcId="{F31F8B01-94C6-4020-9435-F4330988D792}" destId="{764A0CEB-00A9-4444-B7A7-43F64C242D29}" srcOrd="1" destOrd="0" presId="urn:microsoft.com/office/officeart/2005/8/layout/gear1"/>
    <dgm:cxn modelId="{0F017FF4-A523-4857-816D-200F33FC90FF}" srcId="{A067DE30-6E88-42E9-BB63-6041A2967CE2}" destId="{C744D024-309C-421F-96FA-6A4799E8D047}" srcOrd="3" destOrd="0" parTransId="{6FA3A6E9-2F37-4104-84BD-B4CF1BBB7EB9}" sibTransId="{2822D12A-ECBA-4ED8-A540-C24DA771EE13}"/>
    <dgm:cxn modelId="{F3D4C7FA-F85B-4FA4-813C-ADCDD3F2ED85}" type="presOf" srcId="{10274A3C-AFED-441B-A34C-86CDE06BF83E}" destId="{4A82C481-4AEE-41E3-9903-47E54AA3BFB1}" srcOrd="1" destOrd="0" presId="urn:microsoft.com/office/officeart/2005/8/layout/gear1"/>
    <dgm:cxn modelId="{801C81FC-14F3-45E6-9CE2-54938C8300A8}" srcId="{A067DE30-6E88-42E9-BB63-6041A2967CE2}" destId="{2F3FD92A-5824-43B2-94E7-12310C38516B}" srcOrd="1" destOrd="0" parTransId="{ABB82718-E455-46F1-8FC8-4F165E7F9034}" sibTransId="{1EF01026-3519-45F1-A989-76FA106CEDAA}"/>
    <dgm:cxn modelId="{DCC61A1C-2B4A-4409-A693-2E7FF3B235EA}" type="presParOf" srcId="{62A30F32-45CD-4328-97C0-A8EBAE7F85F6}" destId="{831FC4FB-717B-4247-B95E-335259C80B85}" srcOrd="0" destOrd="0" presId="urn:microsoft.com/office/officeart/2005/8/layout/gear1"/>
    <dgm:cxn modelId="{C780AB09-2440-4406-9A82-1790788006CA}" type="presParOf" srcId="{62A30F32-45CD-4328-97C0-A8EBAE7F85F6}" destId="{4A82C481-4AEE-41E3-9903-47E54AA3BFB1}" srcOrd="1" destOrd="0" presId="urn:microsoft.com/office/officeart/2005/8/layout/gear1"/>
    <dgm:cxn modelId="{0526BEE5-2261-43AF-B6DE-A57ACB2DA7CE}" type="presParOf" srcId="{62A30F32-45CD-4328-97C0-A8EBAE7F85F6}" destId="{36D4C98F-89F4-4BE1-839B-16212169E814}" srcOrd="2" destOrd="0" presId="urn:microsoft.com/office/officeart/2005/8/layout/gear1"/>
    <dgm:cxn modelId="{1DED48C3-B61F-46CF-9069-E10E75B824E2}" type="presParOf" srcId="{62A30F32-45CD-4328-97C0-A8EBAE7F85F6}" destId="{C6EF8B67-6FFC-4502-9640-013341E72925}" srcOrd="3" destOrd="0" presId="urn:microsoft.com/office/officeart/2005/8/layout/gear1"/>
    <dgm:cxn modelId="{88194C85-CB10-4DAE-B541-00AD3A086885}" type="presParOf" srcId="{62A30F32-45CD-4328-97C0-A8EBAE7F85F6}" destId="{F4DA4418-4DD3-4793-B7A2-8BDF71547EDC}" srcOrd="4" destOrd="0" presId="urn:microsoft.com/office/officeart/2005/8/layout/gear1"/>
    <dgm:cxn modelId="{FAA2249B-9654-4F53-B8EA-E1E6A48E0B2B}" type="presParOf" srcId="{62A30F32-45CD-4328-97C0-A8EBAE7F85F6}" destId="{0CCB0AD8-A7EB-421A-911F-56333289C4CF}" srcOrd="5" destOrd="0" presId="urn:microsoft.com/office/officeart/2005/8/layout/gear1"/>
    <dgm:cxn modelId="{421ADE77-08E0-4294-B096-D40DCA0ED1AD}" type="presParOf" srcId="{62A30F32-45CD-4328-97C0-A8EBAE7F85F6}" destId="{F4EBFB79-8376-48E2-8AD6-9B98309D3ECD}" srcOrd="6" destOrd="0" presId="urn:microsoft.com/office/officeart/2005/8/layout/gear1"/>
    <dgm:cxn modelId="{7C9E33BA-F605-4F26-A5A6-588FE80CDC1A}" type="presParOf" srcId="{62A30F32-45CD-4328-97C0-A8EBAE7F85F6}" destId="{764A0CEB-00A9-4444-B7A7-43F64C242D29}" srcOrd="7" destOrd="0" presId="urn:microsoft.com/office/officeart/2005/8/layout/gear1"/>
    <dgm:cxn modelId="{87C382B8-88E1-4C46-B74A-5862A83AC4CA}" type="presParOf" srcId="{62A30F32-45CD-4328-97C0-A8EBAE7F85F6}" destId="{1E84D0E8-B10F-4AFB-BB19-A49E0E8D5248}" srcOrd="8" destOrd="0" presId="urn:microsoft.com/office/officeart/2005/8/layout/gear1"/>
    <dgm:cxn modelId="{BBF4A956-2F50-4BCD-BA26-F9060F05359F}" type="presParOf" srcId="{62A30F32-45CD-4328-97C0-A8EBAE7F85F6}" destId="{9F376C74-ED03-43E7-9C2D-897E637BB358}" srcOrd="9" destOrd="0" presId="urn:microsoft.com/office/officeart/2005/8/layout/gear1"/>
    <dgm:cxn modelId="{58A960F2-D94A-42FD-86BD-96E5069701DF}" type="presParOf" srcId="{62A30F32-45CD-4328-97C0-A8EBAE7F85F6}" destId="{E3AF9464-A482-4DB3-8EA5-B7C7F70C1CC9}" srcOrd="10" destOrd="0" presId="urn:microsoft.com/office/officeart/2005/8/layout/gear1"/>
    <dgm:cxn modelId="{BCF9233A-1285-4049-B3DC-D4B3914EB27E}" type="presParOf" srcId="{62A30F32-45CD-4328-97C0-A8EBAE7F85F6}" destId="{CBAC0D55-0BE7-4363-9699-86DBDC336D15}" srcOrd="11" destOrd="0" presId="urn:microsoft.com/office/officeart/2005/8/layout/gear1"/>
    <dgm:cxn modelId="{DF83F602-D02E-4A6F-B087-51C6ECE87FE4}" type="presParOf" srcId="{62A30F32-45CD-4328-97C0-A8EBAE7F85F6}" destId="{1BB928D1-47CF-407F-B255-6601164BEB0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4DE9142-19C1-4868-A020-C4DB42958A75}" type="doc">
      <dgm:prSet loTypeId="urn:microsoft.com/office/officeart/2005/8/layout/radial4" loCatId="relationship" qsTypeId="urn:microsoft.com/office/officeart/2005/8/quickstyle/3d2" qsCatId="3D" csTypeId="urn:microsoft.com/office/officeart/2005/8/colors/accent5_4" csCatId="accent5" phldr="1"/>
      <dgm:spPr/>
      <dgm:t>
        <a:bodyPr/>
        <a:lstStyle/>
        <a:p>
          <a:endParaRPr lang="en-US"/>
        </a:p>
      </dgm:t>
    </dgm:pt>
    <dgm:pt modelId="{47992402-E939-44B8-B9A1-D52E0BAF5EE9}">
      <dgm:prSet phldrT="[Text]"/>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t>Environment</a:t>
          </a:r>
        </a:p>
      </dgm:t>
    </dgm:pt>
    <dgm:pt modelId="{7E4782CB-D140-443E-ACB6-478CC3A2A6DB}" type="parTrans" cxnId="{15FA1C9B-239C-4E7B-A1BB-215AE1114128}">
      <dgm:prSet/>
      <dgm:spPr/>
      <dgm:t>
        <a:bodyPr/>
        <a:lstStyle/>
        <a:p>
          <a:endParaRPr lang="en-US"/>
        </a:p>
      </dgm:t>
    </dgm:pt>
    <dgm:pt modelId="{A61F90E4-678D-43F5-96C4-35FFDAF3A36B}" type="sibTrans" cxnId="{15FA1C9B-239C-4E7B-A1BB-215AE1114128}">
      <dgm:prSet/>
      <dgm:spPr/>
      <dgm:t>
        <a:bodyPr/>
        <a:lstStyle/>
        <a:p>
          <a:endParaRPr lang="en-US"/>
        </a:p>
      </dgm:t>
    </dgm:pt>
    <dgm:pt modelId="{E505F9A2-5579-4FE9-B07D-5022F174E9FE}">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No Distractions</a:t>
          </a:r>
        </a:p>
      </dgm:t>
    </dgm:pt>
    <dgm:pt modelId="{5CBAB0BA-E078-4E61-B4BD-4FFA636B4B74}" type="parTrans" cxnId="{3B961599-8A54-4709-AD4F-EA9BC3C13814}">
      <dgm:prSet/>
      <dgm:spPr/>
      <dgm:t>
        <a:bodyPr/>
        <a:lstStyle/>
        <a:p>
          <a:endParaRPr lang="en-US"/>
        </a:p>
      </dgm:t>
    </dgm:pt>
    <dgm:pt modelId="{D8FCBBFC-E1B1-4B21-A01F-952A5A66F053}" type="sibTrans" cxnId="{3B961599-8A54-4709-AD4F-EA9BC3C13814}">
      <dgm:prSet/>
      <dgm:spPr/>
      <dgm:t>
        <a:bodyPr/>
        <a:lstStyle/>
        <a:p>
          <a:endParaRPr lang="en-US"/>
        </a:p>
      </dgm:t>
    </dgm:pt>
    <dgm:pt modelId="{5B0F1B63-17EF-4588-8FC3-AA156F413095}">
      <dgm:prSet phldrT="[Text]" custT="1"/>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No Obstructions</a:t>
          </a:r>
        </a:p>
      </dgm:t>
    </dgm:pt>
    <dgm:pt modelId="{EFECF5AC-1B1B-4709-8EED-99522830DF58}" type="parTrans" cxnId="{A97843D7-FED2-4C0A-8092-72AA26417035}">
      <dgm:prSet/>
      <dgm:spPr/>
      <dgm:t>
        <a:bodyPr/>
        <a:lstStyle/>
        <a:p>
          <a:endParaRPr lang="en-US"/>
        </a:p>
      </dgm:t>
    </dgm:pt>
    <dgm:pt modelId="{CA5814DD-7144-4684-98CD-6DF1293D01C3}" type="sibTrans" cxnId="{A97843D7-FED2-4C0A-8092-72AA26417035}">
      <dgm:prSet/>
      <dgm:spPr/>
      <dgm:t>
        <a:bodyPr/>
        <a:lstStyle/>
        <a:p>
          <a:endParaRPr lang="en-US"/>
        </a:p>
      </dgm:t>
    </dgm:pt>
    <dgm:pt modelId="{4D52FE44-7552-4F7F-81A0-E669AAAA8894}">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Safe</a:t>
          </a:r>
        </a:p>
      </dgm:t>
    </dgm:pt>
    <dgm:pt modelId="{76DC88AA-2844-4D21-8EB2-64E072BC4C5D}" type="parTrans" cxnId="{0DB23E7D-3419-4289-BB21-7F1B6C2F7E8A}">
      <dgm:prSet/>
      <dgm:spPr/>
      <dgm:t>
        <a:bodyPr/>
        <a:lstStyle/>
        <a:p>
          <a:endParaRPr lang="en-US"/>
        </a:p>
      </dgm:t>
    </dgm:pt>
    <dgm:pt modelId="{9D37B3BF-BC41-499E-B221-AA6EBFC3FB4D}" type="sibTrans" cxnId="{0DB23E7D-3419-4289-BB21-7F1B6C2F7E8A}">
      <dgm:prSet/>
      <dgm:spPr/>
      <dgm:t>
        <a:bodyPr/>
        <a:lstStyle/>
        <a:p>
          <a:endParaRPr lang="en-US"/>
        </a:p>
      </dgm:t>
    </dgm:pt>
    <dgm:pt modelId="{9B71FC38-201C-4B73-B533-FDB4679BF0CA}">
      <dgm:prSet phldrT="[Text]" custT="1"/>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Allows variety of  assessments</a:t>
          </a:r>
        </a:p>
      </dgm:t>
    </dgm:pt>
    <dgm:pt modelId="{24B562BF-2D03-41F5-BABA-8061AC0C4DE6}" type="parTrans" cxnId="{FF638FF6-E835-42C7-BD99-FFF9732B989E}">
      <dgm:prSet/>
      <dgm:spPr/>
      <dgm:t>
        <a:bodyPr/>
        <a:lstStyle/>
        <a:p>
          <a:endParaRPr lang="en-US"/>
        </a:p>
      </dgm:t>
    </dgm:pt>
    <dgm:pt modelId="{4A12D798-1CCD-4BE6-AEC3-E92B83D49309}" type="sibTrans" cxnId="{FF638FF6-E835-42C7-BD99-FFF9732B989E}">
      <dgm:prSet/>
      <dgm:spPr/>
      <dgm:t>
        <a:bodyPr/>
        <a:lstStyle/>
        <a:p>
          <a:endParaRPr lang="en-US"/>
        </a:p>
      </dgm:t>
    </dgm:pt>
    <dgm:pt modelId="{15EE6D1F-D3EB-4F1F-8083-B3B355C9F290}" type="pres">
      <dgm:prSet presAssocID="{34DE9142-19C1-4868-A020-C4DB42958A75}" presName="cycle" presStyleCnt="0">
        <dgm:presLayoutVars>
          <dgm:chMax val="1"/>
          <dgm:dir/>
          <dgm:animLvl val="ctr"/>
          <dgm:resizeHandles val="exact"/>
        </dgm:presLayoutVars>
      </dgm:prSet>
      <dgm:spPr/>
    </dgm:pt>
    <dgm:pt modelId="{F3DE5E64-3385-462A-A8D3-C4787E631788}" type="pres">
      <dgm:prSet presAssocID="{47992402-E939-44B8-B9A1-D52E0BAF5EE9}" presName="centerShape" presStyleLbl="node0" presStyleIdx="0" presStyleCnt="1"/>
      <dgm:spPr/>
    </dgm:pt>
    <dgm:pt modelId="{6F56EEBC-7BF4-4752-B146-CCFF27DB1894}" type="pres">
      <dgm:prSet presAssocID="{5CBAB0BA-E078-4E61-B4BD-4FFA636B4B74}" presName="parTrans" presStyleLbl="bgSibTrans2D1" presStyleIdx="0" presStyleCnt="4"/>
      <dgm:spPr/>
    </dgm:pt>
    <dgm:pt modelId="{299D84AB-C779-4402-8E5B-B173068A2AF5}" type="pres">
      <dgm:prSet presAssocID="{E505F9A2-5579-4FE9-B07D-5022F174E9FE}" presName="node" presStyleLbl="node1" presStyleIdx="0" presStyleCnt="4">
        <dgm:presLayoutVars>
          <dgm:bulletEnabled val="1"/>
        </dgm:presLayoutVars>
      </dgm:prSet>
      <dgm:spPr/>
    </dgm:pt>
    <dgm:pt modelId="{BCEF49CD-CE81-4F54-A500-B3B2CE729D62}" type="pres">
      <dgm:prSet presAssocID="{EFECF5AC-1B1B-4709-8EED-99522830DF58}" presName="parTrans" presStyleLbl="bgSibTrans2D1" presStyleIdx="1" presStyleCnt="4"/>
      <dgm:spPr/>
    </dgm:pt>
    <dgm:pt modelId="{8F9D8BED-B6F2-4547-A714-049333C0294D}" type="pres">
      <dgm:prSet presAssocID="{5B0F1B63-17EF-4588-8FC3-AA156F413095}" presName="node" presStyleLbl="node1" presStyleIdx="1" presStyleCnt="4">
        <dgm:presLayoutVars>
          <dgm:bulletEnabled val="1"/>
        </dgm:presLayoutVars>
      </dgm:prSet>
      <dgm:spPr/>
    </dgm:pt>
    <dgm:pt modelId="{146E04E7-1E08-4D31-8BB6-D79B9648AD68}" type="pres">
      <dgm:prSet presAssocID="{76DC88AA-2844-4D21-8EB2-64E072BC4C5D}" presName="parTrans" presStyleLbl="bgSibTrans2D1" presStyleIdx="2" presStyleCnt="4"/>
      <dgm:spPr/>
    </dgm:pt>
    <dgm:pt modelId="{5E643604-8C04-4963-8484-24EDB332E399}" type="pres">
      <dgm:prSet presAssocID="{4D52FE44-7552-4F7F-81A0-E669AAAA8894}" presName="node" presStyleLbl="node1" presStyleIdx="2" presStyleCnt="4">
        <dgm:presLayoutVars>
          <dgm:bulletEnabled val="1"/>
        </dgm:presLayoutVars>
      </dgm:prSet>
      <dgm:spPr/>
    </dgm:pt>
    <dgm:pt modelId="{85D5546D-F30D-4994-8D2C-08E8BC2425F9}" type="pres">
      <dgm:prSet presAssocID="{24B562BF-2D03-41F5-BABA-8061AC0C4DE6}" presName="parTrans" presStyleLbl="bgSibTrans2D1" presStyleIdx="3" presStyleCnt="4"/>
      <dgm:spPr/>
    </dgm:pt>
    <dgm:pt modelId="{905DE100-363E-4231-9F71-3BBF1759BFAC}" type="pres">
      <dgm:prSet presAssocID="{9B71FC38-201C-4B73-B533-FDB4679BF0CA}" presName="node" presStyleLbl="node1" presStyleIdx="3" presStyleCnt="4">
        <dgm:presLayoutVars>
          <dgm:bulletEnabled val="1"/>
        </dgm:presLayoutVars>
      </dgm:prSet>
      <dgm:spPr/>
    </dgm:pt>
  </dgm:ptLst>
  <dgm:cxnLst>
    <dgm:cxn modelId="{8AAC360F-208C-4CD3-8D82-125ADC6C47E6}" type="presOf" srcId="{5CBAB0BA-E078-4E61-B4BD-4FFA636B4B74}" destId="{6F56EEBC-7BF4-4752-B146-CCFF27DB1894}" srcOrd="0" destOrd="0" presId="urn:microsoft.com/office/officeart/2005/8/layout/radial4"/>
    <dgm:cxn modelId="{DCA59713-E62D-4EF4-B98E-BEA277F8BDA6}" type="presOf" srcId="{E505F9A2-5579-4FE9-B07D-5022F174E9FE}" destId="{299D84AB-C779-4402-8E5B-B173068A2AF5}" srcOrd="0" destOrd="0" presId="urn:microsoft.com/office/officeart/2005/8/layout/radial4"/>
    <dgm:cxn modelId="{A9FCDB1A-5325-4D03-84DF-362619AB85A9}" type="presOf" srcId="{24B562BF-2D03-41F5-BABA-8061AC0C4DE6}" destId="{85D5546D-F30D-4994-8D2C-08E8BC2425F9}" srcOrd="0" destOrd="0" presId="urn:microsoft.com/office/officeart/2005/8/layout/radial4"/>
    <dgm:cxn modelId="{549FC840-CA5D-4467-8F4D-28F5A8604BF4}" type="presOf" srcId="{5B0F1B63-17EF-4588-8FC3-AA156F413095}" destId="{8F9D8BED-B6F2-4547-A714-049333C0294D}" srcOrd="0" destOrd="0" presId="urn:microsoft.com/office/officeart/2005/8/layout/radial4"/>
    <dgm:cxn modelId="{E86F874D-158B-461C-9DDA-006AFAEBDCC9}" type="presOf" srcId="{4D52FE44-7552-4F7F-81A0-E669AAAA8894}" destId="{5E643604-8C04-4963-8484-24EDB332E399}" srcOrd="0" destOrd="0" presId="urn:microsoft.com/office/officeart/2005/8/layout/radial4"/>
    <dgm:cxn modelId="{4284E16D-7604-4B22-8A59-CC6C444C0922}" type="presOf" srcId="{47992402-E939-44B8-B9A1-D52E0BAF5EE9}" destId="{F3DE5E64-3385-462A-A8D3-C4787E631788}" srcOrd="0" destOrd="0" presId="urn:microsoft.com/office/officeart/2005/8/layout/radial4"/>
    <dgm:cxn modelId="{FD5E7155-E565-4893-82F2-C78E2DE78644}" type="presOf" srcId="{9B71FC38-201C-4B73-B533-FDB4679BF0CA}" destId="{905DE100-363E-4231-9F71-3BBF1759BFAC}" srcOrd="0" destOrd="0" presId="urn:microsoft.com/office/officeart/2005/8/layout/radial4"/>
    <dgm:cxn modelId="{0DB23E7D-3419-4289-BB21-7F1B6C2F7E8A}" srcId="{47992402-E939-44B8-B9A1-D52E0BAF5EE9}" destId="{4D52FE44-7552-4F7F-81A0-E669AAAA8894}" srcOrd="2" destOrd="0" parTransId="{76DC88AA-2844-4D21-8EB2-64E072BC4C5D}" sibTransId="{9D37B3BF-BC41-499E-B221-AA6EBFC3FB4D}"/>
    <dgm:cxn modelId="{C990D385-2700-4F0E-A31E-F3EDBCCF0232}" type="presOf" srcId="{34DE9142-19C1-4868-A020-C4DB42958A75}" destId="{15EE6D1F-D3EB-4F1F-8083-B3B355C9F290}" srcOrd="0" destOrd="0" presId="urn:microsoft.com/office/officeart/2005/8/layout/radial4"/>
    <dgm:cxn modelId="{3B961599-8A54-4709-AD4F-EA9BC3C13814}" srcId="{47992402-E939-44B8-B9A1-D52E0BAF5EE9}" destId="{E505F9A2-5579-4FE9-B07D-5022F174E9FE}" srcOrd="0" destOrd="0" parTransId="{5CBAB0BA-E078-4E61-B4BD-4FFA636B4B74}" sibTransId="{D8FCBBFC-E1B1-4B21-A01F-952A5A66F053}"/>
    <dgm:cxn modelId="{15FA1C9B-239C-4E7B-A1BB-215AE1114128}" srcId="{34DE9142-19C1-4868-A020-C4DB42958A75}" destId="{47992402-E939-44B8-B9A1-D52E0BAF5EE9}" srcOrd="0" destOrd="0" parTransId="{7E4782CB-D140-443E-ACB6-478CC3A2A6DB}" sibTransId="{A61F90E4-678D-43F5-96C4-35FFDAF3A36B}"/>
    <dgm:cxn modelId="{89E72CAC-9923-4BFA-9DAD-BDF525CADC41}" type="presOf" srcId="{EFECF5AC-1B1B-4709-8EED-99522830DF58}" destId="{BCEF49CD-CE81-4F54-A500-B3B2CE729D62}" srcOrd="0" destOrd="0" presId="urn:microsoft.com/office/officeart/2005/8/layout/radial4"/>
    <dgm:cxn modelId="{A97843D7-FED2-4C0A-8092-72AA26417035}" srcId="{47992402-E939-44B8-B9A1-D52E0BAF5EE9}" destId="{5B0F1B63-17EF-4588-8FC3-AA156F413095}" srcOrd="1" destOrd="0" parTransId="{EFECF5AC-1B1B-4709-8EED-99522830DF58}" sibTransId="{CA5814DD-7144-4684-98CD-6DF1293D01C3}"/>
    <dgm:cxn modelId="{FA1653D8-6F95-4E06-B9CF-A1A7FA612082}" type="presOf" srcId="{76DC88AA-2844-4D21-8EB2-64E072BC4C5D}" destId="{146E04E7-1E08-4D31-8BB6-D79B9648AD68}" srcOrd="0" destOrd="0" presId="urn:microsoft.com/office/officeart/2005/8/layout/radial4"/>
    <dgm:cxn modelId="{FF638FF6-E835-42C7-BD99-FFF9732B989E}" srcId="{47992402-E939-44B8-B9A1-D52E0BAF5EE9}" destId="{9B71FC38-201C-4B73-B533-FDB4679BF0CA}" srcOrd="3" destOrd="0" parTransId="{24B562BF-2D03-41F5-BABA-8061AC0C4DE6}" sibTransId="{4A12D798-1CCD-4BE6-AEC3-E92B83D49309}"/>
    <dgm:cxn modelId="{62976432-8220-4BCF-A529-B8CCFBA87BD0}" type="presParOf" srcId="{15EE6D1F-D3EB-4F1F-8083-B3B355C9F290}" destId="{F3DE5E64-3385-462A-A8D3-C4787E631788}" srcOrd="0" destOrd="0" presId="urn:microsoft.com/office/officeart/2005/8/layout/radial4"/>
    <dgm:cxn modelId="{B50FBFDA-C34E-43D6-9AEF-D135DD36F51B}" type="presParOf" srcId="{15EE6D1F-D3EB-4F1F-8083-B3B355C9F290}" destId="{6F56EEBC-7BF4-4752-B146-CCFF27DB1894}" srcOrd="1" destOrd="0" presId="urn:microsoft.com/office/officeart/2005/8/layout/radial4"/>
    <dgm:cxn modelId="{4E9086C7-3BAE-42CC-8134-D5CC7D1D0791}" type="presParOf" srcId="{15EE6D1F-D3EB-4F1F-8083-B3B355C9F290}" destId="{299D84AB-C779-4402-8E5B-B173068A2AF5}" srcOrd="2" destOrd="0" presId="urn:microsoft.com/office/officeart/2005/8/layout/radial4"/>
    <dgm:cxn modelId="{77FFFE4E-ED8E-4F95-A4E1-7DE3004A2301}" type="presParOf" srcId="{15EE6D1F-D3EB-4F1F-8083-B3B355C9F290}" destId="{BCEF49CD-CE81-4F54-A500-B3B2CE729D62}" srcOrd="3" destOrd="0" presId="urn:microsoft.com/office/officeart/2005/8/layout/radial4"/>
    <dgm:cxn modelId="{87CAFEB3-F434-4D05-A532-0E31B6A94F83}" type="presParOf" srcId="{15EE6D1F-D3EB-4F1F-8083-B3B355C9F290}" destId="{8F9D8BED-B6F2-4547-A714-049333C0294D}" srcOrd="4" destOrd="0" presId="urn:microsoft.com/office/officeart/2005/8/layout/radial4"/>
    <dgm:cxn modelId="{9AB36BAB-3B7D-42A1-A9C0-8F0FC1A1176B}" type="presParOf" srcId="{15EE6D1F-D3EB-4F1F-8083-B3B355C9F290}" destId="{146E04E7-1E08-4D31-8BB6-D79B9648AD68}" srcOrd="5" destOrd="0" presId="urn:microsoft.com/office/officeart/2005/8/layout/radial4"/>
    <dgm:cxn modelId="{830F1865-858E-4F2A-A8BA-D540A3F82664}" type="presParOf" srcId="{15EE6D1F-D3EB-4F1F-8083-B3B355C9F290}" destId="{5E643604-8C04-4963-8484-24EDB332E399}" srcOrd="6" destOrd="0" presId="urn:microsoft.com/office/officeart/2005/8/layout/radial4"/>
    <dgm:cxn modelId="{B4B3B75D-68DA-40DF-8BEA-19CA4DEF63A2}" type="presParOf" srcId="{15EE6D1F-D3EB-4F1F-8083-B3B355C9F290}" destId="{85D5546D-F30D-4994-8D2C-08E8BC2425F9}" srcOrd="7" destOrd="0" presId="urn:microsoft.com/office/officeart/2005/8/layout/radial4"/>
    <dgm:cxn modelId="{B5E65936-9B50-45E4-AAE6-0B936E3867F4}" type="presParOf" srcId="{15EE6D1F-D3EB-4F1F-8083-B3B355C9F290}" destId="{905DE100-363E-4231-9F71-3BBF1759BFAC}"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pPr>
        <a:solidFill>
          <a:schemeClr val="accent1"/>
        </a:solidFill>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pPr>
        <a:solidFill>
          <a:schemeClr val="bg1">
            <a:lumMod val="65000"/>
          </a:schemeClr>
        </a:solidFill>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pPr>
        <a:solidFill>
          <a:schemeClr val="accent5">
            <a:lumMod val="75000"/>
          </a:schemeClr>
        </a:solidFill>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pPr>
        <a:solidFill>
          <a:schemeClr val="bg1">
            <a:lumMod val="65000"/>
          </a:schemeClr>
        </a:solidFill>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AF91E0B-A599-4E66-ABF4-CF2D1F43F7C1}" type="presOf" srcId="{EE6CBC93-6715-43C1-80BC-45B80A3E58E7}" destId="{A8B7EC9A-A054-47E5-B4AB-ABADB33095FE}" srcOrd="0"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9E9E955E-107B-497C-8A24-52D3B454346C}" type="presOf" srcId="{2778FCF2-4F20-4D05-9E2D-8649C3265A89}" destId="{799DF5AB-B575-4C43-9EF7-7C26A87D861A}" srcOrd="0" destOrd="0" presId="urn:microsoft.com/office/officeart/2005/8/layout/orgChart1"/>
    <dgm:cxn modelId="{8995DC64-80D0-479A-AE23-CED9CB27AE29}" type="presOf" srcId="{4315F62E-86AB-44B4-BE42-9FEE4B62E21B}" destId="{A608B290-BBA1-42EA-8627-DF8017516988}"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4C590B58-0096-4AC7-9B86-470225CAA9ED}" type="presOf" srcId="{5C469DF5-3E53-4AE1-8B9D-B27970097842}" destId="{F93CE84B-53EF-4DD2-B4D9-E30662D3F97C}" srcOrd="0" destOrd="0" presId="urn:microsoft.com/office/officeart/2005/8/layout/orgChart1"/>
    <dgm:cxn modelId="{789E4E86-9A42-46EE-A14B-EC2A33B361C4}" type="presOf" srcId="{297772D6-99A3-4BE3-93C4-11D532D92C88}" destId="{F9189975-9781-489E-B973-71C98A13BCD6}" srcOrd="1" destOrd="0" presId="urn:microsoft.com/office/officeart/2005/8/layout/orgChart1"/>
    <dgm:cxn modelId="{84906D91-D27B-4664-9D08-860A84D0AE1F}" type="presOf" srcId="{EE6CBC93-6715-43C1-80BC-45B80A3E58E7}" destId="{9F7C733D-6C18-473C-9252-3E3A83C47239}" srcOrd="1" destOrd="0" presId="urn:microsoft.com/office/officeart/2005/8/layout/orgChart1"/>
    <dgm:cxn modelId="{BB0B5993-A8FB-4254-9E72-D46DE46A5803}" type="presOf" srcId="{4315F62E-86AB-44B4-BE42-9FEE4B62E21B}" destId="{41A52DFA-EA6C-4D42-9ED9-D1958787EB6E}" srcOrd="1" destOrd="0" presId="urn:microsoft.com/office/officeart/2005/8/layout/orgChart1"/>
    <dgm:cxn modelId="{8CDB33AC-A502-4086-97E5-9181993FA7DB}" type="presOf" srcId="{1F909842-DB45-460F-87D0-E29CB3839B8C}" destId="{9F43FAE7-D1CC-4FF3-8799-33684CC5FC64}" srcOrd="1" destOrd="0" presId="urn:microsoft.com/office/officeart/2005/8/layout/orgChart1"/>
    <dgm:cxn modelId="{ECFA0AAD-D04D-40DC-A5EE-BC371A1C2BAA}" type="presOf" srcId="{04E00464-967E-49FA-8436-8993678753B6}" destId="{0E3DC6A6-72A0-4549-AFE6-A69896FFAE28}"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CA4B2DC8-8FEB-4C5E-BD0B-4339D4E0229E}" type="presOf" srcId="{320037E6-8D62-47F8-964B-3438CD071C79}" destId="{50F7BF35-A340-4C65-AF13-652E22CC449D}" srcOrd="0" destOrd="0" presId="urn:microsoft.com/office/officeart/2005/8/layout/orgChart1"/>
    <dgm:cxn modelId="{561AA0C8-4316-4AE8-8E3F-224B5BEFE901}" type="presOf" srcId="{297772D6-99A3-4BE3-93C4-11D532D92C88}" destId="{249312C4-0F64-47AB-BF40-42C99B3A6E3E}" srcOrd="0"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72AB74F7-9B74-40F8-BEDD-639BA2A5D3E8}" type="presOf" srcId="{1F909842-DB45-460F-87D0-E29CB3839B8C}" destId="{EED41511-DE2D-4D0E-BA6E-54FD55567C3D}" srcOrd="0" destOrd="0" presId="urn:microsoft.com/office/officeart/2005/8/layout/orgChart1"/>
    <dgm:cxn modelId="{6EE0E16D-48D6-45C1-82B3-50B49FEA92AE}" type="presParOf" srcId="{799DF5AB-B575-4C43-9EF7-7C26A87D861A}" destId="{17EA075B-21C4-4155-B8F9-799791F15E1F}" srcOrd="0" destOrd="0" presId="urn:microsoft.com/office/officeart/2005/8/layout/orgChart1"/>
    <dgm:cxn modelId="{E2A79058-CDF8-4BB1-A6AC-83782F653D48}" type="presParOf" srcId="{17EA075B-21C4-4155-B8F9-799791F15E1F}" destId="{3AF5C85B-4730-45A2-A0AC-0E124056E767}" srcOrd="0" destOrd="0" presId="urn:microsoft.com/office/officeart/2005/8/layout/orgChart1"/>
    <dgm:cxn modelId="{9E038FD1-3433-4E80-B7E1-5F0058B01D0C}" type="presParOf" srcId="{3AF5C85B-4730-45A2-A0AC-0E124056E767}" destId="{A608B290-BBA1-42EA-8627-DF8017516988}" srcOrd="0" destOrd="0" presId="urn:microsoft.com/office/officeart/2005/8/layout/orgChart1"/>
    <dgm:cxn modelId="{6EC681A8-FF95-4DA3-9D7C-7BF3ECAEC67D}" type="presParOf" srcId="{3AF5C85B-4730-45A2-A0AC-0E124056E767}" destId="{41A52DFA-EA6C-4D42-9ED9-D1958787EB6E}" srcOrd="1" destOrd="0" presId="urn:microsoft.com/office/officeart/2005/8/layout/orgChart1"/>
    <dgm:cxn modelId="{7BF960C8-2D65-4DEA-9007-D1608392318D}" type="presParOf" srcId="{17EA075B-21C4-4155-B8F9-799791F15E1F}" destId="{6CB374B8-E7E7-4B72-A9A5-F76BAE092796}" srcOrd="1" destOrd="0" presId="urn:microsoft.com/office/officeart/2005/8/layout/orgChart1"/>
    <dgm:cxn modelId="{97933FE8-9325-4128-AA8B-8B6016E21AE3}" type="presParOf" srcId="{6CB374B8-E7E7-4B72-A9A5-F76BAE092796}" destId="{0E3DC6A6-72A0-4549-AFE6-A69896FFAE28}" srcOrd="0" destOrd="0" presId="urn:microsoft.com/office/officeart/2005/8/layout/orgChart1"/>
    <dgm:cxn modelId="{2EAC2D8C-79C0-4D64-8D19-EC3320EE55C1}" type="presParOf" srcId="{6CB374B8-E7E7-4B72-A9A5-F76BAE092796}" destId="{C1DFCF61-C005-4C19-9FA2-DD0F34DEB9AA}" srcOrd="1" destOrd="0" presId="urn:microsoft.com/office/officeart/2005/8/layout/orgChart1"/>
    <dgm:cxn modelId="{6132B63A-86CA-46D3-9B36-5AB1093C645B}" type="presParOf" srcId="{C1DFCF61-C005-4C19-9FA2-DD0F34DEB9AA}" destId="{8D2DDB3F-D779-4638-B9BB-71997D8A599C}" srcOrd="0" destOrd="0" presId="urn:microsoft.com/office/officeart/2005/8/layout/orgChart1"/>
    <dgm:cxn modelId="{B0163053-FAEB-48F9-BD04-73C153555A4E}" type="presParOf" srcId="{8D2DDB3F-D779-4638-B9BB-71997D8A599C}" destId="{249312C4-0F64-47AB-BF40-42C99B3A6E3E}" srcOrd="0" destOrd="0" presId="urn:microsoft.com/office/officeart/2005/8/layout/orgChart1"/>
    <dgm:cxn modelId="{BF1048C0-A300-4E03-9BDF-F329C6DACAFB}" type="presParOf" srcId="{8D2DDB3F-D779-4638-B9BB-71997D8A599C}" destId="{F9189975-9781-489E-B973-71C98A13BCD6}" srcOrd="1" destOrd="0" presId="urn:microsoft.com/office/officeart/2005/8/layout/orgChart1"/>
    <dgm:cxn modelId="{F4A01BE7-705F-46CC-AA5E-823BACE8503E}" type="presParOf" srcId="{C1DFCF61-C005-4C19-9FA2-DD0F34DEB9AA}" destId="{2CFBAE96-A05B-471C-8A09-C394815B98D7}" srcOrd="1" destOrd="0" presId="urn:microsoft.com/office/officeart/2005/8/layout/orgChart1"/>
    <dgm:cxn modelId="{7F87B5DA-10DD-46F1-A654-FAD692B4C7A6}" type="presParOf" srcId="{C1DFCF61-C005-4C19-9FA2-DD0F34DEB9AA}" destId="{E31494EA-0DF8-4FC0-948C-BDBD31E7747D}" srcOrd="2" destOrd="0" presId="urn:microsoft.com/office/officeart/2005/8/layout/orgChart1"/>
    <dgm:cxn modelId="{7426F5D6-96FE-4450-B8CF-3F296A961DEF}" type="presParOf" srcId="{6CB374B8-E7E7-4B72-A9A5-F76BAE092796}" destId="{50F7BF35-A340-4C65-AF13-652E22CC449D}" srcOrd="2" destOrd="0" presId="urn:microsoft.com/office/officeart/2005/8/layout/orgChart1"/>
    <dgm:cxn modelId="{453BDC20-3457-4CD9-B32F-5F8AE6429684}" type="presParOf" srcId="{6CB374B8-E7E7-4B72-A9A5-F76BAE092796}" destId="{868FFF7C-F1F9-48C9-B504-BE22FAC74D61}" srcOrd="3" destOrd="0" presId="urn:microsoft.com/office/officeart/2005/8/layout/orgChart1"/>
    <dgm:cxn modelId="{16BD756E-114C-4F32-BB57-312BAF342274}" type="presParOf" srcId="{868FFF7C-F1F9-48C9-B504-BE22FAC74D61}" destId="{EBB9559B-9F4C-4523-8408-B87694C5CD6D}" srcOrd="0" destOrd="0" presId="urn:microsoft.com/office/officeart/2005/8/layout/orgChart1"/>
    <dgm:cxn modelId="{D66A8D77-07C1-4D86-A069-4F5C282EC798}" type="presParOf" srcId="{EBB9559B-9F4C-4523-8408-B87694C5CD6D}" destId="{EED41511-DE2D-4D0E-BA6E-54FD55567C3D}" srcOrd="0" destOrd="0" presId="urn:microsoft.com/office/officeart/2005/8/layout/orgChart1"/>
    <dgm:cxn modelId="{C5F8DEA3-832A-452E-B956-39398A397445}" type="presParOf" srcId="{EBB9559B-9F4C-4523-8408-B87694C5CD6D}" destId="{9F43FAE7-D1CC-4FF3-8799-33684CC5FC64}" srcOrd="1" destOrd="0" presId="urn:microsoft.com/office/officeart/2005/8/layout/orgChart1"/>
    <dgm:cxn modelId="{169FC7D3-B49E-4DC1-8C04-646093815FDA}" type="presParOf" srcId="{868FFF7C-F1F9-48C9-B504-BE22FAC74D61}" destId="{2DE2BF7C-B6C6-4F55-A1CB-AC7065CA2C08}" srcOrd="1" destOrd="0" presId="urn:microsoft.com/office/officeart/2005/8/layout/orgChart1"/>
    <dgm:cxn modelId="{554A460C-9596-4333-98F1-E7D3D387B2DC}" type="presParOf" srcId="{868FFF7C-F1F9-48C9-B504-BE22FAC74D61}" destId="{B69382C7-55B1-4467-AFBF-C8F6975D237B}" srcOrd="2" destOrd="0" presId="urn:microsoft.com/office/officeart/2005/8/layout/orgChart1"/>
    <dgm:cxn modelId="{A5A85DE4-91D7-4430-B2F5-4016C21FD20F}" type="presParOf" srcId="{6CB374B8-E7E7-4B72-A9A5-F76BAE092796}" destId="{F93CE84B-53EF-4DD2-B4D9-E30662D3F97C}" srcOrd="4" destOrd="0" presId="urn:microsoft.com/office/officeart/2005/8/layout/orgChart1"/>
    <dgm:cxn modelId="{C2B98AEB-2BDE-40C2-98B9-B985D8D0E4C0}" type="presParOf" srcId="{6CB374B8-E7E7-4B72-A9A5-F76BAE092796}" destId="{2352C2FB-5E2C-46F6-89B3-C4CFE50E8F8A}" srcOrd="5" destOrd="0" presId="urn:microsoft.com/office/officeart/2005/8/layout/orgChart1"/>
    <dgm:cxn modelId="{F40A25DD-5ABD-4695-B8A3-2A996757A68F}" type="presParOf" srcId="{2352C2FB-5E2C-46F6-89B3-C4CFE50E8F8A}" destId="{09A80B74-40ED-4ABE-BB1D-DE752294AC78}" srcOrd="0" destOrd="0" presId="urn:microsoft.com/office/officeart/2005/8/layout/orgChart1"/>
    <dgm:cxn modelId="{3957F84F-2C37-4357-8D69-429CF0E701F4}" type="presParOf" srcId="{09A80B74-40ED-4ABE-BB1D-DE752294AC78}" destId="{A8B7EC9A-A054-47E5-B4AB-ABADB33095FE}" srcOrd="0" destOrd="0" presId="urn:microsoft.com/office/officeart/2005/8/layout/orgChart1"/>
    <dgm:cxn modelId="{CC654423-55C2-42D5-ACED-C133A582F7DA}" type="presParOf" srcId="{09A80B74-40ED-4ABE-BB1D-DE752294AC78}" destId="{9F7C733D-6C18-473C-9252-3E3A83C47239}" srcOrd="1" destOrd="0" presId="urn:microsoft.com/office/officeart/2005/8/layout/orgChart1"/>
    <dgm:cxn modelId="{78AAB808-985E-43C3-817A-8C241E893587}" type="presParOf" srcId="{2352C2FB-5E2C-46F6-89B3-C4CFE50E8F8A}" destId="{13466C65-E157-4A51-A8B3-E5B6F454015A}" srcOrd="1" destOrd="0" presId="urn:microsoft.com/office/officeart/2005/8/layout/orgChart1"/>
    <dgm:cxn modelId="{34F7EF6D-652F-4242-B960-0D414E286EC9}" type="presParOf" srcId="{2352C2FB-5E2C-46F6-89B3-C4CFE50E8F8A}" destId="{AD2A798D-A394-4694-9ADC-7F213A742210}" srcOrd="2" destOrd="0" presId="urn:microsoft.com/office/officeart/2005/8/layout/orgChart1"/>
    <dgm:cxn modelId="{09024BD4-8389-4E8C-8068-3BE4874437E0}"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CE134C7-1572-441E-934C-E111E469EE45}" type="doc">
      <dgm:prSet loTypeId="urn:microsoft.com/office/officeart/2005/8/layout/arrow3" loCatId="relationship" qsTypeId="urn:microsoft.com/office/officeart/2005/8/quickstyle/3d2" qsCatId="3D" csTypeId="urn:microsoft.com/office/officeart/2005/8/colors/accent5_4" csCatId="accent5" phldr="1"/>
      <dgm:spPr/>
      <dgm:t>
        <a:bodyPr/>
        <a:lstStyle/>
        <a:p>
          <a:endParaRPr lang="en-US"/>
        </a:p>
      </dgm:t>
    </dgm:pt>
    <dgm:pt modelId="{9A0BD8AF-C8FB-431B-896A-7205B6C9F665}">
      <dgm:prSet phldrT="[Text]" custT="1"/>
      <dgm:spPr/>
      <dgm:t>
        <a:bodyPr/>
        <a:lstStyle/>
        <a:p>
          <a:r>
            <a:rPr lang="en-US" sz="2200" b="1" dirty="0"/>
            <a:t>Assessment of same unit standard</a:t>
          </a:r>
        </a:p>
      </dgm:t>
    </dgm:pt>
    <dgm:pt modelId="{586AF738-2BFD-48DE-8B96-AE8C2F1FB18D}" type="parTrans" cxnId="{6F4F1EDC-3D04-48DC-A173-06347E0DFB14}">
      <dgm:prSet/>
      <dgm:spPr/>
      <dgm:t>
        <a:bodyPr/>
        <a:lstStyle/>
        <a:p>
          <a:endParaRPr lang="en-US"/>
        </a:p>
      </dgm:t>
    </dgm:pt>
    <dgm:pt modelId="{10EA992F-61FD-4F9D-BC6D-E4CE0DDAAC74}" type="sibTrans" cxnId="{6F4F1EDC-3D04-48DC-A173-06347E0DFB14}">
      <dgm:prSet/>
      <dgm:spPr/>
      <dgm:t>
        <a:bodyPr/>
        <a:lstStyle/>
        <a:p>
          <a:endParaRPr lang="en-US"/>
        </a:p>
      </dgm:t>
    </dgm:pt>
    <dgm:pt modelId="{9FAF7852-6CC8-4366-9DA7-02F1F252996A}">
      <dgm:prSet phldrT="[Text]" custT="1"/>
      <dgm:spPr/>
      <dgm:t>
        <a:bodyPr/>
        <a:lstStyle/>
        <a:p>
          <a:r>
            <a:rPr lang="en-US" sz="2200" b="1" dirty="0"/>
            <a:t>Assessment of same unit standard</a:t>
          </a:r>
        </a:p>
      </dgm:t>
    </dgm:pt>
    <dgm:pt modelId="{AE3C60EB-F2CE-4964-94C5-EC9B80552AB3}" type="parTrans" cxnId="{6312A3E1-CB79-4D8E-AD2D-A92C89A5B793}">
      <dgm:prSet/>
      <dgm:spPr/>
      <dgm:t>
        <a:bodyPr/>
        <a:lstStyle/>
        <a:p>
          <a:endParaRPr lang="en-US"/>
        </a:p>
      </dgm:t>
    </dgm:pt>
    <dgm:pt modelId="{56F837A8-B54B-422C-B4D2-1D82269E6192}" type="sibTrans" cxnId="{6312A3E1-CB79-4D8E-AD2D-A92C89A5B793}">
      <dgm:prSet/>
      <dgm:spPr/>
      <dgm:t>
        <a:bodyPr/>
        <a:lstStyle/>
        <a:p>
          <a:endParaRPr lang="en-US"/>
        </a:p>
      </dgm:t>
    </dgm:pt>
    <dgm:pt modelId="{4CFB81B9-5304-4A8C-8D42-0CB6CB71ED67}" type="pres">
      <dgm:prSet presAssocID="{7CE134C7-1572-441E-934C-E111E469EE45}" presName="compositeShape" presStyleCnt="0">
        <dgm:presLayoutVars>
          <dgm:chMax val="2"/>
          <dgm:dir/>
          <dgm:resizeHandles val="exact"/>
        </dgm:presLayoutVars>
      </dgm:prSet>
      <dgm:spPr/>
    </dgm:pt>
    <dgm:pt modelId="{0C5B7F61-322D-428C-A75B-E79D18160ED0}" type="pres">
      <dgm:prSet presAssocID="{7CE134C7-1572-441E-934C-E111E469EE45}" presName="divider" presStyleLbl="fgShp" presStyleIdx="0" presStyleCnt="1"/>
      <dgm:spPr/>
    </dgm:pt>
    <dgm:pt modelId="{0E2F73C8-25F2-4425-8614-7F5681A99C63}" type="pres">
      <dgm:prSet presAssocID="{9A0BD8AF-C8FB-431B-896A-7205B6C9F665}" presName="downArrow" presStyleLbl="node1" presStyleIdx="0" presStyleCnt="2"/>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937821F-E41E-4299-BA26-FDDBCDB64FB9}" type="pres">
      <dgm:prSet presAssocID="{9A0BD8AF-C8FB-431B-896A-7205B6C9F665}" presName="downArrowText" presStyleLbl="revTx" presStyleIdx="0" presStyleCnt="2">
        <dgm:presLayoutVars>
          <dgm:bulletEnabled val="1"/>
        </dgm:presLayoutVars>
      </dgm:prSet>
      <dgm:spPr/>
    </dgm:pt>
    <dgm:pt modelId="{6DF28A4A-D04E-43A6-ABD6-99AF91B6B079}" type="pres">
      <dgm:prSet presAssocID="{9FAF7852-6CC8-4366-9DA7-02F1F252996A}" presName="upArrow" presStyleLbl="node1" presStyleIdx="1" presStyleCnt="2"/>
      <dgm:spPr>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7DCBB5F-C0AB-41C0-9619-976C2FFBEFC8}" type="pres">
      <dgm:prSet presAssocID="{9FAF7852-6CC8-4366-9DA7-02F1F252996A}" presName="upArrowText" presStyleLbl="revTx" presStyleIdx="1" presStyleCnt="2">
        <dgm:presLayoutVars>
          <dgm:bulletEnabled val="1"/>
        </dgm:presLayoutVars>
      </dgm:prSet>
      <dgm:spPr/>
    </dgm:pt>
  </dgm:ptLst>
  <dgm:cxnLst>
    <dgm:cxn modelId="{BD9BFF18-2F4E-4939-975E-766F4D6E1268}" type="presOf" srcId="{9FAF7852-6CC8-4366-9DA7-02F1F252996A}" destId="{57DCBB5F-C0AB-41C0-9619-976C2FFBEFC8}" srcOrd="0" destOrd="0" presId="urn:microsoft.com/office/officeart/2005/8/layout/arrow3"/>
    <dgm:cxn modelId="{E0E2E220-8D5B-4289-8DB8-F95BDE896EC6}" type="presOf" srcId="{7CE134C7-1572-441E-934C-E111E469EE45}" destId="{4CFB81B9-5304-4A8C-8D42-0CB6CB71ED67}" srcOrd="0" destOrd="0" presId="urn:microsoft.com/office/officeart/2005/8/layout/arrow3"/>
    <dgm:cxn modelId="{F7792ED8-2EE5-4B97-A800-6470CE549269}" type="presOf" srcId="{9A0BD8AF-C8FB-431B-896A-7205B6C9F665}" destId="{3937821F-E41E-4299-BA26-FDDBCDB64FB9}" srcOrd="0" destOrd="0" presId="urn:microsoft.com/office/officeart/2005/8/layout/arrow3"/>
    <dgm:cxn modelId="{6F4F1EDC-3D04-48DC-A173-06347E0DFB14}" srcId="{7CE134C7-1572-441E-934C-E111E469EE45}" destId="{9A0BD8AF-C8FB-431B-896A-7205B6C9F665}" srcOrd="0" destOrd="0" parTransId="{586AF738-2BFD-48DE-8B96-AE8C2F1FB18D}" sibTransId="{10EA992F-61FD-4F9D-BC6D-E4CE0DDAAC74}"/>
    <dgm:cxn modelId="{6312A3E1-CB79-4D8E-AD2D-A92C89A5B793}" srcId="{7CE134C7-1572-441E-934C-E111E469EE45}" destId="{9FAF7852-6CC8-4366-9DA7-02F1F252996A}" srcOrd="1" destOrd="0" parTransId="{AE3C60EB-F2CE-4964-94C5-EC9B80552AB3}" sibTransId="{56F837A8-B54B-422C-B4D2-1D82269E6192}"/>
    <dgm:cxn modelId="{021BCA38-8AFB-4999-B6BB-8CE449AF4F89}" type="presParOf" srcId="{4CFB81B9-5304-4A8C-8D42-0CB6CB71ED67}" destId="{0C5B7F61-322D-428C-A75B-E79D18160ED0}" srcOrd="0" destOrd="0" presId="urn:microsoft.com/office/officeart/2005/8/layout/arrow3"/>
    <dgm:cxn modelId="{BCBE35CE-3030-49BD-A322-DDD12EEB5321}" type="presParOf" srcId="{4CFB81B9-5304-4A8C-8D42-0CB6CB71ED67}" destId="{0E2F73C8-25F2-4425-8614-7F5681A99C63}" srcOrd="1" destOrd="0" presId="urn:microsoft.com/office/officeart/2005/8/layout/arrow3"/>
    <dgm:cxn modelId="{7A80116F-1E2F-4B7A-9EDE-9D6BFAC3F342}" type="presParOf" srcId="{4CFB81B9-5304-4A8C-8D42-0CB6CB71ED67}" destId="{3937821F-E41E-4299-BA26-FDDBCDB64FB9}" srcOrd="2" destOrd="0" presId="urn:microsoft.com/office/officeart/2005/8/layout/arrow3"/>
    <dgm:cxn modelId="{362EBAF8-EA8D-472C-89FC-0DB761964B64}" type="presParOf" srcId="{4CFB81B9-5304-4A8C-8D42-0CB6CB71ED67}" destId="{6DF28A4A-D04E-43A6-ABD6-99AF91B6B079}" srcOrd="3" destOrd="0" presId="urn:microsoft.com/office/officeart/2005/8/layout/arrow3"/>
    <dgm:cxn modelId="{8812587E-E9C6-4A31-BB93-5AD6383171D2}" type="presParOf" srcId="{4CFB81B9-5304-4A8C-8D42-0CB6CB71ED67}" destId="{57DCBB5F-C0AB-41C0-9619-976C2FFBEFC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C43EEEE-5A54-41BD-8A43-67238C16555A}" type="doc">
      <dgm:prSet loTypeId="urn:microsoft.com/office/officeart/2005/8/layout/hProcess9" loCatId="process" qsTypeId="urn:microsoft.com/office/officeart/2005/8/quickstyle/3d2" qsCatId="3D" csTypeId="urn:microsoft.com/office/officeart/2005/8/colors/accent5_3" csCatId="accent5" phldr="1"/>
      <dgm:spPr/>
    </dgm:pt>
    <dgm:pt modelId="{AF9EBF5C-7BFC-4493-AE40-C82121D62900}">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Pre-assessment Moderation</a:t>
          </a:r>
        </a:p>
        <a:p>
          <a:r>
            <a:rPr lang="en-US" sz="2400" dirty="0"/>
            <a:t>Meeting</a:t>
          </a:r>
        </a:p>
      </dgm:t>
    </dgm:pt>
    <dgm:pt modelId="{29B75276-146C-4FDF-B8E6-1C6E36C1A943}" type="parTrans" cxnId="{FF48ADD6-DC34-41CD-806A-246C5B8B9F70}">
      <dgm:prSet/>
      <dgm:spPr/>
      <dgm:t>
        <a:bodyPr/>
        <a:lstStyle/>
        <a:p>
          <a:endParaRPr lang="en-US"/>
        </a:p>
      </dgm:t>
    </dgm:pt>
    <dgm:pt modelId="{82DDEF26-E8CD-470D-AAFF-113E173A9DC5}" type="sibTrans" cxnId="{FF48ADD6-DC34-41CD-806A-246C5B8B9F70}">
      <dgm:prSet/>
      <dgm:spPr/>
      <dgm:t>
        <a:bodyPr/>
        <a:lstStyle/>
        <a:p>
          <a:endParaRPr lang="en-US"/>
        </a:p>
      </dgm:t>
    </dgm:pt>
    <dgm:pt modelId="{71A5D54B-ED81-40B5-8D9C-E8928377F22C}">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Assessment</a:t>
          </a:r>
        </a:p>
      </dgm:t>
    </dgm:pt>
    <dgm:pt modelId="{D2F5E61A-11DB-4919-B5C5-97986E16F410}" type="parTrans" cxnId="{57651BA0-9E73-4E65-8F7F-A4DDBC44E906}">
      <dgm:prSet/>
      <dgm:spPr/>
      <dgm:t>
        <a:bodyPr/>
        <a:lstStyle/>
        <a:p>
          <a:endParaRPr lang="en-US"/>
        </a:p>
      </dgm:t>
    </dgm:pt>
    <dgm:pt modelId="{BC80EE02-6AEC-4803-AE9C-D9DDD1F4BC7C}" type="sibTrans" cxnId="{57651BA0-9E73-4E65-8F7F-A4DDBC44E906}">
      <dgm:prSet/>
      <dgm:spPr/>
      <dgm:t>
        <a:bodyPr/>
        <a:lstStyle/>
        <a:p>
          <a:endParaRPr lang="en-US"/>
        </a:p>
      </dgm:t>
    </dgm:pt>
    <dgm:pt modelId="{B93FF940-2F76-49CC-AC33-85D5618BA4E1}" type="pres">
      <dgm:prSet presAssocID="{2C43EEEE-5A54-41BD-8A43-67238C16555A}" presName="CompostProcess" presStyleCnt="0">
        <dgm:presLayoutVars>
          <dgm:dir/>
          <dgm:resizeHandles val="exact"/>
        </dgm:presLayoutVars>
      </dgm:prSet>
      <dgm:spPr/>
    </dgm:pt>
    <dgm:pt modelId="{F7D1CF35-2211-41C3-9C39-9BD278D21F86}" type="pres">
      <dgm:prSet presAssocID="{2C43EEEE-5A54-41BD-8A43-67238C16555A}" presName="arrow" presStyleLbl="bgShp" presStyleIdx="0" presStyleCnt="1"/>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21A82831-7C6B-43CC-A2DC-14B59A4BB394}" type="pres">
      <dgm:prSet presAssocID="{2C43EEEE-5A54-41BD-8A43-67238C16555A}" presName="linearProcess" presStyleCnt="0"/>
      <dgm:spPr/>
    </dgm:pt>
    <dgm:pt modelId="{80CA8A24-689E-4C2A-89AB-361C30D74A17}" type="pres">
      <dgm:prSet presAssocID="{AF9EBF5C-7BFC-4493-AE40-C82121D62900}" presName="textNode" presStyleLbl="node1" presStyleIdx="0" presStyleCnt="2">
        <dgm:presLayoutVars>
          <dgm:bulletEnabled val="1"/>
        </dgm:presLayoutVars>
      </dgm:prSet>
      <dgm:spPr/>
    </dgm:pt>
    <dgm:pt modelId="{BA673BB0-3D36-43C9-9BB6-3E73B366C9B2}" type="pres">
      <dgm:prSet presAssocID="{82DDEF26-E8CD-470D-AAFF-113E173A9DC5}" presName="sibTrans" presStyleCnt="0"/>
      <dgm:spPr/>
    </dgm:pt>
    <dgm:pt modelId="{DA0DC620-30A5-405B-A5C7-C538BA81722A}" type="pres">
      <dgm:prSet presAssocID="{71A5D54B-ED81-40B5-8D9C-E8928377F22C}" presName="textNode" presStyleLbl="node1" presStyleIdx="1" presStyleCnt="2">
        <dgm:presLayoutVars>
          <dgm:bulletEnabled val="1"/>
        </dgm:presLayoutVars>
      </dgm:prSet>
      <dgm:spPr/>
    </dgm:pt>
  </dgm:ptLst>
  <dgm:cxnLst>
    <dgm:cxn modelId="{88D21F1F-752A-44E4-8E10-7B9835ACC090}" type="presOf" srcId="{71A5D54B-ED81-40B5-8D9C-E8928377F22C}" destId="{DA0DC620-30A5-405B-A5C7-C538BA81722A}" srcOrd="0" destOrd="0" presId="urn:microsoft.com/office/officeart/2005/8/layout/hProcess9"/>
    <dgm:cxn modelId="{98877B32-8633-4D20-8FA1-20FF570C95E7}" type="presOf" srcId="{AF9EBF5C-7BFC-4493-AE40-C82121D62900}" destId="{80CA8A24-689E-4C2A-89AB-361C30D74A17}" srcOrd="0" destOrd="0" presId="urn:microsoft.com/office/officeart/2005/8/layout/hProcess9"/>
    <dgm:cxn modelId="{57651BA0-9E73-4E65-8F7F-A4DDBC44E906}" srcId="{2C43EEEE-5A54-41BD-8A43-67238C16555A}" destId="{71A5D54B-ED81-40B5-8D9C-E8928377F22C}" srcOrd="1" destOrd="0" parTransId="{D2F5E61A-11DB-4919-B5C5-97986E16F410}" sibTransId="{BC80EE02-6AEC-4803-AE9C-D9DDD1F4BC7C}"/>
    <dgm:cxn modelId="{F2B277D6-DE99-4F42-B30F-889FB5E05F2C}" type="presOf" srcId="{2C43EEEE-5A54-41BD-8A43-67238C16555A}" destId="{B93FF940-2F76-49CC-AC33-85D5618BA4E1}" srcOrd="0" destOrd="0" presId="urn:microsoft.com/office/officeart/2005/8/layout/hProcess9"/>
    <dgm:cxn modelId="{FF48ADD6-DC34-41CD-806A-246C5B8B9F70}" srcId="{2C43EEEE-5A54-41BD-8A43-67238C16555A}" destId="{AF9EBF5C-7BFC-4493-AE40-C82121D62900}" srcOrd="0" destOrd="0" parTransId="{29B75276-146C-4FDF-B8E6-1C6E36C1A943}" sibTransId="{82DDEF26-E8CD-470D-AAFF-113E173A9DC5}"/>
    <dgm:cxn modelId="{4AA03690-7AD9-4211-BA07-BC37EF0F1CB2}" type="presParOf" srcId="{B93FF940-2F76-49CC-AC33-85D5618BA4E1}" destId="{F7D1CF35-2211-41C3-9C39-9BD278D21F86}" srcOrd="0" destOrd="0" presId="urn:microsoft.com/office/officeart/2005/8/layout/hProcess9"/>
    <dgm:cxn modelId="{D6880474-6034-41C4-856C-D7072296FD7E}" type="presParOf" srcId="{B93FF940-2F76-49CC-AC33-85D5618BA4E1}" destId="{21A82831-7C6B-43CC-A2DC-14B59A4BB394}" srcOrd="1" destOrd="0" presId="urn:microsoft.com/office/officeart/2005/8/layout/hProcess9"/>
    <dgm:cxn modelId="{1F4CD131-7309-46F4-85F9-1A06D3236498}" type="presParOf" srcId="{21A82831-7C6B-43CC-A2DC-14B59A4BB394}" destId="{80CA8A24-689E-4C2A-89AB-361C30D74A17}" srcOrd="0" destOrd="0" presId="urn:microsoft.com/office/officeart/2005/8/layout/hProcess9"/>
    <dgm:cxn modelId="{FFF760C6-D748-4769-9911-7638CEF55AB1}" type="presParOf" srcId="{21A82831-7C6B-43CC-A2DC-14B59A4BB394}" destId="{BA673BB0-3D36-43C9-9BB6-3E73B366C9B2}" srcOrd="1" destOrd="0" presId="urn:microsoft.com/office/officeart/2005/8/layout/hProcess9"/>
    <dgm:cxn modelId="{42DC70BD-2A64-49B0-955B-BE79D85F93B6}" type="presParOf" srcId="{21A82831-7C6B-43CC-A2DC-14B59A4BB394}" destId="{DA0DC620-30A5-405B-A5C7-C538BA81722A}"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2B456F94-96FA-4F3B-AB09-99D80F8A86C4}" type="doc">
      <dgm:prSet loTypeId="urn:microsoft.com/office/officeart/2005/8/layout/vList6" loCatId="list" qsTypeId="urn:microsoft.com/office/officeart/2005/8/quickstyle/3d2" qsCatId="3D" csTypeId="urn:microsoft.com/office/officeart/2005/8/colors/accent5_3" csCatId="accent5" phldr="1"/>
      <dgm:spPr/>
      <dgm:t>
        <a:bodyPr/>
        <a:lstStyle/>
        <a:p>
          <a:endParaRPr lang="en-US"/>
        </a:p>
      </dgm:t>
    </dgm:pt>
    <dgm:pt modelId="{85DF6ECF-8DA8-46E4-AE68-84CC45CFD1BD}">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200" b="1" dirty="0"/>
            <a:t>Assessor requests moderation</a:t>
          </a:r>
        </a:p>
      </dgm:t>
    </dgm:pt>
    <dgm:pt modelId="{6B7158E1-FB6B-4C18-880E-A75DCCF23096}" type="parTrans" cxnId="{234B2E4F-D24B-4720-A85E-A997CB645643}">
      <dgm:prSet/>
      <dgm:spPr/>
      <dgm:t>
        <a:bodyPr/>
        <a:lstStyle/>
        <a:p>
          <a:endParaRPr lang="en-US"/>
        </a:p>
      </dgm:t>
    </dgm:pt>
    <dgm:pt modelId="{1399A00E-A083-45D2-904B-D8BB93F0065E}" type="sibTrans" cxnId="{234B2E4F-D24B-4720-A85E-A997CB645643}">
      <dgm:prSet/>
      <dgm:spPr/>
      <dgm:t>
        <a:bodyPr/>
        <a:lstStyle/>
        <a:p>
          <a:endParaRPr lang="en-US"/>
        </a:p>
      </dgm:t>
    </dgm:pt>
    <dgm:pt modelId="{DAC4D655-0EBE-4566-8BB0-8A9FDAD5DB77}">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ZA" sz="2400" dirty="0"/>
            <a:t>After assessor has prepared assessment plan; tools; guide as per assessment criteria</a:t>
          </a:r>
          <a:endParaRPr lang="en-US" sz="2400" dirty="0"/>
        </a:p>
      </dgm:t>
    </dgm:pt>
    <dgm:pt modelId="{AF813872-724F-4CC2-A9B6-6048C9F1E751}" type="parTrans" cxnId="{049FEA97-CC37-4919-9154-8991C30B6EB7}">
      <dgm:prSet/>
      <dgm:spPr/>
      <dgm:t>
        <a:bodyPr/>
        <a:lstStyle/>
        <a:p>
          <a:endParaRPr lang="en-US"/>
        </a:p>
      </dgm:t>
    </dgm:pt>
    <dgm:pt modelId="{27BB4AFF-736A-41DF-90B4-4BADF5867BF0}" type="sibTrans" cxnId="{049FEA97-CC37-4919-9154-8991C30B6EB7}">
      <dgm:prSet/>
      <dgm:spPr/>
      <dgm:t>
        <a:bodyPr/>
        <a:lstStyle/>
        <a:p>
          <a:endParaRPr lang="en-US"/>
        </a:p>
      </dgm:t>
    </dgm:pt>
    <dgm:pt modelId="{5B0CAF55-EA76-4E6F-BCA8-78ADED1915DB}">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2200" b="1" dirty="0"/>
            <a:t>Moderator evaluates</a:t>
          </a:r>
          <a:endParaRPr lang="en-US" sz="2200" b="1" dirty="0"/>
        </a:p>
      </dgm:t>
    </dgm:pt>
    <dgm:pt modelId="{FCABEBB7-A942-4892-A813-E3F93BC7D906}" type="parTrans" cxnId="{47C1B729-A606-4694-93FE-E03C27C2FC31}">
      <dgm:prSet/>
      <dgm:spPr/>
      <dgm:t>
        <a:bodyPr/>
        <a:lstStyle/>
        <a:p>
          <a:endParaRPr lang="en-US"/>
        </a:p>
      </dgm:t>
    </dgm:pt>
    <dgm:pt modelId="{246AA02B-6C16-46E6-ABAB-362D2BFCC311}" type="sibTrans" cxnId="{47C1B729-A606-4694-93FE-E03C27C2FC31}">
      <dgm:prSet/>
      <dgm:spPr/>
      <dgm:t>
        <a:bodyPr/>
        <a:lstStyle/>
        <a:p>
          <a:endParaRPr lang="en-US"/>
        </a:p>
      </dgm:t>
    </dgm:pt>
    <dgm:pt modelId="{86B3BEF6-B50C-44C7-8ACB-ACB052CBD1F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ZA" sz="2400" dirty="0"/>
            <a:t>Plan, instruments and guide against criteria and requirements of  unit standard(s</a:t>
          </a:r>
          <a:r>
            <a:rPr lang="en-ZA" sz="2100" dirty="0"/>
            <a:t>). </a:t>
          </a:r>
          <a:endParaRPr lang="en-US" sz="2400" dirty="0"/>
        </a:p>
      </dgm:t>
    </dgm:pt>
    <dgm:pt modelId="{988890CF-986F-4FAE-B347-B29B8F6BECBA}" type="parTrans" cxnId="{0C234A6E-1868-4D47-9F43-13B0C9757C1E}">
      <dgm:prSet/>
      <dgm:spPr/>
      <dgm:t>
        <a:bodyPr/>
        <a:lstStyle/>
        <a:p>
          <a:endParaRPr lang="en-US"/>
        </a:p>
      </dgm:t>
    </dgm:pt>
    <dgm:pt modelId="{3083490D-6F66-4E8E-B8CD-0EF11D7A1638}" type="sibTrans" cxnId="{0C234A6E-1868-4D47-9F43-13B0C9757C1E}">
      <dgm:prSet/>
      <dgm:spPr/>
      <dgm:t>
        <a:bodyPr/>
        <a:lstStyle/>
        <a:p>
          <a:endParaRPr lang="en-US"/>
        </a:p>
      </dgm:t>
    </dgm:pt>
    <dgm:pt modelId="{BC3BEB60-C2F9-4D4E-817D-45290CF91806}">
      <dgm:prSet custT="1"/>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2200" b="1" dirty="0"/>
            <a:t>Moderator provides feedback</a:t>
          </a:r>
          <a:endParaRPr lang="en-US" sz="2200" b="1" dirty="0"/>
        </a:p>
      </dgm:t>
    </dgm:pt>
    <dgm:pt modelId="{2EBFA584-E822-4423-B0C8-88BCC26BE04B}" type="parTrans" cxnId="{9B6E7660-D6A5-46EE-BDFF-AB22E21B8A5D}">
      <dgm:prSet/>
      <dgm:spPr/>
      <dgm:t>
        <a:bodyPr/>
        <a:lstStyle/>
        <a:p>
          <a:endParaRPr lang="en-US"/>
        </a:p>
      </dgm:t>
    </dgm:pt>
    <dgm:pt modelId="{3A3458B4-D196-46D5-A119-9E37E4F9EC90}" type="sibTrans" cxnId="{9B6E7660-D6A5-46EE-BDFF-AB22E21B8A5D}">
      <dgm:prSet/>
      <dgm:spPr/>
      <dgm:t>
        <a:bodyPr/>
        <a:lstStyle/>
        <a:p>
          <a:endParaRPr lang="en-US"/>
        </a:p>
      </dgm:t>
    </dgm:pt>
    <dgm:pt modelId="{4D85421B-BA9A-4366-B2DB-C865DA7EB75F}">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400" dirty="0"/>
            <a:t>Meeting: assessor - moderator </a:t>
          </a:r>
        </a:p>
      </dgm:t>
    </dgm:pt>
    <dgm:pt modelId="{6E36130A-5484-4D91-82B8-FF028FC66000}" type="parTrans" cxnId="{7A865D9B-7FCF-4F76-88B1-DD2AF090C3E3}">
      <dgm:prSet/>
      <dgm:spPr/>
      <dgm:t>
        <a:bodyPr/>
        <a:lstStyle/>
        <a:p>
          <a:endParaRPr lang="en-US"/>
        </a:p>
      </dgm:t>
    </dgm:pt>
    <dgm:pt modelId="{9D60730F-AB00-4ECF-BDCD-DFFB2153FCD7}" type="sibTrans" cxnId="{7A865D9B-7FCF-4F76-88B1-DD2AF090C3E3}">
      <dgm:prSet/>
      <dgm:spPr/>
      <dgm:t>
        <a:bodyPr/>
        <a:lstStyle/>
        <a:p>
          <a:endParaRPr lang="en-US"/>
        </a:p>
      </dgm:t>
    </dgm:pt>
    <dgm:pt modelId="{85B08CD3-657F-4DFE-A8A3-715B390241C4}">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400" dirty="0"/>
            <a:t>Evaluation  of assessment instruments </a:t>
          </a:r>
        </a:p>
      </dgm:t>
    </dgm:pt>
    <dgm:pt modelId="{66FD9792-A6F6-4564-A80B-135D8662D8AD}" type="parTrans" cxnId="{7DE21228-61D3-4A9A-9DC1-EFCDE4D491E4}">
      <dgm:prSet/>
      <dgm:spPr/>
      <dgm:t>
        <a:bodyPr/>
        <a:lstStyle/>
        <a:p>
          <a:endParaRPr lang="en-US"/>
        </a:p>
      </dgm:t>
    </dgm:pt>
    <dgm:pt modelId="{47B35457-F356-4850-8EA1-DDE695221882}" type="sibTrans" cxnId="{7DE21228-61D3-4A9A-9DC1-EFCDE4D491E4}">
      <dgm:prSet/>
      <dgm:spPr/>
      <dgm:t>
        <a:bodyPr/>
        <a:lstStyle/>
        <a:p>
          <a:endParaRPr lang="en-US"/>
        </a:p>
      </dgm:t>
    </dgm:pt>
    <dgm:pt modelId="{917CE614-FCBE-4772-A0C7-EDA9C1041CEE}" type="pres">
      <dgm:prSet presAssocID="{2B456F94-96FA-4F3B-AB09-99D80F8A86C4}" presName="Name0" presStyleCnt="0">
        <dgm:presLayoutVars>
          <dgm:dir/>
          <dgm:animLvl val="lvl"/>
          <dgm:resizeHandles/>
        </dgm:presLayoutVars>
      </dgm:prSet>
      <dgm:spPr/>
    </dgm:pt>
    <dgm:pt modelId="{83911610-5CCF-4865-88C3-B243F9AE7AB8}" type="pres">
      <dgm:prSet presAssocID="{85DF6ECF-8DA8-46E4-AE68-84CC45CFD1BD}" presName="linNode" presStyleCnt="0"/>
      <dgm:spPr/>
    </dgm:pt>
    <dgm:pt modelId="{32A67808-F198-4F9D-AACD-BBFD4A0A566F}" type="pres">
      <dgm:prSet presAssocID="{85DF6ECF-8DA8-46E4-AE68-84CC45CFD1BD}" presName="parentShp" presStyleLbl="node1" presStyleIdx="0" presStyleCnt="3" custScaleX="90910" custScaleY="118352">
        <dgm:presLayoutVars>
          <dgm:bulletEnabled val="1"/>
        </dgm:presLayoutVars>
      </dgm:prSet>
      <dgm:spPr/>
    </dgm:pt>
    <dgm:pt modelId="{3E4F2538-D4A9-45B7-8003-0EE06EC95300}" type="pres">
      <dgm:prSet presAssocID="{85DF6ECF-8DA8-46E4-AE68-84CC45CFD1BD}" presName="childShp" presStyleLbl="bgAccFollowNode1" presStyleIdx="0" presStyleCnt="3" custScaleX="154640" custScaleY="146410">
        <dgm:presLayoutVars>
          <dgm:bulletEnabled val="1"/>
        </dgm:presLayoutVars>
      </dgm:prSet>
      <dgm:spPr/>
    </dgm:pt>
    <dgm:pt modelId="{A8C9FE17-9DB7-417D-A333-9989336356CB}" type="pres">
      <dgm:prSet presAssocID="{1399A00E-A083-45D2-904B-D8BB93F0065E}" presName="spacing" presStyleCnt="0"/>
      <dgm:spPr/>
    </dgm:pt>
    <dgm:pt modelId="{34543AD0-2166-4852-BABC-A0EC1BE70317}" type="pres">
      <dgm:prSet presAssocID="{5B0CAF55-EA76-4E6F-BCA8-78ADED1915DB}" presName="linNode" presStyleCnt="0"/>
      <dgm:spPr/>
    </dgm:pt>
    <dgm:pt modelId="{90EADE48-A5F7-437E-A8D4-D1D47DD6E964}" type="pres">
      <dgm:prSet presAssocID="{5B0CAF55-EA76-4E6F-BCA8-78ADED1915DB}" presName="parentShp" presStyleLbl="node1" presStyleIdx="1" presStyleCnt="3" custScaleX="86494" custScaleY="117271">
        <dgm:presLayoutVars>
          <dgm:bulletEnabled val="1"/>
        </dgm:presLayoutVars>
      </dgm:prSet>
      <dgm:spPr/>
    </dgm:pt>
    <dgm:pt modelId="{66633E22-A3E3-4956-A298-23799824E31A}" type="pres">
      <dgm:prSet presAssocID="{5B0CAF55-EA76-4E6F-BCA8-78ADED1915DB}" presName="childShp" presStyleLbl="bgAccFollowNode1" presStyleIdx="1" presStyleCnt="3" custScaleX="146410" custScaleY="146410">
        <dgm:presLayoutVars>
          <dgm:bulletEnabled val="1"/>
        </dgm:presLayoutVars>
      </dgm:prSet>
      <dgm:spPr/>
    </dgm:pt>
    <dgm:pt modelId="{2D78DF6F-5CB7-4F88-B9D5-3F9B04EC5C2A}" type="pres">
      <dgm:prSet presAssocID="{246AA02B-6C16-46E6-ABAB-362D2BFCC311}" presName="spacing" presStyleCnt="0"/>
      <dgm:spPr/>
    </dgm:pt>
    <dgm:pt modelId="{7B49A2E7-412C-417D-B172-98C16B9BA403}" type="pres">
      <dgm:prSet presAssocID="{BC3BEB60-C2F9-4D4E-817D-45290CF91806}" presName="linNode" presStyleCnt="0"/>
      <dgm:spPr/>
    </dgm:pt>
    <dgm:pt modelId="{BD70E7CF-75D4-4D24-88BE-4F8C40015EA4}" type="pres">
      <dgm:prSet presAssocID="{BC3BEB60-C2F9-4D4E-817D-45290CF91806}" presName="parentShp" presStyleLbl="node1" presStyleIdx="2" presStyleCnt="3" custScaleX="100001" custScaleY="116191">
        <dgm:presLayoutVars>
          <dgm:bulletEnabled val="1"/>
        </dgm:presLayoutVars>
      </dgm:prSet>
      <dgm:spPr/>
    </dgm:pt>
    <dgm:pt modelId="{26D743C2-AB07-4D56-8F0C-BAD59C60C38F}" type="pres">
      <dgm:prSet presAssocID="{BC3BEB60-C2F9-4D4E-817D-45290CF91806}" presName="childShp" presStyleLbl="bgAccFollowNode1" presStyleIdx="2" presStyleCnt="3" custScaleX="154997" custScaleY="146410" custLinFactNeighborX="2559" custLinFactNeighborY="-1230">
        <dgm:presLayoutVars>
          <dgm:bulletEnabled val="1"/>
        </dgm:presLayoutVars>
      </dgm:prSet>
      <dgm:spPr/>
    </dgm:pt>
  </dgm:ptLst>
  <dgm:cxnLst>
    <dgm:cxn modelId="{28F37F05-33C6-4D5C-9D94-9CF0666BD33B}" type="presOf" srcId="{DAC4D655-0EBE-4566-8BB0-8A9FDAD5DB77}" destId="{3E4F2538-D4A9-45B7-8003-0EE06EC95300}" srcOrd="0" destOrd="0" presId="urn:microsoft.com/office/officeart/2005/8/layout/vList6"/>
    <dgm:cxn modelId="{7DE21228-61D3-4A9A-9DC1-EFCDE4D491E4}" srcId="{BC3BEB60-C2F9-4D4E-817D-45290CF91806}" destId="{85B08CD3-657F-4DFE-A8A3-715B390241C4}" srcOrd="1" destOrd="0" parTransId="{66FD9792-A6F6-4564-A80B-135D8662D8AD}" sibTransId="{47B35457-F356-4850-8EA1-DDE695221882}"/>
    <dgm:cxn modelId="{47C1B729-A606-4694-93FE-E03C27C2FC31}" srcId="{2B456F94-96FA-4F3B-AB09-99D80F8A86C4}" destId="{5B0CAF55-EA76-4E6F-BCA8-78ADED1915DB}" srcOrd="1" destOrd="0" parTransId="{FCABEBB7-A942-4892-A813-E3F93BC7D906}" sibTransId="{246AA02B-6C16-46E6-ABAB-362D2BFCC311}"/>
    <dgm:cxn modelId="{B2C65933-9F32-4497-BCCA-901C2BF2E79F}" type="presOf" srcId="{2B456F94-96FA-4F3B-AB09-99D80F8A86C4}" destId="{917CE614-FCBE-4772-A0C7-EDA9C1041CEE}" srcOrd="0" destOrd="0" presId="urn:microsoft.com/office/officeart/2005/8/layout/vList6"/>
    <dgm:cxn modelId="{9B6E7660-D6A5-46EE-BDFF-AB22E21B8A5D}" srcId="{2B456F94-96FA-4F3B-AB09-99D80F8A86C4}" destId="{BC3BEB60-C2F9-4D4E-817D-45290CF91806}" srcOrd="2" destOrd="0" parTransId="{2EBFA584-E822-4423-B0C8-88BCC26BE04B}" sibTransId="{3A3458B4-D196-46D5-A119-9E37E4F9EC90}"/>
    <dgm:cxn modelId="{0C234A6E-1868-4D47-9F43-13B0C9757C1E}" srcId="{5B0CAF55-EA76-4E6F-BCA8-78ADED1915DB}" destId="{86B3BEF6-B50C-44C7-8ACB-ACB052CBD1F2}" srcOrd="0" destOrd="0" parTransId="{988890CF-986F-4FAE-B347-B29B8F6BECBA}" sibTransId="{3083490D-6F66-4E8E-B8CD-0EF11D7A1638}"/>
    <dgm:cxn modelId="{EC8F026F-74F9-4071-91C8-53C92D009CC2}" type="presOf" srcId="{4D85421B-BA9A-4366-B2DB-C865DA7EB75F}" destId="{26D743C2-AB07-4D56-8F0C-BAD59C60C38F}" srcOrd="0" destOrd="0" presId="urn:microsoft.com/office/officeart/2005/8/layout/vList6"/>
    <dgm:cxn modelId="{234B2E4F-D24B-4720-A85E-A997CB645643}" srcId="{2B456F94-96FA-4F3B-AB09-99D80F8A86C4}" destId="{85DF6ECF-8DA8-46E4-AE68-84CC45CFD1BD}" srcOrd="0" destOrd="0" parTransId="{6B7158E1-FB6B-4C18-880E-A75DCCF23096}" sibTransId="{1399A00E-A083-45D2-904B-D8BB93F0065E}"/>
    <dgm:cxn modelId="{8C80718B-E12A-47AE-8837-A04E01FD3A97}" type="presOf" srcId="{85B08CD3-657F-4DFE-A8A3-715B390241C4}" destId="{26D743C2-AB07-4D56-8F0C-BAD59C60C38F}" srcOrd="0" destOrd="1" presId="urn:microsoft.com/office/officeart/2005/8/layout/vList6"/>
    <dgm:cxn modelId="{2B401597-C52B-4058-85A6-C171518658A5}" type="presOf" srcId="{86B3BEF6-B50C-44C7-8ACB-ACB052CBD1F2}" destId="{66633E22-A3E3-4956-A298-23799824E31A}" srcOrd="0" destOrd="0" presId="urn:microsoft.com/office/officeart/2005/8/layout/vList6"/>
    <dgm:cxn modelId="{049FEA97-CC37-4919-9154-8991C30B6EB7}" srcId="{85DF6ECF-8DA8-46E4-AE68-84CC45CFD1BD}" destId="{DAC4D655-0EBE-4566-8BB0-8A9FDAD5DB77}" srcOrd="0" destOrd="0" parTransId="{AF813872-724F-4CC2-A9B6-6048C9F1E751}" sibTransId="{27BB4AFF-736A-41DF-90B4-4BADF5867BF0}"/>
    <dgm:cxn modelId="{7A865D9B-7FCF-4F76-88B1-DD2AF090C3E3}" srcId="{BC3BEB60-C2F9-4D4E-817D-45290CF91806}" destId="{4D85421B-BA9A-4366-B2DB-C865DA7EB75F}" srcOrd="0" destOrd="0" parTransId="{6E36130A-5484-4D91-82B8-FF028FC66000}" sibTransId="{9D60730F-AB00-4ECF-BDCD-DFFB2153FCD7}"/>
    <dgm:cxn modelId="{0A65A8D0-F8CA-4ACD-BCEF-10DF201A9F57}" type="presOf" srcId="{85DF6ECF-8DA8-46E4-AE68-84CC45CFD1BD}" destId="{32A67808-F198-4F9D-AACD-BBFD4A0A566F}" srcOrd="0" destOrd="0" presId="urn:microsoft.com/office/officeart/2005/8/layout/vList6"/>
    <dgm:cxn modelId="{75885BD9-806E-4F05-AD85-D3433CFB61F3}" type="presOf" srcId="{5B0CAF55-EA76-4E6F-BCA8-78ADED1915DB}" destId="{90EADE48-A5F7-437E-A8D4-D1D47DD6E964}" srcOrd="0" destOrd="0" presId="urn:microsoft.com/office/officeart/2005/8/layout/vList6"/>
    <dgm:cxn modelId="{56B5F9EE-17CB-4A19-BCBD-911FAC1475EF}" type="presOf" srcId="{BC3BEB60-C2F9-4D4E-817D-45290CF91806}" destId="{BD70E7CF-75D4-4D24-88BE-4F8C40015EA4}" srcOrd="0" destOrd="0" presId="urn:microsoft.com/office/officeart/2005/8/layout/vList6"/>
    <dgm:cxn modelId="{B63709A2-40DE-4662-AB96-B6DA0629F3B7}" type="presParOf" srcId="{917CE614-FCBE-4772-A0C7-EDA9C1041CEE}" destId="{83911610-5CCF-4865-88C3-B243F9AE7AB8}" srcOrd="0" destOrd="0" presId="urn:microsoft.com/office/officeart/2005/8/layout/vList6"/>
    <dgm:cxn modelId="{6E94575F-F38A-48B9-BEBE-EBA0C5AE2FF7}" type="presParOf" srcId="{83911610-5CCF-4865-88C3-B243F9AE7AB8}" destId="{32A67808-F198-4F9D-AACD-BBFD4A0A566F}" srcOrd="0" destOrd="0" presId="urn:microsoft.com/office/officeart/2005/8/layout/vList6"/>
    <dgm:cxn modelId="{FAE14719-433E-4E17-AE25-BA77425F65F6}" type="presParOf" srcId="{83911610-5CCF-4865-88C3-B243F9AE7AB8}" destId="{3E4F2538-D4A9-45B7-8003-0EE06EC95300}" srcOrd="1" destOrd="0" presId="urn:microsoft.com/office/officeart/2005/8/layout/vList6"/>
    <dgm:cxn modelId="{1365CDEA-4BDE-436D-A6D0-7CEDD52DC134}" type="presParOf" srcId="{917CE614-FCBE-4772-A0C7-EDA9C1041CEE}" destId="{A8C9FE17-9DB7-417D-A333-9989336356CB}" srcOrd="1" destOrd="0" presId="urn:microsoft.com/office/officeart/2005/8/layout/vList6"/>
    <dgm:cxn modelId="{D2652A0F-0B9A-4F92-B6E9-288CED0A47A8}" type="presParOf" srcId="{917CE614-FCBE-4772-A0C7-EDA9C1041CEE}" destId="{34543AD0-2166-4852-BABC-A0EC1BE70317}" srcOrd="2" destOrd="0" presId="urn:microsoft.com/office/officeart/2005/8/layout/vList6"/>
    <dgm:cxn modelId="{61785A80-58F6-4209-90EB-8EADCBD23910}" type="presParOf" srcId="{34543AD0-2166-4852-BABC-A0EC1BE70317}" destId="{90EADE48-A5F7-437E-A8D4-D1D47DD6E964}" srcOrd="0" destOrd="0" presId="urn:microsoft.com/office/officeart/2005/8/layout/vList6"/>
    <dgm:cxn modelId="{FB88B7C8-4C78-4C2F-9E40-19A1C020A697}" type="presParOf" srcId="{34543AD0-2166-4852-BABC-A0EC1BE70317}" destId="{66633E22-A3E3-4956-A298-23799824E31A}" srcOrd="1" destOrd="0" presId="urn:microsoft.com/office/officeart/2005/8/layout/vList6"/>
    <dgm:cxn modelId="{996F3C4C-C3F5-40AB-A404-64361C82E93A}" type="presParOf" srcId="{917CE614-FCBE-4772-A0C7-EDA9C1041CEE}" destId="{2D78DF6F-5CB7-4F88-B9D5-3F9B04EC5C2A}" srcOrd="3" destOrd="0" presId="urn:microsoft.com/office/officeart/2005/8/layout/vList6"/>
    <dgm:cxn modelId="{93BBC633-375C-4A2B-9AEA-CF82F1C20D23}" type="presParOf" srcId="{917CE614-FCBE-4772-A0C7-EDA9C1041CEE}" destId="{7B49A2E7-412C-417D-B172-98C16B9BA403}" srcOrd="4" destOrd="0" presId="urn:microsoft.com/office/officeart/2005/8/layout/vList6"/>
    <dgm:cxn modelId="{D570DF9A-C429-4920-8C3F-D1A6BA8E7A1D}" type="presParOf" srcId="{7B49A2E7-412C-417D-B172-98C16B9BA403}" destId="{BD70E7CF-75D4-4D24-88BE-4F8C40015EA4}" srcOrd="0" destOrd="0" presId="urn:microsoft.com/office/officeart/2005/8/layout/vList6"/>
    <dgm:cxn modelId="{47DE8556-4559-410E-ADAF-7026EFF04458}" type="presParOf" srcId="{7B49A2E7-412C-417D-B172-98C16B9BA403}" destId="{26D743C2-AB07-4D56-8F0C-BAD59C60C38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DE182DA-AAAE-406D-89E7-BA7F3F66D7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6BD5521-E383-4896-B389-A369F13A30F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Language</a:t>
          </a:r>
        </a:p>
      </dgm:t>
    </dgm:pt>
    <dgm:pt modelId="{754AB392-65E0-4840-A572-CD3C29FE845B}" type="parTrans" cxnId="{56F48608-0DE3-4E3E-9658-3668BF9C49BE}">
      <dgm:prSet/>
      <dgm:spPr/>
      <dgm:t>
        <a:bodyPr/>
        <a:lstStyle/>
        <a:p>
          <a:endParaRPr lang="en-US"/>
        </a:p>
      </dgm:t>
    </dgm:pt>
    <dgm:pt modelId="{2A0C648E-F24C-4DB4-9A03-20C5AB3977CF}" type="sibTrans" cxnId="{56F48608-0DE3-4E3E-9658-3668BF9C49BE}">
      <dgm:prSet/>
      <dgm:spPr/>
      <dgm:t>
        <a:bodyPr/>
        <a:lstStyle/>
        <a:p>
          <a:endParaRPr lang="en-US"/>
        </a:p>
      </dgm:t>
    </dgm:pt>
    <dgm:pt modelId="{561B3368-CEF9-4EBD-A1E2-9379A2B08FB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Arrange for interpreter</a:t>
          </a:r>
        </a:p>
      </dgm:t>
    </dgm:pt>
    <dgm:pt modelId="{F6D9C4EF-E505-432E-828B-E6828D7B1BE8}" type="parTrans" cxnId="{65A7843F-D829-4A4E-8DB1-D9F498A9B504}">
      <dgm:prSet/>
      <dgm:spPr/>
      <dgm:t>
        <a:bodyPr/>
        <a:lstStyle/>
        <a:p>
          <a:endParaRPr lang="en-US"/>
        </a:p>
      </dgm:t>
    </dgm:pt>
    <dgm:pt modelId="{C756EC13-7618-4704-99B2-364B9C3CD09A}" type="sibTrans" cxnId="{65A7843F-D829-4A4E-8DB1-D9F498A9B504}">
      <dgm:prSet/>
      <dgm:spPr/>
      <dgm:t>
        <a:bodyPr/>
        <a:lstStyle/>
        <a:p>
          <a:endParaRPr lang="en-US"/>
        </a:p>
      </dgm:t>
    </dgm:pt>
    <dgm:pt modelId="{CA7F9D85-8EC8-4021-8DBF-A9F1BA944388}">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Sight disability</a:t>
          </a:r>
        </a:p>
      </dgm:t>
    </dgm:pt>
    <dgm:pt modelId="{D7E5CA1C-9F7E-42AD-9520-D1D760C2BE41}" type="parTrans" cxnId="{3C192E73-5B6E-467A-B3AB-FF372271EF7E}">
      <dgm:prSet/>
      <dgm:spPr/>
      <dgm:t>
        <a:bodyPr/>
        <a:lstStyle/>
        <a:p>
          <a:endParaRPr lang="en-US"/>
        </a:p>
      </dgm:t>
    </dgm:pt>
    <dgm:pt modelId="{285259A3-5583-49E5-938D-70B0722A3D71}" type="sibTrans" cxnId="{3C192E73-5B6E-467A-B3AB-FF372271EF7E}">
      <dgm:prSet/>
      <dgm:spPr/>
      <dgm:t>
        <a:bodyPr/>
        <a:lstStyle/>
        <a:p>
          <a:endParaRPr lang="en-US"/>
        </a:p>
      </dgm:t>
    </dgm:pt>
    <dgm:pt modelId="{096A7671-F4B2-4103-82E5-25542EF648D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Oral assessment if sight is not pre-requisite of Unit Standard</a:t>
          </a:r>
        </a:p>
      </dgm:t>
    </dgm:pt>
    <dgm:pt modelId="{FC53880C-17F6-40B0-B495-73162246CD37}" type="parTrans" cxnId="{F89FCDA7-0E64-42CD-8929-F1006F125E25}">
      <dgm:prSet/>
      <dgm:spPr/>
      <dgm:t>
        <a:bodyPr/>
        <a:lstStyle/>
        <a:p>
          <a:endParaRPr lang="en-US"/>
        </a:p>
      </dgm:t>
    </dgm:pt>
    <dgm:pt modelId="{74E3CC61-AE73-4698-949F-8A1D797E9864}" type="sibTrans" cxnId="{F89FCDA7-0E64-42CD-8929-F1006F125E25}">
      <dgm:prSet/>
      <dgm:spPr/>
      <dgm:t>
        <a:bodyPr/>
        <a:lstStyle/>
        <a:p>
          <a:endParaRPr lang="en-US"/>
        </a:p>
      </dgm:t>
    </dgm:pt>
    <dgm:pt modelId="{8B3936E0-5813-4151-88A5-20E7634445A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Hearing impairment</a:t>
          </a:r>
        </a:p>
      </dgm:t>
    </dgm:pt>
    <dgm:pt modelId="{FD917316-1868-451A-BF23-C8BE44D73D3C}" type="parTrans" cxnId="{975F6E08-030C-4E40-9D2C-B4368CD18793}">
      <dgm:prSet/>
      <dgm:spPr/>
      <dgm:t>
        <a:bodyPr/>
        <a:lstStyle/>
        <a:p>
          <a:endParaRPr lang="en-US"/>
        </a:p>
      </dgm:t>
    </dgm:pt>
    <dgm:pt modelId="{6DFF9B25-6BB1-4B1C-AC77-F779BD54EE20}" type="sibTrans" cxnId="{975F6E08-030C-4E40-9D2C-B4368CD18793}">
      <dgm:prSet/>
      <dgm:spPr/>
      <dgm:t>
        <a:bodyPr/>
        <a:lstStyle/>
        <a:p>
          <a:endParaRPr lang="en-US"/>
        </a:p>
      </dgm:t>
    </dgm:pt>
    <dgm:pt modelId="{BEC8373D-3E26-4E46-8A88-810D89294B8D}">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Slow  and accurate speech.</a:t>
          </a:r>
        </a:p>
      </dgm:t>
    </dgm:pt>
    <dgm:pt modelId="{C4118A35-CCF1-43A6-8641-CBA72454C15B}" type="parTrans" cxnId="{517A68A0-D162-41E3-8D7C-DD4750063FF4}">
      <dgm:prSet/>
      <dgm:spPr/>
      <dgm:t>
        <a:bodyPr/>
        <a:lstStyle/>
        <a:p>
          <a:endParaRPr lang="en-US"/>
        </a:p>
      </dgm:t>
    </dgm:pt>
    <dgm:pt modelId="{FDEC70C0-6E4E-436D-A023-179FD8216048}" type="sibTrans" cxnId="{517A68A0-D162-41E3-8D7C-DD4750063FF4}">
      <dgm:prSet/>
      <dgm:spPr/>
      <dgm:t>
        <a:bodyPr/>
        <a:lstStyle/>
        <a:p>
          <a:endParaRPr lang="en-US"/>
        </a:p>
      </dgm:t>
    </dgm:pt>
    <dgm:pt modelId="{53362461-3E63-4C35-8166-2E6F5CA947A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Light to assist in lip reading</a:t>
          </a:r>
        </a:p>
      </dgm:t>
    </dgm:pt>
    <dgm:pt modelId="{54F57B05-1155-46A6-B067-F5B3A70DC53B}" type="parTrans" cxnId="{CF0E2788-61B9-4CB5-9A3F-045F93035210}">
      <dgm:prSet/>
      <dgm:spPr/>
      <dgm:t>
        <a:bodyPr/>
        <a:lstStyle/>
        <a:p>
          <a:endParaRPr lang="en-US"/>
        </a:p>
      </dgm:t>
    </dgm:pt>
    <dgm:pt modelId="{584D01D3-C7DA-4FA1-98E5-BA5C6B2FDDE3}" type="sibTrans" cxnId="{CF0E2788-61B9-4CB5-9A3F-045F93035210}">
      <dgm:prSet/>
      <dgm:spPr/>
      <dgm:t>
        <a:bodyPr/>
        <a:lstStyle/>
        <a:p>
          <a:endParaRPr lang="en-US"/>
        </a:p>
      </dgm:t>
    </dgm:pt>
    <dgm:pt modelId="{F683E9E0-A1A3-4B2E-A80D-EE614E61687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Assessor close to candidate</a:t>
          </a:r>
        </a:p>
      </dgm:t>
    </dgm:pt>
    <dgm:pt modelId="{51E00DE4-1DF0-4A7F-9CBA-E8D1A49824C6}" type="parTrans" cxnId="{8D0BB95E-1B98-46F5-8731-841D32D54C3D}">
      <dgm:prSet/>
      <dgm:spPr/>
      <dgm:t>
        <a:bodyPr/>
        <a:lstStyle/>
        <a:p>
          <a:endParaRPr lang="en-US"/>
        </a:p>
      </dgm:t>
    </dgm:pt>
    <dgm:pt modelId="{DE5AA25B-C420-4FEF-A78F-7DF76ED54DAF}" type="sibTrans" cxnId="{8D0BB95E-1B98-46F5-8731-841D32D54C3D}">
      <dgm:prSet/>
      <dgm:spPr/>
      <dgm:t>
        <a:bodyPr/>
        <a:lstStyle/>
        <a:p>
          <a:endParaRPr lang="en-US"/>
        </a:p>
      </dgm:t>
    </dgm:pt>
    <dgm:pt modelId="{501E1130-855A-4D34-9951-7F229B071B9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Minimise Background noise</a:t>
          </a:r>
        </a:p>
      </dgm:t>
    </dgm:pt>
    <dgm:pt modelId="{7CD7567B-8B9E-4536-9A77-830F80A47795}" type="parTrans" cxnId="{BABB79EE-8A0F-49F4-BCEF-6EA9BBD2C31E}">
      <dgm:prSet/>
      <dgm:spPr/>
      <dgm:t>
        <a:bodyPr/>
        <a:lstStyle/>
        <a:p>
          <a:endParaRPr lang="en-US"/>
        </a:p>
      </dgm:t>
    </dgm:pt>
    <dgm:pt modelId="{8919E370-6E30-4848-BFF5-1276753922C1}" type="sibTrans" cxnId="{BABB79EE-8A0F-49F4-BCEF-6EA9BBD2C31E}">
      <dgm:prSet/>
      <dgm:spPr/>
      <dgm:t>
        <a:bodyPr/>
        <a:lstStyle/>
        <a:p>
          <a:endParaRPr lang="en-US"/>
        </a:p>
      </dgm:t>
    </dgm:pt>
    <dgm:pt modelId="{AF5B4D10-4DC5-4E56-A2E2-71444DA4366D}" type="pres">
      <dgm:prSet presAssocID="{2DE182DA-AAAE-406D-89E7-BA7F3F66D723}" presName="Name0" presStyleCnt="0">
        <dgm:presLayoutVars>
          <dgm:dir/>
          <dgm:animLvl val="lvl"/>
          <dgm:resizeHandles val="exact"/>
        </dgm:presLayoutVars>
      </dgm:prSet>
      <dgm:spPr/>
    </dgm:pt>
    <dgm:pt modelId="{243ADB12-1E44-440D-B3A1-907BC6F6F2DD}" type="pres">
      <dgm:prSet presAssocID="{36BD5521-E383-4896-B389-A369F13A30F5}" presName="linNode" presStyleCnt="0"/>
      <dgm:spPr/>
    </dgm:pt>
    <dgm:pt modelId="{7A72F910-6C2E-4CC8-BD1C-AA38F9BE017C}" type="pres">
      <dgm:prSet presAssocID="{36BD5521-E383-4896-B389-A369F13A30F5}" presName="parentText" presStyleLbl="node1" presStyleIdx="0" presStyleCnt="3">
        <dgm:presLayoutVars>
          <dgm:chMax val="1"/>
          <dgm:bulletEnabled val="1"/>
        </dgm:presLayoutVars>
      </dgm:prSet>
      <dgm:spPr/>
    </dgm:pt>
    <dgm:pt modelId="{66D3E0E8-9C7F-4A9A-91A0-31A51DB59046}" type="pres">
      <dgm:prSet presAssocID="{36BD5521-E383-4896-B389-A369F13A30F5}" presName="descendantText" presStyleLbl="alignAccFollowNode1" presStyleIdx="0" presStyleCnt="3" custScaleX="121000" custScaleY="121000">
        <dgm:presLayoutVars>
          <dgm:bulletEnabled val="1"/>
        </dgm:presLayoutVars>
      </dgm:prSet>
      <dgm:spPr/>
    </dgm:pt>
    <dgm:pt modelId="{8D4AAF33-B299-4F0C-8280-F9C20A3814E2}" type="pres">
      <dgm:prSet presAssocID="{2A0C648E-F24C-4DB4-9A03-20C5AB3977CF}" presName="sp" presStyleCnt="0"/>
      <dgm:spPr/>
    </dgm:pt>
    <dgm:pt modelId="{06A799F8-1A2E-4E53-B141-B5A6AF95C545}" type="pres">
      <dgm:prSet presAssocID="{CA7F9D85-8EC8-4021-8DBF-A9F1BA944388}" presName="linNode" presStyleCnt="0"/>
      <dgm:spPr/>
    </dgm:pt>
    <dgm:pt modelId="{4F246F91-2500-4641-8CF7-965D63792328}" type="pres">
      <dgm:prSet presAssocID="{CA7F9D85-8EC8-4021-8DBF-A9F1BA944388}" presName="parentText" presStyleLbl="node1" presStyleIdx="1" presStyleCnt="3">
        <dgm:presLayoutVars>
          <dgm:chMax val="1"/>
          <dgm:bulletEnabled val="1"/>
        </dgm:presLayoutVars>
      </dgm:prSet>
      <dgm:spPr/>
    </dgm:pt>
    <dgm:pt modelId="{2FCBCE92-EB59-4E95-9EF2-5E31DE72973B}" type="pres">
      <dgm:prSet presAssocID="{CA7F9D85-8EC8-4021-8DBF-A9F1BA944388}" presName="descendantText" presStyleLbl="alignAccFollowNode1" presStyleIdx="1" presStyleCnt="3" custScaleX="121000" custScaleY="121000">
        <dgm:presLayoutVars>
          <dgm:bulletEnabled val="1"/>
        </dgm:presLayoutVars>
      </dgm:prSet>
      <dgm:spPr/>
    </dgm:pt>
    <dgm:pt modelId="{6ACB46A4-5B36-43E2-B0A2-BA2374C0FB67}" type="pres">
      <dgm:prSet presAssocID="{285259A3-5583-49E5-938D-70B0722A3D71}" presName="sp" presStyleCnt="0"/>
      <dgm:spPr/>
    </dgm:pt>
    <dgm:pt modelId="{F2628952-E3F1-4052-B515-9C7E699A82D1}" type="pres">
      <dgm:prSet presAssocID="{8B3936E0-5813-4151-88A5-20E7634445AC}" presName="linNode" presStyleCnt="0"/>
      <dgm:spPr/>
    </dgm:pt>
    <dgm:pt modelId="{6F9A1E36-5A71-4056-90F4-88C72BEF6F8A}" type="pres">
      <dgm:prSet presAssocID="{8B3936E0-5813-4151-88A5-20E7634445AC}" presName="parentText" presStyleLbl="node1" presStyleIdx="2" presStyleCnt="3">
        <dgm:presLayoutVars>
          <dgm:chMax val="1"/>
          <dgm:bulletEnabled val="1"/>
        </dgm:presLayoutVars>
      </dgm:prSet>
      <dgm:spPr/>
    </dgm:pt>
    <dgm:pt modelId="{529221B6-9483-4508-A1D1-3A8B5CF3B1E7}" type="pres">
      <dgm:prSet presAssocID="{8B3936E0-5813-4151-88A5-20E7634445AC}" presName="descendantText" presStyleLbl="alignAccFollowNode1" presStyleIdx="2" presStyleCnt="3" custScaleX="121000" custScaleY="121000" custLinFactNeighborX="2194" custLinFactNeighborY="-665">
        <dgm:presLayoutVars>
          <dgm:bulletEnabled val="1"/>
        </dgm:presLayoutVars>
      </dgm:prSet>
      <dgm:spPr/>
    </dgm:pt>
  </dgm:ptLst>
  <dgm:cxnLst>
    <dgm:cxn modelId="{E27DD802-F7C8-466D-BDAA-394AF98CD5E0}" type="presOf" srcId="{501E1130-855A-4D34-9951-7F229B071B98}" destId="{529221B6-9483-4508-A1D1-3A8B5CF3B1E7}" srcOrd="0" destOrd="3" presId="urn:microsoft.com/office/officeart/2005/8/layout/vList5"/>
    <dgm:cxn modelId="{C3317705-B541-45EC-AD09-E0E4654B7B27}" type="presOf" srcId="{561B3368-CEF9-4EBD-A1E2-9379A2B08FBE}" destId="{66D3E0E8-9C7F-4A9A-91A0-31A51DB59046}" srcOrd="0" destOrd="0" presId="urn:microsoft.com/office/officeart/2005/8/layout/vList5"/>
    <dgm:cxn modelId="{975F6E08-030C-4E40-9D2C-B4368CD18793}" srcId="{2DE182DA-AAAE-406D-89E7-BA7F3F66D723}" destId="{8B3936E0-5813-4151-88A5-20E7634445AC}" srcOrd="2" destOrd="0" parTransId="{FD917316-1868-451A-BF23-C8BE44D73D3C}" sibTransId="{6DFF9B25-6BB1-4B1C-AC77-F779BD54EE20}"/>
    <dgm:cxn modelId="{56F48608-0DE3-4E3E-9658-3668BF9C49BE}" srcId="{2DE182DA-AAAE-406D-89E7-BA7F3F66D723}" destId="{36BD5521-E383-4896-B389-A369F13A30F5}" srcOrd="0" destOrd="0" parTransId="{754AB392-65E0-4840-A572-CD3C29FE845B}" sibTransId="{2A0C648E-F24C-4DB4-9A03-20C5AB3977CF}"/>
    <dgm:cxn modelId="{82F23E1D-8D6C-4772-8440-0FE2DBB71507}" type="presOf" srcId="{2DE182DA-AAAE-406D-89E7-BA7F3F66D723}" destId="{AF5B4D10-4DC5-4E56-A2E2-71444DA4366D}" srcOrd="0" destOrd="0" presId="urn:microsoft.com/office/officeart/2005/8/layout/vList5"/>
    <dgm:cxn modelId="{83A8222C-7D71-4E73-9951-AE732A695918}" type="presOf" srcId="{8B3936E0-5813-4151-88A5-20E7634445AC}" destId="{6F9A1E36-5A71-4056-90F4-88C72BEF6F8A}" srcOrd="0" destOrd="0" presId="urn:microsoft.com/office/officeart/2005/8/layout/vList5"/>
    <dgm:cxn modelId="{65A7843F-D829-4A4E-8DB1-D9F498A9B504}" srcId="{36BD5521-E383-4896-B389-A369F13A30F5}" destId="{561B3368-CEF9-4EBD-A1E2-9379A2B08FBE}" srcOrd="0" destOrd="0" parTransId="{F6D9C4EF-E505-432E-828B-E6828D7B1BE8}" sibTransId="{C756EC13-7618-4704-99B2-364B9C3CD09A}"/>
    <dgm:cxn modelId="{8D0BB95E-1B98-46F5-8731-841D32D54C3D}" srcId="{8B3936E0-5813-4151-88A5-20E7634445AC}" destId="{F683E9E0-A1A3-4B2E-A80D-EE614E616872}" srcOrd="1" destOrd="0" parTransId="{51E00DE4-1DF0-4A7F-9CBA-E8D1A49824C6}" sibTransId="{DE5AA25B-C420-4FEF-A78F-7DF76ED54DAF}"/>
    <dgm:cxn modelId="{4126D448-478F-4BC0-A339-57C6F1A929DF}" type="presOf" srcId="{36BD5521-E383-4896-B389-A369F13A30F5}" destId="{7A72F910-6C2E-4CC8-BD1C-AA38F9BE017C}" srcOrd="0" destOrd="0" presId="urn:microsoft.com/office/officeart/2005/8/layout/vList5"/>
    <dgm:cxn modelId="{3C192E73-5B6E-467A-B3AB-FF372271EF7E}" srcId="{2DE182DA-AAAE-406D-89E7-BA7F3F66D723}" destId="{CA7F9D85-8EC8-4021-8DBF-A9F1BA944388}" srcOrd="1" destOrd="0" parTransId="{D7E5CA1C-9F7E-42AD-9520-D1D760C2BE41}" sibTransId="{285259A3-5583-49E5-938D-70B0722A3D71}"/>
    <dgm:cxn modelId="{0A6E8653-3BC1-43CD-8BA8-9B4F9098C76A}" type="presOf" srcId="{BEC8373D-3E26-4E46-8A88-810D89294B8D}" destId="{529221B6-9483-4508-A1D1-3A8B5CF3B1E7}" srcOrd="0" destOrd="0" presId="urn:microsoft.com/office/officeart/2005/8/layout/vList5"/>
    <dgm:cxn modelId="{9CFC6381-300D-410E-A4D7-B924A776E616}" type="presOf" srcId="{F683E9E0-A1A3-4B2E-A80D-EE614E616872}" destId="{529221B6-9483-4508-A1D1-3A8B5CF3B1E7}" srcOrd="0" destOrd="1" presId="urn:microsoft.com/office/officeart/2005/8/layout/vList5"/>
    <dgm:cxn modelId="{C65AB183-DFA1-4159-953C-A574F194D907}" type="presOf" srcId="{53362461-3E63-4C35-8166-2E6F5CA947A5}" destId="{529221B6-9483-4508-A1D1-3A8B5CF3B1E7}" srcOrd="0" destOrd="2" presId="urn:microsoft.com/office/officeart/2005/8/layout/vList5"/>
    <dgm:cxn modelId="{CF0E2788-61B9-4CB5-9A3F-045F93035210}" srcId="{8B3936E0-5813-4151-88A5-20E7634445AC}" destId="{53362461-3E63-4C35-8166-2E6F5CA947A5}" srcOrd="2" destOrd="0" parTransId="{54F57B05-1155-46A6-B067-F5B3A70DC53B}" sibTransId="{584D01D3-C7DA-4FA1-98E5-BA5C6B2FDDE3}"/>
    <dgm:cxn modelId="{517A68A0-D162-41E3-8D7C-DD4750063FF4}" srcId="{8B3936E0-5813-4151-88A5-20E7634445AC}" destId="{BEC8373D-3E26-4E46-8A88-810D89294B8D}" srcOrd="0" destOrd="0" parTransId="{C4118A35-CCF1-43A6-8641-CBA72454C15B}" sibTransId="{FDEC70C0-6E4E-436D-A023-179FD8216048}"/>
    <dgm:cxn modelId="{F89FCDA7-0E64-42CD-8929-F1006F125E25}" srcId="{CA7F9D85-8EC8-4021-8DBF-A9F1BA944388}" destId="{096A7671-F4B2-4103-82E5-25542EF648D4}" srcOrd="0" destOrd="0" parTransId="{FC53880C-17F6-40B0-B495-73162246CD37}" sibTransId="{74E3CC61-AE73-4698-949F-8A1D797E9864}"/>
    <dgm:cxn modelId="{58FCF2CD-88B5-436C-923B-90A5193E727C}" type="presOf" srcId="{096A7671-F4B2-4103-82E5-25542EF648D4}" destId="{2FCBCE92-EB59-4E95-9EF2-5E31DE72973B}" srcOrd="0" destOrd="0" presId="urn:microsoft.com/office/officeart/2005/8/layout/vList5"/>
    <dgm:cxn modelId="{0CC58EEB-0DE5-42C6-A696-33B14F56E7C0}" type="presOf" srcId="{CA7F9D85-8EC8-4021-8DBF-A9F1BA944388}" destId="{4F246F91-2500-4641-8CF7-965D63792328}" srcOrd="0" destOrd="0" presId="urn:microsoft.com/office/officeart/2005/8/layout/vList5"/>
    <dgm:cxn modelId="{BABB79EE-8A0F-49F4-BCEF-6EA9BBD2C31E}" srcId="{8B3936E0-5813-4151-88A5-20E7634445AC}" destId="{501E1130-855A-4D34-9951-7F229B071B98}" srcOrd="3" destOrd="0" parTransId="{7CD7567B-8B9E-4536-9A77-830F80A47795}" sibTransId="{8919E370-6E30-4848-BFF5-1276753922C1}"/>
    <dgm:cxn modelId="{061C8594-F0EA-4C47-8489-3841E0E0FF12}" type="presParOf" srcId="{AF5B4D10-4DC5-4E56-A2E2-71444DA4366D}" destId="{243ADB12-1E44-440D-B3A1-907BC6F6F2DD}" srcOrd="0" destOrd="0" presId="urn:microsoft.com/office/officeart/2005/8/layout/vList5"/>
    <dgm:cxn modelId="{BBED5D45-ED14-443F-BAE5-B7AAD04B6D1C}" type="presParOf" srcId="{243ADB12-1E44-440D-B3A1-907BC6F6F2DD}" destId="{7A72F910-6C2E-4CC8-BD1C-AA38F9BE017C}" srcOrd="0" destOrd="0" presId="urn:microsoft.com/office/officeart/2005/8/layout/vList5"/>
    <dgm:cxn modelId="{7B289A89-8249-40EC-AA95-BDA16F3B0592}" type="presParOf" srcId="{243ADB12-1E44-440D-B3A1-907BC6F6F2DD}" destId="{66D3E0E8-9C7F-4A9A-91A0-31A51DB59046}" srcOrd="1" destOrd="0" presId="urn:microsoft.com/office/officeart/2005/8/layout/vList5"/>
    <dgm:cxn modelId="{45F0200C-9404-4289-8EA0-4F79E513AF10}" type="presParOf" srcId="{AF5B4D10-4DC5-4E56-A2E2-71444DA4366D}" destId="{8D4AAF33-B299-4F0C-8280-F9C20A3814E2}" srcOrd="1" destOrd="0" presId="urn:microsoft.com/office/officeart/2005/8/layout/vList5"/>
    <dgm:cxn modelId="{304301CB-059C-46C7-BB2E-BC0ACB89C505}" type="presParOf" srcId="{AF5B4D10-4DC5-4E56-A2E2-71444DA4366D}" destId="{06A799F8-1A2E-4E53-B141-B5A6AF95C545}" srcOrd="2" destOrd="0" presId="urn:microsoft.com/office/officeart/2005/8/layout/vList5"/>
    <dgm:cxn modelId="{657AFD3B-74E9-4B5C-9C3A-C9C3732164BE}" type="presParOf" srcId="{06A799F8-1A2E-4E53-B141-B5A6AF95C545}" destId="{4F246F91-2500-4641-8CF7-965D63792328}" srcOrd="0" destOrd="0" presId="urn:microsoft.com/office/officeart/2005/8/layout/vList5"/>
    <dgm:cxn modelId="{97C13293-8DDE-4295-BD22-C2A995088BA1}" type="presParOf" srcId="{06A799F8-1A2E-4E53-B141-B5A6AF95C545}" destId="{2FCBCE92-EB59-4E95-9EF2-5E31DE72973B}" srcOrd="1" destOrd="0" presId="urn:microsoft.com/office/officeart/2005/8/layout/vList5"/>
    <dgm:cxn modelId="{6B7501A4-EEDF-4AA2-A4A1-6A5C736C0CC3}" type="presParOf" srcId="{AF5B4D10-4DC5-4E56-A2E2-71444DA4366D}" destId="{6ACB46A4-5B36-43E2-B0A2-BA2374C0FB67}" srcOrd="3" destOrd="0" presId="urn:microsoft.com/office/officeart/2005/8/layout/vList5"/>
    <dgm:cxn modelId="{08A05F0C-2006-4599-8D08-8EE4B5A84A1E}" type="presParOf" srcId="{AF5B4D10-4DC5-4E56-A2E2-71444DA4366D}" destId="{F2628952-E3F1-4052-B515-9C7E699A82D1}" srcOrd="4" destOrd="0" presId="urn:microsoft.com/office/officeart/2005/8/layout/vList5"/>
    <dgm:cxn modelId="{EEACEEC1-3103-425D-9C9C-95B1C15346AE}" type="presParOf" srcId="{F2628952-E3F1-4052-B515-9C7E699A82D1}" destId="{6F9A1E36-5A71-4056-90F4-88C72BEF6F8A}" srcOrd="0" destOrd="0" presId="urn:microsoft.com/office/officeart/2005/8/layout/vList5"/>
    <dgm:cxn modelId="{64A19DAA-9707-4E87-A35E-B7C070F9D72C}" type="presParOf" srcId="{F2628952-E3F1-4052-B515-9C7E699A82D1}" destId="{529221B6-9483-4508-A1D1-3A8B5CF3B1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DE182DA-AAAE-406D-89E7-BA7F3F66D7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6BD5521-E383-4896-B389-A369F13A30F5}">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Quadriplegic/ paraplegic</a:t>
          </a:r>
        </a:p>
      </dgm:t>
    </dgm:pt>
    <dgm:pt modelId="{754AB392-65E0-4840-A572-CD3C29FE845B}" type="parTrans" cxnId="{56F48608-0DE3-4E3E-9658-3668BF9C49BE}">
      <dgm:prSet/>
      <dgm:spPr/>
      <dgm:t>
        <a:bodyPr/>
        <a:lstStyle/>
        <a:p>
          <a:endParaRPr lang="en-US"/>
        </a:p>
      </dgm:t>
    </dgm:pt>
    <dgm:pt modelId="{2A0C648E-F24C-4DB4-9A03-20C5AB3977CF}" type="sibTrans" cxnId="{56F48608-0DE3-4E3E-9658-3668BF9C49BE}">
      <dgm:prSet/>
      <dgm:spPr/>
      <dgm:t>
        <a:bodyPr/>
        <a:lstStyle/>
        <a:p>
          <a:endParaRPr lang="en-US"/>
        </a:p>
      </dgm:t>
    </dgm:pt>
    <dgm:pt modelId="{561B3368-CEF9-4EBD-A1E2-9379A2B08FB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600" dirty="0"/>
            <a:t>Assessment facilities should have access to ramps and lifts</a:t>
          </a:r>
        </a:p>
      </dgm:t>
    </dgm:pt>
    <dgm:pt modelId="{F6D9C4EF-E505-432E-828B-E6828D7B1BE8}" type="parTrans" cxnId="{65A7843F-D829-4A4E-8DB1-D9F498A9B504}">
      <dgm:prSet/>
      <dgm:spPr/>
      <dgm:t>
        <a:bodyPr/>
        <a:lstStyle/>
        <a:p>
          <a:endParaRPr lang="en-US"/>
        </a:p>
      </dgm:t>
    </dgm:pt>
    <dgm:pt modelId="{C756EC13-7618-4704-99B2-364B9C3CD09A}" type="sibTrans" cxnId="{65A7843F-D829-4A4E-8DB1-D9F498A9B504}">
      <dgm:prSet/>
      <dgm:spPr/>
      <dgm:t>
        <a:bodyPr/>
        <a:lstStyle/>
        <a:p>
          <a:endParaRPr lang="en-US"/>
        </a:p>
      </dgm:t>
    </dgm:pt>
    <dgm:pt modelId="{CA7F9D85-8EC8-4021-8DBF-A9F1BA94438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Dumbness</a:t>
          </a:r>
        </a:p>
      </dgm:t>
    </dgm:pt>
    <dgm:pt modelId="{D7E5CA1C-9F7E-42AD-9520-D1D760C2BE41}" type="parTrans" cxnId="{3C192E73-5B6E-467A-B3AB-FF372271EF7E}">
      <dgm:prSet/>
      <dgm:spPr/>
      <dgm:t>
        <a:bodyPr/>
        <a:lstStyle/>
        <a:p>
          <a:endParaRPr lang="en-US"/>
        </a:p>
      </dgm:t>
    </dgm:pt>
    <dgm:pt modelId="{285259A3-5583-49E5-938D-70B0722A3D71}" type="sibTrans" cxnId="{3C192E73-5B6E-467A-B3AB-FF372271EF7E}">
      <dgm:prSet/>
      <dgm:spPr/>
      <dgm:t>
        <a:bodyPr/>
        <a:lstStyle/>
        <a:p>
          <a:endParaRPr lang="en-US"/>
        </a:p>
      </dgm:t>
    </dgm:pt>
    <dgm:pt modelId="{096A7671-F4B2-4103-82E5-25542EF648D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600" dirty="0"/>
            <a:t>Written communication</a:t>
          </a:r>
        </a:p>
      </dgm:t>
    </dgm:pt>
    <dgm:pt modelId="{FC53880C-17F6-40B0-B495-73162246CD37}" type="parTrans" cxnId="{F89FCDA7-0E64-42CD-8929-F1006F125E25}">
      <dgm:prSet/>
      <dgm:spPr/>
      <dgm:t>
        <a:bodyPr/>
        <a:lstStyle/>
        <a:p>
          <a:endParaRPr lang="en-US"/>
        </a:p>
      </dgm:t>
    </dgm:pt>
    <dgm:pt modelId="{74E3CC61-AE73-4698-949F-8A1D797E9864}" type="sibTrans" cxnId="{F89FCDA7-0E64-42CD-8929-F1006F125E25}">
      <dgm:prSet/>
      <dgm:spPr/>
      <dgm:t>
        <a:bodyPr/>
        <a:lstStyle/>
        <a:p>
          <a:endParaRPr lang="en-US"/>
        </a:p>
      </dgm:t>
    </dgm:pt>
    <dgm:pt modelId="{0BB1E26D-8890-4FF6-8908-3C4DDFC7AEC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600" dirty="0"/>
            <a:t>Should be spacious</a:t>
          </a:r>
        </a:p>
      </dgm:t>
    </dgm:pt>
    <dgm:pt modelId="{7FF2D053-2EB9-4125-A38F-44E0187F08E8}" type="parTrans" cxnId="{97249768-A30A-4BEE-95FE-3D810ADD7F7E}">
      <dgm:prSet/>
      <dgm:spPr/>
      <dgm:t>
        <a:bodyPr/>
        <a:lstStyle/>
        <a:p>
          <a:endParaRPr lang="en-US"/>
        </a:p>
      </dgm:t>
    </dgm:pt>
    <dgm:pt modelId="{59CD8CA5-51F5-4885-A39A-B266211F429B}" type="sibTrans" cxnId="{97249768-A30A-4BEE-95FE-3D810ADD7F7E}">
      <dgm:prSet/>
      <dgm:spPr/>
      <dgm:t>
        <a:bodyPr/>
        <a:lstStyle/>
        <a:p>
          <a:endParaRPr lang="en-US"/>
        </a:p>
      </dgm:t>
    </dgm:pt>
    <dgm:pt modelId="{8B3936E0-5813-4151-88A5-20E7634445AC}">
      <dgm:prSet phldrT="[Text]" custT="1"/>
      <dgm:spPr>
        <a:solidFill>
          <a:schemeClr val="accent5"/>
        </a:solidFill>
      </dgm:spPr>
      <dgm:t>
        <a:bodyPr/>
        <a:lstStyle/>
        <a:p>
          <a:r>
            <a:rPr lang="en-US" sz="2800" dirty="0"/>
            <a:t>Pregnancy</a:t>
          </a:r>
        </a:p>
      </dgm:t>
    </dgm:pt>
    <dgm:pt modelId="{6DFF9B25-6BB1-4B1C-AC77-F779BD54EE20}" type="sibTrans" cxnId="{975F6E08-030C-4E40-9D2C-B4368CD18793}">
      <dgm:prSet/>
      <dgm:spPr/>
      <dgm:t>
        <a:bodyPr/>
        <a:lstStyle/>
        <a:p>
          <a:endParaRPr lang="en-US"/>
        </a:p>
      </dgm:t>
    </dgm:pt>
    <dgm:pt modelId="{FD917316-1868-451A-BF23-C8BE44D73D3C}" type="parTrans" cxnId="{975F6E08-030C-4E40-9D2C-B4368CD18793}">
      <dgm:prSet/>
      <dgm:spPr/>
      <dgm:t>
        <a:bodyPr/>
        <a:lstStyle/>
        <a:p>
          <a:endParaRPr lang="en-US"/>
        </a:p>
      </dgm:t>
    </dgm:pt>
    <dgm:pt modelId="{BEC8373D-3E26-4E46-8A88-810D89294B8D}">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600" dirty="0"/>
            <a:t>Medical advice if assessment requires physical involvement </a:t>
          </a:r>
        </a:p>
      </dgm:t>
    </dgm:pt>
    <dgm:pt modelId="{FDEC70C0-6E4E-436D-A023-179FD8216048}" type="sibTrans" cxnId="{517A68A0-D162-41E3-8D7C-DD4750063FF4}">
      <dgm:prSet/>
      <dgm:spPr/>
      <dgm:t>
        <a:bodyPr/>
        <a:lstStyle/>
        <a:p>
          <a:endParaRPr lang="en-US"/>
        </a:p>
      </dgm:t>
    </dgm:pt>
    <dgm:pt modelId="{C4118A35-CCF1-43A6-8641-CBA72454C15B}" type="parTrans" cxnId="{517A68A0-D162-41E3-8D7C-DD4750063FF4}">
      <dgm:prSet/>
      <dgm:spPr/>
      <dgm:t>
        <a:bodyPr/>
        <a:lstStyle/>
        <a:p>
          <a:endParaRPr lang="en-US"/>
        </a:p>
      </dgm:t>
    </dgm:pt>
    <dgm:pt modelId="{AF5B4D10-4DC5-4E56-A2E2-71444DA4366D}" type="pres">
      <dgm:prSet presAssocID="{2DE182DA-AAAE-406D-89E7-BA7F3F66D723}" presName="Name0" presStyleCnt="0">
        <dgm:presLayoutVars>
          <dgm:dir/>
          <dgm:animLvl val="lvl"/>
          <dgm:resizeHandles val="exact"/>
        </dgm:presLayoutVars>
      </dgm:prSet>
      <dgm:spPr/>
    </dgm:pt>
    <dgm:pt modelId="{243ADB12-1E44-440D-B3A1-907BC6F6F2DD}" type="pres">
      <dgm:prSet presAssocID="{36BD5521-E383-4896-B389-A369F13A30F5}" presName="linNode" presStyleCnt="0"/>
      <dgm:spPr/>
    </dgm:pt>
    <dgm:pt modelId="{7A72F910-6C2E-4CC8-BD1C-AA38F9BE017C}" type="pres">
      <dgm:prSet presAssocID="{36BD5521-E383-4896-B389-A369F13A30F5}" presName="parentText" presStyleLbl="node1" presStyleIdx="0" presStyleCnt="3">
        <dgm:presLayoutVars>
          <dgm:chMax val="1"/>
          <dgm:bulletEnabled val="1"/>
        </dgm:presLayoutVars>
      </dgm:prSet>
      <dgm:spPr/>
    </dgm:pt>
    <dgm:pt modelId="{66D3E0E8-9C7F-4A9A-91A0-31A51DB59046}" type="pres">
      <dgm:prSet presAssocID="{36BD5521-E383-4896-B389-A369F13A30F5}" presName="descendantText" presStyleLbl="alignAccFollowNode1" presStyleIdx="0" presStyleCnt="3" custScaleX="121000" custScaleY="121000">
        <dgm:presLayoutVars>
          <dgm:bulletEnabled val="1"/>
        </dgm:presLayoutVars>
      </dgm:prSet>
      <dgm:spPr/>
    </dgm:pt>
    <dgm:pt modelId="{8D4AAF33-B299-4F0C-8280-F9C20A3814E2}" type="pres">
      <dgm:prSet presAssocID="{2A0C648E-F24C-4DB4-9A03-20C5AB3977CF}" presName="sp" presStyleCnt="0"/>
      <dgm:spPr/>
    </dgm:pt>
    <dgm:pt modelId="{06A799F8-1A2E-4E53-B141-B5A6AF95C545}" type="pres">
      <dgm:prSet presAssocID="{CA7F9D85-8EC8-4021-8DBF-A9F1BA944388}" presName="linNode" presStyleCnt="0"/>
      <dgm:spPr/>
    </dgm:pt>
    <dgm:pt modelId="{4F246F91-2500-4641-8CF7-965D63792328}" type="pres">
      <dgm:prSet presAssocID="{CA7F9D85-8EC8-4021-8DBF-A9F1BA944388}" presName="parentText" presStyleLbl="node1" presStyleIdx="1" presStyleCnt="3">
        <dgm:presLayoutVars>
          <dgm:chMax val="1"/>
          <dgm:bulletEnabled val="1"/>
        </dgm:presLayoutVars>
      </dgm:prSet>
      <dgm:spPr/>
    </dgm:pt>
    <dgm:pt modelId="{2FCBCE92-EB59-4E95-9EF2-5E31DE72973B}" type="pres">
      <dgm:prSet presAssocID="{CA7F9D85-8EC8-4021-8DBF-A9F1BA944388}" presName="descendantText" presStyleLbl="alignAccFollowNode1" presStyleIdx="1" presStyleCnt="3" custScaleX="121000" custScaleY="121000">
        <dgm:presLayoutVars>
          <dgm:bulletEnabled val="1"/>
        </dgm:presLayoutVars>
      </dgm:prSet>
      <dgm:spPr/>
    </dgm:pt>
    <dgm:pt modelId="{6ACB46A4-5B36-43E2-B0A2-BA2374C0FB67}" type="pres">
      <dgm:prSet presAssocID="{285259A3-5583-49E5-938D-70B0722A3D71}" presName="sp" presStyleCnt="0"/>
      <dgm:spPr/>
    </dgm:pt>
    <dgm:pt modelId="{F2628952-E3F1-4052-B515-9C7E699A82D1}" type="pres">
      <dgm:prSet presAssocID="{8B3936E0-5813-4151-88A5-20E7634445AC}" presName="linNode" presStyleCnt="0"/>
      <dgm:spPr/>
    </dgm:pt>
    <dgm:pt modelId="{6F9A1E36-5A71-4056-90F4-88C72BEF6F8A}" type="pres">
      <dgm:prSet presAssocID="{8B3936E0-5813-4151-88A5-20E7634445AC}" presName="parentText" presStyleLbl="node1" presStyleIdx="2" presStyleCnt="3">
        <dgm:presLayoutVars>
          <dgm:chMax val="1"/>
          <dgm:bulletEnabled val="1"/>
        </dgm:presLayoutVars>
      </dgm:prSet>
      <dgm:spPr/>
    </dgm:pt>
    <dgm:pt modelId="{529221B6-9483-4508-A1D1-3A8B5CF3B1E7}" type="pres">
      <dgm:prSet presAssocID="{8B3936E0-5813-4151-88A5-20E7634445AC}" presName="descendantText" presStyleLbl="alignAccFollowNode1" presStyleIdx="2" presStyleCnt="3" custScaleX="121000" custScaleY="121000" custLinFactNeighborX="2194" custLinFactNeighborY="-665">
        <dgm:presLayoutVars>
          <dgm:bulletEnabled val="1"/>
        </dgm:presLayoutVars>
      </dgm:prSet>
      <dgm:spPr/>
    </dgm:pt>
  </dgm:ptLst>
  <dgm:cxnLst>
    <dgm:cxn modelId="{975F6E08-030C-4E40-9D2C-B4368CD18793}" srcId="{2DE182DA-AAAE-406D-89E7-BA7F3F66D723}" destId="{8B3936E0-5813-4151-88A5-20E7634445AC}" srcOrd="2" destOrd="0" parTransId="{FD917316-1868-451A-BF23-C8BE44D73D3C}" sibTransId="{6DFF9B25-6BB1-4B1C-AC77-F779BD54EE20}"/>
    <dgm:cxn modelId="{56F48608-0DE3-4E3E-9658-3668BF9C49BE}" srcId="{2DE182DA-AAAE-406D-89E7-BA7F3F66D723}" destId="{36BD5521-E383-4896-B389-A369F13A30F5}" srcOrd="0" destOrd="0" parTransId="{754AB392-65E0-4840-A572-CD3C29FE845B}" sibTransId="{2A0C648E-F24C-4DB4-9A03-20C5AB3977CF}"/>
    <dgm:cxn modelId="{65A7843F-D829-4A4E-8DB1-D9F498A9B504}" srcId="{36BD5521-E383-4896-B389-A369F13A30F5}" destId="{561B3368-CEF9-4EBD-A1E2-9379A2B08FBE}" srcOrd="0" destOrd="0" parTransId="{F6D9C4EF-E505-432E-828B-E6828D7B1BE8}" sibTransId="{C756EC13-7618-4704-99B2-364B9C3CD09A}"/>
    <dgm:cxn modelId="{8C25E446-5829-4E4D-9A56-87DEEC28141B}" type="presOf" srcId="{8B3936E0-5813-4151-88A5-20E7634445AC}" destId="{6F9A1E36-5A71-4056-90F4-88C72BEF6F8A}" srcOrd="0" destOrd="0" presId="urn:microsoft.com/office/officeart/2005/8/layout/vList5"/>
    <dgm:cxn modelId="{97249768-A30A-4BEE-95FE-3D810ADD7F7E}" srcId="{36BD5521-E383-4896-B389-A369F13A30F5}" destId="{0BB1E26D-8890-4FF6-8908-3C4DDFC7AEC2}" srcOrd="1" destOrd="0" parTransId="{7FF2D053-2EB9-4125-A38F-44E0187F08E8}" sibTransId="{59CD8CA5-51F5-4885-A39A-B266211F429B}"/>
    <dgm:cxn modelId="{C110F24D-1735-44F5-8277-A3BEF15CD07B}" type="presOf" srcId="{561B3368-CEF9-4EBD-A1E2-9379A2B08FBE}" destId="{66D3E0E8-9C7F-4A9A-91A0-31A51DB59046}" srcOrd="0" destOrd="0" presId="urn:microsoft.com/office/officeart/2005/8/layout/vList5"/>
    <dgm:cxn modelId="{3C192E73-5B6E-467A-B3AB-FF372271EF7E}" srcId="{2DE182DA-AAAE-406D-89E7-BA7F3F66D723}" destId="{CA7F9D85-8EC8-4021-8DBF-A9F1BA944388}" srcOrd="1" destOrd="0" parTransId="{D7E5CA1C-9F7E-42AD-9520-D1D760C2BE41}" sibTransId="{285259A3-5583-49E5-938D-70B0722A3D71}"/>
    <dgm:cxn modelId="{5F056388-396F-456D-91AE-3E37EC919E9C}" type="presOf" srcId="{BEC8373D-3E26-4E46-8A88-810D89294B8D}" destId="{529221B6-9483-4508-A1D1-3A8B5CF3B1E7}" srcOrd="0" destOrd="0" presId="urn:microsoft.com/office/officeart/2005/8/layout/vList5"/>
    <dgm:cxn modelId="{5988C190-A420-4975-A281-93BF45753EDD}" type="presOf" srcId="{36BD5521-E383-4896-B389-A369F13A30F5}" destId="{7A72F910-6C2E-4CC8-BD1C-AA38F9BE017C}" srcOrd="0" destOrd="0" presId="urn:microsoft.com/office/officeart/2005/8/layout/vList5"/>
    <dgm:cxn modelId="{517A68A0-D162-41E3-8D7C-DD4750063FF4}" srcId="{8B3936E0-5813-4151-88A5-20E7634445AC}" destId="{BEC8373D-3E26-4E46-8A88-810D89294B8D}" srcOrd="0" destOrd="0" parTransId="{C4118A35-CCF1-43A6-8641-CBA72454C15B}" sibTransId="{FDEC70C0-6E4E-436D-A023-179FD8216048}"/>
    <dgm:cxn modelId="{911946A3-3B8C-469B-BFFA-127F9A8C5241}" type="presOf" srcId="{0BB1E26D-8890-4FF6-8908-3C4DDFC7AEC2}" destId="{66D3E0E8-9C7F-4A9A-91A0-31A51DB59046}" srcOrd="0" destOrd="1" presId="urn:microsoft.com/office/officeart/2005/8/layout/vList5"/>
    <dgm:cxn modelId="{F89FCDA7-0E64-42CD-8929-F1006F125E25}" srcId="{CA7F9D85-8EC8-4021-8DBF-A9F1BA944388}" destId="{096A7671-F4B2-4103-82E5-25542EF648D4}" srcOrd="0" destOrd="0" parTransId="{FC53880C-17F6-40B0-B495-73162246CD37}" sibTransId="{74E3CC61-AE73-4698-949F-8A1D797E9864}"/>
    <dgm:cxn modelId="{B84430A8-D100-4871-A659-8777CB18C8A5}" type="presOf" srcId="{CA7F9D85-8EC8-4021-8DBF-A9F1BA944388}" destId="{4F246F91-2500-4641-8CF7-965D63792328}" srcOrd="0" destOrd="0" presId="urn:microsoft.com/office/officeart/2005/8/layout/vList5"/>
    <dgm:cxn modelId="{EFE606BC-C1D7-4BE2-B812-1CD51B772CC5}" type="presOf" srcId="{2DE182DA-AAAE-406D-89E7-BA7F3F66D723}" destId="{AF5B4D10-4DC5-4E56-A2E2-71444DA4366D}" srcOrd="0" destOrd="0" presId="urn:microsoft.com/office/officeart/2005/8/layout/vList5"/>
    <dgm:cxn modelId="{51A697FE-5822-42FA-B9B5-F0F2DE2E581A}" type="presOf" srcId="{096A7671-F4B2-4103-82E5-25542EF648D4}" destId="{2FCBCE92-EB59-4E95-9EF2-5E31DE72973B}" srcOrd="0" destOrd="0" presId="urn:microsoft.com/office/officeart/2005/8/layout/vList5"/>
    <dgm:cxn modelId="{B196D640-EAE6-4B36-AB49-940E5BCDFBDD}" type="presParOf" srcId="{AF5B4D10-4DC5-4E56-A2E2-71444DA4366D}" destId="{243ADB12-1E44-440D-B3A1-907BC6F6F2DD}" srcOrd="0" destOrd="0" presId="urn:microsoft.com/office/officeart/2005/8/layout/vList5"/>
    <dgm:cxn modelId="{743297E0-AD28-410A-9FC1-381BE6542972}" type="presParOf" srcId="{243ADB12-1E44-440D-B3A1-907BC6F6F2DD}" destId="{7A72F910-6C2E-4CC8-BD1C-AA38F9BE017C}" srcOrd="0" destOrd="0" presId="urn:microsoft.com/office/officeart/2005/8/layout/vList5"/>
    <dgm:cxn modelId="{5DCC36DF-B3E9-4D75-BA0D-D1C0A0F5BD73}" type="presParOf" srcId="{243ADB12-1E44-440D-B3A1-907BC6F6F2DD}" destId="{66D3E0E8-9C7F-4A9A-91A0-31A51DB59046}" srcOrd="1" destOrd="0" presId="urn:microsoft.com/office/officeart/2005/8/layout/vList5"/>
    <dgm:cxn modelId="{09919B68-532C-4AA4-8B0B-AD78A0615596}" type="presParOf" srcId="{AF5B4D10-4DC5-4E56-A2E2-71444DA4366D}" destId="{8D4AAF33-B299-4F0C-8280-F9C20A3814E2}" srcOrd="1" destOrd="0" presId="urn:microsoft.com/office/officeart/2005/8/layout/vList5"/>
    <dgm:cxn modelId="{5AFF6995-5F8C-4809-97E3-2DA71F56DB23}" type="presParOf" srcId="{AF5B4D10-4DC5-4E56-A2E2-71444DA4366D}" destId="{06A799F8-1A2E-4E53-B141-B5A6AF95C545}" srcOrd="2" destOrd="0" presId="urn:microsoft.com/office/officeart/2005/8/layout/vList5"/>
    <dgm:cxn modelId="{4C058652-8C7E-4DEE-90E8-E2475E40EABC}" type="presParOf" srcId="{06A799F8-1A2E-4E53-B141-B5A6AF95C545}" destId="{4F246F91-2500-4641-8CF7-965D63792328}" srcOrd="0" destOrd="0" presId="urn:microsoft.com/office/officeart/2005/8/layout/vList5"/>
    <dgm:cxn modelId="{C1800B70-7FF5-4821-8802-B7E7F5DC9E4B}" type="presParOf" srcId="{06A799F8-1A2E-4E53-B141-B5A6AF95C545}" destId="{2FCBCE92-EB59-4E95-9EF2-5E31DE72973B}" srcOrd="1" destOrd="0" presId="urn:microsoft.com/office/officeart/2005/8/layout/vList5"/>
    <dgm:cxn modelId="{1CD16C1D-6555-48BF-A1AF-6C127109A093}" type="presParOf" srcId="{AF5B4D10-4DC5-4E56-A2E2-71444DA4366D}" destId="{6ACB46A4-5B36-43E2-B0A2-BA2374C0FB67}" srcOrd="3" destOrd="0" presId="urn:microsoft.com/office/officeart/2005/8/layout/vList5"/>
    <dgm:cxn modelId="{DFB28C73-0EA0-4422-B0A4-C43B31373FCA}" type="presParOf" srcId="{AF5B4D10-4DC5-4E56-A2E2-71444DA4366D}" destId="{F2628952-E3F1-4052-B515-9C7E699A82D1}" srcOrd="4" destOrd="0" presId="urn:microsoft.com/office/officeart/2005/8/layout/vList5"/>
    <dgm:cxn modelId="{D87D8745-62AF-4B11-83A0-51CF8BB27AB3}" type="presParOf" srcId="{F2628952-E3F1-4052-B515-9C7E699A82D1}" destId="{6F9A1E36-5A71-4056-90F4-88C72BEF6F8A}" srcOrd="0" destOrd="0" presId="urn:microsoft.com/office/officeart/2005/8/layout/vList5"/>
    <dgm:cxn modelId="{47BF4E4E-5DD7-4E6E-B352-8836D3C91F3A}" type="presParOf" srcId="{F2628952-E3F1-4052-B515-9C7E699A82D1}" destId="{529221B6-9483-4508-A1D1-3A8B5CF3B1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2DE182DA-AAAE-406D-89E7-BA7F3F66D7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6BD5521-E383-4896-B389-A369F13A30F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Medical condition</a:t>
          </a:r>
        </a:p>
      </dgm:t>
    </dgm:pt>
    <dgm:pt modelId="{754AB392-65E0-4840-A572-CD3C29FE845B}" type="parTrans" cxnId="{56F48608-0DE3-4E3E-9658-3668BF9C49BE}">
      <dgm:prSet/>
      <dgm:spPr/>
      <dgm:t>
        <a:bodyPr/>
        <a:lstStyle/>
        <a:p>
          <a:endParaRPr lang="en-US"/>
        </a:p>
      </dgm:t>
    </dgm:pt>
    <dgm:pt modelId="{2A0C648E-F24C-4DB4-9A03-20C5AB3977CF}" type="sibTrans" cxnId="{56F48608-0DE3-4E3E-9658-3668BF9C49BE}">
      <dgm:prSet/>
      <dgm:spPr/>
      <dgm:t>
        <a:bodyPr/>
        <a:lstStyle/>
        <a:p>
          <a:endParaRPr lang="en-US"/>
        </a:p>
      </dgm:t>
    </dgm:pt>
    <dgm:pt modelId="{561B3368-CEF9-4EBD-A1E2-9379A2B08FB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Medical advice if assessment requires physical involvement </a:t>
          </a:r>
        </a:p>
      </dgm:t>
    </dgm:pt>
    <dgm:pt modelId="{F6D9C4EF-E505-432E-828B-E6828D7B1BE8}" type="parTrans" cxnId="{65A7843F-D829-4A4E-8DB1-D9F498A9B504}">
      <dgm:prSet/>
      <dgm:spPr/>
      <dgm:t>
        <a:bodyPr/>
        <a:lstStyle/>
        <a:p>
          <a:endParaRPr lang="en-US"/>
        </a:p>
      </dgm:t>
    </dgm:pt>
    <dgm:pt modelId="{C756EC13-7618-4704-99B2-364B9C3CD09A}" type="sibTrans" cxnId="{65A7843F-D829-4A4E-8DB1-D9F498A9B504}">
      <dgm:prSet/>
      <dgm:spPr/>
      <dgm:t>
        <a:bodyPr/>
        <a:lstStyle/>
        <a:p>
          <a:endParaRPr lang="en-US"/>
        </a:p>
      </dgm:t>
    </dgm:pt>
    <dgm:pt modelId="{CA7F9D85-8EC8-4021-8DBF-A9F1BA944388}">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Economic</a:t>
          </a:r>
        </a:p>
      </dgm:t>
    </dgm:pt>
    <dgm:pt modelId="{D7E5CA1C-9F7E-42AD-9520-D1D760C2BE41}" type="parTrans" cxnId="{3C192E73-5B6E-467A-B3AB-FF372271EF7E}">
      <dgm:prSet/>
      <dgm:spPr/>
      <dgm:t>
        <a:bodyPr/>
        <a:lstStyle/>
        <a:p>
          <a:endParaRPr lang="en-US"/>
        </a:p>
      </dgm:t>
    </dgm:pt>
    <dgm:pt modelId="{285259A3-5583-49E5-938D-70B0722A3D71}" type="sibTrans" cxnId="{3C192E73-5B6E-467A-B3AB-FF372271EF7E}">
      <dgm:prSet/>
      <dgm:spPr/>
      <dgm:t>
        <a:bodyPr/>
        <a:lstStyle/>
        <a:p>
          <a:endParaRPr lang="en-US"/>
        </a:p>
      </dgm:t>
    </dgm:pt>
    <dgm:pt modelId="{096A7671-F4B2-4103-82E5-25542EF648D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Financial constraints taken into consideration during moderation</a:t>
          </a:r>
        </a:p>
      </dgm:t>
    </dgm:pt>
    <dgm:pt modelId="{FC53880C-17F6-40B0-B495-73162246CD37}" type="parTrans" cxnId="{F89FCDA7-0E64-42CD-8929-F1006F125E25}">
      <dgm:prSet/>
      <dgm:spPr/>
      <dgm:t>
        <a:bodyPr/>
        <a:lstStyle/>
        <a:p>
          <a:endParaRPr lang="en-US"/>
        </a:p>
      </dgm:t>
    </dgm:pt>
    <dgm:pt modelId="{74E3CC61-AE73-4698-949F-8A1D797E9864}" type="sibTrans" cxnId="{F89FCDA7-0E64-42CD-8929-F1006F125E25}">
      <dgm:prSet/>
      <dgm:spPr/>
      <dgm:t>
        <a:bodyPr/>
        <a:lstStyle/>
        <a:p>
          <a:endParaRPr lang="en-US"/>
        </a:p>
      </dgm:t>
    </dgm:pt>
    <dgm:pt modelId="{8B3936E0-5813-4151-88A5-20E7634445A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Stress</a:t>
          </a:r>
        </a:p>
      </dgm:t>
    </dgm:pt>
    <dgm:pt modelId="{6DFF9B25-6BB1-4B1C-AC77-F779BD54EE20}" type="sibTrans" cxnId="{975F6E08-030C-4E40-9D2C-B4368CD18793}">
      <dgm:prSet/>
      <dgm:spPr/>
      <dgm:t>
        <a:bodyPr/>
        <a:lstStyle/>
        <a:p>
          <a:endParaRPr lang="en-US"/>
        </a:p>
      </dgm:t>
    </dgm:pt>
    <dgm:pt modelId="{FD917316-1868-451A-BF23-C8BE44D73D3C}" type="parTrans" cxnId="{975F6E08-030C-4E40-9D2C-B4368CD18793}">
      <dgm:prSet/>
      <dgm:spPr/>
      <dgm:t>
        <a:bodyPr/>
        <a:lstStyle/>
        <a:p>
          <a:endParaRPr lang="en-US"/>
        </a:p>
      </dgm:t>
    </dgm:pt>
    <dgm:pt modelId="{BEC8373D-3E26-4E46-8A88-810D89294B8D}">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Medical advice if assessment requires physical involvement </a:t>
          </a:r>
        </a:p>
      </dgm:t>
    </dgm:pt>
    <dgm:pt modelId="{FDEC70C0-6E4E-436D-A023-179FD8216048}" type="sibTrans" cxnId="{517A68A0-D162-41E3-8D7C-DD4750063FF4}">
      <dgm:prSet/>
      <dgm:spPr/>
      <dgm:t>
        <a:bodyPr/>
        <a:lstStyle/>
        <a:p>
          <a:endParaRPr lang="en-US"/>
        </a:p>
      </dgm:t>
    </dgm:pt>
    <dgm:pt modelId="{C4118A35-CCF1-43A6-8641-CBA72454C15B}" type="parTrans" cxnId="{517A68A0-D162-41E3-8D7C-DD4750063FF4}">
      <dgm:prSet/>
      <dgm:spPr/>
      <dgm:t>
        <a:bodyPr/>
        <a:lstStyle/>
        <a:p>
          <a:endParaRPr lang="en-US"/>
        </a:p>
      </dgm:t>
    </dgm:pt>
    <dgm:pt modelId="{AF5B4D10-4DC5-4E56-A2E2-71444DA4366D}" type="pres">
      <dgm:prSet presAssocID="{2DE182DA-AAAE-406D-89E7-BA7F3F66D723}" presName="Name0" presStyleCnt="0">
        <dgm:presLayoutVars>
          <dgm:dir/>
          <dgm:animLvl val="lvl"/>
          <dgm:resizeHandles val="exact"/>
        </dgm:presLayoutVars>
      </dgm:prSet>
      <dgm:spPr/>
    </dgm:pt>
    <dgm:pt modelId="{243ADB12-1E44-440D-B3A1-907BC6F6F2DD}" type="pres">
      <dgm:prSet presAssocID="{36BD5521-E383-4896-B389-A369F13A30F5}" presName="linNode" presStyleCnt="0"/>
      <dgm:spPr/>
    </dgm:pt>
    <dgm:pt modelId="{7A72F910-6C2E-4CC8-BD1C-AA38F9BE017C}" type="pres">
      <dgm:prSet presAssocID="{36BD5521-E383-4896-B389-A369F13A30F5}" presName="parentText" presStyleLbl="node1" presStyleIdx="0" presStyleCnt="3">
        <dgm:presLayoutVars>
          <dgm:chMax val="1"/>
          <dgm:bulletEnabled val="1"/>
        </dgm:presLayoutVars>
      </dgm:prSet>
      <dgm:spPr/>
    </dgm:pt>
    <dgm:pt modelId="{66D3E0E8-9C7F-4A9A-91A0-31A51DB59046}" type="pres">
      <dgm:prSet presAssocID="{36BD5521-E383-4896-B389-A369F13A30F5}" presName="descendantText" presStyleLbl="alignAccFollowNode1" presStyleIdx="0" presStyleCnt="3" custScaleX="121000" custScaleY="121000">
        <dgm:presLayoutVars>
          <dgm:bulletEnabled val="1"/>
        </dgm:presLayoutVars>
      </dgm:prSet>
      <dgm:spPr/>
    </dgm:pt>
    <dgm:pt modelId="{8D4AAF33-B299-4F0C-8280-F9C20A3814E2}" type="pres">
      <dgm:prSet presAssocID="{2A0C648E-F24C-4DB4-9A03-20C5AB3977CF}" presName="sp" presStyleCnt="0"/>
      <dgm:spPr/>
    </dgm:pt>
    <dgm:pt modelId="{06A799F8-1A2E-4E53-B141-B5A6AF95C545}" type="pres">
      <dgm:prSet presAssocID="{CA7F9D85-8EC8-4021-8DBF-A9F1BA944388}" presName="linNode" presStyleCnt="0"/>
      <dgm:spPr/>
    </dgm:pt>
    <dgm:pt modelId="{4F246F91-2500-4641-8CF7-965D63792328}" type="pres">
      <dgm:prSet presAssocID="{CA7F9D85-8EC8-4021-8DBF-A9F1BA944388}" presName="parentText" presStyleLbl="node1" presStyleIdx="1" presStyleCnt="3">
        <dgm:presLayoutVars>
          <dgm:chMax val="1"/>
          <dgm:bulletEnabled val="1"/>
        </dgm:presLayoutVars>
      </dgm:prSet>
      <dgm:spPr/>
    </dgm:pt>
    <dgm:pt modelId="{2FCBCE92-EB59-4E95-9EF2-5E31DE72973B}" type="pres">
      <dgm:prSet presAssocID="{CA7F9D85-8EC8-4021-8DBF-A9F1BA944388}" presName="descendantText" presStyleLbl="alignAccFollowNode1" presStyleIdx="1" presStyleCnt="3" custScaleX="121000" custScaleY="121000">
        <dgm:presLayoutVars>
          <dgm:bulletEnabled val="1"/>
        </dgm:presLayoutVars>
      </dgm:prSet>
      <dgm:spPr/>
    </dgm:pt>
    <dgm:pt modelId="{6ACB46A4-5B36-43E2-B0A2-BA2374C0FB67}" type="pres">
      <dgm:prSet presAssocID="{285259A3-5583-49E5-938D-70B0722A3D71}" presName="sp" presStyleCnt="0"/>
      <dgm:spPr/>
    </dgm:pt>
    <dgm:pt modelId="{F2628952-E3F1-4052-B515-9C7E699A82D1}" type="pres">
      <dgm:prSet presAssocID="{8B3936E0-5813-4151-88A5-20E7634445AC}" presName="linNode" presStyleCnt="0"/>
      <dgm:spPr/>
    </dgm:pt>
    <dgm:pt modelId="{6F9A1E36-5A71-4056-90F4-88C72BEF6F8A}" type="pres">
      <dgm:prSet presAssocID="{8B3936E0-5813-4151-88A5-20E7634445AC}" presName="parentText" presStyleLbl="node1" presStyleIdx="2" presStyleCnt="3">
        <dgm:presLayoutVars>
          <dgm:chMax val="1"/>
          <dgm:bulletEnabled val="1"/>
        </dgm:presLayoutVars>
      </dgm:prSet>
      <dgm:spPr/>
    </dgm:pt>
    <dgm:pt modelId="{529221B6-9483-4508-A1D1-3A8B5CF3B1E7}" type="pres">
      <dgm:prSet presAssocID="{8B3936E0-5813-4151-88A5-20E7634445AC}" presName="descendantText" presStyleLbl="alignAccFollowNode1" presStyleIdx="2" presStyleCnt="3" custScaleX="121000" custScaleY="121000" custLinFactNeighborX="2194" custLinFactNeighborY="-665">
        <dgm:presLayoutVars>
          <dgm:bulletEnabled val="1"/>
        </dgm:presLayoutVars>
      </dgm:prSet>
      <dgm:spPr/>
    </dgm:pt>
  </dgm:ptLst>
  <dgm:cxnLst>
    <dgm:cxn modelId="{24A2AD05-C15E-430F-BDAD-49E26906027A}" type="presOf" srcId="{CA7F9D85-8EC8-4021-8DBF-A9F1BA944388}" destId="{4F246F91-2500-4641-8CF7-965D63792328}" srcOrd="0" destOrd="0" presId="urn:microsoft.com/office/officeart/2005/8/layout/vList5"/>
    <dgm:cxn modelId="{975F6E08-030C-4E40-9D2C-B4368CD18793}" srcId="{2DE182DA-AAAE-406D-89E7-BA7F3F66D723}" destId="{8B3936E0-5813-4151-88A5-20E7634445AC}" srcOrd="2" destOrd="0" parTransId="{FD917316-1868-451A-BF23-C8BE44D73D3C}" sibTransId="{6DFF9B25-6BB1-4B1C-AC77-F779BD54EE20}"/>
    <dgm:cxn modelId="{56F48608-0DE3-4E3E-9658-3668BF9C49BE}" srcId="{2DE182DA-AAAE-406D-89E7-BA7F3F66D723}" destId="{36BD5521-E383-4896-B389-A369F13A30F5}" srcOrd="0" destOrd="0" parTransId="{754AB392-65E0-4840-A572-CD3C29FE845B}" sibTransId="{2A0C648E-F24C-4DB4-9A03-20C5AB3977CF}"/>
    <dgm:cxn modelId="{2325370E-B030-488A-8C21-3B1242C4A99C}" type="presOf" srcId="{561B3368-CEF9-4EBD-A1E2-9379A2B08FBE}" destId="{66D3E0E8-9C7F-4A9A-91A0-31A51DB59046}" srcOrd="0" destOrd="0" presId="urn:microsoft.com/office/officeart/2005/8/layout/vList5"/>
    <dgm:cxn modelId="{F4A0C73A-A30E-47E2-9A6E-EB480A4F8515}" type="presOf" srcId="{BEC8373D-3E26-4E46-8A88-810D89294B8D}" destId="{529221B6-9483-4508-A1D1-3A8B5CF3B1E7}" srcOrd="0" destOrd="0" presId="urn:microsoft.com/office/officeart/2005/8/layout/vList5"/>
    <dgm:cxn modelId="{65A7843F-D829-4A4E-8DB1-D9F498A9B504}" srcId="{36BD5521-E383-4896-B389-A369F13A30F5}" destId="{561B3368-CEF9-4EBD-A1E2-9379A2B08FBE}" srcOrd="0" destOrd="0" parTransId="{F6D9C4EF-E505-432E-828B-E6828D7B1BE8}" sibTransId="{C756EC13-7618-4704-99B2-364B9C3CD09A}"/>
    <dgm:cxn modelId="{C97B996B-6F13-40A0-AB7D-7376E5981A66}" type="presOf" srcId="{8B3936E0-5813-4151-88A5-20E7634445AC}" destId="{6F9A1E36-5A71-4056-90F4-88C72BEF6F8A}" srcOrd="0" destOrd="0" presId="urn:microsoft.com/office/officeart/2005/8/layout/vList5"/>
    <dgm:cxn modelId="{3C192E73-5B6E-467A-B3AB-FF372271EF7E}" srcId="{2DE182DA-AAAE-406D-89E7-BA7F3F66D723}" destId="{CA7F9D85-8EC8-4021-8DBF-A9F1BA944388}" srcOrd="1" destOrd="0" parTransId="{D7E5CA1C-9F7E-42AD-9520-D1D760C2BE41}" sibTransId="{285259A3-5583-49E5-938D-70B0722A3D71}"/>
    <dgm:cxn modelId="{517A68A0-D162-41E3-8D7C-DD4750063FF4}" srcId="{8B3936E0-5813-4151-88A5-20E7634445AC}" destId="{BEC8373D-3E26-4E46-8A88-810D89294B8D}" srcOrd="0" destOrd="0" parTransId="{C4118A35-CCF1-43A6-8641-CBA72454C15B}" sibTransId="{FDEC70C0-6E4E-436D-A023-179FD8216048}"/>
    <dgm:cxn modelId="{F89FCDA7-0E64-42CD-8929-F1006F125E25}" srcId="{CA7F9D85-8EC8-4021-8DBF-A9F1BA944388}" destId="{096A7671-F4B2-4103-82E5-25542EF648D4}" srcOrd="0" destOrd="0" parTransId="{FC53880C-17F6-40B0-B495-73162246CD37}" sibTransId="{74E3CC61-AE73-4698-949F-8A1D797E9864}"/>
    <dgm:cxn modelId="{F43027AA-2304-4D32-97B2-567630F50218}" type="presOf" srcId="{2DE182DA-AAAE-406D-89E7-BA7F3F66D723}" destId="{AF5B4D10-4DC5-4E56-A2E2-71444DA4366D}" srcOrd="0" destOrd="0" presId="urn:microsoft.com/office/officeart/2005/8/layout/vList5"/>
    <dgm:cxn modelId="{D94E46CF-FCF8-41BA-A57B-8F0D81AE9533}" type="presOf" srcId="{36BD5521-E383-4896-B389-A369F13A30F5}" destId="{7A72F910-6C2E-4CC8-BD1C-AA38F9BE017C}" srcOrd="0" destOrd="0" presId="urn:microsoft.com/office/officeart/2005/8/layout/vList5"/>
    <dgm:cxn modelId="{D6FDCBD9-8F98-413F-81D3-0D6CA1DC0A9B}" type="presOf" srcId="{096A7671-F4B2-4103-82E5-25542EF648D4}" destId="{2FCBCE92-EB59-4E95-9EF2-5E31DE72973B}" srcOrd="0" destOrd="0" presId="urn:microsoft.com/office/officeart/2005/8/layout/vList5"/>
    <dgm:cxn modelId="{6C00D760-ABFF-40E2-8781-A9A953D4BB9B}" type="presParOf" srcId="{AF5B4D10-4DC5-4E56-A2E2-71444DA4366D}" destId="{243ADB12-1E44-440D-B3A1-907BC6F6F2DD}" srcOrd="0" destOrd="0" presId="urn:microsoft.com/office/officeart/2005/8/layout/vList5"/>
    <dgm:cxn modelId="{61BB7A8A-0938-46B7-9F3B-8EADE7F07502}" type="presParOf" srcId="{243ADB12-1E44-440D-B3A1-907BC6F6F2DD}" destId="{7A72F910-6C2E-4CC8-BD1C-AA38F9BE017C}" srcOrd="0" destOrd="0" presId="urn:microsoft.com/office/officeart/2005/8/layout/vList5"/>
    <dgm:cxn modelId="{552C4E98-5FF0-451B-A8FF-BC97098B4337}" type="presParOf" srcId="{243ADB12-1E44-440D-B3A1-907BC6F6F2DD}" destId="{66D3E0E8-9C7F-4A9A-91A0-31A51DB59046}" srcOrd="1" destOrd="0" presId="urn:microsoft.com/office/officeart/2005/8/layout/vList5"/>
    <dgm:cxn modelId="{373FB69C-702A-4945-BB58-0D2414076349}" type="presParOf" srcId="{AF5B4D10-4DC5-4E56-A2E2-71444DA4366D}" destId="{8D4AAF33-B299-4F0C-8280-F9C20A3814E2}" srcOrd="1" destOrd="0" presId="urn:microsoft.com/office/officeart/2005/8/layout/vList5"/>
    <dgm:cxn modelId="{EB2187E1-F2AA-4472-8E79-DD744A8B31EB}" type="presParOf" srcId="{AF5B4D10-4DC5-4E56-A2E2-71444DA4366D}" destId="{06A799F8-1A2E-4E53-B141-B5A6AF95C545}" srcOrd="2" destOrd="0" presId="urn:microsoft.com/office/officeart/2005/8/layout/vList5"/>
    <dgm:cxn modelId="{BD3D6505-9535-4BD6-98CB-93CABA9A1626}" type="presParOf" srcId="{06A799F8-1A2E-4E53-B141-B5A6AF95C545}" destId="{4F246F91-2500-4641-8CF7-965D63792328}" srcOrd="0" destOrd="0" presId="urn:microsoft.com/office/officeart/2005/8/layout/vList5"/>
    <dgm:cxn modelId="{2515AC9F-7756-446E-BDC3-B11318C5F752}" type="presParOf" srcId="{06A799F8-1A2E-4E53-B141-B5A6AF95C545}" destId="{2FCBCE92-EB59-4E95-9EF2-5E31DE72973B}" srcOrd="1" destOrd="0" presId="urn:microsoft.com/office/officeart/2005/8/layout/vList5"/>
    <dgm:cxn modelId="{AD464866-AB13-4E05-915D-38CBFB23E1CB}" type="presParOf" srcId="{AF5B4D10-4DC5-4E56-A2E2-71444DA4366D}" destId="{6ACB46A4-5B36-43E2-B0A2-BA2374C0FB67}" srcOrd="3" destOrd="0" presId="urn:microsoft.com/office/officeart/2005/8/layout/vList5"/>
    <dgm:cxn modelId="{084F820B-23E7-46EA-BDA5-177A09286B14}" type="presParOf" srcId="{AF5B4D10-4DC5-4E56-A2E2-71444DA4366D}" destId="{F2628952-E3F1-4052-B515-9C7E699A82D1}" srcOrd="4" destOrd="0" presId="urn:microsoft.com/office/officeart/2005/8/layout/vList5"/>
    <dgm:cxn modelId="{C1800C90-6250-4CAC-8EBB-7A8F9BB155AC}" type="presParOf" srcId="{F2628952-E3F1-4052-B515-9C7E699A82D1}" destId="{6F9A1E36-5A71-4056-90F4-88C72BEF6F8A}" srcOrd="0" destOrd="0" presId="urn:microsoft.com/office/officeart/2005/8/layout/vList5"/>
    <dgm:cxn modelId="{5F2F8E75-684B-427E-8DFB-1B8C763627D6}" type="presParOf" srcId="{F2628952-E3F1-4052-B515-9C7E699A82D1}" destId="{529221B6-9483-4508-A1D1-3A8B5CF3B1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957EB72-937F-4D31-929B-F9BB8FA25B90}" type="doc">
      <dgm:prSet loTypeId="urn:microsoft.com/office/officeart/2005/8/layout/process4" loCatId="list" qsTypeId="urn:microsoft.com/office/officeart/2005/8/quickstyle/3d2" qsCatId="3D" csTypeId="urn:microsoft.com/office/officeart/2005/8/colors/accent0_3" csCatId="mainScheme" phldr="1"/>
      <dgm:spPr/>
      <dgm:t>
        <a:bodyPr/>
        <a:lstStyle/>
        <a:p>
          <a:endParaRPr lang="en-ZA"/>
        </a:p>
      </dgm:t>
    </dgm:pt>
    <dgm:pt modelId="{07CA553D-5A9F-48C8-A287-4D01FB7B1E3C}">
      <dgm:prSet phldrT="[Text]" custT="1"/>
      <dgm:spPr>
        <a:solidFill>
          <a:schemeClr val="accent5"/>
        </a:solidFill>
      </dgm:spPr>
      <dgm:t>
        <a:bodyPr/>
        <a:lstStyle/>
        <a:p>
          <a:r>
            <a:rPr lang="en-ZA" sz="2000" b="1" dirty="0"/>
            <a:t>Step 1</a:t>
          </a:r>
        </a:p>
      </dgm:t>
    </dgm:pt>
    <dgm:pt modelId="{B4A479FD-C582-4574-BFCC-A8E6440FE787}" type="parTrans" cxnId="{3A1207FF-109A-40CA-AC0F-9AC68C301245}">
      <dgm:prSet/>
      <dgm:spPr/>
      <dgm:t>
        <a:bodyPr/>
        <a:lstStyle/>
        <a:p>
          <a:endParaRPr lang="en-ZA"/>
        </a:p>
      </dgm:t>
    </dgm:pt>
    <dgm:pt modelId="{0D47EFE3-E8A3-421E-B9C1-7740D0921A5E}" type="sibTrans" cxnId="{3A1207FF-109A-40CA-AC0F-9AC68C301245}">
      <dgm:prSet/>
      <dgm:spPr/>
      <dgm:t>
        <a:bodyPr/>
        <a:lstStyle/>
        <a:p>
          <a:endParaRPr lang="en-ZA"/>
        </a:p>
      </dgm:t>
    </dgm:pt>
    <dgm:pt modelId="{2F2B792F-A079-4466-BBEF-4288B5FF4411}">
      <dgm:prSet phldrT="[Text]" custT="1"/>
      <dgm:spPr/>
      <dgm:t>
        <a:bodyPr/>
        <a:lstStyle/>
        <a:p>
          <a:r>
            <a:rPr lang="en-ZA" sz="2800" dirty="0"/>
            <a:t>Prepare for Assessments</a:t>
          </a:r>
        </a:p>
      </dgm:t>
    </dgm:pt>
    <dgm:pt modelId="{15E69C31-7345-4A72-AF69-0194FB70A2DF}" type="parTrans" cxnId="{D4EB69FC-1340-4A03-918B-93DFA2C0E928}">
      <dgm:prSet/>
      <dgm:spPr/>
      <dgm:t>
        <a:bodyPr/>
        <a:lstStyle/>
        <a:p>
          <a:endParaRPr lang="en-ZA"/>
        </a:p>
      </dgm:t>
    </dgm:pt>
    <dgm:pt modelId="{98705D10-7325-4D4E-AE4F-E82E7CE2166C}" type="sibTrans" cxnId="{D4EB69FC-1340-4A03-918B-93DFA2C0E928}">
      <dgm:prSet/>
      <dgm:spPr/>
      <dgm:t>
        <a:bodyPr/>
        <a:lstStyle/>
        <a:p>
          <a:endParaRPr lang="en-ZA"/>
        </a:p>
      </dgm:t>
    </dgm:pt>
    <dgm:pt modelId="{17B0DECF-1104-4444-9694-74524D7E916E}">
      <dgm:prSet phldrT="[Text]" custT="1"/>
      <dgm:spPr/>
      <dgm:t>
        <a:bodyPr/>
        <a:lstStyle/>
        <a:p>
          <a:r>
            <a:rPr lang="en-ZA" sz="2000" b="1" dirty="0"/>
            <a:t>Step 2</a:t>
          </a:r>
          <a:endParaRPr lang="en-ZA" sz="2000" dirty="0"/>
        </a:p>
      </dgm:t>
    </dgm:pt>
    <dgm:pt modelId="{695622AB-1A54-46BB-B964-8A926A88A741}" type="parTrans" cxnId="{04F3716E-F5FA-49DF-B570-1FAE4AADB3E7}">
      <dgm:prSet/>
      <dgm:spPr/>
      <dgm:t>
        <a:bodyPr/>
        <a:lstStyle/>
        <a:p>
          <a:endParaRPr lang="en-ZA"/>
        </a:p>
      </dgm:t>
    </dgm:pt>
    <dgm:pt modelId="{EE22B4A7-48F3-4CC3-A810-C1AA60FD7A07}" type="sibTrans" cxnId="{04F3716E-F5FA-49DF-B570-1FAE4AADB3E7}">
      <dgm:prSet/>
      <dgm:spPr/>
      <dgm:t>
        <a:bodyPr/>
        <a:lstStyle/>
        <a:p>
          <a:endParaRPr lang="en-ZA"/>
        </a:p>
      </dgm:t>
    </dgm:pt>
    <dgm:pt modelId="{C21880B0-6143-4157-9D69-366040AB1C1A}">
      <dgm:prSet phldrT="[Text]" custT="1"/>
      <dgm:spPr/>
      <dgm:t>
        <a:bodyPr/>
        <a:lstStyle/>
        <a:p>
          <a:r>
            <a:rPr lang="en-ZA" sz="2800" b="0" dirty="0"/>
            <a:t>Conduct Assessments</a:t>
          </a:r>
        </a:p>
      </dgm:t>
    </dgm:pt>
    <dgm:pt modelId="{5EF7FD23-B929-4F23-A15A-FF028EE4B90A}" type="parTrans" cxnId="{F4BE1F87-8B33-4C60-A6C8-F5C18B058E0D}">
      <dgm:prSet/>
      <dgm:spPr/>
      <dgm:t>
        <a:bodyPr/>
        <a:lstStyle/>
        <a:p>
          <a:endParaRPr lang="en-ZA"/>
        </a:p>
      </dgm:t>
    </dgm:pt>
    <dgm:pt modelId="{688B6C41-710E-45EB-A009-99540260B68A}" type="sibTrans" cxnId="{F4BE1F87-8B33-4C60-A6C8-F5C18B058E0D}">
      <dgm:prSet/>
      <dgm:spPr/>
      <dgm:t>
        <a:bodyPr/>
        <a:lstStyle/>
        <a:p>
          <a:endParaRPr lang="en-ZA"/>
        </a:p>
      </dgm:t>
    </dgm:pt>
    <dgm:pt modelId="{CDB3F29F-E01A-4A9D-926D-09C901FC0E6F}">
      <dgm:prSet phldrT="[Text]" custT="1"/>
      <dgm:spPr>
        <a:solidFill>
          <a:schemeClr val="accent5"/>
        </a:solidFill>
      </dgm:spPr>
      <dgm:t>
        <a:bodyPr/>
        <a:lstStyle/>
        <a:p>
          <a:r>
            <a:rPr lang="en-ZA" sz="2000" b="1" dirty="0"/>
            <a:t>Step 3</a:t>
          </a:r>
          <a:endParaRPr lang="en-ZA" sz="2000" dirty="0"/>
        </a:p>
      </dgm:t>
    </dgm:pt>
    <dgm:pt modelId="{7E8898B6-FBB9-4581-8C04-295DC4695811}" type="parTrans" cxnId="{E7590CEB-4B80-46C0-8BB2-1F1A2250E830}">
      <dgm:prSet/>
      <dgm:spPr/>
      <dgm:t>
        <a:bodyPr/>
        <a:lstStyle/>
        <a:p>
          <a:endParaRPr lang="en-ZA"/>
        </a:p>
      </dgm:t>
    </dgm:pt>
    <dgm:pt modelId="{FB488417-E443-4376-9CA3-5C6A4F28FAD4}" type="sibTrans" cxnId="{E7590CEB-4B80-46C0-8BB2-1F1A2250E830}">
      <dgm:prSet/>
      <dgm:spPr/>
      <dgm:t>
        <a:bodyPr/>
        <a:lstStyle/>
        <a:p>
          <a:endParaRPr lang="en-ZA"/>
        </a:p>
      </dgm:t>
    </dgm:pt>
    <dgm:pt modelId="{F54DF18C-257B-486D-BBBD-2C32A85E6CF1}">
      <dgm:prSet phldrT="[Text]" custT="1"/>
      <dgm:spPr/>
      <dgm:t>
        <a:bodyPr/>
        <a:lstStyle/>
        <a:p>
          <a:r>
            <a:rPr lang="en-ZA" sz="2800" dirty="0"/>
            <a:t>Provide Feedback on Assessments</a:t>
          </a:r>
        </a:p>
      </dgm:t>
    </dgm:pt>
    <dgm:pt modelId="{6616851D-6151-4286-9B8C-20A0C1B9B92F}" type="parTrans" cxnId="{8560A4F4-2788-489D-B3B4-A7E594413B47}">
      <dgm:prSet/>
      <dgm:spPr/>
      <dgm:t>
        <a:bodyPr/>
        <a:lstStyle/>
        <a:p>
          <a:endParaRPr lang="en-ZA"/>
        </a:p>
      </dgm:t>
    </dgm:pt>
    <dgm:pt modelId="{949C5BAD-4054-46AA-8ED0-520F56C1DDD5}" type="sibTrans" cxnId="{8560A4F4-2788-489D-B3B4-A7E594413B47}">
      <dgm:prSet/>
      <dgm:spPr/>
      <dgm:t>
        <a:bodyPr/>
        <a:lstStyle/>
        <a:p>
          <a:endParaRPr lang="en-ZA"/>
        </a:p>
      </dgm:t>
    </dgm:pt>
    <dgm:pt modelId="{C2235DBB-C45C-491F-AA5A-992F7F296A0F}">
      <dgm:prSet custT="1"/>
      <dgm:spPr>
        <a:solidFill>
          <a:schemeClr val="accent5"/>
        </a:solidFill>
      </dgm:spPr>
      <dgm:t>
        <a:bodyPr/>
        <a:lstStyle/>
        <a:p>
          <a:r>
            <a:rPr lang="en-ZA" sz="2000" b="1" dirty="0"/>
            <a:t>Step 4</a:t>
          </a:r>
        </a:p>
      </dgm:t>
    </dgm:pt>
    <dgm:pt modelId="{E1DBFA61-89C3-4E1D-896B-2BA7D9DBB3DB}" type="parTrans" cxnId="{35AB5AD9-BD64-4F74-97B4-71CD6C86E23F}">
      <dgm:prSet/>
      <dgm:spPr/>
      <dgm:t>
        <a:bodyPr/>
        <a:lstStyle/>
        <a:p>
          <a:endParaRPr lang="en-ZA"/>
        </a:p>
      </dgm:t>
    </dgm:pt>
    <dgm:pt modelId="{F3687446-260B-4758-81C2-375E09548AF0}" type="sibTrans" cxnId="{35AB5AD9-BD64-4F74-97B4-71CD6C86E23F}">
      <dgm:prSet/>
      <dgm:spPr/>
      <dgm:t>
        <a:bodyPr/>
        <a:lstStyle/>
        <a:p>
          <a:endParaRPr lang="en-ZA"/>
        </a:p>
      </dgm:t>
    </dgm:pt>
    <dgm:pt modelId="{192AF661-0D9A-4FAF-B90C-0786B5D8F6B6}">
      <dgm:prSet custT="1"/>
      <dgm:spPr/>
      <dgm:t>
        <a:bodyPr/>
        <a:lstStyle/>
        <a:p>
          <a:r>
            <a:rPr lang="en-ZA" sz="2800" dirty="0"/>
            <a:t>Review Assessments</a:t>
          </a:r>
        </a:p>
      </dgm:t>
    </dgm:pt>
    <dgm:pt modelId="{1E9AE607-65E3-4FE4-BAB0-D206508975A8}" type="parTrans" cxnId="{1DC37EDB-EB76-4513-B88D-4BE550888362}">
      <dgm:prSet/>
      <dgm:spPr/>
      <dgm:t>
        <a:bodyPr/>
        <a:lstStyle/>
        <a:p>
          <a:endParaRPr lang="en-ZA"/>
        </a:p>
      </dgm:t>
    </dgm:pt>
    <dgm:pt modelId="{D1CB2223-D4BA-43CB-A94B-74C3433B360E}" type="sibTrans" cxnId="{1DC37EDB-EB76-4513-B88D-4BE550888362}">
      <dgm:prSet/>
      <dgm:spPr/>
      <dgm:t>
        <a:bodyPr/>
        <a:lstStyle/>
        <a:p>
          <a:endParaRPr lang="en-ZA"/>
        </a:p>
      </dgm:t>
    </dgm:pt>
    <dgm:pt modelId="{803A0B85-6A3A-459A-9579-18B884B0E690}" type="pres">
      <dgm:prSet presAssocID="{7957EB72-937F-4D31-929B-F9BB8FA25B90}" presName="Name0" presStyleCnt="0">
        <dgm:presLayoutVars>
          <dgm:dir/>
          <dgm:animLvl val="lvl"/>
          <dgm:resizeHandles val="exact"/>
        </dgm:presLayoutVars>
      </dgm:prSet>
      <dgm:spPr/>
    </dgm:pt>
    <dgm:pt modelId="{A038E1B4-C02B-4215-84BF-A5D7D1231C51}" type="pres">
      <dgm:prSet presAssocID="{C2235DBB-C45C-491F-AA5A-992F7F296A0F}" presName="boxAndChildren" presStyleCnt="0"/>
      <dgm:spPr/>
    </dgm:pt>
    <dgm:pt modelId="{3A84BED0-B69B-40E5-8439-40E8D7D6BD6A}" type="pres">
      <dgm:prSet presAssocID="{C2235DBB-C45C-491F-AA5A-992F7F296A0F}" presName="parentTextBox" presStyleLbl="node1" presStyleIdx="0" presStyleCnt="4"/>
      <dgm:spPr/>
    </dgm:pt>
    <dgm:pt modelId="{AAC22979-4675-48B8-A017-930423A0315E}" type="pres">
      <dgm:prSet presAssocID="{C2235DBB-C45C-491F-AA5A-992F7F296A0F}" presName="entireBox" presStyleLbl="node1" presStyleIdx="0" presStyleCnt="4"/>
      <dgm:spPr/>
    </dgm:pt>
    <dgm:pt modelId="{B25D431A-50FB-4E87-A36A-A027B8DC0120}" type="pres">
      <dgm:prSet presAssocID="{C2235DBB-C45C-491F-AA5A-992F7F296A0F}" presName="descendantBox" presStyleCnt="0"/>
      <dgm:spPr/>
    </dgm:pt>
    <dgm:pt modelId="{FF8DB4E4-B4AA-4179-9E17-0C4B6261CFD6}" type="pres">
      <dgm:prSet presAssocID="{192AF661-0D9A-4FAF-B90C-0786B5D8F6B6}" presName="childTextBox" presStyleLbl="fgAccFollowNode1" presStyleIdx="0" presStyleCnt="4">
        <dgm:presLayoutVars>
          <dgm:bulletEnabled val="1"/>
        </dgm:presLayoutVars>
      </dgm:prSet>
      <dgm:spPr/>
    </dgm:pt>
    <dgm:pt modelId="{0E3FDEB8-6F2E-416D-9878-BF1D058FC695}" type="pres">
      <dgm:prSet presAssocID="{FB488417-E443-4376-9CA3-5C6A4F28FAD4}" presName="sp" presStyleCnt="0"/>
      <dgm:spPr/>
    </dgm:pt>
    <dgm:pt modelId="{CAF4824E-1F57-40F1-8792-2F8F224F52E4}" type="pres">
      <dgm:prSet presAssocID="{CDB3F29F-E01A-4A9D-926D-09C901FC0E6F}" presName="arrowAndChildren" presStyleCnt="0"/>
      <dgm:spPr/>
    </dgm:pt>
    <dgm:pt modelId="{C1F75188-7757-483B-9C7B-48E200BB209A}" type="pres">
      <dgm:prSet presAssocID="{CDB3F29F-E01A-4A9D-926D-09C901FC0E6F}" presName="parentTextArrow" presStyleLbl="node1" presStyleIdx="0" presStyleCnt="4"/>
      <dgm:spPr/>
    </dgm:pt>
    <dgm:pt modelId="{3D980EE8-9E60-4499-A499-A5E9EFAE4E4A}" type="pres">
      <dgm:prSet presAssocID="{CDB3F29F-E01A-4A9D-926D-09C901FC0E6F}" presName="arrow" presStyleLbl="node1" presStyleIdx="1" presStyleCnt="4"/>
      <dgm:spPr/>
    </dgm:pt>
    <dgm:pt modelId="{ADAC2DA4-79E9-459A-B937-7DA79F8B300C}" type="pres">
      <dgm:prSet presAssocID="{CDB3F29F-E01A-4A9D-926D-09C901FC0E6F}" presName="descendantArrow" presStyleCnt="0"/>
      <dgm:spPr/>
    </dgm:pt>
    <dgm:pt modelId="{B53B6323-916D-4ADA-B4A9-91D5E7B915C4}" type="pres">
      <dgm:prSet presAssocID="{F54DF18C-257B-486D-BBBD-2C32A85E6CF1}" presName="childTextArrow" presStyleLbl="fgAccFollowNode1" presStyleIdx="1" presStyleCnt="4">
        <dgm:presLayoutVars>
          <dgm:bulletEnabled val="1"/>
        </dgm:presLayoutVars>
      </dgm:prSet>
      <dgm:spPr/>
    </dgm:pt>
    <dgm:pt modelId="{2283FC19-0F1A-4A98-9AFB-2483FAD534A5}" type="pres">
      <dgm:prSet presAssocID="{EE22B4A7-48F3-4CC3-A810-C1AA60FD7A07}" presName="sp" presStyleCnt="0"/>
      <dgm:spPr/>
    </dgm:pt>
    <dgm:pt modelId="{3CC9F3C4-00A5-4E21-94FE-17B25F58C56F}" type="pres">
      <dgm:prSet presAssocID="{17B0DECF-1104-4444-9694-74524D7E916E}" presName="arrowAndChildren" presStyleCnt="0"/>
      <dgm:spPr/>
    </dgm:pt>
    <dgm:pt modelId="{E4820EC2-F2F3-4E8E-9EEF-A93A0869DE38}" type="pres">
      <dgm:prSet presAssocID="{17B0DECF-1104-4444-9694-74524D7E916E}" presName="parentTextArrow" presStyleLbl="node1" presStyleIdx="1" presStyleCnt="4"/>
      <dgm:spPr/>
    </dgm:pt>
    <dgm:pt modelId="{9BFDEA80-7ADD-454D-ACDB-EE6487BB6028}" type="pres">
      <dgm:prSet presAssocID="{17B0DECF-1104-4444-9694-74524D7E916E}" presName="arrow" presStyleLbl="node1" presStyleIdx="2" presStyleCnt="4"/>
      <dgm:spPr/>
    </dgm:pt>
    <dgm:pt modelId="{3A66B492-CE01-4F1F-916B-0D97081D0A87}" type="pres">
      <dgm:prSet presAssocID="{17B0DECF-1104-4444-9694-74524D7E916E}" presName="descendantArrow" presStyleCnt="0"/>
      <dgm:spPr/>
    </dgm:pt>
    <dgm:pt modelId="{B9B3F746-F881-4ECA-AAB5-9DA292AC2FEE}" type="pres">
      <dgm:prSet presAssocID="{C21880B0-6143-4157-9D69-366040AB1C1A}" presName="childTextArrow" presStyleLbl="fgAccFollowNode1" presStyleIdx="2" presStyleCnt="4" custLinFactNeighborX="1031" custLinFactNeighborY="125">
        <dgm:presLayoutVars>
          <dgm:bulletEnabled val="1"/>
        </dgm:presLayoutVars>
      </dgm:prSet>
      <dgm:spPr/>
    </dgm:pt>
    <dgm:pt modelId="{98E2E8EF-6C2F-49A8-B676-884B102BB0EF}" type="pres">
      <dgm:prSet presAssocID="{0D47EFE3-E8A3-421E-B9C1-7740D0921A5E}" presName="sp" presStyleCnt="0"/>
      <dgm:spPr/>
    </dgm:pt>
    <dgm:pt modelId="{99C01CDF-DE0F-4825-BF9E-9F799FE5B67E}" type="pres">
      <dgm:prSet presAssocID="{07CA553D-5A9F-48C8-A287-4D01FB7B1E3C}" presName="arrowAndChildren" presStyleCnt="0"/>
      <dgm:spPr/>
    </dgm:pt>
    <dgm:pt modelId="{AA081171-5787-4C68-9AE9-45CEABA46AFF}" type="pres">
      <dgm:prSet presAssocID="{07CA553D-5A9F-48C8-A287-4D01FB7B1E3C}" presName="parentTextArrow" presStyleLbl="node1" presStyleIdx="2" presStyleCnt="4"/>
      <dgm:spPr/>
    </dgm:pt>
    <dgm:pt modelId="{89FD035A-8A88-4BD2-9B43-6A4F02741650}" type="pres">
      <dgm:prSet presAssocID="{07CA553D-5A9F-48C8-A287-4D01FB7B1E3C}" presName="arrow" presStyleLbl="node1" presStyleIdx="3" presStyleCnt="4"/>
      <dgm:spPr/>
    </dgm:pt>
    <dgm:pt modelId="{F627494E-0191-4509-AF33-43804CD8FA9E}" type="pres">
      <dgm:prSet presAssocID="{07CA553D-5A9F-48C8-A287-4D01FB7B1E3C}" presName="descendantArrow" presStyleCnt="0"/>
      <dgm:spPr/>
    </dgm:pt>
    <dgm:pt modelId="{32307C96-76E9-48B4-A212-778D6FFBEC2B}" type="pres">
      <dgm:prSet presAssocID="{2F2B792F-A079-4466-BBEF-4288B5FF4411}" presName="childTextArrow" presStyleLbl="fgAccFollowNode1" presStyleIdx="3" presStyleCnt="4">
        <dgm:presLayoutVars>
          <dgm:bulletEnabled val="1"/>
        </dgm:presLayoutVars>
      </dgm:prSet>
      <dgm:spPr/>
    </dgm:pt>
  </dgm:ptLst>
  <dgm:cxnLst>
    <dgm:cxn modelId="{172CA804-ABD0-4E10-8916-A9B6F1A4439B}" type="presOf" srcId="{C2235DBB-C45C-491F-AA5A-992F7F296A0F}" destId="{3A84BED0-B69B-40E5-8439-40E8D7D6BD6A}" srcOrd="0" destOrd="0" presId="urn:microsoft.com/office/officeart/2005/8/layout/process4"/>
    <dgm:cxn modelId="{7ADA1211-3E42-46E4-9306-6E0DB796092A}" type="presOf" srcId="{C21880B0-6143-4157-9D69-366040AB1C1A}" destId="{B9B3F746-F881-4ECA-AAB5-9DA292AC2FEE}" srcOrd="0" destOrd="0" presId="urn:microsoft.com/office/officeart/2005/8/layout/process4"/>
    <dgm:cxn modelId="{3E72D916-3FB1-4CC1-A5D3-43DB405548D2}" type="presOf" srcId="{F54DF18C-257B-486D-BBBD-2C32A85E6CF1}" destId="{B53B6323-916D-4ADA-B4A9-91D5E7B915C4}" srcOrd="0" destOrd="0" presId="urn:microsoft.com/office/officeart/2005/8/layout/process4"/>
    <dgm:cxn modelId="{04F3716E-F5FA-49DF-B570-1FAE4AADB3E7}" srcId="{7957EB72-937F-4D31-929B-F9BB8FA25B90}" destId="{17B0DECF-1104-4444-9694-74524D7E916E}" srcOrd="1" destOrd="0" parTransId="{695622AB-1A54-46BB-B964-8A926A88A741}" sibTransId="{EE22B4A7-48F3-4CC3-A810-C1AA60FD7A07}"/>
    <dgm:cxn modelId="{F4BE1F87-8B33-4C60-A6C8-F5C18B058E0D}" srcId="{17B0DECF-1104-4444-9694-74524D7E916E}" destId="{C21880B0-6143-4157-9D69-366040AB1C1A}" srcOrd="0" destOrd="0" parTransId="{5EF7FD23-B929-4F23-A15A-FF028EE4B90A}" sibTransId="{688B6C41-710E-45EB-A009-99540260B68A}"/>
    <dgm:cxn modelId="{0A5A22B3-D6E1-4ACF-9EB4-9616B51A5FB1}" type="presOf" srcId="{2F2B792F-A079-4466-BBEF-4288B5FF4411}" destId="{32307C96-76E9-48B4-A212-778D6FFBEC2B}" srcOrd="0" destOrd="0" presId="urn:microsoft.com/office/officeart/2005/8/layout/process4"/>
    <dgm:cxn modelId="{06EA53C4-57FB-4C59-9AEE-F1452DC052BB}" type="presOf" srcId="{CDB3F29F-E01A-4A9D-926D-09C901FC0E6F}" destId="{3D980EE8-9E60-4499-A499-A5E9EFAE4E4A}" srcOrd="1" destOrd="0" presId="urn:microsoft.com/office/officeart/2005/8/layout/process4"/>
    <dgm:cxn modelId="{EB40BFCD-0908-4E16-82FC-217839538CC4}" type="presOf" srcId="{192AF661-0D9A-4FAF-B90C-0786B5D8F6B6}" destId="{FF8DB4E4-B4AA-4179-9E17-0C4B6261CFD6}" srcOrd="0" destOrd="0" presId="urn:microsoft.com/office/officeart/2005/8/layout/process4"/>
    <dgm:cxn modelId="{270127D3-01DD-4E7D-A680-89F2A4315189}" type="presOf" srcId="{07CA553D-5A9F-48C8-A287-4D01FB7B1E3C}" destId="{AA081171-5787-4C68-9AE9-45CEABA46AFF}" srcOrd="0" destOrd="0" presId="urn:microsoft.com/office/officeart/2005/8/layout/process4"/>
    <dgm:cxn modelId="{687E87D4-0336-40BC-898E-7C9D4F1DF3F4}" type="presOf" srcId="{CDB3F29F-E01A-4A9D-926D-09C901FC0E6F}" destId="{C1F75188-7757-483B-9C7B-48E200BB209A}" srcOrd="0" destOrd="0" presId="urn:microsoft.com/office/officeart/2005/8/layout/process4"/>
    <dgm:cxn modelId="{35AB5AD9-BD64-4F74-97B4-71CD6C86E23F}" srcId="{7957EB72-937F-4D31-929B-F9BB8FA25B90}" destId="{C2235DBB-C45C-491F-AA5A-992F7F296A0F}" srcOrd="3" destOrd="0" parTransId="{E1DBFA61-89C3-4E1D-896B-2BA7D9DBB3DB}" sibTransId="{F3687446-260B-4758-81C2-375E09548AF0}"/>
    <dgm:cxn modelId="{CE6E87DA-89B7-4861-970B-2CD4BEFE5CD8}" type="presOf" srcId="{C2235DBB-C45C-491F-AA5A-992F7F296A0F}" destId="{AAC22979-4675-48B8-A017-930423A0315E}" srcOrd="1" destOrd="0" presId="urn:microsoft.com/office/officeart/2005/8/layout/process4"/>
    <dgm:cxn modelId="{1DC37EDB-EB76-4513-B88D-4BE550888362}" srcId="{C2235DBB-C45C-491F-AA5A-992F7F296A0F}" destId="{192AF661-0D9A-4FAF-B90C-0786B5D8F6B6}" srcOrd="0" destOrd="0" parTransId="{1E9AE607-65E3-4FE4-BAB0-D206508975A8}" sibTransId="{D1CB2223-D4BA-43CB-A94B-74C3433B360E}"/>
    <dgm:cxn modelId="{313E0CDC-760E-4428-B83A-0FC27AE8CBCF}" type="presOf" srcId="{7957EB72-937F-4D31-929B-F9BB8FA25B90}" destId="{803A0B85-6A3A-459A-9579-18B884B0E690}" srcOrd="0" destOrd="0" presId="urn:microsoft.com/office/officeart/2005/8/layout/process4"/>
    <dgm:cxn modelId="{BCBF90E6-6987-4E7D-8DCE-F768F23A6341}" type="presOf" srcId="{07CA553D-5A9F-48C8-A287-4D01FB7B1E3C}" destId="{89FD035A-8A88-4BD2-9B43-6A4F02741650}" srcOrd="1" destOrd="0" presId="urn:microsoft.com/office/officeart/2005/8/layout/process4"/>
    <dgm:cxn modelId="{E7590CEB-4B80-46C0-8BB2-1F1A2250E830}" srcId="{7957EB72-937F-4D31-929B-F9BB8FA25B90}" destId="{CDB3F29F-E01A-4A9D-926D-09C901FC0E6F}" srcOrd="2" destOrd="0" parTransId="{7E8898B6-FBB9-4581-8C04-295DC4695811}" sibTransId="{FB488417-E443-4376-9CA3-5C6A4F28FAD4}"/>
    <dgm:cxn modelId="{8560A4F4-2788-489D-B3B4-A7E594413B47}" srcId="{CDB3F29F-E01A-4A9D-926D-09C901FC0E6F}" destId="{F54DF18C-257B-486D-BBBD-2C32A85E6CF1}" srcOrd="0" destOrd="0" parTransId="{6616851D-6151-4286-9B8C-20A0C1B9B92F}" sibTransId="{949C5BAD-4054-46AA-8ED0-520F56C1DDD5}"/>
    <dgm:cxn modelId="{D9ACEBF6-05F5-467F-98C9-B382BFCD6778}" type="presOf" srcId="{17B0DECF-1104-4444-9694-74524D7E916E}" destId="{E4820EC2-F2F3-4E8E-9EEF-A93A0869DE38}" srcOrd="0" destOrd="0" presId="urn:microsoft.com/office/officeart/2005/8/layout/process4"/>
    <dgm:cxn modelId="{D4EB69FC-1340-4A03-918B-93DFA2C0E928}" srcId="{07CA553D-5A9F-48C8-A287-4D01FB7B1E3C}" destId="{2F2B792F-A079-4466-BBEF-4288B5FF4411}" srcOrd="0" destOrd="0" parTransId="{15E69C31-7345-4A72-AF69-0194FB70A2DF}" sibTransId="{98705D10-7325-4D4E-AE4F-E82E7CE2166C}"/>
    <dgm:cxn modelId="{3A1207FF-109A-40CA-AC0F-9AC68C301245}" srcId="{7957EB72-937F-4D31-929B-F9BB8FA25B90}" destId="{07CA553D-5A9F-48C8-A287-4D01FB7B1E3C}" srcOrd="0" destOrd="0" parTransId="{B4A479FD-C582-4574-BFCC-A8E6440FE787}" sibTransId="{0D47EFE3-E8A3-421E-B9C1-7740D0921A5E}"/>
    <dgm:cxn modelId="{B51CA0FF-3D43-465E-AF46-2F29659A1C73}" type="presOf" srcId="{17B0DECF-1104-4444-9694-74524D7E916E}" destId="{9BFDEA80-7ADD-454D-ACDB-EE6487BB6028}" srcOrd="1" destOrd="0" presId="urn:microsoft.com/office/officeart/2005/8/layout/process4"/>
    <dgm:cxn modelId="{F3AFD595-CC01-4DD3-9E76-F5157F4A087D}" type="presParOf" srcId="{803A0B85-6A3A-459A-9579-18B884B0E690}" destId="{A038E1B4-C02B-4215-84BF-A5D7D1231C51}" srcOrd="0" destOrd="0" presId="urn:microsoft.com/office/officeart/2005/8/layout/process4"/>
    <dgm:cxn modelId="{ED012983-61D5-4B48-B7D9-BDDEEB5D224A}" type="presParOf" srcId="{A038E1B4-C02B-4215-84BF-A5D7D1231C51}" destId="{3A84BED0-B69B-40E5-8439-40E8D7D6BD6A}" srcOrd="0" destOrd="0" presId="urn:microsoft.com/office/officeart/2005/8/layout/process4"/>
    <dgm:cxn modelId="{874D3857-5C89-49F8-8F31-85D586EB1831}" type="presParOf" srcId="{A038E1B4-C02B-4215-84BF-A5D7D1231C51}" destId="{AAC22979-4675-48B8-A017-930423A0315E}" srcOrd="1" destOrd="0" presId="urn:microsoft.com/office/officeart/2005/8/layout/process4"/>
    <dgm:cxn modelId="{223042EC-7D14-4AAE-AE6B-B3C730F32C90}" type="presParOf" srcId="{A038E1B4-C02B-4215-84BF-A5D7D1231C51}" destId="{B25D431A-50FB-4E87-A36A-A027B8DC0120}" srcOrd="2" destOrd="0" presId="urn:microsoft.com/office/officeart/2005/8/layout/process4"/>
    <dgm:cxn modelId="{807BA880-C3E6-43AD-A0FE-E987FF21A2C1}" type="presParOf" srcId="{B25D431A-50FB-4E87-A36A-A027B8DC0120}" destId="{FF8DB4E4-B4AA-4179-9E17-0C4B6261CFD6}" srcOrd="0" destOrd="0" presId="urn:microsoft.com/office/officeart/2005/8/layout/process4"/>
    <dgm:cxn modelId="{20CA8A88-6BDF-4ACB-8EA8-CD4179D7EEC0}" type="presParOf" srcId="{803A0B85-6A3A-459A-9579-18B884B0E690}" destId="{0E3FDEB8-6F2E-416D-9878-BF1D058FC695}" srcOrd="1" destOrd="0" presId="urn:microsoft.com/office/officeart/2005/8/layout/process4"/>
    <dgm:cxn modelId="{9CC77DDC-6A84-4429-B4F0-3FB42AE9A062}" type="presParOf" srcId="{803A0B85-6A3A-459A-9579-18B884B0E690}" destId="{CAF4824E-1F57-40F1-8792-2F8F224F52E4}" srcOrd="2" destOrd="0" presId="urn:microsoft.com/office/officeart/2005/8/layout/process4"/>
    <dgm:cxn modelId="{7D007847-B084-4ACC-B84A-9FF4C1B87C8F}" type="presParOf" srcId="{CAF4824E-1F57-40F1-8792-2F8F224F52E4}" destId="{C1F75188-7757-483B-9C7B-48E200BB209A}" srcOrd="0" destOrd="0" presId="urn:microsoft.com/office/officeart/2005/8/layout/process4"/>
    <dgm:cxn modelId="{8D1F8C01-F232-4BD7-A279-B994F31E3A86}" type="presParOf" srcId="{CAF4824E-1F57-40F1-8792-2F8F224F52E4}" destId="{3D980EE8-9E60-4499-A499-A5E9EFAE4E4A}" srcOrd="1" destOrd="0" presId="urn:microsoft.com/office/officeart/2005/8/layout/process4"/>
    <dgm:cxn modelId="{4EBEB7CE-BD02-49AA-AF11-8A9B0D5F4DA1}" type="presParOf" srcId="{CAF4824E-1F57-40F1-8792-2F8F224F52E4}" destId="{ADAC2DA4-79E9-459A-B937-7DA79F8B300C}" srcOrd="2" destOrd="0" presId="urn:microsoft.com/office/officeart/2005/8/layout/process4"/>
    <dgm:cxn modelId="{E90837BA-253D-4E31-8168-5A547DDF7A2A}" type="presParOf" srcId="{ADAC2DA4-79E9-459A-B937-7DA79F8B300C}" destId="{B53B6323-916D-4ADA-B4A9-91D5E7B915C4}" srcOrd="0" destOrd="0" presId="urn:microsoft.com/office/officeart/2005/8/layout/process4"/>
    <dgm:cxn modelId="{16CF9885-AD31-4CED-8AF7-F8D2F703C955}" type="presParOf" srcId="{803A0B85-6A3A-459A-9579-18B884B0E690}" destId="{2283FC19-0F1A-4A98-9AFB-2483FAD534A5}" srcOrd="3" destOrd="0" presId="urn:microsoft.com/office/officeart/2005/8/layout/process4"/>
    <dgm:cxn modelId="{676E1D8B-1EC7-4778-91EE-B1A9B6FDEC16}" type="presParOf" srcId="{803A0B85-6A3A-459A-9579-18B884B0E690}" destId="{3CC9F3C4-00A5-4E21-94FE-17B25F58C56F}" srcOrd="4" destOrd="0" presId="urn:microsoft.com/office/officeart/2005/8/layout/process4"/>
    <dgm:cxn modelId="{BF9F5D30-5132-4F16-B2CE-7B2AF46F4BC4}" type="presParOf" srcId="{3CC9F3C4-00A5-4E21-94FE-17B25F58C56F}" destId="{E4820EC2-F2F3-4E8E-9EEF-A93A0869DE38}" srcOrd="0" destOrd="0" presId="urn:microsoft.com/office/officeart/2005/8/layout/process4"/>
    <dgm:cxn modelId="{044D66E9-E623-4A69-B3ED-93B7ED2AE4DF}" type="presParOf" srcId="{3CC9F3C4-00A5-4E21-94FE-17B25F58C56F}" destId="{9BFDEA80-7ADD-454D-ACDB-EE6487BB6028}" srcOrd="1" destOrd="0" presId="urn:microsoft.com/office/officeart/2005/8/layout/process4"/>
    <dgm:cxn modelId="{84586F83-58FA-4ACF-958A-9542234E8961}" type="presParOf" srcId="{3CC9F3C4-00A5-4E21-94FE-17B25F58C56F}" destId="{3A66B492-CE01-4F1F-916B-0D97081D0A87}" srcOrd="2" destOrd="0" presId="urn:microsoft.com/office/officeart/2005/8/layout/process4"/>
    <dgm:cxn modelId="{47DD9DCA-EB6D-44C4-8F00-46330F0108FE}" type="presParOf" srcId="{3A66B492-CE01-4F1F-916B-0D97081D0A87}" destId="{B9B3F746-F881-4ECA-AAB5-9DA292AC2FEE}" srcOrd="0" destOrd="0" presId="urn:microsoft.com/office/officeart/2005/8/layout/process4"/>
    <dgm:cxn modelId="{70933261-B555-4357-B70E-8BD2A37EF278}" type="presParOf" srcId="{803A0B85-6A3A-459A-9579-18B884B0E690}" destId="{98E2E8EF-6C2F-49A8-B676-884B102BB0EF}" srcOrd="5" destOrd="0" presId="urn:microsoft.com/office/officeart/2005/8/layout/process4"/>
    <dgm:cxn modelId="{73ABE894-612C-437E-A482-F41A632CCA9A}" type="presParOf" srcId="{803A0B85-6A3A-459A-9579-18B884B0E690}" destId="{99C01CDF-DE0F-4825-BF9E-9F799FE5B67E}" srcOrd="6" destOrd="0" presId="urn:microsoft.com/office/officeart/2005/8/layout/process4"/>
    <dgm:cxn modelId="{3000CF2E-1B6B-4A7E-9747-5528104AD5E5}" type="presParOf" srcId="{99C01CDF-DE0F-4825-BF9E-9F799FE5B67E}" destId="{AA081171-5787-4C68-9AE9-45CEABA46AFF}" srcOrd="0" destOrd="0" presId="urn:microsoft.com/office/officeart/2005/8/layout/process4"/>
    <dgm:cxn modelId="{9386BA09-1EB0-4706-AF08-EF48798EE62F}" type="presParOf" srcId="{99C01CDF-DE0F-4825-BF9E-9F799FE5B67E}" destId="{89FD035A-8A88-4BD2-9B43-6A4F02741650}" srcOrd="1" destOrd="0" presId="urn:microsoft.com/office/officeart/2005/8/layout/process4"/>
    <dgm:cxn modelId="{D6B48EA7-621A-4C11-B4D8-3E9FE4DCBD99}" type="presParOf" srcId="{99C01CDF-DE0F-4825-BF9E-9F799FE5B67E}" destId="{F627494E-0191-4509-AF33-43804CD8FA9E}" srcOrd="2" destOrd="0" presId="urn:microsoft.com/office/officeart/2005/8/layout/process4"/>
    <dgm:cxn modelId="{FFDB7D24-E9FC-4A49-BB0B-D48634EFBC7D}" type="presParOf" srcId="{F627494E-0191-4509-AF33-43804CD8FA9E}" destId="{32307C96-76E9-48B4-A212-778D6FFBEC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A1ADB05-2A99-45F1-BC6E-CD621D3F0C4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166A882-2576-4234-BED7-7DC88D03789C}">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Prepare or source assessment methods and tools </a:t>
          </a:r>
        </a:p>
      </dgm:t>
    </dgm:pt>
    <dgm:pt modelId="{750DD897-9D8A-4857-BEB6-887C534F6E34}" type="parTrans" cxnId="{8416CAC8-8B63-44F9-8B5E-6B131E321F3F}">
      <dgm:prSet/>
      <dgm:spPr/>
      <dgm:t>
        <a:bodyPr/>
        <a:lstStyle/>
        <a:p>
          <a:endParaRPr lang="en-US"/>
        </a:p>
      </dgm:t>
    </dgm:pt>
    <dgm:pt modelId="{CE691F52-C567-4F5C-8344-B1B3E71CC8B4}" type="sibTrans" cxnId="{8416CAC8-8B63-44F9-8B5E-6B131E321F3F}">
      <dgm:prSet/>
      <dgm:spPr/>
      <dgm:t>
        <a:bodyPr/>
        <a:lstStyle/>
        <a:p>
          <a:endParaRPr lang="en-US" dirty="0"/>
        </a:p>
      </dgm:t>
    </dgm:pt>
    <dgm:pt modelId="{D38C87FA-AA5A-44E1-82E2-A99C5091F94E}">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Ensure fair and valid assessment</a:t>
          </a:r>
        </a:p>
      </dgm:t>
    </dgm:pt>
    <dgm:pt modelId="{C6E69826-0612-44AC-A80C-414B19359C92}" type="parTrans" cxnId="{68E9E5FA-125F-4710-A2FE-84BB1577D5BE}">
      <dgm:prSet/>
      <dgm:spPr/>
      <dgm:t>
        <a:bodyPr/>
        <a:lstStyle/>
        <a:p>
          <a:endParaRPr lang="en-US"/>
        </a:p>
      </dgm:t>
    </dgm:pt>
    <dgm:pt modelId="{776CB1FA-A48F-42BB-9BAD-FD1C21C361FE}" type="sibTrans" cxnId="{68E9E5FA-125F-4710-A2FE-84BB1577D5BE}">
      <dgm:prSet/>
      <dgm:spPr/>
      <dgm:t>
        <a:bodyPr/>
        <a:lstStyle/>
        <a:p>
          <a:endParaRPr lang="en-US" dirty="0"/>
        </a:p>
      </dgm:t>
    </dgm:pt>
    <dgm:pt modelId="{4949559C-81EB-4456-B7A2-498FA689B72C}">
      <dgm:prSet phldrT="[Text]" custT="1"/>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Gather sufficient evidence</a:t>
          </a:r>
        </a:p>
      </dgm:t>
    </dgm:pt>
    <dgm:pt modelId="{9C8E5F30-60B9-40C0-80AA-C12AAB7AC7F9}" type="parTrans" cxnId="{FB6CF50F-2110-457D-BA42-8BF5165DCB8E}">
      <dgm:prSet/>
      <dgm:spPr/>
      <dgm:t>
        <a:bodyPr/>
        <a:lstStyle/>
        <a:p>
          <a:endParaRPr lang="en-US"/>
        </a:p>
      </dgm:t>
    </dgm:pt>
    <dgm:pt modelId="{87E716C5-A6CA-479F-AE78-6BB36B6C08EC}" type="sibTrans" cxnId="{FB6CF50F-2110-457D-BA42-8BF5165DCB8E}">
      <dgm:prSet/>
      <dgm:spPr/>
      <dgm:t>
        <a:bodyPr/>
        <a:lstStyle/>
        <a:p>
          <a:endParaRPr lang="en-US"/>
        </a:p>
      </dgm:t>
    </dgm:pt>
    <dgm:pt modelId="{EF845A63-00C8-4041-8113-CD3CC5520FD2}" type="pres">
      <dgm:prSet presAssocID="{7A1ADB05-2A99-45F1-BC6E-CD621D3F0C46}" presName="outerComposite" presStyleCnt="0">
        <dgm:presLayoutVars>
          <dgm:chMax val="5"/>
          <dgm:dir/>
          <dgm:resizeHandles val="exact"/>
        </dgm:presLayoutVars>
      </dgm:prSet>
      <dgm:spPr/>
    </dgm:pt>
    <dgm:pt modelId="{DC985A1B-01A2-4996-AF21-0AF761AA7B30}" type="pres">
      <dgm:prSet presAssocID="{7A1ADB05-2A99-45F1-BC6E-CD621D3F0C46}" presName="dummyMaxCanvas" presStyleCnt="0">
        <dgm:presLayoutVars/>
      </dgm:prSet>
      <dgm:spPr/>
    </dgm:pt>
    <dgm:pt modelId="{C80E175E-A96A-4329-9419-8BCC12C11925}" type="pres">
      <dgm:prSet presAssocID="{7A1ADB05-2A99-45F1-BC6E-CD621D3F0C46}" presName="ThreeNodes_1" presStyleLbl="node1" presStyleIdx="0" presStyleCnt="3">
        <dgm:presLayoutVars>
          <dgm:bulletEnabled val="1"/>
        </dgm:presLayoutVars>
      </dgm:prSet>
      <dgm:spPr/>
    </dgm:pt>
    <dgm:pt modelId="{42128B11-BA7B-4738-8B71-9C6AEEAFB8A9}" type="pres">
      <dgm:prSet presAssocID="{7A1ADB05-2A99-45F1-BC6E-CD621D3F0C46}" presName="ThreeNodes_2" presStyleLbl="node1" presStyleIdx="1" presStyleCnt="3">
        <dgm:presLayoutVars>
          <dgm:bulletEnabled val="1"/>
        </dgm:presLayoutVars>
      </dgm:prSet>
      <dgm:spPr/>
    </dgm:pt>
    <dgm:pt modelId="{CEFC536E-0222-4260-B127-CF910CB5D3F8}" type="pres">
      <dgm:prSet presAssocID="{7A1ADB05-2A99-45F1-BC6E-CD621D3F0C46}" presName="ThreeNodes_3" presStyleLbl="node1" presStyleIdx="2" presStyleCnt="3">
        <dgm:presLayoutVars>
          <dgm:bulletEnabled val="1"/>
        </dgm:presLayoutVars>
      </dgm:prSet>
      <dgm:spPr/>
    </dgm:pt>
    <dgm:pt modelId="{E0631FF0-07B5-40EB-8DA4-87B254C8805B}" type="pres">
      <dgm:prSet presAssocID="{7A1ADB05-2A99-45F1-BC6E-CD621D3F0C46}" presName="ThreeConn_1-2" presStyleLbl="fgAccFollowNode1" presStyleIdx="0" presStyleCnt="2">
        <dgm:presLayoutVars>
          <dgm:bulletEnabled val="1"/>
        </dgm:presLayoutVars>
      </dgm:prSet>
      <dgm:spPr/>
    </dgm:pt>
    <dgm:pt modelId="{46691D50-E894-4419-A9FD-0E340F52C220}" type="pres">
      <dgm:prSet presAssocID="{7A1ADB05-2A99-45F1-BC6E-CD621D3F0C46}" presName="ThreeConn_2-3" presStyleLbl="fgAccFollowNode1" presStyleIdx="1" presStyleCnt="2">
        <dgm:presLayoutVars>
          <dgm:bulletEnabled val="1"/>
        </dgm:presLayoutVars>
      </dgm:prSet>
      <dgm:spPr/>
    </dgm:pt>
    <dgm:pt modelId="{E9510309-0597-422E-A4FD-4CF338979437}" type="pres">
      <dgm:prSet presAssocID="{7A1ADB05-2A99-45F1-BC6E-CD621D3F0C46}" presName="ThreeNodes_1_text" presStyleLbl="node1" presStyleIdx="2" presStyleCnt="3">
        <dgm:presLayoutVars>
          <dgm:bulletEnabled val="1"/>
        </dgm:presLayoutVars>
      </dgm:prSet>
      <dgm:spPr/>
    </dgm:pt>
    <dgm:pt modelId="{A6210035-B123-43B6-A468-76605D7549CF}" type="pres">
      <dgm:prSet presAssocID="{7A1ADB05-2A99-45F1-BC6E-CD621D3F0C46}" presName="ThreeNodes_2_text" presStyleLbl="node1" presStyleIdx="2" presStyleCnt="3">
        <dgm:presLayoutVars>
          <dgm:bulletEnabled val="1"/>
        </dgm:presLayoutVars>
      </dgm:prSet>
      <dgm:spPr/>
    </dgm:pt>
    <dgm:pt modelId="{C071111F-8BA0-45C5-8506-4C988F002751}" type="pres">
      <dgm:prSet presAssocID="{7A1ADB05-2A99-45F1-BC6E-CD621D3F0C46}" presName="ThreeNodes_3_text" presStyleLbl="node1" presStyleIdx="2" presStyleCnt="3">
        <dgm:presLayoutVars>
          <dgm:bulletEnabled val="1"/>
        </dgm:presLayoutVars>
      </dgm:prSet>
      <dgm:spPr/>
    </dgm:pt>
  </dgm:ptLst>
  <dgm:cxnLst>
    <dgm:cxn modelId="{FC99AF0D-7CAE-43BF-90A2-FA939BD7071F}" type="presOf" srcId="{4949559C-81EB-4456-B7A2-498FA689B72C}" destId="{CEFC536E-0222-4260-B127-CF910CB5D3F8}" srcOrd="0" destOrd="0" presId="urn:microsoft.com/office/officeart/2005/8/layout/vProcess5"/>
    <dgm:cxn modelId="{FB6CF50F-2110-457D-BA42-8BF5165DCB8E}" srcId="{7A1ADB05-2A99-45F1-BC6E-CD621D3F0C46}" destId="{4949559C-81EB-4456-B7A2-498FA689B72C}" srcOrd="2" destOrd="0" parTransId="{9C8E5F30-60B9-40C0-80AA-C12AAB7AC7F9}" sibTransId="{87E716C5-A6CA-479F-AE78-6BB36B6C08EC}"/>
    <dgm:cxn modelId="{3CA9991A-236D-4045-9688-627D47E9C10F}" type="presOf" srcId="{7A1ADB05-2A99-45F1-BC6E-CD621D3F0C46}" destId="{EF845A63-00C8-4041-8113-CD3CC5520FD2}" srcOrd="0" destOrd="0" presId="urn:microsoft.com/office/officeart/2005/8/layout/vProcess5"/>
    <dgm:cxn modelId="{DDB6772A-36A3-4729-A367-529A4A403948}" type="presOf" srcId="{CE691F52-C567-4F5C-8344-B1B3E71CC8B4}" destId="{E0631FF0-07B5-40EB-8DA4-87B254C8805B}" srcOrd="0" destOrd="0" presId="urn:microsoft.com/office/officeart/2005/8/layout/vProcess5"/>
    <dgm:cxn modelId="{88A44763-B621-4221-8CC3-6EAF59720D1F}" type="presOf" srcId="{4949559C-81EB-4456-B7A2-498FA689B72C}" destId="{C071111F-8BA0-45C5-8506-4C988F002751}" srcOrd="1" destOrd="0" presId="urn:microsoft.com/office/officeart/2005/8/layout/vProcess5"/>
    <dgm:cxn modelId="{F1F36B56-89C6-4B5F-984E-CA129069ABC7}" type="presOf" srcId="{D38C87FA-AA5A-44E1-82E2-A99C5091F94E}" destId="{A6210035-B123-43B6-A468-76605D7549CF}" srcOrd="1" destOrd="0" presId="urn:microsoft.com/office/officeart/2005/8/layout/vProcess5"/>
    <dgm:cxn modelId="{82683A8C-B939-4E4D-9317-ECBBD0506B96}" type="presOf" srcId="{D38C87FA-AA5A-44E1-82E2-A99C5091F94E}" destId="{42128B11-BA7B-4738-8B71-9C6AEEAFB8A9}" srcOrd="0" destOrd="0" presId="urn:microsoft.com/office/officeart/2005/8/layout/vProcess5"/>
    <dgm:cxn modelId="{BA6A709F-FE33-4222-B549-5B2DCF8C7950}" type="presOf" srcId="{4166A882-2576-4234-BED7-7DC88D03789C}" destId="{E9510309-0597-422E-A4FD-4CF338979437}" srcOrd="1" destOrd="0" presId="urn:microsoft.com/office/officeart/2005/8/layout/vProcess5"/>
    <dgm:cxn modelId="{8416CAC8-8B63-44F9-8B5E-6B131E321F3F}" srcId="{7A1ADB05-2A99-45F1-BC6E-CD621D3F0C46}" destId="{4166A882-2576-4234-BED7-7DC88D03789C}" srcOrd="0" destOrd="0" parTransId="{750DD897-9D8A-4857-BEB6-887C534F6E34}" sibTransId="{CE691F52-C567-4F5C-8344-B1B3E71CC8B4}"/>
    <dgm:cxn modelId="{BCDBC4CA-A8DE-440B-AFE6-4C0C1A881541}" type="presOf" srcId="{776CB1FA-A48F-42BB-9BAD-FD1C21C361FE}" destId="{46691D50-E894-4419-A9FD-0E340F52C220}" srcOrd="0" destOrd="0" presId="urn:microsoft.com/office/officeart/2005/8/layout/vProcess5"/>
    <dgm:cxn modelId="{C9ABB6E3-2FE8-4D30-99F1-E6645117475A}" type="presOf" srcId="{4166A882-2576-4234-BED7-7DC88D03789C}" destId="{C80E175E-A96A-4329-9419-8BCC12C11925}" srcOrd="0" destOrd="0" presId="urn:microsoft.com/office/officeart/2005/8/layout/vProcess5"/>
    <dgm:cxn modelId="{68E9E5FA-125F-4710-A2FE-84BB1577D5BE}" srcId="{7A1ADB05-2A99-45F1-BC6E-CD621D3F0C46}" destId="{D38C87FA-AA5A-44E1-82E2-A99C5091F94E}" srcOrd="1" destOrd="0" parTransId="{C6E69826-0612-44AC-A80C-414B19359C92}" sibTransId="{776CB1FA-A48F-42BB-9BAD-FD1C21C361FE}"/>
    <dgm:cxn modelId="{5149E1C9-B4D3-4C90-BEAA-E1692A83B2DC}" type="presParOf" srcId="{EF845A63-00C8-4041-8113-CD3CC5520FD2}" destId="{DC985A1B-01A2-4996-AF21-0AF761AA7B30}" srcOrd="0" destOrd="0" presId="urn:microsoft.com/office/officeart/2005/8/layout/vProcess5"/>
    <dgm:cxn modelId="{4AAC8967-DF6D-4EE0-A6DB-BF06BA8549F9}" type="presParOf" srcId="{EF845A63-00C8-4041-8113-CD3CC5520FD2}" destId="{C80E175E-A96A-4329-9419-8BCC12C11925}" srcOrd="1" destOrd="0" presId="urn:microsoft.com/office/officeart/2005/8/layout/vProcess5"/>
    <dgm:cxn modelId="{CE64F803-F562-486C-B30C-83AE3439A539}" type="presParOf" srcId="{EF845A63-00C8-4041-8113-CD3CC5520FD2}" destId="{42128B11-BA7B-4738-8B71-9C6AEEAFB8A9}" srcOrd="2" destOrd="0" presId="urn:microsoft.com/office/officeart/2005/8/layout/vProcess5"/>
    <dgm:cxn modelId="{33B7E46B-B152-4581-9918-7CE639E3A3B9}" type="presParOf" srcId="{EF845A63-00C8-4041-8113-CD3CC5520FD2}" destId="{CEFC536E-0222-4260-B127-CF910CB5D3F8}" srcOrd="3" destOrd="0" presId="urn:microsoft.com/office/officeart/2005/8/layout/vProcess5"/>
    <dgm:cxn modelId="{167579C0-A80D-4011-BCB7-937791FD7250}" type="presParOf" srcId="{EF845A63-00C8-4041-8113-CD3CC5520FD2}" destId="{E0631FF0-07B5-40EB-8DA4-87B254C8805B}" srcOrd="4" destOrd="0" presId="urn:microsoft.com/office/officeart/2005/8/layout/vProcess5"/>
    <dgm:cxn modelId="{0496B1EB-8651-404F-AEF3-47523B731219}" type="presParOf" srcId="{EF845A63-00C8-4041-8113-CD3CC5520FD2}" destId="{46691D50-E894-4419-A9FD-0E340F52C220}" srcOrd="5" destOrd="0" presId="urn:microsoft.com/office/officeart/2005/8/layout/vProcess5"/>
    <dgm:cxn modelId="{92B44FB6-7DA7-4F53-9F81-D6DA804D73BA}" type="presParOf" srcId="{EF845A63-00C8-4041-8113-CD3CC5520FD2}" destId="{E9510309-0597-422E-A4FD-4CF338979437}" srcOrd="6" destOrd="0" presId="urn:microsoft.com/office/officeart/2005/8/layout/vProcess5"/>
    <dgm:cxn modelId="{80A9E0C8-ADC0-422C-9049-E4E691A3250F}" type="presParOf" srcId="{EF845A63-00C8-4041-8113-CD3CC5520FD2}" destId="{A6210035-B123-43B6-A468-76605D7549CF}" srcOrd="7" destOrd="0" presId="urn:microsoft.com/office/officeart/2005/8/layout/vProcess5"/>
    <dgm:cxn modelId="{8699EF57-3D92-4938-A604-C4C4E5673322}" type="presParOf" srcId="{EF845A63-00C8-4041-8113-CD3CC5520FD2}" destId="{C071111F-8BA0-45C5-8506-4C988F00275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8B5B91B-E42F-4AD3-8CB5-875816C3FC1E}" type="doc">
      <dgm:prSet loTypeId="urn:microsoft.com/office/officeart/2005/8/layout/venn1" loCatId="relationship" qsTypeId="urn:microsoft.com/office/officeart/2005/8/quickstyle/simple1" qsCatId="simple" csTypeId="urn:microsoft.com/office/officeart/2005/8/colors/accent1_2" csCatId="accent1" phldr="1"/>
      <dgm:spPr/>
    </dgm:pt>
    <dgm:pt modelId="{20D67C68-CF2A-49C8-AFBA-6D4C4B5FA351}">
      <dgm:prSet phldrT="[Text]"/>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solidFill>
                <a:schemeClr val="bg1"/>
              </a:solidFill>
            </a:rPr>
            <a:t>Material</a:t>
          </a:r>
        </a:p>
      </dgm:t>
    </dgm:pt>
    <dgm:pt modelId="{35D8E64C-5E1B-41F6-9F55-7D9A3F0B1351}" type="parTrans" cxnId="{AD680E49-1682-4CEF-9E53-07848B70A74C}">
      <dgm:prSet/>
      <dgm:spPr/>
      <dgm:t>
        <a:bodyPr/>
        <a:lstStyle/>
        <a:p>
          <a:endParaRPr lang="en-US"/>
        </a:p>
      </dgm:t>
    </dgm:pt>
    <dgm:pt modelId="{D1F32945-7A37-4EBC-9FCC-1D1092D3DAA9}" type="sibTrans" cxnId="{AD680E49-1682-4CEF-9E53-07848B70A74C}">
      <dgm:prSet/>
      <dgm:spPr/>
      <dgm:t>
        <a:bodyPr/>
        <a:lstStyle/>
        <a:p>
          <a:endParaRPr lang="en-US"/>
        </a:p>
      </dgm:t>
    </dgm:pt>
    <dgm:pt modelId="{DAAEE169-0EE3-442F-9D20-58EAA0356E41}">
      <dgm:prSet phldrT="[Text]"/>
      <dgm:spPr>
        <a:solidFill>
          <a:schemeClr val="bg1">
            <a:lumMod val="65000"/>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Role Players</a:t>
          </a:r>
        </a:p>
      </dgm:t>
    </dgm:pt>
    <dgm:pt modelId="{409C8BDF-0C32-405B-8C97-C27D95DD282A}" type="parTrans" cxnId="{20ACE121-507E-4075-8F1D-657F0B0C1442}">
      <dgm:prSet/>
      <dgm:spPr/>
      <dgm:t>
        <a:bodyPr/>
        <a:lstStyle/>
        <a:p>
          <a:endParaRPr lang="en-US"/>
        </a:p>
      </dgm:t>
    </dgm:pt>
    <dgm:pt modelId="{BC7F5BDE-5B2A-45AB-AEED-E279CDADF614}" type="sibTrans" cxnId="{20ACE121-507E-4075-8F1D-657F0B0C1442}">
      <dgm:prSet/>
      <dgm:spPr/>
      <dgm:t>
        <a:bodyPr/>
        <a:lstStyle/>
        <a:p>
          <a:endParaRPr lang="en-US"/>
        </a:p>
      </dgm:t>
    </dgm:pt>
    <dgm:pt modelId="{FDD9AFB2-6B82-4285-AAC6-C7F736E3C32B}">
      <dgm:prSet phldrT="[Text]"/>
      <dgm:spPr>
        <a:solidFill>
          <a:schemeClr val="accent5">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Equipment</a:t>
          </a:r>
        </a:p>
      </dgm:t>
    </dgm:pt>
    <dgm:pt modelId="{F1759C1E-899C-4021-9C49-6BB83D01F1CA}" type="parTrans" cxnId="{3E5E98FD-F078-4D3A-8AAB-3995758F76BE}">
      <dgm:prSet/>
      <dgm:spPr/>
      <dgm:t>
        <a:bodyPr/>
        <a:lstStyle/>
        <a:p>
          <a:endParaRPr lang="en-US"/>
        </a:p>
      </dgm:t>
    </dgm:pt>
    <dgm:pt modelId="{B540423D-1B55-4731-BE05-9EDF5A601605}" type="sibTrans" cxnId="{3E5E98FD-F078-4D3A-8AAB-3995758F76BE}">
      <dgm:prSet/>
      <dgm:spPr/>
      <dgm:t>
        <a:bodyPr/>
        <a:lstStyle/>
        <a:p>
          <a:endParaRPr lang="en-US"/>
        </a:p>
      </dgm:t>
    </dgm:pt>
    <dgm:pt modelId="{86D2AAB8-3E98-4CFD-82E5-7AD54C626D65}" type="pres">
      <dgm:prSet presAssocID="{D8B5B91B-E42F-4AD3-8CB5-875816C3FC1E}" presName="compositeShape" presStyleCnt="0">
        <dgm:presLayoutVars>
          <dgm:chMax val="7"/>
          <dgm:dir/>
          <dgm:resizeHandles val="exact"/>
        </dgm:presLayoutVars>
      </dgm:prSet>
      <dgm:spPr/>
    </dgm:pt>
    <dgm:pt modelId="{5AB221C1-9F05-4DF3-93D8-96C78540D72A}" type="pres">
      <dgm:prSet presAssocID="{20D67C68-CF2A-49C8-AFBA-6D4C4B5FA351}" presName="circ1" presStyleLbl="vennNode1" presStyleIdx="0" presStyleCnt="3"/>
      <dgm:spPr/>
    </dgm:pt>
    <dgm:pt modelId="{BD2F9EB9-5BEF-467C-935A-7C6475EBAFFD}" type="pres">
      <dgm:prSet presAssocID="{20D67C68-CF2A-49C8-AFBA-6D4C4B5FA351}" presName="circ1Tx" presStyleLbl="revTx" presStyleIdx="0" presStyleCnt="0">
        <dgm:presLayoutVars>
          <dgm:chMax val="0"/>
          <dgm:chPref val="0"/>
          <dgm:bulletEnabled val="1"/>
        </dgm:presLayoutVars>
      </dgm:prSet>
      <dgm:spPr/>
    </dgm:pt>
    <dgm:pt modelId="{36CBBFBB-002E-47E9-84FA-8D9FFDA9C888}" type="pres">
      <dgm:prSet presAssocID="{DAAEE169-0EE3-442F-9D20-58EAA0356E41}" presName="circ2" presStyleLbl="vennNode1" presStyleIdx="1" presStyleCnt="3"/>
      <dgm:spPr/>
    </dgm:pt>
    <dgm:pt modelId="{A25C7CD2-3B59-4CD5-8E7B-87752E24C220}" type="pres">
      <dgm:prSet presAssocID="{DAAEE169-0EE3-442F-9D20-58EAA0356E41}" presName="circ2Tx" presStyleLbl="revTx" presStyleIdx="0" presStyleCnt="0">
        <dgm:presLayoutVars>
          <dgm:chMax val="0"/>
          <dgm:chPref val="0"/>
          <dgm:bulletEnabled val="1"/>
        </dgm:presLayoutVars>
      </dgm:prSet>
      <dgm:spPr/>
    </dgm:pt>
    <dgm:pt modelId="{57607093-F4A3-41B6-AA35-EBA3B763F1AB}" type="pres">
      <dgm:prSet presAssocID="{FDD9AFB2-6B82-4285-AAC6-C7F736E3C32B}" presName="circ3" presStyleLbl="vennNode1" presStyleIdx="2" presStyleCnt="3"/>
      <dgm:spPr/>
    </dgm:pt>
    <dgm:pt modelId="{784906D5-1962-479E-A741-7F697DBE24F7}" type="pres">
      <dgm:prSet presAssocID="{FDD9AFB2-6B82-4285-AAC6-C7F736E3C32B}" presName="circ3Tx" presStyleLbl="revTx" presStyleIdx="0" presStyleCnt="0">
        <dgm:presLayoutVars>
          <dgm:chMax val="0"/>
          <dgm:chPref val="0"/>
          <dgm:bulletEnabled val="1"/>
        </dgm:presLayoutVars>
      </dgm:prSet>
      <dgm:spPr/>
    </dgm:pt>
  </dgm:ptLst>
  <dgm:cxnLst>
    <dgm:cxn modelId="{20ACE121-507E-4075-8F1D-657F0B0C1442}" srcId="{D8B5B91B-E42F-4AD3-8CB5-875816C3FC1E}" destId="{DAAEE169-0EE3-442F-9D20-58EAA0356E41}" srcOrd="1" destOrd="0" parTransId="{409C8BDF-0C32-405B-8C97-C27D95DD282A}" sibTransId="{BC7F5BDE-5B2A-45AB-AEED-E279CDADF614}"/>
    <dgm:cxn modelId="{79A5282B-6218-4082-9B8B-B20249282D9C}" type="presOf" srcId="{FDD9AFB2-6B82-4285-AAC6-C7F736E3C32B}" destId="{784906D5-1962-479E-A741-7F697DBE24F7}" srcOrd="1" destOrd="0" presId="urn:microsoft.com/office/officeart/2005/8/layout/venn1"/>
    <dgm:cxn modelId="{44DDEB2B-B0DE-48EC-AEC9-71E19D061025}" type="presOf" srcId="{FDD9AFB2-6B82-4285-AAC6-C7F736E3C32B}" destId="{57607093-F4A3-41B6-AA35-EBA3B763F1AB}" srcOrd="0" destOrd="0" presId="urn:microsoft.com/office/officeart/2005/8/layout/venn1"/>
    <dgm:cxn modelId="{641A0F2C-AF60-4754-8556-A58C81A6632A}" type="presOf" srcId="{20D67C68-CF2A-49C8-AFBA-6D4C4B5FA351}" destId="{5AB221C1-9F05-4DF3-93D8-96C78540D72A}" srcOrd="0" destOrd="0" presId="urn:microsoft.com/office/officeart/2005/8/layout/venn1"/>
    <dgm:cxn modelId="{AD680E49-1682-4CEF-9E53-07848B70A74C}" srcId="{D8B5B91B-E42F-4AD3-8CB5-875816C3FC1E}" destId="{20D67C68-CF2A-49C8-AFBA-6D4C4B5FA351}" srcOrd="0" destOrd="0" parTransId="{35D8E64C-5E1B-41F6-9F55-7D9A3F0B1351}" sibTransId="{D1F32945-7A37-4EBC-9FCC-1D1092D3DAA9}"/>
    <dgm:cxn modelId="{8FCC844F-AB53-4649-9609-CC99E64C46B3}" type="presOf" srcId="{D8B5B91B-E42F-4AD3-8CB5-875816C3FC1E}" destId="{86D2AAB8-3E98-4CFD-82E5-7AD54C626D65}" srcOrd="0" destOrd="0" presId="urn:microsoft.com/office/officeart/2005/8/layout/venn1"/>
    <dgm:cxn modelId="{06E03487-F3C5-41F2-8253-1530E858C03A}" type="presOf" srcId="{20D67C68-CF2A-49C8-AFBA-6D4C4B5FA351}" destId="{BD2F9EB9-5BEF-467C-935A-7C6475EBAFFD}" srcOrd="1" destOrd="0" presId="urn:microsoft.com/office/officeart/2005/8/layout/venn1"/>
    <dgm:cxn modelId="{DD78B79C-D13D-42FA-B52D-C73BB4D34A31}" type="presOf" srcId="{DAAEE169-0EE3-442F-9D20-58EAA0356E41}" destId="{A25C7CD2-3B59-4CD5-8E7B-87752E24C220}" srcOrd="1" destOrd="0" presId="urn:microsoft.com/office/officeart/2005/8/layout/venn1"/>
    <dgm:cxn modelId="{1FE532F7-8F50-47F8-A33C-1E45C50220FD}" type="presOf" srcId="{DAAEE169-0EE3-442F-9D20-58EAA0356E41}" destId="{36CBBFBB-002E-47E9-84FA-8D9FFDA9C888}" srcOrd="0" destOrd="0" presId="urn:microsoft.com/office/officeart/2005/8/layout/venn1"/>
    <dgm:cxn modelId="{3E5E98FD-F078-4D3A-8AAB-3995758F76BE}" srcId="{D8B5B91B-E42F-4AD3-8CB5-875816C3FC1E}" destId="{FDD9AFB2-6B82-4285-AAC6-C7F736E3C32B}" srcOrd="2" destOrd="0" parTransId="{F1759C1E-899C-4021-9C49-6BB83D01F1CA}" sibTransId="{B540423D-1B55-4731-BE05-9EDF5A601605}"/>
    <dgm:cxn modelId="{E354A885-934D-4AD6-B093-66DF98D3D840}" type="presParOf" srcId="{86D2AAB8-3E98-4CFD-82E5-7AD54C626D65}" destId="{5AB221C1-9F05-4DF3-93D8-96C78540D72A}" srcOrd="0" destOrd="0" presId="urn:microsoft.com/office/officeart/2005/8/layout/venn1"/>
    <dgm:cxn modelId="{E9DBAEFA-B998-42CB-A286-141CA2794CC3}" type="presParOf" srcId="{86D2AAB8-3E98-4CFD-82E5-7AD54C626D65}" destId="{BD2F9EB9-5BEF-467C-935A-7C6475EBAFFD}" srcOrd="1" destOrd="0" presId="urn:microsoft.com/office/officeart/2005/8/layout/venn1"/>
    <dgm:cxn modelId="{5D71FF01-AABF-4894-A051-B0019A2C7585}" type="presParOf" srcId="{86D2AAB8-3E98-4CFD-82E5-7AD54C626D65}" destId="{36CBBFBB-002E-47E9-84FA-8D9FFDA9C888}" srcOrd="2" destOrd="0" presId="urn:microsoft.com/office/officeart/2005/8/layout/venn1"/>
    <dgm:cxn modelId="{6478BFBC-9C4D-413E-B0FE-0C0BCF3C50A8}" type="presParOf" srcId="{86D2AAB8-3E98-4CFD-82E5-7AD54C626D65}" destId="{A25C7CD2-3B59-4CD5-8E7B-87752E24C220}" srcOrd="3" destOrd="0" presId="urn:microsoft.com/office/officeart/2005/8/layout/venn1"/>
    <dgm:cxn modelId="{203238CA-4179-4E4B-BCAF-F9C5BBA5B10E}" type="presParOf" srcId="{86D2AAB8-3E98-4CFD-82E5-7AD54C626D65}" destId="{57607093-F4A3-41B6-AA35-EBA3B763F1AB}" srcOrd="4" destOrd="0" presId="urn:microsoft.com/office/officeart/2005/8/layout/venn1"/>
    <dgm:cxn modelId="{39735CF9-AE5B-4678-BDBE-45E9C1A5C69E}" type="presParOf" srcId="{86D2AAB8-3E98-4CFD-82E5-7AD54C626D65}" destId="{784906D5-1962-479E-A741-7F697DBE24F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C0ADAD6C-538F-4C93-A6C8-BC92AFCF1A80}"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1E6730E8-725F-4C0C-A6C1-14A097278EFE}">
      <dgm:prSet phldrT="[Text]"/>
      <dgm:spPr/>
      <dgm:t>
        <a:bodyPr/>
        <a:lstStyle/>
        <a:p>
          <a:r>
            <a:rPr lang="en-US" dirty="0"/>
            <a:t>Yes</a:t>
          </a:r>
        </a:p>
      </dgm:t>
    </dgm:pt>
    <dgm:pt modelId="{D27F2E2B-3F45-4E9E-9FBB-126050AF443A}" type="parTrans" cxnId="{D121D770-0729-4033-906B-8D7ED4EC89FF}">
      <dgm:prSet/>
      <dgm:spPr/>
      <dgm:t>
        <a:bodyPr/>
        <a:lstStyle/>
        <a:p>
          <a:endParaRPr lang="en-US"/>
        </a:p>
      </dgm:t>
    </dgm:pt>
    <dgm:pt modelId="{5BF55B62-A21F-465F-9543-A43FCB2574D5}" type="sibTrans" cxnId="{D121D770-0729-4033-906B-8D7ED4EC89FF}">
      <dgm:prSet/>
      <dgm:spPr/>
      <dgm:t>
        <a:bodyPr/>
        <a:lstStyle/>
        <a:p>
          <a:endParaRPr lang="en-US"/>
        </a:p>
      </dgm:t>
    </dgm:pt>
    <dgm:pt modelId="{68075B42-E8C1-4F2D-AAB5-69C6A0A14958}">
      <dgm:prSet phldrT="[Text]"/>
      <dgm:spPr/>
      <dgm:t>
        <a:bodyPr/>
        <a:lstStyle/>
        <a:p>
          <a:r>
            <a:rPr lang="en-US" dirty="0"/>
            <a:t>No</a:t>
          </a:r>
        </a:p>
      </dgm:t>
    </dgm:pt>
    <dgm:pt modelId="{22FD2F6D-EA74-436B-9C18-D78D3B977E24}" type="parTrans" cxnId="{84D858E0-5C0B-4D39-96FF-C784F17ACC95}">
      <dgm:prSet/>
      <dgm:spPr/>
      <dgm:t>
        <a:bodyPr/>
        <a:lstStyle/>
        <a:p>
          <a:endParaRPr lang="en-US"/>
        </a:p>
      </dgm:t>
    </dgm:pt>
    <dgm:pt modelId="{F8D08E7D-70E2-42D7-8053-5B10AF06BE51}" type="sibTrans" cxnId="{84D858E0-5C0B-4D39-96FF-C784F17ACC95}">
      <dgm:prSet/>
      <dgm:spPr/>
      <dgm:t>
        <a:bodyPr/>
        <a:lstStyle/>
        <a:p>
          <a:endParaRPr lang="en-US"/>
        </a:p>
      </dgm:t>
    </dgm:pt>
    <dgm:pt modelId="{89AD7C58-938F-4B9F-8C11-30836652633E}" type="pres">
      <dgm:prSet presAssocID="{C0ADAD6C-538F-4C93-A6C8-BC92AFCF1A80}" presName="compositeShape" presStyleCnt="0">
        <dgm:presLayoutVars>
          <dgm:chMax val="2"/>
          <dgm:dir/>
          <dgm:resizeHandles val="exact"/>
        </dgm:presLayoutVars>
      </dgm:prSet>
      <dgm:spPr/>
    </dgm:pt>
    <dgm:pt modelId="{A5FF67E0-3399-4C9E-8485-C041D73B16D7}" type="pres">
      <dgm:prSet presAssocID="{1E6730E8-725F-4C0C-A6C1-14A097278EFE}" presName="upArrow" presStyleLbl="node1" presStyleIdx="0" presStyleCnt="2"/>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FB074D4-8D03-4D8C-A543-4DB8332ED574}" type="pres">
      <dgm:prSet presAssocID="{1E6730E8-725F-4C0C-A6C1-14A097278EFE}" presName="upArrowText" presStyleLbl="revTx" presStyleIdx="0" presStyleCnt="2">
        <dgm:presLayoutVars>
          <dgm:chMax val="0"/>
          <dgm:bulletEnabled val="1"/>
        </dgm:presLayoutVars>
      </dgm:prSet>
      <dgm:spPr/>
    </dgm:pt>
    <dgm:pt modelId="{12736603-3DA0-4DD8-B925-25B2118DD3BB}" type="pres">
      <dgm:prSet presAssocID="{68075B42-E8C1-4F2D-AAB5-69C6A0A14958}" presName="downArrow" presStyleLbl="node1" presStyleIdx="1" presStyleCnt="2"/>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DDD0D57-40F9-4290-B71B-2C207FEEDEF8}" type="pres">
      <dgm:prSet presAssocID="{68075B42-E8C1-4F2D-AAB5-69C6A0A14958}" presName="downArrowText" presStyleLbl="revTx" presStyleIdx="1" presStyleCnt="2">
        <dgm:presLayoutVars>
          <dgm:chMax val="0"/>
          <dgm:bulletEnabled val="1"/>
        </dgm:presLayoutVars>
      </dgm:prSet>
      <dgm:spPr/>
    </dgm:pt>
  </dgm:ptLst>
  <dgm:cxnLst>
    <dgm:cxn modelId="{487EB119-8C1B-4ACD-8954-59DE5CA2729C}" type="presOf" srcId="{C0ADAD6C-538F-4C93-A6C8-BC92AFCF1A80}" destId="{89AD7C58-938F-4B9F-8C11-30836652633E}" srcOrd="0" destOrd="0" presId="urn:microsoft.com/office/officeart/2005/8/layout/arrow4"/>
    <dgm:cxn modelId="{DA8C323D-9729-411E-9100-9FD63D978692}" type="presOf" srcId="{1E6730E8-725F-4C0C-A6C1-14A097278EFE}" destId="{5FB074D4-8D03-4D8C-A543-4DB8332ED574}" srcOrd="0" destOrd="0" presId="urn:microsoft.com/office/officeart/2005/8/layout/arrow4"/>
    <dgm:cxn modelId="{D121D770-0729-4033-906B-8D7ED4EC89FF}" srcId="{C0ADAD6C-538F-4C93-A6C8-BC92AFCF1A80}" destId="{1E6730E8-725F-4C0C-A6C1-14A097278EFE}" srcOrd="0" destOrd="0" parTransId="{D27F2E2B-3F45-4E9E-9FBB-126050AF443A}" sibTransId="{5BF55B62-A21F-465F-9543-A43FCB2574D5}"/>
    <dgm:cxn modelId="{083C3385-5054-48ED-8DF5-88F3F0ECF77A}" type="presOf" srcId="{68075B42-E8C1-4F2D-AAB5-69C6A0A14958}" destId="{BDDD0D57-40F9-4290-B71B-2C207FEEDEF8}" srcOrd="0" destOrd="0" presId="urn:microsoft.com/office/officeart/2005/8/layout/arrow4"/>
    <dgm:cxn modelId="{84D858E0-5C0B-4D39-96FF-C784F17ACC95}" srcId="{C0ADAD6C-538F-4C93-A6C8-BC92AFCF1A80}" destId="{68075B42-E8C1-4F2D-AAB5-69C6A0A14958}" srcOrd="1" destOrd="0" parTransId="{22FD2F6D-EA74-436B-9C18-D78D3B977E24}" sibTransId="{F8D08E7D-70E2-42D7-8053-5B10AF06BE51}"/>
    <dgm:cxn modelId="{E2266683-2C75-473F-9394-076A698FBD9B}" type="presParOf" srcId="{89AD7C58-938F-4B9F-8C11-30836652633E}" destId="{A5FF67E0-3399-4C9E-8485-C041D73B16D7}" srcOrd="0" destOrd="0" presId="urn:microsoft.com/office/officeart/2005/8/layout/arrow4"/>
    <dgm:cxn modelId="{9E03D149-FB4E-42FC-80BA-667D7BC2A330}" type="presParOf" srcId="{89AD7C58-938F-4B9F-8C11-30836652633E}" destId="{5FB074D4-8D03-4D8C-A543-4DB8332ED574}" srcOrd="1" destOrd="0" presId="urn:microsoft.com/office/officeart/2005/8/layout/arrow4"/>
    <dgm:cxn modelId="{063E3844-0C42-4826-9D58-AB8807812F56}" type="presParOf" srcId="{89AD7C58-938F-4B9F-8C11-30836652633E}" destId="{12736603-3DA0-4DD8-B925-25B2118DD3BB}" srcOrd="2" destOrd="0" presId="urn:microsoft.com/office/officeart/2005/8/layout/arrow4"/>
    <dgm:cxn modelId="{71BF9867-B8E5-4DB8-AF81-D6D23E2274AC}" type="presParOf" srcId="{89AD7C58-938F-4B9F-8C11-30836652633E}" destId="{BDDD0D57-40F9-4290-B71B-2C207FEEDEF8}"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pPr>
        <a:solidFill>
          <a:schemeClr val="accent1"/>
        </a:solidFill>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pPr>
        <a:solidFill>
          <a:schemeClr val="accent6">
            <a:lumMod val="75000"/>
          </a:schemeClr>
        </a:solidFill>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pPr>
        <a:solidFill>
          <a:schemeClr val="accent6">
            <a:lumMod val="75000"/>
          </a:schemeClr>
        </a:solidFill>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3B4CE06-2508-4A93-96EA-B052A99B909B}" type="presOf" srcId="{92213584-4208-4165-B72E-03559A3E37D5}" destId="{00854E58-BD01-4E9A-BFE3-E2B249DCDE15}"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153D7E1E-7427-4397-B36D-46EFC7EBD012}" type="presOf" srcId="{26B039C9-4E13-4463-9C35-681A3ADA2ED4}" destId="{24349B9E-7679-48F3-8C1B-516E244933D3}" srcOrd="0" destOrd="0" presId="urn:microsoft.com/office/officeart/2005/8/layout/orgChart1"/>
    <dgm:cxn modelId="{C0ABFC1F-3940-48C3-9FFE-DB53C09780C4}" type="presOf" srcId="{1E1F23DD-C042-4219-9C9C-280CD91B28AC}" destId="{BA70270E-585D-4A22-B309-A104DFB9AC6E}" srcOrd="1" destOrd="0" presId="urn:microsoft.com/office/officeart/2005/8/layout/orgChart1"/>
    <dgm:cxn modelId="{9276A32F-15D5-4C5A-B39A-6049DD335C2D}" type="presOf" srcId="{03C84F75-2031-4AA4-B6F0-27F44773D70D}" destId="{0CF0A423-816F-4B5D-83EE-9FAACC09906A}" srcOrd="1" destOrd="0" presId="urn:microsoft.com/office/officeart/2005/8/layout/orgChart1"/>
    <dgm:cxn modelId="{6CBF253D-D524-493C-B165-117AE6EAC64B}" type="presOf" srcId="{1E1F23DD-C042-4219-9C9C-280CD91B28AC}" destId="{4C255BB0-1E6B-41BD-A9B3-29EA7F5693FC}" srcOrd="0" destOrd="0" presId="urn:microsoft.com/office/officeart/2005/8/layout/orgChart1"/>
    <dgm:cxn modelId="{96A8893E-6588-4B9F-A1A4-ED420906DA13}" type="presOf" srcId="{131B696B-5ADE-43C6-AA8A-2BFD36522445}" destId="{CC3C5B9F-7C7E-48D7-BEFA-F5C8A50EDB1F}"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DA113844-185C-423A-B4ED-2C93E000B223}" type="presOf" srcId="{131B696B-5ADE-43C6-AA8A-2BFD36522445}" destId="{281631E6-A6A3-48C9-A5CC-00F3633E648A}" srcOrd="1" destOrd="0" presId="urn:microsoft.com/office/officeart/2005/8/layout/orgChart1"/>
    <dgm:cxn modelId="{EDFFD366-6FD5-449C-AF56-836C851AE624}" type="presOf" srcId="{03C84F75-2031-4AA4-B6F0-27F44773D70D}" destId="{64E85D38-C8F4-45A8-A4FB-7B00B79166F0}" srcOrd="0" destOrd="0" presId="urn:microsoft.com/office/officeart/2005/8/layout/orgChart1"/>
    <dgm:cxn modelId="{6D12D86A-E793-4CCA-8BEF-1678FC363BD9}" type="presOf" srcId="{45A05D77-9081-4709-A301-ED1670679511}" destId="{7EFA7AA0-0092-48D0-9439-0EB32D25F1C0}" srcOrd="1" destOrd="0" presId="urn:microsoft.com/office/officeart/2005/8/layout/orgChart1"/>
    <dgm:cxn modelId="{D018D94C-55E1-4B8D-937B-EA97B32D2375}" type="presOf" srcId="{45A05D77-9081-4709-A301-ED1670679511}" destId="{00DD5ACD-371A-4729-B992-E39098DC1F1D}"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702E6679-08A8-49A1-B56E-C1F0EB5B2D00}" type="presOf" srcId="{BA260C72-4AAC-4934-9080-9E94A5BECF03}" destId="{FF99C2F2-CD21-4313-9634-001389A43FB9}" srcOrd="0"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3CADF586-7DE3-4438-94EF-375EC1FB5BD1}" type="presOf" srcId="{26B039C9-4E13-4463-9C35-681A3ADA2ED4}" destId="{00998848-0883-4A30-8D28-291E7D75C6FB}" srcOrd="1"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5FD7C6A7-3B34-43AC-B823-8EB110C3CD01}" type="presOf" srcId="{B32D85E1-CE23-49B3-9264-73DD3614E349}" destId="{B74BCAB8-0EA7-42E6-9BEE-11398D7C6C3B}" srcOrd="0" destOrd="0" presId="urn:microsoft.com/office/officeart/2005/8/layout/orgChart1"/>
    <dgm:cxn modelId="{78C3EDA8-65AC-426E-B422-DEE854F21415}" type="presOf" srcId="{DAF10627-20FA-4BDB-9365-30405B888CDC}" destId="{79A44E13-0693-4EF4-ADC9-07A7A193F52E}" srcOrd="0" destOrd="0" presId="urn:microsoft.com/office/officeart/2005/8/layout/orgChart1"/>
    <dgm:cxn modelId="{B9FBD5B8-F231-4D0E-AFAB-69BBB7341E34}" type="presOf" srcId="{4912FC0A-C24F-404E-A0F7-42F309206DF3}" destId="{1CA79E3D-2962-42C0-8C9A-1398AB3AA113}" srcOrd="0" destOrd="0" presId="urn:microsoft.com/office/officeart/2005/8/layout/orgChart1"/>
    <dgm:cxn modelId="{4E9AB16B-8A9E-49CA-A053-8E668B6974F1}" type="presParOf" srcId="{1CA79E3D-2962-42C0-8C9A-1398AB3AA113}" destId="{50A395C4-0E4D-4059-9682-15130E95B087}" srcOrd="0" destOrd="0" presId="urn:microsoft.com/office/officeart/2005/8/layout/orgChart1"/>
    <dgm:cxn modelId="{5F7D3E1D-2841-4EB7-867F-530E19FEBF6A}" type="presParOf" srcId="{50A395C4-0E4D-4059-9682-15130E95B087}" destId="{CD8864FD-C9B2-494A-88EB-9FDC63761633}" srcOrd="0" destOrd="0" presId="urn:microsoft.com/office/officeart/2005/8/layout/orgChart1"/>
    <dgm:cxn modelId="{AF207CB6-20C0-40FE-9712-60AFD0A62C65}" type="presParOf" srcId="{CD8864FD-C9B2-494A-88EB-9FDC63761633}" destId="{00DD5ACD-371A-4729-B992-E39098DC1F1D}" srcOrd="0" destOrd="0" presId="urn:microsoft.com/office/officeart/2005/8/layout/orgChart1"/>
    <dgm:cxn modelId="{CB42CF38-8DDB-4BFD-A460-31088372BC1D}" type="presParOf" srcId="{CD8864FD-C9B2-494A-88EB-9FDC63761633}" destId="{7EFA7AA0-0092-48D0-9439-0EB32D25F1C0}" srcOrd="1" destOrd="0" presId="urn:microsoft.com/office/officeart/2005/8/layout/orgChart1"/>
    <dgm:cxn modelId="{EFD3E197-A1AA-487E-8046-0184D6FCF5C9}" type="presParOf" srcId="{50A395C4-0E4D-4059-9682-15130E95B087}" destId="{C3A3393F-F860-4BD0-878D-21DC2B2B037E}" srcOrd="1" destOrd="0" presId="urn:microsoft.com/office/officeart/2005/8/layout/orgChart1"/>
    <dgm:cxn modelId="{BDACF467-5866-477D-AFF2-66C1D862E59C}" type="presParOf" srcId="{C3A3393F-F860-4BD0-878D-21DC2B2B037E}" destId="{FF99C2F2-CD21-4313-9634-001389A43FB9}" srcOrd="0" destOrd="0" presId="urn:microsoft.com/office/officeart/2005/8/layout/orgChart1"/>
    <dgm:cxn modelId="{49364916-4AA7-4F0A-885D-C20ED231A0A2}" type="presParOf" srcId="{C3A3393F-F860-4BD0-878D-21DC2B2B037E}" destId="{733B6E01-64FA-4661-B6CC-24705DC5A668}" srcOrd="1" destOrd="0" presId="urn:microsoft.com/office/officeart/2005/8/layout/orgChart1"/>
    <dgm:cxn modelId="{EC65007E-EBE9-4C80-9605-DFD155D07F85}" type="presParOf" srcId="{733B6E01-64FA-4661-B6CC-24705DC5A668}" destId="{39F62395-B5DA-4B80-989D-00F6B58952E5}" srcOrd="0" destOrd="0" presId="urn:microsoft.com/office/officeart/2005/8/layout/orgChart1"/>
    <dgm:cxn modelId="{8359A418-95FF-4E09-B617-DB66BD258610}" type="presParOf" srcId="{39F62395-B5DA-4B80-989D-00F6B58952E5}" destId="{4C255BB0-1E6B-41BD-A9B3-29EA7F5693FC}" srcOrd="0" destOrd="0" presId="urn:microsoft.com/office/officeart/2005/8/layout/orgChart1"/>
    <dgm:cxn modelId="{C0590951-74F3-45FE-B00D-545308AE12CE}" type="presParOf" srcId="{39F62395-B5DA-4B80-989D-00F6B58952E5}" destId="{BA70270E-585D-4A22-B309-A104DFB9AC6E}" srcOrd="1" destOrd="0" presId="urn:microsoft.com/office/officeart/2005/8/layout/orgChart1"/>
    <dgm:cxn modelId="{691F4080-6633-453B-A7F4-2674CC256495}" type="presParOf" srcId="{733B6E01-64FA-4661-B6CC-24705DC5A668}" destId="{18BCA5D3-DEFD-454D-9E82-F7030D92C3BC}" srcOrd="1" destOrd="0" presId="urn:microsoft.com/office/officeart/2005/8/layout/orgChart1"/>
    <dgm:cxn modelId="{80DE4299-99D1-4F4D-B2A2-7DBC272CC2F4}" type="presParOf" srcId="{18BCA5D3-DEFD-454D-9E82-F7030D92C3BC}" destId="{00854E58-BD01-4E9A-BFE3-E2B249DCDE15}" srcOrd="0" destOrd="0" presId="urn:microsoft.com/office/officeart/2005/8/layout/orgChart1"/>
    <dgm:cxn modelId="{4BF5E054-E0C9-48F4-B232-729FE0EE30EA}" type="presParOf" srcId="{18BCA5D3-DEFD-454D-9E82-F7030D92C3BC}" destId="{25BA82E1-1F11-4CF6-9A90-DED10EB306EB}" srcOrd="1" destOrd="0" presId="urn:microsoft.com/office/officeart/2005/8/layout/orgChart1"/>
    <dgm:cxn modelId="{0F16FD9B-4E1B-4EAF-BB15-40842ABA1C22}" type="presParOf" srcId="{25BA82E1-1F11-4CF6-9A90-DED10EB306EB}" destId="{74285F4B-170D-4234-B302-97D2D85ED42B}" srcOrd="0" destOrd="0" presId="urn:microsoft.com/office/officeart/2005/8/layout/orgChart1"/>
    <dgm:cxn modelId="{0AB73B49-4D73-4E6A-B86C-C6E8E2C9F14F}" type="presParOf" srcId="{74285F4B-170D-4234-B302-97D2D85ED42B}" destId="{CC3C5B9F-7C7E-48D7-BEFA-F5C8A50EDB1F}" srcOrd="0" destOrd="0" presId="urn:microsoft.com/office/officeart/2005/8/layout/orgChart1"/>
    <dgm:cxn modelId="{B46ED7A5-1735-4220-AF86-83E155361E0D}" type="presParOf" srcId="{74285F4B-170D-4234-B302-97D2D85ED42B}" destId="{281631E6-A6A3-48C9-A5CC-00F3633E648A}" srcOrd="1" destOrd="0" presId="urn:microsoft.com/office/officeart/2005/8/layout/orgChart1"/>
    <dgm:cxn modelId="{7A8B2123-748E-40A2-88A5-3A0B7F188956}" type="presParOf" srcId="{25BA82E1-1F11-4CF6-9A90-DED10EB306EB}" destId="{B1F61199-2921-48EB-8C47-A0C3870E0EFF}" srcOrd="1" destOrd="0" presId="urn:microsoft.com/office/officeart/2005/8/layout/orgChart1"/>
    <dgm:cxn modelId="{1BF161CA-2546-428F-94ED-226EC2B424FF}" type="presParOf" srcId="{25BA82E1-1F11-4CF6-9A90-DED10EB306EB}" destId="{49D63E4A-7EB2-4303-A910-260994226B24}" srcOrd="2" destOrd="0" presId="urn:microsoft.com/office/officeart/2005/8/layout/orgChart1"/>
    <dgm:cxn modelId="{40C2C613-7A02-4851-A96A-4AACE1BFC09B}" type="presParOf" srcId="{733B6E01-64FA-4661-B6CC-24705DC5A668}" destId="{1ACB6A03-D727-4A7C-AFBE-AA136F42B5FF}" srcOrd="2" destOrd="0" presId="urn:microsoft.com/office/officeart/2005/8/layout/orgChart1"/>
    <dgm:cxn modelId="{169C8D71-EBEE-4C74-ABDA-3E633E13C0B6}" type="presParOf" srcId="{C3A3393F-F860-4BD0-878D-21DC2B2B037E}" destId="{79A44E13-0693-4EF4-ADC9-07A7A193F52E}" srcOrd="2" destOrd="0" presId="urn:microsoft.com/office/officeart/2005/8/layout/orgChart1"/>
    <dgm:cxn modelId="{82B8D03D-86C8-41D7-8023-E8686286F9AE}" type="presParOf" srcId="{C3A3393F-F860-4BD0-878D-21DC2B2B037E}" destId="{F19A08F4-B90B-4173-BA70-DFE8A572420E}" srcOrd="3" destOrd="0" presId="urn:microsoft.com/office/officeart/2005/8/layout/orgChart1"/>
    <dgm:cxn modelId="{D3074915-409E-45E7-B01D-C75650BB93BE}" type="presParOf" srcId="{F19A08F4-B90B-4173-BA70-DFE8A572420E}" destId="{08E805BA-5AFC-4EA9-BBEB-1FA11E4A5419}" srcOrd="0" destOrd="0" presId="urn:microsoft.com/office/officeart/2005/8/layout/orgChart1"/>
    <dgm:cxn modelId="{3C1F5183-A5D9-4405-8C7B-4DF4F7E6094C}" type="presParOf" srcId="{08E805BA-5AFC-4EA9-BBEB-1FA11E4A5419}" destId="{24349B9E-7679-48F3-8C1B-516E244933D3}" srcOrd="0" destOrd="0" presId="urn:microsoft.com/office/officeart/2005/8/layout/orgChart1"/>
    <dgm:cxn modelId="{FF8E1945-83F8-4C34-A569-2C1E972FC6D5}" type="presParOf" srcId="{08E805BA-5AFC-4EA9-BBEB-1FA11E4A5419}" destId="{00998848-0883-4A30-8D28-291E7D75C6FB}" srcOrd="1" destOrd="0" presId="urn:microsoft.com/office/officeart/2005/8/layout/orgChart1"/>
    <dgm:cxn modelId="{1C4E8820-C11E-4305-9DB6-5388D6B4522E}" type="presParOf" srcId="{F19A08F4-B90B-4173-BA70-DFE8A572420E}" destId="{45A93E4F-2C9E-47CD-9578-C6A168439A3A}" srcOrd="1" destOrd="0" presId="urn:microsoft.com/office/officeart/2005/8/layout/orgChart1"/>
    <dgm:cxn modelId="{2AD9E458-3CB3-457C-A5DE-21C2310232D2}" type="presParOf" srcId="{45A93E4F-2C9E-47CD-9578-C6A168439A3A}" destId="{B74BCAB8-0EA7-42E6-9BEE-11398D7C6C3B}" srcOrd="0" destOrd="0" presId="urn:microsoft.com/office/officeart/2005/8/layout/orgChart1"/>
    <dgm:cxn modelId="{67DEDC69-1E2A-4AC8-8DEC-1CF6509C0C1B}" type="presParOf" srcId="{45A93E4F-2C9E-47CD-9578-C6A168439A3A}" destId="{1DF21838-ABDA-41D8-AB77-2E4520A0D3ED}" srcOrd="1" destOrd="0" presId="urn:microsoft.com/office/officeart/2005/8/layout/orgChart1"/>
    <dgm:cxn modelId="{0B09DEE9-3777-4568-8C53-9F96A93BC5A7}" type="presParOf" srcId="{1DF21838-ABDA-41D8-AB77-2E4520A0D3ED}" destId="{D0F9AC67-6F8F-41E4-BB7B-B76DA67C4080}" srcOrd="0" destOrd="0" presId="urn:microsoft.com/office/officeart/2005/8/layout/orgChart1"/>
    <dgm:cxn modelId="{865F668E-12F6-41F4-8087-3628ACA9A269}" type="presParOf" srcId="{D0F9AC67-6F8F-41E4-BB7B-B76DA67C4080}" destId="{64E85D38-C8F4-45A8-A4FB-7B00B79166F0}" srcOrd="0" destOrd="0" presId="urn:microsoft.com/office/officeart/2005/8/layout/orgChart1"/>
    <dgm:cxn modelId="{914A4E00-C4A1-41CF-BEEA-787A5A336F98}" type="presParOf" srcId="{D0F9AC67-6F8F-41E4-BB7B-B76DA67C4080}" destId="{0CF0A423-816F-4B5D-83EE-9FAACC09906A}" srcOrd="1" destOrd="0" presId="urn:microsoft.com/office/officeart/2005/8/layout/orgChart1"/>
    <dgm:cxn modelId="{D645C83D-CBA9-4415-81B5-F561248FF759}" type="presParOf" srcId="{1DF21838-ABDA-41D8-AB77-2E4520A0D3ED}" destId="{5BC40D90-9A2A-46B6-A3E4-A063ED42B522}" srcOrd="1" destOrd="0" presId="urn:microsoft.com/office/officeart/2005/8/layout/orgChart1"/>
    <dgm:cxn modelId="{C4D9FF79-60C6-41FF-B00C-EA3FC2EBDD87}" type="presParOf" srcId="{1DF21838-ABDA-41D8-AB77-2E4520A0D3ED}" destId="{EB8BEB60-FF6F-44C1-9155-C9434133A065}" srcOrd="2" destOrd="0" presId="urn:microsoft.com/office/officeart/2005/8/layout/orgChart1"/>
    <dgm:cxn modelId="{D95C4523-0BB2-48EB-8349-63D3D5D7EABF}" type="presParOf" srcId="{F19A08F4-B90B-4173-BA70-DFE8A572420E}" destId="{7CB973D3-9989-46AC-A626-95B627260AFD}" srcOrd="2" destOrd="0" presId="urn:microsoft.com/office/officeart/2005/8/layout/orgChart1"/>
    <dgm:cxn modelId="{2687AEFD-6C9A-4656-8CD9-CFE0826C61EE}"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E70E9A3C-7478-48F1-9E04-6231341EA6E7}" type="doc">
      <dgm:prSet loTypeId="urn:microsoft.com/office/officeart/2005/8/layout/chevron2" loCatId="list" qsTypeId="urn:microsoft.com/office/officeart/2005/8/quickstyle/3d1" qsCatId="3D" csTypeId="urn:microsoft.com/office/officeart/2005/8/colors/accent0_3" csCatId="mainScheme" phldr="1"/>
      <dgm:spPr/>
      <dgm:t>
        <a:bodyPr/>
        <a:lstStyle/>
        <a:p>
          <a:endParaRPr lang="en-US"/>
        </a:p>
      </dgm:t>
    </dgm:pt>
    <dgm:pt modelId="{3DDE13DF-441E-4F8C-BFBD-3B65D70B45D3}">
      <dgm:prSet phldrT="[Text]"/>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Step 1</a:t>
          </a:r>
        </a:p>
      </dgm:t>
    </dgm:pt>
    <dgm:pt modelId="{0FCE38B7-8262-44EF-8657-A4AF8AE6848F}" type="parTrans" cxnId="{E5656E60-C906-4E70-B7CD-B105B90586DD}">
      <dgm:prSet/>
      <dgm:spPr/>
      <dgm:t>
        <a:bodyPr/>
        <a:lstStyle/>
        <a:p>
          <a:endParaRPr lang="en-US"/>
        </a:p>
      </dgm:t>
    </dgm:pt>
    <dgm:pt modelId="{B9214576-64D2-428C-BAE8-C9B85851CE2E}" type="sibTrans" cxnId="{E5656E60-C906-4E70-B7CD-B105B90586DD}">
      <dgm:prSet/>
      <dgm:spPr/>
      <dgm:t>
        <a:bodyPr/>
        <a:lstStyle/>
        <a:p>
          <a:endParaRPr lang="en-US"/>
        </a:p>
      </dgm:t>
    </dgm:pt>
    <dgm:pt modelId="{0CE27908-F1FE-4C00-B811-BBBA602845F4}">
      <dgm:prSet phldrT="[Text]"/>
      <dgm:spPr>
        <a:solidFill>
          <a:schemeClr val="bg1">
            <a:lumMod val="5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solidFill>
                <a:schemeClr val="bg1"/>
              </a:solidFill>
            </a:rPr>
            <a:t>Put candidate at ease.</a:t>
          </a:r>
        </a:p>
      </dgm:t>
    </dgm:pt>
    <dgm:pt modelId="{71CF6399-E850-4C91-B176-0C6264204276}" type="parTrans" cxnId="{692989F7-B89B-4A96-87AB-DBE773EAAF1B}">
      <dgm:prSet/>
      <dgm:spPr/>
      <dgm:t>
        <a:bodyPr/>
        <a:lstStyle/>
        <a:p>
          <a:endParaRPr lang="en-US"/>
        </a:p>
      </dgm:t>
    </dgm:pt>
    <dgm:pt modelId="{AEBEC919-1458-4B74-BAB1-F8AD5BBB7784}" type="sibTrans" cxnId="{692989F7-B89B-4A96-87AB-DBE773EAAF1B}">
      <dgm:prSet/>
      <dgm:spPr/>
      <dgm:t>
        <a:bodyPr/>
        <a:lstStyle/>
        <a:p>
          <a:endParaRPr lang="en-US"/>
        </a:p>
      </dgm:t>
    </dgm:pt>
    <dgm:pt modelId="{D1A7E3C3-18A5-48CF-A414-8EF859EB93B7}">
      <dgm:prSet phldrT="[Text]"/>
      <dgm:spPr>
        <a:solidFill>
          <a:schemeClr val="bg1">
            <a:lumMod val="5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solidFill>
                <a:schemeClr val="bg1"/>
              </a:solidFill>
            </a:rPr>
            <a:t>Use fair, appropriate, non-threatening environment.</a:t>
          </a:r>
        </a:p>
      </dgm:t>
    </dgm:pt>
    <dgm:pt modelId="{FB82180D-1E1D-4E06-B5A4-A0F9DB61C8E1}" type="parTrans" cxnId="{1230122C-3505-4767-846C-19A21D4C1499}">
      <dgm:prSet/>
      <dgm:spPr/>
      <dgm:t>
        <a:bodyPr/>
        <a:lstStyle/>
        <a:p>
          <a:endParaRPr lang="en-US"/>
        </a:p>
      </dgm:t>
    </dgm:pt>
    <dgm:pt modelId="{8A5955AE-522C-4A63-B933-F38D8DD3C22C}" type="sibTrans" cxnId="{1230122C-3505-4767-846C-19A21D4C1499}">
      <dgm:prSet/>
      <dgm:spPr/>
      <dgm:t>
        <a:bodyPr/>
        <a:lstStyle/>
        <a:p>
          <a:endParaRPr lang="en-US"/>
        </a:p>
      </dgm:t>
    </dgm:pt>
    <dgm:pt modelId="{FBC3C758-DB13-415C-AAAE-368CD5758DA1}">
      <dgm:prSet phldrT="[Text]"/>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Step 2</a:t>
          </a:r>
        </a:p>
      </dgm:t>
    </dgm:pt>
    <dgm:pt modelId="{FB6C79CF-EF81-4B45-B787-E1BC075073BB}" type="parTrans" cxnId="{7AC649F5-425D-4E5C-9250-AE00EE7420C1}">
      <dgm:prSet/>
      <dgm:spPr/>
      <dgm:t>
        <a:bodyPr/>
        <a:lstStyle/>
        <a:p>
          <a:endParaRPr lang="en-US"/>
        </a:p>
      </dgm:t>
    </dgm:pt>
    <dgm:pt modelId="{998492C6-3FF1-4423-B9E1-3E7A9AA06855}" type="sibTrans" cxnId="{7AC649F5-425D-4E5C-9250-AE00EE7420C1}">
      <dgm:prSet/>
      <dgm:spPr/>
      <dgm:t>
        <a:bodyPr/>
        <a:lstStyle/>
        <a:p>
          <a:endParaRPr lang="en-US"/>
        </a:p>
      </dgm:t>
    </dgm:pt>
    <dgm:pt modelId="{A7276CA9-884D-42F5-A098-E16832F53B75}">
      <dgm:prSet phldrT="[Text]"/>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solidFill>
                <a:schemeClr val="bg1"/>
              </a:solidFill>
            </a:rPr>
            <a:t>Conduct assessment in line with principles</a:t>
          </a:r>
        </a:p>
      </dgm:t>
    </dgm:pt>
    <dgm:pt modelId="{69ADAD86-E380-4B6B-A56E-A74A0412DD6B}" type="parTrans" cxnId="{A34C6B16-E106-4A81-8359-122A20A76366}">
      <dgm:prSet/>
      <dgm:spPr/>
      <dgm:t>
        <a:bodyPr/>
        <a:lstStyle/>
        <a:p>
          <a:endParaRPr lang="en-US"/>
        </a:p>
      </dgm:t>
    </dgm:pt>
    <dgm:pt modelId="{0779F899-9A89-4EB5-9FDD-61BB31B366B0}" type="sibTrans" cxnId="{A34C6B16-E106-4A81-8359-122A20A76366}">
      <dgm:prSet/>
      <dgm:spPr/>
      <dgm:t>
        <a:bodyPr/>
        <a:lstStyle/>
        <a:p>
          <a:endParaRPr lang="en-US"/>
        </a:p>
      </dgm:t>
    </dgm:pt>
    <dgm:pt modelId="{E6FA5982-338A-4E43-A80E-5C957D0BEA47}">
      <dgm:prSet phldrT="[Text]"/>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solidFill>
                <a:schemeClr val="bg1"/>
              </a:solidFill>
            </a:rPr>
            <a:t>Accommodate special needs as discussed in preparation</a:t>
          </a:r>
        </a:p>
      </dgm:t>
    </dgm:pt>
    <dgm:pt modelId="{66D4B284-F204-4E01-BB16-9CF0AD43702E}" type="parTrans" cxnId="{85E240C6-C7B7-45E6-9E69-9DAF3BE5B095}">
      <dgm:prSet/>
      <dgm:spPr/>
      <dgm:t>
        <a:bodyPr/>
        <a:lstStyle/>
        <a:p>
          <a:endParaRPr lang="en-US"/>
        </a:p>
      </dgm:t>
    </dgm:pt>
    <dgm:pt modelId="{8AC029AC-B8B2-4F74-8F16-6176BCB148E5}" type="sibTrans" cxnId="{85E240C6-C7B7-45E6-9E69-9DAF3BE5B095}">
      <dgm:prSet/>
      <dgm:spPr/>
      <dgm:t>
        <a:bodyPr/>
        <a:lstStyle/>
        <a:p>
          <a:endParaRPr lang="en-US"/>
        </a:p>
      </dgm:t>
    </dgm:pt>
    <dgm:pt modelId="{B9529587-0CAE-486E-A245-ABEA605A01C8}">
      <dgm:prSet phldrT="[Text]"/>
      <dgm:spPr>
        <a:solidFill>
          <a:schemeClr val="accent1"/>
        </a:solidFill>
      </dgm:spPr>
      <dgm:t>
        <a:bodyPr/>
        <a:lstStyle/>
        <a:p>
          <a:r>
            <a:rPr lang="en-US" dirty="0"/>
            <a:t>Step 3</a:t>
          </a:r>
        </a:p>
      </dgm:t>
    </dgm:pt>
    <dgm:pt modelId="{3C366362-197E-4561-9525-E2024EDEFE98}" type="parTrans" cxnId="{BF84D2AD-DAE6-4BA4-AB90-514FDABB6C52}">
      <dgm:prSet/>
      <dgm:spPr/>
      <dgm:t>
        <a:bodyPr/>
        <a:lstStyle/>
        <a:p>
          <a:endParaRPr lang="en-US"/>
        </a:p>
      </dgm:t>
    </dgm:pt>
    <dgm:pt modelId="{6CC1FEA9-7E3D-402C-A963-8DC030FF44B0}" type="sibTrans" cxnId="{BF84D2AD-DAE6-4BA4-AB90-514FDABB6C52}">
      <dgm:prSet/>
      <dgm:spPr/>
      <dgm:t>
        <a:bodyPr/>
        <a:lstStyle/>
        <a:p>
          <a:endParaRPr lang="en-US"/>
        </a:p>
      </dgm:t>
    </dgm:pt>
    <dgm:pt modelId="{0C475D50-CBDA-4570-9A95-A9973AB23EF6}">
      <dgm:prSet phldrT="[Text]"/>
      <dgm:spPr>
        <a:solidFill>
          <a:schemeClr val="bg1">
            <a:lumMod val="5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solidFill>
                <a:schemeClr val="bg1"/>
              </a:solidFill>
            </a:rPr>
            <a:t>Gather appropriate and sufficient evidence</a:t>
          </a:r>
        </a:p>
      </dgm:t>
    </dgm:pt>
    <dgm:pt modelId="{A727A062-A1C7-4581-8313-3D75622162E6}" type="parTrans" cxnId="{C8C6CBE1-7103-4839-AD55-1E9B2F262150}">
      <dgm:prSet/>
      <dgm:spPr/>
      <dgm:t>
        <a:bodyPr/>
        <a:lstStyle/>
        <a:p>
          <a:endParaRPr lang="en-US"/>
        </a:p>
      </dgm:t>
    </dgm:pt>
    <dgm:pt modelId="{3D433C79-9254-485E-A1B8-4540F68043BE}" type="sibTrans" cxnId="{C8C6CBE1-7103-4839-AD55-1E9B2F262150}">
      <dgm:prSet/>
      <dgm:spPr/>
      <dgm:t>
        <a:bodyPr/>
        <a:lstStyle/>
        <a:p>
          <a:endParaRPr lang="en-US"/>
        </a:p>
      </dgm:t>
    </dgm:pt>
    <dgm:pt modelId="{927DB094-63E5-4B01-96CF-ABF1EC586F42}">
      <dgm:prSet phldrT="[Text]"/>
      <dgm:spPr>
        <a:solidFill>
          <a:schemeClr val="bg1">
            <a:lumMod val="5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solidFill>
                <a:schemeClr val="bg1"/>
              </a:solidFill>
            </a:rPr>
            <a:t>Assessment guide informs of appropriate methods</a:t>
          </a:r>
        </a:p>
      </dgm:t>
    </dgm:pt>
    <dgm:pt modelId="{8C03ADAF-743F-4C1C-B453-73E58CE9F868}" type="parTrans" cxnId="{E33FB458-8CDC-4857-9868-5A937B5B69A0}">
      <dgm:prSet/>
      <dgm:spPr/>
      <dgm:t>
        <a:bodyPr/>
        <a:lstStyle/>
        <a:p>
          <a:endParaRPr lang="en-US"/>
        </a:p>
      </dgm:t>
    </dgm:pt>
    <dgm:pt modelId="{31B46C8F-C43D-4DD5-A4E1-5256372CA0E7}" type="sibTrans" cxnId="{E33FB458-8CDC-4857-9868-5A937B5B69A0}">
      <dgm:prSet/>
      <dgm:spPr/>
      <dgm:t>
        <a:bodyPr/>
        <a:lstStyle/>
        <a:p>
          <a:endParaRPr lang="en-US"/>
        </a:p>
      </dgm:t>
    </dgm:pt>
    <dgm:pt modelId="{2E1DA229-0D4B-4CF7-846A-305A8DF692B6}">
      <dgm:prSet/>
      <dgm:spPr>
        <a:solidFill>
          <a:schemeClr val="accent1"/>
        </a:solidFill>
      </dgm:spPr>
      <dgm:t>
        <a:bodyPr/>
        <a:lstStyle/>
        <a:p>
          <a:r>
            <a:rPr lang="en-US" dirty="0"/>
            <a:t>Step 4</a:t>
          </a:r>
        </a:p>
      </dgm:t>
    </dgm:pt>
    <dgm:pt modelId="{F132401A-1F27-405B-884C-96873C2658DE}" type="parTrans" cxnId="{D155A290-5DFC-4167-BA9F-FC02CE86350E}">
      <dgm:prSet/>
      <dgm:spPr/>
      <dgm:t>
        <a:bodyPr/>
        <a:lstStyle/>
        <a:p>
          <a:endParaRPr lang="en-US"/>
        </a:p>
      </dgm:t>
    </dgm:pt>
    <dgm:pt modelId="{C0475112-54D3-486F-8307-4412A59FD4E4}" type="sibTrans" cxnId="{D155A290-5DFC-4167-BA9F-FC02CE86350E}">
      <dgm:prSet/>
      <dgm:spPr/>
      <dgm:t>
        <a:bodyPr/>
        <a:lstStyle/>
        <a:p>
          <a:endParaRPr lang="en-US"/>
        </a:p>
      </dgm:t>
    </dgm:pt>
    <dgm:pt modelId="{490294CD-9473-4BF7-9652-3ED93D44578D}">
      <dgm:prSet/>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solidFill>
                <a:schemeClr val="bg1"/>
              </a:solidFill>
            </a:rPr>
            <a:t>Continuously monitor and adjust assessment process</a:t>
          </a:r>
        </a:p>
      </dgm:t>
    </dgm:pt>
    <dgm:pt modelId="{1D4FACB0-E2DD-4104-9060-65D6AA2D33A8}" type="parTrans" cxnId="{135B253A-753A-4FF6-84E4-90ED73C13612}">
      <dgm:prSet/>
      <dgm:spPr/>
      <dgm:t>
        <a:bodyPr/>
        <a:lstStyle/>
        <a:p>
          <a:endParaRPr lang="en-US"/>
        </a:p>
      </dgm:t>
    </dgm:pt>
    <dgm:pt modelId="{7031FC2B-F8C5-47EA-9244-C0413EBDD8F7}" type="sibTrans" cxnId="{135B253A-753A-4FF6-84E4-90ED73C13612}">
      <dgm:prSet/>
      <dgm:spPr/>
      <dgm:t>
        <a:bodyPr/>
        <a:lstStyle/>
        <a:p>
          <a:endParaRPr lang="en-US"/>
        </a:p>
      </dgm:t>
    </dgm:pt>
    <dgm:pt modelId="{DEB3A26B-62BA-4A5E-82CF-E8D7B79F0219}">
      <dgm:prSet/>
      <dgm:spPr>
        <a:solidFill>
          <a:schemeClr val="accent5">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solidFill>
                <a:schemeClr val="bg1"/>
              </a:solidFill>
            </a:rPr>
            <a:t>Ensure there are no distractions</a:t>
          </a:r>
        </a:p>
      </dgm:t>
    </dgm:pt>
    <dgm:pt modelId="{7BFC2F1A-F20E-4FA7-9786-FA3010DB28EA}" type="parTrans" cxnId="{5E0C7017-9145-43CB-886B-B22A684AA20D}">
      <dgm:prSet/>
      <dgm:spPr/>
      <dgm:t>
        <a:bodyPr/>
        <a:lstStyle/>
        <a:p>
          <a:endParaRPr lang="en-US"/>
        </a:p>
      </dgm:t>
    </dgm:pt>
    <dgm:pt modelId="{9ED175DC-306F-4188-AB82-BAD0DDEC9A3D}" type="sibTrans" cxnId="{5E0C7017-9145-43CB-886B-B22A684AA20D}">
      <dgm:prSet/>
      <dgm:spPr/>
      <dgm:t>
        <a:bodyPr/>
        <a:lstStyle/>
        <a:p>
          <a:endParaRPr lang="en-US"/>
        </a:p>
      </dgm:t>
    </dgm:pt>
    <dgm:pt modelId="{362E5C76-CF9D-4F46-B515-23EE6DB0E699}" type="pres">
      <dgm:prSet presAssocID="{E70E9A3C-7478-48F1-9E04-6231341EA6E7}" presName="linearFlow" presStyleCnt="0">
        <dgm:presLayoutVars>
          <dgm:dir/>
          <dgm:animLvl val="lvl"/>
          <dgm:resizeHandles val="exact"/>
        </dgm:presLayoutVars>
      </dgm:prSet>
      <dgm:spPr/>
    </dgm:pt>
    <dgm:pt modelId="{3D96DC6B-33F3-4B4A-9CBA-F20448DCC42A}" type="pres">
      <dgm:prSet presAssocID="{3DDE13DF-441E-4F8C-BFBD-3B65D70B45D3}" presName="composite" presStyleCnt="0"/>
      <dgm:spPr/>
    </dgm:pt>
    <dgm:pt modelId="{2705AE82-4729-4509-9C94-B9854696C2BB}" type="pres">
      <dgm:prSet presAssocID="{3DDE13DF-441E-4F8C-BFBD-3B65D70B45D3}" presName="parentText" presStyleLbl="alignNode1" presStyleIdx="0" presStyleCnt="4">
        <dgm:presLayoutVars>
          <dgm:chMax val="1"/>
          <dgm:bulletEnabled val="1"/>
        </dgm:presLayoutVars>
      </dgm:prSet>
      <dgm:spPr/>
    </dgm:pt>
    <dgm:pt modelId="{632B7A6B-2852-4D35-A877-3E2A4C7BBEE8}" type="pres">
      <dgm:prSet presAssocID="{3DDE13DF-441E-4F8C-BFBD-3B65D70B45D3}" presName="descendantText" presStyleLbl="alignAcc1" presStyleIdx="0" presStyleCnt="4">
        <dgm:presLayoutVars>
          <dgm:bulletEnabled val="1"/>
        </dgm:presLayoutVars>
      </dgm:prSet>
      <dgm:spPr/>
    </dgm:pt>
    <dgm:pt modelId="{2C11DF82-9E77-4BF7-857D-34A08FB2FD41}" type="pres">
      <dgm:prSet presAssocID="{B9214576-64D2-428C-BAE8-C9B85851CE2E}" presName="sp" presStyleCnt="0"/>
      <dgm:spPr/>
    </dgm:pt>
    <dgm:pt modelId="{B47E8D6F-2051-4C8B-A689-8223B17EC9F8}" type="pres">
      <dgm:prSet presAssocID="{FBC3C758-DB13-415C-AAAE-368CD5758DA1}" presName="composite" presStyleCnt="0"/>
      <dgm:spPr/>
    </dgm:pt>
    <dgm:pt modelId="{C20EF733-D194-41B1-82BF-5945A3AB4F29}" type="pres">
      <dgm:prSet presAssocID="{FBC3C758-DB13-415C-AAAE-368CD5758DA1}" presName="parentText" presStyleLbl="alignNode1" presStyleIdx="1" presStyleCnt="4">
        <dgm:presLayoutVars>
          <dgm:chMax val="1"/>
          <dgm:bulletEnabled val="1"/>
        </dgm:presLayoutVars>
      </dgm:prSet>
      <dgm:spPr/>
    </dgm:pt>
    <dgm:pt modelId="{2B27AF2A-9A8A-4518-A8F2-BC7C80410B49}" type="pres">
      <dgm:prSet presAssocID="{FBC3C758-DB13-415C-AAAE-368CD5758DA1}" presName="descendantText" presStyleLbl="alignAcc1" presStyleIdx="1" presStyleCnt="4">
        <dgm:presLayoutVars>
          <dgm:bulletEnabled val="1"/>
        </dgm:presLayoutVars>
      </dgm:prSet>
      <dgm:spPr/>
    </dgm:pt>
    <dgm:pt modelId="{DBE35DB4-A73F-41E1-BB84-9378E6F0E9FE}" type="pres">
      <dgm:prSet presAssocID="{998492C6-3FF1-4423-B9E1-3E7A9AA06855}" presName="sp" presStyleCnt="0"/>
      <dgm:spPr/>
    </dgm:pt>
    <dgm:pt modelId="{CC4F78EF-337E-42C3-A057-24374D1B01AD}" type="pres">
      <dgm:prSet presAssocID="{B9529587-0CAE-486E-A245-ABEA605A01C8}" presName="composite" presStyleCnt="0"/>
      <dgm:spPr/>
    </dgm:pt>
    <dgm:pt modelId="{0556004A-27A0-483B-820C-C178F0DC7A3A}" type="pres">
      <dgm:prSet presAssocID="{B9529587-0CAE-486E-A245-ABEA605A01C8}" presName="parentText" presStyleLbl="alignNode1" presStyleIdx="2" presStyleCnt="4">
        <dgm:presLayoutVars>
          <dgm:chMax val="1"/>
          <dgm:bulletEnabled val="1"/>
        </dgm:presLayoutVars>
      </dgm:prSet>
      <dgm:spPr/>
    </dgm:pt>
    <dgm:pt modelId="{56CDE310-2199-472F-A27A-B221E8D58F53}" type="pres">
      <dgm:prSet presAssocID="{B9529587-0CAE-486E-A245-ABEA605A01C8}" presName="descendantText" presStyleLbl="alignAcc1" presStyleIdx="2" presStyleCnt="4">
        <dgm:presLayoutVars>
          <dgm:bulletEnabled val="1"/>
        </dgm:presLayoutVars>
      </dgm:prSet>
      <dgm:spPr/>
    </dgm:pt>
    <dgm:pt modelId="{EA6355B0-8F2E-466A-8C01-18386563F0D2}" type="pres">
      <dgm:prSet presAssocID="{6CC1FEA9-7E3D-402C-A963-8DC030FF44B0}" presName="sp" presStyleCnt="0"/>
      <dgm:spPr/>
    </dgm:pt>
    <dgm:pt modelId="{5D88BDE3-D87C-4B7C-B273-8FD069B94DF3}" type="pres">
      <dgm:prSet presAssocID="{2E1DA229-0D4B-4CF7-846A-305A8DF692B6}" presName="composite" presStyleCnt="0"/>
      <dgm:spPr/>
    </dgm:pt>
    <dgm:pt modelId="{8E5BF5D6-88D2-4D34-82DB-725865AA0934}" type="pres">
      <dgm:prSet presAssocID="{2E1DA229-0D4B-4CF7-846A-305A8DF692B6}" presName="parentText" presStyleLbl="alignNode1" presStyleIdx="3" presStyleCnt="4">
        <dgm:presLayoutVars>
          <dgm:chMax val="1"/>
          <dgm:bulletEnabled val="1"/>
        </dgm:presLayoutVars>
      </dgm:prSet>
      <dgm:spPr/>
    </dgm:pt>
    <dgm:pt modelId="{AD19AD71-5431-4CE8-97D2-DAAE2F82E2D1}" type="pres">
      <dgm:prSet presAssocID="{2E1DA229-0D4B-4CF7-846A-305A8DF692B6}" presName="descendantText" presStyleLbl="alignAcc1" presStyleIdx="3" presStyleCnt="4">
        <dgm:presLayoutVars>
          <dgm:bulletEnabled val="1"/>
        </dgm:presLayoutVars>
      </dgm:prSet>
      <dgm:spPr/>
    </dgm:pt>
  </dgm:ptLst>
  <dgm:cxnLst>
    <dgm:cxn modelId="{4036F306-2DF8-4768-B313-26B2ED037791}" type="presOf" srcId="{E70E9A3C-7478-48F1-9E04-6231341EA6E7}" destId="{362E5C76-CF9D-4F46-B515-23EE6DB0E699}" srcOrd="0" destOrd="0" presId="urn:microsoft.com/office/officeart/2005/8/layout/chevron2"/>
    <dgm:cxn modelId="{6B15940C-1CE1-4B63-99D7-438177F58F4A}" type="presOf" srcId="{0CE27908-F1FE-4C00-B811-BBBA602845F4}" destId="{632B7A6B-2852-4D35-A877-3E2A4C7BBEE8}" srcOrd="0" destOrd="0" presId="urn:microsoft.com/office/officeart/2005/8/layout/chevron2"/>
    <dgm:cxn modelId="{432BAE14-1E47-4C76-94D4-0BEB6DF524C5}" type="presOf" srcId="{A7276CA9-884D-42F5-A098-E16832F53B75}" destId="{2B27AF2A-9A8A-4518-A8F2-BC7C80410B49}" srcOrd="0" destOrd="0" presId="urn:microsoft.com/office/officeart/2005/8/layout/chevron2"/>
    <dgm:cxn modelId="{A34C6B16-E106-4A81-8359-122A20A76366}" srcId="{FBC3C758-DB13-415C-AAAE-368CD5758DA1}" destId="{A7276CA9-884D-42F5-A098-E16832F53B75}" srcOrd="0" destOrd="0" parTransId="{69ADAD86-E380-4B6B-A56E-A74A0412DD6B}" sibTransId="{0779F899-9A89-4EB5-9FDD-61BB31B366B0}"/>
    <dgm:cxn modelId="{E6924017-09D7-42B7-B2FC-24A09423AFA4}" type="presOf" srcId="{490294CD-9473-4BF7-9652-3ED93D44578D}" destId="{AD19AD71-5431-4CE8-97D2-DAAE2F82E2D1}" srcOrd="0" destOrd="0" presId="urn:microsoft.com/office/officeart/2005/8/layout/chevron2"/>
    <dgm:cxn modelId="{5E0C7017-9145-43CB-886B-B22A684AA20D}" srcId="{2E1DA229-0D4B-4CF7-846A-305A8DF692B6}" destId="{DEB3A26B-62BA-4A5E-82CF-E8D7B79F0219}" srcOrd="1" destOrd="0" parTransId="{7BFC2F1A-F20E-4FA7-9786-FA3010DB28EA}" sibTransId="{9ED175DC-306F-4188-AB82-BAD0DDEC9A3D}"/>
    <dgm:cxn modelId="{1BD9D21D-5F0B-47B2-A1EA-75ABC5BC3552}" type="presOf" srcId="{0C475D50-CBDA-4570-9A95-A9973AB23EF6}" destId="{56CDE310-2199-472F-A27A-B221E8D58F53}" srcOrd="0" destOrd="0" presId="urn:microsoft.com/office/officeart/2005/8/layout/chevron2"/>
    <dgm:cxn modelId="{7ED8CC27-9CBE-4C2A-96CA-66077C63A705}" type="presOf" srcId="{B9529587-0CAE-486E-A245-ABEA605A01C8}" destId="{0556004A-27A0-483B-820C-C178F0DC7A3A}" srcOrd="0" destOrd="0" presId="urn:microsoft.com/office/officeart/2005/8/layout/chevron2"/>
    <dgm:cxn modelId="{1230122C-3505-4767-846C-19A21D4C1499}" srcId="{3DDE13DF-441E-4F8C-BFBD-3B65D70B45D3}" destId="{D1A7E3C3-18A5-48CF-A414-8EF859EB93B7}" srcOrd="1" destOrd="0" parTransId="{FB82180D-1E1D-4E06-B5A4-A0F9DB61C8E1}" sibTransId="{8A5955AE-522C-4A63-B933-F38D8DD3C22C}"/>
    <dgm:cxn modelId="{C1E40E2E-0F7C-4891-9588-171A98BECB82}" type="presOf" srcId="{2E1DA229-0D4B-4CF7-846A-305A8DF692B6}" destId="{8E5BF5D6-88D2-4D34-82DB-725865AA0934}" srcOrd="0" destOrd="0" presId="urn:microsoft.com/office/officeart/2005/8/layout/chevron2"/>
    <dgm:cxn modelId="{135B253A-753A-4FF6-84E4-90ED73C13612}" srcId="{2E1DA229-0D4B-4CF7-846A-305A8DF692B6}" destId="{490294CD-9473-4BF7-9652-3ED93D44578D}" srcOrd="0" destOrd="0" parTransId="{1D4FACB0-E2DD-4104-9060-65D6AA2D33A8}" sibTransId="{7031FC2B-F8C5-47EA-9244-C0413EBDD8F7}"/>
    <dgm:cxn modelId="{E5656E60-C906-4E70-B7CD-B105B90586DD}" srcId="{E70E9A3C-7478-48F1-9E04-6231341EA6E7}" destId="{3DDE13DF-441E-4F8C-BFBD-3B65D70B45D3}" srcOrd="0" destOrd="0" parTransId="{0FCE38B7-8262-44EF-8657-A4AF8AE6848F}" sibTransId="{B9214576-64D2-428C-BAE8-C9B85851CE2E}"/>
    <dgm:cxn modelId="{04027968-4C3C-41B8-B8DF-0D90E3CC636F}" type="presOf" srcId="{DEB3A26B-62BA-4A5E-82CF-E8D7B79F0219}" destId="{AD19AD71-5431-4CE8-97D2-DAAE2F82E2D1}" srcOrd="0" destOrd="1" presId="urn:microsoft.com/office/officeart/2005/8/layout/chevron2"/>
    <dgm:cxn modelId="{E7AD3C69-B0ED-43F8-86CD-1C7D4C50437B}" type="presOf" srcId="{927DB094-63E5-4B01-96CF-ABF1EC586F42}" destId="{56CDE310-2199-472F-A27A-B221E8D58F53}" srcOrd="0" destOrd="1" presId="urn:microsoft.com/office/officeart/2005/8/layout/chevron2"/>
    <dgm:cxn modelId="{E33FB458-8CDC-4857-9868-5A937B5B69A0}" srcId="{B9529587-0CAE-486E-A245-ABEA605A01C8}" destId="{927DB094-63E5-4B01-96CF-ABF1EC586F42}" srcOrd="1" destOrd="0" parTransId="{8C03ADAF-743F-4C1C-B453-73E58CE9F868}" sibTransId="{31B46C8F-C43D-4DD5-A4E1-5256372CA0E7}"/>
    <dgm:cxn modelId="{2FBF6781-3A69-4159-B8DF-00DFBA0485CB}" type="presOf" srcId="{3DDE13DF-441E-4F8C-BFBD-3B65D70B45D3}" destId="{2705AE82-4729-4509-9C94-B9854696C2BB}" srcOrd="0" destOrd="0" presId="urn:microsoft.com/office/officeart/2005/8/layout/chevron2"/>
    <dgm:cxn modelId="{D155A290-5DFC-4167-BA9F-FC02CE86350E}" srcId="{E70E9A3C-7478-48F1-9E04-6231341EA6E7}" destId="{2E1DA229-0D4B-4CF7-846A-305A8DF692B6}" srcOrd="3" destOrd="0" parTransId="{F132401A-1F27-405B-884C-96873C2658DE}" sibTransId="{C0475112-54D3-486F-8307-4412A59FD4E4}"/>
    <dgm:cxn modelId="{BF84D2AD-DAE6-4BA4-AB90-514FDABB6C52}" srcId="{E70E9A3C-7478-48F1-9E04-6231341EA6E7}" destId="{B9529587-0CAE-486E-A245-ABEA605A01C8}" srcOrd="2" destOrd="0" parTransId="{3C366362-197E-4561-9525-E2024EDEFE98}" sibTransId="{6CC1FEA9-7E3D-402C-A963-8DC030FF44B0}"/>
    <dgm:cxn modelId="{85E240C6-C7B7-45E6-9E69-9DAF3BE5B095}" srcId="{FBC3C758-DB13-415C-AAAE-368CD5758DA1}" destId="{E6FA5982-338A-4E43-A80E-5C957D0BEA47}" srcOrd="1" destOrd="0" parTransId="{66D4B284-F204-4E01-BB16-9CF0AD43702E}" sibTransId="{8AC029AC-B8B2-4F74-8F16-6176BCB148E5}"/>
    <dgm:cxn modelId="{BC9B23DA-AF0B-4EC7-ADCA-9B2DCB6BB9EC}" type="presOf" srcId="{FBC3C758-DB13-415C-AAAE-368CD5758DA1}" destId="{C20EF733-D194-41B1-82BF-5945A3AB4F29}" srcOrd="0" destOrd="0" presId="urn:microsoft.com/office/officeart/2005/8/layout/chevron2"/>
    <dgm:cxn modelId="{34F08ADB-7B5A-44DB-AF5D-80C00369ADC8}" type="presOf" srcId="{D1A7E3C3-18A5-48CF-A414-8EF859EB93B7}" destId="{632B7A6B-2852-4D35-A877-3E2A4C7BBEE8}" srcOrd="0" destOrd="1" presId="urn:microsoft.com/office/officeart/2005/8/layout/chevron2"/>
    <dgm:cxn modelId="{C8C6CBE1-7103-4839-AD55-1E9B2F262150}" srcId="{B9529587-0CAE-486E-A245-ABEA605A01C8}" destId="{0C475D50-CBDA-4570-9A95-A9973AB23EF6}" srcOrd="0" destOrd="0" parTransId="{A727A062-A1C7-4581-8313-3D75622162E6}" sibTransId="{3D433C79-9254-485E-A1B8-4540F68043BE}"/>
    <dgm:cxn modelId="{7D180CE5-AB5F-4E47-BDDF-E3F2364B2A65}" type="presOf" srcId="{E6FA5982-338A-4E43-A80E-5C957D0BEA47}" destId="{2B27AF2A-9A8A-4518-A8F2-BC7C80410B49}" srcOrd="0" destOrd="1" presId="urn:microsoft.com/office/officeart/2005/8/layout/chevron2"/>
    <dgm:cxn modelId="{7AC649F5-425D-4E5C-9250-AE00EE7420C1}" srcId="{E70E9A3C-7478-48F1-9E04-6231341EA6E7}" destId="{FBC3C758-DB13-415C-AAAE-368CD5758DA1}" srcOrd="1" destOrd="0" parTransId="{FB6C79CF-EF81-4B45-B787-E1BC075073BB}" sibTransId="{998492C6-3FF1-4423-B9E1-3E7A9AA06855}"/>
    <dgm:cxn modelId="{692989F7-B89B-4A96-87AB-DBE773EAAF1B}" srcId="{3DDE13DF-441E-4F8C-BFBD-3B65D70B45D3}" destId="{0CE27908-F1FE-4C00-B811-BBBA602845F4}" srcOrd="0" destOrd="0" parTransId="{71CF6399-E850-4C91-B176-0C6264204276}" sibTransId="{AEBEC919-1458-4B74-BAB1-F8AD5BBB7784}"/>
    <dgm:cxn modelId="{2B3EF0AC-D7D6-4B6B-9CDE-7C72DDB7DEE2}" type="presParOf" srcId="{362E5C76-CF9D-4F46-B515-23EE6DB0E699}" destId="{3D96DC6B-33F3-4B4A-9CBA-F20448DCC42A}" srcOrd="0" destOrd="0" presId="urn:microsoft.com/office/officeart/2005/8/layout/chevron2"/>
    <dgm:cxn modelId="{33E606A9-B325-4552-8BE6-A5249452EE61}" type="presParOf" srcId="{3D96DC6B-33F3-4B4A-9CBA-F20448DCC42A}" destId="{2705AE82-4729-4509-9C94-B9854696C2BB}" srcOrd="0" destOrd="0" presId="urn:microsoft.com/office/officeart/2005/8/layout/chevron2"/>
    <dgm:cxn modelId="{CC17DE84-C1ED-4BED-B445-A483BBB4BFC4}" type="presParOf" srcId="{3D96DC6B-33F3-4B4A-9CBA-F20448DCC42A}" destId="{632B7A6B-2852-4D35-A877-3E2A4C7BBEE8}" srcOrd="1" destOrd="0" presId="urn:microsoft.com/office/officeart/2005/8/layout/chevron2"/>
    <dgm:cxn modelId="{8C1B3941-32A6-41D2-AA01-9BF44D17485C}" type="presParOf" srcId="{362E5C76-CF9D-4F46-B515-23EE6DB0E699}" destId="{2C11DF82-9E77-4BF7-857D-34A08FB2FD41}" srcOrd="1" destOrd="0" presId="urn:microsoft.com/office/officeart/2005/8/layout/chevron2"/>
    <dgm:cxn modelId="{5138F183-A931-43C6-A1EE-010E02DC6B64}" type="presParOf" srcId="{362E5C76-CF9D-4F46-B515-23EE6DB0E699}" destId="{B47E8D6F-2051-4C8B-A689-8223B17EC9F8}" srcOrd="2" destOrd="0" presId="urn:microsoft.com/office/officeart/2005/8/layout/chevron2"/>
    <dgm:cxn modelId="{B92FC822-0B8A-4F96-AC2E-6F9A17BBF28B}" type="presParOf" srcId="{B47E8D6F-2051-4C8B-A689-8223B17EC9F8}" destId="{C20EF733-D194-41B1-82BF-5945A3AB4F29}" srcOrd="0" destOrd="0" presId="urn:microsoft.com/office/officeart/2005/8/layout/chevron2"/>
    <dgm:cxn modelId="{85450D79-1F3A-4D0B-A5DC-42D323DDD537}" type="presParOf" srcId="{B47E8D6F-2051-4C8B-A689-8223B17EC9F8}" destId="{2B27AF2A-9A8A-4518-A8F2-BC7C80410B49}" srcOrd="1" destOrd="0" presId="urn:microsoft.com/office/officeart/2005/8/layout/chevron2"/>
    <dgm:cxn modelId="{42F8C0DD-F0A0-4656-B6C4-F45BCC901D2A}" type="presParOf" srcId="{362E5C76-CF9D-4F46-B515-23EE6DB0E699}" destId="{DBE35DB4-A73F-41E1-BB84-9378E6F0E9FE}" srcOrd="3" destOrd="0" presId="urn:microsoft.com/office/officeart/2005/8/layout/chevron2"/>
    <dgm:cxn modelId="{506F7A9C-6ED7-4780-82E6-1895F71B6280}" type="presParOf" srcId="{362E5C76-CF9D-4F46-B515-23EE6DB0E699}" destId="{CC4F78EF-337E-42C3-A057-24374D1B01AD}" srcOrd="4" destOrd="0" presId="urn:microsoft.com/office/officeart/2005/8/layout/chevron2"/>
    <dgm:cxn modelId="{D685F5FD-A4DA-41CE-9E8A-658C829DA6E1}" type="presParOf" srcId="{CC4F78EF-337E-42C3-A057-24374D1B01AD}" destId="{0556004A-27A0-483B-820C-C178F0DC7A3A}" srcOrd="0" destOrd="0" presId="urn:microsoft.com/office/officeart/2005/8/layout/chevron2"/>
    <dgm:cxn modelId="{671FBE5E-DA82-480E-8AD7-2E294F9A44BD}" type="presParOf" srcId="{CC4F78EF-337E-42C3-A057-24374D1B01AD}" destId="{56CDE310-2199-472F-A27A-B221E8D58F53}" srcOrd="1" destOrd="0" presId="urn:microsoft.com/office/officeart/2005/8/layout/chevron2"/>
    <dgm:cxn modelId="{59C1D430-4D64-420D-A354-DB2E4522DA0D}" type="presParOf" srcId="{362E5C76-CF9D-4F46-B515-23EE6DB0E699}" destId="{EA6355B0-8F2E-466A-8C01-18386563F0D2}" srcOrd="5" destOrd="0" presId="urn:microsoft.com/office/officeart/2005/8/layout/chevron2"/>
    <dgm:cxn modelId="{095410D4-B9A0-405A-9886-40E4DEFEF9EF}" type="presParOf" srcId="{362E5C76-CF9D-4F46-B515-23EE6DB0E699}" destId="{5D88BDE3-D87C-4B7C-B273-8FD069B94DF3}" srcOrd="6" destOrd="0" presId="urn:microsoft.com/office/officeart/2005/8/layout/chevron2"/>
    <dgm:cxn modelId="{A36352D1-CF26-4048-B00E-066991A32480}" type="presParOf" srcId="{5D88BDE3-D87C-4B7C-B273-8FD069B94DF3}" destId="{8E5BF5D6-88D2-4D34-82DB-725865AA0934}" srcOrd="0" destOrd="0" presId="urn:microsoft.com/office/officeart/2005/8/layout/chevron2"/>
    <dgm:cxn modelId="{B1A8C2D0-6B35-42AC-A700-ABC55F1D0137}" type="presParOf" srcId="{5D88BDE3-D87C-4B7C-B273-8FD069B94DF3}" destId="{AD19AD71-5431-4CE8-97D2-DAAE2F82E2D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DE182DA-AAAE-406D-89E7-BA7F3F66D7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6BD5521-E383-4896-B389-A369F13A30F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Validity</a:t>
          </a:r>
        </a:p>
      </dgm:t>
    </dgm:pt>
    <dgm:pt modelId="{754AB392-65E0-4840-A572-CD3C29FE845B}" type="parTrans" cxnId="{56F48608-0DE3-4E3E-9658-3668BF9C49BE}">
      <dgm:prSet/>
      <dgm:spPr/>
      <dgm:t>
        <a:bodyPr/>
        <a:lstStyle/>
        <a:p>
          <a:endParaRPr lang="en-US"/>
        </a:p>
      </dgm:t>
    </dgm:pt>
    <dgm:pt modelId="{2A0C648E-F24C-4DB4-9A03-20C5AB3977CF}" type="sibTrans" cxnId="{56F48608-0DE3-4E3E-9658-3668BF9C49BE}">
      <dgm:prSet/>
      <dgm:spPr/>
      <dgm:t>
        <a:bodyPr/>
        <a:lstStyle/>
        <a:p>
          <a:endParaRPr lang="en-US"/>
        </a:p>
      </dgm:t>
    </dgm:pt>
    <dgm:pt modelId="{561B3368-CEF9-4EBD-A1E2-9379A2B08FB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Was evidence relevant to SO and AC?</a:t>
          </a:r>
        </a:p>
      </dgm:t>
    </dgm:pt>
    <dgm:pt modelId="{F6D9C4EF-E505-432E-828B-E6828D7B1BE8}" type="parTrans" cxnId="{65A7843F-D829-4A4E-8DB1-D9F498A9B504}">
      <dgm:prSet/>
      <dgm:spPr/>
      <dgm:t>
        <a:bodyPr/>
        <a:lstStyle/>
        <a:p>
          <a:endParaRPr lang="en-US"/>
        </a:p>
      </dgm:t>
    </dgm:pt>
    <dgm:pt modelId="{C756EC13-7618-4704-99B2-364B9C3CD09A}" type="sibTrans" cxnId="{65A7843F-D829-4A4E-8DB1-D9F498A9B504}">
      <dgm:prSet/>
      <dgm:spPr/>
      <dgm:t>
        <a:bodyPr/>
        <a:lstStyle/>
        <a:p>
          <a:endParaRPr lang="en-US"/>
        </a:p>
      </dgm:t>
    </dgm:pt>
    <dgm:pt modelId="{CA7F9D85-8EC8-4021-8DBF-A9F1BA944388}">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Authenticity</a:t>
          </a:r>
        </a:p>
      </dgm:t>
    </dgm:pt>
    <dgm:pt modelId="{D7E5CA1C-9F7E-42AD-9520-D1D760C2BE41}" type="parTrans" cxnId="{3C192E73-5B6E-467A-B3AB-FF372271EF7E}">
      <dgm:prSet/>
      <dgm:spPr/>
      <dgm:t>
        <a:bodyPr/>
        <a:lstStyle/>
        <a:p>
          <a:endParaRPr lang="en-US"/>
        </a:p>
      </dgm:t>
    </dgm:pt>
    <dgm:pt modelId="{285259A3-5583-49E5-938D-70B0722A3D71}" type="sibTrans" cxnId="{3C192E73-5B6E-467A-B3AB-FF372271EF7E}">
      <dgm:prSet/>
      <dgm:spPr/>
      <dgm:t>
        <a:bodyPr/>
        <a:lstStyle/>
        <a:p>
          <a:endParaRPr lang="en-US"/>
        </a:p>
      </dgm:t>
    </dgm:pt>
    <dgm:pt modelId="{096A7671-F4B2-4103-82E5-25542EF648D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Did candidate produce evidence on his own?</a:t>
          </a:r>
        </a:p>
      </dgm:t>
    </dgm:pt>
    <dgm:pt modelId="{FC53880C-17F6-40B0-B495-73162246CD37}" type="parTrans" cxnId="{F89FCDA7-0E64-42CD-8929-F1006F125E25}">
      <dgm:prSet/>
      <dgm:spPr/>
      <dgm:t>
        <a:bodyPr/>
        <a:lstStyle/>
        <a:p>
          <a:endParaRPr lang="en-US"/>
        </a:p>
      </dgm:t>
    </dgm:pt>
    <dgm:pt modelId="{74E3CC61-AE73-4698-949F-8A1D797E9864}" type="sibTrans" cxnId="{F89FCDA7-0E64-42CD-8929-F1006F125E25}">
      <dgm:prSet/>
      <dgm:spPr/>
      <dgm:t>
        <a:bodyPr/>
        <a:lstStyle/>
        <a:p>
          <a:endParaRPr lang="en-US"/>
        </a:p>
      </dgm:t>
    </dgm:pt>
    <dgm:pt modelId="{0BB1E26D-8890-4FF6-8908-3C4DDFC7AEC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Is evidence of such quality  to allow accurate judgement of performance?</a:t>
          </a:r>
        </a:p>
      </dgm:t>
    </dgm:pt>
    <dgm:pt modelId="{7FF2D053-2EB9-4125-A38F-44E0187F08E8}" type="parTrans" cxnId="{97249768-A30A-4BEE-95FE-3D810ADD7F7E}">
      <dgm:prSet/>
      <dgm:spPr/>
      <dgm:t>
        <a:bodyPr/>
        <a:lstStyle/>
        <a:p>
          <a:endParaRPr lang="en-US"/>
        </a:p>
      </dgm:t>
    </dgm:pt>
    <dgm:pt modelId="{59CD8CA5-51F5-4885-A39A-B266211F429B}" type="sibTrans" cxnId="{97249768-A30A-4BEE-95FE-3D810ADD7F7E}">
      <dgm:prSet/>
      <dgm:spPr/>
      <dgm:t>
        <a:bodyPr/>
        <a:lstStyle/>
        <a:p>
          <a:endParaRPr lang="en-US"/>
        </a:p>
      </dgm:t>
    </dgm:pt>
    <dgm:pt modelId="{702C9C8B-EA0A-414F-A2A8-0874FCE85F1D}">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Is it a true reflection of real </a:t>
          </a:r>
          <a:r>
            <a:rPr lang="en-US" sz="2400" dirty="0" err="1"/>
            <a:t>behaviour</a:t>
          </a:r>
          <a:r>
            <a:rPr lang="en-US" sz="2400" dirty="0"/>
            <a:t>?</a:t>
          </a:r>
        </a:p>
      </dgm:t>
    </dgm:pt>
    <dgm:pt modelId="{5123EBDA-4292-443B-B4D4-2B33A6B80D32}" type="parTrans" cxnId="{D3BAB3A8-5E72-4F57-8650-7FE72A2FE327}">
      <dgm:prSet/>
      <dgm:spPr/>
      <dgm:t>
        <a:bodyPr/>
        <a:lstStyle/>
        <a:p>
          <a:endParaRPr lang="en-US"/>
        </a:p>
      </dgm:t>
    </dgm:pt>
    <dgm:pt modelId="{704E7088-29CD-4C08-A907-9C48D0CFF140}" type="sibTrans" cxnId="{D3BAB3A8-5E72-4F57-8650-7FE72A2FE327}">
      <dgm:prSet/>
      <dgm:spPr/>
      <dgm:t>
        <a:bodyPr/>
        <a:lstStyle/>
        <a:p>
          <a:endParaRPr lang="en-US"/>
        </a:p>
      </dgm:t>
    </dgm:pt>
    <dgm:pt modelId="{BF2ED955-A988-407A-ADBA-A62037AD82A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Are there testimonies that can confirm authenticity?</a:t>
          </a:r>
        </a:p>
      </dgm:t>
    </dgm:pt>
    <dgm:pt modelId="{75A230E9-A1F3-4F52-87E2-1E50A9EA8470}" type="parTrans" cxnId="{9BFD7788-14BE-4367-9624-7C31525F0E28}">
      <dgm:prSet/>
      <dgm:spPr/>
      <dgm:t>
        <a:bodyPr/>
        <a:lstStyle/>
        <a:p>
          <a:endParaRPr lang="en-US"/>
        </a:p>
      </dgm:t>
    </dgm:pt>
    <dgm:pt modelId="{7C80742A-7AFD-4B83-A756-81F4FBB7F9A3}" type="sibTrans" cxnId="{9BFD7788-14BE-4367-9624-7C31525F0E28}">
      <dgm:prSet/>
      <dgm:spPr/>
      <dgm:t>
        <a:bodyPr/>
        <a:lstStyle/>
        <a:p>
          <a:endParaRPr lang="en-US"/>
        </a:p>
      </dgm:t>
    </dgm:pt>
    <dgm:pt modelId="{57B08320-C17E-4B9C-9524-78E367478A9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Should you collect further evidence to confirm authenticity?</a:t>
          </a:r>
        </a:p>
      </dgm:t>
    </dgm:pt>
    <dgm:pt modelId="{3081EE20-1F83-4592-B8FF-14331A842B81}" type="parTrans" cxnId="{773E85C2-6E68-4485-BEC8-59A77EDBA545}">
      <dgm:prSet/>
      <dgm:spPr/>
      <dgm:t>
        <a:bodyPr/>
        <a:lstStyle/>
        <a:p>
          <a:endParaRPr lang="en-US"/>
        </a:p>
      </dgm:t>
    </dgm:pt>
    <dgm:pt modelId="{F224F701-C786-45E2-9194-6B276909CD62}" type="sibTrans" cxnId="{773E85C2-6E68-4485-BEC8-59A77EDBA545}">
      <dgm:prSet/>
      <dgm:spPr/>
      <dgm:t>
        <a:bodyPr/>
        <a:lstStyle/>
        <a:p>
          <a:endParaRPr lang="en-US"/>
        </a:p>
      </dgm:t>
    </dgm:pt>
    <dgm:pt modelId="{AF5B4D10-4DC5-4E56-A2E2-71444DA4366D}" type="pres">
      <dgm:prSet presAssocID="{2DE182DA-AAAE-406D-89E7-BA7F3F66D723}" presName="Name0" presStyleCnt="0">
        <dgm:presLayoutVars>
          <dgm:dir/>
          <dgm:animLvl val="lvl"/>
          <dgm:resizeHandles val="exact"/>
        </dgm:presLayoutVars>
      </dgm:prSet>
      <dgm:spPr/>
    </dgm:pt>
    <dgm:pt modelId="{243ADB12-1E44-440D-B3A1-907BC6F6F2DD}" type="pres">
      <dgm:prSet presAssocID="{36BD5521-E383-4896-B389-A369F13A30F5}" presName="linNode" presStyleCnt="0"/>
      <dgm:spPr/>
    </dgm:pt>
    <dgm:pt modelId="{7A72F910-6C2E-4CC8-BD1C-AA38F9BE017C}" type="pres">
      <dgm:prSet presAssocID="{36BD5521-E383-4896-B389-A369F13A30F5}" presName="parentText" presStyleLbl="node1" presStyleIdx="0" presStyleCnt="2" custScaleX="90909" custScaleY="90909">
        <dgm:presLayoutVars>
          <dgm:chMax val="1"/>
          <dgm:bulletEnabled val="1"/>
        </dgm:presLayoutVars>
      </dgm:prSet>
      <dgm:spPr/>
    </dgm:pt>
    <dgm:pt modelId="{66D3E0E8-9C7F-4A9A-91A0-31A51DB59046}" type="pres">
      <dgm:prSet presAssocID="{36BD5521-E383-4896-B389-A369F13A30F5}" presName="descendantText" presStyleLbl="alignAccFollowNode1" presStyleIdx="0" presStyleCnt="2" custScaleX="110000" custScaleY="110000">
        <dgm:presLayoutVars>
          <dgm:bulletEnabled val="1"/>
        </dgm:presLayoutVars>
      </dgm:prSet>
      <dgm:spPr/>
    </dgm:pt>
    <dgm:pt modelId="{8D4AAF33-B299-4F0C-8280-F9C20A3814E2}" type="pres">
      <dgm:prSet presAssocID="{2A0C648E-F24C-4DB4-9A03-20C5AB3977CF}" presName="sp" presStyleCnt="0"/>
      <dgm:spPr/>
    </dgm:pt>
    <dgm:pt modelId="{06A799F8-1A2E-4E53-B141-B5A6AF95C545}" type="pres">
      <dgm:prSet presAssocID="{CA7F9D85-8EC8-4021-8DBF-A9F1BA944388}" presName="linNode" presStyleCnt="0"/>
      <dgm:spPr/>
    </dgm:pt>
    <dgm:pt modelId="{4F246F91-2500-4641-8CF7-965D63792328}" type="pres">
      <dgm:prSet presAssocID="{CA7F9D85-8EC8-4021-8DBF-A9F1BA944388}" presName="parentText" presStyleLbl="node1" presStyleIdx="1" presStyleCnt="2" custScaleX="90909" custScaleY="90909">
        <dgm:presLayoutVars>
          <dgm:chMax val="1"/>
          <dgm:bulletEnabled val="1"/>
        </dgm:presLayoutVars>
      </dgm:prSet>
      <dgm:spPr/>
    </dgm:pt>
    <dgm:pt modelId="{2FCBCE92-EB59-4E95-9EF2-5E31DE72973B}" type="pres">
      <dgm:prSet presAssocID="{CA7F9D85-8EC8-4021-8DBF-A9F1BA944388}" presName="descendantText" presStyleLbl="alignAccFollowNode1" presStyleIdx="1" presStyleCnt="2" custScaleX="110000" custScaleY="110000">
        <dgm:presLayoutVars>
          <dgm:bulletEnabled val="1"/>
        </dgm:presLayoutVars>
      </dgm:prSet>
      <dgm:spPr/>
    </dgm:pt>
  </dgm:ptLst>
  <dgm:cxnLst>
    <dgm:cxn modelId="{56F48608-0DE3-4E3E-9658-3668BF9C49BE}" srcId="{2DE182DA-AAAE-406D-89E7-BA7F3F66D723}" destId="{36BD5521-E383-4896-B389-A369F13A30F5}" srcOrd="0" destOrd="0" parTransId="{754AB392-65E0-4840-A572-CD3C29FE845B}" sibTransId="{2A0C648E-F24C-4DB4-9A03-20C5AB3977CF}"/>
    <dgm:cxn modelId="{65A7843F-D829-4A4E-8DB1-D9F498A9B504}" srcId="{36BD5521-E383-4896-B389-A369F13A30F5}" destId="{561B3368-CEF9-4EBD-A1E2-9379A2B08FBE}" srcOrd="0" destOrd="0" parTransId="{F6D9C4EF-E505-432E-828B-E6828D7B1BE8}" sibTransId="{C756EC13-7618-4704-99B2-364B9C3CD09A}"/>
    <dgm:cxn modelId="{35C94F45-D4F5-4112-A766-E4FD631E1C6A}" type="presOf" srcId="{57B08320-C17E-4B9C-9524-78E367478A98}" destId="{2FCBCE92-EB59-4E95-9EF2-5E31DE72973B}" srcOrd="0" destOrd="2" presId="urn:microsoft.com/office/officeart/2005/8/layout/vList5"/>
    <dgm:cxn modelId="{97249768-A30A-4BEE-95FE-3D810ADD7F7E}" srcId="{36BD5521-E383-4896-B389-A369F13A30F5}" destId="{0BB1E26D-8890-4FF6-8908-3C4DDFC7AEC2}" srcOrd="1" destOrd="0" parTransId="{7FF2D053-2EB9-4125-A38F-44E0187F08E8}" sibTransId="{59CD8CA5-51F5-4885-A39A-B266211F429B}"/>
    <dgm:cxn modelId="{F7AEF152-D89E-44D5-85ED-28F267B53B34}" type="presOf" srcId="{561B3368-CEF9-4EBD-A1E2-9379A2B08FBE}" destId="{66D3E0E8-9C7F-4A9A-91A0-31A51DB59046}" srcOrd="0" destOrd="0" presId="urn:microsoft.com/office/officeart/2005/8/layout/vList5"/>
    <dgm:cxn modelId="{3C192E73-5B6E-467A-B3AB-FF372271EF7E}" srcId="{2DE182DA-AAAE-406D-89E7-BA7F3F66D723}" destId="{CA7F9D85-8EC8-4021-8DBF-A9F1BA944388}" srcOrd="1" destOrd="0" parTransId="{D7E5CA1C-9F7E-42AD-9520-D1D760C2BE41}" sibTransId="{285259A3-5583-49E5-938D-70B0722A3D71}"/>
    <dgm:cxn modelId="{1B1A8276-261A-495E-97E3-DDC2D08339A4}" type="presOf" srcId="{096A7671-F4B2-4103-82E5-25542EF648D4}" destId="{2FCBCE92-EB59-4E95-9EF2-5E31DE72973B}" srcOrd="0" destOrd="0" presId="urn:microsoft.com/office/officeart/2005/8/layout/vList5"/>
    <dgm:cxn modelId="{7E3EE086-FB0A-48A6-9F9C-905B053B1AEF}" type="presOf" srcId="{0BB1E26D-8890-4FF6-8908-3C4DDFC7AEC2}" destId="{66D3E0E8-9C7F-4A9A-91A0-31A51DB59046}" srcOrd="0" destOrd="1" presId="urn:microsoft.com/office/officeart/2005/8/layout/vList5"/>
    <dgm:cxn modelId="{9BFD7788-14BE-4367-9624-7C31525F0E28}" srcId="{CA7F9D85-8EC8-4021-8DBF-A9F1BA944388}" destId="{BF2ED955-A988-407A-ADBA-A62037AD82AC}" srcOrd="1" destOrd="0" parTransId="{75A230E9-A1F3-4F52-87E2-1E50A9EA8470}" sibTransId="{7C80742A-7AFD-4B83-A756-81F4FBB7F9A3}"/>
    <dgm:cxn modelId="{F89FCDA7-0E64-42CD-8929-F1006F125E25}" srcId="{CA7F9D85-8EC8-4021-8DBF-A9F1BA944388}" destId="{096A7671-F4B2-4103-82E5-25542EF648D4}" srcOrd="0" destOrd="0" parTransId="{FC53880C-17F6-40B0-B495-73162246CD37}" sibTransId="{74E3CC61-AE73-4698-949F-8A1D797E9864}"/>
    <dgm:cxn modelId="{D3BAB3A8-5E72-4F57-8650-7FE72A2FE327}" srcId="{36BD5521-E383-4896-B389-A369F13A30F5}" destId="{702C9C8B-EA0A-414F-A2A8-0874FCE85F1D}" srcOrd="2" destOrd="0" parTransId="{5123EBDA-4292-443B-B4D4-2B33A6B80D32}" sibTransId="{704E7088-29CD-4C08-A907-9C48D0CFF140}"/>
    <dgm:cxn modelId="{98FD8DAA-9434-4EDF-9665-94640F386550}" type="presOf" srcId="{BF2ED955-A988-407A-ADBA-A62037AD82AC}" destId="{2FCBCE92-EB59-4E95-9EF2-5E31DE72973B}" srcOrd="0" destOrd="1" presId="urn:microsoft.com/office/officeart/2005/8/layout/vList5"/>
    <dgm:cxn modelId="{FEF46AB9-42E6-40E5-B02D-E15EF55EFD61}" type="presOf" srcId="{2DE182DA-AAAE-406D-89E7-BA7F3F66D723}" destId="{AF5B4D10-4DC5-4E56-A2E2-71444DA4366D}" srcOrd="0" destOrd="0" presId="urn:microsoft.com/office/officeart/2005/8/layout/vList5"/>
    <dgm:cxn modelId="{773E85C2-6E68-4485-BEC8-59A77EDBA545}" srcId="{CA7F9D85-8EC8-4021-8DBF-A9F1BA944388}" destId="{57B08320-C17E-4B9C-9524-78E367478A98}" srcOrd="2" destOrd="0" parTransId="{3081EE20-1F83-4592-B8FF-14331A842B81}" sibTransId="{F224F701-C786-45E2-9194-6B276909CD62}"/>
    <dgm:cxn modelId="{DE936FE2-6DBF-4A41-9D7C-C017C33061E5}" type="presOf" srcId="{36BD5521-E383-4896-B389-A369F13A30F5}" destId="{7A72F910-6C2E-4CC8-BD1C-AA38F9BE017C}" srcOrd="0" destOrd="0" presId="urn:microsoft.com/office/officeart/2005/8/layout/vList5"/>
    <dgm:cxn modelId="{8F0A8CE4-AD26-47AA-9A39-49A9CA570B77}" type="presOf" srcId="{CA7F9D85-8EC8-4021-8DBF-A9F1BA944388}" destId="{4F246F91-2500-4641-8CF7-965D63792328}" srcOrd="0" destOrd="0" presId="urn:microsoft.com/office/officeart/2005/8/layout/vList5"/>
    <dgm:cxn modelId="{0BC6A0F3-5BF9-4525-9073-897AE6059A6A}" type="presOf" srcId="{702C9C8B-EA0A-414F-A2A8-0874FCE85F1D}" destId="{66D3E0E8-9C7F-4A9A-91A0-31A51DB59046}" srcOrd="0" destOrd="2" presId="urn:microsoft.com/office/officeart/2005/8/layout/vList5"/>
    <dgm:cxn modelId="{2ECA8C3C-9019-49B3-BDF0-9A81207D1AD5}" type="presParOf" srcId="{AF5B4D10-4DC5-4E56-A2E2-71444DA4366D}" destId="{243ADB12-1E44-440D-B3A1-907BC6F6F2DD}" srcOrd="0" destOrd="0" presId="urn:microsoft.com/office/officeart/2005/8/layout/vList5"/>
    <dgm:cxn modelId="{5C70678B-060A-4814-9B8E-CC98F556FA53}" type="presParOf" srcId="{243ADB12-1E44-440D-B3A1-907BC6F6F2DD}" destId="{7A72F910-6C2E-4CC8-BD1C-AA38F9BE017C}" srcOrd="0" destOrd="0" presId="urn:microsoft.com/office/officeart/2005/8/layout/vList5"/>
    <dgm:cxn modelId="{2B259C1A-4636-43F2-B9AA-040E3E4830F3}" type="presParOf" srcId="{243ADB12-1E44-440D-B3A1-907BC6F6F2DD}" destId="{66D3E0E8-9C7F-4A9A-91A0-31A51DB59046}" srcOrd="1" destOrd="0" presId="urn:microsoft.com/office/officeart/2005/8/layout/vList5"/>
    <dgm:cxn modelId="{AF5390DB-EFDF-4AFC-AAD8-40FDCC292A1D}" type="presParOf" srcId="{AF5B4D10-4DC5-4E56-A2E2-71444DA4366D}" destId="{8D4AAF33-B299-4F0C-8280-F9C20A3814E2}" srcOrd="1" destOrd="0" presId="urn:microsoft.com/office/officeart/2005/8/layout/vList5"/>
    <dgm:cxn modelId="{775FD4B1-EE50-4D37-A6DF-07CC6D587811}" type="presParOf" srcId="{AF5B4D10-4DC5-4E56-A2E2-71444DA4366D}" destId="{06A799F8-1A2E-4E53-B141-B5A6AF95C545}" srcOrd="2" destOrd="0" presId="urn:microsoft.com/office/officeart/2005/8/layout/vList5"/>
    <dgm:cxn modelId="{B3AA77A7-2921-4801-9B1C-88E68C79D5A3}" type="presParOf" srcId="{06A799F8-1A2E-4E53-B141-B5A6AF95C545}" destId="{4F246F91-2500-4641-8CF7-965D63792328}" srcOrd="0" destOrd="0" presId="urn:microsoft.com/office/officeart/2005/8/layout/vList5"/>
    <dgm:cxn modelId="{6BC77FCB-B5E8-48DB-A457-7A9C1A7C9B5E}" type="presParOf" srcId="{06A799F8-1A2E-4E53-B141-B5A6AF95C545}" destId="{2FCBCE92-EB59-4E95-9EF2-5E31DE7297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2DE182DA-AAAE-406D-89E7-BA7F3F66D7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6BD5521-E383-4896-B389-A369F13A30F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Relevancy</a:t>
          </a:r>
        </a:p>
      </dgm:t>
    </dgm:pt>
    <dgm:pt modelId="{754AB392-65E0-4840-A572-CD3C29FE845B}" type="parTrans" cxnId="{56F48608-0DE3-4E3E-9658-3668BF9C49BE}">
      <dgm:prSet/>
      <dgm:spPr/>
      <dgm:t>
        <a:bodyPr/>
        <a:lstStyle/>
        <a:p>
          <a:endParaRPr lang="en-US"/>
        </a:p>
      </dgm:t>
    </dgm:pt>
    <dgm:pt modelId="{2A0C648E-F24C-4DB4-9A03-20C5AB3977CF}" type="sibTrans" cxnId="{56F48608-0DE3-4E3E-9658-3668BF9C49BE}">
      <dgm:prSet/>
      <dgm:spPr/>
      <dgm:t>
        <a:bodyPr/>
        <a:lstStyle/>
        <a:p>
          <a:endParaRPr lang="en-US"/>
        </a:p>
      </dgm:t>
    </dgm:pt>
    <dgm:pt modelId="{561B3368-CEF9-4EBD-A1E2-9379A2B08FB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Does evidence relate to outcomes?</a:t>
          </a:r>
        </a:p>
      </dgm:t>
    </dgm:pt>
    <dgm:pt modelId="{F6D9C4EF-E505-432E-828B-E6828D7B1BE8}" type="parTrans" cxnId="{65A7843F-D829-4A4E-8DB1-D9F498A9B504}">
      <dgm:prSet/>
      <dgm:spPr/>
      <dgm:t>
        <a:bodyPr/>
        <a:lstStyle/>
        <a:p>
          <a:endParaRPr lang="en-US"/>
        </a:p>
      </dgm:t>
    </dgm:pt>
    <dgm:pt modelId="{C756EC13-7618-4704-99B2-364B9C3CD09A}" type="sibTrans" cxnId="{65A7843F-D829-4A4E-8DB1-D9F498A9B504}">
      <dgm:prSet/>
      <dgm:spPr/>
      <dgm:t>
        <a:bodyPr/>
        <a:lstStyle/>
        <a:p>
          <a:endParaRPr lang="en-US"/>
        </a:p>
      </dgm:t>
    </dgm:pt>
    <dgm:pt modelId="{CA7F9D85-8EC8-4021-8DBF-A9F1BA944388}">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Currency</a:t>
          </a:r>
        </a:p>
      </dgm:t>
    </dgm:pt>
    <dgm:pt modelId="{D7E5CA1C-9F7E-42AD-9520-D1D760C2BE41}" type="parTrans" cxnId="{3C192E73-5B6E-467A-B3AB-FF372271EF7E}">
      <dgm:prSet/>
      <dgm:spPr/>
      <dgm:t>
        <a:bodyPr/>
        <a:lstStyle/>
        <a:p>
          <a:endParaRPr lang="en-US"/>
        </a:p>
      </dgm:t>
    </dgm:pt>
    <dgm:pt modelId="{285259A3-5583-49E5-938D-70B0722A3D71}" type="sibTrans" cxnId="{3C192E73-5B6E-467A-B3AB-FF372271EF7E}">
      <dgm:prSet/>
      <dgm:spPr/>
      <dgm:t>
        <a:bodyPr/>
        <a:lstStyle/>
        <a:p>
          <a:endParaRPr lang="en-US"/>
        </a:p>
      </dgm:t>
    </dgm:pt>
    <dgm:pt modelId="{096A7671-F4B2-4103-82E5-25542EF648D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Is evidence related to current competence?</a:t>
          </a:r>
        </a:p>
      </dgm:t>
    </dgm:pt>
    <dgm:pt modelId="{FC53880C-17F6-40B0-B495-73162246CD37}" type="parTrans" cxnId="{F89FCDA7-0E64-42CD-8929-F1006F125E25}">
      <dgm:prSet/>
      <dgm:spPr/>
      <dgm:t>
        <a:bodyPr/>
        <a:lstStyle/>
        <a:p>
          <a:endParaRPr lang="en-US"/>
        </a:p>
      </dgm:t>
    </dgm:pt>
    <dgm:pt modelId="{74E3CC61-AE73-4698-949F-8A1D797E9864}" type="sibTrans" cxnId="{F89FCDA7-0E64-42CD-8929-F1006F125E25}">
      <dgm:prSet/>
      <dgm:spPr/>
      <dgm:t>
        <a:bodyPr/>
        <a:lstStyle/>
        <a:p>
          <a:endParaRPr lang="en-US"/>
        </a:p>
      </dgm:t>
    </dgm:pt>
    <dgm:pt modelId="{CAA4D90E-B1EE-4EA2-870C-58CDAC5CDB5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Does evidence prove that learner can perform task?</a:t>
          </a:r>
        </a:p>
      </dgm:t>
    </dgm:pt>
    <dgm:pt modelId="{FFC5D66D-4B26-4AF2-BB1C-C3614AC1030C}" type="parTrans" cxnId="{4BB7C97B-71C0-4D41-8937-011228C9B39D}">
      <dgm:prSet/>
      <dgm:spPr/>
    </dgm:pt>
    <dgm:pt modelId="{647FD0B4-7C68-4021-8E95-953200E15AFB}" type="sibTrans" cxnId="{4BB7C97B-71C0-4D41-8937-011228C9B39D}">
      <dgm:prSet/>
      <dgm:spPr/>
    </dgm:pt>
    <dgm:pt modelId="{985295A7-2DBC-4434-86C5-10C13FF9223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Is evidence in format that will allow accurate judgement?</a:t>
          </a:r>
        </a:p>
      </dgm:t>
    </dgm:pt>
    <dgm:pt modelId="{F98ADE00-C0DC-4CEC-A90A-9C6101D1C81D}" type="parTrans" cxnId="{8D9BC490-B99F-4CB9-8E4C-012374EA0C17}">
      <dgm:prSet/>
      <dgm:spPr/>
    </dgm:pt>
    <dgm:pt modelId="{841C9290-A7D0-4F99-9A44-2A1A6461344D}" type="sibTrans" cxnId="{8D9BC490-B99F-4CB9-8E4C-012374EA0C17}">
      <dgm:prSet/>
      <dgm:spPr/>
    </dgm:pt>
    <dgm:pt modelId="{752BE74C-D79A-419E-8161-B77DD1C925C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 How recent is evidence?</a:t>
          </a:r>
        </a:p>
      </dgm:t>
    </dgm:pt>
    <dgm:pt modelId="{E6F9FE62-7CC3-45B7-82CC-74C26F9DE013}" type="parTrans" cxnId="{B0FC32F4-BA4B-4F97-A1C3-33F687C2A32E}">
      <dgm:prSet/>
      <dgm:spPr/>
    </dgm:pt>
    <dgm:pt modelId="{0B997ACF-D65B-44FA-B6AF-6DF3D79F4FF1}" type="sibTrans" cxnId="{B0FC32F4-BA4B-4F97-A1C3-33F687C2A32E}">
      <dgm:prSet/>
      <dgm:spPr/>
    </dgm:pt>
    <dgm:pt modelId="{AF5B4D10-4DC5-4E56-A2E2-71444DA4366D}" type="pres">
      <dgm:prSet presAssocID="{2DE182DA-AAAE-406D-89E7-BA7F3F66D723}" presName="Name0" presStyleCnt="0">
        <dgm:presLayoutVars>
          <dgm:dir/>
          <dgm:animLvl val="lvl"/>
          <dgm:resizeHandles val="exact"/>
        </dgm:presLayoutVars>
      </dgm:prSet>
      <dgm:spPr/>
    </dgm:pt>
    <dgm:pt modelId="{243ADB12-1E44-440D-B3A1-907BC6F6F2DD}" type="pres">
      <dgm:prSet presAssocID="{36BD5521-E383-4896-B389-A369F13A30F5}" presName="linNode" presStyleCnt="0"/>
      <dgm:spPr/>
    </dgm:pt>
    <dgm:pt modelId="{7A72F910-6C2E-4CC8-BD1C-AA38F9BE017C}" type="pres">
      <dgm:prSet presAssocID="{36BD5521-E383-4896-B389-A369F13A30F5}" presName="parentText" presStyleLbl="node1" presStyleIdx="0" presStyleCnt="2" custScaleX="90909" custScaleY="90909">
        <dgm:presLayoutVars>
          <dgm:chMax val="1"/>
          <dgm:bulletEnabled val="1"/>
        </dgm:presLayoutVars>
      </dgm:prSet>
      <dgm:spPr/>
    </dgm:pt>
    <dgm:pt modelId="{66D3E0E8-9C7F-4A9A-91A0-31A51DB59046}" type="pres">
      <dgm:prSet presAssocID="{36BD5521-E383-4896-B389-A369F13A30F5}" presName="descendantText" presStyleLbl="alignAccFollowNode1" presStyleIdx="0" presStyleCnt="2" custScaleX="110000" custScaleY="110000">
        <dgm:presLayoutVars>
          <dgm:bulletEnabled val="1"/>
        </dgm:presLayoutVars>
      </dgm:prSet>
      <dgm:spPr/>
    </dgm:pt>
    <dgm:pt modelId="{8D4AAF33-B299-4F0C-8280-F9C20A3814E2}" type="pres">
      <dgm:prSet presAssocID="{2A0C648E-F24C-4DB4-9A03-20C5AB3977CF}" presName="sp" presStyleCnt="0"/>
      <dgm:spPr/>
    </dgm:pt>
    <dgm:pt modelId="{06A799F8-1A2E-4E53-B141-B5A6AF95C545}" type="pres">
      <dgm:prSet presAssocID="{CA7F9D85-8EC8-4021-8DBF-A9F1BA944388}" presName="linNode" presStyleCnt="0"/>
      <dgm:spPr/>
    </dgm:pt>
    <dgm:pt modelId="{4F246F91-2500-4641-8CF7-965D63792328}" type="pres">
      <dgm:prSet presAssocID="{CA7F9D85-8EC8-4021-8DBF-A9F1BA944388}" presName="parentText" presStyleLbl="node1" presStyleIdx="1" presStyleCnt="2" custScaleX="90909" custScaleY="90909">
        <dgm:presLayoutVars>
          <dgm:chMax val="1"/>
          <dgm:bulletEnabled val="1"/>
        </dgm:presLayoutVars>
      </dgm:prSet>
      <dgm:spPr/>
    </dgm:pt>
    <dgm:pt modelId="{2FCBCE92-EB59-4E95-9EF2-5E31DE72973B}" type="pres">
      <dgm:prSet presAssocID="{CA7F9D85-8EC8-4021-8DBF-A9F1BA944388}" presName="descendantText" presStyleLbl="alignAccFollowNode1" presStyleIdx="1" presStyleCnt="2" custScaleX="110000" custScaleY="110000">
        <dgm:presLayoutVars>
          <dgm:bulletEnabled val="1"/>
        </dgm:presLayoutVars>
      </dgm:prSet>
      <dgm:spPr/>
    </dgm:pt>
  </dgm:ptLst>
  <dgm:cxnLst>
    <dgm:cxn modelId="{56F48608-0DE3-4E3E-9658-3668BF9C49BE}" srcId="{2DE182DA-AAAE-406D-89E7-BA7F3F66D723}" destId="{36BD5521-E383-4896-B389-A369F13A30F5}" srcOrd="0" destOrd="0" parTransId="{754AB392-65E0-4840-A572-CD3C29FE845B}" sibTransId="{2A0C648E-F24C-4DB4-9A03-20C5AB3977CF}"/>
    <dgm:cxn modelId="{5D348818-4F1A-40BE-BF0A-EAF8C3CD5E7D}" type="presOf" srcId="{561B3368-CEF9-4EBD-A1E2-9379A2B08FBE}" destId="{66D3E0E8-9C7F-4A9A-91A0-31A51DB59046}" srcOrd="0" destOrd="0" presId="urn:microsoft.com/office/officeart/2005/8/layout/vList5"/>
    <dgm:cxn modelId="{26BD4A1E-6246-4FA1-85FC-FE1C97929461}" type="presOf" srcId="{752BE74C-D79A-419E-8161-B77DD1C925CE}" destId="{2FCBCE92-EB59-4E95-9EF2-5E31DE72973B}" srcOrd="0" destOrd="1" presId="urn:microsoft.com/office/officeart/2005/8/layout/vList5"/>
    <dgm:cxn modelId="{CDAEE323-5194-43F6-B4C7-AEE45FF7E368}" type="presOf" srcId="{096A7671-F4B2-4103-82E5-25542EF648D4}" destId="{2FCBCE92-EB59-4E95-9EF2-5E31DE72973B}" srcOrd="0" destOrd="0" presId="urn:microsoft.com/office/officeart/2005/8/layout/vList5"/>
    <dgm:cxn modelId="{65A7843F-D829-4A4E-8DB1-D9F498A9B504}" srcId="{36BD5521-E383-4896-B389-A369F13A30F5}" destId="{561B3368-CEF9-4EBD-A1E2-9379A2B08FBE}" srcOrd="0" destOrd="0" parTransId="{F6D9C4EF-E505-432E-828B-E6828D7B1BE8}" sibTransId="{C756EC13-7618-4704-99B2-364B9C3CD09A}"/>
    <dgm:cxn modelId="{9D716841-4F44-48F3-9BBC-2168E7500539}" type="presOf" srcId="{36BD5521-E383-4896-B389-A369F13A30F5}" destId="{7A72F910-6C2E-4CC8-BD1C-AA38F9BE017C}" srcOrd="0" destOrd="0" presId="urn:microsoft.com/office/officeart/2005/8/layout/vList5"/>
    <dgm:cxn modelId="{203B694F-9763-4CA8-8816-A2D92711E187}" type="presOf" srcId="{985295A7-2DBC-4434-86C5-10C13FF92234}" destId="{66D3E0E8-9C7F-4A9A-91A0-31A51DB59046}" srcOrd="0" destOrd="2" presId="urn:microsoft.com/office/officeart/2005/8/layout/vList5"/>
    <dgm:cxn modelId="{3C192E73-5B6E-467A-B3AB-FF372271EF7E}" srcId="{2DE182DA-AAAE-406D-89E7-BA7F3F66D723}" destId="{CA7F9D85-8EC8-4021-8DBF-A9F1BA944388}" srcOrd="1" destOrd="0" parTransId="{D7E5CA1C-9F7E-42AD-9520-D1D760C2BE41}" sibTransId="{285259A3-5583-49E5-938D-70B0722A3D71}"/>
    <dgm:cxn modelId="{4BB7C97B-71C0-4D41-8937-011228C9B39D}" srcId="{36BD5521-E383-4896-B389-A369F13A30F5}" destId="{CAA4D90E-B1EE-4EA2-870C-58CDAC5CDB50}" srcOrd="1" destOrd="0" parTransId="{FFC5D66D-4B26-4AF2-BB1C-C3614AC1030C}" sibTransId="{647FD0B4-7C68-4021-8E95-953200E15AFB}"/>
    <dgm:cxn modelId="{8D9BC490-B99F-4CB9-8E4C-012374EA0C17}" srcId="{36BD5521-E383-4896-B389-A369F13A30F5}" destId="{985295A7-2DBC-4434-86C5-10C13FF92234}" srcOrd="2" destOrd="0" parTransId="{F98ADE00-C0DC-4CEC-A90A-9C6101D1C81D}" sibTransId="{841C9290-A7D0-4F99-9A44-2A1A6461344D}"/>
    <dgm:cxn modelId="{DF2467A6-B5DC-47DC-B1F4-3003977476F8}" type="presOf" srcId="{2DE182DA-AAAE-406D-89E7-BA7F3F66D723}" destId="{AF5B4D10-4DC5-4E56-A2E2-71444DA4366D}" srcOrd="0" destOrd="0" presId="urn:microsoft.com/office/officeart/2005/8/layout/vList5"/>
    <dgm:cxn modelId="{F89FCDA7-0E64-42CD-8929-F1006F125E25}" srcId="{CA7F9D85-8EC8-4021-8DBF-A9F1BA944388}" destId="{096A7671-F4B2-4103-82E5-25542EF648D4}" srcOrd="0" destOrd="0" parTransId="{FC53880C-17F6-40B0-B495-73162246CD37}" sibTransId="{74E3CC61-AE73-4698-949F-8A1D797E9864}"/>
    <dgm:cxn modelId="{EA1462AD-8757-4873-8A73-E4CD036FD26A}" type="presOf" srcId="{CA7F9D85-8EC8-4021-8DBF-A9F1BA944388}" destId="{4F246F91-2500-4641-8CF7-965D63792328}" srcOrd="0" destOrd="0" presId="urn:microsoft.com/office/officeart/2005/8/layout/vList5"/>
    <dgm:cxn modelId="{9FD7C0EF-7A80-4701-A360-1117E5091ED7}" type="presOf" srcId="{CAA4D90E-B1EE-4EA2-870C-58CDAC5CDB50}" destId="{66D3E0E8-9C7F-4A9A-91A0-31A51DB59046}" srcOrd="0" destOrd="1" presId="urn:microsoft.com/office/officeart/2005/8/layout/vList5"/>
    <dgm:cxn modelId="{B0FC32F4-BA4B-4F97-A1C3-33F687C2A32E}" srcId="{CA7F9D85-8EC8-4021-8DBF-A9F1BA944388}" destId="{752BE74C-D79A-419E-8161-B77DD1C925CE}" srcOrd="1" destOrd="0" parTransId="{E6F9FE62-7CC3-45B7-82CC-74C26F9DE013}" sibTransId="{0B997ACF-D65B-44FA-B6AF-6DF3D79F4FF1}"/>
    <dgm:cxn modelId="{57BC6940-CBE7-46B8-AA7F-47DA71AB72BF}" type="presParOf" srcId="{AF5B4D10-4DC5-4E56-A2E2-71444DA4366D}" destId="{243ADB12-1E44-440D-B3A1-907BC6F6F2DD}" srcOrd="0" destOrd="0" presId="urn:microsoft.com/office/officeart/2005/8/layout/vList5"/>
    <dgm:cxn modelId="{D8E93FE8-0CDD-4D0C-967E-8DD6394B8F61}" type="presParOf" srcId="{243ADB12-1E44-440D-B3A1-907BC6F6F2DD}" destId="{7A72F910-6C2E-4CC8-BD1C-AA38F9BE017C}" srcOrd="0" destOrd="0" presId="urn:microsoft.com/office/officeart/2005/8/layout/vList5"/>
    <dgm:cxn modelId="{19CB5A13-3CCC-46D3-861C-8F888EB33987}" type="presParOf" srcId="{243ADB12-1E44-440D-B3A1-907BC6F6F2DD}" destId="{66D3E0E8-9C7F-4A9A-91A0-31A51DB59046}" srcOrd="1" destOrd="0" presId="urn:microsoft.com/office/officeart/2005/8/layout/vList5"/>
    <dgm:cxn modelId="{1C9EEBD0-4998-4947-9297-ED38DEFB7E32}" type="presParOf" srcId="{AF5B4D10-4DC5-4E56-A2E2-71444DA4366D}" destId="{8D4AAF33-B299-4F0C-8280-F9C20A3814E2}" srcOrd="1" destOrd="0" presId="urn:microsoft.com/office/officeart/2005/8/layout/vList5"/>
    <dgm:cxn modelId="{01BF8BA4-C28E-4BF5-ACCE-2A8D46A53FDC}" type="presParOf" srcId="{AF5B4D10-4DC5-4E56-A2E2-71444DA4366D}" destId="{06A799F8-1A2E-4E53-B141-B5A6AF95C545}" srcOrd="2" destOrd="0" presId="urn:microsoft.com/office/officeart/2005/8/layout/vList5"/>
    <dgm:cxn modelId="{EB9D3A22-CD05-49E4-A686-56BF0D0C4D51}" type="presParOf" srcId="{06A799F8-1A2E-4E53-B141-B5A6AF95C545}" destId="{4F246F91-2500-4641-8CF7-965D63792328}" srcOrd="0" destOrd="0" presId="urn:microsoft.com/office/officeart/2005/8/layout/vList5"/>
    <dgm:cxn modelId="{492D6DA9-300A-48DF-B596-890FA3CD9AA4}" type="presParOf" srcId="{06A799F8-1A2E-4E53-B141-B5A6AF95C545}" destId="{2FCBCE92-EB59-4E95-9EF2-5E31DE7297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2DE182DA-AAAE-406D-89E7-BA7F3F66D7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6BD5521-E383-4896-B389-A369F13A30F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Consistency</a:t>
          </a:r>
        </a:p>
      </dgm:t>
    </dgm:pt>
    <dgm:pt modelId="{754AB392-65E0-4840-A572-CD3C29FE845B}" type="parTrans" cxnId="{56F48608-0DE3-4E3E-9658-3668BF9C49BE}">
      <dgm:prSet/>
      <dgm:spPr/>
      <dgm:t>
        <a:bodyPr/>
        <a:lstStyle/>
        <a:p>
          <a:endParaRPr lang="en-US"/>
        </a:p>
      </dgm:t>
    </dgm:pt>
    <dgm:pt modelId="{2A0C648E-F24C-4DB4-9A03-20C5AB3977CF}" type="sibTrans" cxnId="{56F48608-0DE3-4E3E-9658-3668BF9C49BE}">
      <dgm:prSet/>
      <dgm:spPr/>
      <dgm:t>
        <a:bodyPr/>
        <a:lstStyle/>
        <a:p>
          <a:endParaRPr lang="en-US"/>
        </a:p>
      </dgm:t>
    </dgm:pt>
    <dgm:pt modelId="{561B3368-CEF9-4EBD-A1E2-9379A2B08FB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Will evidence produce same result when assessed by different assessors?</a:t>
          </a:r>
        </a:p>
      </dgm:t>
    </dgm:pt>
    <dgm:pt modelId="{F6D9C4EF-E505-432E-828B-E6828D7B1BE8}" type="parTrans" cxnId="{65A7843F-D829-4A4E-8DB1-D9F498A9B504}">
      <dgm:prSet/>
      <dgm:spPr/>
      <dgm:t>
        <a:bodyPr/>
        <a:lstStyle/>
        <a:p>
          <a:endParaRPr lang="en-US"/>
        </a:p>
      </dgm:t>
    </dgm:pt>
    <dgm:pt modelId="{C756EC13-7618-4704-99B2-364B9C3CD09A}" type="sibTrans" cxnId="{65A7843F-D829-4A4E-8DB1-D9F498A9B504}">
      <dgm:prSet/>
      <dgm:spPr/>
      <dgm:t>
        <a:bodyPr/>
        <a:lstStyle/>
        <a:p>
          <a:endParaRPr lang="en-US"/>
        </a:p>
      </dgm:t>
    </dgm:pt>
    <dgm:pt modelId="{CA7F9D85-8EC8-4021-8DBF-A9F1BA944388}">
      <dgm:prSet phldrT="[Text]" custT="1"/>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t>Sufficiency</a:t>
          </a:r>
        </a:p>
      </dgm:t>
    </dgm:pt>
    <dgm:pt modelId="{D7E5CA1C-9F7E-42AD-9520-D1D760C2BE41}" type="parTrans" cxnId="{3C192E73-5B6E-467A-B3AB-FF372271EF7E}">
      <dgm:prSet/>
      <dgm:spPr/>
      <dgm:t>
        <a:bodyPr/>
        <a:lstStyle/>
        <a:p>
          <a:endParaRPr lang="en-US"/>
        </a:p>
      </dgm:t>
    </dgm:pt>
    <dgm:pt modelId="{285259A3-5583-49E5-938D-70B0722A3D71}" type="sibTrans" cxnId="{3C192E73-5B6E-467A-B3AB-FF372271EF7E}">
      <dgm:prSet/>
      <dgm:spPr/>
      <dgm:t>
        <a:bodyPr/>
        <a:lstStyle/>
        <a:p>
          <a:endParaRPr lang="en-US"/>
        </a:p>
      </dgm:t>
    </dgm:pt>
    <dgm:pt modelId="{096A7671-F4B2-4103-82E5-25542EF648D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Have you collected enough evidence?</a:t>
          </a:r>
        </a:p>
      </dgm:t>
    </dgm:pt>
    <dgm:pt modelId="{FC53880C-17F6-40B0-B495-73162246CD37}" type="parTrans" cxnId="{F89FCDA7-0E64-42CD-8929-F1006F125E25}">
      <dgm:prSet/>
      <dgm:spPr/>
      <dgm:t>
        <a:bodyPr/>
        <a:lstStyle/>
        <a:p>
          <a:endParaRPr lang="en-US"/>
        </a:p>
      </dgm:t>
    </dgm:pt>
    <dgm:pt modelId="{74E3CC61-AE73-4698-949F-8A1D797E9864}" type="sibTrans" cxnId="{F89FCDA7-0E64-42CD-8929-F1006F125E25}">
      <dgm:prSet/>
      <dgm:spPr/>
      <dgm:t>
        <a:bodyPr/>
        <a:lstStyle/>
        <a:p>
          <a:endParaRPr lang="en-US"/>
        </a:p>
      </dgm:t>
    </dgm:pt>
    <dgm:pt modelId="{752BE74C-D79A-419E-8161-B77DD1C925C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 Does evidence cover all conditions in range statements?</a:t>
          </a:r>
        </a:p>
      </dgm:t>
    </dgm:pt>
    <dgm:pt modelId="{E6F9FE62-7CC3-45B7-82CC-74C26F9DE013}" type="parTrans" cxnId="{B0FC32F4-BA4B-4F97-A1C3-33F687C2A32E}">
      <dgm:prSet/>
      <dgm:spPr/>
      <dgm:t>
        <a:bodyPr/>
        <a:lstStyle/>
        <a:p>
          <a:endParaRPr lang="en-US"/>
        </a:p>
      </dgm:t>
    </dgm:pt>
    <dgm:pt modelId="{0B997ACF-D65B-44FA-B6AF-6DF3D79F4FF1}" type="sibTrans" cxnId="{B0FC32F4-BA4B-4F97-A1C3-33F687C2A32E}">
      <dgm:prSet/>
      <dgm:spPr/>
      <dgm:t>
        <a:bodyPr/>
        <a:lstStyle/>
        <a:p>
          <a:endParaRPr lang="en-US"/>
        </a:p>
      </dgm:t>
    </dgm:pt>
    <dgm:pt modelId="{7CBBA199-0DE4-4DD5-BCD2-06E8EA9B7F5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 Would same assessment results be achieved </a:t>
          </a:r>
          <a:r>
            <a:rPr lang="en-US" sz="2400"/>
            <a:t>if evidence </a:t>
          </a:r>
          <a:r>
            <a:rPr lang="en-US" sz="2400" dirty="0"/>
            <a:t>is judged over a number of assessments?</a:t>
          </a:r>
        </a:p>
      </dgm:t>
    </dgm:pt>
    <dgm:pt modelId="{464F267F-0947-4E85-A96C-169812EC1B0C}" type="parTrans" cxnId="{6ED691C1-A021-4C46-A0CA-2E88A95B6B77}">
      <dgm:prSet/>
      <dgm:spPr/>
      <dgm:t>
        <a:bodyPr/>
        <a:lstStyle/>
        <a:p>
          <a:endParaRPr lang="en-US"/>
        </a:p>
      </dgm:t>
    </dgm:pt>
    <dgm:pt modelId="{C6F50FED-FFF2-410B-87C0-379A6CBA7724}" type="sibTrans" cxnId="{6ED691C1-A021-4C46-A0CA-2E88A95B6B77}">
      <dgm:prSet/>
      <dgm:spPr/>
      <dgm:t>
        <a:bodyPr/>
        <a:lstStyle/>
        <a:p>
          <a:endParaRPr lang="en-US"/>
        </a:p>
      </dgm:t>
    </dgm:pt>
    <dgm:pt modelId="{81FF1BE8-C60D-4093-B519-339DAB0D98A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Does evidence prove  competence beyond doubt ?</a:t>
          </a:r>
        </a:p>
      </dgm:t>
    </dgm:pt>
    <dgm:pt modelId="{D95CFE50-85E3-4181-BB30-22B10D40C015}" type="parTrans" cxnId="{87C2E946-BE93-465D-B11A-09DE13E252FC}">
      <dgm:prSet/>
      <dgm:spPr/>
      <dgm:t>
        <a:bodyPr/>
        <a:lstStyle/>
        <a:p>
          <a:endParaRPr lang="en-US"/>
        </a:p>
      </dgm:t>
    </dgm:pt>
    <dgm:pt modelId="{DE9CF314-2DE0-48CA-8541-0F34B8341503}" type="sibTrans" cxnId="{87C2E946-BE93-465D-B11A-09DE13E252FC}">
      <dgm:prSet/>
      <dgm:spPr/>
      <dgm:t>
        <a:bodyPr/>
        <a:lstStyle/>
        <a:p>
          <a:endParaRPr lang="en-US"/>
        </a:p>
      </dgm:t>
    </dgm:pt>
    <dgm:pt modelId="{5FCF3C39-A7CE-41E4-9A79-15FA53B6226F}">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a:t>Can candidate repeat performance to same standard?</a:t>
          </a:r>
        </a:p>
      </dgm:t>
    </dgm:pt>
    <dgm:pt modelId="{6EB81580-FCAB-4C25-970A-3A710B7FB79A}" type="parTrans" cxnId="{10647F3A-35C3-445E-8EE3-D5C312DAAE88}">
      <dgm:prSet/>
      <dgm:spPr/>
      <dgm:t>
        <a:bodyPr/>
        <a:lstStyle/>
        <a:p>
          <a:endParaRPr lang="en-US"/>
        </a:p>
      </dgm:t>
    </dgm:pt>
    <dgm:pt modelId="{46C009D1-D8E6-4771-96EA-19D8F5B4DF5E}" type="sibTrans" cxnId="{10647F3A-35C3-445E-8EE3-D5C312DAAE88}">
      <dgm:prSet/>
      <dgm:spPr/>
      <dgm:t>
        <a:bodyPr/>
        <a:lstStyle/>
        <a:p>
          <a:endParaRPr lang="en-US"/>
        </a:p>
      </dgm:t>
    </dgm:pt>
    <dgm:pt modelId="{AF5B4D10-4DC5-4E56-A2E2-71444DA4366D}" type="pres">
      <dgm:prSet presAssocID="{2DE182DA-AAAE-406D-89E7-BA7F3F66D723}" presName="Name0" presStyleCnt="0">
        <dgm:presLayoutVars>
          <dgm:dir/>
          <dgm:animLvl val="lvl"/>
          <dgm:resizeHandles val="exact"/>
        </dgm:presLayoutVars>
      </dgm:prSet>
      <dgm:spPr/>
    </dgm:pt>
    <dgm:pt modelId="{243ADB12-1E44-440D-B3A1-907BC6F6F2DD}" type="pres">
      <dgm:prSet presAssocID="{36BD5521-E383-4896-B389-A369F13A30F5}" presName="linNode" presStyleCnt="0"/>
      <dgm:spPr/>
    </dgm:pt>
    <dgm:pt modelId="{7A72F910-6C2E-4CC8-BD1C-AA38F9BE017C}" type="pres">
      <dgm:prSet presAssocID="{36BD5521-E383-4896-B389-A369F13A30F5}" presName="parentText" presStyleLbl="node1" presStyleIdx="0" presStyleCnt="2" custScaleX="82645" custScaleY="82645">
        <dgm:presLayoutVars>
          <dgm:chMax val="1"/>
          <dgm:bulletEnabled val="1"/>
        </dgm:presLayoutVars>
      </dgm:prSet>
      <dgm:spPr/>
    </dgm:pt>
    <dgm:pt modelId="{66D3E0E8-9C7F-4A9A-91A0-31A51DB59046}" type="pres">
      <dgm:prSet presAssocID="{36BD5521-E383-4896-B389-A369F13A30F5}" presName="descendantText" presStyleLbl="alignAccFollowNode1" presStyleIdx="0" presStyleCnt="2" custScaleX="110000" custScaleY="110000">
        <dgm:presLayoutVars>
          <dgm:bulletEnabled val="1"/>
        </dgm:presLayoutVars>
      </dgm:prSet>
      <dgm:spPr/>
    </dgm:pt>
    <dgm:pt modelId="{8D4AAF33-B299-4F0C-8280-F9C20A3814E2}" type="pres">
      <dgm:prSet presAssocID="{2A0C648E-F24C-4DB4-9A03-20C5AB3977CF}" presName="sp" presStyleCnt="0"/>
      <dgm:spPr/>
    </dgm:pt>
    <dgm:pt modelId="{06A799F8-1A2E-4E53-B141-B5A6AF95C545}" type="pres">
      <dgm:prSet presAssocID="{CA7F9D85-8EC8-4021-8DBF-A9F1BA944388}" presName="linNode" presStyleCnt="0"/>
      <dgm:spPr/>
    </dgm:pt>
    <dgm:pt modelId="{4F246F91-2500-4641-8CF7-965D63792328}" type="pres">
      <dgm:prSet presAssocID="{CA7F9D85-8EC8-4021-8DBF-A9F1BA944388}" presName="parentText" presStyleLbl="node1" presStyleIdx="1" presStyleCnt="2" custScaleX="82645" custScaleY="82645">
        <dgm:presLayoutVars>
          <dgm:chMax val="1"/>
          <dgm:bulletEnabled val="1"/>
        </dgm:presLayoutVars>
      </dgm:prSet>
      <dgm:spPr/>
    </dgm:pt>
    <dgm:pt modelId="{2FCBCE92-EB59-4E95-9EF2-5E31DE72973B}" type="pres">
      <dgm:prSet presAssocID="{CA7F9D85-8EC8-4021-8DBF-A9F1BA944388}" presName="descendantText" presStyleLbl="alignAccFollowNode1" presStyleIdx="1" presStyleCnt="2" custScaleX="110000" custScaleY="110000">
        <dgm:presLayoutVars>
          <dgm:bulletEnabled val="1"/>
        </dgm:presLayoutVars>
      </dgm:prSet>
      <dgm:spPr/>
    </dgm:pt>
  </dgm:ptLst>
  <dgm:cxnLst>
    <dgm:cxn modelId="{56F48608-0DE3-4E3E-9658-3668BF9C49BE}" srcId="{2DE182DA-AAAE-406D-89E7-BA7F3F66D723}" destId="{36BD5521-E383-4896-B389-A369F13A30F5}" srcOrd="0" destOrd="0" parTransId="{754AB392-65E0-4840-A572-CD3C29FE845B}" sibTransId="{2A0C648E-F24C-4DB4-9A03-20C5AB3977CF}"/>
    <dgm:cxn modelId="{AA035726-7F3E-467D-A3F9-F64D62376479}" type="presOf" srcId="{81FF1BE8-C60D-4093-B519-339DAB0D98A2}" destId="{2FCBCE92-EB59-4E95-9EF2-5E31DE72973B}" srcOrd="0" destOrd="2" presId="urn:microsoft.com/office/officeart/2005/8/layout/vList5"/>
    <dgm:cxn modelId="{BB8F5627-0613-4AB2-9A67-ABC1E454C443}" type="presOf" srcId="{7CBBA199-0DE4-4DD5-BCD2-06E8EA9B7F55}" destId="{66D3E0E8-9C7F-4A9A-91A0-31A51DB59046}" srcOrd="0" destOrd="1" presId="urn:microsoft.com/office/officeart/2005/8/layout/vList5"/>
    <dgm:cxn modelId="{10647F3A-35C3-445E-8EE3-D5C312DAAE88}" srcId="{CA7F9D85-8EC8-4021-8DBF-A9F1BA944388}" destId="{5FCF3C39-A7CE-41E4-9A79-15FA53B6226F}" srcOrd="3" destOrd="0" parTransId="{6EB81580-FCAB-4C25-970A-3A710B7FB79A}" sibTransId="{46C009D1-D8E6-4771-96EA-19D8F5B4DF5E}"/>
    <dgm:cxn modelId="{E3D00B3D-6D62-469F-81D7-3E246905C355}" type="presOf" srcId="{5FCF3C39-A7CE-41E4-9A79-15FA53B6226F}" destId="{2FCBCE92-EB59-4E95-9EF2-5E31DE72973B}" srcOrd="0" destOrd="3" presId="urn:microsoft.com/office/officeart/2005/8/layout/vList5"/>
    <dgm:cxn modelId="{65A7843F-D829-4A4E-8DB1-D9F498A9B504}" srcId="{36BD5521-E383-4896-B389-A369F13A30F5}" destId="{561B3368-CEF9-4EBD-A1E2-9379A2B08FBE}" srcOrd="0" destOrd="0" parTransId="{F6D9C4EF-E505-432E-828B-E6828D7B1BE8}" sibTransId="{C756EC13-7618-4704-99B2-364B9C3CD09A}"/>
    <dgm:cxn modelId="{E253F05F-D523-46AE-8BD9-172082492C06}" type="presOf" srcId="{36BD5521-E383-4896-B389-A369F13A30F5}" destId="{7A72F910-6C2E-4CC8-BD1C-AA38F9BE017C}" srcOrd="0" destOrd="0" presId="urn:microsoft.com/office/officeart/2005/8/layout/vList5"/>
    <dgm:cxn modelId="{87C2E946-BE93-465D-B11A-09DE13E252FC}" srcId="{CA7F9D85-8EC8-4021-8DBF-A9F1BA944388}" destId="{81FF1BE8-C60D-4093-B519-339DAB0D98A2}" srcOrd="2" destOrd="0" parTransId="{D95CFE50-85E3-4181-BB30-22B10D40C015}" sibTransId="{DE9CF314-2DE0-48CA-8541-0F34B8341503}"/>
    <dgm:cxn modelId="{AE4B9948-1FA2-4941-99D6-8C20B93F38FB}" type="presOf" srcId="{CA7F9D85-8EC8-4021-8DBF-A9F1BA944388}" destId="{4F246F91-2500-4641-8CF7-965D63792328}" srcOrd="0" destOrd="0" presId="urn:microsoft.com/office/officeart/2005/8/layout/vList5"/>
    <dgm:cxn modelId="{E44F636C-98D8-484C-8B24-A13221759D2A}" type="presOf" srcId="{561B3368-CEF9-4EBD-A1E2-9379A2B08FBE}" destId="{66D3E0E8-9C7F-4A9A-91A0-31A51DB59046}" srcOrd="0" destOrd="0" presId="urn:microsoft.com/office/officeart/2005/8/layout/vList5"/>
    <dgm:cxn modelId="{3C192E73-5B6E-467A-B3AB-FF372271EF7E}" srcId="{2DE182DA-AAAE-406D-89E7-BA7F3F66D723}" destId="{CA7F9D85-8EC8-4021-8DBF-A9F1BA944388}" srcOrd="1" destOrd="0" parTransId="{D7E5CA1C-9F7E-42AD-9520-D1D760C2BE41}" sibTransId="{285259A3-5583-49E5-938D-70B0722A3D71}"/>
    <dgm:cxn modelId="{F89FCDA7-0E64-42CD-8929-F1006F125E25}" srcId="{CA7F9D85-8EC8-4021-8DBF-A9F1BA944388}" destId="{096A7671-F4B2-4103-82E5-25542EF648D4}" srcOrd="0" destOrd="0" parTransId="{FC53880C-17F6-40B0-B495-73162246CD37}" sibTransId="{74E3CC61-AE73-4698-949F-8A1D797E9864}"/>
    <dgm:cxn modelId="{5429FFAE-C2EB-4A86-A42E-647AE301C4F5}" type="presOf" srcId="{096A7671-F4B2-4103-82E5-25542EF648D4}" destId="{2FCBCE92-EB59-4E95-9EF2-5E31DE72973B}" srcOrd="0" destOrd="0" presId="urn:microsoft.com/office/officeart/2005/8/layout/vList5"/>
    <dgm:cxn modelId="{6ED691C1-A021-4C46-A0CA-2E88A95B6B77}" srcId="{36BD5521-E383-4896-B389-A369F13A30F5}" destId="{7CBBA199-0DE4-4DD5-BCD2-06E8EA9B7F55}" srcOrd="1" destOrd="0" parTransId="{464F267F-0947-4E85-A96C-169812EC1B0C}" sibTransId="{C6F50FED-FFF2-410B-87C0-379A6CBA7724}"/>
    <dgm:cxn modelId="{3EF1C2C3-8082-4728-9ADB-E1D9B7AFF2B5}" type="presOf" srcId="{752BE74C-D79A-419E-8161-B77DD1C925CE}" destId="{2FCBCE92-EB59-4E95-9EF2-5E31DE72973B}" srcOrd="0" destOrd="1" presId="urn:microsoft.com/office/officeart/2005/8/layout/vList5"/>
    <dgm:cxn modelId="{10B9D0E1-178F-4F24-BB02-47E47E42393F}" type="presOf" srcId="{2DE182DA-AAAE-406D-89E7-BA7F3F66D723}" destId="{AF5B4D10-4DC5-4E56-A2E2-71444DA4366D}" srcOrd="0" destOrd="0" presId="urn:microsoft.com/office/officeart/2005/8/layout/vList5"/>
    <dgm:cxn modelId="{B0FC32F4-BA4B-4F97-A1C3-33F687C2A32E}" srcId="{CA7F9D85-8EC8-4021-8DBF-A9F1BA944388}" destId="{752BE74C-D79A-419E-8161-B77DD1C925CE}" srcOrd="1" destOrd="0" parTransId="{E6F9FE62-7CC3-45B7-82CC-74C26F9DE013}" sibTransId="{0B997ACF-D65B-44FA-B6AF-6DF3D79F4FF1}"/>
    <dgm:cxn modelId="{C03FC14C-F746-4F36-B607-34F54BECCC8A}" type="presParOf" srcId="{AF5B4D10-4DC5-4E56-A2E2-71444DA4366D}" destId="{243ADB12-1E44-440D-B3A1-907BC6F6F2DD}" srcOrd="0" destOrd="0" presId="urn:microsoft.com/office/officeart/2005/8/layout/vList5"/>
    <dgm:cxn modelId="{FD217996-00E4-4074-AA96-573FEEBD06E2}" type="presParOf" srcId="{243ADB12-1E44-440D-B3A1-907BC6F6F2DD}" destId="{7A72F910-6C2E-4CC8-BD1C-AA38F9BE017C}" srcOrd="0" destOrd="0" presId="urn:microsoft.com/office/officeart/2005/8/layout/vList5"/>
    <dgm:cxn modelId="{C603ACD3-4878-4EE5-891D-A360D3F8981E}" type="presParOf" srcId="{243ADB12-1E44-440D-B3A1-907BC6F6F2DD}" destId="{66D3E0E8-9C7F-4A9A-91A0-31A51DB59046}" srcOrd="1" destOrd="0" presId="urn:microsoft.com/office/officeart/2005/8/layout/vList5"/>
    <dgm:cxn modelId="{1171571F-4CD4-442E-AD5A-1E96442AA838}" type="presParOf" srcId="{AF5B4D10-4DC5-4E56-A2E2-71444DA4366D}" destId="{8D4AAF33-B299-4F0C-8280-F9C20A3814E2}" srcOrd="1" destOrd="0" presId="urn:microsoft.com/office/officeart/2005/8/layout/vList5"/>
    <dgm:cxn modelId="{B2F7BD08-6A49-477B-9689-0E6279030213}" type="presParOf" srcId="{AF5B4D10-4DC5-4E56-A2E2-71444DA4366D}" destId="{06A799F8-1A2E-4E53-B141-B5A6AF95C545}" srcOrd="2" destOrd="0" presId="urn:microsoft.com/office/officeart/2005/8/layout/vList5"/>
    <dgm:cxn modelId="{59D96500-2BA5-473F-94D1-3D49051ABC0E}" type="presParOf" srcId="{06A799F8-1A2E-4E53-B141-B5A6AF95C545}" destId="{4F246F91-2500-4641-8CF7-965D63792328}" srcOrd="0" destOrd="0" presId="urn:microsoft.com/office/officeart/2005/8/layout/vList5"/>
    <dgm:cxn modelId="{76031035-D004-4474-9D31-78B1A6A6C048}" type="presParOf" srcId="{06A799F8-1A2E-4E53-B141-B5A6AF95C545}" destId="{2FCBCE92-EB59-4E95-9EF2-5E31DE7297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7957EB72-937F-4D31-929B-F9BB8FA25B90}" type="doc">
      <dgm:prSet loTypeId="urn:microsoft.com/office/officeart/2005/8/layout/process4" loCatId="list" qsTypeId="urn:microsoft.com/office/officeart/2005/8/quickstyle/3d2" qsCatId="3D" csTypeId="urn:microsoft.com/office/officeart/2005/8/colors/accent0_3" csCatId="mainScheme" phldr="1"/>
      <dgm:spPr/>
      <dgm:t>
        <a:bodyPr/>
        <a:lstStyle/>
        <a:p>
          <a:endParaRPr lang="en-ZA"/>
        </a:p>
      </dgm:t>
    </dgm:pt>
    <dgm:pt modelId="{07CA553D-5A9F-48C8-A287-4D01FB7B1E3C}">
      <dgm:prSet phldrT="[Text]" custT="1"/>
      <dgm:spPr>
        <a:solidFill>
          <a:schemeClr val="accent1"/>
        </a:solidFill>
      </dgm:spPr>
      <dgm:t>
        <a:bodyPr/>
        <a:lstStyle/>
        <a:p>
          <a:r>
            <a:rPr lang="en-ZA" sz="2000" b="1" dirty="0"/>
            <a:t>Step 1</a:t>
          </a:r>
        </a:p>
      </dgm:t>
    </dgm:pt>
    <dgm:pt modelId="{B4A479FD-C582-4574-BFCC-A8E6440FE787}" type="parTrans" cxnId="{3A1207FF-109A-40CA-AC0F-9AC68C301245}">
      <dgm:prSet/>
      <dgm:spPr/>
      <dgm:t>
        <a:bodyPr/>
        <a:lstStyle/>
        <a:p>
          <a:endParaRPr lang="en-ZA"/>
        </a:p>
      </dgm:t>
    </dgm:pt>
    <dgm:pt modelId="{0D47EFE3-E8A3-421E-B9C1-7740D0921A5E}" type="sibTrans" cxnId="{3A1207FF-109A-40CA-AC0F-9AC68C301245}">
      <dgm:prSet/>
      <dgm:spPr/>
      <dgm:t>
        <a:bodyPr/>
        <a:lstStyle/>
        <a:p>
          <a:endParaRPr lang="en-ZA"/>
        </a:p>
      </dgm:t>
    </dgm:pt>
    <dgm:pt modelId="{2F2B792F-A079-4466-BBEF-4288B5FF4411}">
      <dgm:prSet phldrT="[Text]" custT="1"/>
      <dgm:spPr/>
      <dgm:t>
        <a:bodyPr/>
        <a:lstStyle/>
        <a:p>
          <a:r>
            <a:rPr lang="en-ZA" sz="2800" dirty="0"/>
            <a:t>Prepare for Assessments</a:t>
          </a:r>
        </a:p>
      </dgm:t>
    </dgm:pt>
    <dgm:pt modelId="{15E69C31-7345-4A72-AF69-0194FB70A2DF}" type="parTrans" cxnId="{D4EB69FC-1340-4A03-918B-93DFA2C0E928}">
      <dgm:prSet/>
      <dgm:spPr/>
      <dgm:t>
        <a:bodyPr/>
        <a:lstStyle/>
        <a:p>
          <a:endParaRPr lang="en-ZA"/>
        </a:p>
      </dgm:t>
    </dgm:pt>
    <dgm:pt modelId="{98705D10-7325-4D4E-AE4F-E82E7CE2166C}" type="sibTrans" cxnId="{D4EB69FC-1340-4A03-918B-93DFA2C0E928}">
      <dgm:prSet/>
      <dgm:spPr/>
      <dgm:t>
        <a:bodyPr/>
        <a:lstStyle/>
        <a:p>
          <a:endParaRPr lang="en-ZA"/>
        </a:p>
      </dgm:t>
    </dgm:pt>
    <dgm:pt modelId="{17B0DECF-1104-4444-9694-74524D7E916E}">
      <dgm:prSet phldrT="[Text]" custT="1"/>
      <dgm:spPr>
        <a:solidFill>
          <a:schemeClr val="accent1"/>
        </a:solidFill>
      </dgm:spPr>
      <dgm:t>
        <a:bodyPr/>
        <a:lstStyle/>
        <a:p>
          <a:r>
            <a:rPr lang="en-ZA" sz="2000" b="1" dirty="0"/>
            <a:t>Step 2</a:t>
          </a:r>
          <a:endParaRPr lang="en-ZA" sz="2000" dirty="0"/>
        </a:p>
      </dgm:t>
    </dgm:pt>
    <dgm:pt modelId="{695622AB-1A54-46BB-B964-8A926A88A741}" type="parTrans" cxnId="{04F3716E-F5FA-49DF-B570-1FAE4AADB3E7}">
      <dgm:prSet/>
      <dgm:spPr/>
      <dgm:t>
        <a:bodyPr/>
        <a:lstStyle/>
        <a:p>
          <a:endParaRPr lang="en-ZA"/>
        </a:p>
      </dgm:t>
    </dgm:pt>
    <dgm:pt modelId="{EE22B4A7-48F3-4CC3-A810-C1AA60FD7A07}" type="sibTrans" cxnId="{04F3716E-F5FA-49DF-B570-1FAE4AADB3E7}">
      <dgm:prSet/>
      <dgm:spPr/>
      <dgm:t>
        <a:bodyPr/>
        <a:lstStyle/>
        <a:p>
          <a:endParaRPr lang="en-ZA"/>
        </a:p>
      </dgm:t>
    </dgm:pt>
    <dgm:pt modelId="{C21880B0-6143-4157-9D69-366040AB1C1A}">
      <dgm:prSet phldrT="[Text]" custT="1"/>
      <dgm:spPr/>
      <dgm:t>
        <a:bodyPr/>
        <a:lstStyle/>
        <a:p>
          <a:r>
            <a:rPr lang="en-ZA" sz="2800" dirty="0"/>
            <a:t>Conduct Assessments</a:t>
          </a:r>
        </a:p>
      </dgm:t>
    </dgm:pt>
    <dgm:pt modelId="{5EF7FD23-B929-4F23-A15A-FF028EE4B90A}" type="parTrans" cxnId="{F4BE1F87-8B33-4C60-A6C8-F5C18B058E0D}">
      <dgm:prSet/>
      <dgm:spPr/>
      <dgm:t>
        <a:bodyPr/>
        <a:lstStyle/>
        <a:p>
          <a:endParaRPr lang="en-ZA"/>
        </a:p>
      </dgm:t>
    </dgm:pt>
    <dgm:pt modelId="{688B6C41-710E-45EB-A009-99540260B68A}" type="sibTrans" cxnId="{F4BE1F87-8B33-4C60-A6C8-F5C18B058E0D}">
      <dgm:prSet/>
      <dgm:spPr/>
      <dgm:t>
        <a:bodyPr/>
        <a:lstStyle/>
        <a:p>
          <a:endParaRPr lang="en-ZA"/>
        </a:p>
      </dgm:t>
    </dgm:pt>
    <dgm:pt modelId="{CDB3F29F-E01A-4A9D-926D-09C901FC0E6F}">
      <dgm:prSet phldrT="[Text]" custT="1"/>
      <dgm:spPr>
        <a:solidFill>
          <a:schemeClr val="accent5"/>
        </a:solidFill>
      </dgm:spPr>
      <dgm:t>
        <a:bodyPr/>
        <a:lstStyle/>
        <a:p>
          <a:r>
            <a:rPr lang="en-ZA" sz="2000" b="1" dirty="0"/>
            <a:t>Step 3</a:t>
          </a:r>
          <a:endParaRPr lang="en-ZA" sz="2000" dirty="0"/>
        </a:p>
      </dgm:t>
    </dgm:pt>
    <dgm:pt modelId="{7E8898B6-FBB9-4581-8C04-295DC4695811}" type="parTrans" cxnId="{E7590CEB-4B80-46C0-8BB2-1F1A2250E830}">
      <dgm:prSet/>
      <dgm:spPr/>
      <dgm:t>
        <a:bodyPr/>
        <a:lstStyle/>
        <a:p>
          <a:endParaRPr lang="en-ZA"/>
        </a:p>
      </dgm:t>
    </dgm:pt>
    <dgm:pt modelId="{FB488417-E443-4376-9CA3-5C6A4F28FAD4}" type="sibTrans" cxnId="{E7590CEB-4B80-46C0-8BB2-1F1A2250E830}">
      <dgm:prSet/>
      <dgm:spPr/>
      <dgm:t>
        <a:bodyPr/>
        <a:lstStyle/>
        <a:p>
          <a:endParaRPr lang="en-ZA"/>
        </a:p>
      </dgm:t>
    </dgm:pt>
    <dgm:pt modelId="{F54DF18C-257B-486D-BBBD-2C32A85E6CF1}">
      <dgm:prSet phldrT="[Text]" custT="1"/>
      <dgm:spPr/>
      <dgm:t>
        <a:bodyPr/>
        <a:lstStyle/>
        <a:p>
          <a:r>
            <a:rPr lang="en-ZA" sz="2800" dirty="0"/>
            <a:t>Provide Feedback on Assessments</a:t>
          </a:r>
        </a:p>
      </dgm:t>
    </dgm:pt>
    <dgm:pt modelId="{6616851D-6151-4286-9B8C-20A0C1B9B92F}" type="parTrans" cxnId="{8560A4F4-2788-489D-B3B4-A7E594413B47}">
      <dgm:prSet/>
      <dgm:spPr/>
      <dgm:t>
        <a:bodyPr/>
        <a:lstStyle/>
        <a:p>
          <a:endParaRPr lang="en-ZA"/>
        </a:p>
      </dgm:t>
    </dgm:pt>
    <dgm:pt modelId="{949C5BAD-4054-46AA-8ED0-520F56C1DDD5}" type="sibTrans" cxnId="{8560A4F4-2788-489D-B3B4-A7E594413B47}">
      <dgm:prSet/>
      <dgm:spPr/>
      <dgm:t>
        <a:bodyPr/>
        <a:lstStyle/>
        <a:p>
          <a:endParaRPr lang="en-ZA"/>
        </a:p>
      </dgm:t>
    </dgm:pt>
    <dgm:pt modelId="{C2235DBB-C45C-491F-AA5A-992F7F296A0F}">
      <dgm:prSet custT="1"/>
      <dgm:spPr/>
      <dgm:t>
        <a:bodyPr/>
        <a:lstStyle/>
        <a:p>
          <a:r>
            <a:rPr lang="en-ZA" sz="2000" b="1" dirty="0"/>
            <a:t>Step 4</a:t>
          </a:r>
        </a:p>
      </dgm:t>
    </dgm:pt>
    <dgm:pt modelId="{E1DBFA61-89C3-4E1D-896B-2BA7D9DBB3DB}" type="parTrans" cxnId="{35AB5AD9-BD64-4F74-97B4-71CD6C86E23F}">
      <dgm:prSet/>
      <dgm:spPr/>
      <dgm:t>
        <a:bodyPr/>
        <a:lstStyle/>
        <a:p>
          <a:endParaRPr lang="en-ZA"/>
        </a:p>
      </dgm:t>
    </dgm:pt>
    <dgm:pt modelId="{F3687446-260B-4758-81C2-375E09548AF0}" type="sibTrans" cxnId="{35AB5AD9-BD64-4F74-97B4-71CD6C86E23F}">
      <dgm:prSet/>
      <dgm:spPr/>
      <dgm:t>
        <a:bodyPr/>
        <a:lstStyle/>
        <a:p>
          <a:endParaRPr lang="en-ZA"/>
        </a:p>
      </dgm:t>
    </dgm:pt>
    <dgm:pt modelId="{192AF661-0D9A-4FAF-B90C-0786B5D8F6B6}">
      <dgm:prSet custT="1"/>
      <dgm:spPr/>
      <dgm:t>
        <a:bodyPr/>
        <a:lstStyle/>
        <a:p>
          <a:r>
            <a:rPr lang="en-ZA" sz="2800" dirty="0"/>
            <a:t>Review Assessments</a:t>
          </a:r>
        </a:p>
      </dgm:t>
    </dgm:pt>
    <dgm:pt modelId="{1E9AE607-65E3-4FE4-BAB0-D206508975A8}" type="parTrans" cxnId="{1DC37EDB-EB76-4513-B88D-4BE550888362}">
      <dgm:prSet/>
      <dgm:spPr/>
      <dgm:t>
        <a:bodyPr/>
        <a:lstStyle/>
        <a:p>
          <a:endParaRPr lang="en-ZA"/>
        </a:p>
      </dgm:t>
    </dgm:pt>
    <dgm:pt modelId="{D1CB2223-D4BA-43CB-A94B-74C3433B360E}" type="sibTrans" cxnId="{1DC37EDB-EB76-4513-B88D-4BE550888362}">
      <dgm:prSet/>
      <dgm:spPr/>
      <dgm:t>
        <a:bodyPr/>
        <a:lstStyle/>
        <a:p>
          <a:endParaRPr lang="en-ZA"/>
        </a:p>
      </dgm:t>
    </dgm:pt>
    <dgm:pt modelId="{803A0B85-6A3A-459A-9579-18B884B0E690}" type="pres">
      <dgm:prSet presAssocID="{7957EB72-937F-4D31-929B-F9BB8FA25B90}" presName="Name0" presStyleCnt="0">
        <dgm:presLayoutVars>
          <dgm:dir/>
          <dgm:animLvl val="lvl"/>
          <dgm:resizeHandles val="exact"/>
        </dgm:presLayoutVars>
      </dgm:prSet>
      <dgm:spPr/>
    </dgm:pt>
    <dgm:pt modelId="{A038E1B4-C02B-4215-84BF-A5D7D1231C51}" type="pres">
      <dgm:prSet presAssocID="{C2235DBB-C45C-491F-AA5A-992F7F296A0F}" presName="boxAndChildren" presStyleCnt="0"/>
      <dgm:spPr/>
    </dgm:pt>
    <dgm:pt modelId="{3A84BED0-B69B-40E5-8439-40E8D7D6BD6A}" type="pres">
      <dgm:prSet presAssocID="{C2235DBB-C45C-491F-AA5A-992F7F296A0F}" presName="parentTextBox" presStyleLbl="node1" presStyleIdx="0" presStyleCnt="4"/>
      <dgm:spPr/>
    </dgm:pt>
    <dgm:pt modelId="{AAC22979-4675-48B8-A017-930423A0315E}" type="pres">
      <dgm:prSet presAssocID="{C2235DBB-C45C-491F-AA5A-992F7F296A0F}" presName="entireBox" presStyleLbl="node1" presStyleIdx="0" presStyleCnt="4"/>
      <dgm:spPr/>
    </dgm:pt>
    <dgm:pt modelId="{B25D431A-50FB-4E87-A36A-A027B8DC0120}" type="pres">
      <dgm:prSet presAssocID="{C2235DBB-C45C-491F-AA5A-992F7F296A0F}" presName="descendantBox" presStyleCnt="0"/>
      <dgm:spPr/>
    </dgm:pt>
    <dgm:pt modelId="{FF8DB4E4-B4AA-4179-9E17-0C4B6261CFD6}" type="pres">
      <dgm:prSet presAssocID="{192AF661-0D9A-4FAF-B90C-0786B5D8F6B6}" presName="childTextBox" presStyleLbl="fgAccFollowNode1" presStyleIdx="0" presStyleCnt="4">
        <dgm:presLayoutVars>
          <dgm:bulletEnabled val="1"/>
        </dgm:presLayoutVars>
      </dgm:prSet>
      <dgm:spPr/>
    </dgm:pt>
    <dgm:pt modelId="{0E3FDEB8-6F2E-416D-9878-BF1D058FC695}" type="pres">
      <dgm:prSet presAssocID="{FB488417-E443-4376-9CA3-5C6A4F28FAD4}" presName="sp" presStyleCnt="0"/>
      <dgm:spPr/>
    </dgm:pt>
    <dgm:pt modelId="{CAF4824E-1F57-40F1-8792-2F8F224F52E4}" type="pres">
      <dgm:prSet presAssocID="{CDB3F29F-E01A-4A9D-926D-09C901FC0E6F}" presName="arrowAndChildren" presStyleCnt="0"/>
      <dgm:spPr/>
    </dgm:pt>
    <dgm:pt modelId="{C1F75188-7757-483B-9C7B-48E200BB209A}" type="pres">
      <dgm:prSet presAssocID="{CDB3F29F-E01A-4A9D-926D-09C901FC0E6F}" presName="parentTextArrow" presStyleLbl="node1" presStyleIdx="0" presStyleCnt="4"/>
      <dgm:spPr/>
    </dgm:pt>
    <dgm:pt modelId="{3D980EE8-9E60-4499-A499-A5E9EFAE4E4A}" type="pres">
      <dgm:prSet presAssocID="{CDB3F29F-E01A-4A9D-926D-09C901FC0E6F}" presName="arrow" presStyleLbl="node1" presStyleIdx="1" presStyleCnt="4"/>
      <dgm:spPr/>
    </dgm:pt>
    <dgm:pt modelId="{ADAC2DA4-79E9-459A-B937-7DA79F8B300C}" type="pres">
      <dgm:prSet presAssocID="{CDB3F29F-E01A-4A9D-926D-09C901FC0E6F}" presName="descendantArrow" presStyleCnt="0"/>
      <dgm:spPr/>
    </dgm:pt>
    <dgm:pt modelId="{B53B6323-916D-4ADA-B4A9-91D5E7B915C4}" type="pres">
      <dgm:prSet presAssocID="{F54DF18C-257B-486D-BBBD-2C32A85E6CF1}" presName="childTextArrow" presStyleLbl="fgAccFollowNode1" presStyleIdx="1" presStyleCnt="4">
        <dgm:presLayoutVars>
          <dgm:bulletEnabled val="1"/>
        </dgm:presLayoutVars>
      </dgm:prSet>
      <dgm:spPr/>
    </dgm:pt>
    <dgm:pt modelId="{2283FC19-0F1A-4A98-9AFB-2483FAD534A5}" type="pres">
      <dgm:prSet presAssocID="{EE22B4A7-48F3-4CC3-A810-C1AA60FD7A07}" presName="sp" presStyleCnt="0"/>
      <dgm:spPr/>
    </dgm:pt>
    <dgm:pt modelId="{3CC9F3C4-00A5-4E21-94FE-17B25F58C56F}" type="pres">
      <dgm:prSet presAssocID="{17B0DECF-1104-4444-9694-74524D7E916E}" presName="arrowAndChildren" presStyleCnt="0"/>
      <dgm:spPr/>
    </dgm:pt>
    <dgm:pt modelId="{E4820EC2-F2F3-4E8E-9EEF-A93A0869DE38}" type="pres">
      <dgm:prSet presAssocID="{17B0DECF-1104-4444-9694-74524D7E916E}" presName="parentTextArrow" presStyleLbl="node1" presStyleIdx="1" presStyleCnt="4"/>
      <dgm:spPr/>
    </dgm:pt>
    <dgm:pt modelId="{9BFDEA80-7ADD-454D-ACDB-EE6487BB6028}" type="pres">
      <dgm:prSet presAssocID="{17B0DECF-1104-4444-9694-74524D7E916E}" presName="arrow" presStyleLbl="node1" presStyleIdx="2" presStyleCnt="4"/>
      <dgm:spPr/>
    </dgm:pt>
    <dgm:pt modelId="{3A66B492-CE01-4F1F-916B-0D97081D0A87}" type="pres">
      <dgm:prSet presAssocID="{17B0DECF-1104-4444-9694-74524D7E916E}" presName="descendantArrow" presStyleCnt="0"/>
      <dgm:spPr/>
    </dgm:pt>
    <dgm:pt modelId="{B9B3F746-F881-4ECA-AAB5-9DA292AC2FEE}" type="pres">
      <dgm:prSet presAssocID="{C21880B0-6143-4157-9D69-366040AB1C1A}" presName="childTextArrow" presStyleLbl="fgAccFollowNode1" presStyleIdx="2" presStyleCnt="4">
        <dgm:presLayoutVars>
          <dgm:bulletEnabled val="1"/>
        </dgm:presLayoutVars>
      </dgm:prSet>
      <dgm:spPr/>
    </dgm:pt>
    <dgm:pt modelId="{98E2E8EF-6C2F-49A8-B676-884B102BB0EF}" type="pres">
      <dgm:prSet presAssocID="{0D47EFE3-E8A3-421E-B9C1-7740D0921A5E}" presName="sp" presStyleCnt="0"/>
      <dgm:spPr/>
    </dgm:pt>
    <dgm:pt modelId="{99C01CDF-DE0F-4825-BF9E-9F799FE5B67E}" type="pres">
      <dgm:prSet presAssocID="{07CA553D-5A9F-48C8-A287-4D01FB7B1E3C}" presName="arrowAndChildren" presStyleCnt="0"/>
      <dgm:spPr/>
    </dgm:pt>
    <dgm:pt modelId="{AA081171-5787-4C68-9AE9-45CEABA46AFF}" type="pres">
      <dgm:prSet presAssocID="{07CA553D-5A9F-48C8-A287-4D01FB7B1E3C}" presName="parentTextArrow" presStyleLbl="node1" presStyleIdx="2" presStyleCnt="4"/>
      <dgm:spPr/>
    </dgm:pt>
    <dgm:pt modelId="{89FD035A-8A88-4BD2-9B43-6A4F02741650}" type="pres">
      <dgm:prSet presAssocID="{07CA553D-5A9F-48C8-A287-4D01FB7B1E3C}" presName="arrow" presStyleLbl="node1" presStyleIdx="3" presStyleCnt="4"/>
      <dgm:spPr/>
    </dgm:pt>
    <dgm:pt modelId="{F627494E-0191-4509-AF33-43804CD8FA9E}" type="pres">
      <dgm:prSet presAssocID="{07CA553D-5A9F-48C8-A287-4D01FB7B1E3C}" presName="descendantArrow" presStyleCnt="0"/>
      <dgm:spPr/>
    </dgm:pt>
    <dgm:pt modelId="{32307C96-76E9-48B4-A212-778D6FFBEC2B}" type="pres">
      <dgm:prSet presAssocID="{2F2B792F-A079-4466-BBEF-4288B5FF4411}" presName="childTextArrow" presStyleLbl="fgAccFollowNode1" presStyleIdx="3" presStyleCnt="4">
        <dgm:presLayoutVars>
          <dgm:bulletEnabled val="1"/>
        </dgm:presLayoutVars>
      </dgm:prSet>
      <dgm:spPr/>
    </dgm:pt>
  </dgm:ptLst>
  <dgm:cxnLst>
    <dgm:cxn modelId="{486D3901-CEE8-442C-849F-288196E0701C}" type="presOf" srcId="{17B0DECF-1104-4444-9694-74524D7E916E}" destId="{E4820EC2-F2F3-4E8E-9EEF-A93A0869DE38}" srcOrd="0" destOrd="0" presId="urn:microsoft.com/office/officeart/2005/8/layout/process4"/>
    <dgm:cxn modelId="{CB9D6C11-8381-4AD0-8C80-C1ABE6347C38}" type="presOf" srcId="{CDB3F29F-E01A-4A9D-926D-09C901FC0E6F}" destId="{C1F75188-7757-483B-9C7B-48E200BB209A}" srcOrd="0" destOrd="0" presId="urn:microsoft.com/office/officeart/2005/8/layout/process4"/>
    <dgm:cxn modelId="{F2EFD432-37BF-4754-BD6C-91D8ABD05D4C}" type="presOf" srcId="{07CA553D-5A9F-48C8-A287-4D01FB7B1E3C}" destId="{89FD035A-8A88-4BD2-9B43-6A4F02741650}" srcOrd="1" destOrd="0" presId="urn:microsoft.com/office/officeart/2005/8/layout/process4"/>
    <dgm:cxn modelId="{FDD18E60-27F3-46FD-9EFD-E86CA935E927}" type="presOf" srcId="{07CA553D-5A9F-48C8-A287-4D01FB7B1E3C}" destId="{AA081171-5787-4C68-9AE9-45CEABA46AFF}" srcOrd="0" destOrd="0" presId="urn:microsoft.com/office/officeart/2005/8/layout/process4"/>
    <dgm:cxn modelId="{E6829E67-6A61-475E-B8F6-774AEFD518EC}" type="presOf" srcId="{C2235DBB-C45C-491F-AA5A-992F7F296A0F}" destId="{AAC22979-4675-48B8-A017-930423A0315E}" srcOrd="1" destOrd="0" presId="urn:microsoft.com/office/officeart/2005/8/layout/process4"/>
    <dgm:cxn modelId="{A171AA6D-3052-45AA-88B4-554D8B5B94B0}" type="presOf" srcId="{7957EB72-937F-4D31-929B-F9BB8FA25B90}" destId="{803A0B85-6A3A-459A-9579-18B884B0E690}" srcOrd="0" destOrd="0" presId="urn:microsoft.com/office/officeart/2005/8/layout/process4"/>
    <dgm:cxn modelId="{04F3716E-F5FA-49DF-B570-1FAE4AADB3E7}" srcId="{7957EB72-937F-4D31-929B-F9BB8FA25B90}" destId="{17B0DECF-1104-4444-9694-74524D7E916E}" srcOrd="1" destOrd="0" parTransId="{695622AB-1A54-46BB-B964-8A926A88A741}" sibTransId="{EE22B4A7-48F3-4CC3-A810-C1AA60FD7A07}"/>
    <dgm:cxn modelId="{2EF1856E-A9E1-45D3-BD41-7E670FE2CBBE}" type="presOf" srcId="{CDB3F29F-E01A-4A9D-926D-09C901FC0E6F}" destId="{3D980EE8-9E60-4499-A499-A5E9EFAE4E4A}" srcOrd="1" destOrd="0" presId="urn:microsoft.com/office/officeart/2005/8/layout/process4"/>
    <dgm:cxn modelId="{E3D83086-971A-4421-898C-01B830861C95}" type="presOf" srcId="{F54DF18C-257B-486D-BBBD-2C32A85E6CF1}" destId="{B53B6323-916D-4ADA-B4A9-91D5E7B915C4}" srcOrd="0" destOrd="0" presId="urn:microsoft.com/office/officeart/2005/8/layout/process4"/>
    <dgm:cxn modelId="{F4BE1F87-8B33-4C60-A6C8-F5C18B058E0D}" srcId="{17B0DECF-1104-4444-9694-74524D7E916E}" destId="{C21880B0-6143-4157-9D69-366040AB1C1A}" srcOrd="0" destOrd="0" parTransId="{5EF7FD23-B929-4F23-A15A-FF028EE4B90A}" sibTransId="{688B6C41-710E-45EB-A009-99540260B68A}"/>
    <dgm:cxn modelId="{35AB5AD9-BD64-4F74-97B4-71CD6C86E23F}" srcId="{7957EB72-937F-4D31-929B-F9BB8FA25B90}" destId="{C2235DBB-C45C-491F-AA5A-992F7F296A0F}" srcOrd="3" destOrd="0" parTransId="{E1DBFA61-89C3-4E1D-896B-2BA7D9DBB3DB}" sibTransId="{F3687446-260B-4758-81C2-375E09548AF0}"/>
    <dgm:cxn modelId="{1DC37EDB-EB76-4513-B88D-4BE550888362}" srcId="{C2235DBB-C45C-491F-AA5A-992F7F296A0F}" destId="{192AF661-0D9A-4FAF-B90C-0786B5D8F6B6}" srcOrd="0" destOrd="0" parTransId="{1E9AE607-65E3-4FE4-BAB0-D206508975A8}" sibTransId="{D1CB2223-D4BA-43CB-A94B-74C3433B360E}"/>
    <dgm:cxn modelId="{769AA5DC-AB45-4780-A9B7-C02FD136261F}" type="presOf" srcId="{2F2B792F-A079-4466-BBEF-4288B5FF4411}" destId="{32307C96-76E9-48B4-A212-778D6FFBEC2B}" srcOrd="0" destOrd="0" presId="urn:microsoft.com/office/officeart/2005/8/layout/process4"/>
    <dgm:cxn modelId="{8BF72BDD-3324-40FA-92E1-01587D86AFF6}" type="presOf" srcId="{17B0DECF-1104-4444-9694-74524D7E916E}" destId="{9BFDEA80-7ADD-454D-ACDB-EE6487BB6028}" srcOrd="1" destOrd="0" presId="urn:microsoft.com/office/officeart/2005/8/layout/process4"/>
    <dgm:cxn modelId="{4EFC6FE9-27B5-4736-A332-67929D694C8A}" type="presOf" srcId="{192AF661-0D9A-4FAF-B90C-0786B5D8F6B6}" destId="{FF8DB4E4-B4AA-4179-9E17-0C4B6261CFD6}" srcOrd="0" destOrd="0" presId="urn:microsoft.com/office/officeart/2005/8/layout/process4"/>
    <dgm:cxn modelId="{E7590CEB-4B80-46C0-8BB2-1F1A2250E830}" srcId="{7957EB72-937F-4D31-929B-F9BB8FA25B90}" destId="{CDB3F29F-E01A-4A9D-926D-09C901FC0E6F}" srcOrd="2" destOrd="0" parTransId="{7E8898B6-FBB9-4581-8C04-295DC4695811}" sibTransId="{FB488417-E443-4376-9CA3-5C6A4F28FAD4}"/>
    <dgm:cxn modelId="{AD63D9EE-D638-461D-8B29-9CDB0ED86FD5}" type="presOf" srcId="{C2235DBB-C45C-491F-AA5A-992F7F296A0F}" destId="{3A84BED0-B69B-40E5-8439-40E8D7D6BD6A}" srcOrd="0" destOrd="0" presId="urn:microsoft.com/office/officeart/2005/8/layout/process4"/>
    <dgm:cxn modelId="{8560A4F4-2788-489D-B3B4-A7E594413B47}" srcId="{CDB3F29F-E01A-4A9D-926D-09C901FC0E6F}" destId="{F54DF18C-257B-486D-BBBD-2C32A85E6CF1}" srcOrd="0" destOrd="0" parTransId="{6616851D-6151-4286-9B8C-20A0C1B9B92F}" sibTransId="{949C5BAD-4054-46AA-8ED0-520F56C1DDD5}"/>
    <dgm:cxn modelId="{6F6FF1FA-5450-4EAE-AA39-8E0C968C7D2A}" type="presOf" srcId="{C21880B0-6143-4157-9D69-366040AB1C1A}" destId="{B9B3F746-F881-4ECA-AAB5-9DA292AC2FEE}" srcOrd="0" destOrd="0" presId="urn:microsoft.com/office/officeart/2005/8/layout/process4"/>
    <dgm:cxn modelId="{D4EB69FC-1340-4A03-918B-93DFA2C0E928}" srcId="{07CA553D-5A9F-48C8-A287-4D01FB7B1E3C}" destId="{2F2B792F-A079-4466-BBEF-4288B5FF4411}" srcOrd="0" destOrd="0" parTransId="{15E69C31-7345-4A72-AF69-0194FB70A2DF}" sibTransId="{98705D10-7325-4D4E-AE4F-E82E7CE2166C}"/>
    <dgm:cxn modelId="{3A1207FF-109A-40CA-AC0F-9AC68C301245}" srcId="{7957EB72-937F-4D31-929B-F9BB8FA25B90}" destId="{07CA553D-5A9F-48C8-A287-4D01FB7B1E3C}" srcOrd="0" destOrd="0" parTransId="{B4A479FD-C582-4574-BFCC-A8E6440FE787}" sibTransId="{0D47EFE3-E8A3-421E-B9C1-7740D0921A5E}"/>
    <dgm:cxn modelId="{FD49B4CB-A5FA-4A3D-9763-EF6EB2A0979B}" type="presParOf" srcId="{803A0B85-6A3A-459A-9579-18B884B0E690}" destId="{A038E1B4-C02B-4215-84BF-A5D7D1231C51}" srcOrd="0" destOrd="0" presId="urn:microsoft.com/office/officeart/2005/8/layout/process4"/>
    <dgm:cxn modelId="{63E381DC-EEE7-4DDA-A9A3-D979927E7B9E}" type="presParOf" srcId="{A038E1B4-C02B-4215-84BF-A5D7D1231C51}" destId="{3A84BED0-B69B-40E5-8439-40E8D7D6BD6A}" srcOrd="0" destOrd="0" presId="urn:microsoft.com/office/officeart/2005/8/layout/process4"/>
    <dgm:cxn modelId="{6C5CB557-25E3-47F0-A6B2-7967AD66374A}" type="presParOf" srcId="{A038E1B4-C02B-4215-84BF-A5D7D1231C51}" destId="{AAC22979-4675-48B8-A017-930423A0315E}" srcOrd="1" destOrd="0" presId="urn:microsoft.com/office/officeart/2005/8/layout/process4"/>
    <dgm:cxn modelId="{4A0ADC88-F5B0-4882-AF97-EC44227F4465}" type="presParOf" srcId="{A038E1B4-C02B-4215-84BF-A5D7D1231C51}" destId="{B25D431A-50FB-4E87-A36A-A027B8DC0120}" srcOrd="2" destOrd="0" presId="urn:microsoft.com/office/officeart/2005/8/layout/process4"/>
    <dgm:cxn modelId="{7CCAD3F1-FD7B-4BE9-AE05-68C183965B19}" type="presParOf" srcId="{B25D431A-50FB-4E87-A36A-A027B8DC0120}" destId="{FF8DB4E4-B4AA-4179-9E17-0C4B6261CFD6}" srcOrd="0" destOrd="0" presId="urn:microsoft.com/office/officeart/2005/8/layout/process4"/>
    <dgm:cxn modelId="{6C519723-2965-4D69-B0B8-52439E7D0E3D}" type="presParOf" srcId="{803A0B85-6A3A-459A-9579-18B884B0E690}" destId="{0E3FDEB8-6F2E-416D-9878-BF1D058FC695}" srcOrd="1" destOrd="0" presId="urn:microsoft.com/office/officeart/2005/8/layout/process4"/>
    <dgm:cxn modelId="{05E0AD9F-B5DB-4D8E-99D4-D5E9A258513B}" type="presParOf" srcId="{803A0B85-6A3A-459A-9579-18B884B0E690}" destId="{CAF4824E-1F57-40F1-8792-2F8F224F52E4}" srcOrd="2" destOrd="0" presId="urn:microsoft.com/office/officeart/2005/8/layout/process4"/>
    <dgm:cxn modelId="{A5F78BD8-90A5-4E25-9696-769FA81457A9}" type="presParOf" srcId="{CAF4824E-1F57-40F1-8792-2F8F224F52E4}" destId="{C1F75188-7757-483B-9C7B-48E200BB209A}" srcOrd="0" destOrd="0" presId="urn:microsoft.com/office/officeart/2005/8/layout/process4"/>
    <dgm:cxn modelId="{CD45604F-6547-41A1-AA4D-5A0C7CB4C4DA}" type="presParOf" srcId="{CAF4824E-1F57-40F1-8792-2F8F224F52E4}" destId="{3D980EE8-9E60-4499-A499-A5E9EFAE4E4A}" srcOrd="1" destOrd="0" presId="urn:microsoft.com/office/officeart/2005/8/layout/process4"/>
    <dgm:cxn modelId="{048B7744-67B9-4201-B8DD-6116EAFA2200}" type="presParOf" srcId="{CAF4824E-1F57-40F1-8792-2F8F224F52E4}" destId="{ADAC2DA4-79E9-459A-B937-7DA79F8B300C}" srcOrd="2" destOrd="0" presId="urn:microsoft.com/office/officeart/2005/8/layout/process4"/>
    <dgm:cxn modelId="{26C11B47-8389-48D1-A6DD-F139FB21BC10}" type="presParOf" srcId="{ADAC2DA4-79E9-459A-B937-7DA79F8B300C}" destId="{B53B6323-916D-4ADA-B4A9-91D5E7B915C4}" srcOrd="0" destOrd="0" presId="urn:microsoft.com/office/officeart/2005/8/layout/process4"/>
    <dgm:cxn modelId="{37F1CE8C-5C5A-4B27-8B3F-C997740BE9C7}" type="presParOf" srcId="{803A0B85-6A3A-459A-9579-18B884B0E690}" destId="{2283FC19-0F1A-4A98-9AFB-2483FAD534A5}" srcOrd="3" destOrd="0" presId="urn:microsoft.com/office/officeart/2005/8/layout/process4"/>
    <dgm:cxn modelId="{BD60ED1F-9A51-4607-A5AA-B65FD1560DE0}" type="presParOf" srcId="{803A0B85-6A3A-459A-9579-18B884B0E690}" destId="{3CC9F3C4-00A5-4E21-94FE-17B25F58C56F}" srcOrd="4" destOrd="0" presId="urn:microsoft.com/office/officeart/2005/8/layout/process4"/>
    <dgm:cxn modelId="{94CF93D2-0525-418F-9E86-4F1534E9AE8F}" type="presParOf" srcId="{3CC9F3C4-00A5-4E21-94FE-17B25F58C56F}" destId="{E4820EC2-F2F3-4E8E-9EEF-A93A0869DE38}" srcOrd="0" destOrd="0" presId="urn:microsoft.com/office/officeart/2005/8/layout/process4"/>
    <dgm:cxn modelId="{98940637-C7B6-45CD-8D78-17A6BC1EA7FC}" type="presParOf" srcId="{3CC9F3C4-00A5-4E21-94FE-17B25F58C56F}" destId="{9BFDEA80-7ADD-454D-ACDB-EE6487BB6028}" srcOrd="1" destOrd="0" presId="urn:microsoft.com/office/officeart/2005/8/layout/process4"/>
    <dgm:cxn modelId="{D4C2E4B2-2E2E-4D85-862F-EDBA7B587CCD}" type="presParOf" srcId="{3CC9F3C4-00A5-4E21-94FE-17B25F58C56F}" destId="{3A66B492-CE01-4F1F-916B-0D97081D0A87}" srcOrd="2" destOrd="0" presId="urn:microsoft.com/office/officeart/2005/8/layout/process4"/>
    <dgm:cxn modelId="{E31693E4-7B49-4E09-BDB3-EA521E2040A6}" type="presParOf" srcId="{3A66B492-CE01-4F1F-916B-0D97081D0A87}" destId="{B9B3F746-F881-4ECA-AAB5-9DA292AC2FEE}" srcOrd="0" destOrd="0" presId="urn:microsoft.com/office/officeart/2005/8/layout/process4"/>
    <dgm:cxn modelId="{7B4613D8-0E09-4F63-B0DE-709ED4ACD0E8}" type="presParOf" srcId="{803A0B85-6A3A-459A-9579-18B884B0E690}" destId="{98E2E8EF-6C2F-49A8-B676-884B102BB0EF}" srcOrd="5" destOrd="0" presId="urn:microsoft.com/office/officeart/2005/8/layout/process4"/>
    <dgm:cxn modelId="{A2EB369A-81AE-411C-926E-78D1CC4995E9}" type="presParOf" srcId="{803A0B85-6A3A-459A-9579-18B884B0E690}" destId="{99C01CDF-DE0F-4825-BF9E-9F799FE5B67E}" srcOrd="6" destOrd="0" presId="urn:microsoft.com/office/officeart/2005/8/layout/process4"/>
    <dgm:cxn modelId="{903699DC-A9C1-4D77-96A2-DD36E6515547}" type="presParOf" srcId="{99C01CDF-DE0F-4825-BF9E-9F799FE5B67E}" destId="{AA081171-5787-4C68-9AE9-45CEABA46AFF}" srcOrd="0" destOrd="0" presId="urn:microsoft.com/office/officeart/2005/8/layout/process4"/>
    <dgm:cxn modelId="{DF8026D6-825A-4E20-BCC7-F5D488B53DDA}" type="presParOf" srcId="{99C01CDF-DE0F-4825-BF9E-9F799FE5B67E}" destId="{89FD035A-8A88-4BD2-9B43-6A4F02741650}" srcOrd="1" destOrd="0" presId="urn:microsoft.com/office/officeart/2005/8/layout/process4"/>
    <dgm:cxn modelId="{84FA78E0-5217-4937-8F31-1CD670B1C7D2}" type="presParOf" srcId="{99C01CDF-DE0F-4825-BF9E-9F799FE5B67E}" destId="{F627494E-0191-4509-AF33-43804CD8FA9E}" srcOrd="2" destOrd="0" presId="urn:microsoft.com/office/officeart/2005/8/layout/process4"/>
    <dgm:cxn modelId="{6E890883-61C1-48A5-9014-6A500B5CA4BE}" type="presParOf" srcId="{F627494E-0191-4509-AF33-43804CD8FA9E}" destId="{32307C96-76E9-48B4-A212-778D6FFBEC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7957EB72-937F-4D31-929B-F9BB8FA25B90}" type="doc">
      <dgm:prSet loTypeId="urn:microsoft.com/office/officeart/2005/8/layout/process4" loCatId="list" qsTypeId="urn:microsoft.com/office/officeart/2005/8/quickstyle/3d2" qsCatId="3D" csTypeId="urn:microsoft.com/office/officeart/2005/8/colors/accent1_5" csCatId="accent1" phldr="1"/>
      <dgm:spPr/>
      <dgm:t>
        <a:bodyPr/>
        <a:lstStyle/>
        <a:p>
          <a:endParaRPr lang="en-ZA"/>
        </a:p>
      </dgm:t>
    </dgm:pt>
    <dgm:pt modelId="{07CA553D-5A9F-48C8-A287-4D01FB7B1E3C}">
      <dgm:prSet phldrT="[Text]" custT="1"/>
      <dgm:spPr/>
      <dgm:t>
        <a:bodyPr/>
        <a:lstStyle/>
        <a:p>
          <a:r>
            <a:rPr lang="en-ZA" sz="2000" b="1" dirty="0"/>
            <a:t>Step 1</a:t>
          </a:r>
        </a:p>
      </dgm:t>
    </dgm:pt>
    <dgm:pt modelId="{B4A479FD-C582-4574-BFCC-A8E6440FE787}" type="parTrans" cxnId="{3A1207FF-109A-40CA-AC0F-9AC68C301245}">
      <dgm:prSet/>
      <dgm:spPr/>
      <dgm:t>
        <a:bodyPr/>
        <a:lstStyle/>
        <a:p>
          <a:endParaRPr lang="en-ZA"/>
        </a:p>
      </dgm:t>
    </dgm:pt>
    <dgm:pt modelId="{0D47EFE3-E8A3-421E-B9C1-7740D0921A5E}" type="sibTrans" cxnId="{3A1207FF-109A-40CA-AC0F-9AC68C301245}">
      <dgm:prSet/>
      <dgm:spPr/>
      <dgm:t>
        <a:bodyPr/>
        <a:lstStyle/>
        <a:p>
          <a:endParaRPr lang="en-ZA"/>
        </a:p>
      </dgm:t>
    </dgm:pt>
    <dgm:pt modelId="{2F2B792F-A079-4466-BBEF-4288B5FF4411}">
      <dgm:prSet phldrT="[Text]" custT="1"/>
      <dgm:spPr/>
      <dgm:t>
        <a:bodyPr/>
        <a:lstStyle/>
        <a:p>
          <a:r>
            <a:rPr lang="en-ZA" sz="2000" b="1" dirty="0"/>
            <a:t>Prepare for Assessments</a:t>
          </a:r>
        </a:p>
      </dgm:t>
    </dgm:pt>
    <dgm:pt modelId="{15E69C31-7345-4A72-AF69-0194FB70A2DF}" type="parTrans" cxnId="{D4EB69FC-1340-4A03-918B-93DFA2C0E928}">
      <dgm:prSet/>
      <dgm:spPr/>
      <dgm:t>
        <a:bodyPr/>
        <a:lstStyle/>
        <a:p>
          <a:endParaRPr lang="en-ZA"/>
        </a:p>
      </dgm:t>
    </dgm:pt>
    <dgm:pt modelId="{98705D10-7325-4D4E-AE4F-E82E7CE2166C}" type="sibTrans" cxnId="{D4EB69FC-1340-4A03-918B-93DFA2C0E928}">
      <dgm:prSet/>
      <dgm:spPr/>
      <dgm:t>
        <a:bodyPr/>
        <a:lstStyle/>
        <a:p>
          <a:endParaRPr lang="en-ZA"/>
        </a:p>
      </dgm:t>
    </dgm:pt>
    <dgm:pt modelId="{17B0DECF-1104-4444-9694-74524D7E916E}">
      <dgm:prSet phldrT="[Text]" custT="1"/>
      <dgm:spPr/>
      <dgm:t>
        <a:bodyPr/>
        <a:lstStyle/>
        <a:p>
          <a:r>
            <a:rPr lang="en-ZA" sz="2000" b="1" dirty="0"/>
            <a:t>Step 2</a:t>
          </a:r>
          <a:endParaRPr lang="en-ZA" sz="2000" dirty="0"/>
        </a:p>
      </dgm:t>
    </dgm:pt>
    <dgm:pt modelId="{695622AB-1A54-46BB-B964-8A926A88A741}" type="parTrans" cxnId="{04F3716E-F5FA-49DF-B570-1FAE4AADB3E7}">
      <dgm:prSet/>
      <dgm:spPr/>
      <dgm:t>
        <a:bodyPr/>
        <a:lstStyle/>
        <a:p>
          <a:endParaRPr lang="en-ZA"/>
        </a:p>
      </dgm:t>
    </dgm:pt>
    <dgm:pt modelId="{EE22B4A7-48F3-4CC3-A810-C1AA60FD7A07}" type="sibTrans" cxnId="{04F3716E-F5FA-49DF-B570-1FAE4AADB3E7}">
      <dgm:prSet/>
      <dgm:spPr/>
      <dgm:t>
        <a:bodyPr/>
        <a:lstStyle/>
        <a:p>
          <a:endParaRPr lang="en-ZA"/>
        </a:p>
      </dgm:t>
    </dgm:pt>
    <dgm:pt modelId="{C21880B0-6143-4157-9D69-366040AB1C1A}">
      <dgm:prSet phldrT="[Text]" custT="1"/>
      <dgm:spPr/>
      <dgm:t>
        <a:bodyPr/>
        <a:lstStyle/>
        <a:p>
          <a:r>
            <a:rPr lang="en-ZA" sz="2000" b="1" dirty="0"/>
            <a:t>Conduct Assessments</a:t>
          </a:r>
        </a:p>
      </dgm:t>
    </dgm:pt>
    <dgm:pt modelId="{5EF7FD23-B929-4F23-A15A-FF028EE4B90A}" type="parTrans" cxnId="{F4BE1F87-8B33-4C60-A6C8-F5C18B058E0D}">
      <dgm:prSet/>
      <dgm:spPr/>
      <dgm:t>
        <a:bodyPr/>
        <a:lstStyle/>
        <a:p>
          <a:endParaRPr lang="en-ZA"/>
        </a:p>
      </dgm:t>
    </dgm:pt>
    <dgm:pt modelId="{688B6C41-710E-45EB-A009-99540260B68A}" type="sibTrans" cxnId="{F4BE1F87-8B33-4C60-A6C8-F5C18B058E0D}">
      <dgm:prSet/>
      <dgm:spPr/>
      <dgm:t>
        <a:bodyPr/>
        <a:lstStyle/>
        <a:p>
          <a:endParaRPr lang="en-ZA"/>
        </a:p>
      </dgm:t>
    </dgm:pt>
    <dgm:pt modelId="{CDB3F29F-E01A-4A9D-926D-09C901FC0E6F}">
      <dgm:prSet phldrT="[Text]" custT="1"/>
      <dgm:spPr/>
      <dgm:t>
        <a:bodyPr/>
        <a:lstStyle/>
        <a:p>
          <a:r>
            <a:rPr lang="en-ZA" sz="2000" b="1" dirty="0"/>
            <a:t>Step 3</a:t>
          </a:r>
          <a:endParaRPr lang="en-ZA" sz="2000" dirty="0"/>
        </a:p>
      </dgm:t>
    </dgm:pt>
    <dgm:pt modelId="{7E8898B6-FBB9-4581-8C04-295DC4695811}" type="parTrans" cxnId="{E7590CEB-4B80-46C0-8BB2-1F1A2250E830}">
      <dgm:prSet/>
      <dgm:spPr/>
      <dgm:t>
        <a:bodyPr/>
        <a:lstStyle/>
        <a:p>
          <a:endParaRPr lang="en-ZA"/>
        </a:p>
      </dgm:t>
    </dgm:pt>
    <dgm:pt modelId="{FB488417-E443-4376-9CA3-5C6A4F28FAD4}" type="sibTrans" cxnId="{E7590CEB-4B80-46C0-8BB2-1F1A2250E830}">
      <dgm:prSet/>
      <dgm:spPr/>
      <dgm:t>
        <a:bodyPr/>
        <a:lstStyle/>
        <a:p>
          <a:endParaRPr lang="en-ZA"/>
        </a:p>
      </dgm:t>
    </dgm:pt>
    <dgm:pt modelId="{F54DF18C-257B-486D-BBBD-2C32A85E6CF1}">
      <dgm:prSet phldrT="[Text]" custT="1"/>
      <dgm:spPr/>
      <dgm:t>
        <a:bodyPr/>
        <a:lstStyle/>
        <a:p>
          <a:r>
            <a:rPr lang="en-ZA" sz="2000" b="1" dirty="0"/>
            <a:t>Provide Feedback on Assessments</a:t>
          </a:r>
        </a:p>
      </dgm:t>
    </dgm:pt>
    <dgm:pt modelId="{6616851D-6151-4286-9B8C-20A0C1B9B92F}" type="parTrans" cxnId="{8560A4F4-2788-489D-B3B4-A7E594413B47}">
      <dgm:prSet/>
      <dgm:spPr/>
      <dgm:t>
        <a:bodyPr/>
        <a:lstStyle/>
        <a:p>
          <a:endParaRPr lang="en-ZA"/>
        </a:p>
      </dgm:t>
    </dgm:pt>
    <dgm:pt modelId="{949C5BAD-4054-46AA-8ED0-520F56C1DDD5}" type="sibTrans" cxnId="{8560A4F4-2788-489D-B3B4-A7E594413B47}">
      <dgm:prSet/>
      <dgm:spPr/>
      <dgm:t>
        <a:bodyPr/>
        <a:lstStyle/>
        <a:p>
          <a:endParaRPr lang="en-ZA"/>
        </a:p>
      </dgm:t>
    </dgm:pt>
    <dgm:pt modelId="{C2235DBB-C45C-491F-AA5A-992F7F296A0F}">
      <dgm:prSet custT="1"/>
      <dgm:spPr>
        <a:solidFill>
          <a:schemeClr val="accent5"/>
        </a:solidFill>
      </dgm:spPr>
      <dgm:t>
        <a:bodyPr/>
        <a:lstStyle/>
        <a:p>
          <a:r>
            <a:rPr lang="en-ZA" sz="2000" b="1" dirty="0"/>
            <a:t>Step 4</a:t>
          </a:r>
        </a:p>
      </dgm:t>
    </dgm:pt>
    <dgm:pt modelId="{E1DBFA61-89C3-4E1D-896B-2BA7D9DBB3DB}" type="parTrans" cxnId="{35AB5AD9-BD64-4F74-97B4-71CD6C86E23F}">
      <dgm:prSet/>
      <dgm:spPr/>
      <dgm:t>
        <a:bodyPr/>
        <a:lstStyle/>
        <a:p>
          <a:endParaRPr lang="en-ZA"/>
        </a:p>
      </dgm:t>
    </dgm:pt>
    <dgm:pt modelId="{F3687446-260B-4758-81C2-375E09548AF0}" type="sibTrans" cxnId="{35AB5AD9-BD64-4F74-97B4-71CD6C86E23F}">
      <dgm:prSet/>
      <dgm:spPr/>
      <dgm:t>
        <a:bodyPr/>
        <a:lstStyle/>
        <a:p>
          <a:endParaRPr lang="en-ZA"/>
        </a:p>
      </dgm:t>
    </dgm:pt>
    <dgm:pt modelId="{192AF661-0D9A-4FAF-B90C-0786B5D8F6B6}">
      <dgm:prSet custT="1"/>
      <dgm:spPr/>
      <dgm:t>
        <a:bodyPr/>
        <a:lstStyle/>
        <a:p>
          <a:r>
            <a:rPr lang="en-ZA" sz="2000" b="1" dirty="0"/>
            <a:t>Review Assessments</a:t>
          </a:r>
        </a:p>
      </dgm:t>
    </dgm:pt>
    <dgm:pt modelId="{1E9AE607-65E3-4FE4-BAB0-D206508975A8}" type="parTrans" cxnId="{1DC37EDB-EB76-4513-B88D-4BE550888362}">
      <dgm:prSet/>
      <dgm:spPr/>
      <dgm:t>
        <a:bodyPr/>
        <a:lstStyle/>
        <a:p>
          <a:endParaRPr lang="en-ZA"/>
        </a:p>
      </dgm:t>
    </dgm:pt>
    <dgm:pt modelId="{D1CB2223-D4BA-43CB-A94B-74C3433B360E}" type="sibTrans" cxnId="{1DC37EDB-EB76-4513-B88D-4BE550888362}">
      <dgm:prSet/>
      <dgm:spPr/>
      <dgm:t>
        <a:bodyPr/>
        <a:lstStyle/>
        <a:p>
          <a:endParaRPr lang="en-ZA"/>
        </a:p>
      </dgm:t>
    </dgm:pt>
    <dgm:pt modelId="{803A0B85-6A3A-459A-9579-18B884B0E690}" type="pres">
      <dgm:prSet presAssocID="{7957EB72-937F-4D31-929B-F9BB8FA25B90}" presName="Name0" presStyleCnt="0">
        <dgm:presLayoutVars>
          <dgm:dir/>
          <dgm:animLvl val="lvl"/>
          <dgm:resizeHandles val="exact"/>
        </dgm:presLayoutVars>
      </dgm:prSet>
      <dgm:spPr/>
    </dgm:pt>
    <dgm:pt modelId="{A038E1B4-C02B-4215-84BF-A5D7D1231C51}" type="pres">
      <dgm:prSet presAssocID="{C2235DBB-C45C-491F-AA5A-992F7F296A0F}" presName="boxAndChildren" presStyleCnt="0"/>
      <dgm:spPr/>
    </dgm:pt>
    <dgm:pt modelId="{3A84BED0-B69B-40E5-8439-40E8D7D6BD6A}" type="pres">
      <dgm:prSet presAssocID="{C2235DBB-C45C-491F-AA5A-992F7F296A0F}" presName="parentTextBox" presStyleLbl="node1" presStyleIdx="0" presStyleCnt="4"/>
      <dgm:spPr/>
    </dgm:pt>
    <dgm:pt modelId="{AAC22979-4675-48B8-A017-930423A0315E}" type="pres">
      <dgm:prSet presAssocID="{C2235DBB-C45C-491F-AA5A-992F7F296A0F}" presName="entireBox" presStyleLbl="node1" presStyleIdx="0" presStyleCnt="4"/>
      <dgm:spPr/>
    </dgm:pt>
    <dgm:pt modelId="{B25D431A-50FB-4E87-A36A-A027B8DC0120}" type="pres">
      <dgm:prSet presAssocID="{C2235DBB-C45C-491F-AA5A-992F7F296A0F}" presName="descendantBox" presStyleCnt="0"/>
      <dgm:spPr/>
    </dgm:pt>
    <dgm:pt modelId="{FF8DB4E4-B4AA-4179-9E17-0C4B6261CFD6}" type="pres">
      <dgm:prSet presAssocID="{192AF661-0D9A-4FAF-B90C-0786B5D8F6B6}" presName="childTextBox" presStyleLbl="fgAccFollowNode1" presStyleIdx="0" presStyleCnt="4">
        <dgm:presLayoutVars>
          <dgm:bulletEnabled val="1"/>
        </dgm:presLayoutVars>
      </dgm:prSet>
      <dgm:spPr/>
    </dgm:pt>
    <dgm:pt modelId="{0E3FDEB8-6F2E-416D-9878-BF1D058FC695}" type="pres">
      <dgm:prSet presAssocID="{FB488417-E443-4376-9CA3-5C6A4F28FAD4}" presName="sp" presStyleCnt="0"/>
      <dgm:spPr/>
    </dgm:pt>
    <dgm:pt modelId="{CAF4824E-1F57-40F1-8792-2F8F224F52E4}" type="pres">
      <dgm:prSet presAssocID="{CDB3F29F-E01A-4A9D-926D-09C901FC0E6F}" presName="arrowAndChildren" presStyleCnt="0"/>
      <dgm:spPr/>
    </dgm:pt>
    <dgm:pt modelId="{C1F75188-7757-483B-9C7B-48E200BB209A}" type="pres">
      <dgm:prSet presAssocID="{CDB3F29F-E01A-4A9D-926D-09C901FC0E6F}" presName="parentTextArrow" presStyleLbl="node1" presStyleIdx="0" presStyleCnt="4"/>
      <dgm:spPr/>
    </dgm:pt>
    <dgm:pt modelId="{3D980EE8-9E60-4499-A499-A5E9EFAE4E4A}" type="pres">
      <dgm:prSet presAssocID="{CDB3F29F-E01A-4A9D-926D-09C901FC0E6F}" presName="arrow" presStyleLbl="node1" presStyleIdx="1" presStyleCnt="4"/>
      <dgm:spPr/>
    </dgm:pt>
    <dgm:pt modelId="{ADAC2DA4-79E9-459A-B937-7DA79F8B300C}" type="pres">
      <dgm:prSet presAssocID="{CDB3F29F-E01A-4A9D-926D-09C901FC0E6F}" presName="descendantArrow" presStyleCnt="0"/>
      <dgm:spPr/>
    </dgm:pt>
    <dgm:pt modelId="{B53B6323-916D-4ADA-B4A9-91D5E7B915C4}" type="pres">
      <dgm:prSet presAssocID="{F54DF18C-257B-486D-BBBD-2C32A85E6CF1}" presName="childTextArrow" presStyleLbl="fgAccFollowNode1" presStyleIdx="1" presStyleCnt="4">
        <dgm:presLayoutVars>
          <dgm:bulletEnabled val="1"/>
        </dgm:presLayoutVars>
      </dgm:prSet>
      <dgm:spPr/>
    </dgm:pt>
    <dgm:pt modelId="{2283FC19-0F1A-4A98-9AFB-2483FAD534A5}" type="pres">
      <dgm:prSet presAssocID="{EE22B4A7-48F3-4CC3-A810-C1AA60FD7A07}" presName="sp" presStyleCnt="0"/>
      <dgm:spPr/>
    </dgm:pt>
    <dgm:pt modelId="{3CC9F3C4-00A5-4E21-94FE-17B25F58C56F}" type="pres">
      <dgm:prSet presAssocID="{17B0DECF-1104-4444-9694-74524D7E916E}" presName="arrowAndChildren" presStyleCnt="0"/>
      <dgm:spPr/>
    </dgm:pt>
    <dgm:pt modelId="{E4820EC2-F2F3-4E8E-9EEF-A93A0869DE38}" type="pres">
      <dgm:prSet presAssocID="{17B0DECF-1104-4444-9694-74524D7E916E}" presName="parentTextArrow" presStyleLbl="node1" presStyleIdx="1" presStyleCnt="4"/>
      <dgm:spPr/>
    </dgm:pt>
    <dgm:pt modelId="{9BFDEA80-7ADD-454D-ACDB-EE6487BB6028}" type="pres">
      <dgm:prSet presAssocID="{17B0DECF-1104-4444-9694-74524D7E916E}" presName="arrow" presStyleLbl="node1" presStyleIdx="2" presStyleCnt="4"/>
      <dgm:spPr/>
    </dgm:pt>
    <dgm:pt modelId="{3A66B492-CE01-4F1F-916B-0D97081D0A87}" type="pres">
      <dgm:prSet presAssocID="{17B0DECF-1104-4444-9694-74524D7E916E}" presName="descendantArrow" presStyleCnt="0"/>
      <dgm:spPr/>
    </dgm:pt>
    <dgm:pt modelId="{B9B3F746-F881-4ECA-AAB5-9DA292AC2FEE}" type="pres">
      <dgm:prSet presAssocID="{C21880B0-6143-4157-9D69-366040AB1C1A}" presName="childTextArrow" presStyleLbl="fgAccFollowNode1" presStyleIdx="2" presStyleCnt="4">
        <dgm:presLayoutVars>
          <dgm:bulletEnabled val="1"/>
        </dgm:presLayoutVars>
      </dgm:prSet>
      <dgm:spPr/>
    </dgm:pt>
    <dgm:pt modelId="{98E2E8EF-6C2F-49A8-B676-884B102BB0EF}" type="pres">
      <dgm:prSet presAssocID="{0D47EFE3-E8A3-421E-B9C1-7740D0921A5E}" presName="sp" presStyleCnt="0"/>
      <dgm:spPr/>
    </dgm:pt>
    <dgm:pt modelId="{99C01CDF-DE0F-4825-BF9E-9F799FE5B67E}" type="pres">
      <dgm:prSet presAssocID="{07CA553D-5A9F-48C8-A287-4D01FB7B1E3C}" presName="arrowAndChildren" presStyleCnt="0"/>
      <dgm:spPr/>
    </dgm:pt>
    <dgm:pt modelId="{AA081171-5787-4C68-9AE9-45CEABA46AFF}" type="pres">
      <dgm:prSet presAssocID="{07CA553D-5A9F-48C8-A287-4D01FB7B1E3C}" presName="parentTextArrow" presStyleLbl="node1" presStyleIdx="2" presStyleCnt="4"/>
      <dgm:spPr/>
    </dgm:pt>
    <dgm:pt modelId="{89FD035A-8A88-4BD2-9B43-6A4F02741650}" type="pres">
      <dgm:prSet presAssocID="{07CA553D-5A9F-48C8-A287-4D01FB7B1E3C}" presName="arrow" presStyleLbl="node1" presStyleIdx="3" presStyleCnt="4"/>
      <dgm:spPr/>
    </dgm:pt>
    <dgm:pt modelId="{F627494E-0191-4509-AF33-43804CD8FA9E}" type="pres">
      <dgm:prSet presAssocID="{07CA553D-5A9F-48C8-A287-4D01FB7B1E3C}" presName="descendantArrow" presStyleCnt="0"/>
      <dgm:spPr/>
    </dgm:pt>
    <dgm:pt modelId="{32307C96-76E9-48B4-A212-778D6FFBEC2B}" type="pres">
      <dgm:prSet presAssocID="{2F2B792F-A079-4466-BBEF-4288B5FF4411}" presName="childTextArrow" presStyleLbl="fgAccFollowNode1" presStyleIdx="3" presStyleCnt="4">
        <dgm:presLayoutVars>
          <dgm:bulletEnabled val="1"/>
        </dgm:presLayoutVars>
      </dgm:prSet>
      <dgm:spPr/>
    </dgm:pt>
  </dgm:ptLst>
  <dgm:cxnLst>
    <dgm:cxn modelId="{D3A59F46-F390-44E7-8A15-86A9D5290AA5}" type="presOf" srcId="{C2235DBB-C45C-491F-AA5A-992F7F296A0F}" destId="{AAC22979-4675-48B8-A017-930423A0315E}" srcOrd="1" destOrd="0" presId="urn:microsoft.com/office/officeart/2005/8/layout/process4"/>
    <dgm:cxn modelId="{5E099167-4B27-4AF1-8702-B1A7532A84DD}" type="presOf" srcId="{CDB3F29F-E01A-4A9D-926D-09C901FC0E6F}" destId="{C1F75188-7757-483B-9C7B-48E200BB209A}" srcOrd="0" destOrd="0" presId="urn:microsoft.com/office/officeart/2005/8/layout/process4"/>
    <dgm:cxn modelId="{04F3716E-F5FA-49DF-B570-1FAE4AADB3E7}" srcId="{7957EB72-937F-4D31-929B-F9BB8FA25B90}" destId="{17B0DECF-1104-4444-9694-74524D7E916E}" srcOrd="1" destOrd="0" parTransId="{695622AB-1A54-46BB-B964-8A926A88A741}" sibTransId="{EE22B4A7-48F3-4CC3-A810-C1AA60FD7A07}"/>
    <dgm:cxn modelId="{E2B81B51-B154-49A1-845C-8638EFC7F88A}" type="presOf" srcId="{07CA553D-5A9F-48C8-A287-4D01FB7B1E3C}" destId="{AA081171-5787-4C68-9AE9-45CEABA46AFF}" srcOrd="0" destOrd="0" presId="urn:microsoft.com/office/officeart/2005/8/layout/process4"/>
    <dgm:cxn modelId="{AF125475-C071-47FD-9A8E-86C922F52963}" type="presOf" srcId="{C2235DBB-C45C-491F-AA5A-992F7F296A0F}" destId="{3A84BED0-B69B-40E5-8439-40E8D7D6BD6A}" srcOrd="0" destOrd="0" presId="urn:microsoft.com/office/officeart/2005/8/layout/process4"/>
    <dgm:cxn modelId="{4BD72256-AD8C-460B-8BBC-025D44BAD515}" type="presOf" srcId="{CDB3F29F-E01A-4A9D-926D-09C901FC0E6F}" destId="{3D980EE8-9E60-4499-A499-A5E9EFAE4E4A}" srcOrd="1" destOrd="0" presId="urn:microsoft.com/office/officeart/2005/8/layout/process4"/>
    <dgm:cxn modelId="{99087577-BACC-45C2-9949-6B64E8083F06}" type="presOf" srcId="{F54DF18C-257B-486D-BBBD-2C32A85E6CF1}" destId="{B53B6323-916D-4ADA-B4A9-91D5E7B915C4}" srcOrd="0" destOrd="0" presId="urn:microsoft.com/office/officeart/2005/8/layout/process4"/>
    <dgm:cxn modelId="{2A0ACA78-EA94-4ABF-9942-2AB4B5E585EB}" type="presOf" srcId="{192AF661-0D9A-4FAF-B90C-0786B5D8F6B6}" destId="{FF8DB4E4-B4AA-4179-9E17-0C4B6261CFD6}" srcOrd="0" destOrd="0" presId="urn:microsoft.com/office/officeart/2005/8/layout/process4"/>
    <dgm:cxn modelId="{2E834782-FDDE-41BB-9664-350E66685912}" type="presOf" srcId="{C21880B0-6143-4157-9D69-366040AB1C1A}" destId="{B9B3F746-F881-4ECA-AAB5-9DA292AC2FEE}" srcOrd="0" destOrd="0" presId="urn:microsoft.com/office/officeart/2005/8/layout/process4"/>
    <dgm:cxn modelId="{F4BE1F87-8B33-4C60-A6C8-F5C18B058E0D}" srcId="{17B0DECF-1104-4444-9694-74524D7E916E}" destId="{C21880B0-6143-4157-9D69-366040AB1C1A}" srcOrd="0" destOrd="0" parTransId="{5EF7FD23-B929-4F23-A15A-FF028EE4B90A}" sibTransId="{688B6C41-710E-45EB-A009-99540260B68A}"/>
    <dgm:cxn modelId="{0A74B58A-1DBC-412D-A635-C72E351C4C8C}" type="presOf" srcId="{2F2B792F-A079-4466-BBEF-4288B5FF4411}" destId="{32307C96-76E9-48B4-A212-778D6FFBEC2B}" srcOrd="0" destOrd="0" presId="urn:microsoft.com/office/officeart/2005/8/layout/process4"/>
    <dgm:cxn modelId="{42C3DDA0-DE8A-475E-8FC6-D0FD38E431ED}" type="presOf" srcId="{7957EB72-937F-4D31-929B-F9BB8FA25B90}" destId="{803A0B85-6A3A-459A-9579-18B884B0E690}" srcOrd="0" destOrd="0" presId="urn:microsoft.com/office/officeart/2005/8/layout/process4"/>
    <dgm:cxn modelId="{91993AC8-9612-4020-8FB9-B966B64942F8}" type="presOf" srcId="{07CA553D-5A9F-48C8-A287-4D01FB7B1E3C}" destId="{89FD035A-8A88-4BD2-9B43-6A4F02741650}" srcOrd="1" destOrd="0" presId="urn:microsoft.com/office/officeart/2005/8/layout/process4"/>
    <dgm:cxn modelId="{3560C8CC-E76B-4415-BA4A-2ECE277B8BAF}" type="presOf" srcId="{17B0DECF-1104-4444-9694-74524D7E916E}" destId="{9BFDEA80-7ADD-454D-ACDB-EE6487BB6028}" srcOrd="1" destOrd="0" presId="urn:microsoft.com/office/officeart/2005/8/layout/process4"/>
    <dgm:cxn modelId="{3941FBCE-2791-410E-A564-595A03A1823C}" type="presOf" srcId="{17B0DECF-1104-4444-9694-74524D7E916E}" destId="{E4820EC2-F2F3-4E8E-9EEF-A93A0869DE38}" srcOrd="0" destOrd="0" presId="urn:microsoft.com/office/officeart/2005/8/layout/process4"/>
    <dgm:cxn modelId="{35AB5AD9-BD64-4F74-97B4-71CD6C86E23F}" srcId="{7957EB72-937F-4D31-929B-F9BB8FA25B90}" destId="{C2235DBB-C45C-491F-AA5A-992F7F296A0F}" srcOrd="3" destOrd="0" parTransId="{E1DBFA61-89C3-4E1D-896B-2BA7D9DBB3DB}" sibTransId="{F3687446-260B-4758-81C2-375E09548AF0}"/>
    <dgm:cxn modelId="{1DC37EDB-EB76-4513-B88D-4BE550888362}" srcId="{C2235DBB-C45C-491F-AA5A-992F7F296A0F}" destId="{192AF661-0D9A-4FAF-B90C-0786B5D8F6B6}" srcOrd="0" destOrd="0" parTransId="{1E9AE607-65E3-4FE4-BAB0-D206508975A8}" sibTransId="{D1CB2223-D4BA-43CB-A94B-74C3433B360E}"/>
    <dgm:cxn modelId="{E7590CEB-4B80-46C0-8BB2-1F1A2250E830}" srcId="{7957EB72-937F-4D31-929B-F9BB8FA25B90}" destId="{CDB3F29F-E01A-4A9D-926D-09C901FC0E6F}" srcOrd="2" destOrd="0" parTransId="{7E8898B6-FBB9-4581-8C04-295DC4695811}" sibTransId="{FB488417-E443-4376-9CA3-5C6A4F28FAD4}"/>
    <dgm:cxn modelId="{8560A4F4-2788-489D-B3B4-A7E594413B47}" srcId="{CDB3F29F-E01A-4A9D-926D-09C901FC0E6F}" destId="{F54DF18C-257B-486D-BBBD-2C32A85E6CF1}" srcOrd="0" destOrd="0" parTransId="{6616851D-6151-4286-9B8C-20A0C1B9B92F}" sibTransId="{949C5BAD-4054-46AA-8ED0-520F56C1DDD5}"/>
    <dgm:cxn modelId="{D4EB69FC-1340-4A03-918B-93DFA2C0E928}" srcId="{07CA553D-5A9F-48C8-A287-4D01FB7B1E3C}" destId="{2F2B792F-A079-4466-BBEF-4288B5FF4411}" srcOrd="0" destOrd="0" parTransId="{15E69C31-7345-4A72-AF69-0194FB70A2DF}" sibTransId="{98705D10-7325-4D4E-AE4F-E82E7CE2166C}"/>
    <dgm:cxn modelId="{3A1207FF-109A-40CA-AC0F-9AC68C301245}" srcId="{7957EB72-937F-4D31-929B-F9BB8FA25B90}" destId="{07CA553D-5A9F-48C8-A287-4D01FB7B1E3C}" srcOrd="0" destOrd="0" parTransId="{B4A479FD-C582-4574-BFCC-A8E6440FE787}" sibTransId="{0D47EFE3-E8A3-421E-B9C1-7740D0921A5E}"/>
    <dgm:cxn modelId="{43722C7D-8049-473F-8062-900965FADB3C}" type="presParOf" srcId="{803A0B85-6A3A-459A-9579-18B884B0E690}" destId="{A038E1B4-C02B-4215-84BF-A5D7D1231C51}" srcOrd="0" destOrd="0" presId="urn:microsoft.com/office/officeart/2005/8/layout/process4"/>
    <dgm:cxn modelId="{FEA1B4B2-8D36-454D-B401-204BF56A79A8}" type="presParOf" srcId="{A038E1B4-C02B-4215-84BF-A5D7D1231C51}" destId="{3A84BED0-B69B-40E5-8439-40E8D7D6BD6A}" srcOrd="0" destOrd="0" presId="urn:microsoft.com/office/officeart/2005/8/layout/process4"/>
    <dgm:cxn modelId="{36D0E464-8119-4FA3-879D-BC136C9FDE29}" type="presParOf" srcId="{A038E1B4-C02B-4215-84BF-A5D7D1231C51}" destId="{AAC22979-4675-48B8-A017-930423A0315E}" srcOrd="1" destOrd="0" presId="urn:microsoft.com/office/officeart/2005/8/layout/process4"/>
    <dgm:cxn modelId="{0D318B66-B68F-4B46-A0E0-3946290B4E42}" type="presParOf" srcId="{A038E1B4-C02B-4215-84BF-A5D7D1231C51}" destId="{B25D431A-50FB-4E87-A36A-A027B8DC0120}" srcOrd="2" destOrd="0" presId="urn:microsoft.com/office/officeart/2005/8/layout/process4"/>
    <dgm:cxn modelId="{7D1C59EC-32A0-4AE4-93EE-F279EC558D93}" type="presParOf" srcId="{B25D431A-50FB-4E87-A36A-A027B8DC0120}" destId="{FF8DB4E4-B4AA-4179-9E17-0C4B6261CFD6}" srcOrd="0" destOrd="0" presId="urn:microsoft.com/office/officeart/2005/8/layout/process4"/>
    <dgm:cxn modelId="{E242D0A5-BDAE-498B-9C83-6928EEAFF2F4}" type="presParOf" srcId="{803A0B85-6A3A-459A-9579-18B884B0E690}" destId="{0E3FDEB8-6F2E-416D-9878-BF1D058FC695}" srcOrd="1" destOrd="0" presId="urn:microsoft.com/office/officeart/2005/8/layout/process4"/>
    <dgm:cxn modelId="{1570C603-7C82-4ADA-A438-D071B2D5AA6F}" type="presParOf" srcId="{803A0B85-6A3A-459A-9579-18B884B0E690}" destId="{CAF4824E-1F57-40F1-8792-2F8F224F52E4}" srcOrd="2" destOrd="0" presId="urn:microsoft.com/office/officeart/2005/8/layout/process4"/>
    <dgm:cxn modelId="{D997A026-B5F4-4318-B3F3-35A61D42B266}" type="presParOf" srcId="{CAF4824E-1F57-40F1-8792-2F8F224F52E4}" destId="{C1F75188-7757-483B-9C7B-48E200BB209A}" srcOrd="0" destOrd="0" presId="urn:microsoft.com/office/officeart/2005/8/layout/process4"/>
    <dgm:cxn modelId="{30DA901F-38CE-4BDA-A0BB-57E656C6A539}" type="presParOf" srcId="{CAF4824E-1F57-40F1-8792-2F8F224F52E4}" destId="{3D980EE8-9E60-4499-A499-A5E9EFAE4E4A}" srcOrd="1" destOrd="0" presId="urn:microsoft.com/office/officeart/2005/8/layout/process4"/>
    <dgm:cxn modelId="{4CFA38FE-AA49-4D20-8187-A21B9F4C39C4}" type="presParOf" srcId="{CAF4824E-1F57-40F1-8792-2F8F224F52E4}" destId="{ADAC2DA4-79E9-459A-B937-7DA79F8B300C}" srcOrd="2" destOrd="0" presId="urn:microsoft.com/office/officeart/2005/8/layout/process4"/>
    <dgm:cxn modelId="{F68373BB-279F-40BF-86A4-C170A69F298F}" type="presParOf" srcId="{ADAC2DA4-79E9-459A-B937-7DA79F8B300C}" destId="{B53B6323-916D-4ADA-B4A9-91D5E7B915C4}" srcOrd="0" destOrd="0" presId="urn:microsoft.com/office/officeart/2005/8/layout/process4"/>
    <dgm:cxn modelId="{D960712C-6F83-4E8E-981C-91E3E98ED02F}" type="presParOf" srcId="{803A0B85-6A3A-459A-9579-18B884B0E690}" destId="{2283FC19-0F1A-4A98-9AFB-2483FAD534A5}" srcOrd="3" destOrd="0" presId="urn:microsoft.com/office/officeart/2005/8/layout/process4"/>
    <dgm:cxn modelId="{657CB4D0-1AC4-4E59-BD6E-019733941340}" type="presParOf" srcId="{803A0B85-6A3A-459A-9579-18B884B0E690}" destId="{3CC9F3C4-00A5-4E21-94FE-17B25F58C56F}" srcOrd="4" destOrd="0" presId="urn:microsoft.com/office/officeart/2005/8/layout/process4"/>
    <dgm:cxn modelId="{2F7E2401-E00A-4281-A52D-3CC88041AEA2}" type="presParOf" srcId="{3CC9F3C4-00A5-4E21-94FE-17B25F58C56F}" destId="{E4820EC2-F2F3-4E8E-9EEF-A93A0869DE38}" srcOrd="0" destOrd="0" presId="urn:microsoft.com/office/officeart/2005/8/layout/process4"/>
    <dgm:cxn modelId="{7C067E17-608D-4DB7-9475-317757FDB8E3}" type="presParOf" srcId="{3CC9F3C4-00A5-4E21-94FE-17B25F58C56F}" destId="{9BFDEA80-7ADD-454D-ACDB-EE6487BB6028}" srcOrd="1" destOrd="0" presId="urn:microsoft.com/office/officeart/2005/8/layout/process4"/>
    <dgm:cxn modelId="{773B13B2-37C3-4414-988F-12B176C3747A}" type="presParOf" srcId="{3CC9F3C4-00A5-4E21-94FE-17B25F58C56F}" destId="{3A66B492-CE01-4F1F-916B-0D97081D0A87}" srcOrd="2" destOrd="0" presId="urn:microsoft.com/office/officeart/2005/8/layout/process4"/>
    <dgm:cxn modelId="{BEEE2BAC-79EE-428A-9CD1-0404159C49B0}" type="presParOf" srcId="{3A66B492-CE01-4F1F-916B-0D97081D0A87}" destId="{B9B3F746-F881-4ECA-AAB5-9DA292AC2FEE}" srcOrd="0" destOrd="0" presId="urn:microsoft.com/office/officeart/2005/8/layout/process4"/>
    <dgm:cxn modelId="{C3BC4F20-E5F7-4FD1-9D4A-8E4196DCD6BB}" type="presParOf" srcId="{803A0B85-6A3A-459A-9579-18B884B0E690}" destId="{98E2E8EF-6C2F-49A8-B676-884B102BB0EF}" srcOrd="5" destOrd="0" presId="urn:microsoft.com/office/officeart/2005/8/layout/process4"/>
    <dgm:cxn modelId="{85F10C54-8C62-4ABB-BD9C-B59E29CB78A8}" type="presParOf" srcId="{803A0B85-6A3A-459A-9579-18B884B0E690}" destId="{99C01CDF-DE0F-4825-BF9E-9F799FE5B67E}" srcOrd="6" destOrd="0" presId="urn:microsoft.com/office/officeart/2005/8/layout/process4"/>
    <dgm:cxn modelId="{36A71C4E-0456-4A78-9DF2-B8BC4F8150FE}" type="presParOf" srcId="{99C01CDF-DE0F-4825-BF9E-9F799FE5B67E}" destId="{AA081171-5787-4C68-9AE9-45CEABA46AFF}" srcOrd="0" destOrd="0" presId="urn:microsoft.com/office/officeart/2005/8/layout/process4"/>
    <dgm:cxn modelId="{729FEA76-B5C3-479E-8764-2BA1F5535CF7}" type="presParOf" srcId="{99C01CDF-DE0F-4825-BF9E-9F799FE5B67E}" destId="{89FD035A-8A88-4BD2-9B43-6A4F02741650}" srcOrd="1" destOrd="0" presId="urn:microsoft.com/office/officeart/2005/8/layout/process4"/>
    <dgm:cxn modelId="{B764D1C0-C96C-46BD-BA1E-8ABE297A589D}" type="presParOf" srcId="{99C01CDF-DE0F-4825-BF9E-9F799FE5B67E}" destId="{F627494E-0191-4509-AF33-43804CD8FA9E}" srcOrd="2" destOrd="0" presId="urn:microsoft.com/office/officeart/2005/8/layout/process4"/>
    <dgm:cxn modelId="{B0A692B3-2014-4644-A3C3-1B0BD90EF4D6}" type="presParOf" srcId="{F627494E-0191-4509-AF33-43804CD8FA9E}" destId="{32307C96-76E9-48B4-A212-778D6FFBEC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B5C95EF8-A4F0-40D3-96F7-84603175E35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092B391E-FDDA-46E8-9036-B64A15E91169}">
      <dgm:prSet phldrT="[Text]"/>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Review</a:t>
          </a:r>
        </a:p>
      </dgm:t>
    </dgm:pt>
    <dgm:pt modelId="{9F427DE9-818F-4049-850E-15E290703EC9}" type="parTrans" cxnId="{76A8DE6E-99CE-4CB9-8841-C2D035E34B02}">
      <dgm:prSet/>
      <dgm:spPr/>
      <dgm:t>
        <a:bodyPr/>
        <a:lstStyle/>
        <a:p>
          <a:endParaRPr lang="en-US"/>
        </a:p>
      </dgm:t>
    </dgm:pt>
    <dgm:pt modelId="{6F051DD4-8655-43E8-BD08-E3C951C0D81C}" type="sibTrans" cxnId="{76A8DE6E-99CE-4CB9-8841-C2D035E34B02}">
      <dgm:prSet/>
      <dgm:spPr/>
      <dgm:t>
        <a:bodyPr/>
        <a:lstStyle/>
        <a:p>
          <a:endParaRPr lang="en-US"/>
        </a:p>
      </dgm:t>
    </dgm:pt>
    <dgm:pt modelId="{8E9287E1-7171-43AD-81C5-65BA24C9087D}">
      <dgm:prSet phldrT="[Text]"/>
      <dgm: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Assessment process</a:t>
          </a:r>
        </a:p>
      </dgm:t>
    </dgm:pt>
    <dgm:pt modelId="{EF1D570B-4F66-46C2-A749-263D35A89921}" type="parTrans" cxnId="{387C42F8-B3B0-4555-9574-BDF04313BE45}">
      <dgm:prSet/>
      <dgm:spPr/>
      <dgm:t>
        <a:bodyPr/>
        <a:lstStyle/>
        <a:p>
          <a:endParaRPr lang="en-US"/>
        </a:p>
      </dgm:t>
    </dgm:pt>
    <dgm:pt modelId="{D1C09591-D3E2-4D80-99D6-DA79E7DD5CCA}" type="sibTrans" cxnId="{387C42F8-B3B0-4555-9574-BDF04313BE45}">
      <dgm:prSet/>
      <dgm:spPr/>
      <dgm:t>
        <a:bodyPr/>
        <a:lstStyle/>
        <a:p>
          <a:endParaRPr lang="en-US"/>
        </a:p>
      </dgm:t>
    </dgm:pt>
    <dgm:pt modelId="{9BCC6474-4EB8-4A72-8B29-197F342F616E}">
      <dgm:prSet phldrT="[Text]"/>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Assessment itself</a:t>
          </a:r>
        </a:p>
      </dgm:t>
    </dgm:pt>
    <dgm:pt modelId="{577D97B9-3FF6-46B8-9050-042CD717915A}" type="parTrans" cxnId="{EE1EE260-45C6-4E7D-82DA-2C6F06208DED}">
      <dgm:prSet/>
      <dgm:spPr/>
      <dgm:t>
        <a:bodyPr/>
        <a:lstStyle/>
        <a:p>
          <a:endParaRPr lang="en-US"/>
        </a:p>
      </dgm:t>
    </dgm:pt>
    <dgm:pt modelId="{8F5B2858-5E92-44AD-8F08-533226E619AC}" type="sibTrans" cxnId="{EE1EE260-45C6-4E7D-82DA-2C6F06208DED}">
      <dgm:prSet/>
      <dgm:spPr/>
      <dgm:t>
        <a:bodyPr/>
        <a:lstStyle/>
        <a:p>
          <a:endParaRPr lang="en-US"/>
        </a:p>
      </dgm:t>
    </dgm:pt>
    <dgm:pt modelId="{40CC64A1-E5C5-4DBC-9E73-DE7391523E9C}" type="pres">
      <dgm:prSet presAssocID="{B5C95EF8-A4F0-40D3-96F7-84603175E358}" presName="Name0" presStyleCnt="0">
        <dgm:presLayoutVars>
          <dgm:chPref val="1"/>
          <dgm:dir/>
          <dgm:animOne val="branch"/>
          <dgm:animLvl val="lvl"/>
          <dgm:resizeHandles val="exact"/>
        </dgm:presLayoutVars>
      </dgm:prSet>
      <dgm:spPr/>
    </dgm:pt>
    <dgm:pt modelId="{27A7E8AE-5835-4E50-B24E-C8867D55A76F}" type="pres">
      <dgm:prSet presAssocID="{092B391E-FDDA-46E8-9036-B64A15E91169}" presName="root1" presStyleCnt="0"/>
      <dgm:spPr/>
    </dgm:pt>
    <dgm:pt modelId="{9C947FDC-BA2B-4471-9193-CC8652A3F3D1}" type="pres">
      <dgm:prSet presAssocID="{092B391E-FDDA-46E8-9036-B64A15E91169}" presName="LevelOneTextNode" presStyleLbl="node0" presStyleIdx="0" presStyleCnt="1" custLinFactNeighborX="-32966">
        <dgm:presLayoutVars>
          <dgm:chPref val="3"/>
        </dgm:presLayoutVars>
      </dgm:prSet>
      <dgm:spPr/>
    </dgm:pt>
    <dgm:pt modelId="{CAA89FED-CA6D-4A0A-973E-9CAADB1425B3}" type="pres">
      <dgm:prSet presAssocID="{092B391E-FDDA-46E8-9036-B64A15E91169}" presName="level2hierChild" presStyleCnt="0"/>
      <dgm:spPr/>
    </dgm:pt>
    <dgm:pt modelId="{CA7C6E88-37C8-48F6-972F-CB7BB136455C}" type="pres">
      <dgm:prSet presAssocID="{EF1D570B-4F66-46C2-A749-263D35A89921}" presName="conn2-1" presStyleLbl="parChTrans1D2" presStyleIdx="0" presStyleCnt="2"/>
      <dgm:spPr/>
    </dgm:pt>
    <dgm:pt modelId="{6E620115-66A4-436C-93CB-D390D93D57FB}" type="pres">
      <dgm:prSet presAssocID="{EF1D570B-4F66-46C2-A749-263D35A89921}" presName="connTx" presStyleLbl="parChTrans1D2" presStyleIdx="0" presStyleCnt="2"/>
      <dgm:spPr/>
    </dgm:pt>
    <dgm:pt modelId="{D26D98A5-18A7-41F6-87BF-04EA31D3F7E5}" type="pres">
      <dgm:prSet presAssocID="{8E9287E1-7171-43AD-81C5-65BA24C9087D}" presName="root2" presStyleCnt="0"/>
      <dgm:spPr/>
    </dgm:pt>
    <dgm:pt modelId="{1F63DC46-A302-42F5-A92C-F90285FF9998}" type="pres">
      <dgm:prSet presAssocID="{8E9287E1-7171-43AD-81C5-65BA24C9087D}" presName="LevelTwoTextNode" presStyleLbl="node2" presStyleIdx="0" presStyleCnt="2" custScaleX="110000" custScaleY="110000" custLinFactNeighborY="-66728">
        <dgm:presLayoutVars>
          <dgm:chPref val="3"/>
        </dgm:presLayoutVars>
      </dgm:prSet>
      <dgm:spPr/>
    </dgm:pt>
    <dgm:pt modelId="{7DDCA305-ADD5-4964-9F7D-8831CA9BF1DA}" type="pres">
      <dgm:prSet presAssocID="{8E9287E1-7171-43AD-81C5-65BA24C9087D}" presName="level3hierChild" presStyleCnt="0"/>
      <dgm:spPr/>
    </dgm:pt>
    <dgm:pt modelId="{5E06BC9F-BE45-405E-813F-99D054C2046C}" type="pres">
      <dgm:prSet presAssocID="{577D97B9-3FF6-46B8-9050-042CD717915A}" presName="conn2-1" presStyleLbl="parChTrans1D2" presStyleIdx="1" presStyleCnt="2"/>
      <dgm:spPr/>
    </dgm:pt>
    <dgm:pt modelId="{459269EB-FF5C-437B-A247-A66BBF8E6047}" type="pres">
      <dgm:prSet presAssocID="{577D97B9-3FF6-46B8-9050-042CD717915A}" presName="connTx" presStyleLbl="parChTrans1D2" presStyleIdx="1" presStyleCnt="2"/>
      <dgm:spPr/>
    </dgm:pt>
    <dgm:pt modelId="{420920CF-4F08-4029-8CC2-4AA1E7B85A51}" type="pres">
      <dgm:prSet presAssocID="{9BCC6474-4EB8-4A72-8B29-197F342F616E}" presName="root2" presStyleCnt="0"/>
      <dgm:spPr/>
    </dgm:pt>
    <dgm:pt modelId="{1511B200-DADE-4582-A21A-0A98026B071A}" type="pres">
      <dgm:prSet presAssocID="{9BCC6474-4EB8-4A72-8B29-197F342F616E}" presName="LevelTwoTextNode" presStyleLbl="node2" presStyleIdx="1" presStyleCnt="2" custScaleX="110000" custScaleY="110000" custLinFactNeighborY="90619">
        <dgm:presLayoutVars>
          <dgm:chPref val="3"/>
        </dgm:presLayoutVars>
      </dgm:prSet>
      <dgm:spPr/>
    </dgm:pt>
    <dgm:pt modelId="{37E64753-F39C-458E-BC9F-17EB16B8FE21}" type="pres">
      <dgm:prSet presAssocID="{9BCC6474-4EB8-4A72-8B29-197F342F616E}" presName="level3hierChild" presStyleCnt="0"/>
      <dgm:spPr/>
    </dgm:pt>
  </dgm:ptLst>
  <dgm:cxnLst>
    <dgm:cxn modelId="{AE4F4B11-A2E8-433B-8E2D-E49962E231C0}" type="presOf" srcId="{092B391E-FDDA-46E8-9036-B64A15E91169}" destId="{9C947FDC-BA2B-4471-9193-CC8652A3F3D1}" srcOrd="0" destOrd="0" presId="urn:microsoft.com/office/officeart/2008/layout/HorizontalMultiLevelHierarchy"/>
    <dgm:cxn modelId="{49CBA419-B8E3-46CA-B97A-CA78ECDBA143}" type="presOf" srcId="{9BCC6474-4EB8-4A72-8B29-197F342F616E}" destId="{1511B200-DADE-4582-A21A-0A98026B071A}" srcOrd="0" destOrd="0" presId="urn:microsoft.com/office/officeart/2008/layout/HorizontalMultiLevelHierarchy"/>
    <dgm:cxn modelId="{EDD2FA29-E06C-4205-9286-CB75184ADF82}" type="presOf" srcId="{EF1D570B-4F66-46C2-A749-263D35A89921}" destId="{6E620115-66A4-436C-93CB-D390D93D57FB}" srcOrd="1" destOrd="0" presId="urn:microsoft.com/office/officeart/2008/layout/HorizontalMultiLevelHierarchy"/>
    <dgm:cxn modelId="{09C0393F-739A-4A11-B0DA-2C03CBDC47E0}" type="presOf" srcId="{577D97B9-3FF6-46B8-9050-042CD717915A}" destId="{5E06BC9F-BE45-405E-813F-99D054C2046C}" srcOrd="0" destOrd="0" presId="urn:microsoft.com/office/officeart/2008/layout/HorizontalMultiLevelHierarchy"/>
    <dgm:cxn modelId="{EE1EE260-45C6-4E7D-82DA-2C6F06208DED}" srcId="{092B391E-FDDA-46E8-9036-B64A15E91169}" destId="{9BCC6474-4EB8-4A72-8B29-197F342F616E}" srcOrd="1" destOrd="0" parTransId="{577D97B9-3FF6-46B8-9050-042CD717915A}" sibTransId="{8F5B2858-5E92-44AD-8F08-533226E619AC}"/>
    <dgm:cxn modelId="{76A8DE6E-99CE-4CB9-8841-C2D035E34B02}" srcId="{B5C95EF8-A4F0-40D3-96F7-84603175E358}" destId="{092B391E-FDDA-46E8-9036-B64A15E91169}" srcOrd="0" destOrd="0" parTransId="{9F427DE9-818F-4049-850E-15E290703EC9}" sibTransId="{6F051DD4-8655-43E8-BD08-E3C951C0D81C}"/>
    <dgm:cxn modelId="{94A82C9E-24AF-4AB2-820B-46364F3D57C4}" type="presOf" srcId="{8E9287E1-7171-43AD-81C5-65BA24C9087D}" destId="{1F63DC46-A302-42F5-A92C-F90285FF9998}" srcOrd="0" destOrd="0" presId="urn:microsoft.com/office/officeart/2008/layout/HorizontalMultiLevelHierarchy"/>
    <dgm:cxn modelId="{E1736BCD-2D0F-4F41-B878-4E0EE5CEAA20}" type="presOf" srcId="{577D97B9-3FF6-46B8-9050-042CD717915A}" destId="{459269EB-FF5C-437B-A247-A66BBF8E6047}" srcOrd="1" destOrd="0" presId="urn:microsoft.com/office/officeart/2008/layout/HorizontalMultiLevelHierarchy"/>
    <dgm:cxn modelId="{FAEC82DE-1DB8-4C9E-8D29-4159D3AA6B7E}" type="presOf" srcId="{EF1D570B-4F66-46C2-A749-263D35A89921}" destId="{CA7C6E88-37C8-48F6-972F-CB7BB136455C}" srcOrd="0" destOrd="0" presId="urn:microsoft.com/office/officeart/2008/layout/HorizontalMultiLevelHierarchy"/>
    <dgm:cxn modelId="{387C42F8-B3B0-4555-9574-BDF04313BE45}" srcId="{092B391E-FDDA-46E8-9036-B64A15E91169}" destId="{8E9287E1-7171-43AD-81C5-65BA24C9087D}" srcOrd="0" destOrd="0" parTransId="{EF1D570B-4F66-46C2-A749-263D35A89921}" sibTransId="{D1C09591-D3E2-4D80-99D6-DA79E7DD5CCA}"/>
    <dgm:cxn modelId="{BBA9C2FA-940C-48D4-A340-AA767D6F1340}" type="presOf" srcId="{B5C95EF8-A4F0-40D3-96F7-84603175E358}" destId="{40CC64A1-E5C5-4DBC-9E73-DE7391523E9C}" srcOrd="0" destOrd="0" presId="urn:microsoft.com/office/officeart/2008/layout/HorizontalMultiLevelHierarchy"/>
    <dgm:cxn modelId="{17B427F7-73C2-4A7E-BC10-C036C96E7436}" type="presParOf" srcId="{40CC64A1-E5C5-4DBC-9E73-DE7391523E9C}" destId="{27A7E8AE-5835-4E50-B24E-C8867D55A76F}" srcOrd="0" destOrd="0" presId="urn:microsoft.com/office/officeart/2008/layout/HorizontalMultiLevelHierarchy"/>
    <dgm:cxn modelId="{A4F55CC0-E47F-405E-927D-40A9216EB0AB}" type="presParOf" srcId="{27A7E8AE-5835-4E50-B24E-C8867D55A76F}" destId="{9C947FDC-BA2B-4471-9193-CC8652A3F3D1}" srcOrd="0" destOrd="0" presId="urn:microsoft.com/office/officeart/2008/layout/HorizontalMultiLevelHierarchy"/>
    <dgm:cxn modelId="{D959F298-786F-4F62-84BE-0C9F9C72B624}" type="presParOf" srcId="{27A7E8AE-5835-4E50-B24E-C8867D55A76F}" destId="{CAA89FED-CA6D-4A0A-973E-9CAADB1425B3}" srcOrd="1" destOrd="0" presId="urn:microsoft.com/office/officeart/2008/layout/HorizontalMultiLevelHierarchy"/>
    <dgm:cxn modelId="{C6F9B624-98CD-4F3D-A1DE-F520CAD3FF43}" type="presParOf" srcId="{CAA89FED-CA6D-4A0A-973E-9CAADB1425B3}" destId="{CA7C6E88-37C8-48F6-972F-CB7BB136455C}" srcOrd="0" destOrd="0" presId="urn:microsoft.com/office/officeart/2008/layout/HorizontalMultiLevelHierarchy"/>
    <dgm:cxn modelId="{5778763D-3432-4EF5-AB26-DB6542AD8781}" type="presParOf" srcId="{CA7C6E88-37C8-48F6-972F-CB7BB136455C}" destId="{6E620115-66A4-436C-93CB-D390D93D57FB}" srcOrd="0" destOrd="0" presId="urn:microsoft.com/office/officeart/2008/layout/HorizontalMultiLevelHierarchy"/>
    <dgm:cxn modelId="{55CF3254-0FAE-485D-B1D4-EAB44893DB45}" type="presParOf" srcId="{CAA89FED-CA6D-4A0A-973E-9CAADB1425B3}" destId="{D26D98A5-18A7-41F6-87BF-04EA31D3F7E5}" srcOrd="1" destOrd="0" presId="urn:microsoft.com/office/officeart/2008/layout/HorizontalMultiLevelHierarchy"/>
    <dgm:cxn modelId="{4EF90F20-071F-475D-86E1-D00A1291DEC0}" type="presParOf" srcId="{D26D98A5-18A7-41F6-87BF-04EA31D3F7E5}" destId="{1F63DC46-A302-42F5-A92C-F90285FF9998}" srcOrd="0" destOrd="0" presId="urn:microsoft.com/office/officeart/2008/layout/HorizontalMultiLevelHierarchy"/>
    <dgm:cxn modelId="{54AFAE28-E220-47B6-AD82-722138619187}" type="presParOf" srcId="{D26D98A5-18A7-41F6-87BF-04EA31D3F7E5}" destId="{7DDCA305-ADD5-4964-9F7D-8831CA9BF1DA}" srcOrd="1" destOrd="0" presId="urn:microsoft.com/office/officeart/2008/layout/HorizontalMultiLevelHierarchy"/>
    <dgm:cxn modelId="{5D2E2FFC-F2AD-4169-84BD-8139CD1CF227}" type="presParOf" srcId="{CAA89FED-CA6D-4A0A-973E-9CAADB1425B3}" destId="{5E06BC9F-BE45-405E-813F-99D054C2046C}" srcOrd="2" destOrd="0" presId="urn:microsoft.com/office/officeart/2008/layout/HorizontalMultiLevelHierarchy"/>
    <dgm:cxn modelId="{8C4E87FD-B9F8-471F-8BB2-FF31D4EB5519}" type="presParOf" srcId="{5E06BC9F-BE45-405E-813F-99D054C2046C}" destId="{459269EB-FF5C-437B-A247-A66BBF8E6047}" srcOrd="0" destOrd="0" presId="urn:microsoft.com/office/officeart/2008/layout/HorizontalMultiLevelHierarchy"/>
    <dgm:cxn modelId="{6AD48E81-A343-422C-9D76-74142ACB5010}" type="presParOf" srcId="{CAA89FED-CA6D-4A0A-973E-9CAADB1425B3}" destId="{420920CF-4F08-4029-8CC2-4AA1E7B85A51}" srcOrd="3" destOrd="0" presId="urn:microsoft.com/office/officeart/2008/layout/HorizontalMultiLevelHierarchy"/>
    <dgm:cxn modelId="{1B9A73AB-4F0D-4FD9-A798-31931A055BA8}" type="presParOf" srcId="{420920CF-4F08-4029-8CC2-4AA1E7B85A51}" destId="{1511B200-DADE-4582-A21A-0A98026B071A}" srcOrd="0" destOrd="0" presId="urn:microsoft.com/office/officeart/2008/layout/HorizontalMultiLevelHierarchy"/>
    <dgm:cxn modelId="{C0E273B9-5EA9-458F-B9ED-05BA033ED7C6}" type="presParOf" srcId="{420920CF-4F08-4029-8CC2-4AA1E7B85A51}" destId="{37E64753-F39C-458E-BC9F-17EB16B8FE2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pPr>
        <a:solidFill>
          <a:schemeClr val="accent4">
            <a:lumMod val="7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pPr algn="ctr"/>
          <a:r>
            <a:rPr kumimoji="0" lang="en-ZA" sz="2400" dirty="0">
              <a:solidFill>
                <a:schemeClr val="bg1"/>
              </a:solidFill>
              <a:effectLst/>
              <a:latin typeface="+mn-lt"/>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pPr>
        <a:solidFill>
          <a:schemeClr val="accent6">
            <a:lumMod val="60000"/>
            <a:lumOff val="4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pPr algn="ctr"/>
          <a:r>
            <a:rPr kumimoji="0" lang="en-ZA" sz="2400" dirty="0">
              <a:effectLst/>
              <a:latin typeface="+mn-lt"/>
              <a:ea typeface="+mn-ea"/>
              <a:cs typeface="+mn-cs"/>
            </a:rPr>
            <a:t>Certificate  issued and credits awarded</a:t>
          </a:r>
          <a:endParaRPr kumimoji="0" lang="en-US" sz="2400" dirty="0">
            <a:effectLst/>
            <a:latin typeface="+mn-lt"/>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pPr>
        <a:solidFill>
          <a:schemeClr val="accent4">
            <a:lumMod val="7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kumimoji="0" lang="en-ZA" sz="2400" dirty="0">
              <a:solidFill>
                <a:schemeClr val="bg1"/>
              </a:solidFill>
              <a:effectLst/>
              <a:latin typeface="+mn-lt"/>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pPr>
        <a:solidFill>
          <a:schemeClr val="accent6">
            <a:lumMod val="60000"/>
            <a:lumOff val="4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kumimoji="0" lang="en-ZA" sz="2400" dirty="0">
              <a:effectLst/>
              <a:latin typeface="+mn-lt"/>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44646110-2B5C-4C2D-B373-9DDEAD7F44BA}" type="presOf" srcId="{7BC72181-087A-4586-AFB7-142E1F2088CD}" destId="{68B5D3B7-AC34-4DC8-BBA6-0AE75D13CF4B}" srcOrd="0" destOrd="0" presId="urn:microsoft.com/office/officeart/2005/8/layout/hierarchy3"/>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2DD0851D-CF00-4BF2-A68B-B95ABD14500E}" type="presOf" srcId="{54F9B4B8-539B-463A-B7B6-30D321D00FB5}" destId="{226821CC-D27B-4EF3-A2C7-C4B85FB42DF7}" srcOrd="0" destOrd="0" presId="urn:microsoft.com/office/officeart/2005/8/layout/hierarchy3"/>
    <dgm:cxn modelId="{CF76E51E-562E-4265-9DD2-5CD847DECFDC}" type="presOf" srcId="{1B1E88D3-988D-4436-A148-0D01B717E27E}" destId="{411840A0-FE1C-4D59-9ED4-67B2E7F68839}" srcOrd="0" destOrd="0" presId="urn:microsoft.com/office/officeart/2005/8/layout/hierarchy3"/>
    <dgm:cxn modelId="{1FB8B043-64A8-40B0-B1C1-B4C791CBC3BF}" type="presOf" srcId="{C03CB1F4-7F17-4518-AF8A-CC898C565749}" destId="{8A02A319-79FC-40F8-A440-382EDF75D5E4}"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8DEA1F71-DF8A-4F04-BB22-C1C553DD4C64}" type="presOf" srcId="{80756A21-35ED-4CD4-8EAB-32A04926BD9D}" destId="{54192DF2-418F-433E-B8ED-736FF77E592E}" srcOrd="0" destOrd="0" presId="urn:microsoft.com/office/officeart/2005/8/layout/hierarchy3"/>
    <dgm:cxn modelId="{544C1E73-30E3-4C84-AC7A-59308718B519}" type="presOf" srcId="{0CD85615-DCA1-494E-9E6C-2A5F5BBC78C6}" destId="{1D988BA5-7718-4C89-8B8F-3CE438A09815}" srcOrd="0" destOrd="0" presId="urn:microsoft.com/office/officeart/2005/8/layout/hierarchy3"/>
    <dgm:cxn modelId="{DF7C7373-DDCB-4EA7-B70E-48EE6E2350D7}" type="presOf" srcId="{7C351A2C-1931-40B8-9409-6896FB54BC6B}" destId="{C42CA27C-3D85-42D8-BF99-19180EBC3F92}"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D3674E8E-A298-48BB-820E-EBE2B9E1777F}" type="presOf" srcId="{EFAE4652-5489-4792-B8F1-0CE32FD278F2}" destId="{092706B3-A5AF-477B-9BDB-68772B7A4499}" srcOrd="1" destOrd="0" presId="urn:microsoft.com/office/officeart/2005/8/layout/hierarchy3"/>
    <dgm:cxn modelId="{93B07996-8E51-4E47-85E0-4B99330FB2BE}" type="presOf" srcId="{D8C0EB12-2BEE-4E57-ADB5-74CCFFDB9151}" destId="{681624F5-0C14-4AA2-8F41-9C06658E6BBF}" srcOrd="1" destOrd="0" presId="urn:microsoft.com/office/officeart/2005/8/layout/hierarchy3"/>
    <dgm:cxn modelId="{4D9444A2-5822-4053-BBFD-EB5B01C96249}" type="presOf" srcId="{7AB0807A-8F9A-4609-8C2C-D7EC4B92C7E6}" destId="{BFD4CC16-C250-4D92-BA93-50331FC780EC}"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5611E8C6-9500-479F-9116-E5BF4D0A4550}" type="presOf" srcId="{D8C0EB12-2BEE-4E57-ADB5-74CCFFDB9151}" destId="{4C30E907-9459-4BCE-9CEE-D50CA8E25CB3}" srcOrd="0" destOrd="0" presId="urn:microsoft.com/office/officeart/2005/8/layout/hierarchy3"/>
    <dgm:cxn modelId="{89E7A6E0-F539-4D72-AE71-410A2C604D9B}" type="presOf" srcId="{EFAE4652-5489-4792-B8F1-0CE32FD278F2}" destId="{0A1306EE-F29D-4CB0-ADDD-B4821031F774}" srcOrd="0" destOrd="0" presId="urn:microsoft.com/office/officeart/2005/8/layout/hierarchy3"/>
    <dgm:cxn modelId="{95B5E1E3-385C-477C-807A-F978C4DA5350}" type="presOf" srcId="{E82240EE-AA92-4ED4-8AD9-9B9FB566383A}" destId="{924D2391-0E92-4FED-9C83-BF3AA5750AE1}" srcOrd="0" destOrd="0" presId="urn:microsoft.com/office/officeart/2005/8/layout/hierarchy3"/>
    <dgm:cxn modelId="{4B335B38-AA3F-44BA-80FB-0DA018C99EDD}" type="presParOf" srcId="{924D2391-0E92-4FED-9C83-BF3AA5750AE1}" destId="{09BDC52F-05B3-4748-A327-B830559F3285}" srcOrd="0" destOrd="0" presId="urn:microsoft.com/office/officeart/2005/8/layout/hierarchy3"/>
    <dgm:cxn modelId="{77984AFA-6D8A-4AFF-B156-B999C77588CA}" type="presParOf" srcId="{09BDC52F-05B3-4748-A327-B830559F3285}" destId="{0310231E-9E7A-4E70-8EC4-B0E9620A714C}" srcOrd="0" destOrd="0" presId="urn:microsoft.com/office/officeart/2005/8/layout/hierarchy3"/>
    <dgm:cxn modelId="{ADEFDBE9-9ADD-4ECB-A952-9297AA571A0A}" type="presParOf" srcId="{0310231E-9E7A-4E70-8EC4-B0E9620A714C}" destId="{4C30E907-9459-4BCE-9CEE-D50CA8E25CB3}" srcOrd="0" destOrd="0" presId="urn:microsoft.com/office/officeart/2005/8/layout/hierarchy3"/>
    <dgm:cxn modelId="{96BF517F-911F-4F7F-838E-3A38EC3D416F}" type="presParOf" srcId="{0310231E-9E7A-4E70-8EC4-B0E9620A714C}" destId="{681624F5-0C14-4AA2-8F41-9C06658E6BBF}" srcOrd="1" destOrd="0" presId="urn:microsoft.com/office/officeart/2005/8/layout/hierarchy3"/>
    <dgm:cxn modelId="{5B55DFF3-E19C-4646-8DD1-16C719AEBB0C}" type="presParOf" srcId="{09BDC52F-05B3-4748-A327-B830559F3285}" destId="{0D4B9C10-CAF6-4559-AA56-CB76D840B27E}" srcOrd="1" destOrd="0" presId="urn:microsoft.com/office/officeart/2005/8/layout/hierarchy3"/>
    <dgm:cxn modelId="{922C4DC3-26BA-40AB-BCE8-487366AFF1E7}" type="presParOf" srcId="{0D4B9C10-CAF6-4559-AA56-CB76D840B27E}" destId="{411840A0-FE1C-4D59-9ED4-67B2E7F68839}" srcOrd="0" destOrd="0" presId="urn:microsoft.com/office/officeart/2005/8/layout/hierarchy3"/>
    <dgm:cxn modelId="{513AC98D-FC5E-4D0C-96C6-9C7F654EFFBC}" type="presParOf" srcId="{0D4B9C10-CAF6-4559-AA56-CB76D840B27E}" destId="{226821CC-D27B-4EF3-A2C7-C4B85FB42DF7}" srcOrd="1" destOrd="0" presId="urn:microsoft.com/office/officeart/2005/8/layout/hierarchy3"/>
    <dgm:cxn modelId="{EED54170-1697-41D1-9A70-8CA3441DE09E}" type="presParOf" srcId="{0D4B9C10-CAF6-4559-AA56-CB76D840B27E}" destId="{68B5D3B7-AC34-4DC8-BBA6-0AE75D13CF4B}" srcOrd="2" destOrd="0" presId="urn:microsoft.com/office/officeart/2005/8/layout/hierarchy3"/>
    <dgm:cxn modelId="{E435DD54-A15A-4D58-AA85-14B8D2882B6B}" type="presParOf" srcId="{0D4B9C10-CAF6-4559-AA56-CB76D840B27E}" destId="{BFD4CC16-C250-4D92-BA93-50331FC780EC}" srcOrd="3" destOrd="0" presId="urn:microsoft.com/office/officeart/2005/8/layout/hierarchy3"/>
    <dgm:cxn modelId="{E55B6C56-4FBE-4BB7-B4ED-3DB6047B79E1}" type="presParOf" srcId="{924D2391-0E92-4FED-9C83-BF3AA5750AE1}" destId="{4C57C817-16D4-48D1-A890-1D4C1D4980F0}" srcOrd="1" destOrd="0" presId="urn:microsoft.com/office/officeart/2005/8/layout/hierarchy3"/>
    <dgm:cxn modelId="{D0DF99ED-6F34-456C-91D4-D8545C532455}" type="presParOf" srcId="{4C57C817-16D4-48D1-A890-1D4C1D4980F0}" destId="{1F39DF84-750F-4FD7-98A9-4732194DEB8C}" srcOrd="0" destOrd="0" presId="urn:microsoft.com/office/officeart/2005/8/layout/hierarchy3"/>
    <dgm:cxn modelId="{540E79C3-785F-4136-9B2F-4445153798CF}" type="presParOf" srcId="{1F39DF84-750F-4FD7-98A9-4732194DEB8C}" destId="{0A1306EE-F29D-4CB0-ADDD-B4821031F774}" srcOrd="0" destOrd="0" presId="urn:microsoft.com/office/officeart/2005/8/layout/hierarchy3"/>
    <dgm:cxn modelId="{D31246B7-CE27-47BB-88CA-0E3DB98BD4C5}" type="presParOf" srcId="{1F39DF84-750F-4FD7-98A9-4732194DEB8C}" destId="{092706B3-A5AF-477B-9BDB-68772B7A4499}" srcOrd="1" destOrd="0" presId="urn:microsoft.com/office/officeart/2005/8/layout/hierarchy3"/>
    <dgm:cxn modelId="{150D5308-740A-42F0-A86E-44E6B3E5E832}" type="presParOf" srcId="{4C57C817-16D4-48D1-A890-1D4C1D4980F0}" destId="{CA4CE5BE-77AE-4CE6-8489-7448C55E75BB}" srcOrd="1" destOrd="0" presId="urn:microsoft.com/office/officeart/2005/8/layout/hierarchy3"/>
    <dgm:cxn modelId="{667FB0CD-DD46-4B72-AE8E-A7ED9164FDCE}" type="presParOf" srcId="{CA4CE5BE-77AE-4CE6-8489-7448C55E75BB}" destId="{54192DF2-418F-433E-B8ED-736FF77E592E}" srcOrd="0" destOrd="0" presId="urn:microsoft.com/office/officeart/2005/8/layout/hierarchy3"/>
    <dgm:cxn modelId="{BAEA33E0-9917-4B86-A862-C0E0DEBE6603}" type="presParOf" srcId="{CA4CE5BE-77AE-4CE6-8489-7448C55E75BB}" destId="{8A02A319-79FC-40F8-A440-382EDF75D5E4}" srcOrd="1" destOrd="0" presId="urn:microsoft.com/office/officeart/2005/8/layout/hierarchy3"/>
    <dgm:cxn modelId="{03AAEDD9-566B-4320-897F-67FEE097C739}" type="presParOf" srcId="{CA4CE5BE-77AE-4CE6-8489-7448C55E75BB}" destId="{1D988BA5-7718-4C89-8B8F-3CE438A09815}" srcOrd="2" destOrd="0" presId="urn:microsoft.com/office/officeart/2005/8/layout/hierarchy3"/>
    <dgm:cxn modelId="{529417E5-FF40-46B5-B060-4FA85BBD2943}"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pPr>
        <a:solidFill>
          <a:schemeClr val="accent1"/>
        </a:solidFill>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pPr>
        <a:solidFill>
          <a:schemeClr val="accent5"/>
        </a:solidFill>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pPr>
        <a:solidFill>
          <a:schemeClr val="bg1">
            <a:lumMod val="50000"/>
          </a:schemeClr>
        </a:solidFill>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pPr>
        <a:solidFill>
          <a:schemeClr val="bg1">
            <a:lumMod val="7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4968E117-D0DE-4FFF-8440-28136D7E65EB}" srcId="{38DCAA6B-A358-448E-BC3E-6A625329735A}" destId="{0825D63F-D9D6-438B-AA59-8282EBEB875E}" srcOrd="2" destOrd="0" parTransId="{FFD16068-C5E6-479E-B52B-F0685D11E4C4}" sibTransId="{60A78926-F1FC-4E2B-B475-6878F3923C60}"/>
    <dgm:cxn modelId="{7B30B13B-7FEB-436D-B8FF-6379CD6C8EB6}" type="presOf" srcId="{38DCAA6B-A358-448E-BC3E-6A625329735A}" destId="{77F74482-C8DA-4864-A560-38E558C43570}" srcOrd="0" destOrd="0" presId="urn:microsoft.com/office/officeart/2005/8/layout/hProcess9"/>
    <dgm:cxn modelId="{960C5E3C-7C9D-4E9D-A7A6-40A373DE0215}"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989F2BDB-BAF6-4958-BFC8-402A51E228E2}" type="presOf" srcId="{0825D63F-D9D6-438B-AA59-8282EBEB875E}" destId="{29F903C9-F548-48EF-8ABD-A11130E99CEB}" srcOrd="0" destOrd="0" presId="urn:microsoft.com/office/officeart/2005/8/layout/hProcess9"/>
    <dgm:cxn modelId="{99727AF0-954C-4895-BE2F-1C74552C4908}" type="presOf" srcId="{DAA5E4C2-83D4-4A6D-8606-481EFECC2AD0}" destId="{EE1E8816-6BB5-4803-984C-425751A425BD}" srcOrd="0" destOrd="0" presId="urn:microsoft.com/office/officeart/2005/8/layout/hProcess9"/>
    <dgm:cxn modelId="{38790A92-E492-483B-B20A-EC7E1541EAE4}" type="presParOf" srcId="{77F74482-C8DA-4864-A560-38E558C43570}" destId="{063C9525-0888-4409-A09F-7CFC66304FE6}" srcOrd="0" destOrd="0" presId="urn:microsoft.com/office/officeart/2005/8/layout/hProcess9"/>
    <dgm:cxn modelId="{0E30E260-9A82-4C03-91C2-31DBFC071E1C}" type="presParOf" srcId="{77F74482-C8DA-4864-A560-38E558C43570}" destId="{44F9D3B9-2833-4A76-9A80-CC6914938A48}" srcOrd="1" destOrd="0" presId="urn:microsoft.com/office/officeart/2005/8/layout/hProcess9"/>
    <dgm:cxn modelId="{D87C907E-4004-43F4-A930-B2A965786CC8}" type="presParOf" srcId="{44F9D3B9-2833-4A76-9A80-CC6914938A48}" destId="{EE1E8816-6BB5-4803-984C-425751A425BD}" srcOrd="0" destOrd="0" presId="urn:microsoft.com/office/officeart/2005/8/layout/hProcess9"/>
    <dgm:cxn modelId="{687DD414-1B73-4F58-A35A-E4460DCF211D}" type="presParOf" srcId="{44F9D3B9-2833-4A76-9A80-CC6914938A48}" destId="{4781D41D-FB9D-415D-9EE4-9B021D5374DC}" srcOrd="1" destOrd="0" presId="urn:microsoft.com/office/officeart/2005/8/layout/hProcess9"/>
    <dgm:cxn modelId="{194AC707-9953-4DA0-AD3F-ABC688AA2D6A}" type="presParOf" srcId="{44F9D3B9-2833-4A76-9A80-CC6914938A48}" destId="{814C0117-EC7B-4EBC-A009-0C73F43105B8}" srcOrd="2" destOrd="0" presId="urn:microsoft.com/office/officeart/2005/8/layout/hProcess9"/>
    <dgm:cxn modelId="{3F627D70-6F5D-470D-8CED-DBE5371147EC}" type="presParOf" srcId="{44F9D3B9-2833-4A76-9A80-CC6914938A48}" destId="{665C2AD4-8CF7-4332-AC50-E9F04E8E576B}" srcOrd="3" destOrd="0" presId="urn:microsoft.com/office/officeart/2005/8/layout/hProcess9"/>
    <dgm:cxn modelId="{8563E3EC-C9B5-408C-AB9D-87C24DE32FC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b="1" dirty="0"/>
            <a:t>National Occupational award</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pPr>
        <a:solidFill>
          <a:schemeClr val="accent4">
            <a:lumMod val="7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pPr algn="ctr"/>
          <a:r>
            <a:rPr lang="en-US" sz="2400" dirty="0">
              <a:solidFill>
                <a:schemeClr val="bg1"/>
              </a:solidFill>
            </a:rPr>
            <a:t>Certify achievements of competence – specific occupation </a:t>
          </a: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pPr>
        <a:solidFill>
          <a:schemeClr val="accent6">
            <a:lumMod val="60000"/>
            <a:lumOff val="4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pPr algn="ctr"/>
          <a:r>
            <a:rPr kumimoji="0" lang="en-US" sz="2400" dirty="0">
              <a:effectLst/>
              <a:latin typeface="+mn-lt"/>
              <a:ea typeface="+mn-ea"/>
              <a:cs typeface="+mn-cs"/>
            </a:rPr>
            <a:t>e.g. – Ship Master, </a:t>
          </a:r>
          <a:r>
            <a:rPr kumimoji="0" lang="en-US" sz="2400" dirty="0" err="1">
              <a:effectLst/>
              <a:latin typeface="+mn-lt"/>
              <a:ea typeface="+mn-ea"/>
              <a:cs typeface="+mn-cs"/>
            </a:rPr>
            <a:t>specialisation</a:t>
          </a:r>
          <a:r>
            <a:rPr kumimoji="0" lang="en-US" sz="2400" dirty="0">
              <a:effectLst/>
              <a:latin typeface="+mn-lt"/>
              <a:ea typeface="+mn-ea"/>
              <a:cs typeface="+mn-cs"/>
            </a:rPr>
            <a:t> ‘</a:t>
          </a:r>
          <a:r>
            <a:rPr kumimoji="0" lang="en-US" sz="2400" dirty="0" err="1">
              <a:effectLst/>
              <a:latin typeface="+mn-lt"/>
              <a:ea typeface="+mn-ea"/>
              <a:cs typeface="+mn-cs"/>
            </a:rPr>
            <a:t>harbour</a:t>
          </a:r>
          <a:r>
            <a:rPr kumimoji="0" lang="en-US" sz="2400" dirty="0">
              <a:effectLst/>
              <a:latin typeface="+mn-lt"/>
              <a:ea typeface="+mn-ea"/>
              <a:cs typeface="+mn-cs"/>
            </a:rPr>
            <a:t> pilot’</a:t>
          </a: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b="1" dirty="0"/>
            <a:t>National Skill Certificate </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pPr>
        <a:solidFill>
          <a:schemeClr val="accent4">
            <a:lumMod val="7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kumimoji="0" lang="en-ZA" sz="2400" dirty="0">
              <a:solidFill>
                <a:schemeClr val="bg1"/>
              </a:solidFill>
              <a:effectLst/>
              <a:latin typeface="+mn-lt"/>
              <a:ea typeface="+mn-ea"/>
              <a:cs typeface="+mn-cs"/>
            </a:rPr>
            <a:t>Certify distinct occupational related  set of skills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pPr>
        <a:solidFill>
          <a:schemeClr val="accent6">
            <a:lumMod val="60000"/>
            <a:lumOff val="4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r>
            <a:rPr lang="en-US" sz="2400" dirty="0"/>
            <a:t>e.g. National Skill Certificate Manage loan portfolios L4</a:t>
          </a:r>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54423"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AC1F5105-FE17-438E-9B4F-D5E2C3A3126B}" type="presOf" srcId="{80756A21-35ED-4CD4-8EAB-32A04926BD9D}" destId="{54192DF2-418F-433E-B8ED-736FF77E592E}" srcOrd="0" destOrd="0" presId="urn:microsoft.com/office/officeart/2005/8/layout/hierarchy3"/>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8E42F520-A6C0-4896-9C86-3FA67DEE96E6}" type="presOf" srcId="{C03CB1F4-7F17-4518-AF8A-CC898C565749}" destId="{8A02A319-79FC-40F8-A440-382EDF75D5E4}" srcOrd="0" destOrd="0" presId="urn:microsoft.com/office/officeart/2005/8/layout/hierarchy3"/>
    <dgm:cxn modelId="{A865E223-C108-41E2-92E2-0C24FF0A9B6C}" type="presOf" srcId="{0CD85615-DCA1-494E-9E6C-2A5F5BBC78C6}" destId="{1D988BA5-7718-4C89-8B8F-3CE438A09815}" srcOrd="0" destOrd="0" presId="urn:microsoft.com/office/officeart/2005/8/layout/hierarchy3"/>
    <dgm:cxn modelId="{5A1A0C60-E7EC-45DA-873B-1197184AF384}" type="presOf" srcId="{7C351A2C-1931-40B8-9409-6896FB54BC6B}" destId="{C42CA27C-3D85-42D8-BF99-19180EBC3F92}"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CBC2C494-24BC-427D-A9F2-164322B0446D}" type="presOf" srcId="{D8C0EB12-2BEE-4E57-ADB5-74CCFFDB9151}" destId="{681624F5-0C14-4AA2-8F41-9C06658E6BBF}" srcOrd="1" destOrd="0" presId="urn:microsoft.com/office/officeart/2005/8/layout/hierarchy3"/>
    <dgm:cxn modelId="{1E612B95-990A-420D-9FDA-C44FACCE53EA}" type="presOf" srcId="{D8C0EB12-2BEE-4E57-ADB5-74CCFFDB9151}" destId="{4C30E907-9459-4BCE-9CEE-D50CA8E25CB3}" srcOrd="0" destOrd="0" presId="urn:microsoft.com/office/officeart/2005/8/layout/hierarchy3"/>
    <dgm:cxn modelId="{A0152CA8-2C57-4C8A-B83B-CA7A93B29B56}" type="presOf" srcId="{1B1E88D3-988D-4436-A148-0D01B717E27E}" destId="{411840A0-FE1C-4D59-9ED4-67B2E7F68839}"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53C9EBB7-817A-455A-A741-C837B8F1DEF4}" type="presOf" srcId="{7AB0807A-8F9A-4609-8C2C-D7EC4B92C7E6}" destId="{BFD4CC16-C250-4D92-BA93-50331FC780EC}" srcOrd="0" destOrd="0" presId="urn:microsoft.com/office/officeart/2005/8/layout/hierarchy3"/>
    <dgm:cxn modelId="{F239BDCC-4855-473F-A001-BF3BD6078599}" type="presOf" srcId="{54F9B4B8-539B-463A-B7B6-30D321D00FB5}" destId="{226821CC-D27B-4EF3-A2C7-C4B85FB42DF7}" srcOrd="0" destOrd="0" presId="urn:microsoft.com/office/officeart/2005/8/layout/hierarchy3"/>
    <dgm:cxn modelId="{749B63D0-210C-4968-8E3B-4844602727AF}" type="presOf" srcId="{7BC72181-087A-4586-AFB7-142E1F2088CD}" destId="{68B5D3B7-AC34-4DC8-BBA6-0AE75D13CF4B}" srcOrd="0" destOrd="0" presId="urn:microsoft.com/office/officeart/2005/8/layout/hierarchy3"/>
    <dgm:cxn modelId="{A6D091D8-6E1D-422D-9614-1B951C919E15}" type="presOf" srcId="{EFAE4652-5489-4792-B8F1-0CE32FD278F2}" destId="{092706B3-A5AF-477B-9BDB-68772B7A4499}" srcOrd="1" destOrd="0" presId="urn:microsoft.com/office/officeart/2005/8/layout/hierarchy3"/>
    <dgm:cxn modelId="{A96A31F4-28AE-49CA-9076-52019AFF1109}" type="presOf" srcId="{EFAE4652-5489-4792-B8F1-0CE32FD278F2}" destId="{0A1306EE-F29D-4CB0-ADDD-B4821031F774}" srcOrd="0" destOrd="0" presId="urn:microsoft.com/office/officeart/2005/8/layout/hierarchy3"/>
    <dgm:cxn modelId="{1663DAFA-583C-489D-90D3-979C35FBA5FD}" type="presOf" srcId="{E82240EE-AA92-4ED4-8AD9-9B9FB566383A}" destId="{924D2391-0E92-4FED-9C83-BF3AA5750AE1}" srcOrd="0" destOrd="0" presId="urn:microsoft.com/office/officeart/2005/8/layout/hierarchy3"/>
    <dgm:cxn modelId="{D128FF20-7027-4B41-A611-5DFBC432DEE8}" type="presParOf" srcId="{924D2391-0E92-4FED-9C83-BF3AA5750AE1}" destId="{09BDC52F-05B3-4748-A327-B830559F3285}" srcOrd="0" destOrd="0" presId="urn:microsoft.com/office/officeart/2005/8/layout/hierarchy3"/>
    <dgm:cxn modelId="{0D689DAD-6226-419A-B97A-4DB97DFC88F7}" type="presParOf" srcId="{09BDC52F-05B3-4748-A327-B830559F3285}" destId="{0310231E-9E7A-4E70-8EC4-B0E9620A714C}" srcOrd="0" destOrd="0" presId="urn:microsoft.com/office/officeart/2005/8/layout/hierarchy3"/>
    <dgm:cxn modelId="{4B4A3DD6-EA3B-4886-83E3-414368B3B108}" type="presParOf" srcId="{0310231E-9E7A-4E70-8EC4-B0E9620A714C}" destId="{4C30E907-9459-4BCE-9CEE-D50CA8E25CB3}" srcOrd="0" destOrd="0" presId="urn:microsoft.com/office/officeart/2005/8/layout/hierarchy3"/>
    <dgm:cxn modelId="{FABD0DBF-DE0D-4EC1-8CFD-531EC41BCEF2}" type="presParOf" srcId="{0310231E-9E7A-4E70-8EC4-B0E9620A714C}" destId="{681624F5-0C14-4AA2-8F41-9C06658E6BBF}" srcOrd="1" destOrd="0" presId="urn:microsoft.com/office/officeart/2005/8/layout/hierarchy3"/>
    <dgm:cxn modelId="{21B7EA43-7628-4FC7-A4BA-29737BF66760}" type="presParOf" srcId="{09BDC52F-05B3-4748-A327-B830559F3285}" destId="{0D4B9C10-CAF6-4559-AA56-CB76D840B27E}" srcOrd="1" destOrd="0" presId="urn:microsoft.com/office/officeart/2005/8/layout/hierarchy3"/>
    <dgm:cxn modelId="{B377BFB3-7D2F-4562-AEBE-EFD44B6748DF}" type="presParOf" srcId="{0D4B9C10-CAF6-4559-AA56-CB76D840B27E}" destId="{411840A0-FE1C-4D59-9ED4-67B2E7F68839}" srcOrd="0" destOrd="0" presId="urn:microsoft.com/office/officeart/2005/8/layout/hierarchy3"/>
    <dgm:cxn modelId="{2885B5DC-4D0A-4E5F-B2BC-914DEF5E126C}" type="presParOf" srcId="{0D4B9C10-CAF6-4559-AA56-CB76D840B27E}" destId="{226821CC-D27B-4EF3-A2C7-C4B85FB42DF7}" srcOrd="1" destOrd="0" presId="urn:microsoft.com/office/officeart/2005/8/layout/hierarchy3"/>
    <dgm:cxn modelId="{90C670A6-2C3E-4C5A-82F7-ACE82A1B8DA9}" type="presParOf" srcId="{0D4B9C10-CAF6-4559-AA56-CB76D840B27E}" destId="{68B5D3B7-AC34-4DC8-BBA6-0AE75D13CF4B}" srcOrd="2" destOrd="0" presId="urn:microsoft.com/office/officeart/2005/8/layout/hierarchy3"/>
    <dgm:cxn modelId="{468AFCCD-F43B-4729-AC31-2EAF4A80E4DC}" type="presParOf" srcId="{0D4B9C10-CAF6-4559-AA56-CB76D840B27E}" destId="{BFD4CC16-C250-4D92-BA93-50331FC780EC}" srcOrd="3" destOrd="0" presId="urn:microsoft.com/office/officeart/2005/8/layout/hierarchy3"/>
    <dgm:cxn modelId="{D3B2B863-FA36-44E0-9897-B7DC1072A46A}" type="presParOf" srcId="{924D2391-0E92-4FED-9C83-BF3AA5750AE1}" destId="{4C57C817-16D4-48D1-A890-1D4C1D4980F0}" srcOrd="1" destOrd="0" presId="urn:microsoft.com/office/officeart/2005/8/layout/hierarchy3"/>
    <dgm:cxn modelId="{07750409-A828-4B67-8BCF-2198F63B3838}" type="presParOf" srcId="{4C57C817-16D4-48D1-A890-1D4C1D4980F0}" destId="{1F39DF84-750F-4FD7-98A9-4732194DEB8C}" srcOrd="0" destOrd="0" presId="urn:microsoft.com/office/officeart/2005/8/layout/hierarchy3"/>
    <dgm:cxn modelId="{63159BD6-B80E-4E49-A9D8-F87EE1C1AA8A}" type="presParOf" srcId="{1F39DF84-750F-4FD7-98A9-4732194DEB8C}" destId="{0A1306EE-F29D-4CB0-ADDD-B4821031F774}" srcOrd="0" destOrd="0" presId="urn:microsoft.com/office/officeart/2005/8/layout/hierarchy3"/>
    <dgm:cxn modelId="{4C6F7B70-83A5-40D7-89F4-954ADE86E2E6}" type="presParOf" srcId="{1F39DF84-750F-4FD7-98A9-4732194DEB8C}" destId="{092706B3-A5AF-477B-9BDB-68772B7A4499}" srcOrd="1" destOrd="0" presId="urn:microsoft.com/office/officeart/2005/8/layout/hierarchy3"/>
    <dgm:cxn modelId="{80B54620-B3E7-4ECD-85E2-F28AE4CDDD4B}" type="presParOf" srcId="{4C57C817-16D4-48D1-A890-1D4C1D4980F0}" destId="{CA4CE5BE-77AE-4CE6-8489-7448C55E75BB}" srcOrd="1" destOrd="0" presId="urn:microsoft.com/office/officeart/2005/8/layout/hierarchy3"/>
    <dgm:cxn modelId="{B1CD55AD-0650-450E-8460-0A8B087D3A11}" type="presParOf" srcId="{CA4CE5BE-77AE-4CE6-8489-7448C55E75BB}" destId="{54192DF2-418F-433E-B8ED-736FF77E592E}" srcOrd="0" destOrd="0" presId="urn:microsoft.com/office/officeart/2005/8/layout/hierarchy3"/>
    <dgm:cxn modelId="{2C03EBA6-99CE-48CD-B578-258AF26765C1}" type="presParOf" srcId="{CA4CE5BE-77AE-4CE6-8489-7448C55E75BB}" destId="{8A02A319-79FC-40F8-A440-382EDF75D5E4}" srcOrd="1" destOrd="0" presId="urn:microsoft.com/office/officeart/2005/8/layout/hierarchy3"/>
    <dgm:cxn modelId="{2DD0D3C8-A8DF-482E-8864-42F652134FCB}" type="presParOf" srcId="{CA4CE5BE-77AE-4CE6-8489-7448C55E75BB}" destId="{1D988BA5-7718-4C89-8B8F-3CE438A09815}" srcOrd="2" destOrd="0" presId="urn:microsoft.com/office/officeart/2005/8/layout/hierarchy3"/>
    <dgm:cxn modelId="{EA17DF34-91A8-4384-95E8-C2537DD979C1}"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93D63-5A34-4C62-A16F-7BC6D92F4F74}">
      <dsp:nvSpPr>
        <dsp:cNvPr id="0" name=""/>
        <dsp:cNvSpPr/>
      </dsp:nvSpPr>
      <dsp:spPr>
        <a:xfrm>
          <a:off x="3309164" y="77932"/>
          <a:ext cx="2592288" cy="2592288"/>
        </a:xfrm>
        <a:prstGeom prst="ellipse">
          <a:avLst/>
        </a:prstGeom>
        <a:solidFill>
          <a:schemeClr val="accent1">
            <a:alpha val="50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effectLst/>
            </a:rPr>
            <a:t>Practical Competence</a:t>
          </a:r>
        </a:p>
      </dsp:txBody>
      <dsp:txXfrm>
        <a:off x="3654802" y="531583"/>
        <a:ext cx="1901011" cy="1166529"/>
      </dsp:txXfrm>
    </dsp:sp>
    <dsp:sp modelId="{0C36B3DE-114D-485C-B11E-07435040E977}">
      <dsp:nvSpPr>
        <dsp:cNvPr id="0" name=""/>
        <dsp:cNvSpPr/>
      </dsp:nvSpPr>
      <dsp:spPr>
        <a:xfrm>
          <a:off x="4208359" y="1674186"/>
          <a:ext cx="2592288" cy="2592288"/>
        </a:xfrm>
        <a:prstGeom prst="ellipse">
          <a:avLst/>
        </a:prstGeom>
        <a:solidFill>
          <a:schemeClr val="bg1">
            <a:lumMod val="65000"/>
            <a:alpha val="50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Reflective Competence</a:t>
          </a:r>
        </a:p>
      </dsp:txBody>
      <dsp:txXfrm>
        <a:off x="5001168" y="2343860"/>
        <a:ext cx="1555372" cy="1425758"/>
      </dsp:txXfrm>
    </dsp:sp>
    <dsp:sp modelId="{D52A1D83-389C-40A9-BB13-65D1188421C7}">
      <dsp:nvSpPr>
        <dsp:cNvPr id="0" name=""/>
        <dsp:cNvSpPr/>
      </dsp:nvSpPr>
      <dsp:spPr>
        <a:xfrm>
          <a:off x="2337592" y="1674186"/>
          <a:ext cx="2592288" cy="2592288"/>
        </a:xfrm>
        <a:prstGeom prst="ellipse">
          <a:avLst/>
        </a:prstGeom>
        <a:solidFill>
          <a:schemeClr val="accent5">
            <a:alpha val="50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Foundational Competence</a:t>
          </a:r>
        </a:p>
      </dsp:txBody>
      <dsp:txXfrm>
        <a:off x="2581699" y="2343860"/>
        <a:ext cx="1555372" cy="1425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4D91-7A53-4F3B-B0AD-E113947774E5}">
      <dsp:nvSpPr>
        <dsp:cNvPr id="0" name=""/>
        <dsp:cNvSpPr/>
      </dsp:nvSpPr>
      <dsp:spPr>
        <a:xfrm>
          <a:off x="0" y="241621"/>
          <a:ext cx="7920880" cy="686452"/>
        </a:xfrm>
        <a:prstGeom prst="roundRec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ZA" sz="2800" kern="1200" dirty="0"/>
            <a:t>Statutory body to oversee</a:t>
          </a:r>
          <a:endParaRPr lang="en-US" sz="2800" kern="1200" dirty="0"/>
        </a:p>
      </dsp:txBody>
      <dsp:txXfrm>
        <a:off x="33510" y="275131"/>
        <a:ext cx="7853860" cy="619432"/>
      </dsp:txXfrm>
    </dsp:sp>
    <dsp:sp modelId="{1ADDE125-5214-46D8-88CE-F14E467F4FF2}">
      <dsp:nvSpPr>
        <dsp:cNvPr id="0" name=""/>
        <dsp:cNvSpPr/>
      </dsp:nvSpPr>
      <dsp:spPr>
        <a:xfrm>
          <a:off x="0" y="1043334"/>
          <a:ext cx="792088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ZA" sz="2800" kern="1200" dirty="0"/>
            <a:t>Development and implementation of the NQF</a:t>
          </a:r>
          <a:endParaRPr lang="en-US" sz="2800" kern="1200" dirty="0"/>
        </a:p>
      </dsp:txBody>
      <dsp:txXfrm>
        <a:off x="0" y="1043334"/>
        <a:ext cx="7920880" cy="1076400"/>
      </dsp:txXfrm>
    </dsp:sp>
    <dsp:sp modelId="{B4417D9A-EDC7-4934-B733-4A4797016031}">
      <dsp:nvSpPr>
        <dsp:cNvPr id="0" name=""/>
        <dsp:cNvSpPr/>
      </dsp:nvSpPr>
      <dsp:spPr>
        <a:xfrm>
          <a:off x="0" y="2259559"/>
          <a:ext cx="7920880" cy="709653"/>
        </a:xfrm>
        <a:prstGeom prst="roundRect">
          <a:avLst/>
        </a:prstGeom>
        <a:solidFill>
          <a:schemeClr val="accent4"/>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ZA" sz="2800" kern="1200" dirty="0"/>
            <a:t>Formulates </a:t>
          </a:r>
          <a:endParaRPr lang="en-US" sz="2800" kern="1200" dirty="0"/>
        </a:p>
      </dsp:txBody>
      <dsp:txXfrm>
        <a:off x="34642" y="2294201"/>
        <a:ext cx="7851596" cy="640369"/>
      </dsp:txXfrm>
    </dsp:sp>
    <dsp:sp modelId="{BFC2468E-5538-438A-83DF-DE983F7CCDF1}">
      <dsp:nvSpPr>
        <dsp:cNvPr id="0" name=""/>
        <dsp:cNvSpPr/>
      </dsp:nvSpPr>
      <dsp:spPr>
        <a:xfrm>
          <a:off x="0" y="2829388"/>
          <a:ext cx="7920880" cy="127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85750" lvl="1" indent="-285750" algn="l" defTabSz="1244600">
            <a:lnSpc>
              <a:spcPct val="90000"/>
            </a:lnSpc>
            <a:spcBef>
              <a:spcPct val="0"/>
            </a:spcBef>
            <a:spcAft>
              <a:spcPct val="20000"/>
            </a:spcAft>
            <a:buChar char="•"/>
          </a:pPr>
          <a:r>
            <a:rPr lang="en-ZA" sz="2800" kern="1200" dirty="0"/>
            <a:t>Policies and processes to carry out functions linked to the NQF</a:t>
          </a:r>
          <a:endParaRPr lang="en-US" sz="2800" kern="1200" dirty="0"/>
        </a:p>
      </dsp:txBody>
      <dsp:txXfrm>
        <a:off x="0" y="2829388"/>
        <a:ext cx="7920880" cy="12782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5E19F-A8C0-4AE6-BFD1-33267B9FB268}">
      <dsp:nvSpPr>
        <dsp:cNvPr id="0" name=""/>
        <dsp:cNvSpPr/>
      </dsp:nvSpPr>
      <dsp:spPr>
        <a:xfrm>
          <a:off x="2497" y="73095"/>
          <a:ext cx="2435333" cy="8680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Setting Standards</a:t>
          </a:r>
        </a:p>
      </dsp:txBody>
      <dsp:txXfrm>
        <a:off x="2497" y="73095"/>
        <a:ext cx="2435333" cy="868033"/>
      </dsp:txXfrm>
    </dsp:sp>
    <dsp:sp modelId="{C8413A31-4E7F-4EB6-BC4A-655DFA375580}">
      <dsp:nvSpPr>
        <dsp:cNvPr id="0" name=""/>
        <dsp:cNvSpPr/>
      </dsp:nvSpPr>
      <dsp:spPr>
        <a:xfrm>
          <a:off x="2497" y="941128"/>
          <a:ext cx="2435333" cy="3162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Standards and qualifications on all NQF levels</a:t>
          </a:r>
        </a:p>
        <a:p>
          <a:pPr marL="228600" lvl="1" indent="-228600" algn="l" defTabSz="1066800">
            <a:lnSpc>
              <a:spcPct val="90000"/>
            </a:lnSpc>
            <a:spcBef>
              <a:spcPct val="0"/>
            </a:spcBef>
            <a:spcAft>
              <a:spcPct val="15000"/>
            </a:spcAft>
            <a:buChar char="•"/>
          </a:pPr>
          <a:r>
            <a:rPr lang="en-US" sz="2400" kern="1200" dirty="0"/>
            <a:t>Nationally recognized</a:t>
          </a:r>
        </a:p>
        <a:p>
          <a:pPr marL="228600" lvl="1" indent="-228600" algn="l" defTabSz="1066800">
            <a:lnSpc>
              <a:spcPct val="90000"/>
            </a:lnSpc>
            <a:spcBef>
              <a:spcPct val="0"/>
            </a:spcBef>
            <a:spcAft>
              <a:spcPct val="15000"/>
            </a:spcAft>
            <a:buChar char="•"/>
          </a:pPr>
          <a:r>
            <a:rPr lang="en-US" sz="2400" kern="1200" dirty="0"/>
            <a:t>Internationally comparable</a:t>
          </a:r>
        </a:p>
      </dsp:txBody>
      <dsp:txXfrm>
        <a:off x="2497" y="941128"/>
        <a:ext cx="2435333" cy="3162240"/>
      </dsp:txXfrm>
    </dsp:sp>
    <dsp:sp modelId="{ACADF24E-4C29-4BDA-8142-17C3BADAFC1B}">
      <dsp:nvSpPr>
        <dsp:cNvPr id="0" name=""/>
        <dsp:cNvSpPr/>
      </dsp:nvSpPr>
      <dsp:spPr>
        <a:xfrm>
          <a:off x="2778777" y="73095"/>
          <a:ext cx="2435333" cy="8680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National Quality Assurance</a:t>
          </a:r>
        </a:p>
      </dsp:txBody>
      <dsp:txXfrm>
        <a:off x="2778777" y="73095"/>
        <a:ext cx="2435333" cy="868033"/>
      </dsp:txXfrm>
    </dsp:sp>
    <dsp:sp modelId="{F756A0EE-4B25-4B42-8CB6-078FB429B83D}">
      <dsp:nvSpPr>
        <dsp:cNvPr id="0" name=""/>
        <dsp:cNvSpPr/>
      </dsp:nvSpPr>
      <dsp:spPr>
        <a:xfrm>
          <a:off x="2778777" y="941128"/>
          <a:ext cx="2435333" cy="3162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Monitor and evaluate quality in ETD</a:t>
          </a:r>
        </a:p>
        <a:p>
          <a:pPr marL="228600" lvl="1" indent="-228600" algn="l" defTabSz="1066800">
            <a:lnSpc>
              <a:spcPct val="90000"/>
            </a:lnSpc>
            <a:spcBef>
              <a:spcPct val="0"/>
            </a:spcBef>
            <a:spcAft>
              <a:spcPct val="15000"/>
            </a:spcAft>
            <a:buChar char="•"/>
          </a:pPr>
          <a:r>
            <a:rPr lang="en-US" sz="2400" kern="1200" dirty="0"/>
            <a:t>Using accredited bodies</a:t>
          </a:r>
        </a:p>
      </dsp:txBody>
      <dsp:txXfrm>
        <a:off x="2778777" y="941128"/>
        <a:ext cx="2435333" cy="3162240"/>
      </dsp:txXfrm>
    </dsp:sp>
    <dsp:sp modelId="{A153B564-51CA-42A2-95A2-072C93F2B549}">
      <dsp:nvSpPr>
        <dsp:cNvPr id="0" name=""/>
        <dsp:cNvSpPr/>
      </dsp:nvSpPr>
      <dsp:spPr>
        <a:xfrm>
          <a:off x="5555057" y="73095"/>
          <a:ext cx="2435333" cy="8680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National Learner Database</a:t>
          </a:r>
        </a:p>
      </dsp:txBody>
      <dsp:txXfrm>
        <a:off x="5555057" y="73095"/>
        <a:ext cx="2435333" cy="868033"/>
      </dsp:txXfrm>
    </dsp:sp>
    <dsp:sp modelId="{17C74008-B105-48A5-B8F3-DB336CF9D061}">
      <dsp:nvSpPr>
        <dsp:cNvPr id="0" name=""/>
        <dsp:cNvSpPr/>
      </dsp:nvSpPr>
      <dsp:spPr>
        <a:xfrm>
          <a:off x="5555057" y="941128"/>
          <a:ext cx="2435333" cy="3162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Electronic management information system</a:t>
          </a:r>
        </a:p>
        <a:p>
          <a:pPr marL="228600" lvl="1" indent="-228600" algn="l" defTabSz="1066800">
            <a:lnSpc>
              <a:spcPct val="90000"/>
            </a:lnSpc>
            <a:spcBef>
              <a:spcPct val="0"/>
            </a:spcBef>
            <a:spcAft>
              <a:spcPct val="15000"/>
            </a:spcAft>
            <a:buChar char="•"/>
          </a:pPr>
          <a:r>
            <a:rPr lang="en-US" sz="2400" kern="1200" dirty="0"/>
            <a:t>Record learner achievement</a:t>
          </a:r>
        </a:p>
      </dsp:txBody>
      <dsp:txXfrm>
        <a:off x="5555057" y="941128"/>
        <a:ext cx="2435333" cy="31622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281607" y="2265"/>
          <a:ext cx="2885848" cy="973738"/>
        </a:xfrm>
        <a:prstGeom prst="roundRect">
          <a:avLst>
            <a:gd name="adj" fmla="val 10000"/>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Standard</a:t>
          </a:r>
          <a:r>
            <a:rPr lang="en-US" sz="2600" b="1" kern="1200" baseline="0" dirty="0"/>
            <a:t> Creation Function</a:t>
          </a:r>
          <a:endParaRPr lang="en-US" sz="2600" b="1" kern="1200" dirty="0"/>
        </a:p>
      </dsp:txBody>
      <dsp:txXfrm>
        <a:off x="310127" y="30785"/>
        <a:ext cx="2828808" cy="916698"/>
      </dsp:txXfrm>
    </dsp:sp>
    <dsp:sp modelId="{411840A0-FE1C-4D59-9ED4-67B2E7F68839}">
      <dsp:nvSpPr>
        <dsp:cNvPr id="0" name=""/>
        <dsp:cNvSpPr/>
      </dsp:nvSpPr>
      <dsp:spPr>
        <a:xfrm>
          <a:off x="570192" y="976003"/>
          <a:ext cx="246223" cy="778990"/>
        </a:xfrm>
        <a:custGeom>
          <a:avLst/>
          <a:gdLst/>
          <a:ahLst/>
          <a:cxnLst/>
          <a:rect l="0" t="0" r="0" b="0"/>
          <a:pathLst>
            <a:path>
              <a:moveTo>
                <a:pt x="0" y="0"/>
              </a:moveTo>
              <a:lnTo>
                <a:pt x="0" y="778990"/>
              </a:lnTo>
              <a:lnTo>
                <a:pt x="246223" y="77899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816415" y="1219438"/>
          <a:ext cx="3359163" cy="1071112"/>
        </a:xfrm>
        <a:prstGeom prst="roundRect">
          <a:avLst>
            <a:gd name="adj" fmla="val 10000"/>
          </a:avLst>
        </a:prstGeom>
        <a:solidFill>
          <a:schemeClr val="accent4">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Create structures for generating standards</a:t>
          </a:r>
        </a:p>
      </dsp:txBody>
      <dsp:txXfrm>
        <a:off x="847787" y="1250810"/>
        <a:ext cx="3296419" cy="1008368"/>
      </dsp:txXfrm>
    </dsp:sp>
    <dsp:sp modelId="{68B5D3B7-AC34-4DC8-BBA6-0AE75D13CF4B}">
      <dsp:nvSpPr>
        <dsp:cNvPr id="0" name=""/>
        <dsp:cNvSpPr/>
      </dsp:nvSpPr>
      <dsp:spPr>
        <a:xfrm>
          <a:off x="570192" y="976003"/>
          <a:ext cx="220999" cy="2093537"/>
        </a:xfrm>
        <a:custGeom>
          <a:avLst/>
          <a:gdLst/>
          <a:ahLst/>
          <a:cxnLst/>
          <a:rect l="0" t="0" r="0" b="0"/>
          <a:pathLst>
            <a:path>
              <a:moveTo>
                <a:pt x="0" y="0"/>
              </a:moveTo>
              <a:lnTo>
                <a:pt x="0" y="2093537"/>
              </a:lnTo>
              <a:lnTo>
                <a:pt x="220999" y="2093537"/>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791191" y="2533985"/>
          <a:ext cx="3373201" cy="1071112"/>
        </a:xfrm>
        <a:prstGeom prst="roundRect">
          <a:avLst>
            <a:gd name="adj" fmla="val 10000"/>
          </a:avLst>
        </a:prstGeom>
        <a:solidFill>
          <a:schemeClr val="accent6">
            <a:lumMod val="60000"/>
            <a:lumOff val="40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US" sz="2400" kern="1200" dirty="0">
              <a:effectLst/>
              <a:latin typeface="+mn-lt"/>
              <a:ea typeface="+mn-ea"/>
              <a:cs typeface="+mn-cs"/>
            </a:rPr>
            <a:t>Register standard generating bodies</a:t>
          </a:r>
        </a:p>
      </dsp:txBody>
      <dsp:txXfrm>
        <a:off x="822563" y="2565357"/>
        <a:ext cx="3310457" cy="1008368"/>
      </dsp:txXfrm>
    </dsp:sp>
    <dsp:sp modelId="{F74A28E4-268D-42A8-8AC4-A2B310A048C5}">
      <dsp:nvSpPr>
        <dsp:cNvPr id="0" name=""/>
        <dsp:cNvSpPr/>
      </dsp:nvSpPr>
      <dsp:spPr>
        <a:xfrm>
          <a:off x="570192" y="976003"/>
          <a:ext cx="278348" cy="3359397"/>
        </a:xfrm>
        <a:custGeom>
          <a:avLst/>
          <a:gdLst/>
          <a:ahLst/>
          <a:cxnLst/>
          <a:rect l="0" t="0" r="0" b="0"/>
          <a:pathLst>
            <a:path>
              <a:moveTo>
                <a:pt x="0" y="0"/>
              </a:moveTo>
              <a:lnTo>
                <a:pt x="0" y="3359397"/>
              </a:lnTo>
              <a:lnTo>
                <a:pt x="278348" y="3359397"/>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7AE7C5-D151-4782-BB64-0A885CD789E1}">
      <dsp:nvSpPr>
        <dsp:cNvPr id="0" name=""/>
        <dsp:cNvSpPr/>
      </dsp:nvSpPr>
      <dsp:spPr>
        <a:xfrm>
          <a:off x="848541" y="3848532"/>
          <a:ext cx="3255028" cy="973738"/>
        </a:xfrm>
        <a:prstGeom prst="roundRect">
          <a:avLst>
            <a:gd name="adj" fmla="val 10000"/>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Register national standards </a:t>
          </a:r>
        </a:p>
      </dsp:txBody>
      <dsp:txXfrm>
        <a:off x="877061" y="3877052"/>
        <a:ext cx="3197988" cy="916698"/>
      </dsp:txXfrm>
    </dsp:sp>
    <dsp:sp modelId="{0A1306EE-F29D-4CB0-ADDD-B4821031F774}">
      <dsp:nvSpPr>
        <dsp:cNvPr id="0" name=""/>
        <dsp:cNvSpPr/>
      </dsp:nvSpPr>
      <dsp:spPr>
        <a:xfrm>
          <a:off x="4096975" y="2265"/>
          <a:ext cx="2874884" cy="973738"/>
        </a:xfrm>
        <a:prstGeom prst="roundRect">
          <a:avLst>
            <a:gd name="adj" fmla="val 10000"/>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Quality Assurance Functions</a:t>
          </a:r>
        </a:p>
      </dsp:txBody>
      <dsp:txXfrm>
        <a:off x="4125495" y="30785"/>
        <a:ext cx="2817844" cy="916698"/>
      </dsp:txXfrm>
    </dsp:sp>
    <dsp:sp modelId="{54192DF2-418F-433E-B8ED-736FF77E592E}">
      <dsp:nvSpPr>
        <dsp:cNvPr id="0" name=""/>
        <dsp:cNvSpPr/>
      </dsp:nvSpPr>
      <dsp:spPr>
        <a:xfrm>
          <a:off x="4384463" y="976003"/>
          <a:ext cx="290043" cy="802594"/>
        </a:xfrm>
        <a:custGeom>
          <a:avLst/>
          <a:gdLst/>
          <a:ahLst/>
          <a:cxnLst/>
          <a:rect l="0" t="0" r="0" b="0"/>
          <a:pathLst>
            <a:path>
              <a:moveTo>
                <a:pt x="0" y="0"/>
              </a:moveTo>
              <a:lnTo>
                <a:pt x="0" y="802594"/>
              </a:lnTo>
              <a:lnTo>
                <a:pt x="290043" y="802594"/>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674507" y="1243041"/>
          <a:ext cx="3661396" cy="1071112"/>
        </a:xfrm>
        <a:prstGeom prst="roundRect">
          <a:avLst>
            <a:gd name="adj" fmla="val 10000"/>
          </a:avLst>
        </a:prstGeom>
        <a:solidFill>
          <a:schemeClr val="accent4">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Ensure quality of standards is maintained </a:t>
          </a:r>
          <a:endParaRPr lang="en-US" sz="2400" kern="1200" dirty="0">
            <a:solidFill>
              <a:schemeClr val="bg1"/>
            </a:solidFill>
          </a:endParaRPr>
        </a:p>
      </dsp:txBody>
      <dsp:txXfrm>
        <a:off x="4705879" y="1274413"/>
        <a:ext cx="3598652" cy="1008368"/>
      </dsp:txXfrm>
    </dsp:sp>
    <dsp:sp modelId="{1D988BA5-7718-4C89-8B8F-3CE438A09815}">
      <dsp:nvSpPr>
        <dsp:cNvPr id="0" name=""/>
        <dsp:cNvSpPr/>
      </dsp:nvSpPr>
      <dsp:spPr>
        <a:xfrm>
          <a:off x="4384463" y="976003"/>
          <a:ext cx="287488" cy="2093537"/>
        </a:xfrm>
        <a:custGeom>
          <a:avLst/>
          <a:gdLst/>
          <a:ahLst/>
          <a:cxnLst/>
          <a:rect l="0" t="0" r="0" b="0"/>
          <a:pathLst>
            <a:path>
              <a:moveTo>
                <a:pt x="0" y="0"/>
              </a:moveTo>
              <a:lnTo>
                <a:pt x="0" y="2093537"/>
              </a:lnTo>
              <a:lnTo>
                <a:pt x="287488" y="2093537"/>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671952" y="2533985"/>
          <a:ext cx="3554752" cy="1071112"/>
        </a:xfrm>
        <a:prstGeom prst="roundRect">
          <a:avLst>
            <a:gd name="adj" fmla="val 10000"/>
          </a:avLst>
        </a:prstGeom>
        <a:solidFill>
          <a:schemeClr val="accent6">
            <a:lumMod val="60000"/>
            <a:lumOff val="40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Accredit ETQAs</a:t>
          </a:r>
        </a:p>
      </dsp:txBody>
      <dsp:txXfrm>
        <a:off x="4703324" y="2565357"/>
        <a:ext cx="3492008" cy="1008368"/>
      </dsp:txXfrm>
    </dsp:sp>
    <dsp:sp modelId="{E4E8A1DB-E4A0-48D5-9870-5636F18ED123}">
      <dsp:nvSpPr>
        <dsp:cNvPr id="0" name=""/>
        <dsp:cNvSpPr/>
      </dsp:nvSpPr>
      <dsp:spPr>
        <a:xfrm>
          <a:off x="4384463" y="976003"/>
          <a:ext cx="287488" cy="3359397"/>
        </a:xfrm>
        <a:custGeom>
          <a:avLst/>
          <a:gdLst/>
          <a:ahLst/>
          <a:cxnLst/>
          <a:rect l="0" t="0" r="0" b="0"/>
          <a:pathLst>
            <a:path>
              <a:moveTo>
                <a:pt x="0" y="0"/>
              </a:moveTo>
              <a:lnTo>
                <a:pt x="0" y="3359397"/>
              </a:lnTo>
              <a:lnTo>
                <a:pt x="287488" y="3359397"/>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901E8F9-B27D-4D55-A6D0-133A6D7D2C82}">
      <dsp:nvSpPr>
        <dsp:cNvPr id="0" name=""/>
        <dsp:cNvSpPr/>
      </dsp:nvSpPr>
      <dsp:spPr>
        <a:xfrm>
          <a:off x="4671952" y="3848532"/>
          <a:ext cx="3612257" cy="973738"/>
        </a:xfrm>
        <a:prstGeom prst="roundRect">
          <a:avLst>
            <a:gd name="adj" fmla="val 10000"/>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Ensure international comparability</a:t>
          </a:r>
        </a:p>
      </dsp:txBody>
      <dsp:txXfrm>
        <a:off x="4700472" y="3877052"/>
        <a:ext cx="3555217" cy="9166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52525-60DB-4DAF-AEB9-000DEF51A8FB}">
      <dsp:nvSpPr>
        <dsp:cNvPr id="0" name=""/>
        <dsp:cNvSpPr/>
      </dsp:nvSpPr>
      <dsp:spPr>
        <a:xfrm>
          <a:off x="2803596" y="1996974"/>
          <a:ext cx="2817742" cy="2817742"/>
        </a:xfrm>
        <a:prstGeom prst="ellipse">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SAQA accredited ETQAs</a:t>
          </a:r>
        </a:p>
      </dsp:txBody>
      <dsp:txXfrm>
        <a:off x="3216245" y="2409623"/>
        <a:ext cx="1992444" cy="1992444"/>
      </dsp:txXfrm>
    </dsp:sp>
    <dsp:sp modelId="{7D8289D4-8CBD-4020-BAB0-2F2E01F80CFA}">
      <dsp:nvSpPr>
        <dsp:cNvPr id="0" name=""/>
        <dsp:cNvSpPr/>
      </dsp:nvSpPr>
      <dsp:spPr>
        <a:xfrm rot="12384316">
          <a:off x="898532" y="1968199"/>
          <a:ext cx="2052123" cy="603348"/>
        </a:xfrm>
        <a:prstGeom prst="leftArrow">
          <a:avLst>
            <a:gd name="adj1" fmla="val 60000"/>
            <a:gd name="adj2" fmla="val 50000"/>
          </a:avLst>
        </a:prstGeom>
        <a:blipFill rotWithShape="0">
          <a:blip xmlns:r="http://schemas.openxmlformats.org/officeDocument/2006/relationships" r:embed="rId1">
            <a:duotone>
              <a:schemeClr val="accent4">
                <a:shade val="90000"/>
                <a:hueOff val="0"/>
                <a:satOff val="0"/>
                <a:lumOff val="0"/>
                <a:alphaOff val="0"/>
                <a:shade val="22000"/>
                <a:satMod val="160000"/>
              </a:schemeClr>
              <a:schemeClr val="accent4">
                <a:shade val="9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108D320-D3C4-42CB-A343-0AFBE0A97565}">
      <dsp:nvSpPr>
        <dsp:cNvPr id="0" name=""/>
        <dsp:cNvSpPr/>
      </dsp:nvSpPr>
      <dsp:spPr>
        <a:xfrm>
          <a:off x="0" y="1009101"/>
          <a:ext cx="2011161" cy="1608929"/>
        </a:xfrm>
        <a:prstGeom prst="roundRect">
          <a:avLst>
            <a:gd name="adj" fmla="val 10000"/>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dirty="0"/>
            <a:t>Economic Sector</a:t>
          </a:r>
        </a:p>
      </dsp:txBody>
      <dsp:txXfrm>
        <a:off x="47124" y="1056225"/>
        <a:ext cx="1916913" cy="1514681"/>
      </dsp:txXfrm>
    </dsp:sp>
    <dsp:sp modelId="{8505F7D7-65C0-4B57-BB2A-B0BE375EB9B6}">
      <dsp:nvSpPr>
        <dsp:cNvPr id="0" name=""/>
        <dsp:cNvSpPr/>
      </dsp:nvSpPr>
      <dsp:spPr>
        <a:xfrm rot="16200000">
          <a:off x="3566482" y="974121"/>
          <a:ext cx="1291970" cy="603348"/>
        </a:xfrm>
        <a:prstGeom prst="leftArrow">
          <a:avLst>
            <a:gd name="adj1" fmla="val 60000"/>
            <a:gd name="adj2" fmla="val 50000"/>
          </a:avLst>
        </a:prstGeom>
        <a:blipFill rotWithShape="0">
          <a:blip xmlns:r="http://schemas.openxmlformats.org/officeDocument/2006/relationships" r:embed="rId1">
            <a:duotone>
              <a:schemeClr val="accent4">
                <a:shade val="90000"/>
                <a:hueOff val="-31820"/>
                <a:satOff val="-38256"/>
                <a:lumOff val="19228"/>
                <a:alphaOff val="0"/>
                <a:shade val="22000"/>
                <a:satMod val="160000"/>
              </a:schemeClr>
              <a:schemeClr val="accent4">
                <a:shade val="90000"/>
                <a:hueOff val="-31820"/>
                <a:satOff val="-38256"/>
                <a:lumOff val="19228"/>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C088DA2-94F1-4CDD-AADD-A88BEAF2A6C5}">
      <dsp:nvSpPr>
        <dsp:cNvPr id="0" name=""/>
        <dsp:cNvSpPr/>
      </dsp:nvSpPr>
      <dsp:spPr>
        <a:xfrm>
          <a:off x="3206887" y="-174653"/>
          <a:ext cx="2011161" cy="1608929"/>
        </a:xfrm>
        <a:prstGeom prst="roundRect">
          <a:avLst>
            <a:gd name="adj" fmla="val 10000"/>
          </a:avLst>
        </a:prstGeom>
        <a:solidFill>
          <a:schemeClr val="bg1">
            <a:lumMod val="6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dirty="0"/>
            <a:t>Education and Training</a:t>
          </a:r>
        </a:p>
      </dsp:txBody>
      <dsp:txXfrm>
        <a:off x="3254011" y="-127529"/>
        <a:ext cx="1916913" cy="1514681"/>
      </dsp:txXfrm>
    </dsp:sp>
    <dsp:sp modelId="{2FD687CC-BFED-4FB6-B5D9-412163B93D46}">
      <dsp:nvSpPr>
        <dsp:cNvPr id="0" name=""/>
        <dsp:cNvSpPr/>
      </dsp:nvSpPr>
      <dsp:spPr>
        <a:xfrm rot="20015673">
          <a:off x="5474276" y="1968191"/>
          <a:ext cx="2052128" cy="603348"/>
        </a:xfrm>
        <a:prstGeom prst="leftArrow">
          <a:avLst>
            <a:gd name="adj1" fmla="val 60000"/>
            <a:gd name="adj2" fmla="val 50000"/>
          </a:avLst>
        </a:prstGeom>
        <a:blipFill rotWithShape="0">
          <a:blip xmlns:r="http://schemas.openxmlformats.org/officeDocument/2006/relationships" r:embed="rId1">
            <a:duotone>
              <a:schemeClr val="accent4">
                <a:shade val="90000"/>
                <a:hueOff val="-63640"/>
                <a:satOff val="-76511"/>
                <a:lumOff val="38456"/>
                <a:alphaOff val="0"/>
                <a:shade val="22000"/>
                <a:satMod val="160000"/>
              </a:schemeClr>
              <a:schemeClr val="accent4">
                <a:shade val="90000"/>
                <a:hueOff val="-63640"/>
                <a:satOff val="-76511"/>
                <a:lumOff val="38456"/>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8EA4F6-5E07-45C0-B6BF-F41B1BA4F773}">
      <dsp:nvSpPr>
        <dsp:cNvPr id="0" name=""/>
        <dsp:cNvSpPr/>
      </dsp:nvSpPr>
      <dsp:spPr>
        <a:xfrm>
          <a:off x="6413774" y="1009089"/>
          <a:ext cx="2011161" cy="1608929"/>
        </a:xfrm>
        <a:prstGeom prst="roundRect">
          <a:avLst>
            <a:gd name="adj" fmla="val 10000"/>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dirty="0"/>
            <a:t>Social Sector</a:t>
          </a:r>
        </a:p>
      </dsp:txBody>
      <dsp:txXfrm>
        <a:off x="6460898" y="1056213"/>
        <a:ext cx="1916913" cy="15146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52525-60DB-4DAF-AEB9-000DEF51A8FB}">
      <dsp:nvSpPr>
        <dsp:cNvPr id="0" name=""/>
        <dsp:cNvSpPr/>
      </dsp:nvSpPr>
      <dsp:spPr>
        <a:xfrm>
          <a:off x="2882907" y="1862782"/>
          <a:ext cx="2659120" cy="2659120"/>
        </a:xfrm>
        <a:prstGeom prst="ellipse">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Education and Training ETQAs</a:t>
          </a:r>
        </a:p>
      </dsp:txBody>
      <dsp:txXfrm>
        <a:off x="3272326" y="2252201"/>
        <a:ext cx="1880282" cy="1880282"/>
      </dsp:txXfrm>
    </dsp:sp>
    <dsp:sp modelId="{7D8289D4-8CBD-4020-BAB0-2F2E01F80CFA}">
      <dsp:nvSpPr>
        <dsp:cNvPr id="0" name=""/>
        <dsp:cNvSpPr/>
      </dsp:nvSpPr>
      <dsp:spPr>
        <a:xfrm rot="12604376">
          <a:off x="1130874" y="1597732"/>
          <a:ext cx="1964281" cy="757849"/>
        </a:xfrm>
        <a:prstGeom prst="leftArrow">
          <a:avLst>
            <a:gd name="adj1" fmla="val 60000"/>
            <a:gd name="adj2" fmla="val 50000"/>
          </a:avLst>
        </a:prstGeom>
        <a:solidFill>
          <a:schemeClr val="accent4">
            <a:shade val="9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08D320-D3C4-42CB-A343-0AFBE0A97565}">
      <dsp:nvSpPr>
        <dsp:cNvPr id="0" name=""/>
        <dsp:cNvSpPr/>
      </dsp:nvSpPr>
      <dsp:spPr>
        <a:xfrm>
          <a:off x="0" y="474038"/>
          <a:ext cx="2526164" cy="2020931"/>
        </a:xfrm>
        <a:prstGeom prst="roundRect">
          <a:avLst>
            <a:gd name="adj" fmla="val 10000"/>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Higher Education Quality Committee  (HEQC) within Council on Higher Education (CHE)</a:t>
          </a:r>
        </a:p>
      </dsp:txBody>
      <dsp:txXfrm>
        <a:off x="59191" y="533229"/>
        <a:ext cx="2407782" cy="1902549"/>
      </dsp:txXfrm>
    </dsp:sp>
    <dsp:sp modelId="{2FD687CC-BFED-4FB6-B5D9-412163B93D46}">
      <dsp:nvSpPr>
        <dsp:cNvPr id="0" name=""/>
        <dsp:cNvSpPr/>
      </dsp:nvSpPr>
      <dsp:spPr>
        <a:xfrm rot="19795612">
          <a:off x="5329775" y="1597723"/>
          <a:ext cx="1964287" cy="757849"/>
        </a:xfrm>
        <a:prstGeom prst="leftArrow">
          <a:avLst>
            <a:gd name="adj1" fmla="val 60000"/>
            <a:gd name="adj2" fmla="val 50000"/>
          </a:avLst>
        </a:prstGeom>
        <a:solidFill>
          <a:schemeClr val="accent4">
            <a:shade val="90000"/>
            <a:hueOff val="-73343"/>
            <a:satOff val="-79112"/>
            <a:lumOff val="50265"/>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98EA4F6-5E07-45C0-B6BF-F41B1BA4F773}">
      <dsp:nvSpPr>
        <dsp:cNvPr id="0" name=""/>
        <dsp:cNvSpPr/>
      </dsp:nvSpPr>
      <dsp:spPr>
        <a:xfrm>
          <a:off x="5898771" y="474025"/>
          <a:ext cx="2526164" cy="2020931"/>
        </a:xfrm>
        <a:prstGeom prst="roundRect">
          <a:avLst>
            <a:gd name="adj" fmla="val 10000"/>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General and Further Education Quality Assurance Committee</a:t>
          </a:r>
        </a:p>
        <a:p>
          <a:pPr marL="0" lvl="0" indent="0" algn="ctr" defTabSz="1022350">
            <a:lnSpc>
              <a:spcPct val="90000"/>
            </a:lnSpc>
            <a:spcBef>
              <a:spcPct val="0"/>
            </a:spcBef>
            <a:spcAft>
              <a:spcPct val="35000"/>
            </a:spcAft>
            <a:buNone/>
          </a:pPr>
          <a:r>
            <a:rPr lang="en-US" sz="2300" kern="1200" dirty="0"/>
            <a:t>Umalusi</a:t>
          </a:r>
        </a:p>
      </dsp:txBody>
      <dsp:txXfrm>
        <a:off x="5957962" y="533216"/>
        <a:ext cx="2407782" cy="19025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FC06A-786B-4BD6-9CBE-94F58E248449}">
      <dsp:nvSpPr>
        <dsp:cNvPr id="0" name=""/>
        <dsp:cNvSpPr/>
      </dsp:nvSpPr>
      <dsp:spPr>
        <a:xfrm>
          <a:off x="1231585" y="2801"/>
          <a:ext cx="5313693" cy="1466507"/>
        </a:xfrm>
        <a:prstGeom prst="roundRect">
          <a:avLst>
            <a:gd name="adj" fmla="val 10000"/>
          </a:avLst>
        </a:prstGeom>
        <a:solidFill>
          <a:schemeClr val="accent1"/>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Statutory body with two main functions</a:t>
          </a:r>
          <a:r>
            <a:rPr lang="en-ZA" sz="3600" kern="1200" dirty="0"/>
            <a:t>:</a:t>
          </a:r>
          <a:endParaRPr lang="en-US" sz="3600" kern="1200" dirty="0"/>
        </a:p>
      </dsp:txBody>
      <dsp:txXfrm>
        <a:off x="1274538" y="45754"/>
        <a:ext cx="5227787" cy="1380601"/>
      </dsp:txXfrm>
    </dsp:sp>
    <dsp:sp modelId="{CA270F14-CB17-4B9A-A2A7-9D871352E78A}">
      <dsp:nvSpPr>
        <dsp:cNvPr id="0" name=""/>
        <dsp:cNvSpPr/>
      </dsp:nvSpPr>
      <dsp:spPr>
        <a:xfrm>
          <a:off x="6173" y="1699395"/>
          <a:ext cx="3739478" cy="2361803"/>
        </a:xfrm>
        <a:prstGeom prst="roundRect">
          <a:avLst>
            <a:gd name="adj" fmla="val 10000"/>
          </a:avLst>
        </a:prstGeom>
        <a:solidFill>
          <a:schemeClr val="accent5"/>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ZA" sz="2600" kern="1200" dirty="0"/>
            <a:t>Advises and reports to Minister of Labour on national skills development policy and strategy</a:t>
          </a:r>
        </a:p>
      </dsp:txBody>
      <dsp:txXfrm>
        <a:off x="75348" y="1768570"/>
        <a:ext cx="3601128" cy="2223453"/>
      </dsp:txXfrm>
    </dsp:sp>
    <dsp:sp modelId="{8B43A050-45A9-440A-BB87-84DF5EFF102C}">
      <dsp:nvSpPr>
        <dsp:cNvPr id="0" name=""/>
        <dsp:cNvSpPr/>
      </dsp:nvSpPr>
      <dsp:spPr>
        <a:xfrm>
          <a:off x="4037385" y="1699395"/>
          <a:ext cx="3739478" cy="2361803"/>
        </a:xfrm>
        <a:prstGeom prst="roundRect">
          <a:avLst>
            <a:gd name="adj" fmla="val 10000"/>
          </a:avLst>
        </a:prstGeom>
        <a:solidFill>
          <a:schemeClr val="accent5"/>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ZA" sz="2600" kern="1200" dirty="0"/>
            <a:t>Oversees work of the SETAs.</a:t>
          </a:r>
        </a:p>
      </dsp:txBody>
      <dsp:txXfrm>
        <a:off x="4106560" y="1768570"/>
        <a:ext cx="3601128" cy="222345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E352B-CA6B-413C-B7D0-A2CB4767F48F}">
      <dsp:nvSpPr>
        <dsp:cNvPr id="0" name=""/>
        <dsp:cNvSpPr/>
      </dsp:nvSpPr>
      <dsp:spPr>
        <a:xfrm>
          <a:off x="515217" y="627143"/>
          <a:ext cx="2869156" cy="605154"/>
        </a:xfrm>
        <a:prstGeom prst="roundRect">
          <a:avLst>
            <a:gd name="adj" fmla="val 10000"/>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ZA" sz="2800" kern="1200" dirty="0"/>
            <a:t>Critical outcomes </a:t>
          </a:r>
          <a:endParaRPr lang="en-US" sz="2800" kern="1200" dirty="0"/>
        </a:p>
      </dsp:txBody>
      <dsp:txXfrm>
        <a:off x="532941" y="644867"/>
        <a:ext cx="2833708" cy="569706"/>
      </dsp:txXfrm>
    </dsp:sp>
    <dsp:sp modelId="{0DE3CF33-EF04-4DB8-928D-C714A13D38AA}">
      <dsp:nvSpPr>
        <dsp:cNvPr id="0" name=""/>
        <dsp:cNvSpPr/>
      </dsp:nvSpPr>
      <dsp:spPr>
        <a:xfrm rot="5400000">
          <a:off x="1748042" y="1430373"/>
          <a:ext cx="403506" cy="155051"/>
        </a:xfrm>
        <a:prstGeom prst="rightArrow">
          <a:avLst>
            <a:gd name="adj1" fmla="val 667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sp>
    <dsp:sp modelId="{A2870E16-71D6-4806-8784-E0688F2E258D}">
      <dsp:nvSpPr>
        <dsp:cNvPr id="0" name=""/>
        <dsp:cNvSpPr/>
      </dsp:nvSpPr>
      <dsp:spPr>
        <a:xfrm>
          <a:off x="582" y="1783499"/>
          <a:ext cx="3898426" cy="1312845"/>
        </a:xfrm>
        <a:prstGeom prst="roundRect">
          <a:avLst>
            <a:gd name="adj" fmla="val 10000"/>
          </a:avLst>
        </a:prstGeom>
        <a:solidFill>
          <a:schemeClr val="accent5">
            <a:alpha val="9000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bg1"/>
              </a:solidFill>
            </a:rPr>
            <a:t>Broad and  same across all fields of learning</a:t>
          </a:r>
        </a:p>
      </dsp:txBody>
      <dsp:txXfrm>
        <a:off x="39034" y="1821951"/>
        <a:ext cx="3821522" cy="1235941"/>
      </dsp:txXfrm>
    </dsp:sp>
    <dsp:sp modelId="{E350C375-8360-428D-9E41-82119B61DAFB}">
      <dsp:nvSpPr>
        <dsp:cNvPr id="0" name=""/>
        <dsp:cNvSpPr/>
      </dsp:nvSpPr>
      <dsp:spPr>
        <a:xfrm>
          <a:off x="4813372" y="627143"/>
          <a:ext cx="2747471" cy="605154"/>
        </a:xfrm>
        <a:prstGeom prst="roundRect">
          <a:avLst>
            <a:gd name="adj" fmla="val 10000"/>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ZA" sz="2800" kern="1200" dirty="0"/>
            <a:t>Specific outcomes</a:t>
          </a:r>
          <a:endParaRPr lang="en-US" sz="2800" kern="1200" dirty="0"/>
        </a:p>
      </dsp:txBody>
      <dsp:txXfrm>
        <a:off x="4831096" y="644867"/>
        <a:ext cx="2712023" cy="569706"/>
      </dsp:txXfrm>
    </dsp:sp>
    <dsp:sp modelId="{AC4FED5B-13DB-4D45-9923-1B4079D875D2}">
      <dsp:nvSpPr>
        <dsp:cNvPr id="0" name=""/>
        <dsp:cNvSpPr/>
      </dsp:nvSpPr>
      <dsp:spPr>
        <a:xfrm rot="5411412">
          <a:off x="5989339" y="1422342"/>
          <a:ext cx="391751" cy="155051"/>
        </a:xfrm>
        <a:prstGeom prst="rightArrow">
          <a:avLst>
            <a:gd name="adj1" fmla="val 667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sp>
    <dsp:sp modelId="{F3848CF4-AC04-4961-BE7A-662AF3E5AF2B}">
      <dsp:nvSpPr>
        <dsp:cNvPr id="0" name=""/>
        <dsp:cNvSpPr/>
      </dsp:nvSpPr>
      <dsp:spPr>
        <a:xfrm>
          <a:off x="4232908" y="1767438"/>
          <a:ext cx="3898426" cy="1328906"/>
        </a:xfrm>
        <a:prstGeom prst="roundRect">
          <a:avLst>
            <a:gd name="adj" fmla="val 10000"/>
          </a:avLst>
        </a:prstGeom>
        <a:solidFill>
          <a:schemeClr val="accent5">
            <a:alpha val="9000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ZA" sz="2400" kern="1200" dirty="0">
              <a:solidFill>
                <a:schemeClr val="bg1"/>
              </a:solidFill>
            </a:rPr>
            <a:t>Outcomes specific to occupations &amp; fields of learning </a:t>
          </a:r>
        </a:p>
      </dsp:txBody>
      <dsp:txXfrm>
        <a:off x="4271830" y="1806360"/>
        <a:ext cx="3820582" cy="12510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8E779-B936-4467-873E-BB5C2ECD21A0}">
      <dsp:nvSpPr>
        <dsp:cNvPr id="0" name=""/>
        <dsp:cNvSpPr/>
      </dsp:nvSpPr>
      <dsp:spPr>
        <a:xfrm>
          <a:off x="2154" y="49285"/>
          <a:ext cx="2565218" cy="876640"/>
        </a:xfrm>
        <a:prstGeom prst="roundRect">
          <a:avLst>
            <a:gd name="adj" fmla="val 10000"/>
          </a:avLst>
        </a:prstGeom>
        <a:solidFill>
          <a:schemeClr val="accent1"/>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Fundamental Learning</a:t>
          </a:r>
        </a:p>
      </dsp:txBody>
      <dsp:txXfrm>
        <a:off x="27830" y="74961"/>
        <a:ext cx="2513866" cy="825288"/>
      </dsp:txXfrm>
    </dsp:sp>
    <dsp:sp modelId="{EF78125F-88B8-42B7-BC5D-753B2431A1DE}">
      <dsp:nvSpPr>
        <dsp:cNvPr id="0" name=""/>
        <dsp:cNvSpPr/>
      </dsp:nvSpPr>
      <dsp:spPr>
        <a:xfrm rot="5400000">
          <a:off x="1233750" y="976938"/>
          <a:ext cx="102025" cy="102025"/>
        </a:xfrm>
        <a:prstGeom prst="rightArrow">
          <a:avLst>
            <a:gd name="adj1" fmla="val 667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E12A034-CA54-41FA-809D-3C99D827EF15}">
      <dsp:nvSpPr>
        <dsp:cNvPr id="0" name=""/>
        <dsp:cNvSpPr/>
      </dsp:nvSpPr>
      <dsp:spPr>
        <a:xfrm>
          <a:off x="118755" y="1129976"/>
          <a:ext cx="2332016" cy="146997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Competence needed for qualification </a:t>
          </a:r>
        </a:p>
      </dsp:txBody>
      <dsp:txXfrm>
        <a:off x="161809" y="1173030"/>
        <a:ext cx="2245908" cy="1383866"/>
      </dsp:txXfrm>
    </dsp:sp>
    <dsp:sp modelId="{D0BA6392-269C-46F2-BC81-C61CD5576C18}">
      <dsp:nvSpPr>
        <dsp:cNvPr id="0" name=""/>
        <dsp:cNvSpPr/>
      </dsp:nvSpPr>
      <dsp:spPr>
        <a:xfrm rot="5400000">
          <a:off x="1233750" y="2650964"/>
          <a:ext cx="102025" cy="102025"/>
        </a:xfrm>
        <a:prstGeom prst="rightArrow">
          <a:avLst>
            <a:gd name="adj1" fmla="val 667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2436BF1-2A9A-4315-85D8-2234EB4D9273}">
      <dsp:nvSpPr>
        <dsp:cNvPr id="0" name=""/>
        <dsp:cNvSpPr/>
      </dsp:nvSpPr>
      <dsp:spPr>
        <a:xfrm>
          <a:off x="118755" y="2804003"/>
          <a:ext cx="2332016" cy="159678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Communication , numeracy,  personal development, life skills, computer literacy</a:t>
          </a:r>
        </a:p>
      </dsp:txBody>
      <dsp:txXfrm>
        <a:off x="165523" y="2850771"/>
        <a:ext cx="2238480" cy="1503248"/>
      </dsp:txXfrm>
    </dsp:sp>
    <dsp:sp modelId="{59609EA6-839D-4BA2-9960-9A487E1F5D5D}">
      <dsp:nvSpPr>
        <dsp:cNvPr id="0" name=""/>
        <dsp:cNvSpPr/>
      </dsp:nvSpPr>
      <dsp:spPr>
        <a:xfrm>
          <a:off x="2893854" y="49285"/>
          <a:ext cx="2565218" cy="876640"/>
        </a:xfrm>
        <a:prstGeom prst="roundRect">
          <a:avLst>
            <a:gd name="adj" fmla="val 10000"/>
          </a:avLst>
        </a:prstGeom>
        <a:solidFill>
          <a:schemeClr val="accent5"/>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Core Component</a:t>
          </a:r>
        </a:p>
      </dsp:txBody>
      <dsp:txXfrm>
        <a:off x="2919530" y="74961"/>
        <a:ext cx="2513866" cy="825288"/>
      </dsp:txXfrm>
    </dsp:sp>
    <dsp:sp modelId="{BF77085B-6FCE-4F58-8037-03871537C697}">
      <dsp:nvSpPr>
        <dsp:cNvPr id="0" name=""/>
        <dsp:cNvSpPr/>
      </dsp:nvSpPr>
      <dsp:spPr>
        <a:xfrm rot="5400000">
          <a:off x="4125451" y="976938"/>
          <a:ext cx="102025" cy="102025"/>
        </a:xfrm>
        <a:prstGeom prst="rightArrow">
          <a:avLst>
            <a:gd name="adj1" fmla="val 667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420F316-0FBB-4728-B112-17CA6593381C}">
      <dsp:nvSpPr>
        <dsp:cNvPr id="0" name=""/>
        <dsp:cNvSpPr/>
      </dsp:nvSpPr>
      <dsp:spPr>
        <a:xfrm>
          <a:off x="3010455" y="1129976"/>
          <a:ext cx="2332016" cy="147506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Contextualise qualification</a:t>
          </a:r>
        </a:p>
      </dsp:txBody>
      <dsp:txXfrm>
        <a:off x="3053658" y="1173179"/>
        <a:ext cx="2245610" cy="1388658"/>
      </dsp:txXfrm>
    </dsp:sp>
    <dsp:sp modelId="{9411874A-FB92-43CD-B853-8003ADA4D941}">
      <dsp:nvSpPr>
        <dsp:cNvPr id="0" name=""/>
        <dsp:cNvSpPr/>
      </dsp:nvSpPr>
      <dsp:spPr>
        <a:xfrm rot="5400000">
          <a:off x="4125451" y="2656054"/>
          <a:ext cx="102025" cy="102025"/>
        </a:xfrm>
        <a:prstGeom prst="rightArrow">
          <a:avLst>
            <a:gd name="adj1" fmla="val 667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DB61B15-1D2F-460E-9635-A4A2C52E9A2D}">
      <dsp:nvSpPr>
        <dsp:cNvPr id="0" name=""/>
        <dsp:cNvSpPr/>
      </dsp:nvSpPr>
      <dsp:spPr>
        <a:xfrm>
          <a:off x="3010455" y="2809092"/>
          <a:ext cx="2332016" cy="160949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Theory and practice forming  basis of qualification </a:t>
          </a:r>
        </a:p>
      </dsp:txBody>
      <dsp:txXfrm>
        <a:off x="3057596" y="2856233"/>
        <a:ext cx="2237734" cy="1515217"/>
      </dsp:txXfrm>
    </dsp:sp>
    <dsp:sp modelId="{4235FF6F-FB2E-4D45-9FD7-DE833E2A5EEB}">
      <dsp:nvSpPr>
        <dsp:cNvPr id="0" name=""/>
        <dsp:cNvSpPr/>
      </dsp:nvSpPr>
      <dsp:spPr>
        <a:xfrm>
          <a:off x="5785555" y="49285"/>
          <a:ext cx="2565218" cy="876640"/>
        </a:xfrm>
        <a:prstGeom prst="roundRect">
          <a:avLst>
            <a:gd name="adj" fmla="val 10000"/>
          </a:avLst>
        </a:prstGeom>
        <a:solidFill>
          <a:schemeClr val="accent1"/>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Elective Learning</a:t>
          </a:r>
        </a:p>
      </dsp:txBody>
      <dsp:txXfrm>
        <a:off x="5811231" y="74961"/>
        <a:ext cx="2513866" cy="825288"/>
      </dsp:txXfrm>
    </dsp:sp>
    <dsp:sp modelId="{68533C5B-9DA8-406C-A0F2-18182B6EA22C}">
      <dsp:nvSpPr>
        <dsp:cNvPr id="0" name=""/>
        <dsp:cNvSpPr/>
      </dsp:nvSpPr>
      <dsp:spPr>
        <a:xfrm rot="5400000">
          <a:off x="7017151" y="976938"/>
          <a:ext cx="102025" cy="102025"/>
        </a:xfrm>
        <a:prstGeom prst="rightArrow">
          <a:avLst>
            <a:gd name="adj1" fmla="val 667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44A05EF-5652-4883-837B-7A75471FE75F}">
      <dsp:nvSpPr>
        <dsp:cNvPr id="0" name=""/>
        <dsp:cNvSpPr/>
      </dsp:nvSpPr>
      <dsp:spPr>
        <a:xfrm>
          <a:off x="5902156" y="1129976"/>
          <a:ext cx="2332016" cy="148619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Enrich qualification/ specialise in  subject </a:t>
          </a:r>
        </a:p>
      </dsp:txBody>
      <dsp:txXfrm>
        <a:off x="5945685" y="1173505"/>
        <a:ext cx="2244958" cy="1399141"/>
      </dsp:txXfrm>
    </dsp:sp>
    <dsp:sp modelId="{6EFC81D0-6C96-4B83-955E-6E04B1C103C7}">
      <dsp:nvSpPr>
        <dsp:cNvPr id="0" name=""/>
        <dsp:cNvSpPr/>
      </dsp:nvSpPr>
      <dsp:spPr>
        <a:xfrm rot="5400000">
          <a:off x="7017151" y="2667189"/>
          <a:ext cx="102025" cy="102025"/>
        </a:xfrm>
        <a:prstGeom prst="rightArrow">
          <a:avLst>
            <a:gd name="adj1" fmla="val 667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B1638B8-6642-42CE-ABF6-5DF7FFD93417}">
      <dsp:nvSpPr>
        <dsp:cNvPr id="0" name=""/>
        <dsp:cNvSpPr/>
      </dsp:nvSpPr>
      <dsp:spPr>
        <a:xfrm>
          <a:off x="5902156" y="2820228"/>
          <a:ext cx="2332016" cy="161075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Selection of additional credits from which a learner can choose </a:t>
          </a:r>
        </a:p>
      </dsp:txBody>
      <dsp:txXfrm>
        <a:off x="5949333" y="2867405"/>
        <a:ext cx="2237662" cy="15164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93D63-5A34-4C62-A16F-7BC6D92F4F74}">
      <dsp:nvSpPr>
        <dsp:cNvPr id="0" name=""/>
        <dsp:cNvSpPr/>
      </dsp:nvSpPr>
      <dsp:spPr>
        <a:xfrm>
          <a:off x="3309164" y="77932"/>
          <a:ext cx="2592288" cy="2592288"/>
        </a:xfrm>
        <a:prstGeom prst="ellipse">
          <a:avLst/>
        </a:prstGeom>
        <a:solidFill>
          <a:schemeClr val="accent1">
            <a:alpha val="50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effectLst/>
            </a:rPr>
            <a:t>Practical Competence</a:t>
          </a:r>
        </a:p>
      </dsp:txBody>
      <dsp:txXfrm>
        <a:off x="3654802" y="531583"/>
        <a:ext cx="1901011" cy="1166529"/>
      </dsp:txXfrm>
    </dsp:sp>
    <dsp:sp modelId="{0C36B3DE-114D-485C-B11E-07435040E977}">
      <dsp:nvSpPr>
        <dsp:cNvPr id="0" name=""/>
        <dsp:cNvSpPr/>
      </dsp:nvSpPr>
      <dsp:spPr>
        <a:xfrm>
          <a:off x="4208359" y="1674186"/>
          <a:ext cx="2592288" cy="2592288"/>
        </a:xfrm>
        <a:prstGeom prst="ellipse">
          <a:avLst/>
        </a:prstGeom>
        <a:solidFill>
          <a:schemeClr val="bg1">
            <a:lumMod val="65000"/>
            <a:alpha val="50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Reflective Competence</a:t>
          </a:r>
        </a:p>
      </dsp:txBody>
      <dsp:txXfrm>
        <a:off x="5001168" y="2343860"/>
        <a:ext cx="1555372" cy="1425758"/>
      </dsp:txXfrm>
    </dsp:sp>
    <dsp:sp modelId="{D52A1D83-389C-40A9-BB13-65D1188421C7}">
      <dsp:nvSpPr>
        <dsp:cNvPr id="0" name=""/>
        <dsp:cNvSpPr/>
      </dsp:nvSpPr>
      <dsp:spPr>
        <a:xfrm>
          <a:off x="2337592" y="1674186"/>
          <a:ext cx="2592288" cy="2592288"/>
        </a:xfrm>
        <a:prstGeom prst="ellipse">
          <a:avLst/>
        </a:prstGeom>
        <a:solidFill>
          <a:schemeClr val="accent5">
            <a:alpha val="50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Foundational Competence</a:t>
          </a:r>
        </a:p>
      </dsp:txBody>
      <dsp:txXfrm>
        <a:off x="2581699" y="2343860"/>
        <a:ext cx="1555372" cy="14257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8F12F-A27B-4DB3-A05F-53211057B559}">
      <dsp:nvSpPr>
        <dsp:cNvPr id="0" name=""/>
        <dsp:cNvSpPr/>
      </dsp:nvSpPr>
      <dsp:spPr>
        <a:xfrm>
          <a:off x="1003" y="884323"/>
          <a:ext cx="2347785" cy="117389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ZA" sz="3100" kern="1200" dirty="0"/>
            <a:t>Fundamental</a:t>
          </a:r>
        </a:p>
      </dsp:txBody>
      <dsp:txXfrm>
        <a:off x="35385" y="918705"/>
        <a:ext cx="2279021" cy="1105128"/>
      </dsp:txXfrm>
    </dsp:sp>
    <dsp:sp modelId="{11051DF3-8EB5-4451-AAEA-E789D9961E79}">
      <dsp:nvSpPr>
        <dsp:cNvPr id="0" name=""/>
        <dsp:cNvSpPr/>
      </dsp:nvSpPr>
      <dsp:spPr>
        <a:xfrm>
          <a:off x="235781" y="2058216"/>
          <a:ext cx="234778" cy="880419"/>
        </a:xfrm>
        <a:custGeom>
          <a:avLst/>
          <a:gdLst/>
          <a:ahLst/>
          <a:cxnLst/>
          <a:rect l="0" t="0" r="0" b="0"/>
          <a:pathLst>
            <a:path>
              <a:moveTo>
                <a:pt x="0" y="0"/>
              </a:moveTo>
              <a:lnTo>
                <a:pt x="0" y="880419"/>
              </a:lnTo>
              <a:lnTo>
                <a:pt x="234778" y="8804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5669B-6ADC-4D78-A76A-DE478DDED6F2}">
      <dsp:nvSpPr>
        <dsp:cNvPr id="0" name=""/>
        <dsp:cNvSpPr/>
      </dsp:nvSpPr>
      <dsp:spPr>
        <a:xfrm>
          <a:off x="470560" y="2351689"/>
          <a:ext cx="1878228" cy="11738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ZA" sz="1700" kern="1200" dirty="0"/>
            <a:t>Competency needed for qualification as a whole</a:t>
          </a:r>
        </a:p>
      </dsp:txBody>
      <dsp:txXfrm>
        <a:off x="504942" y="2386071"/>
        <a:ext cx="1809464" cy="1105128"/>
      </dsp:txXfrm>
    </dsp:sp>
    <dsp:sp modelId="{D434EB82-3AAA-4DD0-A3DA-A7087B213CB7}">
      <dsp:nvSpPr>
        <dsp:cNvPr id="0" name=""/>
        <dsp:cNvSpPr/>
      </dsp:nvSpPr>
      <dsp:spPr>
        <a:xfrm>
          <a:off x="235781" y="2058216"/>
          <a:ext cx="234778" cy="2347785"/>
        </a:xfrm>
        <a:custGeom>
          <a:avLst/>
          <a:gdLst/>
          <a:ahLst/>
          <a:cxnLst/>
          <a:rect l="0" t="0" r="0" b="0"/>
          <a:pathLst>
            <a:path>
              <a:moveTo>
                <a:pt x="0" y="0"/>
              </a:moveTo>
              <a:lnTo>
                <a:pt x="0" y="2347785"/>
              </a:lnTo>
              <a:lnTo>
                <a:pt x="234778" y="23477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BC019F-6A73-42DB-AD21-5A62AAB26E16}">
      <dsp:nvSpPr>
        <dsp:cNvPr id="0" name=""/>
        <dsp:cNvSpPr/>
      </dsp:nvSpPr>
      <dsp:spPr>
        <a:xfrm>
          <a:off x="470560" y="3819055"/>
          <a:ext cx="1878228" cy="11738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ZA" sz="1700" kern="1200" dirty="0"/>
            <a:t>Communication, numeracy, personal development, computer</a:t>
          </a:r>
        </a:p>
      </dsp:txBody>
      <dsp:txXfrm>
        <a:off x="504942" y="3853437"/>
        <a:ext cx="1809464" cy="1105128"/>
      </dsp:txXfrm>
    </dsp:sp>
    <dsp:sp modelId="{C8465497-5574-437D-9DBA-74242A1D71E8}">
      <dsp:nvSpPr>
        <dsp:cNvPr id="0" name=""/>
        <dsp:cNvSpPr/>
      </dsp:nvSpPr>
      <dsp:spPr>
        <a:xfrm>
          <a:off x="2935735" y="884323"/>
          <a:ext cx="2347785" cy="117389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ZA" sz="3100" kern="1200" dirty="0"/>
            <a:t>Core</a:t>
          </a:r>
        </a:p>
      </dsp:txBody>
      <dsp:txXfrm>
        <a:off x="2970117" y="918705"/>
        <a:ext cx="2279021" cy="1105128"/>
      </dsp:txXfrm>
    </dsp:sp>
    <dsp:sp modelId="{BAF3658E-0837-42AC-9CC8-417F709269EA}">
      <dsp:nvSpPr>
        <dsp:cNvPr id="0" name=""/>
        <dsp:cNvSpPr/>
      </dsp:nvSpPr>
      <dsp:spPr>
        <a:xfrm>
          <a:off x="3170513" y="2058216"/>
          <a:ext cx="234778" cy="880419"/>
        </a:xfrm>
        <a:custGeom>
          <a:avLst/>
          <a:gdLst/>
          <a:ahLst/>
          <a:cxnLst/>
          <a:rect l="0" t="0" r="0" b="0"/>
          <a:pathLst>
            <a:path>
              <a:moveTo>
                <a:pt x="0" y="0"/>
              </a:moveTo>
              <a:lnTo>
                <a:pt x="0" y="880419"/>
              </a:lnTo>
              <a:lnTo>
                <a:pt x="234778" y="8804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EB47-3D62-4028-9E5B-3AC2DD1D5F5A}">
      <dsp:nvSpPr>
        <dsp:cNvPr id="0" name=""/>
        <dsp:cNvSpPr/>
      </dsp:nvSpPr>
      <dsp:spPr>
        <a:xfrm>
          <a:off x="3405292" y="2351689"/>
          <a:ext cx="1878228" cy="11738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ZA" sz="1700" kern="1200" dirty="0"/>
            <a:t>Contextualise the qualification</a:t>
          </a:r>
        </a:p>
      </dsp:txBody>
      <dsp:txXfrm>
        <a:off x="3439674" y="2386071"/>
        <a:ext cx="1809464" cy="1105128"/>
      </dsp:txXfrm>
    </dsp:sp>
    <dsp:sp modelId="{B900909B-7B34-4369-A9C8-95C8424AAC95}">
      <dsp:nvSpPr>
        <dsp:cNvPr id="0" name=""/>
        <dsp:cNvSpPr/>
      </dsp:nvSpPr>
      <dsp:spPr>
        <a:xfrm>
          <a:off x="3170513" y="2058216"/>
          <a:ext cx="234778" cy="2347785"/>
        </a:xfrm>
        <a:custGeom>
          <a:avLst/>
          <a:gdLst/>
          <a:ahLst/>
          <a:cxnLst/>
          <a:rect l="0" t="0" r="0" b="0"/>
          <a:pathLst>
            <a:path>
              <a:moveTo>
                <a:pt x="0" y="0"/>
              </a:moveTo>
              <a:lnTo>
                <a:pt x="0" y="2347785"/>
              </a:lnTo>
              <a:lnTo>
                <a:pt x="234778" y="23477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C99AC-3C95-4C7B-A378-7F8AB6AE20B9}">
      <dsp:nvSpPr>
        <dsp:cNvPr id="0" name=""/>
        <dsp:cNvSpPr/>
      </dsp:nvSpPr>
      <dsp:spPr>
        <a:xfrm>
          <a:off x="3405292" y="3819055"/>
          <a:ext cx="1878228" cy="11738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ZA" sz="1700" kern="1200" dirty="0"/>
            <a:t>Theory and practice forming basis </a:t>
          </a:r>
        </a:p>
      </dsp:txBody>
      <dsp:txXfrm>
        <a:off x="3439674" y="3853437"/>
        <a:ext cx="1809464" cy="1105128"/>
      </dsp:txXfrm>
    </dsp:sp>
    <dsp:sp modelId="{44BF726B-47FA-4D91-B2BE-26AAF1FA112B}">
      <dsp:nvSpPr>
        <dsp:cNvPr id="0" name=""/>
        <dsp:cNvSpPr/>
      </dsp:nvSpPr>
      <dsp:spPr>
        <a:xfrm>
          <a:off x="5870467" y="884323"/>
          <a:ext cx="2347785" cy="117389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ZA" sz="3100" kern="1200" dirty="0"/>
            <a:t>Electives</a:t>
          </a:r>
        </a:p>
      </dsp:txBody>
      <dsp:txXfrm>
        <a:off x="5904849" y="918705"/>
        <a:ext cx="2279021" cy="1105128"/>
      </dsp:txXfrm>
    </dsp:sp>
    <dsp:sp modelId="{274C90E7-5C8E-4757-816C-8A8F591D8934}">
      <dsp:nvSpPr>
        <dsp:cNvPr id="0" name=""/>
        <dsp:cNvSpPr/>
      </dsp:nvSpPr>
      <dsp:spPr>
        <a:xfrm>
          <a:off x="6105245" y="2058216"/>
          <a:ext cx="234778" cy="880419"/>
        </a:xfrm>
        <a:custGeom>
          <a:avLst/>
          <a:gdLst/>
          <a:ahLst/>
          <a:cxnLst/>
          <a:rect l="0" t="0" r="0" b="0"/>
          <a:pathLst>
            <a:path>
              <a:moveTo>
                <a:pt x="0" y="0"/>
              </a:moveTo>
              <a:lnTo>
                <a:pt x="0" y="880419"/>
              </a:lnTo>
              <a:lnTo>
                <a:pt x="234778" y="8804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CAA640-ACEC-43BD-B033-848153169351}">
      <dsp:nvSpPr>
        <dsp:cNvPr id="0" name=""/>
        <dsp:cNvSpPr/>
      </dsp:nvSpPr>
      <dsp:spPr>
        <a:xfrm>
          <a:off x="6340024" y="2351689"/>
          <a:ext cx="1878228" cy="11738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ZA" sz="1700" kern="1200" dirty="0"/>
            <a:t>Enrich qualification or specialise in a subject</a:t>
          </a:r>
        </a:p>
      </dsp:txBody>
      <dsp:txXfrm>
        <a:off x="6374406" y="2386071"/>
        <a:ext cx="1809464" cy="1105128"/>
      </dsp:txXfrm>
    </dsp:sp>
    <dsp:sp modelId="{EA7B5622-F509-4CC6-AB4D-EC803A50210C}">
      <dsp:nvSpPr>
        <dsp:cNvPr id="0" name=""/>
        <dsp:cNvSpPr/>
      </dsp:nvSpPr>
      <dsp:spPr>
        <a:xfrm>
          <a:off x="6105245" y="2058216"/>
          <a:ext cx="234778" cy="2347785"/>
        </a:xfrm>
        <a:custGeom>
          <a:avLst/>
          <a:gdLst/>
          <a:ahLst/>
          <a:cxnLst/>
          <a:rect l="0" t="0" r="0" b="0"/>
          <a:pathLst>
            <a:path>
              <a:moveTo>
                <a:pt x="0" y="0"/>
              </a:moveTo>
              <a:lnTo>
                <a:pt x="0" y="2347785"/>
              </a:lnTo>
              <a:lnTo>
                <a:pt x="234778" y="23477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5F2401-BBD9-4115-AC5F-FCBDFDADD67E}">
      <dsp:nvSpPr>
        <dsp:cNvPr id="0" name=""/>
        <dsp:cNvSpPr/>
      </dsp:nvSpPr>
      <dsp:spPr>
        <a:xfrm>
          <a:off x="6340024" y="3819055"/>
          <a:ext cx="1878228" cy="11738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ZA" sz="1700" kern="1200" dirty="0"/>
            <a:t>Additional subjects a learner can choose</a:t>
          </a:r>
        </a:p>
      </dsp:txBody>
      <dsp:txXfrm>
        <a:off x="6374406" y="3853437"/>
        <a:ext cx="1809464" cy="1105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6DC55-8216-4AA9-9BBD-24F12EA0FBF8}">
      <dsp:nvSpPr>
        <dsp:cNvPr id="0" name=""/>
        <dsp:cNvSpPr/>
      </dsp:nvSpPr>
      <dsp:spPr>
        <a:xfrm>
          <a:off x="2736309" y="0"/>
          <a:ext cx="4248268" cy="1687287"/>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dsp:txBody>
      <dsp:txXfrm>
        <a:off x="2736309" y="210911"/>
        <a:ext cx="3615535" cy="1265465"/>
      </dsp:txXfrm>
    </dsp:sp>
    <dsp:sp modelId="{10005C07-0FD0-4C39-BC02-48AD267A75D8}">
      <dsp:nvSpPr>
        <dsp:cNvPr id="0" name=""/>
        <dsp:cNvSpPr/>
      </dsp:nvSpPr>
      <dsp:spPr>
        <a:xfrm>
          <a:off x="0" y="432"/>
          <a:ext cx="2832179" cy="1687287"/>
        </a:xfrm>
        <a:prstGeom prst="roundRect">
          <a:avLst/>
        </a:prstGeom>
        <a:solidFill>
          <a:schemeClr val="tx1">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Competency</a:t>
          </a:r>
        </a:p>
      </dsp:txBody>
      <dsp:txXfrm>
        <a:off x="82367" y="82799"/>
        <a:ext cx="2667445" cy="1522553"/>
      </dsp:txXfrm>
    </dsp:sp>
    <dsp:sp modelId="{65F09A8A-A106-4503-B16D-B13650008662}">
      <dsp:nvSpPr>
        <dsp:cNvPr id="0" name=""/>
        <dsp:cNvSpPr/>
      </dsp:nvSpPr>
      <dsp:spPr>
        <a:xfrm>
          <a:off x="2832179" y="1856448"/>
          <a:ext cx="4248268" cy="1687287"/>
        </a:xfrm>
        <a:prstGeom prst="rightArrow">
          <a:avLst>
            <a:gd name="adj1" fmla="val 75000"/>
            <a:gd name="adj2" fmla="val 50000"/>
          </a:avLst>
        </a:prstGeom>
        <a:solidFill>
          <a:schemeClr val="accent4">
            <a:tint val="40000"/>
            <a:alpha val="90000"/>
            <a:hueOff val="149262"/>
            <a:satOff val="-6175"/>
            <a:lumOff val="-915"/>
            <a:alphaOff val="0"/>
          </a:schemeClr>
        </a:solidFill>
        <a:ln w="9525" cap="flat" cmpd="sng" algn="ctr">
          <a:solidFill>
            <a:schemeClr val="accent4">
              <a:tint val="40000"/>
              <a:alpha val="90000"/>
              <a:hueOff val="149262"/>
              <a:satOff val="-6175"/>
              <a:lumOff val="-915"/>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dsp:txBody>
      <dsp:txXfrm>
        <a:off x="2832179" y="2067359"/>
        <a:ext cx="3615535" cy="1265465"/>
      </dsp:txXfrm>
    </dsp:sp>
    <dsp:sp modelId="{D900502A-C5C0-4C49-9DF5-13C261C6B883}">
      <dsp:nvSpPr>
        <dsp:cNvPr id="0" name=""/>
        <dsp:cNvSpPr/>
      </dsp:nvSpPr>
      <dsp:spPr>
        <a:xfrm>
          <a:off x="0" y="1856448"/>
          <a:ext cx="2832179" cy="1687287"/>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Interpret</a:t>
          </a:r>
        </a:p>
      </dsp:txBody>
      <dsp:txXfrm>
        <a:off x="82367" y="1938815"/>
        <a:ext cx="2667445" cy="152255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EC3A9-98B2-44F7-A7BD-42092EB4164A}">
      <dsp:nvSpPr>
        <dsp:cNvPr id="0" name=""/>
        <dsp:cNvSpPr/>
      </dsp:nvSpPr>
      <dsp:spPr>
        <a:xfrm>
          <a:off x="3672409" y="2336766"/>
          <a:ext cx="1224132" cy="1047595"/>
        </a:xfrm>
        <a:prstGeom prst="roundRec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t>Learning</a:t>
          </a:r>
        </a:p>
      </dsp:txBody>
      <dsp:txXfrm>
        <a:off x="3723548" y="2387905"/>
        <a:ext cx="1121854" cy="945317"/>
      </dsp:txXfrm>
    </dsp:sp>
    <dsp:sp modelId="{6C8E7984-CF09-4594-B992-1796AD4AB09C}">
      <dsp:nvSpPr>
        <dsp:cNvPr id="0" name=""/>
        <dsp:cNvSpPr/>
      </dsp:nvSpPr>
      <dsp:spPr>
        <a:xfrm rot="16200000">
          <a:off x="4133806" y="2186097"/>
          <a:ext cx="301338" cy="0"/>
        </a:xfrm>
        <a:custGeom>
          <a:avLst/>
          <a:gdLst/>
          <a:ahLst/>
          <a:cxnLst/>
          <a:rect l="0" t="0" r="0" b="0"/>
          <a:pathLst>
            <a:path>
              <a:moveTo>
                <a:pt x="0" y="0"/>
              </a:moveTo>
              <a:lnTo>
                <a:pt x="301338" y="0"/>
              </a:lnTo>
            </a:path>
          </a:pathLst>
        </a:custGeom>
        <a:noFill/>
        <a:ln w="127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97FE34-0A76-4729-8B72-CABCA357F17E}">
      <dsp:nvSpPr>
        <dsp:cNvPr id="0" name=""/>
        <dsp:cNvSpPr/>
      </dsp:nvSpPr>
      <dsp:spPr>
        <a:xfrm>
          <a:off x="3374225" y="214926"/>
          <a:ext cx="1820501" cy="1820501"/>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Formal Education and training</a:t>
          </a:r>
        </a:p>
      </dsp:txBody>
      <dsp:txXfrm>
        <a:off x="3463095" y="303796"/>
        <a:ext cx="1642761" cy="1642761"/>
      </dsp:txXfrm>
    </dsp:sp>
    <dsp:sp modelId="{57CB45F5-8E34-47D5-955B-01473339C330}">
      <dsp:nvSpPr>
        <dsp:cNvPr id="0" name=""/>
        <dsp:cNvSpPr/>
      </dsp:nvSpPr>
      <dsp:spPr>
        <a:xfrm rot="20784337">
          <a:off x="4890060" y="2658171"/>
          <a:ext cx="462729" cy="0"/>
        </a:xfrm>
        <a:custGeom>
          <a:avLst/>
          <a:gdLst/>
          <a:ahLst/>
          <a:cxnLst/>
          <a:rect l="0" t="0" r="0" b="0"/>
          <a:pathLst>
            <a:path>
              <a:moveTo>
                <a:pt x="0" y="0"/>
              </a:moveTo>
              <a:lnTo>
                <a:pt x="462729" y="0"/>
              </a:lnTo>
            </a:path>
          </a:pathLst>
        </a:custGeom>
        <a:noFill/>
        <a:ln w="127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0941030-B4D1-416C-8A02-CB037DBE5317}">
      <dsp:nvSpPr>
        <dsp:cNvPr id="0" name=""/>
        <dsp:cNvSpPr/>
      </dsp:nvSpPr>
      <dsp:spPr>
        <a:xfrm>
          <a:off x="5346308" y="1473421"/>
          <a:ext cx="1820501" cy="1820501"/>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Formal &amp; informal on the job</a:t>
          </a:r>
        </a:p>
      </dsp:txBody>
      <dsp:txXfrm>
        <a:off x="5435178" y="1562291"/>
        <a:ext cx="1642761" cy="1642761"/>
      </dsp:txXfrm>
    </dsp:sp>
    <dsp:sp modelId="{DB811D49-3420-4071-A653-1EA0B91102D3}">
      <dsp:nvSpPr>
        <dsp:cNvPr id="0" name=""/>
        <dsp:cNvSpPr/>
      </dsp:nvSpPr>
      <dsp:spPr>
        <a:xfrm rot="3142951">
          <a:off x="4638051" y="3486133"/>
          <a:ext cx="256963" cy="0"/>
        </a:xfrm>
        <a:custGeom>
          <a:avLst/>
          <a:gdLst/>
          <a:ahLst/>
          <a:cxnLst/>
          <a:rect l="0" t="0" r="0" b="0"/>
          <a:pathLst>
            <a:path>
              <a:moveTo>
                <a:pt x="0" y="0"/>
              </a:moveTo>
              <a:lnTo>
                <a:pt x="256963" y="0"/>
              </a:lnTo>
            </a:path>
          </a:pathLst>
        </a:custGeom>
        <a:noFill/>
        <a:ln w="127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B8EADAF-20E8-4F25-8913-50AC85B34629}">
      <dsp:nvSpPr>
        <dsp:cNvPr id="0" name=""/>
        <dsp:cNvSpPr/>
      </dsp:nvSpPr>
      <dsp:spPr>
        <a:xfrm>
          <a:off x="4540042" y="3587903"/>
          <a:ext cx="2012688" cy="1820501"/>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Self study – enjoyment or improvement</a:t>
          </a:r>
        </a:p>
      </dsp:txBody>
      <dsp:txXfrm>
        <a:off x="4628912" y="3676773"/>
        <a:ext cx="1834948" cy="1642761"/>
      </dsp:txXfrm>
    </dsp:sp>
    <dsp:sp modelId="{9F5CEA89-D526-4353-AD23-AB0C9C7DE288}">
      <dsp:nvSpPr>
        <dsp:cNvPr id="0" name=""/>
        <dsp:cNvSpPr/>
      </dsp:nvSpPr>
      <dsp:spPr>
        <a:xfrm rot="7657020">
          <a:off x="3673946" y="3486133"/>
          <a:ext cx="256961" cy="0"/>
        </a:xfrm>
        <a:custGeom>
          <a:avLst/>
          <a:gdLst/>
          <a:ahLst/>
          <a:cxnLst/>
          <a:rect l="0" t="0" r="0" b="0"/>
          <a:pathLst>
            <a:path>
              <a:moveTo>
                <a:pt x="0" y="0"/>
              </a:moveTo>
              <a:lnTo>
                <a:pt x="256961" y="0"/>
              </a:lnTo>
            </a:path>
          </a:pathLst>
        </a:custGeom>
        <a:noFill/>
        <a:ln w="127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F911811-8DDE-4FA3-99E0-E2C5A891D75A}">
      <dsp:nvSpPr>
        <dsp:cNvPr id="0" name=""/>
        <dsp:cNvSpPr/>
      </dsp:nvSpPr>
      <dsp:spPr>
        <a:xfrm>
          <a:off x="2112337" y="3587903"/>
          <a:ext cx="1820501" cy="1820501"/>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Informal experience workplace/ community </a:t>
          </a:r>
        </a:p>
      </dsp:txBody>
      <dsp:txXfrm>
        <a:off x="2201207" y="3676773"/>
        <a:ext cx="1642761" cy="1642761"/>
      </dsp:txXfrm>
    </dsp:sp>
    <dsp:sp modelId="{9FCD36E4-C8C8-4F75-9AF7-FF9013E59BF0}">
      <dsp:nvSpPr>
        <dsp:cNvPr id="0" name=""/>
        <dsp:cNvSpPr/>
      </dsp:nvSpPr>
      <dsp:spPr>
        <a:xfrm rot="11743980">
          <a:off x="3213885" y="2624787"/>
          <a:ext cx="467276" cy="0"/>
        </a:xfrm>
        <a:custGeom>
          <a:avLst/>
          <a:gdLst/>
          <a:ahLst/>
          <a:cxnLst/>
          <a:rect l="0" t="0" r="0" b="0"/>
          <a:pathLst>
            <a:path>
              <a:moveTo>
                <a:pt x="0" y="0"/>
              </a:moveTo>
              <a:lnTo>
                <a:pt x="467276" y="0"/>
              </a:lnTo>
            </a:path>
          </a:pathLst>
        </a:custGeom>
        <a:noFill/>
        <a:ln w="127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580A615-D3B5-4114-AB2B-1AE20E6318FE}">
      <dsp:nvSpPr>
        <dsp:cNvPr id="0" name=""/>
        <dsp:cNvSpPr/>
      </dsp:nvSpPr>
      <dsp:spPr>
        <a:xfrm>
          <a:off x="1402137" y="1394759"/>
          <a:ext cx="1820501" cy="1820501"/>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Non-formal in-house education &amp; training </a:t>
          </a:r>
        </a:p>
      </dsp:txBody>
      <dsp:txXfrm>
        <a:off x="1491007" y="1483629"/>
        <a:ext cx="1642761" cy="164276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2DE28-8AF8-4872-B642-568C45D7BD00}">
      <dsp:nvSpPr>
        <dsp:cNvPr id="0" name=""/>
        <dsp:cNvSpPr/>
      </dsp:nvSpPr>
      <dsp:spPr>
        <a:xfrm>
          <a:off x="230504" y="2215"/>
          <a:ext cx="3582670" cy="2149602"/>
        </a:xfrm>
        <a:prstGeom prst="roundRect">
          <a:avLst>
            <a:gd name="adj" fmla="val 10000"/>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Candidate identifies learning to be evaluated </a:t>
          </a:r>
        </a:p>
        <a:p>
          <a:pPr marL="0" lvl="0" indent="0" algn="l" defTabSz="1066800">
            <a:lnSpc>
              <a:spcPct val="90000"/>
            </a:lnSpc>
            <a:spcBef>
              <a:spcPct val="0"/>
            </a:spcBef>
            <a:spcAft>
              <a:spcPct val="35000"/>
            </a:spcAft>
            <a:buNone/>
          </a:pPr>
          <a:r>
            <a:rPr lang="en-US" sz="2400" kern="1200" dirty="0"/>
            <a:t>Meeting with  assessor to outline assessment plan</a:t>
          </a:r>
        </a:p>
      </dsp:txBody>
      <dsp:txXfrm>
        <a:off x="293464" y="65175"/>
        <a:ext cx="3456750" cy="2023682"/>
      </dsp:txXfrm>
    </dsp:sp>
    <dsp:sp modelId="{C48BA22E-1E61-48BD-8137-6436400EFB51}">
      <dsp:nvSpPr>
        <dsp:cNvPr id="0" name=""/>
        <dsp:cNvSpPr/>
      </dsp:nvSpPr>
      <dsp:spPr>
        <a:xfrm>
          <a:off x="3991139" y="826248"/>
          <a:ext cx="428732" cy="501536"/>
        </a:xfrm>
        <a:prstGeom prst="rightArrow">
          <a:avLst>
            <a:gd name="adj1" fmla="val 60000"/>
            <a:gd name="adj2" fmla="val 50000"/>
          </a:avLst>
        </a:prstGeom>
        <a:solidFill>
          <a:schemeClr val="accent4">
            <a:shade val="9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3991139" y="926555"/>
        <a:ext cx="300112" cy="300922"/>
      </dsp:txXfrm>
    </dsp:sp>
    <dsp:sp modelId="{58FF5973-B7EE-4E86-98E1-F933EA95E803}">
      <dsp:nvSpPr>
        <dsp:cNvPr id="0" name=""/>
        <dsp:cNvSpPr/>
      </dsp:nvSpPr>
      <dsp:spPr>
        <a:xfrm>
          <a:off x="4622105" y="2215"/>
          <a:ext cx="3582670" cy="2149602"/>
        </a:xfrm>
        <a:prstGeom prst="roundRect">
          <a:avLst>
            <a:gd name="adj" fmla="val 10000"/>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effectLst/>
            </a:rPr>
            <a:t>Candidate collects PoE as evidence  of relevant experience and learning.</a:t>
          </a:r>
          <a:endParaRPr lang="en-ZA" sz="2400" kern="1200" dirty="0">
            <a:effectLst/>
            <a:latin typeface="Times New Roman"/>
            <a:ea typeface="SimSun"/>
          </a:endParaRPr>
        </a:p>
      </dsp:txBody>
      <dsp:txXfrm>
        <a:off x="4685065" y="65175"/>
        <a:ext cx="3456750" cy="2023682"/>
      </dsp:txXfrm>
    </dsp:sp>
    <dsp:sp modelId="{0D9910CC-94F6-44A7-9DAB-6334ACAE7B8F}">
      <dsp:nvSpPr>
        <dsp:cNvPr id="0" name=""/>
        <dsp:cNvSpPr/>
      </dsp:nvSpPr>
      <dsp:spPr>
        <a:xfrm rot="5400000">
          <a:off x="6239470" y="2219448"/>
          <a:ext cx="347940" cy="501536"/>
        </a:xfrm>
        <a:prstGeom prst="rightArrow">
          <a:avLst>
            <a:gd name="adj1" fmla="val 60000"/>
            <a:gd name="adj2" fmla="val 50000"/>
          </a:avLst>
        </a:prstGeom>
        <a:solidFill>
          <a:schemeClr val="accent4">
            <a:shade val="90000"/>
            <a:hueOff val="-48895"/>
            <a:satOff val="-52741"/>
            <a:lumOff val="3351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6262979" y="2296246"/>
        <a:ext cx="300922" cy="243558"/>
      </dsp:txXfrm>
    </dsp:sp>
    <dsp:sp modelId="{EB65C735-038C-421B-A70E-501F5C6F2BBA}">
      <dsp:nvSpPr>
        <dsp:cNvPr id="0" name=""/>
        <dsp:cNvSpPr/>
      </dsp:nvSpPr>
      <dsp:spPr>
        <a:xfrm>
          <a:off x="4622105" y="2808309"/>
          <a:ext cx="3582670" cy="2149602"/>
        </a:xfrm>
        <a:prstGeom prst="roundRect">
          <a:avLst>
            <a:gd name="adj" fmla="val 10000"/>
          </a:avLst>
        </a:prstGeom>
        <a:solidFill>
          <a:schemeClr val="accent4"/>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effectLst/>
            </a:rPr>
            <a:t>Assessor evaluates evidence and candidate’s competence using practical assessment, simulation and questioning</a:t>
          </a:r>
          <a:r>
            <a:rPr lang="en-ZA" sz="2200" kern="1200" dirty="0">
              <a:effectLst/>
            </a:rPr>
            <a:t>.</a:t>
          </a:r>
          <a:endParaRPr lang="en-ZA" sz="2200" kern="1200" dirty="0">
            <a:effectLst/>
            <a:latin typeface="Times New Roman"/>
            <a:ea typeface="SimSun"/>
          </a:endParaRPr>
        </a:p>
      </dsp:txBody>
      <dsp:txXfrm>
        <a:off x="4685065" y="2871269"/>
        <a:ext cx="3456750" cy="2023682"/>
      </dsp:txXfrm>
    </dsp:sp>
    <dsp:sp modelId="{8D083828-4538-4AD7-86BA-B12621F20A6E}">
      <dsp:nvSpPr>
        <dsp:cNvPr id="0" name=""/>
        <dsp:cNvSpPr/>
      </dsp:nvSpPr>
      <dsp:spPr>
        <a:xfrm rot="10800000">
          <a:off x="4015407" y="3632342"/>
          <a:ext cx="428732" cy="501536"/>
        </a:xfrm>
        <a:prstGeom prst="rightArrow">
          <a:avLst>
            <a:gd name="adj1" fmla="val 60000"/>
            <a:gd name="adj2" fmla="val 50000"/>
          </a:avLst>
        </a:prstGeom>
        <a:solidFill>
          <a:schemeClr val="accent4">
            <a:shade val="90000"/>
            <a:hueOff val="-48895"/>
            <a:satOff val="-52741"/>
            <a:lumOff val="3351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4144027" y="3732649"/>
        <a:ext cx="300112" cy="300922"/>
      </dsp:txXfrm>
    </dsp:sp>
    <dsp:sp modelId="{18CFA85F-3DEC-47EB-A719-7300328C72F7}">
      <dsp:nvSpPr>
        <dsp:cNvPr id="0" name=""/>
        <dsp:cNvSpPr/>
      </dsp:nvSpPr>
      <dsp:spPr>
        <a:xfrm>
          <a:off x="230504" y="2808309"/>
          <a:ext cx="3582670" cy="2149602"/>
        </a:xfrm>
        <a:prstGeom prst="roundRect">
          <a:avLst>
            <a:gd name="adj" fmla="val 10000"/>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effectLst/>
            </a:rPr>
            <a:t>Assessor declares candidate “Competent” or “Not Yet Competent” </a:t>
          </a:r>
        </a:p>
        <a:p>
          <a:pPr marL="0" lvl="0" indent="0" algn="l" defTabSz="1066800">
            <a:lnSpc>
              <a:spcPct val="90000"/>
            </a:lnSpc>
            <a:spcBef>
              <a:spcPct val="0"/>
            </a:spcBef>
            <a:spcAft>
              <a:spcPct val="35000"/>
            </a:spcAft>
            <a:buNone/>
          </a:pPr>
          <a:r>
            <a:rPr lang="en-ZA" sz="2400" kern="1200" dirty="0">
              <a:effectLst/>
            </a:rPr>
            <a:t>Submits candidate’s achievement record</a:t>
          </a:r>
        </a:p>
      </dsp:txBody>
      <dsp:txXfrm>
        <a:off x="293464" y="2871269"/>
        <a:ext cx="3456750" cy="20236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3768080" y="2180925"/>
          <a:ext cx="2665944" cy="462684"/>
        </a:xfrm>
        <a:custGeom>
          <a:avLst/>
          <a:gdLst/>
          <a:ahLst/>
          <a:cxnLst/>
          <a:rect l="0" t="0" r="0" b="0"/>
          <a:pathLst>
            <a:path>
              <a:moveTo>
                <a:pt x="0" y="0"/>
              </a:moveTo>
              <a:lnTo>
                <a:pt x="0" y="231342"/>
              </a:lnTo>
              <a:lnTo>
                <a:pt x="2665944" y="231342"/>
              </a:lnTo>
              <a:lnTo>
                <a:pt x="2665944" y="462684"/>
              </a:lnTo>
            </a:path>
          </a:pathLst>
        </a:custGeom>
        <a:noFill/>
        <a:ln w="127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3722360" y="2180925"/>
          <a:ext cx="91440" cy="462684"/>
        </a:xfrm>
        <a:custGeom>
          <a:avLst/>
          <a:gdLst/>
          <a:ahLst/>
          <a:cxnLst/>
          <a:rect l="0" t="0" r="0" b="0"/>
          <a:pathLst>
            <a:path>
              <a:moveTo>
                <a:pt x="45720" y="0"/>
              </a:moveTo>
              <a:lnTo>
                <a:pt x="45720" y="462684"/>
              </a:lnTo>
            </a:path>
          </a:pathLst>
        </a:custGeom>
        <a:noFill/>
        <a:ln w="127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102135" y="2180925"/>
          <a:ext cx="2665944" cy="462684"/>
        </a:xfrm>
        <a:custGeom>
          <a:avLst/>
          <a:gdLst/>
          <a:ahLst/>
          <a:cxnLst/>
          <a:rect l="0" t="0" r="0" b="0"/>
          <a:pathLst>
            <a:path>
              <a:moveTo>
                <a:pt x="2665944" y="0"/>
              </a:moveTo>
              <a:lnTo>
                <a:pt x="2665944" y="231342"/>
              </a:lnTo>
              <a:lnTo>
                <a:pt x="0" y="231342"/>
              </a:lnTo>
              <a:lnTo>
                <a:pt x="0" y="462684"/>
              </a:lnTo>
            </a:path>
          </a:pathLst>
        </a:custGeom>
        <a:noFill/>
        <a:ln w="127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666450" y="1079295"/>
          <a:ext cx="2203259" cy="1101629"/>
        </a:xfrm>
        <a:prstGeom prst="rect">
          <a:avLst/>
        </a:prstGeom>
        <a:solidFill>
          <a:schemeClr val="tx1">
            <a:lumMod val="75000"/>
            <a:alpha val="80000"/>
          </a:schemeClr>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666450" y="1079295"/>
        <a:ext cx="2203259" cy="1101629"/>
      </dsp:txXfrm>
    </dsp:sp>
    <dsp:sp modelId="{249312C4-0F64-47AB-BF40-42C99B3A6E3E}">
      <dsp:nvSpPr>
        <dsp:cNvPr id="0" name=""/>
        <dsp:cNvSpPr/>
      </dsp:nvSpPr>
      <dsp:spPr>
        <a:xfrm>
          <a:off x="505" y="2643610"/>
          <a:ext cx="2203259" cy="1101629"/>
        </a:xfrm>
        <a:prstGeom prst="rect">
          <a:avLst/>
        </a:prstGeom>
        <a:solidFill>
          <a:schemeClr val="accent5">
            <a:lumMod val="75000"/>
            <a:alpha val="70000"/>
          </a:schemeClr>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05" y="2643610"/>
        <a:ext cx="2203259" cy="1101629"/>
      </dsp:txXfrm>
    </dsp:sp>
    <dsp:sp modelId="{EED41511-DE2D-4D0E-BA6E-54FD55567C3D}">
      <dsp:nvSpPr>
        <dsp:cNvPr id="0" name=""/>
        <dsp:cNvSpPr/>
      </dsp:nvSpPr>
      <dsp:spPr>
        <a:xfrm>
          <a:off x="2666450" y="2643610"/>
          <a:ext cx="2203259" cy="1101629"/>
        </a:xfrm>
        <a:prstGeom prst="rect">
          <a:avLst/>
        </a:prstGeom>
        <a:solidFill>
          <a:schemeClr val="bg1">
            <a:lumMod val="65000"/>
            <a:alpha val="70000"/>
          </a:schemeClr>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666450" y="2643610"/>
        <a:ext cx="2203259" cy="1101629"/>
      </dsp:txXfrm>
    </dsp:sp>
    <dsp:sp modelId="{A8B7EC9A-A054-47E5-B4AB-ABADB33095FE}">
      <dsp:nvSpPr>
        <dsp:cNvPr id="0" name=""/>
        <dsp:cNvSpPr/>
      </dsp:nvSpPr>
      <dsp:spPr>
        <a:xfrm>
          <a:off x="5332394" y="2643610"/>
          <a:ext cx="2203259" cy="1101629"/>
        </a:xfrm>
        <a:prstGeom prst="rect">
          <a:avLst/>
        </a:prstGeom>
        <a:solidFill>
          <a:schemeClr val="accent5">
            <a:lumMod val="75000"/>
            <a:alpha val="70000"/>
          </a:schemeClr>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5332394" y="2643610"/>
        <a:ext cx="2203259" cy="110162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B195F-E4AF-40CE-9A00-A2A1DFDA7AEB}">
      <dsp:nvSpPr>
        <dsp:cNvPr id="0" name=""/>
        <dsp:cNvSpPr/>
      </dsp:nvSpPr>
      <dsp:spPr>
        <a:xfrm>
          <a:off x="4304" y="178941"/>
          <a:ext cx="2871846" cy="1435923"/>
        </a:xfrm>
        <a:prstGeom prst="roundRect">
          <a:avLst>
            <a:gd name="adj" fmla="val 10000"/>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ZA" sz="2800" kern="1200" dirty="0"/>
            <a:t>Evaluation of a product </a:t>
          </a:r>
          <a:endParaRPr lang="en-US" sz="2800" kern="1200" dirty="0"/>
        </a:p>
      </dsp:txBody>
      <dsp:txXfrm>
        <a:off x="46361" y="220998"/>
        <a:ext cx="2787732" cy="1351809"/>
      </dsp:txXfrm>
    </dsp:sp>
    <dsp:sp modelId="{E7706158-C012-404C-BC3A-1363C1F287EC}">
      <dsp:nvSpPr>
        <dsp:cNvPr id="0" name=""/>
        <dsp:cNvSpPr/>
      </dsp:nvSpPr>
      <dsp:spPr>
        <a:xfrm>
          <a:off x="291489" y="1614864"/>
          <a:ext cx="287184" cy="1314587"/>
        </a:xfrm>
        <a:custGeom>
          <a:avLst/>
          <a:gdLst/>
          <a:ahLst/>
          <a:cxnLst/>
          <a:rect l="0" t="0" r="0" b="0"/>
          <a:pathLst>
            <a:path>
              <a:moveTo>
                <a:pt x="0" y="0"/>
              </a:moveTo>
              <a:lnTo>
                <a:pt x="0" y="1314587"/>
              </a:lnTo>
              <a:lnTo>
                <a:pt x="287184" y="1314587"/>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9FC0EC-CF1C-4613-8540-729E0A4A39E0}">
      <dsp:nvSpPr>
        <dsp:cNvPr id="0" name=""/>
        <dsp:cNvSpPr/>
      </dsp:nvSpPr>
      <dsp:spPr>
        <a:xfrm>
          <a:off x="578673" y="1973845"/>
          <a:ext cx="3057942" cy="1911213"/>
        </a:xfrm>
        <a:prstGeom prst="roundRect">
          <a:avLst>
            <a:gd name="adj" fmla="val 10000"/>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bg1"/>
              </a:solidFill>
            </a:rPr>
            <a:t>Something  learner has produced after task has been completed</a:t>
          </a:r>
          <a:endParaRPr lang="en-US" sz="2400" kern="1200" dirty="0">
            <a:solidFill>
              <a:schemeClr val="bg1"/>
            </a:solidFill>
          </a:endParaRPr>
        </a:p>
      </dsp:txBody>
      <dsp:txXfrm>
        <a:off x="634651" y="2029823"/>
        <a:ext cx="2945986" cy="1799257"/>
      </dsp:txXfrm>
    </dsp:sp>
    <dsp:sp modelId="{6B65799A-736C-43DC-BB41-6D4094DC0B92}">
      <dsp:nvSpPr>
        <dsp:cNvPr id="0" name=""/>
        <dsp:cNvSpPr/>
      </dsp:nvSpPr>
      <dsp:spPr>
        <a:xfrm>
          <a:off x="3780208" y="178941"/>
          <a:ext cx="2871846" cy="1435923"/>
        </a:xfrm>
        <a:prstGeom prst="roundRect">
          <a:avLst>
            <a:gd name="adj" fmla="val 10000"/>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ZA" sz="2800" kern="1200" dirty="0"/>
            <a:t>Questioning </a:t>
          </a:r>
          <a:endParaRPr lang="en-US" sz="2800" kern="1200" dirty="0"/>
        </a:p>
      </dsp:txBody>
      <dsp:txXfrm>
        <a:off x="3822265" y="220998"/>
        <a:ext cx="2787732" cy="1351809"/>
      </dsp:txXfrm>
    </dsp:sp>
    <dsp:sp modelId="{603E8CBF-ACAF-408A-99C8-FD46DAFE509C}">
      <dsp:nvSpPr>
        <dsp:cNvPr id="0" name=""/>
        <dsp:cNvSpPr/>
      </dsp:nvSpPr>
      <dsp:spPr>
        <a:xfrm>
          <a:off x="4067392" y="1614864"/>
          <a:ext cx="287184" cy="1314587"/>
        </a:xfrm>
        <a:custGeom>
          <a:avLst/>
          <a:gdLst/>
          <a:ahLst/>
          <a:cxnLst/>
          <a:rect l="0" t="0" r="0" b="0"/>
          <a:pathLst>
            <a:path>
              <a:moveTo>
                <a:pt x="0" y="0"/>
              </a:moveTo>
              <a:lnTo>
                <a:pt x="0" y="1314587"/>
              </a:lnTo>
              <a:lnTo>
                <a:pt x="287184" y="1314587"/>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F2EA11-50AA-49E7-9AE8-E600EACC04F3}">
      <dsp:nvSpPr>
        <dsp:cNvPr id="0" name=""/>
        <dsp:cNvSpPr/>
      </dsp:nvSpPr>
      <dsp:spPr>
        <a:xfrm>
          <a:off x="4354577" y="1973845"/>
          <a:ext cx="3057942" cy="1911213"/>
        </a:xfrm>
        <a:prstGeom prst="roundRect">
          <a:avLst>
            <a:gd name="adj" fmla="val 10000"/>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ZA" sz="2400" kern="1200" dirty="0">
              <a:solidFill>
                <a:schemeClr val="bg1"/>
              </a:solidFill>
            </a:rPr>
            <a:t>Asking questions orally or in writing </a:t>
          </a:r>
          <a:r>
            <a:rPr lang="en-ZA" sz="2400" kern="1200" baseline="0" dirty="0">
              <a:solidFill>
                <a:schemeClr val="bg1"/>
              </a:solidFill>
            </a:rPr>
            <a:t> - </a:t>
          </a:r>
          <a:r>
            <a:rPr lang="en-ZA" sz="2400" kern="1200" dirty="0">
              <a:solidFill>
                <a:schemeClr val="bg1"/>
              </a:solidFill>
            </a:rPr>
            <a:t> answered orally or in writing</a:t>
          </a:r>
        </a:p>
      </dsp:txBody>
      <dsp:txXfrm>
        <a:off x="4410555" y="2029823"/>
        <a:ext cx="2945986" cy="179925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2B7E-7D33-44DE-9485-4644D6095BD3}">
      <dsp:nvSpPr>
        <dsp:cNvPr id="0" name=""/>
        <dsp:cNvSpPr/>
      </dsp:nvSpPr>
      <dsp:spPr>
        <a:xfrm>
          <a:off x="1701991" y="-51956"/>
          <a:ext cx="2194639" cy="1219244"/>
        </a:xfrm>
        <a:prstGeom prst="roundRect">
          <a:avLst>
            <a:gd name="adj" fmla="val 10000"/>
          </a:avLst>
        </a:prstGeom>
        <a:solidFill>
          <a:schemeClr val="accent1">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Advantages</a:t>
          </a:r>
        </a:p>
      </dsp:txBody>
      <dsp:txXfrm>
        <a:off x="1737701" y="-16246"/>
        <a:ext cx="2123219" cy="1147824"/>
      </dsp:txXfrm>
    </dsp:sp>
    <dsp:sp modelId="{A8F17710-01BA-4B87-AD9C-5F6FE8408607}">
      <dsp:nvSpPr>
        <dsp:cNvPr id="0" name=""/>
        <dsp:cNvSpPr/>
      </dsp:nvSpPr>
      <dsp:spPr>
        <a:xfrm>
          <a:off x="4321855" y="-51956"/>
          <a:ext cx="2194639" cy="1219244"/>
        </a:xfrm>
        <a:prstGeom prst="roundRect">
          <a:avLst>
            <a:gd name="adj" fmla="val 10000"/>
          </a:avLst>
        </a:prstGeom>
        <a:solidFill>
          <a:schemeClr val="accent1">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Disadvantages</a:t>
          </a:r>
        </a:p>
      </dsp:txBody>
      <dsp:txXfrm>
        <a:off x="4357565" y="-16246"/>
        <a:ext cx="2123219" cy="1147824"/>
      </dsp:txXfrm>
    </dsp:sp>
    <dsp:sp modelId="{DBF7AA6B-1DEB-47BC-9EA3-843FAD02BBF7}">
      <dsp:nvSpPr>
        <dsp:cNvPr id="0" name=""/>
        <dsp:cNvSpPr/>
      </dsp:nvSpPr>
      <dsp:spPr>
        <a:xfrm>
          <a:off x="3733267" y="4336315"/>
          <a:ext cx="755729" cy="755729"/>
        </a:xfrm>
        <a:prstGeom prst="triangl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25CBA5D1-6EA0-4A97-99DA-3D3B1D7F2772}">
      <dsp:nvSpPr>
        <dsp:cNvPr id="0" name=""/>
        <dsp:cNvSpPr/>
      </dsp:nvSpPr>
      <dsp:spPr>
        <a:xfrm rot="21360000">
          <a:off x="1843250" y="4012476"/>
          <a:ext cx="4535764" cy="31717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A5F7D770-8CC7-470D-8364-4AB104903938}">
      <dsp:nvSpPr>
        <dsp:cNvPr id="0" name=""/>
        <dsp:cNvSpPr/>
      </dsp:nvSpPr>
      <dsp:spPr>
        <a:xfrm rot="21360000">
          <a:off x="1760837" y="3409999"/>
          <a:ext cx="1979962" cy="683769"/>
        </a:xfrm>
        <a:prstGeom prst="roundRect">
          <a:avLst/>
        </a:prstGeom>
        <a:solidFill>
          <a:srgbClr val="008080"/>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Observe entire process</a:t>
          </a:r>
        </a:p>
      </dsp:txBody>
      <dsp:txXfrm>
        <a:off x="1794216" y="3443378"/>
        <a:ext cx="1913204" cy="617011"/>
      </dsp:txXfrm>
    </dsp:sp>
    <dsp:sp modelId="{0A27B232-2868-48F6-BCE1-71EB944DC87E}">
      <dsp:nvSpPr>
        <dsp:cNvPr id="0" name=""/>
        <dsp:cNvSpPr/>
      </dsp:nvSpPr>
      <dsp:spPr>
        <a:xfrm rot="21360000">
          <a:off x="1710455" y="2744957"/>
          <a:ext cx="1979962" cy="683769"/>
        </a:xfrm>
        <a:prstGeom prst="roundRect">
          <a:avLst/>
        </a:prstGeom>
        <a:solidFill>
          <a:schemeClr val="bg1">
            <a:lumMod val="6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Best to assess performance</a:t>
          </a:r>
        </a:p>
      </dsp:txBody>
      <dsp:txXfrm>
        <a:off x="1743834" y="2778336"/>
        <a:ext cx="1913204" cy="617011"/>
      </dsp:txXfrm>
    </dsp:sp>
    <dsp:sp modelId="{8DCDF3DB-92FC-451F-BDA2-CDAD6A2C5653}">
      <dsp:nvSpPr>
        <dsp:cNvPr id="0" name=""/>
        <dsp:cNvSpPr/>
      </dsp:nvSpPr>
      <dsp:spPr>
        <a:xfrm rot="21360000">
          <a:off x="1660073" y="2079914"/>
          <a:ext cx="1979962" cy="683769"/>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Direct </a:t>
          </a:r>
        </a:p>
      </dsp:txBody>
      <dsp:txXfrm>
        <a:off x="1693452" y="2113293"/>
        <a:ext cx="1913204" cy="617011"/>
      </dsp:txXfrm>
    </dsp:sp>
    <dsp:sp modelId="{34F6C7E7-EF72-49E7-9F47-10C004365103}">
      <dsp:nvSpPr>
        <dsp:cNvPr id="0" name=""/>
        <dsp:cNvSpPr/>
      </dsp:nvSpPr>
      <dsp:spPr>
        <a:xfrm rot="21360000">
          <a:off x="1609691" y="1414872"/>
          <a:ext cx="1979962" cy="683769"/>
        </a:xfrm>
        <a:prstGeom prst="roundRect">
          <a:avLst/>
        </a:prstGeom>
        <a:solidFill>
          <a:schemeClr val="bg1">
            <a:lumMod val="6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Authentic</a:t>
          </a:r>
        </a:p>
      </dsp:txBody>
      <dsp:txXfrm>
        <a:off x="1643070" y="1448251"/>
        <a:ext cx="1913204" cy="617011"/>
      </dsp:txXfrm>
    </dsp:sp>
    <dsp:sp modelId="{956B3B5F-A56B-484E-BCD5-EE08FC492133}">
      <dsp:nvSpPr>
        <dsp:cNvPr id="0" name=""/>
        <dsp:cNvSpPr/>
      </dsp:nvSpPr>
      <dsp:spPr>
        <a:xfrm rot="21360000">
          <a:off x="4380701" y="3228624"/>
          <a:ext cx="1979962" cy="683769"/>
        </a:xfrm>
        <a:prstGeom prst="roundRect">
          <a:avLst/>
        </a:prstGeom>
        <a:solidFill>
          <a:schemeClr val="bg1">
            <a:lumMod val="6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Time Consuming</a:t>
          </a:r>
        </a:p>
      </dsp:txBody>
      <dsp:txXfrm>
        <a:off x="4414080" y="3262003"/>
        <a:ext cx="1913204" cy="617011"/>
      </dsp:txXfrm>
    </dsp:sp>
    <dsp:sp modelId="{531A81A0-037A-4BC5-9A9A-F2E7B39F314F}">
      <dsp:nvSpPr>
        <dsp:cNvPr id="0" name=""/>
        <dsp:cNvSpPr/>
      </dsp:nvSpPr>
      <dsp:spPr>
        <a:xfrm rot="21360000">
          <a:off x="4330319" y="2563582"/>
          <a:ext cx="1979962" cy="683769"/>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 evidence of understanding</a:t>
          </a:r>
        </a:p>
      </dsp:txBody>
      <dsp:txXfrm>
        <a:off x="4363698" y="2596961"/>
        <a:ext cx="1913204" cy="617011"/>
      </dsp:txXfrm>
    </dsp:sp>
    <dsp:sp modelId="{1A148224-C73D-475B-93A1-EF14105317BB}">
      <dsp:nvSpPr>
        <dsp:cNvPr id="0" name=""/>
        <dsp:cNvSpPr/>
      </dsp:nvSpPr>
      <dsp:spPr>
        <a:xfrm rot="21360000">
          <a:off x="4279937" y="1898539"/>
          <a:ext cx="1979962" cy="683769"/>
        </a:xfrm>
        <a:prstGeom prst="roundRect">
          <a:avLst/>
        </a:prstGeom>
        <a:solidFill>
          <a:schemeClr val="bg1">
            <a:lumMod val="6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Expensive</a:t>
          </a:r>
        </a:p>
      </dsp:txBody>
      <dsp:txXfrm>
        <a:off x="4313316" y="1931918"/>
        <a:ext cx="1913204" cy="61701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2B7E-7D33-44DE-9485-4644D6095BD3}">
      <dsp:nvSpPr>
        <dsp:cNvPr id="0" name=""/>
        <dsp:cNvSpPr/>
      </dsp:nvSpPr>
      <dsp:spPr>
        <a:xfrm>
          <a:off x="1873163" y="-49139"/>
          <a:ext cx="2038586" cy="1132547"/>
        </a:xfrm>
        <a:prstGeom prst="roundRect">
          <a:avLst>
            <a:gd name="adj" fmla="val 10000"/>
          </a:avLst>
        </a:prstGeom>
        <a:solidFill>
          <a:schemeClr val="accent1">
            <a:alpha val="90000"/>
          </a:schemeClr>
        </a:solidFill>
        <a:ln w="9525" cap="flat" cmpd="sng" algn="ctr">
          <a:solidFill>
            <a:schemeClr val="accent1">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Advantages</a:t>
          </a:r>
        </a:p>
      </dsp:txBody>
      <dsp:txXfrm>
        <a:off x="1906334" y="-15968"/>
        <a:ext cx="1972244" cy="1066205"/>
      </dsp:txXfrm>
    </dsp:sp>
    <dsp:sp modelId="{A8F17710-01BA-4B87-AD9C-5F6FE8408607}">
      <dsp:nvSpPr>
        <dsp:cNvPr id="0" name=""/>
        <dsp:cNvSpPr/>
      </dsp:nvSpPr>
      <dsp:spPr>
        <a:xfrm>
          <a:off x="4306737" y="-49139"/>
          <a:ext cx="2038586" cy="1132547"/>
        </a:xfrm>
        <a:prstGeom prst="roundRect">
          <a:avLst>
            <a:gd name="adj" fmla="val 10000"/>
          </a:avLst>
        </a:prstGeom>
        <a:solidFill>
          <a:schemeClr val="accent1">
            <a:alpha val="90000"/>
          </a:schemeClr>
        </a:solidFill>
        <a:ln w="9525" cap="flat" cmpd="sng" algn="ctr">
          <a:solidFill>
            <a:schemeClr val="accent1">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Disadvantages</a:t>
          </a:r>
        </a:p>
      </dsp:txBody>
      <dsp:txXfrm>
        <a:off x="4339908" y="-15968"/>
        <a:ext cx="1972244" cy="1066205"/>
      </dsp:txXfrm>
    </dsp:sp>
    <dsp:sp modelId="{DBF7AA6B-1DEB-47BC-9EA3-843FAD02BBF7}">
      <dsp:nvSpPr>
        <dsp:cNvPr id="0" name=""/>
        <dsp:cNvSpPr/>
      </dsp:nvSpPr>
      <dsp:spPr>
        <a:xfrm>
          <a:off x="3758247" y="4027096"/>
          <a:ext cx="701992" cy="701992"/>
        </a:xfrm>
        <a:prstGeom prst="triangle">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6C434E4D-AB91-423F-9142-315B0A0E7B20}">
      <dsp:nvSpPr>
        <dsp:cNvPr id="0" name=""/>
        <dsp:cNvSpPr/>
      </dsp:nvSpPr>
      <dsp:spPr>
        <a:xfrm>
          <a:off x="2003266" y="3733196"/>
          <a:ext cx="4211955" cy="284540"/>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B99737C4-9D4B-478C-86FE-17E9CF482510}">
      <dsp:nvSpPr>
        <dsp:cNvPr id="0" name=""/>
        <dsp:cNvSpPr/>
      </dsp:nvSpPr>
      <dsp:spPr>
        <a:xfrm>
          <a:off x="4483639" y="2913268"/>
          <a:ext cx="1684782" cy="786231"/>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 evidence of process</a:t>
          </a:r>
        </a:p>
      </dsp:txBody>
      <dsp:txXfrm>
        <a:off x="4522020" y="2951649"/>
        <a:ext cx="1608020" cy="709469"/>
      </dsp:txXfrm>
    </dsp:sp>
    <dsp:sp modelId="{E74108BF-B11B-442F-944A-727B26C4171C}">
      <dsp:nvSpPr>
        <dsp:cNvPr id="0" name=""/>
        <dsp:cNvSpPr/>
      </dsp:nvSpPr>
      <dsp:spPr>
        <a:xfrm>
          <a:off x="4483639" y="2070877"/>
          <a:ext cx="1684782" cy="786231"/>
        </a:xfrm>
        <a:prstGeom prst="roundRect">
          <a:avLst/>
        </a:prstGeom>
        <a:solidFill>
          <a:schemeClr val="bg1">
            <a:lumMod val="6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 evidence of understanding</a:t>
          </a:r>
        </a:p>
      </dsp:txBody>
      <dsp:txXfrm>
        <a:off x="4522020" y="2109258"/>
        <a:ext cx="1608020" cy="709469"/>
      </dsp:txXfrm>
    </dsp:sp>
    <dsp:sp modelId="{4A73BC2C-5474-4260-93DF-9B469091351D}">
      <dsp:nvSpPr>
        <dsp:cNvPr id="0" name=""/>
        <dsp:cNvSpPr/>
      </dsp:nvSpPr>
      <dsp:spPr>
        <a:xfrm>
          <a:off x="4483639" y="1228486"/>
          <a:ext cx="1684782" cy="786231"/>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Authenticity not guaranteed</a:t>
          </a:r>
        </a:p>
      </dsp:txBody>
      <dsp:txXfrm>
        <a:off x="4522020" y="1266867"/>
        <a:ext cx="1608020" cy="709469"/>
      </dsp:txXfrm>
    </dsp:sp>
    <dsp:sp modelId="{A1C5F975-21C3-461D-93B6-620EBAA7CF81}">
      <dsp:nvSpPr>
        <dsp:cNvPr id="0" name=""/>
        <dsp:cNvSpPr/>
      </dsp:nvSpPr>
      <dsp:spPr>
        <a:xfrm>
          <a:off x="2050065" y="2913268"/>
          <a:ext cx="1684782" cy="786231"/>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Quick</a:t>
          </a:r>
        </a:p>
      </dsp:txBody>
      <dsp:txXfrm>
        <a:off x="2088446" y="2951649"/>
        <a:ext cx="1608020" cy="709469"/>
      </dsp:txXfrm>
    </dsp:sp>
    <dsp:sp modelId="{3592F90E-9A5E-4A84-9C0F-424BABE87C72}">
      <dsp:nvSpPr>
        <dsp:cNvPr id="0" name=""/>
        <dsp:cNvSpPr/>
      </dsp:nvSpPr>
      <dsp:spPr>
        <a:xfrm>
          <a:off x="2050065" y="2070877"/>
          <a:ext cx="1684782" cy="786231"/>
        </a:xfrm>
        <a:prstGeom prst="roundRect">
          <a:avLst/>
        </a:prstGeom>
        <a:solidFill>
          <a:schemeClr val="bg1">
            <a:lumMod val="6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Inexpensive</a:t>
          </a:r>
        </a:p>
      </dsp:txBody>
      <dsp:txXfrm>
        <a:off x="2088446" y="2109258"/>
        <a:ext cx="1608020" cy="709469"/>
      </dsp:txXfrm>
    </dsp:sp>
    <dsp:sp modelId="{6C2CFB84-0836-4E26-B2EE-4B1A9BD0385B}">
      <dsp:nvSpPr>
        <dsp:cNvPr id="0" name=""/>
        <dsp:cNvSpPr/>
      </dsp:nvSpPr>
      <dsp:spPr>
        <a:xfrm>
          <a:off x="2050065" y="1228486"/>
          <a:ext cx="1684782" cy="786231"/>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Supporting  Evidence</a:t>
          </a:r>
        </a:p>
      </dsp:txBody>
      <dsp:txXfrm>
        <a:off x="2088446" y="1266867"/>
        <a:ext cx="1608020" cy="70946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2B7E-7D33-44DE-9485-4644D6095BD3}">
      <dsp:nvSpPr>
        <dsp:cNvPr id="0" name=""/>
        <dsp:cNvSpPr/>
      </dsp:nvSpPr>
      <dsp:spPr>
        <a:xfrm>
          <a:off x="1890105" y="-31038"/>
          <a:ext cx="2023140" cy="1123967"/>
        </a:xfrm>
        <a:prstGeom prst="roundRect">
          <a:avLst>
            <a:gd name="adj" fmla="val 10000"/>
          </a:avLst>
        </a:prstGeom>
        <a:solidFill>
          <a:schemeClr val="accent1">
            <a:alpha val="90000"/>
          </a:schemeClr>
        </a:solidFill>
        <a:ln w="9525" cap="flat" cmpd="sng" algn="ctr">
          <a:solidFill>
            <a:schemeClr val="accent1">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Advantages</a:t>
          </a:r>
        </a:p>
      </dsp:txBody>
      <dsp:txXfrm>
        <a:off x="1923025" y="1882"/>
        <a:ext cx="1957300" cy="1058127"/>
      </dsp:txXfrm>
    </dsp:sp>
    <dsp:sp modelId="{A8F17710-01BA-4B87-AD9C-5F6FE8408607}">
      <dsp:nvSpPr>
        <dsp:cNvPr id="0" name=""/>
        <dsp:cNvSpPr/>
      </dsp:nvSpPr>
      <dsp:spPr>
        <a:xfrm>
          <a:off x="4305241" y="-31038"/>
          <a:ext cx="2023140" cy="1123967"/>
        </a:xfrm>
        <a:prstGeom prst="roundRect">
          <a:avLst>
            <a:gd name="adj" fmla="val 10000"/>
          </a:avLst>
        </a:prstGeom>
        <a:solidFill>
          <a:schemeClr val="accent1">
            <a:alpha val="90000"/>
          </a:schemeClr>
        </a:solidFill>
        <a:ln w="9525" cap="flat" cmpd="sng" algn="ctr">
          <a:solidFill>
            <a:schemeClr val="accent1">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Disadvantages</a:t>
          </a:r>
        </a:p>
      </dsp:txBody>
      <dsp:txXfrm>
        <a:off x="4338161" y="1882"/>
        <a:ext cx="1957300" cy="1058127"/>
      </dsp:txXfrm>
    </dsp:sp>
    <dsp:sp modelId="{DBF7AA6B-1DEB-47BC-9EA3-843FAD02BBF7}">
      <dsp:nvSpPr>
        <dsp:cNvPr id="0" name=""/>
        <dsp:cNvSpPr/>
      </dsp:nvSpPr>
      <dsp:spPr>
        <a:xfrm>
          <a:off x="3796364" y="4014314"/>
          <a:ext cx="696673" cy="696673"/>
        </a:xfrm>
        <a:prstGeom prst="triangle">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EC287141-54B9-4783-BDB8-43ACFD185209}">
      <dsp:nvSpPr>
        <dsp:cNvPr id="0" name=""/>
        <dsp:cNvSpPr/>
      </dsp:nvSpPr>
      <dsp:spPr>
        <a:xfrm rot="21360000">
          <a:off x="2054042" y="3715781"/>
          <a:ext cx="4181319" cy="292386"/>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AB3C737F-1CF9-409E-9420-C9153C61E060}">
      <dsp:nvSpPr>
        <dsp:cNvPr id="0" name=""/>
        <dsp:cNvSpPr/>
      </dsp:nvSpPr>
      <dsp:spPr>
        <a:xfrm rot="21360000">
          <a:off x="1879521" y="2550706"/>
          <a:ext cx="2022334" cy="1199464"/>
        </a:xfrm>
        <a:prstGeom prst="roundRect">
          <a:avLst/>
        </a:prstGeom>
        <a:solidFill>
          <a:schemeClr val="bg1">
            <a:lumMod val="6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Relatively Inexpensive</a:t>
          </a:r>
        </a:p>
      </dsp:txBody>
      <dsp:txXfrm>
        <a:off x="1938074" y="2609259"/>
        <a:ext cx="1905228" cy="1082358"/>
      </dsp:txXfrm>
    </dsp:sp>
    <dsp:sp modelId="{2A90BC1F-3E58-4934-874A-7FFD0899F765}">
      <dsp:nvSpPr>
        <dsp:cNvPr id="0" name=""/>
        <dsp:cNvSpPr/>
      </dsp:nvSpPr>
      <dsp:spPr>
        <a:xfrm rot="21360000">
          <a:off x="1790942" y="1287103"/>
          <a:ext cx="2013712" cy="1200067"/>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Evidence of Understanding</a:t>
          </a:r>
        </a:p>
      </dsp:txBody>
      <dsp:txXfrm>
        <a:off x="1849524" y="1345685"/>
        <a:ext cx="1896548" cy="1082903"/>
      </dsp:txXfrm>
    </dsp:sp>
    <dsp:sp modelId="{7104E302-77F3-4181-AC94-51D571E84AF5}">
      <dsp:nvSpPr>
        <dsp:cNvPr id="0" name=""/>
        <dsp:cNvSpPr/>
      </dsp:nvSpPr>
      <dsp:spPr>
        <a:xfrm rot="21360000">
          <a:off x="4422044" y="2372973"/>
          <a:ext cx="1721115" cy="1220527"/>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 evidence of performance</a:t>
          </a:r>
        </a:p>
      </dsp:txBody>
      <dsp:txXfrm>
        <a:off x="4481625" y="2432554"/>
        <a:ext cx="1601953" cy="110136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7D094-FD2F-431D-AF85-913CC798072F}">
      <dsp:nvSpPr>
        <dsp:cNvPr id="0" name=""/>
        <dsp:cNvSpPr/>
      </dsp:nvSpPr>
      <dsp:spPr>
        <a:xfrm>
          <a:off x="4104456" y="1542221"/>
          <a:ext cx="3214635" cy="371941"/>
        </a:xfrm>
        <a:custGeom>
          <a:avLst/>
          <a:gdLst/>
          <a:ahLst/>
          <a:cxnLst/>
          <a:rect l="0" t="0" r="0" b="0"/>
          <a:pathLst>
            <a:path>
              <a:moveTo>
                <a:pt x="0" y="0"/>
              </a:moveTo>
              <a:lnTo>
                <a:pt x="0" y="185970"/>
              </a:lnTo>
              <a:lnTo>
                <a:pt x="3214635" y="185970"/>
              </a:lnTo>
              <a:lnTo>
                <a:pt x="3214635" y="3719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EEF1B3-85F1-4CF7-9AEA-568121CE1FFE}">
      <dsp:nvSpPr>
        <dsp:cNvPr id="0" name=""/>
        <dsp:cNvSpPr/>
      </dsp:nvSpPr>
      <dsp:spPr>
        <a:xfrm>
          <a:off x="4104456" y="1542221"/>
          <a:ext cx="1071545" cy="371941"/>
        </a:xfrm>
        <a:custGeom>
          <a:avLst/>
          <a:gdLst/>
          <a:ahLst/>
          <a:cxnLst/>
          <a:rect l="0" t="0" r="0" b="0"/>
          <a:pathLst>
            <a:path>
              <a:moveTo>
                <a:pt x="0" y="0"/>
              </a:moveTo>
              <a:lnTo>
                <a:pt x="0" y="185970"/>
              </a:lnTo>
              <a:lnTo>
                <a:pt x="1071545" y="185970"/>
              </a:lnTo>
              <a:lnTo>
                <a:pt x="1071545" y="3719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8FF7BF-9BA2-444A-9BF9-5DE7F1F19B87}">
      <dsp:nvSpPr>
        <dsp:cNvPr id="0" name=""/>
        <dsp:cNvSpPr/>
      </dsp:nvSpPr>
      <dsp:spPr>
        <a:xfrm>
          <a:off x="3032910" y="1542221"/>
          <a:ext cx="1071545" cy="371941"/>
        </a:xfrm>
        <a:custGeom>
          <a:avLst/>
          <a:gdLst/>
          <a:ahLst/>
          <a:cxnLst/>
          <a:rect l="0" t="0" r="0" b="0"/>
          <a:pathLst>
            <a:path>
              <a:moveTo>
                <a:pt x="1071545" y="0"/>
              </a:moveTo>
              <a:lnTo>
                <a:pt x="1071545" y="185970"/>
              </a:lnTo>
              <a:lnTo>
                <a:pt x="0" y="185970"/>
              </a:lnTo>
              <a:lnTo>
                <a:pt x="0" y="3719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A6DC10-E3EC-48A5-806D-9FFAC4A56A7F}">
      <dsp:nvSpPr>
        <dsp:cNvPr id="0" name=""/>
        <dsp:cNvSpPr/>
      </dsp:nvSpPr>
      <dsp:spPr>
        <a:xfrm>
          <a:off x="889820" y="1542221"/>
          <a:ext cx="3214635" cy="371941"/>
        </a:xfrm>
        <a:custGeom>
          <a:avLst/>
          <a:gdLst/>
          <a:ahLst/>
          <a:cxnLst/>
          <a:rect l="0" t="0" r="0" b="0"/>
          <a:pathLst>
            <a:path>
              <a:moveTo>
                <a:pt x="3214635" y="0"/>
              </a:moveTo>
              <a:lnTo>
                <a:pt x="3214635" y="185970"/>
              </a:lnTo>
              <a:lnTo>
                <a:pt x="0" y="185970"/>
              </a:lnTo>
              <a:lnTo>
                <a:pt x="0" y="3719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727C19-0EB6-4640-B858-0859C753B514}">
      <dsp:nvSpPr>
        <dsp:cNvPr id="0" name=""/>
        <dsp:cNvSpPr/>
      </dsp:nvSpPr>
      <dsp:spPr>
        <a:xfrm>
          <a:off x="2838598" y="656646"/>
          <a:ext cx="2531715" cy="885574"/>
        </a:xfrm>
        <a:prstGeom prst="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Key Principles of Assessment</a:t>
          </a:r>
        </a:p>
      </dsp:txBody>
      <dsp:txXfrm>
        <a:off x="2838598" y="656646"/>
        <a:ext cx="2531715" cy="885574"/>
      </dsp:txXfrm>
    </dsp:sp>
    <dsp:sp modelId="{D5B1BDA3-5ADA-4106-9F3D-46E9576645FD}">
      <dsp:nvSpPr>
        <dsp:cNvPr id="0" name=""/>
        <dsp:cNvSpPr/>
      </dsp:nvSpPr>
      <dsp:spPr>
        <a:xfrm>
          <a:off x="4246" y="1914162"/>
          <a:ext cx="1771148" cy="885574"/>
        </a:xfrm>
        <a:prstGeom prst="rect">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Fairness</a:t>
          </a:r>
        </a:p>
      </dsp:txBody>
      <dsp:txXfrm>
        <a:off x="4246" y="1914162"/>
        <a:ext cx="1771148" cy="885574"/>
      </dsp:txXfrm>
    </dsp:sp>
    <dsp:sp modelId="{8674ACD4-44FD-43FD-BEDE-CC1254B2435D}">
      <dsp:nvSpPr>
        <dsp:cNvPr id="0" name=""/>
        <dsp:cNvSpPr/>
      </dsp:nvSpPr>
      <dsp:spPr>
        <a:xfrm>
          <a:off x="2147336" y="1914162"/>
          <a:ext cx="1771148" cy="885574"/>
        </a:xfrm>
        <a:prstGeom prst="rect">
          <a:avLst/>
        </a:prstGeom>
        <a:solidFill>
          <a:schemeClr val="bg2"/>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Validity</a:t>
          </a:r>
        </a:p>
      </dsp:txBody>
      <dsp:txXfrm>
        <a:off x="2147336" y="1914162"/>
        <a:ext cx="1771148" cy="885574"/>
      </dsp:txXfrm>
    </dsp:sp>
    <dsp:sp modelId="{4C1A4F36-08F9-4B0A-889A-38A18D70F258}">
      <dsp:nvSpPr>
        <dsp:cNvPr id="0" name=""/>
        <dsp:cNvSpPr/>
      </dsp:nvSpPr>
      <dsp:spPr>
        <a:xfrm>
          <a:off x="4290426" y="1914162"/>
          <a:ext cx="1771148" cy="885574"/>
        </a:xfrm>
        <a:prstGeom prst="rect">
          <a:avLst/>
        </a:prstGeom>
        <a:solidFill>
          <a:schemeClr val="bg2"/>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Reliability</a:t>
          </a:r>
        </a:p>
      </dsp:txBody>
      <dsp:txXfrm>
        <a:off x="4290426" y="1914162"/>
        <a:ext cx="1771148" cy="885574"/>
      </dsp:txXfrm>
    </dsp:sp>
    <dsp:sp modelId="{9C03623E-1F33-4D93-8FE3-A33C82DA0D8E}">
      <dsp:nvSpPr>
        <dsp:cNvPr id="0" name=""/>
        <dsp:cNvSpPr/>
      </dsp:nvSpPr>
      <dsp:spPr>
        <a:xfrm>
          <a:off x="6433516" y="1914162"/>
          <a:ext cx="1771148" cy="885574"/>
        </a:xfrm>
        <a:prstGeom prst="rect">
          <a:avLst/>
        </a:prstGeom>
        <a:solidFill>
          <a:schemeClr val="bg2"/>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Practicability</a:t>
          </a:r>
        </a:p>
      </dsp:txBody>
      <dsp:txXfrm>
        <a:off x="6433516" y="1914162"/>
        <a:ext cx="1771148" cy="88557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2979-4675-48B8-A017-930423A0315E}">
      <dsp:nvSpPr>
        <dsp:cNvPr id="0" name=""/>
        <dsp:cNvSpPr/>
      </dsp:nvSpPr>
      <dsp:spPr>
        <a:xfrm>
          <a:off x="0" y="3957164"/>
          <a:ext cx="6984776" cy="865730"/>
        </a:xfrm>
        <a:prstGeom prst="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4</a:t>
          </a:r>
        </a:p>
      </dsp:txBody>
      <dsp:txXfrm>
        <a:off x="0" y="3957164"/>
        <a:ext cx="6984776" cy="467494"/>
      </dsp:txXfrm>
    </dsp:sp>
    <dsp:sp modelId="{FF8DB4E4-B4AA-4179-9E17-0C4B6261CFD6}">
      <dsp:nvSpPr>
        <dsp:cNvPr id="0" name=""/>
        <dsp:cNvSpPr/>
      </dsp:nvSpPr>
      <dsp:spPr>
        <a:xfrm>
          <a:off x="0" y="4407344"/>
          <a:ext cx="6984776" cy="39823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kern="1200" dirty="0"/>
            <a:t>Review Assessments</a:t>
          </a:r>
        </a:p>
      </dsp:txBody>
      <dsp:txXfrm>
        <a:off x="0" y="4407344"/>
        <a:ext cx="6984776" cy="398236"/>
      </dsp:txXfrm>
    </dsp:sp>
    <dsp:sp modelId="{3D980EE8-9E60-4499-A499-A5E9EFAE4E4A}">
      <dsp:nvSpPr>
        <dsp:cNvPr id="0" name=""/>
        <dsp:cNvSpPr/>
      </dsp:nvSpPr>
      <dsp:spPr>
        <a:xfrm rot="10800000">
          <a:off x="0" y="2638656"/>
          <a:ext cx="6984776" cy="1331494"/>
        </a:xfrm>
        <a:prstGeom prst="upArrowCallou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3</a:t>
          </a:r>
          <a:endParaRPr lang="en-ZA" sz="2000" kern="1200" dirty="0"/>
        </a:p>
      </dsp:txBody>
      <dsp:txXfrm rot="-10800000">
        <a:off x="0" y="2638656"/>
        <a:ext cx="6984776" cy="467354"/>
      </dsp:txXfrm>
    </dsp:sp>
    <dsp:sp modelId="{B53B6323-916D-4ADA-B4A9-91D5E7B915C4}">
      <dsp:nvSpPr>
        <dsp:cNvPr id="0" name=""/>
        <dsp:cNvSpPr/>
      </dsp:nvSpPr>
      <dsp:spPr>
        <a:xfrm>
          <a:off x="0" y="3106011"/>
          <a:ext cx="6984776" cy="39811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kern="1200" dirty="0"/>
            <a:t>Provide Feedback On Assessments</a:t>
          </a:r>
        </a:p>
      </dsp:txBody>
      <dsp:txXfrm>
        <a:off x="0" y="3106011"/>
        <a:ext cx="6984776" cy="398116"/>
      </dsp:txXfrm>
    </dsp:sp>
    <dsp:sp modelId="{9BFDEA80-7ADD-454D-ACDB-EE6487BB6028}">
      <dsp:nvSpPr>
        <dsp:cNvPr id="0" name=""/>
        <dsp:cNvSpPr/>
      </dsp:nvSpPr>
      <dsp:spPr>
        <a:xfrm rot="10800000">
          <a:off x="0" y="1320148"/>
          <a:ext cx="6984776" cy="1331494"/>
        </a:xfrm>
        <a:prstGeom prst="upArrowCallou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2</a:t>
          </a:r>
          <a:endParaRPr lang="en-ZA" sz="2000" kern="1200" dirty="0"/>
        </a:p>
      </dsp:txBody>
      <dsp:txXfrm rot="-10800000">
        <a:off x="0" y="1320148"/>
        <a:ext cx="6984776" cy="467354"/>
      </dsp:txXfrm>
    </dsp:sp>
    <dsp:sp modelId="{B9B3F746-F881-4ECA-AAB5-9DA292AC2FEE}">
      <dsp:nvSpPr>
        <dsp:cNvPr id="0" name=""/>
        <dsp:cNvSpPr/>
      </dsp:nvSpPr>
      <dsp:spPr>
        <a:xfrm>
          <a:off x="0" y="1787502"/>
          <a:ext cx="6984776" cy="39811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kern="1200" dirty="0"/>
            <a:t>Conduct Assessments</a:t>
          </a:r>
        </a:p>
      </dsp:txBody>
      <dsp:txXfrm>
        <a:off x="0" y="1787502"/>
        <a:ext cx="6984776" cy="398116"/>
      </dsp:txXfrm>
    </dsp:sp>
    <dsp:sp modelId="{89FD035A-8A88-4BD2-9B43-6A4F02741650}">
      <dsp:nvSpPr>
        <dsp:cNvPr id="0" name=""/>
        <dsp:cNvSpPr/>
      </dsp:nvSpPr>
      <dsp:spPr>
        <a:xfrm rot="10800000">
          <a:off x="0" y="1640"/>
          <a:ext cx="6984776" cy="1331494"/>
        </a:xfrm>
        <a:prstGeom prst="upArrowCallou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1</a:t>
          </a:r>
        </a:p>
      </dsp:txBody>
      <dsp:txXfrm rot="-10800000">
        <a:off x="0" y="1640"/>
        <a:ext cx="6984776" cy="467354"/>
      </dsp:txXfrm>
    </dsp:sp>
    <dsp:sp modelId="{32307C96-76E9-48B4-A212-778D6FFBEC2B}">
      <dsp:nvSpPr>
        <dsp:cNvPr id="0" name=""/>
        <dsp:cNvSpPr/>
      </dsp:nvSpPr>
      <dsp:spPr>
        <a:xfrm>
          <a:off x="0" y="468994"/>
          <a:ext cx="6984776" cy="39811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kern="1200" dirty="0"/>
            <a:t>Prepare for Assessments</a:t>
          </a:r>
        </a:p>
      </dsp:txBody>
      <dsp:txXfrm>
        <a:off x="0" y="468994"/>
        <a:ext cx="6984776" cy="39811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0DFC-CAAC-4C3E-971E-CA0290D0EAD2}">
      <dsp:nvSpPr>
        <dsp:cNvPr id="0" name=""/>
        <dsp:cNvSpPr/>
      </dsp:nvSpPr>
      <dsp:spPr>
        <a:xfrm>
          <a:off x="3287394" y="1371"/>
          <a:ext cx="4931092" cy="108772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ZA" sz="2000" kern="1200" dirty="0">
              <a:effectLst/>
            </a:rPr>
            <a:t>Coherent and meaningful outcome (milestone/ end point) of learning or training </a:t>
          </a:r>
          <a:endParaRPr lang="en-US" sz="2000" kern="1200" dirty="0"/>
        </a:p>
      </dsp:txBody>
      <dsp:txXfrm>
        <a:off x="3287394" y="137336"/>
        <a:ext cx="4523196" cy="815792"/>
      </dsp:txXfrm>
    </dsp:sp>
    <dsp:sp modelId="{FCCE0078-29BC-45A1-9510-591106504EA3}">
      <dsp:nvSpPr>
        <dsp:cNvPr id="0" name=""/>
        <dsp:cNvSpPr/>
      </dsp:nvSpPr>
      <dsp:spPr>
        <a:xfrm>
          <a:off x="0" y="1371"/>
          <a:ext cx="3287394" cy="1087722"/>
        </a:xfrm>
        <a:prstGeom prst="roundRec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Unit Standard Title</a:t>
          </a:r>
        </a:p>
      </dsp:txBody>
      <dsp:txXfrm>
        <a:off x="53098" y="54469"/>
        <a:ext cx="3181198" cy="981526"/>
      </dsp:txXfrm>
    </dsp:sp>
    <dsp:sp modelId="{ACBC997F-C745-4053-9FF5-16363F7ED8CF}">
      <dsp:nvSpPr>
        <dsp:cNvPr id="0" name=""/>
        <dsp:cNvSpPr/>
      </dsp:nvSpPr>
      <dsp:spPr>
        <a:xfrm>
          <a:off x="3287394" y="1197866"/>
          <a:ext cx="4931092" cy="108772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ZA" sz="2000" kern="1200" dirty="0">
              <a:effectLst/>
            </a:rPr>
            <a:t>Title, which is broken down into smaller, more manageable outcomes</a:t>
          </a:r>
          <a:endParaRPr lang="en-US" sz="2000" kern="1200" dirty="0"/>
        </a:p>
      </dsp:txBody>
      <dsp:txXfrm>
        <a:off x="3287394" y="1333831"/>
        <a:ext cx="4523196" cy="815792"/>
      </dsp:txXfrm>
    </dsp:sp>
    <dsp:sp modelId="{62791A07-5325-407B-BC93-B47A1B939C64}">
      <dsp:nvSpPr>
        <dsp:cNvPr id="0" name=""/>
        <dsp:cNvSpPr/>
      </dsp:nvSpPr>
      <dsp:spPr>
        <a:xfrm>
          <a:off x="0" y="1197866"/>
          <a:ext cx="3287394" cy="1087722"/>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Specific Outcomes</a:t>
          </a:r>
        </a:p>
      </dsp:txBody>
      <dsp:txXfrm>
        <a:off x="53098" y="1250964"/>
        <a:ext cx="3181198" cy="981526"/>
      </dsp:txXfrm>
    </dsp:sp>
    <dsp:sp modelId="{ED804709-2128-46B3-A169-87F31EB0ECA5}">
      <dsp:nvSpPr>
        <dsp:cNvPr id="0" name=""/>
        <dsp:cNvSpPr/>
      </dsp:nvSpPr>
      <dsp:spPr>
        <a:xfrm>
          <a:off x="3287394" y="2394361"/>
          <a:ext cx="4931092" cy="108772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ZA" sz="1800" kern="1200" dirty="0">
              <a:effectLst/>
            </a:rPr>
            <a:t>Associated standard of performance used  to determine whether outcome have</a:t>
          </a:r>
          <a:r>
            <a:rPr lang="en-ZA" sz="1800" kern="1200" baseline="0" dirty="0">
              <a:effectLst/>
            </a:rPr>
            <a:t> </a:t>
          </a:r>
          <a:r>
            <a:rPr lang="en-ZA" sz="1800" kern="1200" dirty="0">
              <a:effectLst/>
            </a:rPr>
            <a:t>been met</a:t>
          </a:r>
          <a:endParaRPr lang="en-US" sz="1800" kern="1200" dirty="0"/>
        </a:p>
      </dsp:txBody>
      <dsp:txXfrm>
        <a:off x="3287394" y="2530326"/>
        <a:ext cx="4523196" cy="815792"/>
      </dsp:txXfrm>
    </dsp:sp>
    <dsp:sp modelId="{7D9259D3-C12E-4100-BBEB-F3C784758C78}">
      <dsp:nvSpPr>
        <dsp:cNvPr id="0" name=""/>
        <dsp:cNvSpPr/>
      </dsp:nvSpPr>
      <dsp:spPr>
        <a:xfrm>
          <a:off x="0" y="2394361"/>
          <a:ext cx="3287394" cy="1087722"/>
        </a:xfrm>
        <a:prstGeom prst="roundRec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ZA" sz="2800" kern="1200" dirty="0">
              <a:effectLst/>
            </a:rPr>
            <a:t>Specific outcomes:</a:t>
          </a:r>
          <a:endParaRPr lang="en-ZA" sz="2800" kern="1200" dirty="0">
            <a:effectLst/>
            <a:latin typeface="Arial"/>
            <a:ea typeface="SimSun"/>
          </a:endParaRPr>
        </a:p>
      </dsp:txBody>
      <dsp:txXfrm>
        <a:off x="53098" y="2447459"/>
        <a:ext cx="3181198" cy="981526"/>
      </dsp:txXfrm>
    </dsp:sp>
    <dsp:sp modelId="{F583AC11-13E5-48DD-9855-37257689250D}">
      <dsp:nvSpPr>
        <dsp:cNvPr id="0" name=""/>
        <dsp:cNvSpPr/>
      </dsp:nvSpPr>
      <dsp:spPr>
        <a:xfrm>
          <a:off x="3287394" y="3590856"/>
          <a:ext cx="4931092" cy="108772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ZA" sz="1800" kern="1200" dirty="0">
              <a:effectLst/>
            </a:rPr>
            <a:t>Context(s) in which individual is expected to perform</a:t>
          </a:r>
          <a:endParaRPr lang="en-US" sz="1800" kern="1200" dirty="0"/>
        </a:p>
      </dsp:txBody>
      <dsp:txXfrm>
        <a:off x="3287394" y="3726821"/>
        <a:ext cx="4523196" cy="815792"/>
      </dsp:txXfrm>
    </dsp:sp>
    <dsp:sp modelId="{62C477F2-10DF-4540-86BA-510FA14CB788}">
      <dsp:nvSpPr>
        <dsp:cNvPr id="0" name=""/>
        <dsp:cNvSpPr/>
      </dsp:nvSpPr>
      <dsp:spPr>
        <a:xfrm>
          <a:off x="0" y="3590856"/>
          <a:ext cx="3287394" cy="1087722"/>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ZA" sz="2800" kern="1200" dirty="0">
              <a:effectLst/>
            </a:rPr>
            <a:t>Range statements:</a:t>
          </a:r>
          <a:endParaRPr lang="en-ZA" sz="2800" kern="1200" dirty="0">
            <a:effectLst/>
            <a:latin typeface="Arial"/>
            <a:ea typeface="SimSun"/>
          </a:endParaRPr>
        </a:p>
      </dsp:txBody>
      <dsp:txXfrm>
        <a:off x="53098" y="3643954"/>
        <a:ext cx="3181198" cy="981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922A2-C1D8-40EC-8B7D-94C45CEA6B11}">
      <dsp:nvSpPr>
        <dsp:cNvPr id="0" name=""/>
        <dsp:cNvSpPr/>
      </dsp:nvSpPr>
      <dsp:spPr>
        <a:xfrm>
          <a:off x="2669218" y="2251"/>
          <a:ext cx="5318223" cy="73161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dsp:txBody>
      <dsp:txXfrm>
        <a:off x="2669218" y="93703"/>
        <a:ext cx="5043868" cy="548709"/>
      </dsp:txXfrm>
    </dsp:sp>
    <dsp:sp modelId="{84D3A3BA-A2EE-4738-B4E3-DDA967667CD2}">
      <dsp:nvSpPr>
        <dsp:cNvPr id="0" name=""/>
        <dsp:cNvSpPr/>
      </dsp:nvSpPr>
      <dsp:spPr>
        <a:xfrm>
          <a:off x="5445" y="93222"/>
          <a:ext cx="2663773" cy="549671"/>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Valid</a:t>
          </a:r>
        </a:p>
      </dsp:txBody>
      <dsp:txXfrm>
        <a:off x="32278" y="120055"/>
        <a:ext cx="2610107" cy="496005"/>
      </dsp:txXfrm>
    </dsp:sp>
    <dsp:sp modelId="{C185A99B-0EA1-481D-9381-D92CBE0A4E16}">
      <dsp:nvSpPr>
        <dsp:cNvPr id="0" name=""/>
        <dsp:cNvSpPr/>
      </dsp:nvSpPr>
      <dsp:spPr>
        <a:xfrm>
          <a:off x="2667921" y="788831"/>
          <a:ext cx="5323422" cy="73161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dsp:txBody>
      <dsp:txXfrm>
        <a:off x="2667921" y="880283"/>
        <a:ext cx="5049067" cy="548709"/>
      </dsp:txXfrm>
    </dsp:sp>
    <dsp:sp modelId="{716E45D4-AEC6-4636-A676-1AA19642614A}">
      <dsp:nvSpPr>
        <dsp:cNvPr id="0" name=""/>
        <dsp:cNvSpPr/>
      </dsp:nvSpPr>
      <dsp:spPr>
        <a:xfrm>
          <a:off x="1543" y="879802"/>
          <a:ext cx="2666377" cy="549671"/>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Authentic</a:t>
          </a:r>
        </a:p>
      </dsp:txBody>
      <dsp:txXfrm>
        <a:off x="28376" y="906635"/>
        <a:ext cx="2612711" cy="496005"/>
      </dsp:txXfrm>
    </dsp:sp>
    <dsp:sp modelId="{DA7FCEA1-6318-443E-8E6F-94F86C18E876}">
      <dsp:nvSpPr>
        <dsp:cNvPr id="0" name=""/>
        <dsp:cNvSpPr/>
      </dsp:nvSpPr>
      <dsp:spPr>
        <a:xfrm>
          <a:off x="2629198" y="1575412"/>
          <a:ext cx="5360823" cy="91317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2629198" y="1689559"/>
        <a:ext cx="5018382" cy="684881"/>
      </dsp:txXfrm>
    </dsp:sp>
    <dsp:sp modelId="{D0ACBD73-5A09-4F12-8BC1-240524FE06CC}">
      <dsp:nvSpPr>
        <dsp:cNvPr id="0" name=""/>
        <dsp:cNvSpPr/>
      </dsp:nvSpPr>
      <dsp:spPr>
        <a:xfrm>
          <a:off x="2865" y="1757164"/>
          <a:ext cx="2626333" cy="549671"/>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Reliable</a:t>
          </a:r>
        </a:p>
      </dsp:txBody>
      <dsp:txXfrm>
        <a:off x="29698" y="1783997"/>
        <a:ext cx="2572667" cy="496005"/>
      </dsp:txXfrm>
    </dsp:sp>
    <dsp:sp modelId="{8D868F1B-B42A-42A8-B0A5-2B86DBBAFBF8}">
      <dsp:nvSpPr>
        <dsp:cNvPr id="0" name=""/>
        <dsp:cNvSpPr/>
      </dsp:nvSpPr>
      <dsp:spPr>
        <a:xfrm>
          <a:off x="2667921" y="2543554"/>
          <a:ext cx="5323422" cy="73161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dsp:txBody>
      <dsp:txXfrm>
        <a:off x="2667921" y="2635006"/>
        <a:ext cx="5049067" cy="548709"/>
      </dsp:txXfrm>
    </dsp:sp>
    <dsp:sp modelId="{1790AE54-7366-402F-BC59-000BC71DBC59}">
      <dsp:nvSpPr>
        <dsp:cNvPr id="0" name=""/>
        <dsp:cNvSpPr/>
      </dsp:nvSpPr>
      <dsp:spPr>
        <a:xfrm>
          <a:off x="1543" y="2634525"/>
          <a:ext cx="2666377" cy="549671"/>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Current</a:t>
          </a:r>
        </a:p>
      </dsp:txBody>
      <dsp:txXfrm>
        <a:off x="28376" y="2661358"/>
        <a:ext cx="2612711" cy="496005"/>
      </dsp:txXfrm>
    </dsp:sp>
    <dsp:sp modelId="{0E5C9EF5-08E6-4DD9-AAB1-5549E01CD4E8}">
      <dsp:nvSpPr>
        <dsp:cNvPr id="0" name=""/>
        <dsp:cNvSpPr/>
      </dsp:nvSpPr>
      <dsp:spPr>
        <a:xfrm>
          <a:off x="2667921" y="3330135"/>
          <a:ext cx="5323422" cy="73161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dsp:txBody>
      <dsp:txXfrm>
        <a:off x="2667921" y="3421587"/>
        <a:ext cx="5049067" cy="548709"/>
      </dsp:txXfrm>
    </dsp:sp>
    <dsp:sp modelId="{C06829F6-27CC-48A1-B9A6-64EE9CED2F47}">
      <dsp:nvSpPr>
        <dsp:cNvPr id="0" name=""/>
        <dsp:cNvSpPr/>
      </dsp:nvSpPr>
      <dsp:spPr>
        <a:xfrm>
          <a:off x="1543" y="3421106"/>
          <a:ext cx="2666377" cy="549671"/>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Sufficient</a:t>
          </a:r>
        </a:p>
      </dsp:txBody>
      <dsp:txXfrm>
        <a:off x="28376" y="3447939"/>
        <a:ext cx="2612711" cy="49600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0DFC-CAAC-4C3E-971E-CA0290D0EAD2}">
      <dsp:nvSpPr>
        <dsp:cNvPr id="0" name=""/>
        <dsp:cNvSpPr/>
      </dsp:nvSpPr>
      <dsp:spPr>
        <a:xfrm>
          <a:off x="2623480" y="2285"/>
          <a:ext cx="5441410" cy="467537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ZA" sz="2400" kern="1200" dirty="0">
              <a:effectLst/>
            </a:rPr>
            <a:t>Indicates context of  US</a:t>
          </a:r>
          <a:r>
            <a:rPr lang="en-ZA" sz="2400" kern="1200" baseline="0" dirty="0">
              <a:effectLst/>
            </a:rPr>
            <a:t> </a:t>
          </a:r>
          <a:r>
            <a:rPr lang="en-ZA" sz="2400" kern="1200" dirty="0">
              <a:effectLst/>
            </a:rPr>
            <a:t>and what it intends to achieve,  </a:t>
          </a:r>
          <a:r>
            <a:rPr lang="en-US" sz="2400" kern="1200" dirty="0"/>
            <a:t> </a:t>
          </a:r>
        </a:p>
        <a:p>
          <a:pPr marL="228600" lvl="1" indent="-228600" algn="l" defTabSz="1066800">
            <a:lnSpc>
              <a:spcPct val="90000"/>
            </a:lnSpc>
            <a:spcBef>
              <a:spcPct val="0"/>
            </a:spcBef>
            <a:spcAft>
              <a:spcPct val="15000"/>
            </a:spcAft>
            <a:buChar char="•"/>
          </a:pPr>
          <a:r>
            <a:rPr lang="en-ZA" sz="2400" kern="1200" dirty="0">
              <a:effectLst/>
            </a:rPr>
            <a:t>Captures what qualifying learner will know and be able to do on achieving standard. </a:t>
          </a:r>
          <a:endParaRPr lang="en-US" sz="2400" kern="1200" dirty="0"/>
        </a:p>
        <a:p>
          <a:pPr marL="228600" lvl="1" indent="-228600" algn="l" defTabSz="1066800">
            <a:lnSpc>
              <a:spcPct val="90000"/>
            </a:lnSpc>
            <a:spcBef>
              <a:spcPct val="0"/>
            </a:spcBef>
            <a:spcAft>
              <a:spcPct val="15000"/>
            </a:spcAft>
            <a:buChar char="•"/>
          </a:pPr>
          <a:r>
            <a:rPr lang="en-ZA" sz="2400" kern="1200" dirty="0">
              <a:effectLst/>
            </a:rPr>
            <a:t>States</a:t>
          </a:r>
          <a:r>
            <a:rPr lang="en-ZA" sz="2400" kern="1200" baseline="0" dirty="0">
              <a:effectLst/>
            </a:rPr>
            <a:t> </a:t>
          </a:r>
          <a:r>
            <a:rPr lang="en-ZA" sz="2400" kern="1200" dirty="0">
              <a:effectLst/>
            </a:rPr>
            <a:t>expected applied competence to be achieved and assessed.</a:t>
          </a:r>
          <a:endParaRPr lang="en-ZA" sz="2400" kern="1200" dirty="0">
            <a:effectLst/>
            <a:latin typeface="Arial"/>
            <a:ea typeface="SimSun"/>
          </a:endParaRPr>
        </a:p>
      </dsp:txBody>
      <dsp:txXfrm>
        <a:off x="2623480" y="586707"/>
        <a:ext cx="3688143" cy="3506535"/>
      </dsp:txXfrm>
    </dsp:sp>
    <dsp:sp modelId="{FCCE0078-29BC-45A1-9510-591106504EA3}">
      <dsp:nvSpPr>
        <dsp:cNvPr id="0" name=""/>
        <dsp:cNvSpPr/>
      </dsp:nvSpPr>
      <dsp:spPr>
        <a:xfrm>
          <a:off x="153595" y="583621"/>
          <a:ext cx="2469885" cy="3512706"/>
        </a:xfrm>
        <a:prstGeom prst="roundRec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Purpose Statement</a:t>
          </a:r>
        </a:p>
      </dsp:txBody>
      <dsp:txXfrm>
        <a:off x="274165" y="704191"/>
        <a:ext cx="2228745" cy="327156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0DFC-CAAC-4C3E-971E-CA0290D0EAD2}">
      <dsp:nvSpPr>
        <dsp:cNvPr id="0" name=""/>
        <dsp:cNvSpPr/>
      </dsp:nvSpPr>
      <dsp:spPr>
        <a:xfrm>
          <a:off x="3287394" y="571"/>
          <a:ext cx="4931092" cy="222800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Knowledge, skills and understanding required to be in place before candidate starts studying towards US. </a:t>
          </a:r>
        </a:p>
      </dsp:txBody>
      <dsp:txXfrm>
        <a:off x="3287394" y="279071"/>
        <a:ext cx="4095591" cy="1671003"/>
      </dsp:txXfrm>
    </dsp:sp>
    <dsp:sp modelId="{FCCE0078-29BC-45A1-9510-591106504EA3}">
      <dsp:nvSpPr>
        <dsp:cNvPr id="0" name=""/>
        <dsp:cNvSpPr/>
      </dsp:nvSpPr>
      <dsp:spPr>
        <a:xfrm>
          <a:off x="0" y="571"/>
          <a:ext cx="3287394" cy="2228003"/>
        </a:xfrm>
        <a:prstGeom prst="roundRec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Learning assumed to be in place</a:t>
          </a:r>
        </a:p>
      </dsp:txBody>
      <dsp:txXfrm>
        <a:off x="108762" y="109333"/>
        <a:ext cx="3069870" cy="2010479"/>
      </dsp:txXfrm>
    </dsp:sp>
    <dsp:sp modelId="{ACBC997F-C745-4053-9FF5-16363F7ED8CF}">
      <dsp:nvSpPr>
        <dsp:cNvPr id="0" name=""/>
        <dsp:cNvSpPr/>
      </dsp:nvSpPr>
      <dsp:spPr>
        <a:xfrm>
          <a:off x="3287394" y="2451375"/>
          <a:ext cx="4931092" cy="222800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Level of complexity and quality of learner’s performance expected in assessment.</a:t>
          </a:r>
        </a:p>
      </dsp:txBody>
      <dsp:txXfrm>
        <a:off x="3287394" y="2729875"/>
        <a:ext cx="4095591" cy="1671003"/>
      </dsp:txXfrm>
    </dsp:sp>
    <dsp:sp modelId="{62791A07-5325-407B-BC93-B47A1B939C64}">
      <dsp:nvSpPr>
        <dsp:cNvPr id="0" name=""/>
        <dsp:cNvSpPr/>
      </dsp:nvSpPr>
      <dsp:spPr>
        <a:xfrm>
          <a:off x="0" y="2451375"/>
          <a:ext cx="3287394" cy="2228003"/>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criteria</a:t>
          </a:r>
        </a:p>
      </dsp:txBody>
      <dsp:txXfrm>
        <a:off x="108762" y="2560137"/>
        <a:ext cx="3069870" cy="201047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0DFC-CAAC-4C3E-971E-CA0290D0EAD2}">
      <dsp:nvSpPr>
        <dsp:cNvPr id="0" name=""/>
        <dsp:cNvSpPr/>
      </dsp:nvSpPr>
      <dsp:spPr>
        <a:xfrm>
          <a:off x="3287394" y="571"/>
          <a:ext cx="4931092" cy="222800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Include CCFOs and may contain EEK and additional notes</a:t>
          </a:r>
        </a:p>
      </dsp:txBody>
      <dsp:txXfrm>
        <a:off x="3287394" y="279071"/>
        <a:ext cx="4095591" cy="1671003"/>
      </dsp:txXfrm>
    </dsp:sp>
    <dsp:sp modelId="{FCCE0078-29BC-45A1-9510-591106504EA3}">
      <dsp:nvSpPr>
        <dsp:cNvPr id="0" name=""/>
        <dsp:cNvSpPr/>
      </dsp:nvSpPr>
      <dsp:spPr>
        <a:xfrm>
          <a:off x="0" y="571"/>
          <a:ext cx="3287394" cy="2228003"/>
        </a:xfrm>
        <a:prstGeom prst="roundRec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Notes</a:t>
          </a:r>
        </a:p>
      </dsp:txBody>
      <dsp:txXfrm>
        <a:off x="108762" y="109333"/>
        <a:ext cx="3069870" cy="2010479"/>
      </dsp:txXfrm>
    </dsp:sp>
    <dsp:sp modelId="{ACBC997F-C745-4053-9FF5-16363F7ED8CF}">
      <dsp:nvSpPr>
        <dsp:cNvPr id="0" name=""/>
        <dsp:cNvSpPr/>
      </dsp:nvSpPr>
      <dsp:spPr>
        <a:xfrm>
          <a:off x="3287394" y="2451375"/>
          <a:ext cx="4931092" cy="222800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ZA" sz="2400" kern="1200" dirty="0">
              <a:effectLst/>
            </a:rPr>
            <a:t>Ensures fairness, validity, reliability and practicability.</a:t>
          </a:r>
          <a:endParaRPr lang="en-US" sz="2400" kern="1200" dirty="0"/>
        </a:p>
      </dsp:txBody>
      <dsp:txXfrm>
        <a:off x="3287394" y="2729875"/>
        <a:ext cx="4095591" cy="1671003"/>
      </dsp:txXfrm>
    </dsp:sp>
    <dsp:sp modelId="{62791A07-5325-407B-BC93-B47A1B939C64}">
      <dsp:nvSpPr>
        <dsp:cNvPr id="0" name=""/>
        <dsp:cNvSpPr/>
      </dsp:nvSpPr>
      <dsp:spPr>
        <a:xfrm>
          <a:off x="0" y="2451375"/>
          <a:ext cx="3287394" cy="2228003"/>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Accreditation and moderation process</a:t>
          </a:r>
        </a:p>
      </dsp:txBody>
      <dsp:txXfrm>
        <a:off x="108762" y="2560137"/>
        <a:ext cx="3069870" cy="201047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28863-604C-44BE-97BF-7C36B42E53E5}">
      <dsp:nvSpPr>
        <dsp:cNvPr id="0" name=""/>
        <dsp:cNvSpPr/>
      </dsp:nvSpPr>
      <dsp:spPr>
        <a:xfrm>
          <a:off x="2735565" y="2332817"/>
          <a:ext cx="1729668" cy="1729668"/>
        </a:xfrm>
        <a:prstGeom prst="ellipse">
          <a:avLst/>
        </a:prstGeom>
        <a:solidFill>
          <a:schemeClr val="accent1"/>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Planning</a:t>
          </a:r>
        </a:p>
      </dsp:txBody>
      <dsp:txXfrm>
        <a:off x="2988869" y="2586121"/>
        <a:ext cx="1223060" cy="1223060"/>
      </dsp:txXfrm>
    </dsp:sp>
    <dsp:sp modelId="{527843CB-9F0B-42B9-9979-BDCD425D636F}">
      <dsp:nvSpPr>
        <dsp:cNvPr id="0" name=""/>
        <dsp:cNvSpPr/>
      </dsp:nvSpPr>
      <dsp:spPr>
        <a:xfrm rot="10800000">
          <a:off x="1061535" y="2951174"/>
          <a:ext cx="1581958" cy="49295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6E8E0A-A24B-48F3-9006-17DF304437F8}">
      <dsp:nvSpPr>
        <dsp:cNvPr id="0" name=""/>
        <dsp:cNvSpPr/>
      </dsp:nvSpPr>
      <dsp:spPr>
        <a:xfrm>
          <a:off x="239942" y="2540378"/>
          <a:ext cx="1643185" cy="1314548"/>
        </a:xfrm>
        <a:prstGeom prst="roundRect">
          <a:avLst>
            <a:gd name="adj" fmla="val 10000"/>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Schedule</a:t>
          </a:r>
        </a:p>
      </dsp:txBody>
      <dsp:txXfrm>
        <a:off x="278444" y="2578880"/>
        <a:ext cx="1566181" cy="1237544"/>
      </dsp:txXfrm>
    </dsp:sp>
    <dsp:sp modelId="{9F874314-2174-4331-B123-4A3E4EE2FBAE}">
      <dsp:nvSpPr>
        <dsp:cNvPr id="0" name=""/>
        <dsp:cNvSpPr/>
      </dsp:nvSpPr>
      <dsp:spPr>
        <a:xfrm rot="13500000">
          <a:off x="1573479" y="1715232"/>
          <a:ext cx="1581958" cy="49295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954158-433F-42F9-834A-F9B4F081BC27}">
      <dsp:nvSpPr>
        <dsp:cNvPr id="0" name=""/>
        <dsp:cNvSpPr/>
      </dsp:nvSpPr>
      <dsp:spPr>
        <a:xfrm>
          <a:off x="983558" y="745129"/>
          <a:ext cx="1643185" cy="1314548"/>
        </a:xfrm>
        <a:prstGeom prst="roundRect">
          <a:avLst>
            <a:gd name="adj" fmla="val 10000"/>
          </a:avLst>
        </a:prstGeom>
        <a:solidFill>
          <a:schemeClr val="bg1">
            <a:lumMod val="6500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Methods</a:t>
          </a:r>
        </a:p>
      </dsp:txBody>
      <dsp:txXfrm>
        <a:off x="1022060" y="783631"/>
        <a:ext cx="1566181" cy="1237544"/>
      </dsp:txXfrm>
    </dsp:sp>
    <dsp:sp modelId="{D32C8AA9-47FE-415C-8549-B42365B4923C}">
      <dsp:nvSpPr>
        <dsp:cNvPr id="0" name=""/>
        <dsp:cNvSpPr/>
      </dsp:nvSpPr>
      <dsp:spPr>
        <a:xfrm rot="16200000">
          <a:off x="2809420" y="1203289"/>
          <a:ext cx="1581958" cy="49295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482504-7BBE-4A2A-AF92-E6CB12D54883}">
      <dsp:nvSpPr>
        <dsp:cNvPr id="0" name=""/>
        <dsp:cNvSpPr/>
      </dsp:nvSpPr>
      <dsp:spPr>
        <a:xfrm>
          <a:off x="2778807" y="1513"/>
          <a:ext cx="1643185" cy="1314548"/>
        </a:xfrm>
        <a:prstGeom prst="roundRect">
          <a:avLst>
            <a:gd name="adj" fmla="val 10000"/>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Instruments</a:t>
          </a:r>
        </a:p>
      </dsp:txBody>
      <dsp:txXfrm>
        <a:off x="2817309" y="40015"/>
        <a:ext cx="1566181" cy="1237544"/>
      </dsp:txXfrm>
    </dsp:sp>
    <dsp:sp modelId="{9845F67A-29CE-4682-9CAB-3D6EB09BCE56}">
      <dsp:nvSpPr>
        <dsp:cNvPr id="0" name=""/>
        <dsp:cNvSpPr/>
      </dsp:nvSpPr>
      <dsp:spPr>
        <a:xfrm rot="18900000">
          <a:off x="4045362" y="1715232"/>
          <a:ext cx="1581958" cy="49295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AA9F10-7644-4BD8-AD80-CCF4B2DAACEF}">
      <dsp:nvSpPr>
        <dsp:cNvPr id="0" name=""/>
        <dsp:cNvSpPr/>
      </dsp:nvSpPr>
      <dsp:spPr>
        <a:xfrm>
          <a:off x="4574055" y="745129"/>
          <a:ext cx="1643185" cy="1314548"/>
        </a:xfrm>
        <a:prstGeom prst="roundRect">
          <a:avLst>
            <a:gd name="adj" fmla="val 10000"/>
          </a:avLst>
        </a:prstGeom>
        <a:solidFill>
          <a:schemeClr val="bg1">
            <a:lumMod val="6500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Activities</a:t>
          </a:r>
        </a:p>
      </dsp:txBody>
      <dsp:txXfrm>
        <a:off x="4612557" y="783631"/>
        <a:ext cx="1566181" cy="1237544"/>
      </dsp:txXfrm>
    </dsp:sp>
    <dsp:sp modelId="{EC8563BD-B66C-4032-A68F-FFEDA6843384}">
      <dsp:nvSpPr>
        <dsp:cNvPr id="0" name=""/>
        <dsp:cNvSpPr/>
      </dsp:nvSpPr>
      <dsp:spPr>
        <a:xfrm>
          <a:off x="4557306" y="2951174"/>
          <a:ext cx="1581958" cy="49295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8D0986-AA68-45DA-B640-25A08EB78FB0}">
      <dsp:nvSpPr>
        <dsp:cNvPr id="0" name=""/>
        <dsp:cNvSpPr/>
      </dsp:nvSpPr>
      <dsp:spPr>
        <a:xfrm>
          <a:off x="5317671" y="2540378"/>
          <a:ext cx="1643185" cy="1314548"/>
        </a:xfrm>
        <a:prstGeom prst="roundRect">
          <a:avLst>
            <a:gd name="adj" fmla="val 10000"/>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Evidence</a:t>
          </a:r>
        </a:p>
      </dsp:txBody>
      <dsp:txXfrm>
        <a:off x="5356173" y="2578880"/>
        <a:ext cx="1566181" cy="123754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82123-1C0E-4D0F-BC04-C8B3312864AF}">
      <dsp:nvSpPr>
        <dsp:cNvPr id="0" name=""/>
        <dsp:cNvSpPr/>
      </dsp:nvSpPr>
      <dsp:spPr>
        <a:xfrm>
          <a:off x="599944" y="86"/>
          <a:ext cx="2024524" cy="1012262"/>
        </a:xfrm>
        <a:prstGeom prst="roundRect">
          <a:avLst>
            <a:gd name="adj" fmla="val 10000"/>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Formative Assessment</a:t>
          </a:r>
        </a:p>
      </dsp:txBody>
      <dsp:txXfrm>
        <a:off x="629592" y="29734"/>
        <a:ext cx="1965228" cy="952966"/>
      </dsp:txXfrm>
    </dsp:sp>
    <dsp:sp modelId="{807F62DE-C95E-4809-923F-851AE5EF2C6A}">
      <dsp:nvSpPr>
        <dsp:cNvPr id="0" name=""/>
        <dsp:cNvSpPr/>
      </dsp:nvSpPr>
      <dsp:spPr>
        <a:xfrm>
          <a:off x="802396" y="1012348"/>
          <a:ext cx="309181" cy="809809"/>
        </a:xfrm>
        <a:custGeom>
          <a:avLst/>
          <a:gdLst/>
          <a:ahLst/>
          <a:cxnLst/>
          <a:rect l="0" t="0" r="0" b="0"/>
          <a:pathLst>
            <a:path>
              <a:moveTo>
                <a:pt x="0" y="0"/>
              </a:moveTo>
              <a:lnTo>
                <a:pt x="0" y="809809"/>
              </a:lnTo>
              <a:lnTo>
                <a:pt x="309181" y="809809"/>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3B684E-A457-44D5-8232-A7A320137560}">
      <dsp:nvSpPr>
        <dsp:cNvPr id="0" name=""/>
        <dsp:cNvSpPr/>
      </dsp:nvSpPr>
      <dsp:spPr>
        <a:xfrm>
          <a:off x="1111578" y="1265413"/>
          <a:ext cx="2018127" cy="1113488"/>
        </a:xfrm>
        <a:prstGeom prst="roundRect">
          <a:avLst>
            <a:gd name="adj" fmla="val 10000"/>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ZA" sz="2000" b="0" u="none" strike="noStrike" kern="1200" dirty="0">
              <a:solidFill>
                <a:schemeClr val="bg1"/>
              </a:solidFill>
              <a:effectLst/>
            </a:rPr>
            <a:t>Support teaching and learning process</a:t>
          </a:r>
          <a:endParaRPr lang="en-US" sz="2000" kern="1200" dirty="0">
            <a:solidFill>
              <a:schemeClr val="bg1"/>
            </a:solidFill>
          </a:endParaRPr>
        </a:p>
      </dsp:txBody>
      <dsp:txXfrm>
        <a:off x="1144191" y="1298026"/>
        <a:ext cx="1952901" cy="1048262"/>
      </dsp:txXfrm>
    </dsp:sp>
    <dsp:sp modelId="{05DAFDAE-4EA4-4730-BA8A-E51236F4F560}">
      <dsp:nvSpPr>
        <dsp:cNvPr id="0" name=""/>
        <dsp:cNvSpPr/>
      </dsp:nvSpPr>
      <dsp:spPr>
        <a:xfrm>
          <a:off x="802396" y="1012348"/>
          <a:ext cx="309181" cy="2176364"/>
        </a:xfrm>
        <a:custGeom>
          <a:avLst/>
          <a:gdLst/>
          <a:ahLst/>
          <a:cxnLst/>
          <a:rect l="0" t="0" r="0" b="0"/>
          <a:pathLst>
            <a:path>
              <a:moveTo>
                <a:pt x="0" y="0"/>
              </a:moveTo>
              <a:lnTo>
                <a:pt x="0" y="2176364"/>
              </a:lnTo>
              <a:lnTo>
                <a:pt x="309181" y="2176364"/>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37D6EF2-29E6-4C6F-B97B-E8C25BACB47C}">
      <dsp:nvSpPr>
        <dsp:cNvPr id="0" name=""/>
        <dsp:cNvSpPr/>
      </dsp:nvSpPr>
      <dsp:spPr>
        <a:xfrm>
          <a:off x="1111578" y="2631968"/>
          <a:ext cx="2018127" cy="1113488"/>
        </a:xfrm>
        <a:prstGeom prst="roundRect">
          <a:avLst>
            <a:gd name="adj" fmla="val 10000"/>
          </a:avLst>
        </a:prstGeom>
        <a:solidFill>
          <a:schemeClr val="bg1">
            <a:lumMod val="65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Assists in planning future learning</a:t>
          </a:r>
        </a:p>
      </dsp:txBody>
      <dsp:txXfrm>
        <a:off x="1144191" y="2664581"/>
        <a:ext cx="1952901" cy="1048262"/>
      </dsp:txXfrm>
    </dsp:sp>
    <dsp:sp modelId="{CF922235-D463-4029-A06A-C18FB2B8C04D}">
      <dsp:nvSpPr>
        <dsp:cNvPr id="0" name=""/>
        <dsp:cNvSpPr/>
      </dsp:nvSpPr>
      <dsp:spPr>
        <a:xfrm>
          <a:off x="802396" y="1012348"/>
          <a:ext cx="379861" cy="3492305"/>
        </a:xfrm>
        <a:custGeom>
          <a:avLst/>
          <a:gdLst/>
          <a:ahLst/>
          <a:cxnLst/>
          <a:rect l="0" t="0" r="0" b="0"/>
          <a:pathLst>
            <a:path>
              <a:moveTo>
                <a:pt x="0" y="0"/>
              </a:moveTo>
              <a:lnTo>
                <a:pt x="0" y="3492305"/>
              </a:lnTo>
              <a:lnTo>
                <a:pt x="379861" y="3492305"/>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25EED0-C032-4980-82D1-16490FADF803}">
      <dsp:nvSpPr>
        <dsp:cNvPr id="0" name=""/>
        <dsp:cNvSpPr/>
      </dsp:nvSpPr>
      <dsp:spPr>
        <a:xfrm>
          <a:off x="1182258" y="3998522"/>
          <a:ext cx="2051653" cy="1012262"/>
        </a:xfrm>
        <a:prstGeom prst="roundRect">
          <a:avLst>
            <a:gd name="adj" fmla="val 10000"/>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ZA" sz="2000" b="0" u="none" strike="noStrike" kern="1200" dirty="0">
              <a:solidFill>
                <a:schemeClr val="bg1"/>
              </a:solidFill>
              <a:effectLst/>
            </a:rPr>
            <a:t>Diagnoses learner’s progress</a:t>
          </a:r>
        </a:p>
      </dsp:txBody>
      <dsp:txXfrm>
        <a:off x="1211906" y="4028170"/>
        <a:ext cx="1992357" cy="952966"/>
      </dsp:txXfrm>
    </dsp:sp>
    <dsp:sp modelId="{F8037889-4C02-4705-ACAC-B27AA9A5D1DE}">
      <dsp:nvSpPr>
        <dsp:cNvPr id="0" name=""/>
        <dsp:cNvSpPr/>
      </dsp:nvSpPr>
      <dsp:spPr>
        <a:xfrm>
          <a:off x="4224309" y="86"/>
          <a:ext cx="2024524" cy="1012262"/>
        </a:xfrm>
        <a:prstGeom prst="roundRect">
          <a:avLst>
            <a:gd name="adj" fmla="val 10000"/>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Summative Assessment</a:t>
          </a:r>
        </a:p>
      </dsp:txBody>
      <dsp:txXfrm>
        <a:off x="4253957" y="29734"/>
        <a:ext cx="1965228" cy="952966"/>
      </dsp:txXfrm>
    </dsp:sp>
    <dsp:sp modelId="{AB8C4FD2-2CD5-409A-836C-8EB1E3356290}">
      <dsp:nvSpPr>
        <dsp:cNvPr id="0" name=""/>
        <dsp:cNvSpPr/>
      </dsp:nvSpPr>
      <dsp:spPr>
        <a:xfrm>
          <a:off x="4426761" y="1012348"/>
          <a:ext cx="202452" cy="809809"/>
        </a:xfrm>
        <a:custGeom>
          <a:avLst/>
          <a:gdLst/>
          <a:ahLst/>
          <a:cxnLst/>
          <a:rect l="0" t="0" r="0" b="0"/>
          <a:pathLst>
            <a:path>
              <a:moveTo>
                <a:pt x="0" y="0"/>
              </a:moveTo>
              <a:lnTo>
                <a:pt x="0" y="809809"/>
              </a:lnTo>
              <a:lnTo>
                <a:pt x="202452" y="809809"/>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53C7E1-83E7-45BC-9914-9700656A870D}">
      <dsp:nvSpPr>
        <dsp:cNvPr id="0" name=""/>
        <dsp:cNvSpPr/>
      </dsp:nvSpPr>
      <dsp:spPr>
        <a:xfrm>
          <a:off x="4629214" y="1265413"/>
          <a:ext cx="1922747" cy="1113488"/>
        </a:xfrm>
        <a:prstGeom prst="roundRect">
          <a:avLst>
            <a:gd name="adj" fmla="val 10000"/>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At end of learning</a:t>
          </a:r>
        </a:p>
      </dsp:txBody>
      <dsp:txXfrm>
        <a:off x="4661827" y="1298026"/>
        <a:ext cx="1857521" cy="1048262"/>
      </dsp:txXfrm>
    </dsp:sp>
    <dsp:sp modelId="{7A50AA0A-3EC5-4254-8B90-66E9538882EF}">
      <dsp:nvSpPr>
        <dsp:cNvPr id="0" name=""/>
        <dsp:cNvSpPr/>
      </dsp:nvSpPr>
      <dsp:spPr>
        <a:xfrm>
          <a:off x="4426761" y="1012348"/>
          <a:ext cx="202452" cy="2176364"/>
        </a:xfrm>
        <a:custGeom>
          <a:avLst/>
          <a:gdLst/>
          <a:ahLst/>
          <a:cxnLst/>
          <a:rect l="0" t="0" r="0" b="0"/>
          <a:pathLst>
            <a:path>
              <a:moveTo>
                <a:pt x="0" y="0"/>
              </a:moveTo>
              <a:lnTo>
                <a:pt x="0" y="2176364"/>
              </a:lnTo>
              <a:lnTo>
                <a:pt x="202452" y="2176364"/>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6C69C1A-A447-48E7-91FE-8BC8E5EC83D5}">
      <dsp:nvSpPr>
        <dsp:cNvPr id="0" name=""/>
        <dsp:cNvSpPr/>
      </dsp:nvSpPr>
      <dsp:spPr>
        <a:xfrm>
          <a:off x="4629214" y="2631968"/>
          <a:ext cx="1919897" cy="1113488"/>
        </a:xfrm>
        <a:prstGeom prst="roundRect">
          <a:avLst>
            <a:gd name="adj" fmla="val 10000"/>
          </a:avLst>
        </a:prstGeom>
        <a:solidFill>
          <a:schemeClr val="bg1">
            <a:lumMod val="65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Determine if learner is C or NYC</a:t>
          </a:r>
        </a:p>
      </dsp:txBody>
      <dsp:txXfrm>
        <a:off x="4661827" y="2664581"/>
        <a:ext cx="1854671" cy="1048262"/>
      </dsp:txXfrm>
    </dsp:sp>
    <dsp:sp modelId="{70B69EFA-D4AF-46C9-9E02-ED7ACE6E744E}">
      <dsp:nvSpPr>
        <dsp:cNvPr id="0" name=""/>
        <dsp:cNvSpPr/>
      </dsp:nvSpPr>
      <dsp:spPr>
        <a:xfrm>
          <a:off x="4426761" y="1012348"/>
          <a:ext cx="202452" cy="3542918"/>
        </a:xfrm>
        <a:custGeom>
          <a:avLst/>
          <a:gdLst/>
          <a:ahLst/>
          <a:cxnLst/>
          <a:rect l="0" t="0" r="0" b="0"/>
          <a:pathLst>
            <a:path>
              <a:moveTo>
                <a:pt x="0" y="0"/>
              </a:moveTo>
              <a:lnTo>
                <a:pt x="0" y="3542918"/>
              </a:lnTo>
              <a:lnTo>
                <a:pt x="202452" y="3542918"/>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95E492F-611F-4625-9CED-D5DACA4BB2B3}">
      <dsp:nvSpPr>
        <dsp:cNvPr id="0" name=""/>
        <dsp:cNvSpPr/>
      </dsp:nvSpPr>
      <dsp:spPr>
        <a:xfrm>
          <a:off x="4629214" y="3998522"/>
          <a:ext cx="1919897" cy="1113488"/>
        </a:xfrm>
        <a:prstGeom prst="roundRect">
          <a:avLst>
            <a:gd name="adj" fmla="val 10000"/>
          </a:avLst>
        </a:prstGeom>
        <a:solidFill>
          <a:schemeClr val="lt2">
            <a:alpha val="9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After specified period of time</a:t>
          </a:r>
        </a:p>
      </dsp:txBody>
      <dsp:txXfrm>
        <a:off x="4661827" y="4031135"/>
        <a:ext cx="1854671" cy="104826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82123-1C0E-4D0F-BC04-C8B3312864AF}">
      <dsp:nvSpPr>
        <dsp:cNvPr id="0" name=""/>
        <dsp:cNvSpPr/>
      </dsp:nvSpPr>
      <dsp:spPr>
        <a:xfrm>
          <a:off x="942690" y="2719"/>
          <a:ext cx="1647309" cy="823654"/>
        </a:xfrm>
        <a:prstGeom prst="roundRect">
          <a:avLst>
            <a:gd name="adj" fmla="val 10000"/>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Formative Assessment</a:t>
          </a:r>
        </a:p>
      </dsp:txBody>
      <dsp:txXfrm>
        <a:off x="966814" y="26843"/>
        <a:ext cx="1599061" cy="775406"/>
      </dsp:txXfrm>
    </dsp:sp>
    <dsp:sp modelId="{807F62DE-C95E-4809-923F-851AE5EF2C6A}">
      <dsp:nvSpPr>
        <dsp:cNvPr id="0" name=""/>
        <dsp:cNvSpPr/>
      </dsp:nvSpPr>
      <dsp:spPr>
        <a:xfrm>
          <a:off x="1107421" y="826374"/>
          <a:ext cx="251573" cy="658923"/>
        </a:xfrm>
        <a:custGeom>
          <a:avLst/>
          <a:gdLst/>
          <a:ahLst/>
          <a:cxnLst/>
          <a:rect l="0" t="0" r="0" b="0"/>
          <a:pathLst>
            <a:path>
              <a:moveTo>
                <a:pt x="0" y="0"/>
              </a:moveTo>
              <a:lnTo>
                <a:pt x="0" y="658923"/>
              </a:lnTo>
              <a:lnTo>
                <a:pt x="251573" y="658923"/>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3B684E-A457-44D5-8232-A7A320137560}">
      <dsp:nvSpPr>
        <dsp:cNvPr id="0" name=""/>
        <dsp:cNvSpPr/>
      </dsp:nvSpPr>
      <dsp:spPr>
        <a:xfrm>
          <a:off x="1358995" y="1032287"/>
          <a:ext cx="1786763" cy="906019"/>
        </a:xfrm>
        <a:prstGeom prst="roundRect">
          <a:avLst>
            <a:gd name="adj" fmla="val 10000"/>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Feedback  on progress </a:t>
          </a:r>
        </a:p>
      </dsp:txBody>
      <dsp:txXfrm>
        <a:off x="1385531" y="1058823"/>
        <a:ext cx="1733691" cy="852947"/>
      </dsp:txXfrm>
    </dsp:sp>
    <dsp:sp modelId="{05DAFDAE-4EA4-4730-BA8A-E51236F4F560}">
      <dsp:nvSpPr>
        <dsp:cNvPr id="0" name=""/>
        <dsp:cNvSpPr/>
      </dsp:nvSpPr>
      <dsp:spPr>
        <a:xfrm>
          <a:off x="1107421" y="826374"/>
          <a:ext cx="251573" cy="1770857"/>
        </a:xfrm>
        <a:custGeom>
          <a:avLst/>
          <a:gdLst/>
          <a:ahLst/>
          <a:cxnLst/>
          <a:rect l="0" t="0" r="0" b="0"/>
          <a:pathLst>
            <a:path>
              <a:moveTo>
                <a:pt x="0" y="0"/>
              </a:moveTo>
              <a:lnTo>
                <a:pt x="0" y="1770857"/>
              </a:lnTo>
              <a:lnTo>
                <a:pt x="251573" y="1770857"/>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37D6EF2-29E6-4C6F-B97B-E8C25BACB47C}">
      <dsp:nvSpPr>
        <dsp:cNvPr id="0" name=""/>
        <dsp:cNvSpPr/>
      </dsp:nvSpPr>
      <dsp:spPr>
        <a:xfrm>
          <a:off x="1358995" y="2144221"/>
          <a:ext cx="1791323" cy="906019"/>
        </a:xfrm>
        <a:prstGeom prst="roundRect">
          <a:avLst>
            <a:gd name="adj" fmla="val 10000"/>
          </a:avLst>
        </a:prstGeom>
        <a:solidFill>
          <a:schemeClr val="bg1">
            <a:lumMod val="65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Decision on readiness</a:t>
          </a:r>
        </a:p>
      </dsp:txBody>
      <dsp:txXfrm>
        <a:off x="1385531" y="2170757"/>
        <a:ext cx="1738251" cy="852947"/>
      </dsp:txXfrm>
    </dsp:sp>
    <dsp:sp modelId="{CF922235-D463-4029-A06A-C18FB2B8C04D}">
      <dsp:nvSpPr>
        <dsp:cNvPr id="0" name=""/>
        <dsp:cNvSpPr/>
      </dsp:nvSpPr>
      <dsp:spPr>
        <a:xfrm>
          <a:off x="1107421" y="826374"/>
          <a:ext cx="309084" cy="2841608"/>
        </a:xfrm>
        <a:custGeom>
          <a:avLst/>
          <a:gdLst/>
          <a:ahLst/>
          <a:cxnLst/>
          <a:rect l="0" t="0" r="0" b="0"/>
          <a:pathLst>
            <a:path>
              <a:moveTo>
                <a:pt x="0" y="0"/>
              </a:moveTo>
              <a:lnTo>
                <a:pt x="0" y="2841608"/>
              </a:lnTo>
              <a:lnTo>
                <a:pt x="309084" y="2841608"/>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425EED0-C032-4980-82D1-16490FADF803}">
      <dsp:nvSpPr>
        <dsp:cNvPr id="0" name=""/>
        <dsp:cNvSpPr/>
      </dsp:nvSpPr>
      <dsp:spPr>
        <a:xfrm>
          <a:off x="1416506" y="3256154"/>
          <a:ext cx="1713161" cy="823654"/>
        </a:xfrm>
        <a:prstGeom prst="roundRect">
          <a:avLst>
            <a:gd name="adj" fmla="val 10000"/>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ZA" sz="2000" b="0" u="none" strike="noStrike" kern="1200" dirty="0">
              <a:solidFill>
                <a:schemeClr val="bg1"/>
              </a:solidFill>
              <a:effectLst/>
            </a:rPr>
            <a:t>Developmental</a:t>
          </a:r>
        </a:p>
      </dsp:txBody>
      <dsp:txXfrm>
        <a:off x="1440630" y="3280278"/>
        <a:ext cx="1664913" cy="775406"/>
      </dsp:txXfrm>
    </dsp:sp>
    <dsp:sp modelId="{D1B2C1A1-1BFA-4D8B-ADD9-222EFF12A362}">
      <dsp:nvSpPr>
        <dsp:cNvPr id="0" name=""/>
        <dsp:cNvSpPr/>
      </dsp:nvSpPr>
      <dsp:spPr>
        <a:xfrm>
          <a:off x="1107421" y="826374"/>
          <a:ext cx="312418" cy="3871176"/>
        </a:xfrm>
        <a:custGeom>
          <a:avLst/>
          <a:gdLst/>
          <a:ahLst/>
          <a:cxnLst/>
          <a:rect l="0" t="0" r="0" b="0"/>
          <a:pathLst>
            <a:path>
              <a:moveTo>
                <a:pt x="0" y="0"/>
              </a:moveTo>
              <a:lnTo>
                <a:pt x="0" y="3871176"/>
              </a:lnTo>
              <a:lnTo>
                <a:pt x="312418" y="3871176"/>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F79901-3517-4B56-80F7-BFFF04500F43}">
      <dsp:nvSpPr>
        <dsp:cNvPr id="0" name=""/>
        <dsp:cNvSpPr/>
      </dsp:nvSpPr>
      <dsp:spPr>
        <a:xfrm>
          <a:off x="1419840" y="4285722"/>
          <a:ext cx="1850521" cy="823654"/>
        </a:xfrm>
        <a:prstGeom prst="roundRect">
          <a:avLst>
            <a:gd name="adj" fmla="val 10000"/>
          </a:avLst>
        </a:prstGeom>
        <a:solidFill>
          <a:schemeClr val="bg1">
            <a:lumMod val="65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Credits not awarded</a:t>
          </a:r>
        </a:p>
      </dsp:txBody>
      <dsp:txXfrm>
        <a:off x="1443964" y="4309846"/>
        <a:ext cx="1802273" cy="775406"/>
      </dsp:txXfrm>
    </dsp:sp>
    <dsp:sp modelId="{F8037889-4C02-4705-ACAC-B27AA9A5D1DE}">
      <dsp:nvSpPr>
        <dsp:cNvPr id="0" name=""/>
        <dsp:cNvSpPr/>
      </dsp:nvSpPr>
      <dsp:spPr>
        <a:xfrm>
          <a:off x="4013692" y="2719"/>
          <a:ext cx="1647309" cy="823654"/>
        </a:xfrm>
        <a:prstGeom prst="roundRect">
          <a:avLst>
            <a:gd name="adj" fmla="val 10000"/>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Summative Assessment</a:t>
          </a:r>
        </a:p>
      </dsp:txBody>
      <dsp:txXfrm>
        <a:off x="4037816" y="26843"/>
        <a:ext cx="1599061" cy="775406"/>
      </dsp:txXfrm>
    </dsp:sp>
    <dsp:sp modelId="{AB8C4FD2-2CD5-409A-836C-8EB1E3356290}">
      <dsp:nvSpPr>
        <dsp:cNvPr id="0" name=""/>
        <dsp:cNvSpPr/>
      </dsp:nvSpPr>
      <dsp:spPr>
        <a:xfrm>
          <a:off x="4178423" y="826374"/>
          <a:ext cx="164730" cy="658923"/>
        </a:xfrm>
        <a:custGeom>
          <a:avLst/>
          <a:gdLst/>
          <a:ahLst/>
          <a:cxnLst/>
          <a:rect l="0" t="0" r="0" b="0"/>
          <a:pathLst>
            <a:path>
              <a:moveTo>
                <a:pt x="0" y="0"/>
              </a:moveTo>
              <a:lnTo>
                <a:pt x="0" y="658923"/>
              </a:lnTo>
              <a:lnTo>
                <a:pt x="164730" y="658923"/>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253C7E1-83E7-45BC-9914-9700656A870D}">
      <dsp:nvSpPr>
        <dsp:cNvPr id="0" name=""/>
        <dsp:cNvSpPr/>
      </dsp:nvSpPr>
      <dsp:spPr>
        <a:xfrm>
          <a:off x="4343154" y="1032287"/>
          <a:ext cx="2064789" cy="906019"/>
        </a:xfrm>
        <a:prstGeom prst="roundRect">
          <a:avLst>
            <a:gd name="adj" fmla="val 10000"/>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OBET</a:t>
          </a:r>
          <a:r>
            <a:rPr lang="en-US" sz="2000" kern="1200" baseline="0" dirty="0">
              <a:solidFill>
                <a:schemeClr val="bg1"/>
              </a:solidFill>
            </a:rPr>
            <a:t> – when learner is ready </a:t>
          </a:r>
          <a:endParaRPr lang="en-US" sz="2000" kern="1200" dirty="0">
            <a:solidFill>
              <a:schemeClr val="bg1"/>
            </a:solidFill>
          </a:endParaRPr>
        </a:p>
      </dsp:txBody>
      <dsp:txXfrm>
        <a:off x="4369690" y="1058823"/>
        <a:ext cx="2011717" cy="852947"/>
      </dsp:txXfrm>
    </dsp:sp>
    <dsp:sp modelId="{7A50AA0A-3EC5-4254-8B90-66E9538882EF}">
      <dsp:nvSpPr>
        <dsp:cNvPr id="0" name=""/>
        <dsp:cNvSpPr/>
      </dsp:nvSpPr>
      <dsp:spPr>
        <a:xfrm>
          <a:off x="4178423" y="826374"/>
          <a:ext cx="164730" cy="1770857"/>
        </a:xfrm>
        <a:custGeom>
          <a:avLst/>
          <a:gdLst/>
          <a:ahLst/>
          <a:cxnLst/>
          <a:rect l="0" t="0" r="0" b="0"/>
          <a:pathLst>
            <a:path>
              <a:moveTo>
                <a:pt x="0" y="0"/>
              </a:moveTo>
              <a:lnTo>
                <a:pt x="0" y="1770857"/>
              </a:lnTo>
              <a:lnTo>
                <a:pt x="164730" y="1770857"/>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C69C1A-A447-48E7-91FE-8BC8E5EC83D5}">
      <dsp:nvSpPr>
        <dsp:cNvPr id="0" name=""/>
        <dsp:cNvSpPr/>
      </dsp:nvSpPr>
      <dsp:spPr>
        <a:xfrm>
          <a:off x="4343154" y="2144221"/>
          <a:ext cx="2064789" cy="906019"/>
        </a:xfrm>
        <a:prstGeom prst="roundRect">
          <a:avLst>
            <a:gd name="adj" fmla="val 10000"/>
          </a:avLst>
        </a:prstGeom>
        <a:solidFill>
          <a:schemeClr val="bg1">
            <a:lumMod val="65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Learner and assessor agree on readiness</a:t>
          </a:r>
        </a:p>
      </dsp:txBody>
      <dsp:txXfrm>
        <a:off x="4369690" y="2170757"/>
        <a:ext cx="2011717" cy="85294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7D094-FD2F-431D-AF85-913CC798072F}">
      <dsp:nvSpPr>
        <dsp:cNvPr id="0" name=""/>
        <dsp:cNvSpPr/>
      </dsp:nvSpPr>
      <dsp:spPr>
        <a:xfrm>
          <a:off x="4104456" y="1614229"/>
          <a:ext cx="3214635" cy="371941"/>
        </a:xfrm>
        <a:custGeom>
          <a:avLst/>
          <a:gdLst/>
          <a:ahLst/>
          <a:cxnLst/>
          <a:rect l="0" t="0" r="0" b="0"/>
          <a:pathLst>
            <a:path>
              <a:moveTo>
                <a:pt x="0" y="0"/>
              </a:moveTo>
              <a:lnTo>
                <a:pt x="0" y="185970"/>
              </a:lnTo>
              <a:lnTo>
                <a:pt x="3214635" y="185970"/>
              </a:lnTo>
              <a:lnTo>
                <a:pt x="3214635" y="3719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EEF1B3-85F1-4CF7-9AEA-568121CE1FFE}">
      <dsp:nvSpPr>
        <dsp:cNvPr id="0" name=""/>
        <dsp:cNvSpPr/>
      </dsp:nvSpPr>
      <dsp:spPr>
        <a:xfrm>
          <a:off x="4104456" y="1614229"/>
          <a:ext cx="1071545" cy="371941"/>
        </a:xfrm>
        <a:custGeom>
          <a:avLst/>
          <a:gdLst/>
          <a:ahLst/>
          <a:cxnLst/>
          <a:rect l="0" t="0" r="0" b="0"/>
          <a:pathLst>
            <a:path>
              <a:moveTo>
                <a:pt x="0" y="0"/>
              </a:moveTo>
              <a:lnTo>
                <a:pt x="0" y="185970"/>
              </a:lnTo>
              <a:lnTo>
                <a:pt x="1071545" y="185970"/>
              </a:lnTo>
              <a:lnTo>
                <a:pt x="1071545" y="3719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8FF7BF-9BA2-444A-9BF9-5DE7F1F19B87}">
      <dsp:nvSpPr>
        <dsp:cNvPr id="0" name=""/>
        <dsp:cNvSpPr/>
      </dsp:nvSpPr>
      <dsp:spPr>
        <a:xfrm>
          <a:off x="3032910" y="1614229"/>
          <a:ext cx="1071545" cy="371941"/>
        </a:xfrm>
        <a:custGeom>
          <a:avLst/>
          <a:gdLst/>
          <a:ahLst/>
          <a:cxnLst/>
          <a:rect l="0" t="0" r="0" b="0"/>
          <a:pathLst>
            <a:path>
              <a:moveTo>
                <a:pt x="1071545" y="0"/>
              </a:moveTo>
              <a:lnTo>
                <a:pt x="1071545" y="185970"/>
              </a:lnTo>
              <a:lnTo>
                <a:pt x="0" y="185970"/>
              </a:lnTo>
              <a:lnTo>
                <a:pt x="0" y="3719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A6DC10-E3EC-48A5-806D-9FFAC4A56A7F}">
      <dsp:nvSpPr>
        <dsp:cNvPr id="0" name=""/>
        <dsp:cNvSpPr/>
      </dsp:nvSpPr>
      <dsp:spPr>
        <a:xfrm>
          <a:off x="889820" y="1614229"/>
          <a:ext cx="3214635" cy="371941"/>
        </a:xfrm>
        <a:custGeom>
          <a:avLst/>
          <a:gdLst/>
          <a:ahLst/>
          <a:cxnLst/>
          <a:rect l="0" t="0" r="0" b="0"/>
          <a:pathLst>
            <a:path>
              <a:moveTo>
                <a:pt x="3214635" y="0"/>
              </a:moveTo>
              <a:lnTo>
                <a:pt x="3214635" y="185970"/>
              </a:lnTo>
              <a:lnTo>
                <a:pt x="0" y="185970"/>
              </a:lnTo>
              <a:lnTo>
                <a:pt x="0" y="3719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727C19-0EB6-4640-B858-0859C753B514}">
      <dsp:nvSpPr>
        <dsp:cNvPr id="0" name=""/>
        <dsp:cNvSpPr/>
      </dsp:nvSpPr>
      <dsp:spPr>
        <a:xfrm>
          <a:off x="2838598" y="728654"/>
          <a:ext cx="2531715" cy="885574"/>
        </a:xfrm>
        <a:prstGeom prst="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 Principles of Evidence</a:t>
          </a:r>
        </a:p>
      </dsp:txBody>
      <dsp:txXfrm>
        <a:off x="2838598" y="728654"/>
        <a:ext cx="2531715" cy="885574"/>
      </dsp:txXfrm>
    </dsp:sp>
    <dsp:sp modelId="{D5B1BDA3-5ADA-4106-9F3D-46E9576645FD}">
      <dsp:nvSpPr>
        <dsp:cNvPr id="0" name=""/>
        <dsp:cNvSpPr/>
      </dsp:nvSpPr>
      <dsp:spPr>
        <a:xfrm>
          <a:off x="4246" y="1986170"/>
          <a:ext cx="1771148" cy="885574"/>
        </a:xfrm>
        <a:prstGeom prst="rect">
          <a:avLst/>
        </a:prstGeom>
        <a:solidFill>
          <a:schemeClr val="bg2"/>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Validity</a:t>
          </a:r>
        </a:p>
      </dsp:txBody>
      <dsp:txXfrm>
        <a:off x="4246" y="1986170"/>
        <a:ext cx="1771148" cy="885574"/>
      </dsp:txXfrm>
    </dsp:sp>
    <dsp:sp modelId="{8674ACD4-44FD-43FD-BEDE-CC1254B2435D}">
      <dsp:nvSpPr>
        <dsp:cNvPr id="0" name=""/>
        <dsp:cNvSpPr/>
      </dsp:nvSpPr>
      <dsp:spPr>
        <a:xfrm>
          <a:off x="2147336" y="1986170"/>
          <a:ext cx="1771148" cy="885574"/>
        </a:xfrm>
        <a:prstGeom prst="rect">
          <a:avLst/>
        </a:prstGeom>
        <a:solidFill>
          <a:schemeClr val="bg2"/>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Authenticity</a:t>
          </a:r>
        </a:p>
      </dsp:txBody>
      <dsp:txXfrm>
        <a:off x="2147336" y="1986170"/>
        <a:ext cx="1771148" cy="885574"/>
      </dsp:txXfrm>
    </dsp:sp>
    <dsp:sp modelId="{4C1A4F36-08F9-4B0A-889A-38A18D70F258}">
      <dsp:nvSpPr>
        <dsp:cNvPr id="0" name=""/>
        <dsp:cNvSpPr/>
      </dsp:nvSpPr>
      <dsp:spPr>
        <a:xfrm>
          <a:off x="4290426" y="1986170"/>
          <a:ext cx="1771148" cy="885574"/>
        </a:xfrm>
        <a:prstGeom prst="rect">
          <a:avLst/>
        </a:prstGeom>
        <a:solidFill>
          <a:schemeClr val="bg2"/>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Currency</a:t>
          </a:r>
        </a:p>
      </dsp:txBody>
      <dsp:txXfrm>
        <a:off x="4290426" y="1986170"/>
        <a:ext cx="1771148" cy="885574"/>
      </dsp:txXfrm>
    </dsp:sp>
    <dsp:sp modelId="{9C03623E-1F33-4D93-8FE3-A33C82DA0D8E}">
      <dsp:nvSpPr>
        <dsp:cNvPr id="0" name=""/>
        <dsp:cNvSpPr/>
      </dsp:nvSpPr>
      <dsp:spPr>
        <a:xfrm>
          <a:off x="6433516" y="1986170"/>
          <a:ext cx="1771148" cy="885574"/>
        </a:xfrm>
        <a:prstGeom prst="rect">
          <a:avLst/>
        </a:prstGeom>
        <a:solidFill>
          <a:schemeClr val="bg2"/>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Sufficiency</a:t>
          </a:r>
        </a:p>
      </dsp:txBody>
      <dsp:txXfrm>
        <a:off x="6433516" y="1986170"/>
        <a:ext cx="1771148" cy="88557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50338-1BB4-4BC5-8ABE-6A3A4CAA825E}">
      <dsp:nvSpPr>
        <dsp:cNvPr id="0" name=""/>
        <dsp:cNvSpPr/>
      </dsp:nvSpPr>
      <dsp:spPr>
        <a:xfrm>
          <a:off x="1055929" y="353"/>
          <a:ext cx="1853165" cy="926582"/>
        </a:xfrm>
        <a:prstGeom prst="roundRect">
          <a:avLst>
            <a:gd name="adj" fmla="val 10000"/>
          </a:avLst>
        </a:prstGeom>
        <a:solidFill>
          <a:schemeClr val="dk2">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Validity</a:t>
          </a:r>
        </a:p>
      </dsp:txBody>
      <dsp:txXfrm>
        <a:off x="1083068" y="27492"/>
        <a:ext cx="1798887" cy="872304"/>
      </dsp:txXfrm>
    </dsp:sp>
    <dsp:sp modelId="{D9EA3CE0-35A1-46E5-8030-DB1293A88131}">
      <dsp:nvSpPr>
        <dsp:cNvPr id="0" name=""/>
        <dsp:cNvSpPr/>
      </dsp:nvSpPr>
      <dsp:spPr>
        <a:xfrm>
          <a:off x="1241246" y="926936"/>
          <a:ext cx="185316" cy="741266"/>
        </a:xfrm>
        <a:custGeom>
          <a:avLst/>
          <a:gdLst/>
          <a:ahLst/>
          <a:cxnLst/>
          <a:rect l="0" t="0" r="0" b="0"/>
          <a:pathLst>
            <a:path>
              <a:moveTo>
                <a:pt x="0" y="0"/>
              </a:moveTo>
              <a:lnTo>
                <a:pt x="0" y="741266"/>
              </a:lnTo>
              <a:lnTo>
                <a:pt x="185316" y="741266"/>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40DE3A-CDDA-4183-9D2C-A385668B1DBB}">
      <dsp:nvSpPr>
        <dsp:cNvPr id="0" name=""/>
        <dsp:cNvSpPr/>
      </dsp:nvSpPr>
      <dsp:spPr>
        <a:xfrm>
          <a:off x="1426562" y="1158582"/>
          <a:ext cx="4944660" cy="1019240"/>
        </a:xfrm>
        <a:prstGeom prst="roundRect">
          <a:avLst>
            <a:gd name="adj" fmla="val 10000"/>
          </a:avLst>
        </a:prstGeom>
        <a:solidFill>
          <a:schemeClr val="lt2">
            <a:alpha val="9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Evidence relates to Specific Outcomes </a:t>
          </a:r>
        </a:p>
      </dsp:txBody>
      <dsp:txXfrm>
        <a:off x="1456415" y="1188435"/>
        <a:ext cx="4884954" cy="959534"/>
      </dsp:txXfrm>
    </dsp:sp>
    <dsp:sp modelId="{8B57BB34-61C8-4827-998C-AB5662180A90}">
      <dsp:nvSpPr>
        <dsp:cNvPr id="0" name=""/>
        <dsp:cNvSpPr/>
      </dsp:nvSpPr>
      <dsp:spPr>
        <a:xfrm>
          <a:off x="1241246" y="926936"/>
          <a:ext cx="185316" cy="1992152"/>
        </a:xfrm>
        <a:custGeom>
          <a:avLst/>
          <a:gdLst/>
          <a:ahLst/>
          <a:cxnLst/>
          <a:rect l="0" t="0" r="0" b="0"/>
          <a:pathLst>
            <a:path>
              <a:moveTo>
                <a:pt x="0" y="0"/>
              </a:moveTo>
              <a:lnTo>
                <a:pt x="0" y="1992152"/>
              </a:lnTo>
              <a:lnTo>
                <a:pt x="185316" y="1992152"/>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7744B9-5C0C-4B13-8C85-840CB89A96E9}">
      <dsp:nvSpPr>
        <dsp:cNvPr id="0" name=""/>
        <dsp:cNvSpPr/>
      </dsp:nvSpPr>
      <dsp:spPr>
        <a:xfrm>
          <a:off x="1426562" y="2409468"/>
          <a:ext cx="4944660" cy="1019240"/>
        </a:xfrm>
        <a:prstGeom prst="roundRect">
          <a:avLst>
            <a:gd name="adj" fmla="val 10000"/>
          </a:avLst>
        </a:prstGeom>
        <a:solidFill>
          <a:schemeClr val="bg1">
            <a:lumMod val="65000"/>
            <a:alpha val="9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Criteria to be assessed</a:t>
          </a:r>
        </a:p>
      </dsp:txBody>
      <dsp:txXfrm>
        <a:off x="1456415" y="2439321"/>
        <a:ext cx="4884954" cy="959534"/>
      </dsp:txXfrm>
    </dsp:sp>
    <dsp:sp modelId="{2B00F922-A3D8-4514-AA25-D39194084A6F}">
      <dsp:nvSpPr>
        <dsp:cNvPr id="0" name=""/>
        <dsp:cNvSpPr/>
      </dsp:nvSpPr>
      <dsp:spPr>
        <a:xfrm>
          <a:off x="1241246" y="926936"/>
          <a:ext cx="185316" cy="3243039"/>
        </a:xfrm>
        <a:custGeom>
          <a:avLst/>
          <a:gdLst/>
          <a:ahLst/>
          <a:cxnLst/>
          <a:rect l="0" t="0" r="0" b="0"/>
          <a:pathLst>
            <a:path>
              <a:moveTo>
                <a:pt x="0" y="0"/>
              </a:moveTo>
              <a:lnTo>
                <a:pt x="0" y="3243039"/>
              </a:lnTo>
              <a:lnTo>
                <a:pt x="185316" y="3243039"/>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D30AF3E-CA7E-402C-97F6-2635297CB728}">
      <dsp:nvSpPr>
        <dsp:cNvPr id="0" name=""/>
        <dsp:cNvSpPr/>
      </dsp:nvSpPr>
      <dsp:spPr>
        <a:xfrm>
          <a:off x="1426562" y="3660355"/>
          <a:ext cx="4944675" cy="1019240"/>
        </a:xfrm>
        <a:prstGeom prst="roundRect">
          <a:avLst>
            <a:gd name="adj" fmla="val 10000"/>
          </a:avLst>
        </a:prstGeom>
        <a:solidFill>
          <a:schemeClr val="lt2">
            <a:alpha val="9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Appropriate to what is being assessed </a:t>
          </a:r>
        </a:p>
      </dsp:txBody>
      <dsp:txXfrm>
        <a:off x="1456415" y="3690208"/>
        <a:ext cx="4884969" cy="95953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50338-1BB4-4BC5-8ABE-6A3A4CAA825E}">
      <dsp:nvSpPr>
        <dsp:cNvPr id="0" name=""/>
        <dsp:cNvSpPr/>
      </dsp:nvSpPr>
      <dsp:spPr>
        <a:xfrm>
          <a:off x="648072" y="544"/>
          <a:ext cx="2336372" cy="1168186"/>
        </a:xfrm>
        <a:prstGeom prst="roundRect">
          <a:avLst>
            <a:gd name="adj" fmla="val 10000"/>
          </a:avLst>
        </a:prstGeom>
        <a:solidFill>
          <a:schemeClr val="dk2">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Authenticity</a:t>
          </a:r>
        </a:p>
      </dsp:txBody>
      <dsp:txXfrm>
        <a:off x="682287" y="34759"/>
        <a:ext cx="2267942" cy="1099756"/>
      </dsp:txXfrm>
    </dsp:sp>
    <dsp:sp modelId="{D9EA3CE0-35A1-46E5-8030-DB1293A88131}">
      <dsp:nvSpPr>
        <dsp:cNvPr id="0" name=""/>
        <dsp:cNvSpPr/>
      </dsp:nvSpPr>
      <dsp:spPr>
        <a:xfrm>
          <a:off x="881709" y="1168731"/>
          <a:ext cx="233637" cy="1112837"/>
        </a:xfrm>
        <a:custGeom>
          <a:avLst/>
          <a:gdLst/>
          <a:ahLst/>
          <a:cxnLst/>
          <a:rect l="0" t="0" r="0" b="0"/>
          <a:pathLst>
            <a:path>
              <a:moveTo>
                <a:pt x="0" y="0"/>
              </a:moveTo>
              <a:lnTo>
                <a:pt x="0" y="1112837"/>
              </a:lnTo>
              <a:lnTo>
                <a:pt x="233637" y="1112837"/>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40DE3A-CDDA-4183-9D2C-A385668B1DBB}">
      <dsp:nvSpPr>
        <dsp:cNvPr id="0" name=""/>
        <dsp:cNvSpPr/>
      </dsp:nvSpPr>
      <dsp:spPr>
        <a:xfrm>
          <a:off x="1115346" y="1639068"/>
          <a:ext cx="5287766" cy="1284999"/>
        </a:xfrm>
        <a:prstGeom prst="roundRect">
          <a:avLst>
            <a:gd name="adj" fmla="val 10000"/>
          </a:avLst>
        </a:prstGeom>
        <a:solidFill>
          <a:schemeClr val="accent5">
            <a:alpha val="9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n-ZA" sz="2600" kern="1200" dirty="0">
              <a:solidFill>
                <a:schemeClr val="bg1"/>
              </a:solidFill>
            </a:rPr>
            <a:t>Can evidence be attributed to  learner?</a:t>
          </a:r>
          <a:endParaRPr lang="en-US" sz="2600" kern="1200" dirty="0">
            <a:solidFill>
              <a:schemeClr val="bg1"/>
            </a:solidFill>
          </a:endParaRPr>
        </a:p>
      </dsp:txBody>
      <dsp:txXfrm>
        <a:off x="1152982" y="1676704"/>
        <a:ext cx="5212494" cy="1209727"/>
      </dsp:txXfrm>
    </dsp:sp>
    <dsp:sp modelId="{8B57BB34-61C8-4827-998C-AB5662180A90}">
      <dsp:nvSpPr>
        <dsp:cNvPr id="0" name=""/>
        <dsp:cNvSpPr/>
      </dsp:nvSpPr>
      <dsp:spPr>
        <a:xfrm>
          <a:off x="881709" y="1168731"/>
          <a:ext cx="233637" cy="2868173"/>
        </a:xfrm>
        <a:custGeom>
          <a:avLst/>
          <a:gdLst/>
          <a:ahLst/>
          <a:cxnLst/>
          <a:rect l="0" t="0" r="0" b="0"/>
          <a:pathLst>
            <a:path>
              <a:moveTo>
                <a:pt x="0" y="0"/>
              </a:moveTo>
              <a:lnTo>
                <a:pt x="0" y="2868173"/>
              </a:lnTo>
              <a:lnTo>
                <a:pt x="233637" y="2868173"/>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7744B9-5C0C-4B13-8C85-840CB89A96E9}">
      <dsp:nvSpPr>
        <dsp:cNvPr id="0" name=""/>
        <dsp:cNvSpPr/>
      </dsp:nvSpPr>
      <dsp:spPr>
        <a:xfrm>
          <a:off x="1115346" y="3394405"/>
          <a:ext cx="5293365" cy="1284999"/>
        </a:xfrm>
        <a:prstGeom prst="roundRect">
          <a:avLst>
            <a:gd name="adj" fmla="val 10000"/>
          </a:avLst>
        </a:prstGeom>
        <a:solidFill>
          <a:schemeClr val="bg1">
            <a:lumMod val="65000"/>
            <a:alpha val="9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ZA" sz="2600" kern="1200" dirty="0">
              <a:solidFill>
                <a:schemeClr val="bg1"/>
              </a:solidFill>
            </a:rPr>
            <a:t>Is  evidence  learner’s own work?</a:t>
          </a:r>
          <a:endParaRPr lang="en-US" sz="2600" kern="1200" dirty="0">
            <a:solidFill>
              <a:schemeClr val="bg1"/>
            </a:solidFill>
          </a:endParaRPr>
        </a:p>
      </dsp:txBody>
      <dsp:txXfrm>
        <a:off x="1152982" y="3432041"/>
        <a:ext cx="5218093" cy="120972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50338-1BB4-4BC5-8ABE-6A3A4CAA825E}">
      <dsp:nvSpPr>
        <dsp:cNvPr id="0" name=""/>
        <dsp:cNvSpPr/>
      </dsp:nvSpPr>
      <dsp:spPr>
        <a:xfrm>
          <a:off x="262097" y="316"/>
          <a:ext cx="2406705" cy="1203352"/>
        </a:xfrm>
        <a:prstGeom prst="roundRect">
          <a:avLst>
            <a:gd name="adj" fmla="val 10000"/>
          </a:avLst>
        </a:prstGeom>
        <a:solidFill>
          <a:schemeClr val="dk2">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Currency</a:t>
          </a:r>
        </a:p>
      </dsp:txBody>
      <dsp:txXfrm>
        <a:off x="297342" y="35561"/>
        <a:ext cx="2336215" cy="1132862"/>
      </dsp:txXfrm>
    </dsp:sp>
    <dsp:sp modelId="{D9EA3CE0-35A1-46E5-8030-DB1293A88131}">
      <dsp:nvSpPr>
        <dsp:cNvPr id="0" name=""/>
        <dsp:cNvSpPr/>
      </dsp:nvSpPr>
      <dsp:spPr>
        <a:xfrm>
          <a:off x="502768" y="1203669"/>
          <a:ext cx="240670" cy="992767"/>
        </a:xfrm>
        <a:custGeom>
          <a:avLst/>
          <a:gdLst/>
          <a:ahLst/>
          <a:cxnLst/>
          <a:rect l="0" t="0" r="0" b="0"/>
          <a:pathLst>
            <a:path>
              <a:moveTo>
                <a:pt x="0" y="0"/>
              </a:moveTo>
              <a:lnTo>
                <a:pt x="0" y="992767"/>
              </a:lnTo>
              <a:lnTo>
                <a:pt x="240670" y="992767"/>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40DE3A-CDDA-4183-9D2C-A385668B1DBB}">
      <dsp:nvSpPr>
        <dsp:cNvPr id="0" name=""/>
        <dsp:cNvSpPr/>
      </dsp:nvSpPr>
      <dsp:spPr>
        <a:xfrm>
          <a:off x="743438" y="1534591"/>
          <a:ext cx="6421631" cy="1323689"/>
        </a:xfrm>
        <a:prstGeom prst="roundRect">
          <a:avLst>
            <a:gd name="adj" fmla="val 10000"/>
          </a:avLst>
        </a:prstGeom>
        <a:solidFill>
          <a:schemeClr val="lt2">
            <a:alpha val="9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n-ZA" sz="2600" kern="1200" dirty="0">
              <a:solidFill>
                <a:schemeClr val="bg1"/>
              </a:solidFill>
            </a:rPr>
            <a:t>Is evidence related to current competence?</a:t>
          </a:r>
          <a:endParaRPr lang="en-US" sz="2600" kern="1200" dirty="0">
            <a:solidFill>
              <a:schemeClr val="bg1"/>
            </a:solidFill>
          </a:endParaRPr>
        </a:p>
      </dsp:txBody>
      <dsp:txXfrm>
        <a:off x="782208" y="1573361"/>
        <a:ext cx="6344091" cy="1246149"/>
      </dsp:txXfrm>
    </dsp:sp>
    <dsp:sp modelId="{F53D401D-1ABB-495B-9F65-628B56D452DE}">
      <dsp:nvSpPr>
        <dsp:cNvPr id="0" name=""/>
        <dsp:cNvSpPr/>
      </dsp:nvSpPr>
      <dsp:spPr>
        <a:xfrm>
          <a:off x="502768" y="1203669"/>
          <a:ext cx="240670" cy="2875000"/>
        </a:xfrm>
        <a:custGeom>
          <a:avLst/>
          <a:gdLst/>
          <a:ahLst/>
          <a:cxnLst/>
          <a:rect l="0" t="0" r="0" b="0"/>
          <a:pathLst>
            <a:path>
              <a:moveTo>
                <a:pt x="0" y="0"/>
              </a:moveTo>
              <a:lnTo>
                <a:pt x="0" y="2875000"/>
              </a:lnTo>
              <a:lnTo>
                <a:pt x="240670" y="2875000"/>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CCADF2-088C-4B94-823C-5316340451E0}">
      <dsp:nvSpPr>
        <dsp:cNvPr id="0" name=""/>
        <dsp:cNvSpPr/>
      </dsp:nvSpPr>
      <dsp:spPr>
        <a:xfrm>
          <a:off x="743438" y="3189203"/>
          <a:ext cx="6421631" cy="1778932"/>
        </a:xfrm>
        <a:prstGeom prst="roundRect">
          <a:avLst>
            <a:gd name="adj" fmla="val 10000"/>
          </a:avLst>
        </a:prstGeom>
        <a:solidFill>
          <a:schemeClr val="bg1">
            <a:lumMod val="65000"/>
            <a:alpha val="9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t" anchorCtr="0">
          <a:noAutofit/>
        </a:bodyPr>
        <a:lstStyle/>
        <a:p>
          <a:pPr marL="0" lvl="0" indent="0" algn="l" defTabSz="1155700">
            <a:lnSpc>
              <a:spcPct val="90000"/>
            </a:lnSpc>
            <a:spcBef>
              <a:spcPct val="0"/>
            </a:spcBef>
            <a:spcAft>
              <a:spcPct val="35000"/>
            </a:spcAft>
            <a:buNone/>
          </a:pPr>
          <a:r>
            <a:rPr lang="en-ZA" sz="2600" kern="1200" dirty="0">
              <a:solidFill>
                <a:schemeClr val="bg1"/>
              </a:solidFill>
            </a:rPr>
            <a:t>Currency refers to applicability of:</a:t>
          </a:r>
        </a:p>
        <a:p>
          <a:pPr marL="228600" lvl="1" indent="-228600" algn="l" defTabSz="1066800">
            <a:lnSpc>
              <a:spcPct val="90000"/>
            </a:lnSpc>
            <a:spcBef>
              <a:spcPct val="0"/>
            </a:spcBef>
            <a:spcAft>
              <a:spcPct val="15000"/>
            </a:spcAft>
            <a:buChar char="•"/>
          </a:pPr>
          <a:r>
            <a:rPr lang="en-ZA" sz="2400" kern="1200" dirty="0">
              <a:solidFill>
                <a:schemeClr val="bg1"/>
              </a:solidFill>
            </a:rPr>
            <a:t>skills, </a:t>
          </a:r>
        </a:p>
        <a:p>
          <a:pPr marL="228600" lvl="1" indent="-228600" algn="l" defTabSz="1066800">
            <a:lnSpc>
              <a:spcPct val="90000"/>
            </a:lnSpc>
            <a:spcBef>
              <a:spcPct val="0"/>
            </a:spcBef>
            <a:spcAft>
              <a:spcPct val="15000"/>
            </a:spcAft>
            <a:buChar char="•"/>
          </a:pPr>
          <a:r>
            <a:rPr lang="en-ZA" sz="2400" kern="1200" dirty="0">
              <a:solidFill>
                <a:schemeClr val="bg1"/>
              </a:solidFill>
            </a:rPr>
            <a:t>knowledge </a:t>
          </a:r>
        </a:p>
        <a:p>
          <a:pPr marL="228600" lvl="1" indent="-228600" algn="l" defTabSz="1066800">
            <a:lnSpc>
              <a:spcPct val="90000"/>
            </a:lnSpc>
            <a:spcBef>
              <a:spcPct val="0"/>
            </a:spcBef>
            <a:spcAft>
              <a:spcPct val="15000"/>
            </a:spcAft>
            <a:buChar char="•"/>
          </a:pPr>
          <a:r>
            <a:rPr lang="en-ZA" sz="2400" kern="1200" dirty="0">
              <a:solidFill>
                <a:schemeClr val="bg1"/>
              </a:solidFill>
            </a:rPr>
            <a:t>understanding in present circumstances</a:t>
          </a:r>
        </a:p>
      </dsp:txBody>
      <dsp:txXfrm>
        <a:off x="795541" y="3241306"/>
        <a:ext cx="6317425" cy="1674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76018" y="2335900"/>
          <a:ext cx="2954563" cy="512775"/>
        </a:xfrm>
        <a:custGeom>
          <a:avLst/>
          <a:gdLst/>
          <a:ahLst/>
          <a:cxnLst/>
          <a:rect l="0" t="0" r="0" b="0"/>
          <a:pathLst>
            <a:path>
              <a:moveTo>
                <a:pt x="0" y="0"/>
              </a:moveTo>
              <a:lnTo>
                <a:pt x="0" y="256387"/>
              </a:lnTo>
              <a:lnTo>
                <a:pt x="2954563" y="256387"/>
              </a:lnTo>
              <a:lnTo>
                <a:pt x="2954563" y="512775"/>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130298" y="2335900"/>
          <a:ext cx="91440" cy="512775"/>
        </a:xfrm>
        <a:custGeom>
          <a:avLst/>
          <a:gdLst/>
          <a:ahLst/>
          <a:cxnLst/>
          <a:rect l="0" t="0" r="0" b="0"/>
          <a:pathLst>
            <a:path>
              <a:moveTo>
                <a:pt x="45720" y="0"/>
              </a:moveTo>
              <a:lnTo>
                <a:pt x="45720" y="512775"/>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21454" y="2335900"/>
          <a:ext cx="2954563" cy="512775"/>
        </a:xfrm>
        <a:custGeom>
          <a:avLst/>
          <a:gdLst/>
          <a:ahLst/>
          <a:cxnLst/>
          <a:rect l="0" t="0" r="0" b="0"/>
          <a:pathLst>
            <a:path>
              <a:moveTo>
                <a:pt x="2954563" y="0"/>
              </a:moveTo>
              <a:lnTo>
                <a:pt x="2954563" y="256387"/>
              </a:lnTo>
              <a:lnTo>
                <a:pt x="0" y="256387"/>
              </a:lnTo>
              <a:lnTo>
                <a:pt x="0" y="512775"/>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303362" y="1115006"/>
          <a:ext cx="3745312" cy="1220894"/>
        </a:xfrm>
        <a:prstGeom prst="rec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303362" y="1115006"/>
        <a:ext cx="3745312" cy="1220894"/>
      </dsp:txXfrm>
    </dsp:sp>
    <dsp:sp modelId="{EB3699A1-9B8A-4C7E-8558-A6BFFBF82444}">
      <dsp:nvSpPr>
        <dsp:cNvPr id="0" name=""/>
        <dsp:cNvSpPr/>
      </dsp:nvSpPr>
      <dsp:spPr>
        <a:xfrm>
          <a:off x="560" y="2848675"/>
          <a:ext cx="2441788" cy="1220894"/>
        </a:xfrm>
        <a:prstGeom prst="rect">
          <a:avLst/>
        </a:prstGeom>
        <a:solidFill>
          <a:schemeClr val="bg2">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60" y="2848675"/>
        <a:ext cx="2441788" cy="1220894"/>
      </dsp:txXfrm>
    </dsp:sp>
    <dsp:sp modelId="{4C255BB0-1E6B-41BD-A9B3-29EA7F5693FC}">
      <dsp:nvSpPr>
        <dsp:cNvPr id="0" name=""/>
        <dsp:cNvSpPr/>
      </dsp:nvSpPr>
      <dsp:spPr>
        <a:xfrm>
          <a:off x="2955124" y="2848675"/>
          <a:ext cx="2441788" cy="1220894"/>
        </a:xfrm>
        <a:prstGeom prst="rect">
          <a:avLst/>
        </a:prstGeom>
        <a:solidFill>
          <a:schemeClr val="bg1">
            <a:lumMod val="6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55124" y="2848675"/>
        <a:ext cx="2441788" cy="1220894"/>
      </dsp:txXfrm>
    </dsp:sp>
    <dsp:sp modelId="{24349B9E-7679-48F3-8C1B-516E244933D3}">
      <dsp:nvSpPr>
        <dsp:cNvPr id="0" name=""/>
        <dsp:cNvSpPr/>
      </dsp:nvSpPr>
      <dsp:spPr>
        <a:xfrm>
          <a:off x="5909688" y="2848675"/>
          <a:ext cx="2441788" cy="1220894"/>
        </a:xfrm>
        <a:prstGeom prst="rect">
          <a:avLst/>
        </a:prstGeom>
        <a:solidFill>
          <a:schemeClr val="bg2">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909688" y="2848675"/>
        <a:ext cx="2441788" cy="122089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50338-1BB4-4BC5-8ABE-6A3A4CAA825E}">
      <dsp:nvSpPr>
        <dsp:cNvPr id="0" name=""/>
        <dsp:cNvSpPr/>
      </dsp:nvSpPr>
      <dsp:spPr>
        <a:xfrm>
          <a:off x="2054" y="803329"/>
          <a:ext cx="2588033" cy="1294016"/>
        </a:xfrm>
        <a:prstGeom prst="roundRect">
          <a:avLst>
            <a:gd name="adj" fmla="val 10000"/>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Sufficiency</a:t>
          </a:r>
        </a:p>
      </dsp:txBody>
      <dsp:txXfrm>
        <a:off x="39954" y="841229"/>
        <a:ext cx="2512233" cy="1218216"/>
      </dsp:txXfrm>
    </dsp:sp>
    <dsp:sp modelId="{D9EA3CE0-35A1-46E5-8030-DB1293A88131}">
      <dsp:nvSpPr>
        <dsp:cNvPr id="0" name=""/>
        <dsp:cNvSpPr/>
      </dsp:nvSpPr>
      <dsp:spPr>
        <a:xfrm>
          <a:off x="260857" y="2097346"/>
          <a:ext cx="243202" cy="1062540"/>
        </a:xfrm>
        <a:custGeom>
          <a:avLst/>
          <a:gdLst/>
          <a:ahLst/>
          <a:cxnLst/>
          <a:rect l="0" t="0" r="0" b="0"/>
          <a:pathLst>
            <a:path>
              <a:moveTo>
                <a:pt x="0" y="0"/>
              </a:moveTo>
              <a:lnTo>
                <a:pt x="0" y="1062540"/>
              </a:lnTo>
              <a:lnTo>
                <a:pt x="243202" y="1062540"/>
              </a:lnTo>
            </a:path>
          </a:pathLst>
        </a:custGeom>
        <a:noFill/>
        <a:ln w="127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40DE3A-CDDA-4183-9D2C-A385668B1DBB}">
      <dsp:nvSpPr>
        <dsp:cNvPr id="0" name=""/>
        <dsp:cNvSpPr/>
      </dsp:nvSpPr>
      <dsp:spPr>
        <a:xfrm>
          <a:off x="504060" y="2448176"/>
          <a:ext cx="6905452" cy="1423419"/>
        </a:xfrm>
        <a:prstGeom prst="roundRect">
          <a:avLst>
            <a:gd name="adj" fmla="val 10000"/>
          </a:avLst>
        </a:prstGeom>
        <a:solidFill>
          <a:schemeClr val="accent5">
            <a:alpha val="9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0">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n-ZA" sz="2600" kern="1200" dirty="0">
              <a:solidFill>
                <a:schemeClr val="bg1"/>
              </a:solidFill>
            </a:rPr>
            <a:t>Is there enough evidence to meet all the criteria needed to certify the learner as competent?</a:t>
          </a:r>
        </a:p>
      </dsp:txBody>
      <dsp:txXfrm>
        <a:off x="545751" y="2489867"/>
        <a:ext cx="6822070" cy="134003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BAEE6-B669-40AE-8454-2ACA9460793B}">
      <dsp:nvSpPr>
        <dsp:cNvPr id="0" name=""/>
        <dsp:cNvSpPr/>
      </dsp:nvSpPr>
      <dsp:spPr>
        <a:xfrm>
          <a:off x="5635159" y="2718890"/>
          <a:ext cx="335190" cy="1027917"/>
        </a:xfrm>
        <a:custGeom>
          <a:avLst/>
          <a:gdLst/>
          <a:ahLst/>
          <a:cxnLst/>
          <a:rect l="0" t="0" r="0" b="0"/>
          <a:pathLst>
            <a:path>
              <a:moveTo>
                <a:pt x="0" y="0"/>
              </a:moveTo>
              <a:lnTo>
                <a:pt x="0" y="1027917"/>
              </a:lnTo>
              <a:lnTo>
                <a:pt x="335190" y="102791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EEF1B3-85F1-4CF7-9AEA-568121CE1FFE}">
      <dsp:nvSpPr>
        <dsp:cNvPr id="0" name=""/>
        <dsp:cNvSpPr/>
      </dsp:nvSpPr>
      <dsp:spPr>
        <a:xfrm>
          <a:off x="3825130" y="1152132"/>
          <a:ext cx="2703870" cy="449457"/>
        </a:xfrm>
        <a:custGeom>
          <a:avLst/>
          <a:gdLst/>
          <a:ahLst/>
          <a:cxnLst/>
          <a:rect l="0" t="0" r="0" b="0"/>
          <a:pathLst>
            <a:path>
              <a:moveTo>
                <a:pt x="0" y="0"/>
              </a:moveTo>
              <a:lnTo>
                <a:pt x="0" y="214823"/>
              </a:lnTo>
              <a:lnTo>
                <a:pt x="2703870" y="214823"/>
              </a:lnTo>
              <a:lnTo>
                <a:pt x="2703870" y="4494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E5004-36AB-4E00-9D32-FBE8092870FD}">
      <dsp:nvSpPr>
        <dsp:cNvPr id="0" name=""/>
        <dsp:cNvSpPr/>
      </dsp:nvSpPr>
      <dsp:spPr>
        <a:xfrm>
          <a:off x="2931289" y="2718890"/>
          <a:ext cx="335190" cy="1027917"/>
        </a:xfrm>
        <a:custGeom>
          <a:avLst/>
          <a:gdLst/>
          <a:ahLst/>
          <a:cxnLst/>
          <a:rect l="0" t="0" r="0" b="0"/>
          <a:pathLst>
            <a:path>
              <a:moveTo>
                <a:pt x="0" y="0"/>
              </a:moveTo>
              <a:lnTo>
                <a:pt x="0" y="1027917"/>
              </a:lnTo>
              <a:lnTo>
                <a:pt x="335190" y="102791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8FF7BF-9BA2-444A-9BF9-5DE7F1F19B87}">
      <dsp:nvSpPr>
        <dsp:cNvPr id="0" name=""/>
        <dsp:cNvSpPr/>
      </dsp:nvSpPr>
      <dsp:spPr>
        <a:xfrm>
          <a:off x="3779410" y="1152132"/>
          <a:ext cx="91440" cy="449457"/>
        </a:xfrm>
        <a:custGeom>
          <a:avLst/>
          <a:gdLst/>
          <a:ahLst/>
          <a:cxnLst/>
          <a:rect l="0" t="0" r="0" b="0"/>
          <a:pathLst>
            <a:path>
              <a:moveTo>
                <a:pt x="45720" y="0"/>
              </a:moveTo>
              <a:lnTo>
                <a:pt x="45720" y="4494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D0766-E683-4428-B386-22ADD37E4E4D}">
      <dsp:nvSpPr>
        <dsp:cNvPr id="0" name=""/>
        <dsp:cNvSpPr/>
      </dsp:nvSpPr>
      <dsp:spPr>
        <a:xfrm>
          <a:off x="227418" y="2718890"/>
          <a:ext cx="335190" cy="1027917"/>
        </a:xfrm>
        <a:custGeom>
          <a:avLst/>
          <a:gdLst/>
          <a:ahLst/>
          <a:cxnLst/>
          <a:rect l="0" t="0" r="0" b="0"/>
          <a:pathLst>
            <a:path>
              <a:moveTo>
                <a:pt x="0" y="0"/>
              </a:moveTo>
              <a:lnTo>
                <a:pt x="0" y="1027917"/>
              </a:lnTo>
              <a:lnTo>
                <a:pt x="335190" y="102791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A6DC10-E3EC-48A5-806D-9FFAC4A56A7F}">
      <dsp:nvSpPr>
        <dsp:cNvPr id="0" name=""/>
        <dsp:cNvSpPr/>
      </dsp:nvSpPr>
      <dsp:spPr>
        <a:xfrm>
          <a:off x="1121260" y="1152132"/>
          <a:ext cx="2703870" cy="449457"/>
        </a:xfrm>
        <a:custGeom>
          <a:avLst/>
          <a:gdLst/>
          <a:ahLst/>
          <a:cxnLst/>
          <a:rect l="0" t="0" r="0" b="0"/>
          <a:pathLst>
            <a:path>
              <a:moveTo>
                <a:pt x="2703870" y="0"/>
              </a:moveTo>
              <a:lnTo>
                <a:pt x="2703870" y="214823"/>
              </a:lnTo>
              <a:lnTo>
                <a:pt x="0" y="214823"/>
              </a:lnTo>
              <a:lnTo>
                <a:pt x="0" y="4494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727C19-0EB6-4640-B858-0859C753B514}">
      <dsp:nvSpPr>
        <dsp:cNvPr id="0" name=""/>
        <dsp:cNvSpPr/>
      </dsp:nvSpPr>
      <dsp:spPr>
        <a:xfrm>
          <a:off x="2228036" y="34830"/>
          <a:ext cx="3194187" cy="1117301"/>
        </a:xfrm>
        <a:prstGeom prst="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 </a:t>
          </a:r>
          <a:r>
            <a:rPr lang="en-US" sz="2800" b="1" kern="1200" dirty="0"/>
            <a:t>Types of Evidence</a:t>
          </a:r>
        </a:p>
      </dsp:txBody>
      <dsp:txXfrm>
        <a:off x="2228036" y="34830"/>
        <a:ext cx="3194187" cy="1117301"/>
      </dsp:txXfrm>
    </dsp:sp>
    <dsp:sp modelId="{D5B1BDA3-5ADA-4106-9F3D-46E9576645FD}">
      <dsp:nvSpPr>
        <dsp:cNvPr id="0" name=""/>
        <dsp:cNvSpPr/>
      </dsp:nvSpPr>
      <dsp:spPr>
        <a:xfrm>
          <a:off x="3958" y="1601589"/>
          <a:ext cx="2234603" cy="1117301"/>
        </a:xfrm>
        <a:prstGeom prst="rect">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Direct</a:t>
          </a:r>
        </a:p>
      </dsp:txBody>
      <dsp:txXfrm>
        <a:off x="3958" y="1601589"/>
        <a:ext cx="2234603" cy="1117301"/>
      </dsp:txXfrm>
    </dsp:sp>
    <dsp:sp modelId="{A7C80AA2-C36C-402A-AC23-9BD4B00929AC}">
      <dsp:nvSpPr>
        <dsp:cNvPr id="0" name=""/>
        <dsp:cNvSpPr/>
      </dsp:nvSpPr>
      <dsp:spPr>
        <a:xfrm>
          <a:off x="562609" y="3188157"/>
          <a:ext cx="2234603" cy="1117301"/>
        </a:xfrm>
        <a:prstGeom prst="rect">
          <a:avLst/>
        </a:prstGeom>
        <a:solidFill>
          <a:schemeClr val="bg1">
            <a:lumMod val="6500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Actual evidence produced by learner</a:t>
          </a:r>
        </a:p>
      </dsp:txBody>
      <dsp:txXfrm>
        <a:off x="562609" y="3188157"/>
        <a:ext cx="2234603" cy="1117301"/>
      </dsp:txXfrm>
    </dsp:sp>
    <dsp:sp modelId="{8674ACD4-44FD-43FD-BEDE-CC1254B2435D}">
      <dsp:nvSpPr>
        <dsp:cNvPr id="0" name=""/>
        <dsp:cNvSpPr/>
      </dsp:nvSpPr>
      <dsp:spPr>
        <a:xfrm>
          <a:off x="2707828" y="1601589"/>
          <a:ext cx="2234603" cy="1117301"/>
        </a:xfrm>
        <a:prstGeom prst="rect">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Indirect</a:t>
          </a:r>
        </a:p>
      </dsp:txBody>
      <dsp:txXfrm>
        <a:off x="2707828" y="1601589"/>
        <a:ext cx="2234603" cy="1117301"/>
      </dsp:txXfrm>
    </dsp:sp>
    <dsp:sp modelId="{AA16CE3C-D6B8-44F1-A33C-6CFFDEF2D003}">
      <dsp:nvSpPr>
        <dsp:cNvPr id="0" name=""/>
        <dsp:cNvSpPr/>
      </dsp:nvSpPr>
      <dsp:spPr>
        <a:xfrm>
          <a:off x="3266479" y="3188157"/>
          <a:ext cx="2234603" cy="1117301"/>
        </a:xfrm>
        <a:prstGeom prst="rect">
          <a:avLst/>
        </a:prstGeom>
        <a:solidFill>
          <a:schemeClr val="bg1">
            <a:lumMod val="6500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Evidence of learner produced by another source</a:t>
          </a:r>
        </a:p>
      </dsp:txBody>
      <dsp:txXfrm>
        <a:off x="3266479" y="3188157"/>
        <a:ext cx="2234603" cy="1117301"/>
      </dsp:txXfrm>
    </dsp:sp>
    <dsp:sp modelId="{4C1A4F36-08F9-4B0A-889A-38A18D70F258}">
      <dsp:nvSpPr>
        <dsp:cNvPr id="0" name=""/>
        <dsp:cNvSpPr/>
      </dsp:nvSpPr>
      <dsp:spPr>
        <a:xfrm>
          <a:off x="5411699" y="1601589"/>
          <a:ext cx="2234603" cy="1117301"/>
        </a:xfrm>
        <a:prstGeom prst="rect">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Historical</a:t>
          </a:r>
        </a:p>
      </dsp:txBody>
      <dsp:txXfrm>
        <a:off x="5411699" y="1601589"/>
        <a:ext cx="2234603" cy="1117301"/>
      </dsp:txXfrm>
    </dsp:sp>
    <dsp:sp modelId="{F1FDD86A-D804-47F6-A2F5-4A077364A21F}">
      <dsp:nvSpPr>
        <dsp:cNvPr id="0" name=""/>
        <dsp:cNvSpPr/>
      </dsp:nvSpPr>
      <dsp:spPr>
        <a:xfrm>
          <a:off x="5970350" y="3188157"/>
          <a:ext cx="2234603" cy="1117301"/>
        </a:xfrm>
        <a:prstGeom prst="rect">
          <a:avLst/>
        </a:prstGeom>
        <a:solidFill>
          <a:schemeClr val="bg1">
            <a:lumMod val="6500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Evidence of learner’s capability in the past</a:t>
          </a:r>
        </a:p>
      </dsp:txBody>
      <dsp:txXfrm>
        <a:off x="5970350" y="3188157"/>
        <a:ext cx="2234603" cy="111730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0DFC-CAAC-4C3E-971E-CA0290D0EAD2}">
      <dsp:nvSpPr>
        <dsp:cNvPr id="0" name=""/>
        <dsp:cNvSpPr/>
      </dsp:nvSpPr>
      <dsp:spPr>
        <a:xfrm>
          <a:off x="3137966" y="0"/>
          <a:ext cx="4931092" cy="1462484"/>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effectLst/>
            </a:rPr>
            <a:t>Problem solving exercises with guidelines. </a:t>
          </a:r>
          <a:endParaRPr lang="en-US" sz="2200" kern="1200" dirty="0"/>
        </a:p>
        <a:p>
          <a:pPr marL="228600" lvl="1" indent="-228600" algn="l" defTabSz="977900">
            <a:lnSpc>
              <a:spcPct val="90000"/>
            </a:lnSpc>
            <a:spcBef>
              <a:spcPct val="0"/>
            </a:spcBef>
            <a:spcAft>
              <a:spcPct val="15000"/>
            </a:spcAft>
            <a:buChar char="•"/>
          </a:pPr>
          <a:r>
            <a:rPr lang="en-ZA" sz="2200" kern="1200" dirty="0">
              <a:effectLst/>
            </a:rPr>
            <a:t>Assignment sheet and rubric </a:t>
          </a:r>
          <a:endParaRPr lang="en-US" sz="2200" kern="1200" dirty="0"/>
        </a:p>
      </dsp:txBody>
      <dsp:txXfrm>
        <a:off x="3137966" y="182811"/>
        <a:ext cx="4382661" cy="1096863"/>
      </dsp:txXfrm>
    </dsp:sp>
    <dsp:sp modelId="{FCCE0078-29BC-45A1-9510-591106504EA3}">
      <dsp:nvSpPr>
        <dsp:cNvPr id="0" name=""/>
        <dsp:cNvSpPr/>
      </dsp:nvSpPr>
      <dsp:spPr>
        <a:xfrm>
          <a:off x="149428" y="66477"/>
          <a:ext cx="2988537" cy="1329529"/>
        </a:xfrm>
        <a:prstGeom prst="roundRect">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Assignment</a:t>
          </a:r>
        </a:p>
      </dsp:txBody>
      <dsp:txXfrm>
        <a:off x="214330" y="131379"/>
        <a:ext cx="2858733" cy="1199725"/>
      </dsp:txXfrm>
    </dsp:sp>
    <dsp:sp modelId="{ACBC997F-C745-4053-9FF5-16363F7ED8CF}">
      <dsp:nvSpPr>
        <dsp:cNvPr id="0" name=""/>
        <dsp:cNvSpPr/>
      </dsp:nvSpPr>
      <dsp:spPr>
        <a:xfrm>
          <a:off x="3137966" y="1608732"/>
          <a:ext cx="4931092" cy="1462484"/>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effectLst/>
            </a:rPr>
            <a:t>Description of a real or simulated situation and written questions.</a:t>
          </a:r>
          <a:endParaRPr lang="en-US" sz="2200" kern="1200" dirty="0"/>
        </a:p>
      </dsp:txBody>
      <dsp:txXfrm>
        <a:off x="3137966" y="1791543"/>
        <a:ext cx="4382661" cy="1096863"/>
      </dsp:txXfrm>
    </dsp:sp>
    <dsp:sp modelId="{62791A07-5325-407B-BC93-B47A1B939C64}">
      <dsp:nvSpPr>
        <dsp:cNvPr id="0" name=""/>
        <dsp:cNvSpPr/>
      </dsp:nvSpPr>
      <dsp:spPr>
        <a:xfrm>
          <a:off x="149428" y="1675210"/>
          <a:ext cx="2988537" cy="1329529"/>
        </a:xfrm>
        <a:prstGeom prst="roundRect">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Case Study</a:t>
          </a:r>
        </a:p>
      </dsp:txBody>
      <dsp:txXfrm>
        <a:off x="214330" y="1740112"/>
        <a:ext cx="2858733" cy="1199725"/>
      </dsp:txXfrm>
    </dsp:sp>
    <dsp:sp modelId="{ED804709-2128-46B3-A169-87F31EB0ECA5}">
      <dsp:nvSpPr>
        <dsp:cNvPr id="0" name=""/>
        <dsp:cNvSpPr/>
      </dsp:nvSpPr>
      <dsp:spPr>
        <a:xfrm>
          <a:off x="3137966" y="3217465"/>
          <a:ext cx="4931092" cy="1462484"/>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ZA" sz="2100" kern="1200" dirty="0">
              <a:effectLst/>
            </a:rPr>
            <a:t>Activity to show manual (product or process checklist) and/or behavioural skills (observation checklist)</a:t>
          </a:r>
          <a:endParaRPr lang="en-US" sz="2100" kern="1200" dirty="0"/>
        </a:p>
      </dsp:txBody>
      <dsp:txXfrm>
        <a:off x="3137966" y="3400276"/>
        <a:ext cx="4382661" cy="1096863"/>
      </dsp:txXfrm>
    </dsp:sp>
    <dsp:sp modelId="{7D9259D3-C12E-4100-BBEB-F3C784758C78}">
      <dsp:nvSpPr>
        <dsp:cNvPr id="0" name=""/>
        <dsp:cNvSpPr/>
      </dsp:nvSpPr>
      <dsp:spPr>
        <a:xfrm>
          <a:off x="149428" y="3283942"/>
          <a:ext cx="2988537" cy="1329529"/>
        </a:xfrm>
        <a:prstGeom prst="roundRect">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ZA" sz="2800" kern="1200" dirty="0">
              <a:effectLst/>
              <a:latin typeface="Arial"/>
              <a:ea typeface="SimSun"/>
            </a:rPr>
            <a:t>Checklist</a:t>
          </a:r>
        </a:p>
      </dsp:txBody>
      <dsp:txXfrm>
        <a:off x="214330" y="3348844"/>
        <a:ext cx="2858733" cy="119972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0DFC-CAAC-4C3E-971E-CA0290D0EAD2}">
      <dsp:nvSpPr>
        <dsp:cNvPr id="0" name=""/>
        <dsp:cNvSpPr/>
      </dsp:nvSpPr>
      <dsp:spPr>
        <a:xfrm>
          <a:off x="3137966" y="0"/>
          <a:ext cx="4931092" cy="1462484"/>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effectLst/>
            </a:rPr>
            <a:t>Range of questions </a:t>
          </a:r>
          <a:endParaRPr lang="en-US" sz="2200" kern="1200" dirty="0"/>
        </a:p>
        <a:p>
          <a:pPr marL="228600" lvl="1" indent="-228600" algn="l" defTabSz="977900">
            <a:lnSpc>
              <a:spcPct val="90000"/>
            </a:lnSpc>
            <a:spcBef>
              <a:spcPct val="0"/>
            </a:spcBef>
            <a:spcAft>
              <a:spcPct val="15000"/>
            </a:spcAft>
            <a:buChar char="•"/>
          </a:pPr>
          <a:r>
            <a:rPr lang="en-ZA" sz="2200" kern="1200" dirty="0">
              <a:effectLst/>
            </a:rPr>
            <a:t>Often in specified time period </a:t>
          </a:r>
        </a:p>
        <a:p>
          <a:pPr marL="228600" lvl="1" indent="-228600" algn="l" defTabSz="977900">
            <a:lnSpc>
              <a:spcPct val="90000"/>
            </a:lnSpc>
            <a:spcBef>
              <a:spcPct val="0"/>
            </a:spcBef>
            <a:spcAft>
              <a:spcPct val="15000"/>
            </a:spcAft>
            <a:buChar char="•"/>
          </a:pPr>
          <a:r>
            <a:rPr lang="en-ZA" sz="2200" kern="1200" dirty="0">
              <a:effectLst/>
            </a:rPr>
            <a:t>Various types of Questions </a:t>
          </a:r>
          <a:endParaRPr lang="en-US" sz="2200" kern="1200" dirty="0"/>
        </a:p>
      </dsp:txBody>
      <dsp:txXfrm>
        <a:off x="3137966" y="182811"/>
        <a:ext cx="4382661" cy="1096863"/>
      </dsp:txXfrm>
    </dsp:sp>
    <dsp:sp modelId="{FCCE0078-29BC-45A1-9510-591106504EA3}">
      <dsp:nvSpPr>
        <dsp:cNvPr id="0" name=""/>
        <dsp:cNvSpPr/>
      </dsp:nvSpPr>
      <dsp:spPr>
        <a:xfrm>
          <a:off x="149428" y="66477"/>
          <a:ext cx="2988537" cy="1329529"/>
        </a:xfrm>
        <a:prstGeom prst="roundRect">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Examinations and Tests</a:t>
          </a:r>
        </a:p>
      </dsp:txBody>
      <dsp:txXfrm>
        <a:off x="214330" y="131379"/>
        <a:ext cx="2858733" cy="1199725"/>
      </dsp:txXfrm>
    </dsp:sp>
    <dsp:sp modelId="{ACBC997F-C745-4053-9FF5-16363F7ED8CF}">
      <dsp:nvSpPr>
        <dsp:cNvPr id="0" name=""/>
        <dsp:cNvSpPr/>
      </dsp:nvSpPr>
      <dsp:spPr>
        <a:xfrm>
          <a:off x="3137966" y="1608732"/>
          <a:ext cx="4931092" cy="1462484"/>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ZA" sz="2200" kern="1200" dirty="0">
              <a:effectLst/>
            </a:rPr>
            <a:t>Combines observation and questioning.  </a:t>
          </a:r>
          <a:endParaRPr lang="en-US" sz="2200" kern="1200" dirty="0"/>
        </a:p>
        <a:p>
          <a:pPr marL="228600" lvl="1" indent="-228600" algn="l" defTabSz="977900">
            <a:lnSpc>
              <a:spcPct val="90000"/>
            </a:lnSpc>
            <a:spcBef>
              <a:spcPct val="0"/>
            </a:spcBef>
            <a:spcAft>
              <a:spcPct val="15000"/>
            </a:spcAft>
            <a:buChar char="•"/>
          </a:pPr>
          <a:r>
            <a:rPr lang="en-ZA" sz="2200" kern="1200" dirty="0">
              <a:effectLst/>
            </a:rPr>
            <a:t>Structured format.</a:t>
          </a:r>
          <a:endParaRPr lang="en-ZA" sz="2200" kern="1200" dirty="0">
            <a:effectLst/>
            <a:latin typeface="Arial"/>
            <a:ea typeface="SimSun"/>
          </a:endParaRPr>
        </a:p>
      </dsp:txBody>
      <dsp:txXfrm>
        <a:off x="3137966" y="1791543"/>
        <a:ext cx="4382661" cy="1096863"/>
      </dsp:txXfrm>
    </dsp:sp>
    <dsp:sp modelId="{62791A07-5325-407B-BC93-B47A1B939C64}">
      <dsp:nvSpPr>
        <dsp:cNvPr id="0" name=""/>
        <dsp:cNvSpPr/>
      </dsp:nvSpPr>
      <dsp:spPr>
        <a:xfrm>
          <a:off x="149428" y="1675210"/>
          <a:ext cx="2988537" cy="1329529"/>
        </a:xfrm>
        <a:prstGeom prst="roundRect">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Interview</a:t>
          </a:r>
        </a:p>
      </dsp:txBody>
      <dsp:txXfrm>
        <a:off x="214330" y="1740112"/>
        <a:ext cx="2858733" cy="1199725"/>
      </dsp:txXfrm>
    </dsp:sp>
    <dsp:sp modelId="{ED804709-2128-46B3-A169-87F31EB0ECA5}">
      <dsp:nvSpPr>
        <dsp:cNvPr id="0" name=""/>
        <dsp:cNvSpPr/>
      </dsp:nvSpPr>
      <dsp:spPr>
        <a:xfrm>
          <a:off x="3137966" y="3217465"/>
          <a:ext cx="4931092" cy="1462484"/>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effectLst/>
            </a:rPr>
            <a:t>Actual book with instructions for use.</a:t>
          </a:r>
          <a:endParaRPr lang="en-US" sz="2200" kern="1200" dirty="0"/>
        </a:p>
      </dsp:txBody>
      <dsp:txXfrm>
        <a:off x="3137966" y="3400276"/>
        <a:ext cx="4382661" cy="1096863"/>
      </dsp:txXfrm>
    </dsp:sp>
    <dsp:sp modelId="{7D9259D3-C12E-4100-BBEB-F3C784758C78}">
      <dsp:nvSpPr>
        <dsp:cNvPr id="0" name=""/>
        <dsp:cNvSpPr/>
      </dsp:nvSpPr>
      <dsp:spPr>
        <a:xfrm>
          <a:off x="143264" y="3350420"/>
          <a:ext cx="2988537" cy="1329529"/>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ZA" sz="2800" kern="1200" dirty="0">
              <a:effectLst/>
              <a:latin typeface="Arial"/>
              <a:ea typeface="SimSun"/>
            </a:rPr>
            <a:t>Log books</a:t>
          </a:r>
        </a:p>
      </dsp:txBody>
      <dsp:txXfrm>
        <a:off x="208166" y="3415322"/>
        <a:ext cx="2858733" cy="119972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0DFC-CAAC-4C3E-971E-CA0290D0EAD2}">
      <dsp:nvSpPr>
        <dsp:cNvPr id="0" name=""/>
        <dsp:cNvSpPr/>
      </dsp:nvSpPr>
      <dsp:spPr>
        <a:xfrm>
          <a:off x="2407655" y="567"/>
          <a:ext cx="5806967" cy="2309444"/>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ZA" sz="2100" kern="1200" dirty="0">
              <a:effectLst/>
            </a:rPr>
            <a:t>Assess listening and communication skills; </a:t>
          </a:r>
          <a:endParaRPr lang="en-US" sz="2100" kern="1200" dirty="0"/>
        </a:p>
        <a:p>
          <a:pPr marL="228600" lvl="1" indent="-228600" algn="l" defTabSz="933450">
            <a:lnSpc>
              <a:spcPct val="90000"/>
            </a:lnSpc>
            <a:spcBef>
              <a:spcPct val="0"/>
            </a:spcBef>
            <a:spcAft>
              <a:spcPct val="15000"/>
            </a:spcAft>
            <a:buChar char="•"/>
          </a:pPr>
          <a:r>
            <a:rPr lang="en-ZA" sz="2100" kern="1200" dirty="0">
              <a:effectLst/>
            </a:rPr>
            <a:t>Candidate  unable to demonstrate competence in  writing  </a:t>
          </a:r>
        </a:p>
        <a:p>
          <a:pPr marL="228600" lvl="1" indent="-228600" algn="l" defTabSz="933450">
            <a:lnSpc>
              <a:spcPct val="90000"/>
            </a:lnSpc>
            <a:spcBef>
              <a:spcPct val="0"/>
            </a:spcBef>
            <a:spcAft>
              <a:spcPct val="15000"/>
            </a:spcAft>
            <a:buChar char="•"/>
          </a:pPr>
          <a:r>
            <a:rPr lang="en-ZA" sz="2100" kern="1200" dirty="0">
              <a:effectLst/>
            </a:rPr>
            <a:t>Written descriptions and rubrics  included</a:t>
          </a:r>
          <a:r>
            <a:rPr lang="en-ZA" sz="2200" kern="1200" dirty="0">
              <a:effectLst/>
            </a:rPr>
            <a:t>.</a:t>
          </a:r>
          <a:endParaRPr lang="en-ZA" sz="2200" kern="1200" dirty="0">
            <a:effectLst/>
            <a:latin typeface="Arial"/>
            <a:ea typeface="SimSun"/>
          </a:endParaRPr>
        </a:p>
      </dsp:txBody>
      <dsp:txXfrm>
        <a:off x="2407655" y="289248"/>
        <a:ext cx="4940926" cy="1732083"/>
      </dsp:txXfrm>
    </dsp:sp>
    <dsp:sp modelId="{FCCE0078-29BC-45A1-9510-591106504EA3}">
      <dsp:nvSpPr>
        <dsp:cNvPr id="0" name=""/>
        <dsp:cNvSpPr/>
      </dsp:nvSpPr>
      <dsp:spPr>
        <a:xfrm>
          <a:off x="3864" y="438295"/>
          <a:ext cx="2403790" cy="1433989"/>
        </a:xfrm>
        <a:prstGeom prst="roundRect">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Oral Exam</a:t>
          </a:r>
        </a:p>
      </dsp:txBody>
      <dsp:txXfrm>
        <a:off x="73866" y="508297"/>
        <a:ext cx="2263786" cy="1293985"/>
      </dsp:txXfrm>
    </dsp:sp>
    <dsp:sp modelId="{ACBC997F-C745-4053-9FF5-16363F7ED8CF}">
      <dsp:nvSpPr>
        <dsp:cNvPr id="0" name=""/>
        <dsp:cNvSpPr/>
      </dsp:nvSpPr>
      <dsp:spPr>
        <a:xfrm>
          <a:off x="2375486" y="2484092"/>
          <a:ext cx="5806967" cy="25563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Collection of work completed by learner</a:t>
          </a:r>
        </a:p>
        <a:p>
          <a:pPr marL="228600" lvl="1" indent="-228600" algn="l" defTabSz="889000">
            <a:lnSpc>
              <a:spcPct val="90000"/>
            </a:lnSpc>
            <a:spcBef>
              <a:spcPct val="0"/>
            </a:spcBef>
            <a:spcAft>
              <a:spcPct val="15000"/>
            </a:spcAft>
            <a:buChar char="•"/>
          </a:pPr>
          <a:r>
            <a:rPr lang="en-US" sz="2000" kern="1200" dirty="0"/>
            <a:t>Contains clear instruction on:</a:t>
          </a:r>
        </a:p>
        <a:p>
          <a:pPr marL="228600" lvl="1" indent="-228600" algn="l" defTabSz="889000">
            <a:lnSpc>
              <a:spcPct val="90000"/>
            </a:lnSpc>
            <a:spcBef>
              <a:spcPct val="0"/>
            </a:spcBef>
            <a:spcAft>
              <a:spcPct val="15000"/>
            </a:spcAft>
            <a:buChar char="•"/>
          </a:pPr>
          <a:r>
            <a:rPr lang="en-US" sz="2000" kern="1200" dirty="0"/>
            <a:t>What is needed</a:t>
          </a:r>
        </a:p>
        <a:p>
          <a:pPr marL="228600" lvl="1" indent="-228600" algn="l" defTabSz="889000">
            <a:lnSpc>
              <a:spcPct val="90000"/>
            </a:lnSpc>
            <a:spcBef>
              <a:spcPct val="0"/>
            </a:spcBef>
            <a:spcAft>
              <a:spcPct val="15000"/>
            </a:spcAft>
            <a:buChar char="•"/>
          </a:pPr>
          <a:r>
            <a:rPr lang="en-US" sz="2000" kern="1200" dirty="0"/>
            <a:t>How to collect evidence</a:t>
          </a:r>
        </a:p>
        <a:p>
          <a:pPr marL="228600" lvl="1" indent="-228600" algn="l" defTabSz="889000">
            <a:lnSpc>
              <a:spcPct val="90000"/>
            </a:lnSpc>
            <a:spcBef>
              <a:spcPct val="0"/>
            </a:spcBef>
            <a:spcAft>
              <a:spcPct val="15000"/>
            </a:spcAft>
            <a:buChar char="•"/>
          </a:pPr>
          <a:r>
            <a:rPr lang="en-US" sz="2000" kern="1200" dirty="0"/>
            <a:t>Unit Standard </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375486" y="2803638"/>
        <a:ext cx="4848329" cy="1917277"/>
      </dsp:txXfrm>
    </dsp:sp>
    <dsp:sp modelId="{62791A07-5325-407B-BC93-B47A1B939C64}">
      <dsp:nvSpPr>
        <dsp:cNvPr id="0" name=""/>
        <dsp:cNvSpPr/>
      </dsp:nvSpPr>
      <dsp:spPr>
        <a:xfrm>
          <a:off x="3864" y="3044714"/>
          <a:ext cx="2403790" cy="1433989"/>
        </a:xfrm>
        <a:prstGeom prst="roundRect">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Portfolio</a:t>
          </a:r>
        </a:p>
      </dsp:txBody>
      <dsp:txXfrm>
        <a:off x="73866" y="3114716"/>
        <a:ext cx="2263786" cy="129398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0DFC-CAAC-4C3E-971E-CA0290D0EAD2}">
      <dsp:nvSpPr>
        <dsp:cNvPr id="0" name=""/>
        <dsp:cNvSpPr/>
      </dsp:nvSpPr>
      <dsp:spPr>
        <a:xfrm>
          <a:off x="3137966" y="0"/>
          <a:ext cx="4931092" cy="1462484"/>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List of expected activities</a:t>
          </a:r>
        </a:p>
        <a:p>
          <a:pPr marL="228600" lvl="1" indent="-228600" algn="l" defTabSz="977900">
            <a:lnSpc>
              <a:spcPct val="90000"/>
            </a:lnSpc>
            <a:spcBef>
              <a:spcPct val="0"/>
            </a:spcBef>
            <a:spcAft>
              <a:spcPct val="15000"/>
            </a:spcAft>
            <a:buChar char="•"/>
          </a:pPr>
          <a:r>
            <a:rPr lang="en-US" sz="2200" kern="1200" dirty="0"/>
            <a:t>Observation checklist</a:t>
          </a:r>
        </a:p>
      </dsp:txBody>
      <dsp:txXfrm>
        <a:off x="3137966" y="182811"/>
        <a:ext cx="4382661" cy="1096863"/>
      </dsp:txXfrm>
    </dsp:sp>
    <dsp:sp modelId="{FCCE0078-29BC-45A1-9510-591106504EA3}">
      <dsp:nvSpPr>
        <dsp:cNvPr id="0" name=""/>
        <dsp:cNvSpPr/>
      </dsp:nvSpPr>
      <dsp:spPr>
        <a:xfrm>
          <a:off x="149428" y="66477"/>
          <a:ext cx="2988537" cy="1329529"/>
        </a:xfrm>
        <a:prstGeom prst="roundRect">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00000"/>
            </a:lnSpc>
            <a:spcBef>
              <a:spcPct val="0"/>
            </a:spcBef>
            <a:spcAft>
              <a:spcPct val="35000"/>
            </a:spcAft>
            <a:buNone/>
          </a:pPr>
          <a:r>
            <a:rPr lang="en-US" sz="2800" kern="1200" dirty="0"/>
            <a:t>Practical exercises/ demonstrations </a:t>
          </a:r>
        </a:p>
      </dsp:txBody>
      <dsp:txXfrm>
        <a:off x="214330" y="131379"/>
        <a:ext cx="2858733" cy="1199725"/>
      </dsp:txXfrm>
    </dsp:sp>
    <dsp:sp modelId="{ACBC997F-C745-4053-9FF5-16363F7ED8CF}">
      <dsp:nvSpPr>
        <dsp:cNvPr id="0" name=""/>
        <dsp:cNvSpPr/>
      </dsp:nvSpPr>
      <dsp:spPr>
        <a:xfrm>
          <a:off x="3137966" y="1608732"/>
          <a:ext cx="4931092" cy="1462484"/>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Structure interview</a:t>
          </a:r>
        </a:p>
        <a:p>
          <a:pPr marL="228600" lvl="1" indent="-228600" algn="l" defTabSz="977900">
            <a:lnSpc>
              <a:spcPct val="90000"/>
            </a:lnSpc>
            <a:spcBef>
              <a:spcPct val="0"/>
            </a:spcBef>
            <a:spcAft>
              <a:spcPct val="15000"/>
            </a:spcAft>
            <a:buChar char="•"/>
          </a:pPr>
          <a:r>
            <a:rPr lang="en-US" sz="2200" kern="1200" dirty="0"/>
            <a:t>List of questions</a:t>
          </a:r>
        </a:p>
      </dsp:txBody>
      <dsp:txXfrm>
        <a:off x="3137966" y="1791543"/>
        <a:ext cx="4382661" cy="1096863"/>
      </dsp:txXfrm>
    </dsp:sp>
    <dsp:sp modelId="{62791A07-5325-407B-BC93-B47A1B939C64}">
      <dsp:nvSpPr>
        <dsp:cNvPr id="0" name=""/>
        <dsp:cNvSpPr/>
      </dsp:nvSpPr>
      <dsp:spPr>
        <a:xfrm>
          <a:off x="149428" y="1675210"/>
          <a:ext cx="2988537" cy="1329529"/>
        </a:xfrm>
        <a:prstGeom prst="roundRect">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Questionnaire</a:t>
          </a:r>
        </a:p>
      </dsp:txBody>
      <dsp:txXfrm>
        <a:off x="214330" y="1740112"/>
        <a:ext cx="2858733" cy="1199725"/>
      </dsp:txXfrm>
    </dsp:sp>
    <dsp:sp modelId="{ED804709-2128-46B3-A169-87F31EB0ECA5}">
      <dsp:nvSpPr>
        <dsp:cNvPr id="0" name=""/>
        <dsp:cNvSpPr/>
      </dsp:nvSpPr>
      <dsp:spPr>
        <a:xfrm>
          <a:off x="3137966" y="3217465"/>
          <a:ext cx="4931092" cy="1462484"/>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Used in conjunction with simulation</a:t>
          </a:r>
        </a:p>
        <a:p>
          <a:pPr marL="228600" lvl="1" indent="-228600" algn="l" defTabSz="977900">
            <a:lnSpc>
              <a:spcPct val="90000"/>
            </a:lnSpc>
            <a:spcBef>
              <a:spcPct val="0"/>
            </a:spcBef>
            <a:spcAft>
              <a:spcPct val="15000"/>
            </a:spcAft>
            <a:buChar char="•"/>
          </a:pPr>
          <a:r>
            <a:rPr lang="en-US" sz="2200" kern="1200" dirty="0"/>
            <a:t>Clear instructions and outcomes</a:t>
          </a:r>
        </a:p>
      </dsp:txBody>
      <dsp:txXfrm>
        <a:off x="3137966" y="3400276"/>
        <a:ext cx="4382661" cy="1096863"/>
      </dsp:txXfrm>
    </dsp:sp>
    <dsp:sp modelId="{7D9259D3-C12E-4100-BBEB-F3C784758C78}">
      <dsp:nvSpPr>
        <dsp:cNvPr id="0" name=""/>
        <dsp:cNvSpPr/>
      </dsp:nvSpPr>
      <dsp:spPr>
        <a:xfrm>
          <a:off x="143264" y="3350420"/>
          <a:ext cx="2988537" cy="1329529"/>
        </a:xfrm>
        <a:prstGeom prst="roundRect">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ZA" sz="2800" kern="1200" dirty="0">
              <a:effectLst/>
              <a:latin typeface="Arial"/>
              <a:ea typeface="SimSun"/>
            </a:rPr>
            <a:t>Role Play</a:t>
          </a:r>
        </a:p>
      </dsp:txBody>
      <dsp:txXfrm>
        <a:off x="208166" y="3415322"/>
        <a:ext cx="2858733" cy="119972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0DFC-CAAC-4C3E-971E-CA0290D0EAD2}">
      <dsp:nvSpPr>
        <dsp:cNvPr id="0" name=""/>
        <dsp:cNvSpPr/>
      </dsp:nvSpPr>
      <dsp:spPr>
        <a:xfrm>
          <a:off x="2755576" y="863143"/>
          <a:ext cx="5424201" cy="194564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Candidate critically reflects on own knowledge and learning</a:t>
          </a:r>
        </a:p>
        <a:p>
          <a:pPr marL="228600" lvl="1" indent="-228600" algn="l" defTabSz="1066800">
            <a:lnSpc>
              <a:spcPct val="90000"/>
            </a:lnSpc>
            <a:spcBef>
              <a:spcPct val="0"/>
            </a:spcBef>
            <a:spcAft>
              <a:spcPct val="15000"/>
            </a:spcAft>
            <a:buChar char="•"/>
          </a:pPr>
          <a:r>
            <a:rPr lang="en-US" sz="2400" kern="1200" dirty="0"/>
            <a:t>Provides  valuable means of self- assessment </a:t>
          </a:r>
        </a:p>
      </dsp:txBody>
      <dsp:txXfrm>
        <a:off x="2755576" y="1106349"/>
        <a:ext cx="4694583" cy="1459237"/>
      </dsp:txXfrm>
    </dsp:sp>
    <dsp:sp modelId="{FCCE0078-29BC-45A1-9510-591106504EA3}">
      <dsp:nvSpPr>
        <dsp:cNvPr id="0" name=""/>
        <dsp:cNvSpPr/>
      </dsp:nvSpPr>
      <dsp:spPr>
        <a:xfrm>
          <a:off x="38709" y="1008111"/>
          <a:ext cx="2716867" cy="1655713"/>
        </a:xfrm>
        <a:prstGeom prst="roundRect">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Reflexive Journal</a:t>
          </a:r>
        </a:p>
      </dsp:txBody>
      <dsp:txXfrm>
        <a:off x="119534" y="1088936"/>
        <a:ext cx="2555217" cy="149406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7D094-FD2F-431D-AF85-913CC798072F}">
      <dsp:nvSpPr>
        <dsp:cNvPr id="0" name=""/>
        <dsp:cNvSpPr/>
      </dsp:nvSpPr>
      <dsp:spPr>
        <a:xfrm>
          <a:off x="4104456" y="1025176"/>
          <a:ext cx="1825575" cy="922751"/>
        </a:xfrm>
        <a:custGeom>
          <a:avLst/>
          <a:gdLst/>
          <a:ahLst/>
          <a:cxnLst/>
          <a:rect l="0" t="0" r="0" b="0"/>
          <a:pathLst>
            <a:path>
              <a:moveTo>
                <a:pt x="0" y="0"/>
              </a:moveTo>
              <a:lnTo>
                <a:pt x="0" y="461375"/>
              </a:lnTo>
              <a:lnTo>
                <a:pt x="1825575" y="461375"/>
              </a:lnTo>
              <a:lnTo>
                <a:pt x="1825575" y="92275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EEF1B3-85F1-4CF7-9AEA-568121CE1FFE}">
      <dsp:nvSpPr>
        <dsp:cNvPr id="0" name=""/>
        <dsp:cNvSpPr/>
      </dsp:nvSpPr>
      <dsp:spPr>
        <a:xfrm>
          <a:off x="2278880" y="1025176"/>
          <a:ext cx="1825575" cy="922751"/>
        </a:xfrm>
        <a:custGeom>
          <a:avLst/>
          <a:gdLst/>
          <a:ahLst/>
          <a:cxnLst/>
          <a:rect l="0" t="0" r="0" b="0"/>
          <a:pathLst>
            <a:path>
              <a:moveTo>
                <a:pt x="1825575" y="0"/>
              </a:moveTo>
              <a:lnTo>
                <a:pt x="1825575" y="461375"/>
              </a:lnTo>
              <a:lnTo>
                <a:pt x="0" y="461375"/>
              </a:lnTo>
              <a:lnTo>
                <a:pt x="0" y="92275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727C19-0EB6-4640-B858-0859C753B514}">
      <dsp:nvSpPr>
        <dsp:cNvPr id="0" name=""/>
        <dsp:cNvSpPr/>
      </dsp:nvSpPr>
      <dsp:spPr>
        <a:xfrm>
          <a:off x="2160241" y="241"/>
          <a:ext cx="3888428" cy="1024934"/>
        </a:xfrm>
        <a:prstGeom prst="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 </a:t>
          </a:r>
          <a:r>
            <a:rPr lang="en-US" sz="2800" kern="1200" dirty="0"/>
            <a:t>Resources required</a:t>
          </a:r>
        </a:p>
      </dsp:txBody>
      <dsp:txXfrm>
        <a:off x="2160241" y="241"/>
        <a:ext cx="3888428" cy="1024934"/>
      </dsp:txXfrm>
    </dsp:sp>
    <dsp:sp modelId="{4C1A4F36-08F9-4B0A-889A-38A18D70F258}">
      <dsp:nvSpPr>
        <dsp:cNvPr id="0" name=""/>
        <dsp:cNvSpPr/>
      </dsp:nvSpPr>
      <dsp:spPr>
        <a:xfrm>
          <a:off x="914681" y="1947927"/>
          <a:ext cx="2728399" cy="1364199"/>
        </a:xfrm>
        <a:prstGeom prst="rect">
          <a:avLst/>
        </a:prstGeom>
        <a:solidFill>
          <a:schemeClr val="bg2"/>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Physical</a:t>
          </a:r>
        </a:p>
      </dsp:txBody>
      <dsp:txXfrm>
        <a:off x="914681" y="1947927"/>
        <a:ext cx="2728399" cy="1364199"/>
      </dsp:txXfrm>
    </dsp:sp>
    <dsp:sp modelId="{9C03623E-1F33-4D93-8FE3-A33C82DA0D8E}">
      <dsp:nvSpPr>
        <dsp:cNvPr id="0" name=""/>
        <dsp:cNvSpPr/>
      </dsp:nvSpPr>
      <dsp:spPr>
        <a:xfrm>
          <a:off x="4565831" y="1947927"/>
          <a:ext cx="2728399" cy="1364199"/>
        </a:xfrm>
        <a:prstGeom prst="rect">
          <a:avLst/>
        </a:prstGeom>
        <a:solidFill>
          <a:schemeClr val="bg2"/>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Human</a:t>
          </a:r>
        </a:p>
      </dsp:txBody>
      <dsp:txXfrm>
        <a:off x="4565831" y="1947927"/>
        <a:ext cx="2728399" cy="136419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FC4FB-717B-4247-B95E-335259C80B85}">
      <dsp:nvSpPr>
        <dsp:cNvPr id="0" name=""/>
        <dsp:cNvSpPr/>
      </dsp:nvSpPr>
      <dsp:spPr>
        <a:xfrm>
          <a:off x="3913634" y="2428541"/>
          <a:ext cx="2891121" cy="2891121"/>
        </a:xfrm>
        <a:prstGeom prst="gear9">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Documents</a:t>
          </a:r>
        </a:p>
      </dsp:txBody>
      <dsp:txXfrm>
        <a:off x="4494878" y="3105772"/>
        <a:ext cx="1728633" cy="1486096"/>
      </dsp:txXfrm>
    </dsp:sp>
    <dsp:sp modelId="{C6EF8B67-6FFC-4502-9640-013341E72925}">
      <dsp:nvSpPr>
        <dsp:cNvPr id="0" name=""/>
        <dsp:cNvSpPr/>
      </dsp:nvSpPr>
      <dsp:spPr>
        <a:xfrm>
          <a:off x="2049355" y="1827314"/>
          <a:ext cx="2102633" cy="2102633"/>
        </a:xfrm>
        <a:prstGeom prst="gear6">
          <a:avLst/>
        </a:prstGeom>
        <a:solidFill>
          <a:schemeClr val="bg1">
            <a:lumMod val="6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Venue</a:t>
          </a:r>
        </a:p>
      </dsp:txBody>
      <dsp:txXfrm>
        <a:off x="2578699" y="2359857"/>
        <a:ext cx="1043945" cy="1037547"/>
      </dsp:txXfrm>
    </dsp:sp>
    <dsp:sp modelId="{F4EBFB79-8376-48E2-8AD6-9B98309D3ECD}">
      <dsp:nvSpPr>
        <dsp:cNvPr id="0" name=""/>
        <dsp:cNvSpPr/>
      </dsp:nvSpPr>
      <dsp:spPr>
        <a:xfrm rot="20700000">
          <a:off x="3306209" y="191575"/>
          <a:ext cx="2266166" cy="2266166"/>
        </a:xfrm>
        <a:prstGeom prst="gear6">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Equipment</a:t>
          </a:r>
        </a:p>
      </dsp:txBody>
      <dsp:txXfrm rot="-20700000">
        <a:off x="3803246" y="688612"/>
        <a:ext cx="1272093" cy="1272093"/>
      </dsp:txXfrm>
    </dsp:sp>
    <dsp:sp modelId="{E3AF9464-A482-4DB3-8EA5-B7C7F70C1CC9}">
      <dsp:nvSpPr>
        <dsp:cNvPr id="0" name=""/>
        <dsp:cNvSpPr/>
      </dsp:nvSpPr>
      <dsp:spPr>
        <a:xfrm>
          <a:off x="3703164" y="1985511"/>
          <a:ext cx="3700635" cy="3700635"/>
        </a:xfrm>
        <a:prstGeom prst="circularArrow">
          <a:avLst>
            <a:gd name="adj1" fmla="val 4688"/>
            <a:gd name="adj2" fmla="val 299029"/>
            <a:gd name="adj3" fmla="val 2536795"/>
            <a:gd name="adj4" fmla="val 15817531"/>
            <a:gd name="adj5" fmla="val 5469"/>
          </a:avLst>
        </a:prstGeom>
        <a:solidFill>
          <a:schemeClr val="accent1">
            <a:shade val="9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BAC0D55-0BE7-4363-9699-86DBDC336D15}">
      <dsp:nvSpPr>
        <dsp:cNvPr id="0" name=""/>
        <dsp:cNvSpPr/>
      </dsp:nvSpPr>
      <dsp:spPr>
        <a:xfrm>
          <a:off x="1859155" y="1275393"/>
          <a:ext cx="2688742" cy="2688742"/>
        </a:xfrm>
        <a:prstGeom prst="leftCircularArrow">
          <a:avLst>
            <a:gd name="adj1" fmla="val 6452"/>
            <a:gd name="adj2" fmla="val 429999"/>
            <a:gd name="adj3" fmla="val 10489124"/>
            <a:gd name="adj4" fmla="val 14837806"/>
            <a:gd name="adj5" fmla="val 7527"/>
          </a:avLst>
        </a:prstGeom>
        <a:solidFill>
          <a:schemeClr val="accent1">
            <a:shade val="90000"/>
            <a:hueOff val="0"/>
            <a:satOff val="-60896"/>
            <a:lumOff val="37747"/>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B928D1-47CF-407F-B255-6601164BEB0C}">
      <dsp:nvSpPr>
        <dsp:cNvPr id="0" name=""/>
        <dsp:cNvSpPr/>
      </dsp:nvSpPr>
      <dsp:spPr>
        <a:xfrm>
          <a:off x="2932682" y="-161226"/>
          <a:ext cx="2899006" cy="2899006"/>
        </a:xfrm>
        <a:prstGeom prst="circularArrow">
          <a:avLst>
            <a:gd name="adj1" fmla="val 5984"/>
            <a:gd name="adj2" fmla="val 394124"/>
            <a:gd name="adj3" fmla="val 13313824"/>
            <a:gd name="adj4" fmla="val 10508221"/>
            <a:gd name="adj5" fmla="val 6981"/>
          </a:avLst>
        </a:prstGeom>
        <a:solidFill>
          <a:schemeClr val="accent1">
            <a:shade val="90000"/>
            <a:hueOff val="0"/>
            <a:satOff val="-60896"/>
            <a:lumOff val="37747"/>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E5E64-3385-462A-A8D3-C4787E631788}">
      <dsp:nvSpPr>
        <dsp:cNvPr id="0" name=""/>
        <dsp:cNvSpPr/>
      </dsp:nvSpPr>
      <dsp:spPr>
        <a:xfrm>
          <a:off x="3789343" y="2392551"/>
          <a:ext cx="2286409" cy="2286409"/>
        </a:xfrm>
        <a:prstGeom prst="ellipse">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Environment</a:t>
          </a:r>
        </a:p>
      </dsp:txBody>
      <dsp:txXfrm>
        <a:off x="4124180" y="2727388"/>
        <a:ext cx="1616735" cy="1616735"/>
      </dsp:txXfrm>
    </dsp:sp>
    <dsp:sp modelId="{6F56EEBC-7BF4-4752-B146-CCFF27DB1894}">
      <dsp:nvSpPr>
        <dsp:cNvPr id="0" name=""/>
        <dsp:cNvSpPr/>
      </dsp:nvSpPr>
      <dsp:spPr>
        <a:xfrm rot="11700000">
          <a:off x="2062295" y="2668539"/>
          <a:ext cx="1699417" cy="651626"/>
        </a:xfrm>
        <a:prstGeom prst="leftArrow">
          <a:avLst>
            <a:gd name="adj1" fmla="val 60000"/>
            <a:gd name="adj2" fmla="val 50000"/>
          </a:avLst>
        </a:prstGeom>
        <a:solidFill>
          <a:schemeClr val="accent5">
            <a:shade val="9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99D84AB-C779-4402-8E5B-B173068A2AF5}">
      <dsp:nvSpPr>
        <dsp:cNvPr id="0" name=""/>
        <dsp:cNvSpPr/>
      </dsp:nvSpPr>
      <dsp:spPr>
        <a:xfrm>
          <a:off x="1005203" y="1905596"/>
          <a:ext cx="2172088" cy="1737671"/>
        </a:xfrm>
        <a:prstGeom prst="roundRect">
          <a:avLst>
            <a:gd name="adj" fmla="val 10000"/>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No Distractions</a:t>
          </a:r>
        </a:p>
      </dsp:txBody>
      <dsp:txXfrm>
        <a:off x="1056098" y="1956491"/>
        <a:ext cx="2070298" cy="1635881"/>
      </dsp:txXfrm>
    </dsp:sp>
    <dsp:sp modelId="{BCEF49CD-CE81-4F54-A500-B3B2CE729D62}">
      <dsp:nvSpPr>
        <dsp:cNvPr id="0" name=""/>
        <dsp:cNvSpPr/>
      </dsp:nvSpPr>
      <dsp:spPr>
        <a:xfrm rot="14700000">
          <a:off x="3198797" y="1314108"/>
          <a:ext cx="1699417" cy="651626"/>
        </a:xfrm>
        <a:prstGeom prst="leftArrow">
          <a:avLst>
            <a:gd name="adj1" fmla="val 60000"/>
            <a:gd name="adj2" fmla="val 50000"/>
          </a:avLst>
        </a:prstGeom>
        <a:solidFill>
          <a:schemeClr val="accent5">
            <a:shade val="90000"/>
            <a:hueOff val="0"/>
            <a:satOff val="-42746"/>
            <a:lumOff val="26494"/>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F9D8BED-B6F2-4547-A714-049333C0294D}">
      <dsp:nvSpPr>
        <dsp:cNvPr id="0" name=""/>
        <dsp:cNvSpPr/>
      </dsp:nvSpPr>
      <dsp:spPr>
        <a:xfrm>
          <a:off x="2603359" y="989"/>
          <a:ext cx="2172088" cy="1737671"/>
        </a:xfrm>
        <a:prstGeom prst="roundRect">
          <a:avLst>
            <a:gd name="adj" fmla="val 10000"/>
          </a:avLst>
        </a:prstGeom>
        <a:solidFill>
          <a:schemeClr val="bg1">
            <a:lumMod val="6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No Obstructions</a:t>
          </a:r>
        </a:p>
      </dsp:txBody>
      <dsp:txXfrm>
        <a:off x="2654254" y="51884"/>
        <a:ext cx="2070298" cy="1635881"/>
      </dsp:txXfrm>
    </dsp:sp>
    <dsp:sp modelId="{146E04E7-1E08-4D31-8BB6-D79B9648AD68}">
      <dsp:nvSpPr>
        <dsp:cNvPr id="0" name=""/>
        <dsp:cNvSpPr/>
      </dsp:nvSpPr>
      <dsp:spPr>
        <a:xfrm rot="17700000">
          <a:off x="4966881" y="1314108"/>
          <a:ext cx="1699417" cy="651626"/>
        </a:xfrm>
        <a:prstGeom prst="leftArrow">
          <a:avLst>
            <a:gd name="adj1" fmla="val 60000"/>
            <a:gd name="adj2" fmla="val 50000"/>
          </a:avLst>
        </a:prstGeom>
        <a:solidFill>
          <a:schemeClr val="accent5">
            <a:shade val="90000"/>
            <a:hueOff val="0"/>
            <a:satOff val="-85492"/>
            <a:lumOff val="52987"/>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E643604-8C04-4963-8484-24EDB332E399}">
      <dsp:nvSpPr>
        <dsp:cNvPr id="0" name=""/>
        <dsp:cNvSpPr/>
      </dsp:nvSpPr>
      <dsp:spPr>
        <a:xfrm>
          <a:off x="5089647" y="989"/>
          <a:ext cx="2172088" cy="1737671"/>
        </a:xfrm>
        <a:prstGeom prst="roundRect">
          <a:avLst>
            <a:gd name="adj" fmla="val 10000"/>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Safe</a:t>
          </a:r>
        </a:p>
      </dsp:txBody>
      <dsp:txXfrm>
        <a:off x="5140542" y="51884"/>
        <a:ext cx="2070298" cy="1635881"/>
      </dsp:txXfrm>
    </dsp:sp>
    <dsp:sp modelId="{85D5546D-F30D-4994-8D2C-08E8BC2425F9}">
      <dsp:nvSpPr>
        <dsp:cNvPr id="0" name=""/>
        <dsp:cNvSpPr/>
      </dsp:nvSpPr>
      <dsp:spPr>
        <a:xfrm rot="20700000">
          <a:off x="6103383" y="2668539"/>
          <a:ext cx="1699417" cy="651626"/>
        </a:xfrm>
        <a:prstGeom prst="leftArrow">
          <a:avLst>
            <a:gd name="adj1" fmla="val 60000"/>
            <a:gd name="adj2" fmla="val 50000"/>
          </a:avLst>
        </a:prstGeom>
        <a:solidFill>
          <a:schemeClr val="accent5">
            <a:shade val="90000"/>
            <a:hueOff val="0"/>
            <a:satOff val="-42746"/>
            <a:lumOff val="26494"/>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05DE100-363E-4231-9F71-3BBF1759BFAC}">
      <dsp:nvSpPr>
        <dsp:cNvPr id="0" name=""/>
        <dsp:cNvSpPr/>
      </dsp:nvSpPr>
      <dsp:spPr>
        <a:xfrm>
          <a:off x="6687803" y="1905596"/>
          <a:ext cx="2172088" cy="1737671"/>
        </a:xfrm>
        <a:prstGeom prst="roundRect">
          <a:avLst>
            <a:gd name="adj" fmla="val 10000"/>
          </a:avLst>
        </a:prstGeom>
        <a:solidFill>
          <a:schemeClr val="bg1">
            <a:lumMod val="6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Allows variety of  assessments</a:t>
          </a:r>
        </a:p>
      </dsp:txBody>
      <dsp:txXfrm>
        <a:off x="6738698" y="1956491"/>
        <a:ext cx="2070298" cy="1635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4456" y="2197685"/>
          <a:ext cx="2887949" cy="462953"/>
        </a:xfrm>
        <a:custGeom>
          <a:avLst/>
          <a:gdLst/>
          <a:ahLst/>
          <a:cxnLst/>
          <a:rect l="0" t="0" r="0" b="0"/>
          <a:pathLst>
            <a:path>
              <a:moveTo>
                <a:pt x="0" y="0"/>
              </a:moveTo>
              <a:lnTo>
                <a:pt x="0" y="231476"/>
              </a:lnTo>
              <a:lnTo>
                <a:pt x="2887949" y="231476"/>
              </a:lnTo>
              <a:lnTo>
                <a:pt x="2887949" y="46295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58736" y="2197685"/>
          <a:ext cx="91440" cy="462953"/>
        </a:xfrm>
        <a:custGeom>
          <a:avLst/>
          <a:gdLst/>
          <a:ahLst/>
          <a:cxnLst/>
          <a:rect l="0" t="0" r="0" b="0"/>
          <a:pathLst>
            <a:path>
              <a:moveTo>
                <a:pt x="45720" y="0"/>
              </a:moveTo>
              <a:lnTo>
                <a:pt x="45720" y="46295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6506" y="2197685"/>
          <a:ext cx="2887949" cy="462953"/>
        </a:xfrm>
        <a:custGeom>
          <a:avLst/>
          <a:gdLst/>
          <a:ahLst/>
          <a:cxnLst/>
          <a:rect l="0" t="0" r="0" b="0"/>
          <a:pathLst>
            <a:path>
              <a:moveTo>
                <a:pt x="2887949" y="0"/>
              </a:moveTo>
              <a:lnTo>
                <a:pt x="2887949" y="231476"/>
              </a:lnTo>
              <a:lnTo>
                <a:pt x="0" y="231476"/>
              </a:lnTo>
              <a:lnTo>
                <a:pt x="0" y="46295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4834" y="1095414"/>
          <a:ext cx="3699243" cy="1102270"/>
        </a:xfrm>
        <a:prstGeom prst="rec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4834" y="1095414"/>
        <a:ext cx="3699243" cy="1102270"/>
      </dsp:txXfrm>
    </dsp:sp>
    <dsp:sp modelId="{249312C4-0F64-47AB-BF40-42C99B3A6E3E}">
      <dsp:nvSpPr>
        <dsp:cNvPr id="0" name=""/>
        <dsp:cNvSpPr/>
      </dsp:nvSpPr>
      <dsp:spPr>
        <a:xfrm>
          <a:off x="4008" y="2660639"/>
          <a:ext cx="2424995" cy="1212497"/>
        </a:xfrm>
        <a:prstGeom prst="rect">
          <a:avLst/>
        </a:prstGeom>
        <a:solidFill>
          <a:schemeClr val="bg1">
            <a:lumMod val="6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08" y="2660639"/>
        <a:ext cx="2424995" cy="1212497"/>
      </dsp:txXfrm>
    </dsp:sp>
    <dsp:sp modelId="{EED41511-DE2D-4D0E-BA6E-54FD55567C3D}">
      <dsp:nvSpPr>
        <dsp:cNvPr id="0" name=""/>
        <dsp:cNvSpPr/>
      </dsp:nvSpPr>
      <dsp:spPr>
        <a:xfrm>
          <a:off x="2891958" y="2660639"/>
          <a:ext cx="2424995" cy="1212497"/>
        </a:xfrm>
        <a:prstGeom prst="rect">
          <a:avLst/>
        </a:prstGeom>
        <a:solidFill>
          <a:schemeClr val="accent5">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1958" y="2660639"/>
        <a:ext cx="2424995" cy="1212497"/>
      </dsp:txXfrm>
    </dsp:sp>
    <dsp:sp modelId="{A8B7EC9A-A054-47E5-B4AB-ABADB33095FE}">
      <dsp:nvSpPr>
        <dsp:cNvPr id="0" name=""/>
        <dsp:cNvSpPr/>
      </dsp:nvSpPr>
      <dsp:spPr>
        <a:xfrm>
          <a:off x="5779907" y="2660639"/>
          <a:ext cx="2424995" cy="1212497"/>
        </a:xfrm>
        <a:prstGeom prst="rect">
          <a:avLst/>
        </a:prstGeom>
        <a:solidFill>
          <a:schemeClr val="bg1">
            <a:lumMod val="6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79907" y="2660639"/>
        <a:ext cx="2424995" cy="121249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B7F61-322D-428C-A75B-E79D18160ED0}">
      <dsp:nvSpPr>
        <dsp:cNvPr id="0" name=""/>
        <dsp:cNvSpPr/>
      </dsp:nvSpPr>
      <dsp:spPr>
        <a:xfrm rot="21300000">
          <a:off x="19690" y="1360137"/>
          <a:ext cx="7233427" cy="767660"/>
        </a:xfrm>
        <a:prstGeom prst="mathMinus">
          <a:avLst/>
        </a:prstGeom>
        <a:solidFill>
          <a:schemeClr val="accent5">
            <a:tint val="55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E2F73C8-25F2-4425-8614-7F5681A99C63}">
      <dsp:nvSpPr>
        <dsp:cNvPr id="0" name=""/>
        <dsp:cNvSpPr/>
      </dsp:nvSpPr>
      <dsp:spPr>
        <a:xfrm>
          <a:off x="872736" y="174396"/>
          <a:ext cx="2181842" cy="1395174"/>
        </a:xfrm>
        <a:prstGeom prst="downArrow">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3937821F-E41E-4299-BA26-FDDBCDB64FB9}">
      <dsp:nvSpPr>
        <dsp:cNvPr id="0" name=""/>
        <dsp:cNvSpPr/>
      </dsp:nvSpPr>
      <dsp:spPr>
        <a:xfrm>
          <a:off x="3854588" y="0"/>
          <a:ext cx="2327298" cy="146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Assessment of same unit standard</a:t>
          </a:r>
        </a:p>
      </dsp:txBody>
      <dsp:txXfrm>
        <a:off x="3854588" y="0"/>
        <a:ext cx="2327298" cy="1464933"/>
      </dsp:txXfrm>
    </dsp:sp>
    <dsp:sp modelId="{6DF28A4A-D04E-43A6-ABD6-99AF91B6B079}">
      <dsp:nvSpPr>
        <dsp:cNvPr id="0" name=""/>
        <dsp:cNvSpPr/>
      </dsp:nvSpPr>
      <dsp:spPr>
        <a:xfrm>
          <a:off x="4218228" y="1918364"/>
          <a:ext cx="2181842" cy="1395174"/>
        </a:xfrm>
        <a:prstGeom prst="upArrow">
          <a:avLst/>
        </a:prstGeom>
        <a:solidFill>
          <a:schemeClr val="bg1">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57DCBB5F-C0AB-41C0-9619-976C2FFBEFC8}">
      <dsp:nvSpPr>
        <dsp:cNvPr id="0" name=""/>
        <dsp:cNvSpPr/>
      </dsp:nvSpPr>
      <dsp:spPr>
        <a:xfrm>
          <a:off x="1090921" y="2023002"/>
          <a:ext cx="2327298" cy="146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Assessment of same unit standard</a:t>
          </a:r>
        </a:p>
      </dsp:txBody>
      <dsp:txXfrm>
        <a:off x="1090921" y="2023002"/>
        <a:ext cx="2327298" cy="1464933"/>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1CF35-2211-41C3-9C39-9BD278D21F86}">
      <dsp:nvSpPr>
        <dsp:cNvPr id="0" name=""/>
        <dsp:cNvSpPr/>
      </dsp:nvSpPr>
      <dsp:spPr>
        <a:xfrm>
          <a:off x="567062" y="0"/>
          <a:ext cx="6426714" cy="4064000"/>
        </a:xfrm>
        <a:prstGeom prst="rightArrow">
          <a:avLst/>
        </a:prstGeom>
        <a:solidFill>
          <a:schemeClr val="bg1">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80CA8A24-689E-4C2A-89AB-361C30D74A17}">
      <dsp:nvSpPr>
        <dsp:cNvPr id="0" name=""/>
        <dsp:cNvSpPr/>
      </dsp:nvSpPr>
      <dsp:spPr>
        <a:xfrm>
          <a:off x="1157753" y="1219199"/>
          <a:ext cx="2433645" cy="1625600"/>
        </a:xfrm>
        <a:prstGeom prst="roundRect">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Pre-assessment Moderation</a:t>
          </a:r>
        </a:p>
        <a:p>
          <a:pPr marL="0" lvl="0" indent="0" algn="ctr" defTabSz="1066800">
            <a:lnSpc>
              <a:spcPct val="90000"/>
            </a:lnSpc>
            <a:spcBef>
              <a:spcPct val="0"/>
            </a:spcBef>
            <a:spcAft>
              <a:spcPct val="35000"/>
            </a:spcAft>
            <a:buNone/>
          </a:pPr>
          <a:r>
            <a:rPr lang="en-US" sz="2400" kern="1200" dirty="0"/>
            <a:t>Meeting</a:t>
          </a:r>
        </a:p>
      </dsp:txBody>
      <dsp:txXfrm>
        <a:off x="1237108" y="1298554"/>
        <a:ext cx="2274935" cy="1466890"/>
      </dsp:txXfrm>
    </dsp:sp>
    <dsp:sp modelId="{DA0DC620-30A5-405B-A5C7-C538BA81722A}">
      <dsp:nvSpPr>
        <dsp:cNvPr id="0" name=""/>
        <dsp:cNvSpPr/>
      </dsp:nvSpPr>
      <dsp:spPr>
        <a:xfrm>
          <a:off x="3969441" y="1219199"/>
          <a:ext cx="2433645" cy="1625600"/>
        </a:xfrm>
        <a:prstGeom prst="roundRect">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Assessment</a:t>
          </a:r>
        </a:p>
      </dsp:txBody>
      <dsp:txXfrm>
        <a:off x="4048796" y="1298554"/>
        <a:ext cx="2274935" cy="1466890"/>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F2538-D4A9-45B7-8003-0EE06EC95300}">
      <dsp:nvSpPr>
        <dsp:cNvPr id="0" name=""/>
        <dsp:cNvSpPr/>
      </dsp:nvSpPr>
      <dsp:spPr>
        <a:xfrm>
          <a:off x="2211916" y="2413"/>
          <a:ext cx="5632556" cy="1477789"/>
        </a:xfrm>
        <a:prstGeom prst="rightArrow">
          <a:avLst>
            <a:gd name="adj1" fmla="val 75000"/>
            <a:gd name="adj2" fmla="val 50000"/>
          </a:avLst>
        </a:prstGeom>
        <a:solidFill>
          <a:schemeClr val="accent5">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ZA" sz="2400" kern="1200" dirty="0"/>
            <a:t>After assessor has prepared assessment plan; tools; guide as per assessment criteria</a:t>
          </a:r>
          <a:endParaRPr lang="en-US" sz="2400" kern="1200" dirty="0"/>
        </a:p>
      </dsp:txBody>
      <dsp:txXfrm>
        <a:off x="2211916" y="187137"/>
        <a:ext cx="5078385" cy="1108341"/>
      </dsp:txXfrm>
    </dsp:sp>
    <dsp:sp modelId="{32A67808-F198-4F9D-AACD-BBFD4A0A566F}">
      <dsp:nvSpPr>
        <dsp:cNvPr id="0" name=""/>
        <dsp:cNvSpPr/>
      </dsp:nvSpPr>
      <dsp:spPr>
        <a:xfrm>
          <a:off x="4399" y="144015"/>
          <a:ext cx="2207517" cy="1194585"/>
        </a:xfrm>
        <a:prstGeom prst="roundRect">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Assessor requests moderation</a:t>
          </a:r>
        </a:p>
      </dsp:txBody>
      <dsp:txXfrm>
        <a:off x="62714" y="202330"/>
        <a:ext cx="2090887" cy="1077955"/>
      </dsp:txXfrm>
    </dsp:sp>
    <dsp:sp modelId="{66633E22-A3E3-4956-A298-23799824E31A}">
      <dsp:nvSpPr>
        <dsp:cNvPr id="0" name=""/>
        <dsp:cNvSpPr/>
      </dsp:nvSpPr>
      <dsp:spPr>
        <a:xfrm>
          <a:off x="2218392" y="1581137"/>
          <a:ext cx="5629055" cy="1477789"/>
        </a:xfrm>
        <a:prstGeom prst="rightArrow">
          <a:avLst>
            <a:gd name="adj1" fmla="val 75000"/>
            <a:gd name="adj2" fmla="val 50000"/>
          </a:avLst>
        </a:prstGeom>
        <a:solidFill>
          <a:schemeClr val="accent5">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ZA" sz="2400" kern="1200" dirty="0"/>
            <a:t>Plan, instruments and guide against criteria and requirements of  unit standard(s</a:t>
          </a:r>
          <a:r>
            <a:rPr lang="en-ZA" sz="2100" kern="1200" dirty="0"/>
            <a:t>). </a:t>
          </a:r>
          <a:endParaRPr lang="en-US" sz="2400" kern="1200" dirty="0"/>
        </a:p>
      </dsp:txBody>
      <dsp:txXfrm>
        <a:off x="2218392" y="1765861"/>
        <a:ext cx="5074884" cy="1108341"/>
      </dsp:txXfrm>
    </dsp:sp>
    <dsp:sp modelId="{90EADE48-A5F7-437E-A8D4-D1D47DD6E964}">
      <dsp:nvSpPr>
        <dsp:cNvPr id="0" name=""/>
        <dsp:cNvSpPr/>
      </dsp:nvSpPr>
      <dsp:spPr>
        <a:xfrm>
          <a:off x="1423" y="1728194"/>
          <a:ext cx="2216968" cy="1183674"/>
        </a:xfrm>
        <a:prstGeom prst="roundRect">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ZA" sz="2200" b="1" kern="1200" dirty="0"/>
            <a:t>Moderator evaluates</a:t>
          </a:r>
          <a:endParaRPr lang="en-US" sz="2200" b="1" kern="1200" dirty="0"/>
        </a:p>
      </dsp:txBody>
      <dsp:txXfrm>
        <a:off x="59205" y="1785976"/>
        <a:ext cx="2101404" cy="1068110"/>
      </dsp:txXfrm>
    </dsp:sp>
    <dsp:sp modelId="{26D743C2-AB07-4D56-8F0C-BAD59C60C38F}">
      <dsp:nvSpPr>
        <dsp:cNvPr id="0" name=""/>
        <dsp:cNvSpPr/>
      </dsp:nvSpPr>
      <dsp:spPr>
        <a:xfrm>
          <a:off x="2367261" y="3147446"/>
          <a:ext cx="5481610" cy="1477789"/>
        </a:xfrm>
        <a:prstGeom prst="rightArrow">
          <a:avLst>
            <a:gd name="adj1" fmla="val 75000"/>
            <a:gd name="adj2" fmla="val 50000"/>
          </a:avLst>
        </a:prstGeom>
        <a:solidFill>
          <a:schemeClr val="accent5">
            <a:alpha val="90000"/>
            <a:tint val="4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Meeting: assessor - moderator </a:t>
          </a:r>
        </a:p>
        <a:p>
          <a:pPr marL="228600" lvl="1" indent="-228600" algn="l" defTabSz="1066800">
            <a:lnSpc>
              <a:spcPct val="90000"/>
            </a:lnSpc>
            <a:spcBef>
              <a:spcPct val="0"/>
            </a:spcBef>
            <a:spcAft>
              <a:spcPct val="15000"/>
            </a:spcAft>
            <a:buChar char="•"/>
          </a:pPr>
          <a:r>
            <a:rPr lang="en-US" sz="2400" kern="1200" dirty="0"/>
            <a:t>Evaluation  of assessment instruments </a:t>
          </a:r>
        </a:p>
      </dsp:txBody>
      <dsp:txXfrm>
        <a:off x="2367261" y="3332170"/>
        <a:ext cx="4927439" cy="1108341"/>
      </dsp:txXfrm>
    </dsp:sp>
    <dsp:sp modelId="{BD70E7CF-75D4-4D24-88BE-4F8C40015EA4}">
      <dsp:nvSpPr>
        <dsp:cNvPr id="0" name=""/>
        <dsp:cNvSpPr/>
      </dsp:nvSpPr>
      <dsp:spPr>
        <a:xfrm>
          <a:off x="4755" y="3312369"/>
          <a:ext cx="2357751" cy="1172773"/>
        </a:xfrm>
        <a:prstGeom prst="roundRect">
          <a:avLst/>
        </a:prstGeom>
        <a:solidFill>
          <a:schemeClr val="bg1">
            <a:lumMod val="6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ZA" sz="2200" b="1" kern="1200" dirty="0"/>
            <a:t>Moderator provides feedback</a:t>
          </a:r>
          <a:endParaRPr lang="en-US" sz="2200" b="1" kern="1200" dirty="0"/>
        </a:p>
      </dsp:txBody>
      <dsp:txXfrm>
        <a:off x="62005" y="3369619"/>
        <a:ext cx="2243251" cy="1058273"/>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3E0E8-9C7F-4A9A-91A0-31A51DB59046}">
      <dsp:nvSpPr>
        <dsp:cNvPr id="0" name=""/>
        <dsp:cNvSpPr/>
      </dsp:nvSpPr>
      <dsp:spPr>
        <a:xfrm rot="5400000">
          <a:off x="4682360" y="-2046690"/>
          <a:ext cx="1459925" cy="560613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Arrange for interpreter</a:t>
          </a:r>
        </a:p>
      </dsp:txBody>
      <dsp:txXfrm rot="-5400000">
        <a:off x="2609254" y="97684"/>
        <a:ext cx="5534870" cy="1317389"/>
      </dsp:txXfrm>
    </dsp:sp>
    <dsp:sp modelId="{7A72F910-6C2E-4CC8-BD1C-AA38F9BE017C}">
      <dsp:nvSpPr>
        <dsp:cNvPr id="0" name=""/>
        <dsp:cNvSpPr/>
      </dsp:nvSpPr>
      <dsp:spPr>
        <a:xfrm>
          <a:off x="3094" y="2285"/>
          <a:ext cx="2606159" cy="1508187"/>
        </a:xfrm>
        <a:prstGeom prst="round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Language</a:t>
          </a:r>
        </a:p>
      </dsp:txBody>
      <dsp:txXfrm>
        <a:off x="76718" y="75909"/>
        <a:ext cx="2458911" cy="1360939"/>
      </dsp:txXfrm>
    </dsp:sp>
    <dsp:sp modelId="{2FCBCE92-EB59-4E95-9EF2-5E31DE72973B}">
      <dsp:nvSpPr>
        <dsp:cNvPr id="0" name=""/>
        <dsp:cNvSpPr/>
      </dsp:nvSpPr>
      <dsp:spPr>
        <a:xfrm rot="5400000">
          <a:off x="4682360" y="-463094"/>
          <a:ext cx="1459925" cy="560613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Oral assessment if sight is not pre-requisite of Unit Standard</a:t>
          </a:r>
        </a:p>
      </dsp:txBody>
      <dsp:txXfrm rot="-5400000">
        <a:off x="2609254" y="1681280"/>
        <a:ext cx="5534870" cy="1317389"/>
      </dsp:txXfrm>
    </dsp:sp>
    <dsp:sp modelId="{4F246F91-2500-4641-8CF7-965D63792328}">
      <dsp:nvSpPr>
        <dsp:cNvPr id="0" name=""/>
        <dsp:cNvSpPr/>
      </dsp:nvSpPr>
      <dsp:spPr>
        <a:xfrm>
          <a:off x="3094" y="1585881"/>
          <a:ext cx="2606159" cy="1508187"/>
        </a:xfrm>
        <a:prstGeom prst="roundRect">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Sight disability</a:t>
          </a:r>
        </a:p>
      </dsp:txBody>
      <dsp:txXfrm>
        <a:off x="76718" y="1659505"/>
        <a:ext cx="2458911" cy="1360939"/>
      </dsp:txXfrm>
    </dsp:sp>
    <dsp:sp modelId="{529221B6-9483-4508-A1D1-3A8B5CF3B1E7}">
      <dsp:nvSpPr>
        <dsp:cNvPr id="0" name=""/>
        <dsp:cNvSpPr/>
      </dsp:nvSpPr>
      <dsp:spPr>
        <a:xfrm rot="5400000">
          <a:off x="4685455" y="1112478"/>
          <a:ext cx="1459925" cy="560613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Slow  and accurate speech.</a:t>
          </a:r>
        </a:p>
        <a:p>
          <a:pPr marL="228600" lvl="1" indent="-228600" algn="l" defTabSz="1066800">
            <a:lnSpc>
              <a:spcPct val="90000"/>
            </a:lnSpc>
            <a:spcBef>
              <a:spcPct val="0"/>
            </a:spcBef>
            <a:spcAft>
              <a:spcPct val="15000"/>
            </a:spcAft>
            <a:buChar char="•"/>
          </a:pPr>
          <a:r>
            <a:rPr lang="en-US" sz="2400" kern="1200" dirty="0"/>
            <a:t>Assessor close to candidate</a:t>
          </a:r>
        </a:p>
        <a:p>
          <a:pPr marL="228600" lvl="1" indent="-228600" algn="l" defTabSz="1066800">
            <a:lnSpc>
              <a:spcPct val="90000"/>
            </a:lnSpc>
            <a:spcBef>
              <a:spcPct val="0"/>
            </a:spcBef>
            <a:spcAft>
              <a:spcPct val="15000"/>
            </a:spcAft>
            <a:buChar char="•"/>
          </a:pPr>
          <a:r>
            <a:rPr lang="en-US" sz="2400" kern="1200" dirty="0"/>
            <a:t>Light to assist in lip reading</a:t>
          </a:r>
        </a:p>
        <a:p>
          <a:pPr marL="228600" lvl="1" indent="-228600" algn="l" defTabSz="1066800">
            <a:lnSpc>
              <a:spcPct val="90000"/>
            </a:lnSpc>
            <a:spcBef>
              <a:spcPct val="0"/>
            </a:spcBef>
            <a:spcAft>
              <a:spcPct val="15000"/>
            </a:spcAft>
            <a:buChar char="•"/>
          </a:pPr>
          <a:r>
            <a:rPr lang="en-US" sz="2400" kern="1200" dirty="0"/>
            <a:t>Minimise Background noise</a:t>
          </a:r>
        </a:p>
      </dsp:txBody>
      <dsp:txXfrm rot="-5400000">
        <a:off x="2612349" y="3256852"/>
        <a:ext cx="5534870" cy="1317389"/>
      </dsp:txXfrm>
    </dsp:sp>
    <dsp:sp modelId="{6F9A1E36-5A71-4056-90F4-88C72BEF6F8A}">
      <dsp:nvSpPr>
        <dsp:cNvPr id="0" name=""/>
        <dsp:cNvSpPr/>
      </dsp:nvSpPr>
      <dsp:spPr>
        <a:xfrm>
          <a:off x="3094" y="3169477"/>
          <a:ext cx="2606159" cy="1508187"/>
        </a:xfrm>
        <a:prstGeom prst="round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Hearing impairment</a:t>
          </a:r>
        </a:p>
      </dsp:txBody>
      <dsp:txXfrm>
        <a:off x="76718" y="3243101"/>
        <a:ext cx="2458911" cy="136093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3E0E8-9C7F-4A9A-91A0-31A51DB59046}">
      <dsp:nvSpPr>
        <dsp:cNvPr id="0" name=""/>
        <dsp:cNvSpPr/>
      </dsp:nvSpPr>
      <dsp:spPr>
        <a:xfrm rot="5400000">
          <a:off x="4682360" y="-2046690"/>
          <a:ext cx="1459925" cy="560613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Assessment facilities should have access to ramps and lifts</a:t>
          </a:r>
        </a:p>
        <a:p>
          <a:pPr marL="228600" lvl="1" indent="-228600" algn="l" defTabSz="1155700">
            <a:lnSpc>
              <a:spcPct val="90000"/>
            </a:lnSpc>
            <a:spcBef>
              <a:spcPct val="0"/>
            </a:spcBef>
            <a:spcAft>
              <a:spcPct val="15000"/>
            </a:spcAft>
            <a:buChar char="•"/>
          </a:pPr>
          <a:r>
            <a:rPr lang="en-US" sz="2600" kern="1200" dirty="0"/>
            <a:t>Should be spacious</a:t>
          </a:r>
        </a:p>
      </dsp:txBody>
      <dsp:txXfrm rot="-5400000">
        <a:off x="2609254" y="97684"/>
        <a:ext cx="5534870" cy="1317389"/>
      </dsp:txXfrm>
    </dsp:sp>
    <dsp:sp modelId="{7A72F910-6C2E-4CC8-BD1C-AA38F9BE017C}">
      <dsp:nvSpPr>
        <dsp:cNvPr id="0" name=""/>
        <dsp:cNvSpPr/>
      </dsp:nvSpPr>
      <dsp:spPr>
        <a:xfrm>
          <a:off x="3094" y="2285"/>
          <a:ext cx="2606159" cy="1508187"/>
        </a:xfrm>
        <a:prstGeom prst="roundRect">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Quadriplegic/ paraplegic</a:t>
          </a:r>
        </a:p>
      </dsp:txBody>
      <dsp:txXfrm>
        <a:off x="76718" y="75909"/>
        <a:ext cx="2458911" cy="1360939"/>
      </dsp:txXfrm>
    </dsp:sp>
    <dsp:sp modelId="{2FCBCE92-EB59-4E95-9EF2-5E31DE72973B}">
      <dsp:nvSpPr>
        <dsp:cNvPr id="0" name=""/>
        <dsp:cNvSpPr/>
      </dsp:nvSpPr>
      <dsp:spPr>
        <a:xfrm rot="5400000">
          <a:off x="4682360" y="-463094"/>
          <a:ext cx="1459925" cy="560613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Written communication</a:t>
          </a:r>
        </a:p>
      </dsp:txBody>
      <dsp:txXfrm rot="-5400000">
        <a:off x="2609254" y="1681280"/>
        <a:ext cx="5534870" cy="1317389"/>
      </dsp:txXfrm>
    </dsp:sp>
    <dsp:sp modelId="{4F246F91-2500-4641-8CF7-965D63792328}">
      <dsp:nvSpPr>
        <dsp:cNvPr id="0" name=""/>
        <dsp:cNvSpPr/>
      </dsp:nvSpPr>
      <dsp:spPr>
        <a:xfrm>
          <a:off x="3094" y="1585881"/>
          <a:ext cx="2606159" cy="1508187"/>
        </a:xfrm>
        <a:prstGeom prst="round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Dumbness</a:t>
          </a:r>
        </a:p>
      </dsp:txBody>
      <dsp:txXfrm>
        <a:off x="76718" y="1659505"/>
        <a:ext cx="2458911" cy="1360939"/>
      </dsp:txXfrm>
    </dsp:sp>
    <dsp:sp modelId="{529221B6-9483-4508-A1D1-3A8B5CF3B1E7}">
      <dsp:nvSpPr>
        <dsp:cNvPr id="0" name=""/>
        <dsp:cNvSpPr/>
      </dsp:nvSpPr>
      <dsp:spPr>
        <a:xfrm rot="5400000">
          <a:off x="4685455" y="1112478"/>
          <a:ext cx="1459925" cy="560613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Medical advice if assessment requires physical involvement </a:t>
          </a:r>
        </a:p>
      </dsp:txBody>
      <dsp:txXfrm rot="-5400000">
        <a:off x="2612349" y="3256852"/>
        <a:ext cx="5534870" cy="1317389"/>
      </dsp:txXfrm>
    </dsp:sp>
    <dsp:sp modelId="{6F9A1E36-5A71-4056-90F4-88C72BEF6F8A}">
      <dsp:nvSpPr>
        <dsp:cNvPr id="0" name=""/>
        <dsp:cNvSpPr/>
      </dsp:nvSpPr>
      <dsp:spPr>
        <a:xfrm>
          <a:off x="3094" y="3169477"/>
          <a:ext cx="2606159" cy="1508187"/>
        </a:xfrm>
        <a:prstGeom prst="roundRect">
          <a:avLst/>
        </a:prstGeom>
        <a:solidFill>
          <a:schemeClr val="accent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Pregnancy</a:t>
          </a:r>
        </a:p>
      </dsp:txBody>
      <dsp:txXfrm>
        <a:off x="76718" y="3243101"/>
        <a:ext cx="2458911" cy="136093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3E0E8-9C7F-4A9A-91A0-31A51DB59046}">
      <dsp:nvSpPr>
        <dsp:cNvPr id="0" name=""/>
        <dsp:cNvSpPr/>
      </dsp:nvSpPr>
      <dsp:spPr>
        <a:xfrm rot="5400000">
          <a:off x="4682360" y="-2046690"/>
          <a:ext cx="1459925" cy="560613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Medical advice if assessment requires physical involvement </a:t>
          </a:r>
        </a:p>
      </dsp:txBody>
      <dsp:txXfrm rot="-5400000">
        <a:off x="2609254" y="97684"/>
        <a:ext cx="5534870" cy="1317389"/>
      </dsp:txXfrm>
    </dsp:sp>
    <dsp:sp modelId="{7A72F910-6C2E-4CC8-BD1C-AA38F9BE017C}">
      <dsp:nvSpPr>
        <dsp:cNvPr id="0" name=""/>
        <dsp:cNvSpPr/>
      </dsp:nvSpPr>
      <dsp:spPr>
        <a:xfrm>
          <a:off x="3094" y="2285"/>
          <a:ext cx="2606159" cy="1508187"/>
        </a:xfrm>
        <a:prstGeom prst="round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Medical condition</a:t>
          </a:r>
        </a:p>
      </dsp:txBody>
      <dsp:txXfrm>
        <a:off x="76718" y="75909"/>
        <a:ext cx="2458911" cy="1360939"/>
      </dsp:txXfrm>
    </dsp:sp>
    <dsp:sp modelId="{2FCBCE92-EB59-4E95-9EF2-5E31DE72973B}">
      <dsp:nvSpPr>
        <dsp:cNvPr id="0" name=""/>
        <dsp:cNvSpPr/>
      </dsp:nvSpPr>
      <dsp:spPr>
        <a:xfrm rot="5400000">
          <a:off x="4682360" y="-463094"/>
          <a:ext cx="1459925" cy="560613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Financial constraints taken into consideration during moderation</a:t>
          </a:r>
        </a:p>
      </dsp:txBody>
      <dsp:txXfrm rot="-5400000">
        <a:off x="2609254" y="1681280"/>
        <a:ext cx="5534870" cy="1317389"/>
      </dsp:txXfrm>
    </dsp:sp>
    <dsp:sp modelId="{4F246F91-2500-4641-8CF7-965D63792328}">
      <dsp:nvSpPr>
        <dsp:cNvPr id="0" name=""/>
        <dsp:cNvSpPr/>
      </dsp:nvSpPr>
      <dsp:spPr>
        <a:xfrm>
          <a:off x="3094" y="1585881"/>
          <a:ext cx="2606159" cy="1508187"/>
        </a:xfrm>
        <a:prstGeom prst="roundRect">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Economic</a:t>
          </a:r>
        </a:p>
      </dsp:txBody>
      <dsp:txXfrm>
        <a:off x="76718" y="1659505"/>
        <a:ext cx="2458911" cy="1360939"/>
      </dsp:txXfrm>
    </dsp:sp>
    <dsp:sp modelId="{529221B6-9483-4508-A1D1-3A8B5CF3B1E7}">
      <dsp:nvSpPr>
        <dsp:cNvPr id="0" name=""/>
        <dsp:cNvSpPr/>
      </dsp:nvSpPr>
      <dsp:spPr>
        <a:xfrm rot="5400000">
          <a:off x="4685455" y="1112478"/>
          <a:ext cx="1459925" cy="560613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Medical advice if assessment requires physical involvement </a:t>
          </a:r>
        </a:p>
      </dsp:txBody>
      <dsp:txXfrm rot="-5400000">
        <a:off x="2612349" y="3256852"/>
        <a:ext cx="5534870" cy="1317389"/>
      </dsp:txXfrm>
    </dsp:sp>
    <dsp:sp modelId="{6F9A1E36-5A71-4056-90F4-88C72BEF6F8A}">
      <dsp:nvSpPr>
        <dsp:cNvPr id="0" name=""/>
        <dsp:cNvSpPr/>
      </dsp:nvSpPr>
      <dsp:spPr>
        <a:xfrm>
          <a:off x="3094" y="3169477"/>
          <a:ext cx="2606159" cy="1508187"/>
        </a:xfrm>
        <a:prstGeom prst="round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Stress</a:t>
          </a:r>
        </a:p>
      </dsp:txBody>
      <dsp:txXfrm>
        <a:off x="76718" y="3243101"/>
        <a:ext cx="2458911" cy="136093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2979-4675-48B8-A017-930423A0315E}">
      <dsp:nvSpPr>
        <dsp:cNvPr id="0" name=""/>
        <dsp:cNvSpPr/>
      </dsp:nvSpPr>
      <dsp:spPr>
        <a:xfrm>
          <a:off x="0" y="3779978"/>
          <a:ext cx="6984776" cy="826966"/>
        </a:xfrm>
        <a:prstGeom prst="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4</a:t>
          </a:r>
        </a:p>
      </dsp:txBody>
      <dsp:txXfrm>
        <a:off x="0" y="3779978"/>
        <a:ext cx="6984776" cy="446562"/>
      </dsp:txXfrm>
    </dsp:sp>
    <dsp:sp modelId="{FF8DB4E4-B4AA-4179-9E17-0C4B6261CFD6}">
      <dsp:nvSpPr>
        <dsp:cNvPr id="0" name=""/>
        <dsp:cNvSpPr/>
      </dsp:nvSpPr>
      <dsp:spPr>
        <a:xfrm>
          <a:off x="0" y="4210001"/>
          <a:ext cx="6984776" cy="38040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kern="1200" dirty="0"/>
            <a:t>Review Assessments</a:t>
          </a:r>
        </a:p>
      </dsp:txBody>
      <dsp:txXfrm>
        <a:off x="0" y="4210001"/>
        <a:ext cx="6984776" cy="380404"/>
      </dsp:txXfrm>
    </dsp:sp>
    <dsp:sp modelId="{3D980EE8-9E60-4499-A499-A5E9EFAE4E4A}">
      <dsp:nvSpPr>
        <dsp:cNvPr id="0" name=""/>
        <dsp:cNvSpPr/>
      </dsp:nvSpPr>
      <dsp:spPr>
        <a:xfrm rot="10800000">
          <a:off x="0" y="2520507"/>
          <a:ext cx="6984776" cy="1271875"/>
        </a:xfrm>
        <a:prstGeom prst="upArrowCallou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3</a:t>
          </a:r>
          <a:endParaRPr lang="en-ZA" sz="2000" kern="1200" dirty="0"/>
        </a:p>
      </dsp:txBody>
      <dsp:txXfrm rot="-10800000">
        <a:off x="0" y="2520507"/>
        <a:ext cx="6984776" cy="446428"/>
      </dsp:txXfrm>
    </dsp:sp>
    <dsp:sp modelId="{B53B6323-916D-4ADA-B4A9-91D5E7B915C4}">
      <dsp:nvSpPr>
        <dsp:cNvPr id="0" name=""/>
        <dsp:cNvSpPr/>
      </dsp:nvSpPr>
      <dsp:spPr>
        <a:xfrm>
          <a:off x="0" y="2966935"/>
          <a:ext cx="6984776" cy="38029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kern="1200" dirty="0"/>
            <a:t>Provide Feedback on Assessments</a:t>
          </a:r>
        </a:p>
      </dsp:txBody>
      <dsp:txXfrm>
        <a:off x="0" y="2966935"/>
        <a:ext cx="6984776" cy="380290"/>
      </dsp:txXfrm>
    </dsp:sp>
    <dsp:sp modelId="{9BFDEA80-7ADD-454D-ACDB-EE6487BB6028}">
      <dsp:nvSpPr>
        <dsp:cNvPr id="0" name=""/>
        <dsp:cNvSpPr/>
      </dsp:nvSpPr>
      <dsp:spPr>
        <a:xfrm rot="10800000">
          <a:off x="0" y="1261037"/>
          <a:ext cx="6984776" cy="1271875"/>
        </a:xfrm>
        <a:prstGeom prst="upArrowCallout">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2</a:t>
          </a:r>
          <a:endParaRPr lang="en-ZA" sz="2000" kern="1200" dirty="0"/>
        </a:p>
      </dsp:txBody>
      <dsp:txXfrm rot="-10800000">
        <a:off x="0" y="1261037"/>
        <a:ext cx="6984776" cy="446428"/>
      </dsp:txXfrm>
    </dsp:sp>
    <dsp:sp modelId="{B9B3F746-F881-4ECA-AAB5-9DA292AC2FEE}">
      <dsp:nvSpPr>
        <dsp:cNvPr id="0" name=""/>
        <dsp:cNvSpPr/>
      </dsp:nvSpPr>
      <dsp:spPr>
        <a:xfrm>
          <a:off x="0" y="1707940"/>
          <a:ext cx="6984776" cy="38029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b="0" kern="1200" dirty="0"/>
            <a:t>Conduct Assessments</a:t>
          </a:r>
        </a:p>
      </dsp:txBody>
      <dsp:txXfrm>
        <a:off x="0" y="1707940"/>
        <a:ext cx="6984776" cy="380290"/>
      </dsp:txXfrm>
    </dsp:sp>
    <dsp:sp modelId="{89FD035A-8A88-4BD2-9B43-6A4F02741650}">
      <dsp:nvSpPr>
        <dsp:cNvPr id="0" name=""/>
        <dsp:cNvSpPr/>
      </dsp:nvSpPr>
      <dsp:spPr>
        <a:xfrm rot="10800000">
          <a:off x="0" y="1566"/>
          <a:ext cx="6984776" cy="1271875"/>
        </a:xfrm>
        <a:prstGeom prst="upArrowCallou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1</a:t>
          </a:r>
        </a:p>
      </dsp:txBody>
      <dsp:txXfrm rot="-10800000">
        <a:off x="0" y="1566"/>
        <a:ext cx="6984776" cy="446428"/>
      </dsp:txXfrm>
    </dsp:sp>
    <dsp:sp modelId="{32307C96-76E9-48B4-A212-778D6FFBEC2B}">
      <dsp:nvSpPr>
        <dsp:cNvPr id="0" name=""/>
        <dsp:cNvSpPr/>
      </dsp:nvSpPr>
      <dsp:spPr>
        <a:xfrm>
          <a:off x="0" y="447994"/>
          <a:ext cx="6984776" cy="38029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kern="1200" dirty="0"/>
            <a:t>Prepare for Assessments</a:t>
          </a:r>
        </a:p>
      </dsp:txBody>
      <dsp:txXfrm>
        <a:off x="0" y="447994"/>
        <a:ext cx="6984776" cy="38029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E175E-A96A-4329-9419-8BCC12C11925}">
      <dsp:nvSpPr>
        <dsp:cNvPr id="0" name=""/>
        <dsp:cNvSpPr/>
      </dsp:nvSpPr>
      <dsp:spPr>
        <a:xfrm>
          <a:off x="0" y="0"/>
          <a:ext cx="6487920" cy="1339348"/>
        </a:xfrm>
        <a:prstGeom prst="roundRect">
          <a:avLst>
            <a:gd name="adj" fmla="val 10000"/>
          </a:avLst>
        </a:prstGeom>
        <a:solidFill>
          <a:schemeClr val="accent1"/>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Prepare or source assessment methods and tools </a:t>
          </a:r>
        </a:p>
      </dsp:txBody>
      <dsp:txXfrm>
        <a:off x="39228" y="39228"/>
        <a:ext cx="5042659" cy="1260892"/>
      </dsp:txXfrm>
    </dsp:sp>
    <dsp:sp modelId="{42128B11-BA7B-4738-8B71-9C6AEEAFB8A9}">
      <dsp:nvSpPr>
        <dsp:cNvPr id="0" name=""/>
        <dsp:cNvSpPr/>
      </dsp:nvSpPr>
      <dsp:spPr>
        <a:xfrm>
          <a:off x="572463" y="1562573"/>
          <a:ext cx="6487920" cy="1339348"/>
        </a:xfrm>
        <a:prstGeom prst="roundRect">
          <a:avLst>
            <a:gd name="adj" fmla="val 10000"/>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Ensure fair and valid assessment</a:t>
          </a:r>
        </a:p>
      </dsp:txBody>
      <dsp:txXfrm>
        <a:off x="611691" y="1601801"/>
        <a:ext cx="4966424" cy="1260892"/>
      </dsp:txXfrm>
    </dsp:sp>
    <dsp:sp modelId="{CEFC536E-0222-4260-B127-CF910CB5D3F8}">
      <dsp:nvSpPr>
        <dsp:cNvPr id="0" name=""/>
        <dsp:cNvSpPr/>
      </dsp:nvSpPr>
      <dsp:spPr>
        <a:xfrm>
          <a:off x="1144927" y="3125147"/>
          <a:ext cx="6487920" cy="1339348"/>
        </a:xfrm>
        <a:prstGeom prst="roundRect">
          <a:avLst>
            <a:gd name="adj" fmla="val 10000"/>
          </a:avLst>
        </a:prstGeom>
        <a:solidFill>
          <a:schemeClr val="bg1">
            <a:lumMod val="6500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Gather sufficient evidence</a:t>
          </a:r>
        </a:p>
      </dsp:txBody>
      <dsp:txXfrm>
        <a:off x="1184155" y="3164375"/>
        <a:ext cx="4966424" cy="1260892"/>
      </dsp:txXfrm>
    </dsp:sp>
    <dsp:sp modelId="{E0631FF0-07B5-40EB-8DA4-87B254C8805B}">
      <dsp:nvSpPr>
        <dsp:cNvPr id="0" name=""/>
        <dsp:cNvSpPr/>
      </dsp:nvSpPr>
      <dsp:spPr>
        <a:xfrm>
          <a:off x="5617344" y="1015672"/>
          <a:ext cx="870576" cy="8705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813224" y="1015672"/>
        <a:ext cx="478816" cy="655108"/>
      </dsp:txXfrm>
    </dsp:sp>
    <dsp:sp modelId="{46691D50-E894-4419-A9FD-0E340F52C220}">
      <dsp:nvSpPr>
        <dsp:cNvPr id="0" name=""/>
        <dsp:cNvSpPr/>
      </dsp:nvSpPr>
      <dsp:spPr>
        <a:xfrm>
          <a:off x="6189807" y="2569317"/>
          <a:ext cx="870576" cy="8705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385687" y="2569317"/>
        <a:ext cx="478816" cy="655108"/>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221C1-9F05-4DF3-93D8-96C78540D72A}">
      <dsp:nvSpPr>
        <dsp:cNvPr id="0" name=""/>
        <dsp:cNvSpPr/>
      </dsp:nvSpPr>
      <dsp:spPr>
        <a:xfrm>
          <a:off x="2983599" y="58703"/>
          <a:ext cx="2817777" cy="2817777"/>
        </a:xfrm>
        <a:prstGeom prst="ellipse">
          <a:avLst/>
        </a:prstGeom>
        <a:solidFill>
          <a:schemeClr val="accent1"/>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rPr>
            <a:t>Material</a:t>
          </a:r>
        </a:p>
      </dsp:txBody>
      <dsp:txXfrm>
        <a:off x="3359302" y="551814"/>
        <a:ext cx="2066370" cy="1267999"/>
      </dsp:txXfrm>
    </dsp:sp>
    <dsp:sp modelId="{36CBBFBB-002E-47E9-84FA-8D9FFDA9C888}">
      <dsp:nvSpPr>
        <dsp:cNvPr id="0" name=""/>
        <dsp:cNvSpPr/>
      </dsp:nvSpPr>
      <dsp:spPr>
        <a:xfrm>
          <a:off x="4000347" y="1819814"/>
          <a:ext cx="2817777" cy="2817777"/>
        </a:xfrm>
        <a:prstGeom prst="ellipse">
          <a:avLst/>
        </a:prstGeom>
        <a:solidFill>
          <a:schemeClr val="bg1">
            <a:lumMod val="65000"/>
            <a:alpha val="5000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Role Players</a:t>
          </a:r>
        </a:p>
      </dsp:txBody>
      <dsp:txXfrm>
        <a:off x="4862117" y="2547740"/>
        <a:ext cx="1690666" cy="1549777"/>
      </dsp:txXfrm>
    </dsp:sp>
    <dsp:sp modelId="{57607093-F4A3-41B6-AA35-EBA3B763F1AB}">
      <dsp:nvSpPr>
        <dsp:cNvPr id="0" name=""/>
        <dsp:cNvSpPr/>
      </dsp:nvSpPr>
      <dsp:spPr>
        <a:xfrm>
          <a:off x="1966851" y="1819814"/>
          <a:ext cx="2817777" cy="2817777"/>
        </a:xfrm>
        <a:prstGeom prst="ellipse">
          <a:avLst/>
        </a:prstGeom>
        <a:solidFill>
          <a:schemeClr val="accent5">
            <a:alpha val="5000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Equipment</a:t>
          </a:r>
        </a:p>
      </dsp:txBody>
      <dsp:txXfrm>
        <a:off x="2232191" y="2547740"/>
        <a:ext cx="1690666" cy="1549777"/>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F67E0-3399-4C9E-8485-C041D73B16D7}">
      <dsp:nvSpPr>
        <dsp:cNvPr id="0" name=""/>
        <dsp:cNvSpPr/>
      </dsp:nvSpPr>
      <dsp:spPr>
        <a:xfrm>
          <a:off x="3352" y="0"/>
          <a:ext cx="2011680" cy="1950720"/>
        </a:xfrm>
        <a:prstGeom prst="upArrow">
          <a:avLst/>
        </a:prstGeom>
        <a:solidFill>
          <a:schemeClr val="accent1"/>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5FB074D4-8D03-4D8C-A543-4DB8332ED574}">
      <dsp:nvSpPr>
        <dsp:cNvPr id="0" name=""/>
        <dsp:cNvSpPr/>
      </dsp:nvSpPr>
      <dsp:spPr>
        <a:xfrm>
          <a:off x="2075383" y="0"/>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a:lnSpc>
              <a:spcPct val="90000"/>
            </a:lnSpc>
            <a:spcBef>
              <a:spcPct val="0"/>
            </a:spcBef>
            <a:spcAft>
              <a:spcPct val="35000"/>
            </a:spcAft>
            <a:buNone/>
          </a:pPr>
          <a:r>
            <a:rPr lang="en-US" sz="6500" kern="1200" dirty="0"/>
            <a:t>Yes</a:t>
          </a:r>
        </a:p>
      </dsp:txBody>
      <dsp:txXfrm>
        <a:off x="2075383" y="0"/>
        <a:ext cx="3413760" cy="1950720"/>
      </dsp:txXfrm>
    </dsp:sp>
    <dsp:sp modelId="{12736603-3DA0-4DD8-B925-25B2118DD3BB}">
      <dsp:nvSpPr>
        <dsp:cNvPr id="0" name=""/>
        <dsp:cNvSpPr/>
      </dsp:nvSpPr>
      <dsp:spPr>
        <a:xfrm>
          <a:off x="606856" y="2113280"/>
          <a:ext cx="2011680" cy="1950720"/>
        </a:xfrm>
        <a:prstGeom prst="downArrow">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BDDD0D57-40F9-4290-B71B-2C207FEEDEF8}">
      <dsp:nvSpPr>
        <dsp:cNvPr id="0" name=""/>
        <dsp:cNvSpPr/>
      </dsp:nvSpPr>
      <dsp:spPr>
        <a:xfrm>
          <a:off x="2678887" y="2113280"/>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a:lnSpc>
              <a:spcPct val="90000"/>
            </a:lnSpc>
            <a:spcBef>
              <a:spcPct val="0"/>
            </a:spcBef>
            <a:spcAft>
              <a:spcPct val="35000"/>
            </a:spcAft>
            <a:buNone/>
          </a:pPr>
          <a:r>
            <a:rPr lang="en-US" sz="6500" kern="1200" dirty="0"/>
            <a:t>No</a:t>
          </a:r>
        </a:p>
      </dsp:txBody>
      <dsp:txXfrm>
        <a:off x="2678887" y="2113280"/>
        <a:ext cx="3413760" cy="1950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447622" y="2266933"/>
          <a:ext cx="509258" cy="1561724"/>
        </a:xfrm>
        <a:custGeom>
          <a:avLst/>
          <a:gdLst/>
          <a:ahLst/>
          <a:cxnLst/>
          <a:rect l="0" t="0" r="0" b="0"/>
          <a:pathLst>
            <a:path>
              <a:moveTo>
                <a:pt x="0" y="0"/>
              </a:moveTo>
              <a:lnTo>
                <a:pt x="0" y="1561724"/>
              </a:lnTo>
              <a:lnTo>
                <a:pt x="509258" y="1561724"/>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751636" y="728243"/>
          <a:ext cx="2054007" cy="712961"/>
        </a:xfrm>
        <a:custGeom>
          <a:avLst/>
          <a:gdLst/>
          <a:ahLst/>
          <a:cxnLst/>
          <a:rect l="0" t="0" r="0" b="0"/>
          <a:pathLst>
            <a:path>
              <a:moveTo>
                <a:pt x="0" y="0"/>
              </a:moveTo>
              <a:lnTo>
                <a:pt x="0" y="356480"/>
              </a:lnTo>
              <a:lnTo>
                <a:pt x="2054007" y="356480"/>
              </a:lnTo>
              <a:lnTo>
                <a:pt x="2054007" y="7129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9607" y="2227754"/>
          <a:ext cx="595594" cy="1609340"/>
        </a:xfrm>
        <a:custGeom>
          <a:avLst/>
          <a:gdLst/>
          <a:ahLst/>
          <a:cxnLst/>
          <a:rect l="0" t="0" r="0" b="0"/>
          <a:pathLst>
            <a:path>
              <a:moveTo>
                <a:pt x="0" y="0"/>
              </a:moveTo>
              <a:lnTo>
                <a:pt x="0" y="1609340"/>
              </a:lnTo>
              <a:lnTo>
                <a:pt x="595594" y="1609340"/>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97629" y="728243"/>
          <a:ext cx="2054007" cy="712961"/>
        </a:xfrm>
        <a:custGeom>
          <a:avLst/>
          <a:gdLst/>
          <a:ahLst/>
          <a:cxnLst/>
          <a:rect l="0" t="0" r="0" b="0"/>
          <a:pathLst>
            <a:path>
              <a:moveTo>
                <a:pt x="2054007" y="0"/>
              </a:moveTo>
              <a:lnTo>
                <a:pt x="2054007" y="356480"/>
              </a:lnTo>
              <a:lnTo>
                <a:pt x="0" y="356480"/>
              </a:lnTo>
              <a:lnTo>
                <a:pt x="0" y="7129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54109" y="291130"/>
          <a:ext cx="3395054" cy="437113"/>
        </a:xfrm>
        <a:prstGeom prst="rect">
          <a:avLst/>
        </a:prstGeom>
        <a:solidFill>
          <a:schemeClr val="accent1"/>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54109" y="291130"/>
        <a:ext cx="3395054" cy="437113"/>
      </dsp:txXfrm>
    </dsp:sp>
    <dsp:sp modelId="{4C255BB0-1E6B-41BD-A9B3-29EA7F5693FC}">
      <dsp:nvSpPr>
        <dsp:cNvPr id="0" name=""/>
        <dsp:cNvSpPr/>
      </dsp:nvSpPr>
      <dsp:spPr>
        <a:xfrm>
          <a:off x="101" y="1441205"/>
          <a:ext cx="3395054" cy="786549"/>
        </a:xfrm>
        <a:prstGeom prst="rect">
          <a:avLst/>
        </a:prstGeom>
        <a:solidFill>
          <a:schemeClr val="accent5">
            <a:shade val="80000"/>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1" y="1441205"/>
        <a:ext cx="3395054" cy="786549"/>
      </dsp:txXfrm>
    </dsp:sp>
    <dsp:sp modelId="{CC3C5B9F-7C7E-48D7-BEFA-F5C8A50EDB1F}">
      <dsp:nvSpPr>
        <dsp:cNvPr id="0" name=""/>
        <dsp:cNvSpPr/>
      </dsp:nvSpPr>
      <dsp:spPr>
        <a:xfrm>
          <a:off x="935201" y="2988331"/>
          <a:ext cx="2964119" cy="1697527"/>
        </a:xfrm>
        <a:prstGeom prst="rect">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kern="1200" dirty="0"/>
        </a:p>
        <a:p>
          <a:pPr marL="0" lvl="0" indent="0" algn="ctr" defTabSz="889000">
            <a:lnSpc>
              <a:spcPct val="100000"/>
            </a:lnSpc>
            <a:spcBef>
              <a:spcPct val="0"/>
            </a:spcBef>
            <a:spcAft>
              <a:spcPct val="35000"/>
            </a:spcAft>
            <a:buNone/>
          </a:pPr>
          <a:r>
            <a:rPr lang="en-US" sz="2000" b="1" kern="1200" dirty="0"/>
            <a:t>Evidence </a:t>
          </a:r>
          <a:r>
            <a:rPr lang="en-US" sz="2000" b="1" i="1" kern="1200" dirty="0"/>
            <a:t>during </a:t>
          </a:r>
        </a:p>
        <a:p>
          <a:pPr marL="0" lvl="0" indent="0" algn="ctr" defTabSz="889000">
            <a:lnSpc>
              <a:spcPct val="100000"/>
            </a:lnSpc>
            <a:spcBef>
              <a:spcPct val="0"/>
            </a:spcBef>
            <a:spcAft>
              <a:spcPct val="35000"/>
            </a:spcAft>
            <a:buNone/>
          </a:pPr>
          <a:r>
            <a:rPr lang="en-US" sz="2000" b="1" kern="1200" dirty="0"/>
            <a:t>facilitation</a:t>
          </a:r>
        </a:p>
        <a:p>
          <a:pPr marL="0" lvl="0" indent="0" algn="ctr" defTabSz="889000">
            <a:lnSpc>
              <a:spcPct val="100000"/>
            </a:lnSpc>
            <a:spcBef>
              <a:spcPct val="0"/>
            </a:spcBef>
            <a:spcAft>
              <a:spcPct val="35000"/>
            </a:spcAft>
            <a:buNone/>
          </a:pPr>
          <a:r>
            <a:rPr lang="en-US" sz="2000" b="1" kern="1200" dirty="0"/>
            <a:t>Self Assessment</a:t>
          </a:r>
        </a:p>
        <a:p>
          <a:pPr marL="0" lvl="0" indent="0" algn="ctr" defTabSz="889000">
            <a:lnSpc>
              <a:spcPct val="100000"/>
            </a:lnSpc>
            <a:spcBef>
              <a:spcPct val="0"/>
            </a:spcBef>
            <a:spcAft>
              <a:spcPct val="35000"/>
            </a:spcAft>
            <a:buNone/>
          </a:pPr>
          <a:endParaRPr lang="en-US" sz="2000" b="1" kern="1200" dirty="0"/>
        </a:p>
      </dsp:txBody>
      <dsp:txXfrm>
        <a:off x="935201" y="2988331"/>
        <a:ext cx="2964119" cy="1697527"/>
      </dsp:txXfrm>
    </dsp:sp>
    <dsp:sp modelId="{24349B9E-7679-48F3-8C1B-516E244933D3}">
      <dsp:nvSpPr>
        <dsp:cNvPr id="0" name=""/>
        <dsp:cNvSpPr/>
      </dsp:nvSpPr>
      <dsp:spPr>
        <a:xfrm>
          <a:off x="4108117" y="1441205"/>
          <a:ext cx="3395054" cy="825728"/>
        </a:xfrm>
        <a:prstGeom prst="rect">
          <a:avLst/>
        </a:prstGeom>
        <a:solidFill>
          <a:schemeClr val="accent5">
            <a:shade val="80000"/>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108117" y="1441205"/>
        <a:ext cx="3395054" cy="825728"/>
      </dsp:txXfrm>
    </dsp:sp>
    <dsp:sp modelId="{64E85D38-C8F4-45A8-A4FB-7B00B79166F0}">
      <dsp:nvSpPr>
        <dsp:cNvPr id="0" name=""/>
        <dsp:cNvSpPr/>
      </dsp:nvSpPr>
      <dsp:spPr>
        <a:xfrm>
          <a:off x="4956880" y="2979894"/>
          <a:ext cx="3395054" cy="1697527"/>
        </a:xfrm>
        <a:prstGeom prst="rect">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956880" y="2979894"/>
        <a:ext cx="3395054" cy="1697527"/>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5AE82-4729-4509-9C94-B9854696C2BB}">
      <dsp:nvSpPr>
        <dsp:cNvPr id="0" name=""/>
        <dsp:cNvSpPr/>
      </dsp:nvSpPr>
      <dsp:spPr>
        <a:xfrm rot="5400000">
          <a:off x="-191951" y="192290"/>
          <a:ext cx="1279673" cy="895771"/>
        </a:xfrm>
        <a:prstGeom prst="chevron">
          <a:avLst/>
        </a:prstGeom>
        <a:solidFill>
          <a:schemeClr val="accent1"/>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Step 1</a:t>
          </a:r>
        </a:p>
      </dsp:txBody>
      <dsp:txXfrm rot="-5400000">
        <a:off x="1" y="448225"/>
        <a:ext cx="895771" cy="383902"/>
      </dsp:txXfrm>
    </dsp:sp>
    <dsp:sp modelId="{632B7A6B-2852-4D35-A877-3E2A4C7BBEE8}">
      <dsp:nvSpPr>
        <dsp:cNvPr id="0" name=""/>
        <dsp:cNvSpPr/>
      </dsp:nvSpPr>
      <dsp:spPr>
        <a:xfrm rot="5400000">
          <a:off x="4141235" y="-3245123"/>
          <a:ext cx="831787" cy="7322715"/>
        </a:xfrm>
        <a:prstGeom prst="round2SameRect">
          <a:avLst/>
        </a:prstGeom>
        <a:solidFill>
          <a:schemeClr val="bg1">
            <a:lumMod val="50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solidFill>
                <a:schemeClr val="bg1"/>
              </a:solidFill>
            </a:rPr>
            <a:t>Put candidate at ease.</a:t>
          </a:r>
        </a:p>
        <a:p>
          <a:pPr marL="228600" lvl="1" indent="-228600" algn="l" defTabSz="1022350">
            <a:lnSpc>
              <a:spcPct val="90000"/>
            </a:lnSpc>
            <a:spcBef>
              <a:spcPct val="0"/>
            </a:spcBef>
            <a:spcAft>
              <a:spcPct val="15000"/>
            </a:spcAft>
            <a:buChar char="•"/>
          </a:pPr>
          <a:r>
            <a:rPr lang="en-US" sz="2300" kern="1200" dirty="0">
              <a:solidFill>
                <a:schemeClr val="bg1"/>
              </a:solidFill>
            </a:rPr>
            <a:t>Use fair, appropriate, non-threatening environment.</a:t>
          </a:r>
        </a:p>
      </dsp:txBody>
      <dsp:txXfrm rot="-5400000">
        <a:off x="895771" y="40945"/>
        <a:ext cx="7282111" cy="750579"/>
      </dsp:txXfrm>
    </dsp:sp>
    <dsp:sp modelId="{C20EF733-D194-41B1-82BF-5945A3AB4F29}">
      <dsp:nvSpPr>
        <dsp:cNvPr id="0" name=""/>
        <dsp:cNvSpPr/>
      </dsp:nvSpPr>
      <dsp:spPr>
        <a:xfrm rot="5400000">
          <a:off x="-191951" y="1325489"/>
          <a:ext cx="1279673" cy="895771"/>
        </a:xfrm>
        <a:prstGeom prst="chevron">
          <a:avLst/>
        </a:prstGeom>
        <a:solidFill>
          <a:schemeClr val="accent1"/>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Step 2</a:t>
          </a:r>
        </a:p>
      </dsp:txBody>
      <dsp:txXfrm rot="-5400000">
        <a:off x="1" y="1581424"/>
        <a:ext cx="895771" cy="383902"/>
      </dsp:txXfrm>
    </dsp:sp>
    <dsp:sp modelId="{2B27AF2A-9A8A-4518-A8F2-BC7C80410B49}">
      <dsp:nvSpPr>
        <dsp:cNvPr id="0" name=""/>
        <dsp:cNvSpPr/>
      </dsp:nvSpPr>
      <dsp:spPr>
        <a:xfrm rot="5400000">
          <a:off x="4141235" y="-2111924"/>
          <a:ext cx="831787" cy="7322715"/>
        </a:xfrm>
        <a:prstGeom prst="round2SameRect">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solidFill>
                <a:schemeClr val="bg1"/>
              </a:solidFill>
            </a:rPr>
            <a:t>Conduct assessment in line with principles</a:t>
          </a:r>
        </a:p>
        <a:p>
          <a:pPr marL="228600" lvl="1" indent="-228600" algn="l" defTabSz="1022350">
            <a:lnSpc>
              <a:spcPct val="90000"/>
            </a:lnSpc>
            <a:spcBef>
              <a:spcPct val="0"/>
            </a:spcBef>
            <a:spcAft>
              <a:spcPct val="15000"/>
            </a:spcAft>
            <a:buChar char="•"/>
          </a:pPr>
          <a:r>
            <a:rPr lang="en-US" sz="2300" kern="1200" dirty="0">
              <a:solidFill>
                <a:schemeClr val="bg1"/>
              </a:solidFill>
            </a:rPr>
            <a:t>Accommodate special needs as discussed in preparation</a:t>
          </a:r>
        </a:p>
      </dsp:txBody>
      <dsp:txXfrm rot="-5400000">
        <a:off x="895771" y="1174144"/>
        <a:ext cx="7282111" cy="750579"/>
      </dsp:txXfrm>
    </dsp:sp>
    <dsp:sp modelId="{0556004A-27A0-483B-820C-C178F0DC7A3A}">
      <dsp:nvSpPr>
        <dsp:cNvPr id="0" name=""/>
        <dsp:cNvSpPr/>
      </dsp:nvSpPr>
      <dsp:spPr>
        <a:xfrm rot="5400000">
          <a:off x="-191951" y="2458688"/>
          <a:ext cx="1279673" cy="895771"/>
        </a:xfrm>
        <a:prstGeom prst="chevron">
          <a:avLst/>
        </a:prstGeom>
        <a:solidFill>
          <a:schemeClr val="accent1"/>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Step 3</a:t>
          </a:r>
        </a:p>
      </dsp:txBody>
      <dsp:txXfrm rot="-5400000">
        <a:off x="1" y="2714623"/>
        <a:ext cx="895771" cy="383902"/>
      </dsp:txXfrm>
    </dsp:sp>
    <dsp:sp modelId="{56CDE310-2199-472F-A27A-B221E8D58F53}">
      <dsp:nvSpPr>
        <dsp:cNvPr id="0" name=""/>
        <dsp:cNvSpPr/>
      </dsp:nvSpPr>
      <dsp:spPr>
        <a:xfrm rot="5400000">
          <a:off x="4141235" y="-978726"/>
          <a:ext cx="831787" cy="7322715"/>
        </a:xfrm>
        <a:prstGeom prst="round2SameRect">
          <a:avLst/>
        </a:prstGeom>
        <a:solidFill>
          <a:schemeClr val="bg1">
            <a:lumMod val="50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solidFill>
                <a:schemeClr val="bg1"/>
              </a:solidFill>
            </a:rPr>
            <a:t>Gather appropriate and sufficient evidence</a:t>
          </a:r>
        </a:p>
        <a:p>
          <a:pPr marL="228600" lvl="1" indent="-228600" algn="l" defTabSz="1022350">
            <a:lnSpc>
              <a:spcPct val="90000"/>
            </a:lnSpc>
            <a:spcBef>
              <a:spcPct val="0"/>
            </a:spcBef>
            <a:spcAft>
              <a:spcPct val="15000"/>
            </a:spcAft>
            <a:buChar char="•"/>
          </a:pPr>
          <a:r>
            <a:rPr lang="en-US" sz="2300" kern="1200" dirty="0">
              <a:solidFill>
                <a:schemeClr val="bg1"/>
              </a:solidFill>
            </a:rPr>
            <a:t>Assessment guide informs of appropriate methods</a:t>
          </a:r>
        </a:p>
      </dsp:txBody>
      <dsp:txXfrm rot="-5400000">
        <a:off x="895771" y="2307342"/>
        <a:ext cx="7282111" cy="750579"/>
      </dsp:txXfrm>
    </dsp:sp>
    <dsp:sp modelId="{8E5BF5D6-88D2-4D34-82DB-725865AA0934}">
      <dsp:nvSpPr>
        <dsp:cNvPr id="0" name=""/>
        <dsp:cNvSpPr/>
      </dsp:nvSpPr>
      <dsp:spPr>
        <a:xfrm rot="5400000">
          <a:off x="-191951" y="3591887"/>
          <a:ext cx="1279673" cy="895771"/>
        </a:xfrm>
        <a:prstGeom prst="chevron">
          <a:avLst/>
        </a:prstGeom>
        <a:solidFill>
          <a:schemeClr val="accent1"/>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Step 4</a:t>
          </a:r>
        </a:p>
      </dsp:txBody>
      <dsp:txXfrm rot="-5400000">
        <a:off x="1" y="3847822"/>
        <a:ext cx="895771" cy="383902"/>
      </dsp:txXfrm>
    </dsp:sp>
    <dsp:sp modelId="{AD19AD71-5431-4CE8-97D2-DAAE2F82E2D1}">
      <dsp:nvSpPr>
        <dsp:cNvPr id="0" name=""/>
        <dsp:cNvSpPr/>
      </dsp:nvSpPr>
      <dsp:spPr>
        <a:xfrm rot="5400000">
          <a:off x="4141235" y="154472"/>
          <a:ext cx="831787" cy="7322715"/>
        </a:xfrm>
        <a:prstGeom prst="round2SameRect">
          <a:avLst/>
        </a:prstGeom>
        <a:solidFill>
          <a:schemeClr val="accent5">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solidFill>
                <a:schemeClr val="bg1"/>
              </a:solidFill>
            </a:rPr>
            <a:t>Continuously monitor and adjust assessment process</a:t>
          </a:r>
        </a:p>
        <a:p>
          <a:pPr marL="228600" lvl="1" indent="-228600" algn="l" defTabSz="1022350">
            <a:lnSpc>
              <a:spcPct val="90000"/>
            </a:lnSpc>
            <a:spcBef>
              <a:spcPct val="0"/>
            </a:spcBef>
            <a:spcAft>
              <a:spcPct val="15000"/>
            </a:spcAft>
            <a:buChar char="•"/>
          </a:pPr>
          <a:r>
            <a:rPr lang="en-US" sz="2300" kern="1200" dirty="0">
              <a:solidFill>
                <a:schemeClr val="bg1"/>
              </a:solidFill>
            </a:rPr>
            <a:t>Ensure there are no distractions</a:t>
          </a:r>
        </a:p>
      </dsp:txBody>
      <dsp:txXfrm rot="-5400000">
        <a:off x="895771" y="3440540"/>
        <a:ext cx="7282111" cy="750579"/>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3E0E8-9C7F-4A9A-91A0-31A51DB59046}">
      <dsp:nvSpPr>
        <dsp:cNvPr id="0" name=""/>
        <dsp:cNvSpPr/>
      </dsp:nvSpPr>
      <dsp:spPr>
        <a:xfrm rot="5400000">
          <a:off x="4242231" y="-1593429"/>
          <a:ext cx="2339655" cy="560500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Was evidence relevant to SO and AC?</a:t>
          </a:r>
        </a:p>
        <a:p>
          <a:pPr marL="228600" lvl="1" indent="-228600" algn="l" defTabSz="1066800">
            <a:lnSpc>
              <a:spcPct val="90000"/>
            </a:lnSpc>
            <a:spcBef>
              <a:spcPct val="0"/>
            </a:spcBef>
            <a:spcAft>
              <a:spcPct val="15000"/>
            </a:spcAft>
            <a:buChar char="•"/>
          </a:pPr>
          <a:r>
            <a:rPr lang="en-US" sz="2400" kern="1200" dirty="0"/>
            <a:t>Is evidence of such quality  to allow accurate judgement of performance?</a:t>
          </a:r>
        </a:p>
        <a:p>
          <a:pPr marL="228600" lvl="1" indent="-228600" algn="l" defTabSz="1066800">
            <a:lnSpc>
              <a:spcPct val="90000"/>
            </a:lnSpc>
            <a:spcBef>
              <a:spcPct val="0"/>
            </a:spcBef>
            <a:spcAft>
              <a:spcPct val="15000"/>
            </a:spcAft>
            <a:buChar char="•"/>
          </a:pPr>
          <a:r>
            <a:rPr lang="en-US" sz="2400" kern="1200" dirty="0"/>
            <a:t>Is it a true reflection of real </a:t>
          </a:r>
          <a:r>
            <a:rPr lang="en-US" sz="2400" kern="1200" dirty="0" err="1"/>
            <a:t>behaviour</a:t>
          </a:r>
          <a:r>
            <a:rPr lang="en-US" sz="2400" kern="1200" dirty="0"/>
            <a:t>?</a:t>
          </a:r>
        </a:p>
      </dsp:txBody>
      <dsp:txXfrm rot="-5400000">
        <a:off x="2609555" y="153460"/>
        <a:ext cx="5490795" cy="2111229"/>
      </dsp:txXfrm>
    </dsp:sp>
    <dsp:sp modelId="{7A72F910-6C2E-4CC8-BD1C-AA38F9BE017C}">
      <dsp:nvSpPr>
        <dsp:cNvPr id="0" name=""/>
        <dsp:cNvSpPr/>
      </dsp:nvSpPr>
      <dsp:spPr>
        <a:xfrm>
          <a:off x="3923" y="575"/>
          <a:ext cx="2605631" cy="2416997"/>
        </a:xfrm>
        <a:prstGeom prst="round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Validity</a:t>
          </a:r>
        </a:p>
      </dsp:txBody>
      <dsp:txXfrm>
        <a:off x="121911" y="118563"/>
        <a:ext cx="2369655" cy="2181021"/>
      </dsp:txXfrm>
    </dsp:sp>
    <dsp:sp modelId="{2FCBCE92-EB59-4E95-9EF2-5E31DE72973B}">
      <dsp:nvSpPr>
        <dsp:cNvPr id="0" name=""/>
        <dsp:cNvSpPr/>
      </dsp:nvSpPr>
      <dsp:spPr>
        <a:xfrm rot="5400000">
          <a:off x="4242231" y="956502"/>
          <a:ext cx="2339655" cy="560500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Did candidate produce evidence on his own?</a:t>
          </a:r>
        </a:p>
        <a:p>
          <a:pPr marL="228600" lvl="1" indent="-228600" algn="l" defTabSz="1066800">
            <a:lnSpc>
              <a:spcPct val="90000"/>
            </a:lnSpc>
            <a:spcBef>
              <a:spcPct val="0"/>
            </a:spcBef>
            <a:spcAft>
              <a:spcPct val="15000"/>
            </a:spcAft>
            <a:buChar char="•"/>
          </a:pPr>
          <a:r>
            <a:rPr lang="en-US" sz="2400" kern="1200" dirty="0"/>
            <a:t>Are there testimonies that can confirm authenticity?</a:t>
          </a:r>
        </a:p>
        <a:p>
          <a:pPr marL="228600" lvl="1" indent="-228600" algn="l" defTabSz="1066800">
            <a:lnSpc>
              <a:spcPct val="90000"/>
            </a:lnSpc>
            <a:spcBef>
              <a:spcPct val="0"/>
            </a:spcBef>
            <a:spcAft>
              <a:spcPct val="15000"/>
            </a:spcAft>
            <a:buChar char="•"/>
          </a:pPr>
          <a:r>
            <a:rPr lang="en-US" sz="2400" kern="1200" dirty="0"/>
            <a:t>Should you collect further evidence to confirm authenticity?</a:t>
          </a:r>
        </a:p>
      </dsp:txBody>
      <dsp:txXfrm rot="-5400000">
        <a:off x="2609555" y="2703392"/>
        <a:ext cx="5490795" cy="2111229"/>
      </dsp:txXfrm>
    </dsp:sp>
    <dsp:sp modelId="{4F246F91-2500-4641-8CF7-965D63792328}">
      <dsp:nvSpPr>
        <dsp:cNvPr id="0" name=""/>
        <dsp:cNvSpPr/>
      </dsp:nvSpPr>
      <dsp:spPr>
        <a:xfrm>
          <a:off x="3923" y="2550507"/>
          <a:ext cx="2605631" cy="2416997"/>
        </a:xfrm>
        <a:prstGeom prst="roundRect">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Authenticity</a:t>
          </a:r>
        </a:p>
      </dsp:txBody>
      <dsp:txXfrm>
        <a:off x="121911" y="2668495"/>
        <a:ext cx="2369655" cy="2181021"/>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3E0E8-9C7F-4A9A-91A0-31A51DB59046}">
      <dsp:nvSpPr>
        <dsp:cNvPr id="0" name=""/>
        <dsp:cNvSpPr/>
      </dsp:nvSpPr>
      <dsp:spPr>
        <a:xfrm rot="5400000">
          <a:off x="4242231" y="-1593429"/>
          <a:ext cx="2339655" cy="560500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Does evidence relate to outcomes?</a:t>
          </a:r>
        </a:p>
        <a:p>
          <a:pPr marL="228600" lvl="1" indent="-228600" algn="l" defTabSz="1066800">
            <a:lnSpc>
              <a:spcPct val="90000"/>
            </a:lnSpc>
            <a:spcBef>
              <a:spcPct val="0"/>
            </a:spcBef>
            <a:spcAft>
              <a:spcPct val="15000"/>
            </a:spcAft>
            <a:buChar char="•"/>
          </a:pPr>
          <a:r>
            <a:rPr lang="en-US" sz="2400" kern="1200" dirty="0"/>
            <a:t>Does evidence prove that learner can perform task?</a:t>
          </a:r>
        </a:p>
        <a:p>
          <a:pPr marL="228600" lvl="1" indent="-228600" algn="l" defTabSz="1066800">
            <a:lnSpc>
              <a:spcPct val="90000"/>
            </a:lnSpc>
            <a:spcBef>
              <a:spcPct val="0"/>
            </a:spcBef>
            <a:spcAft>
              <a:spcPct val="15000"/>
            </a:spcAft>
            <a:buChar char="•"/>
          </a:pPr>
          <a:r>
            <a:rPr lang="en-US" sz="2400" kern="1200" dirty="0"/>
            <a:t>Is evidence in format that will allow accurate judgement?</a:t>
          </a:r>
        </a:p>
      </dsp:txBody>
      <dsp:txXfrm rot="-5400000">
        <a:off x="2609555" y="153460"/>
        <a:ext cx="5490795" cy="2111229"/>
      </dsp:txXfrm>
    </dsp:sp>
    <dsp:sp modelId="{7A72F910-6C2E-4CC8-BD1C-AA38F9BE017C}">
      <dsp:nvSpPr>
        <dsp:cNvPr id="0" name=""/>
        <dsp:cNvSpPr/>
      </dsp:nvSpPr>
      <dsp:spPr>
        <a:xfrm>
          <a:off x="3923" y="575"/>
          <a:ext cx="2605631" cy="2416997"/>
        </a:xfrm>
        <a:prstGeom prst="round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Relevancy</a:t>
          </a:r>
        </a:p>
      </dsp:txBody>
      <dsp:txXfrm>
        <a:off x="121911" y="118563"/>
        <a:ext cx="2369655" cy="2181021"/>
      </dsp:txXfrm>
    </dsp:sp>
    <dsp:sp modelId="{2FCBCE92-EB59-4E95-9EF2-5E31DE72973B}">
      <dsp:nvSpPr>
        <dsp:cNvPr id="0" name=""/>
        <dsp:cNvSpPr/>
      </dsp:nvSpPr>
      <dsp:spPr>
        <a:xfrm rot="5400000">
          <a:off x="4242231" y="956502"/>
          <a:ext cx="2339655" cy="5605008"/>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Is evidence related to current competence?</a:t>
          </a:r>
        </a:p>
        <a:p>
          <a:pPr marL="228600" lvl="1" indent="-228600" algn="l" defTabSz="1066800">
            <a:lnSpc>
              <a:spcPct val="90000"/>
            </a:lnSpc>
            <a:spcBef>
              <a:spcPct val="0"/>
            </a:spcBef>
            <a:spcAft>
              <a:spcPct val="15000"/>
            </a:spcAft>
            <a:buChar char="•"/>
          </a:pPr>
          <a:r>
            <a:rPr lang="en-US" sz="2400" kern="1200" dirty="0"/>
            <a:t> How recent is evidence?</a:t>
          </a:r>
        </a:p>
      </dsp:txBody>
      <dsp:txXfrm rot="-5400000">
        <a:off x="2609555" y="2703392"/>
        <a:ext cx="5490795" cy="2111229"/>
      </dsp:txXfrm>
    </dsp:sp>
    <dsp:sp modelId="{4F246F91-2500-4641-8CF7-965D63792328}">
      <dsp:nvSpPr>
        <dsp:cNvPr id="0" name=""/>
        <dsp:cNvSpPr/>
      </dsp:nvSpPr>
      <dsp:spPr>
        <a:xfrm>
          <a:off x="3923" y="2550507"/>
          <a:ext cx="2605631" cy="2416997"/>
        </a:xfrm>
        <a:prstGeom prst="roundRect">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Currency</a:t>
          </a:r>
        </a:p>
      </dsp:txBody>
      <dsp:txXfrm>
        <a:off x="121911" y="2668495"/>
        <a:ext cx="2369655" cy="2181021"/>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3E0E8-9C7F-4A9A-91A0-31A51DB59046}">
      <dsp:nvSpPr>
        <dsp:cNvPr id="0" name=""/>
        <dsp:cNvSpPr/>
      </dsp:nvSpPr>
      <dsp:spPr>
        <a:xfrm rot="5400000">
          <a:off x="4123327" y="-1677864"/>
          <a:ext cx="2412236" cy="5774514"/>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Will evidence produce same result when assessed by different assessors?</a:t>
          </a:r>
        </a:p>
        <a:p>
          <a:pPr marL="228600" lvl="1" indent="-228600" algn="l" defTabSz="1066800">
            <a:lnSpc>
              <a:spcPct val="90000"/>
            </a:lnSpc>
            <a:spcBef>
              <a:spcPct val="0"/>
            </a:spcBef>
            <a:spcAft>
              <a:spcPct val="15000"/>
            </a:spcAft>
            <a:buChar char="•"/>
          </a:pPr>
          <a:r>
            <a:rPr lang="en-US" sz="2400" kern="1200" dirty="0"/>
            <a:t> Would same assessment results be achieved </a:t>
          </a:r>
          <a:r>
            <a:rPr lang="en-US" sz="2400" kern="1200"/>
            <a:t>if evidence </a:t>
          </a:r>
          <a:r>
            <a:rPr lang="en-US" sz="2400" kern="1200" dirty="0"/>
            <a:t>is judged over a number of assessments?</a:t>
          </a:r>
        </a:p>
      </dsp:txBody>
      <dsp:txXfrm rot="-5400000">
        <a:off x="2442188" y="121031"/>
        <a:ext cx="5656758" cy="2176724"/>
      </dsp:txXfrm>
    </dsp:sp>
    <dsp:sp modelId="{7A72F910-6C2E-4CC8-BD1C-AA38F9BE017C}">
      <dsp:nvSpPr>
        <dsp:cNvPr id="0" name=""/>
        <dsp:cNvSpPr/>
      </dsp:nvSpPr>
      <dsp:spPr>
        <a:xfrm>
          <a:off x="1783" y="76669"/>
          <a:ext cx="2440404" cy="2265446"/>
        </a:xfrm>
        <a:prstGeom prst="roundRect">
          <a:avLst/>
        </a:prstGeom>
        <a:solidFill>
          <a:schemeClr val="accent1">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Consistency</a:t>
          </a:r>
        </a:p>
      </dsp:txBody>
      <dsp:txXfrm>
        <a:off x="112373" y="187259"/>
        <a:ext cx="2219224" cy="2044266"/>
      </dsp:txXfrm>
    </dsp:sp>
    <dsp:sp modelId="{2FCBCE92-EB59-4E95-9EF2-5E31DE72973B}">
      <dsp:nvSpPr>
        <dsp:cNvPr id="0" name=""/>
        <dsp:cNvSpPr/>
      </dsp:nvSpPr>
      <dsp:spPr>
        <a:xfrm rot="5400000">
          <a:off x="4123327" y="871430"/>
          <a:ext cx="2412236" cy="5774514"/>
        </a:xfrm>
        <a:prstGeom prst="round2SameRect">
          <a:avLst/>
        </a:prstGeom>
        <a:solidFill>
          <a:schemeClr val="accent1">
            <a:alpha val="90000"/>
            <a:tint val="4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Have you collected enough evidence?</a:t>
          </a:r>
        </a:p>
        <a:p>
          <a:pPr marL="228600" lvl="1" indent="-228600" algn="l" defTabSz="1066800">
            <a:lnSpc>
              <a:spcPct val="90000"/>
            </a:lnSpc>
            <a:spcBef>
              <a:spcPct val="0"/>
            </a:spcBef>
            <a:spcAft>
              <a:spcPct val="15000"/>
            </a:spcAft>
            <a:buChar char="•"/>
          </a:pPr>
          <a:r>
            <a:rPr lang="en-US" sz="2400" kern="1200" dirty="0"/>
            <a:t> Does evidence cover all conditions in range statements?</a:t>
          </a:r>
        </a:p>
        <a:p>
          <a:pPr marL="228600" lvl="1" indent="-228600" algn="l" defTabSz="1066800">
            <a:lnSpc>
              <a:spcPct val="90000"/>
            </a:lnSpc>
            <a:spcBef>
              <a:spcPct val="0"/>
            </a:spcBef>
            <a:spcAft>
              <a:spcPct val="15000"/>
            </a:spcAft>
            <a:buChar char="•"/>
          </a:pPr>
          <a:r>
            <a:rPr lang="en-US" sz="2400" kern="1200" dirty="0"/>
            <a:t>Does evidence prove  competence beyond doubt ?</a:t>
          </a:r>
        </a:p>
        <a:p>
          <a:pPr marL="228600" lvl="1" indent="-228600" algn="l" defTabSz="1066800">
            <a:lnSpc>
              <a:spcPct val="90000"/>
            </a:lnSpc>
            <a:spcBef>
              <a:spcPct val="0"/>
            </a:spcBef>
            <a:spcAft>
              <a:spcPct val="15000"/>
            </a:spcAft>
            <a:buChar char="•"/>
          </a:pPr>
          <a:r>
            <a:rPr lang="en-US" sz="2400" kern="1200" dirty="0"/>
            <a:t>Can candidate repeat performance to same standard?</a:t>
          </a:r>
        </a:p>
      </dsp:txBody>
      <dsp:txXfrm rot="-5400000">
        <a:off x="2442188" y="2670325"/>
        <a:ext cx="5656758" cy="2176724"/>
      </dsp:txXfrm>
    </dsp:sp>
    <dsp:sp modelId="{4F246F91-2500-4641-8CF7-965D63792328}">
      <dsp:nvSpPr>
        <dsp:cNvPr id="0" name=""/>
        <dsp:cNvSpPr/>
      </dsp:nvSpPr>
      <dsp:spPr>
        <a:xfrm>
          <a:off x="1783" y="2625964"/>
          <a:ext cx="2440404" cy="2265446"/>
        </a:xfrm>
        <a:prstGeom prst="roundRect">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Sufficiency</a:t>
          </a:r>
        </a:p>
      </dsp:txBody>
      <dsp:txXfrm>
        <a:off x="112373" y="2736554"/>
        <a:ext cx="2219224" cy="204426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2979-4675-48B8-A017-930423A0315E}">
      <dsp:nvSpPr>
        <dsp:cNvPr id="0" name=""/>
        <dsp:cNvSpPr/>
      </dsp:nvSpPr>
      <dsp:spPr>
        <a:xfrm>
          <a:off x="0" y="4193413"/>
          <a:ext cx="6984776" cy="917416"/>
        </a:xfrm>
        <a:prstGeom prst="rect">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4</a:t>
          </a:r>
        </a:p>
      </dsp:txBody>
      <dsp:txXfrm>
        <a:off x="0" y="4193413"/>
        <a:ext cx="6984776" cy="495404"/>
      </dsp:txXfrm>
    </dsp:sp>
    <dsp:sp modelId="{FF8DB4E4-B4AA-4179-9E17-0C4B6261CFD6}">
      <dsp:nvSpPr>
        <dsp:cNvPr id="0" name=""/>
        <dsp:cNvSpPr/>
      </dsp:nvSpPr>
      <dsp:spPr>
        <a:xfrm>
          <a:off x="0" y="4670470"/>
          <a:ext cx="6984776" cy="42201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kern="1200" dirty="0"/>
            <a:t>Review Assessments</a:t>
          </a:r>
        </a:p>
      </dsp:txBody>
      <dsp:txXfrm>
        <a:off x="0" y="4670470"/>
        <a:ext cx="6984776" cy="422011"/>
      </dsp:txXfrm>
    </dsp:sp>
    <dsp:sp modelId="{3D980EE8-9E60-4499-A499-A5E9EFAE4E4A}">
      <dsp:nvSpPr>
        <dsp:cNvPr id="0" name=""/>
        <dsp:cNvSpPr/>
      </dsp:nvSpPr>
      <dsp:spPr>
        <a:xfrm rot="10800000">
          <a:off x="0" y="2796188"/>
          <a:ext cx="6984776" cy="1410986"/>
        </a:xfrm>
        <a:prstGeom prst="upArrowCallou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3</a:t>
          </a:r>
          <a:endParaRPr lang="en-ZA" sz="2000" kern="1200" dirty="0"/>
        </a:p>
      </dsp:txBody>
      <dsp:txXfrm rot="-10800000">
        <a:off x="0" y="2796188"/>
        <a:ext cx="6984776" cy="495256"/>
      </dsp:txXfrm>
    </dsp:sp>
    <dsp:sp modelId="{B53B6323-916D-4ADA-B4A9-91D5E7B915C4}">
      <dsp:nvSpPr>
        <dsp:cNvPr id="0" name=""/>
        <dsp:cNvSpPr/>
      </dsp:nvSpPr>
      <dsp:spPr>
        <a:xfrm>
          <a:off x="0" y="3291444"/>
          <a:ext cx="6984776" cy="42188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kern="1200" dirty="0"/>
            <a:t>Provide Feedback on Assessments</a:t>
          </a:r>
        </a:p>
      </dsp:txBody>
      <dsp:txXfrm>
        <a:off x="0" y="3291444"/>
        <a:ext cx="6984776" cy="421884"/>
      </dsp:txXfrm>
    </dsp:sp>
    <dsp:sp modelId="{9BFDEA80-7ADD-454D-ACDB-EE6487BB6028}">
      <dsp:nvSpPr>
        <dsp:cNvPr id="0" name=""/>
        <dsp:cNvSpPr/>
      </dsp:nvSpPr>
      <dsp:spPr>
        <a:xfrm rot="10800000">
          <a:off x="0" y="1398963"/>
          <a:ext cx="6984776" cy="1410986"/>
        </a:xfrm>
        <a:prstGeom prst="upArrowCallou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2</a:t>
          </a:r>
          <a:endParaRPr lang="en-ZA" sz="2000" kern="1200" dirty="0"/>
        </a:p>
      </dsp:txBody>
      <dsp:txXfrm rot="-10800000">
        <a:off x="0" y="1398963"/>
        <a:ext cx="6984776" cy="495256"/>
      </dsp:txXfrm>
    </dsp:sp>
    <dsp:sp modelId="{B9B3F746-F881-4ECA-AAB5-9DA292AC2FEE}">
      <dsp:nvSpPr>
        <dsp:cNvPr id="0" name=""/>
        <dsp:cNvSpPr/>
      </dsp:nvSpPr>
      <dsp:spPr>
        <a:xfrm>
          <a:off x="0" y="1894219"/>
          <a:ext cx="6984776" cy="42188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kern="1200" dirty="0"/>
            <a:t>Conduct Assessments</a:t>
          </a:r>
        </a:p>
      </dsp:txBody>
      <dsp:txXfrm>
        <a:off x="0" y="1894219"/>
        <a:ext cx="6984776" cy="421884"/>
      </dsp:txXfrm>
    </dsp:sp>
    <dsp:sp modelId="{89FD035A-8A88-4BD2-9B43-6A4F02741650}">
      <dsp:nvSpPr>
        <dsp:cNvPr id="0" name=""/>
        <dsp:cNvSpPr/>
      </dsp:nvSpPr>
      <dsp:spPr>
        <a:xfrm rot="10800000">
          <a:off x="0" y="1738"/>
          <a:ext cx="6984776" cy="1410986"/>
        </a:xfrm>
        <a:prstGeom prst="upArrowCallou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1</a:t>
          </a:r>
        </a:p>
      </dsp:txBody>
      <dsp:txXfrm rot="-10800000">
        <a:off x="0" y="1738"/>
        <a:ext cx="6984776" cy="495256"/>
      </dsp:txXfrm>
    </dsp:sp>
    <dsp:sp modelId="{32307C96-76E9-48B4-A212-778D6FFBEC2B}">
      <dsp:nvSpPr>
        <dsp:cNvPr id="0" name=""/>
        <dsp:cNvSpPr/>
      </dsp:nvSpPr>
      <dsp:spPr>
        <a:xfrm>
          <a:off x="0" y="496994"/>
          <a:ext cx="6984776" cy="42188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ZA" sz="2800" kern="1200" dirty="0"/>
            <a:t>Prepare for Assessments</a:t>
          </a:r>
        </a:p>
      </dsp:txBody>
      <dsp:txXfrm>
        <a:off x="0" y="496994"/>
        <a:ext cx="6984776" cy="421884"/>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2979-4675-48B8-A017-930423A0315E}">
      <dsp:nvSpPr>
        <dsp:cNvPr id="0" name=""/>
        <dsp:cNvSpPr/>
      </dsp:nvSpPr>
      <dsp:spPr>
        <a:xfrm>
          <a:off x="0" y="4193413"/>
          <a:ext cx="6984776" cy="917416"/>
        </a:xfrm>
        <a:prstGeom prst="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4</a:t>
          </a:r>
        </a:p>
      </dsp:txBody>
      <dsp:txXfrm>
        <a:off x="0" y="4193413"/>
        <a:ext cx="6984776" cy="495404"/>
      </dsp:txXfrm>
    </dsp:sp>
    <dsp:sp modelId="{FF8DB4E4-B4AA-4179-9E17-0C4B6261CFD6}">
      <dsp:nvSpPr>
        <dsp:cNvPr id="0" name=""/>
        <dsp:cNvSpPr/>
      </dsp:nvSpPr>
      <dsp:spPr>
        <a:xfrm>
          <a:off x="0" y="4670470"/>
          <a:ext cx="6984776" cy="42201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t>Review Assessments</a:t>
          </a:r>
        </a:p>
      </dsp:txBody>
      <dsp:txXfrm>
        <a:off x="0" y="4670470"/>
        <a:ext cx="6984776" cy="422011"/>
      </dsp:txXfrm>
    </dsp:sp>
    <dsp:sp modelId="{3D980EE8-9E60-4499-A499-A5E9EFAE4E4A}">
      <dsp:nvSpPr>
        <dsp:cNvPr id="0" name=""/>
        <dsp:cNvSpPr/>
      </dsp:nvSpPr>
      <dsp:spPr>
        <a:xfrm rot="10800000">
          <a:off x="0" y="2796188"/>
          <a:ext cx="6984776" cy="1410986"/>
        </a:xfrm>
        <a:prstGeom prst="upArrowCallout">
          <a:avLst/>
        </a:prstGeom>
        <a:blipFill rotWithShape="0">
          <a:blip xmlns:r="http://schemas.openxmlformats.org/officeDocument/2006/relationships" r:embed="rId1">
            <a:duotone>
              <a:schemeClr val="accent1">
                <a:alpha val="90000"/>
                <a:hueOff val="0"/>
                <a:satOff val="0"/>
                <a:lumOff val="0"/>
                <a:alphaOff val="-13333"/>
                <a:shade val="22000"/>
                <a:satMod val="160000"/>
              </a:schemeClr>
              <a:schemeClr val="accent1">
                <a:alpha val="90000"/>
                <a:hueOff val="0"/>
                <a:satOff val="0"/>
                <a:lumOff val="0"/>
                <a:alphaOff val="-13333"/>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3</a:t>
          </a:r>
          <a:endParaRPr lang="en-ZA" sz="2000" kern="1200" dirty="0"/>
        </a:p>
      </dsp:txBody>
      <dsp:txXfrm rot="-10800000">
        <a:off x="0" y="2796188"/>
        <a:ext cx="6984776" cy="495256"/>
      </dsp:txXfrm>
    </dsp:sp>
    <dsp:sp modelId="{B53B6323-916D-4ADA-B4A9-91D5E7B915C4}">
      <dsp:nvSpPr>
        <dsp:cNvPr id="0" name=""/>
        <dsp:cNvSpPr/>
      </dsp:nvSpPr>
      <dsp:spPr>
        <a:xfrm>
          <a:off x="0" y="3291444"/>
          <a:ext cx="6984776" cy="421884"/>
        </a:xfrm>
        <a:prstGeom prst="rect">
          <a:avLst/>
        </a:prstGeom>
        <a:solidFill>
          <a:schemeClr val="accent1">
            <a:alpha val="90000"/>
            <a:tint val="40000"/>
            <a:hueOff val="0"/>
            <a:satOff val="0"/>
            <a:lumOff val="0"/>
            <a:alphaOff val="-13333"/>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t>Provide Feedback on Assessments</a:t>
          </a:r>
        </a:p>
      </dsp:txBody>
      <dsp:txXfrm>
        <a:off x="0" y="3291444"/>
        <a:ext cx="6984776" cy="421884"/>
      </dsp:txXfrm>
    </dsp:sp>
    <dsp:sp modelId="{9BFDEA80-7ADD-454D-ACDB-EE6487BB6028}">
      <dsp:nvSpPr>
        <dsp:cNvPr id="0" name=""/>
        <dsp:cNvSpPr/>
      </dsp:nvSpPr>
      <dsp:spPr>
        <a:xfrm rot="10800000">
          <a:off x="0" y="1398963"/>
          <a:ext cx="6984776" cy="1410986"/>
        </a:xfrm>
        <a:prstGeom prst="upArrowCallout">
          <a:avLst/>
        </a:prstGeom>
        <a:blipFill rotWithShape="0">
          <a:blip xmlns:r="http://schemas.openxmlformats.org/officeDocument/2006/relationships" r:embed="rId1">
            <a:duotone>
              <a:schemeClr val="accent1">
                <a:alpha val="90000"/>
                <a:hueOff val="0"/>
                <a:satOff val="0"/>
                <a:lumOff val="0"/>
                <a:alphaOff val="-26667"/>
                <a:shade val="22000"/>
                <a:satMod val="160000"/>
              </a:schemeClr>
              <a:schemeClr val="accent1">
                <a:alpha val="90000"/>
                <a:hueOff val="0"/>
                <a:satOff val="0"/>
                <a:lumOff val="0"/>
                <a:alphaOff val="-26667"/>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2</a:t>
          </a:r>
          <a:endParaRPr lang="en-ZA" sz="2000" kern="1200" dirty="0"/>
        </a:p>
      </dsp:txBody>
      <dsp:txXfrm rot="-10800000">
        <a:off x="0" y="1398963"/>
        <a:ext cx="6984776" cy="495256"/>
      </dsp:txXfrm>
    </dsp:sp>
    <dsp:sp modelId="{B9B3F746-F881-4ECA-AAB5-9DA292AC2FEE}">
      <dsp:nvSpPr>
        <dsp:cNvPr id="0" name=""/>
        <dsp:cNvSpPr/>
      </dsp:nvSpPr>
      <dsp:spPr>
        <a:xfrm>
          <a:off x="0" y="1894219"/>
          <a:ext cx="6984776" cy="421884"/>
        </a:xfrm>
        <a:prstGeom prst="rect">
          <a:avLst/>
        </a:prstGeom>
        <a:solidFill>
          <a:schemeClr val="accent1">
            <a:alpha val="90000"/>
            <a:tint val="40000"/>
            <a:hueOff val="0"/>
            <a:satOff val="0"/>
            <a:lumOff val="0"/>
            <a:alphaOff val="-26667"/>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t>Conduct Assessments</a:t>
          </a:r>
        </a:p>
      </dsp:txBody>
      <dsp:txXfrm>
        <a:off x="0" y="1894219"/>
        <a:ext cx="6984776" cy="421884"/>
      </dsp:txXfrm>
    </dsp:sp>
    <dsp:sp modelId="{89FD035A-8A88-4BD2-9B43-6A4F02741650}">
      <dsp:nvSpPr>
        <dsp:cNvPr id="0" name=""/>
        <dsp:cNvSpPr/>
      </dsp:nvSpPr>
      <dsp:spPr>
        <a:xfrm rot="10800000">
          <a:off x="0" y="1738"/>
          <a:ext cx="6984776" cy="1410986"/>
        </a:xfrm>
        <a:prstGeom prst="upArrowCallout">
          <a:avLst/>
        </a:prstGeom>
        <a:blipFill rotWithShape="0">
          <a:blip xmlns:r="http://schemas.openxmlformats.org/officeDocument/2006/relationships" r:embed="rId1">
            <a:duotone>
              <a:schemeClr val="accent1">
                <a:alpha val="90000"/>
                <a:hueOff val="0"/>
                <a:satOff val="0"/>
                <a:lumOff val="0"/>
                <a:alphaOff val="-40000"/>
                <a:shade val="22000"/>
                <a:satMod val="160000"/>
              </a:schemeClr>
              <a:schemeClr val="accent1">
                <a:alpha val="90000"/>
                <a:hueOff val="0"/>
                <a:satOff val="0"/>
                <a:lumOff val="0"/>
                <a:alphaOff val="-4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t>Step 1</a:t>
          </a:r>
        </a:p>
      </dsp:txBody>
      <dsp:txXfrm rot="-10800000">
        <a:off x="0" y="1738"/>
        <a:ext cx="6984776" cy="495256"/>
      </dsp:txXfrm>
    </dsp:sp>
    <dsp:sp modelId="{32307C96-76E9-48B4-A212-778D6FFBEC2B}">
      <dsp:nvSpPr>
        <dsp:cNvPr id="0" name=""/>
        <dsp:cNvSpPr/>
      </dsp:nvSpPr>
      <dsp:spPr>
        <a:xfrm>
          <a:off x="0" y="496994"/>
          <a:ext cx="6984776" cy="421884"/>
        </a:xfrm>
        <a:prstGeom prst="rect">
          <a:avLst/>
        </a:prstGeom>
        <a:solidFill>
          <a:schemeClr val="accent1">
            <a:alpha val="90000"/>
            <a:tint val="40000"/>
            <a:hueOff val="0"/>
            <a:satOff val="0"/>
            <a:lumOff val="0"/>
            <a:alphaOff val="-4000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t>Prepare for Assessments</a:t>
          </a:r>
        </a:p>
      </dsp:txBody>
      <dsp:txXfrm>
        <a:off x="0" y="496994"/>
        <a:ext cx="6984776" cy="421884"/>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6BC9F-BE45-405E-813F-99D054C2046C}">
      <dsp:nvSpPr>
        <dsp:cNvPr id="0" name=""/>
        <dsp:cNvSpPr/>
      </dsp:nvSpPr>
      <dsp:spPr>
        <a:xfrm>
          <a:off x="2517732" y="2032000"/>
          <a:ext cx="761087" cy="1220931"/>
        </a:xfrm>
        <a:custGeom>
          <a:avLst/>
          <a:gdLst/>
          <a:ahLst/>
          <a:cxnLst/>
          <a:rect l="0" t="0" r="0" b="0"/>
          <a:pathLst>
            <a:path>
              <a:moveTo>
                <a:pt x="0" y="0"/>
              </a:moveTo>
              <a:lnTo>
                <a:pt x="380543" y="0"/>
              </a:lnTo>
              <a:lnTo>
                <a:pt x="380543" y="1220931"/>
              </a:lnTo>
              <a:lnTo>
                <a:pt x="761087" y="122093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2308" y="2606497"/>
        <a:ext cx="71936" cy="71936"/>
      </dsp:txXfrm>
    </dsp:sp>
    <dsp:sp modelId="{CA7C6E88-37C8-48F6-972F-CB7BB136455C}">
      <dsp:nvSpPr>
        <dsp:cNvPr id="0" name=""/>
        <dsp:cNvSpPr/>
      </dsp:nvSpPr>
      <dsp:spPr>
        <a:xfrm>
          <a:off x="2517732" y="995545"/>
          <a:ext cx="761087" cy="1036454"/>
        </a:xfrm>
        <a:custGeom>
          <a:avLst/>
          <a:gdLst/>
          <a:ahLst/>
          <a:cxnLst/>
          <a:rect l="0" t="0" r="0" b="0"/>
          <a:pathLst>
            <a:path>
              <a:moveTo>
                <a:pt x="0" y="1036454"/>
              </a:moveTo>
              <a:lnTo>
                <a:pt x="380543" y="1036454"/>
              </a:lnTo>
              <a:lnTo>
                <a:pt x="380543" y="0"/>
              </a:lnTo>
              <a:lnTo>
                <a:pt x="761087"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129" y="1481625"/>
        <a:ext cx="64294" cy="64294"/>
      </dsp:txXfrm>
    </dsp:sp>
    <dsp:sp modelId="{9C947FDC-BA2B-4471-9193-CC8652A3F3D1}">
      <dsp:nvSpPr>
        <dsp:cNvPr id="0" name=""/>
        <dsp:cNvSpPr/>
      </dsp:nvSpPr>
      <dsp:spPr>
        <a:xfrm rot="16200000">
          <a:off x="99652" y="1645920"/>
          <a:ext cx="4064000" cy="772160"/>
        </a:xfrm>
        <a:prstGeom prst="rect">
          <a:avLst/>
        </a:prstGeom>
        <a:solidFill>
          <a:schemeClr val="accent1"/>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Review</a:t>
          </a:r>
        </a:p>
      </dsp:txBody>
      <dsp:txXfrm>
        <a:off x="99652" y="1645920"/>
        <a:ext cx="4064000" cy="772160"/>
      </dsp:txXfrm>
    </dsp:sp>
    <dsp:sp modelId="{1F63DC46-A302-42F5-A92C-F90285FF9998}">
      <dsp:nvSpPr>
        <dsp:cNvPr id="0" name=""/>
        <dsp:cNvSpPr/>
      </dsp:nvSpPr>
      <dsp:spPr>
        <a:xfrm>
          <a:off x="3278819" y="570857"/>
          <a:ext cx="2785953" cy="849376"/>
        </a:xfrm>
        <a:prstGeom prst="rect">
          <a:avLst/>
        </a:prstGeom>
        <a:solidFill>
          <a:schemeClr val="accent5"/>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 process</a:t>
          </a:r>
        </a:p>
      </dsp:txBody>
      <dsp:txXfrm>
        <a:off x="3278819" y="570857"/>
        <a:ext cx="2785953" cy="849376"/>
      </dsp:txXfrm>
    </dsp:sp>
    <dsp:sp modelId="{1511B200-DADE-4582-A21A-0A98026B071A}">
      <dsp:nvSpPr>
        <dsp:cNvPr id="0" name=""/>
        <dsp:cNvSpPr/>
      </dsp:nvSpPr>
      <dsp:spPr>
        <a:xfrm>
          <a:off x="3278819" y="2828243"/>
          <a:ext cx="2785953" cy="849376"/>
        </a:xfrm>
        <a:prstGeom prst="rect">
          <a:avLst/>
        </a:prstGeom>
        <a:solidFill>
          <a:schemeClr val="bg1">
            <a:lumMod val="6500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 itself</a:t>
          </a:r>
        </a:p>
      </dsp:txBody>
      <dsp:txXfrm>
        <a:off x="3278819" y="2828243"/>
        <a:ext cx="2785953" cy="849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159"/>
          <a:ext cx="2351196" cy="1175598"/>
        </a:xfrm>
        <a:prstGeom prst="roundRect">
          <a:avLst>
            <a:gd name="adj" fmla="val 10000"/>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4432" y="35591"/>
        <a:ext cx="2282332" cy="1106734"/>
      </dsp:txXfrm>
    </dsp:sp>
    <dsp:sp modelId="{411840A0-FE1C-4D59-9ED4-67B2E7F68839}">
      <dsp:nvSpPr>
        <dsp:cNvPr id="0" name=""/>
        <dsp:cNvSpPr/>
      </dsp:nvSpPr>
      <dsp:spPr>
        <a:xfrm>
          <a:off x="235119" y="1176757"/>
          <a:ext cx="152282" cy="940478"/>
        </a:xfrm>
        <a:custGeom>
          <a:avLst/>
          <a:gdLst/>
          <a:ahLst/>
          <a:cxnLst/>
          <a:rect l="0" t="0" r="0" b="0"/>
          <a:pathLst>
            <a:path>
              <a:moveTo>
                <a:pt x="0" y="0"/>
              </a:moveTo>
              <a:lnTo>
                <a:pt x="0" y="940478"/>
              </a:lnTo>
              <a:lnTo>
                <a:pt x="152282" y="94047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387402" y="1470657"/>
          <a:ext cx="3004358" cy="1293158"/>
        </a:xfrm>
        <a:prstGeom prst="roundRect">
          <a:avLst>
            <a:gd name="adj" fmla="val 10000"/>
          </a:avLst>
        </a:prstGeom>
        <a:solidFill>
          <a:schemeClr val="accent4">
            <a:lumMod val="75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mn-lt"/>
              <a:ea typeface="+mn-ea"/>
              <a:cs typeface="+mn-cs"/>
            </a:rPr>
            <a:t>Ability to perform  task, action or function successfully</a:t>
          </a:r>
          <a:endParaRPr lang="en-US" sz="2400" kern="1200" dirty="0">
            <a:solidFill>
              <a:schemeClr val="bg1"/>
            </a:solidFill>
          </a:endParaRPr>
        </a:p>
      </dsp:txBody>
      <dsp:txXfrm>
        <a:off x="425277" y="1508532"/>
        <a:ext cx="2928608" cy="1217408"/>
      </dsp:txXfrm>
    </dsp:sp>
    <dsp:sp modelId="{68B5D3B7-AC34-4DC8-BBA6-0AE75D13CF4B}">
      <dsp:nvSpPr>
        <dsp:cNvPr id="0" name=""/>
        <dsp:cNvSpPr/>
      </dsp:nvSpPr>
      <dsp:spPr>
        <a:xfrm>
          <a:off x="235119" y="1176757"/>
          <a:ext cx="152282" cy="2527536"/>
        </a:xfrm>
        <a:custGeom>
          <a:avLst/>
          <a:gdLst/>
          <a:ahLst/>
          <a:cxnLst/>
          <a:rect l="0" t="0" r="0" b="0"/>
          <a:pathLst>
            <a:path>
              <a:moveTo>
                <a:pt x="0" y="0"/>
              </a:moveTo>
              <a:lnTo>
                <a:pt x="0" y="2527536"/>
              </a:lnTo>
              <a:lnTo>
                <a:pt x="152282" y="252753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387402" y="3057714"/>
          <a:ext cx="3015042" cy="1293158"/>
        </a:xfrm>
        <a:prstGeom prst="roundRect">
          <a:avLst>
            <a:gd name="adj" fmla="val 10000"/>
          </a:avLst>
        </a:prstGeom>
        <a:solidFill>
          <a:schemeClr val="accent6">
            <a:lumMod val="60000"/>
            <a:lumOff val="40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mn-lt"/>
              <a:ea typeface="+mn-ea"/>
              <a:cs typeface="+mn-cs"/>
            </a:rPr>
            <a:t>Certificate  issued and credits awarded</a:t>
          </a:r>
          <a:endParaRPr kumimoji="0" lang="en-US" sz="2400" kern="1200" dirty="0">
            <a:effectLst/>
            <a:latin typeface="+mn-lt"/>
            <a:ea typeface="+mn-ea"/>
            <a:cs typeface="+mn-cs"/>
          </a:endParaRPr>
        </a:p>
      </dsp:txBody>
      <dsp:txXfrm>
        <a:off x="425277" y="3095589"/>
        <a:ext cx="2939292" cy="1217408"/>
      </dsp:txXfrm>
    </dsp:sp>
    <dsp:sp modelId="{0A1306EE-F29D-4CB0-ADDD-B4821031F774}">
      <dsp:nvSpPr>
        <dsp:cNvPr id="0" name=""/>
        <dsp:cNvSpPr/>
      </dsp:nvSpPr>
      <dsp:spPr>
        <a:xfrm>
          <a:off x="4501563" y="1159"/>
          <a:ext cx="2351196" cy="1175598"/>
        </a:xfrm>
        <a:prstGeom prst="roundRect">
          <a:avLst>
            <a:gd name="adj" fmla="val 10000"/>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535995" y="35591"/>
        <a:ext cx="2282332" cy="1106734"/>
      </dsp:txXfrm>
    </dsp:sp>
    <dsp:sp modelId="{54192DF2-418F-433E-B8ED-736FF77E592E}">
      <dsp:nvSpPr>
        <dsp:cNvPr id="0" name=""/>
        <dsp:cNvSpPr/>
      </dsp:nvSpPr>
      <dsp:spPr>
        <a:xfrm>
          <a:off x="4736682" y="1176757"/>
          <a:ext cx="238204" cy="968975"/>
        </a:xfrm>
        <a:custGeom>
          <a:avLst/>
          <a:gdLst/>
          <a:ahLst/>
          <a:cxnLst/>
          <a:rect l="0" t="0" r="0" b="0"/>
          <a:pathLst>
            <a:path>
              <a:moveTo>
                <a:pt x="0" y="0"/>
              </a:moveTo>
              <a:lnTo>
                <a:pt x="0" y="968975"/>
              </a:lnTo>
              <a:lnTo>
                <a:pt x="238204" y="968975"/>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974887" y="1499153"/>
          <a:ext cx="2684351" cy="1293158"/>
        </a:xfrm>
        <a:prstGeom prst="roundRect">
          <a:avLst>
            <a:gd name="adj" fmla="val 10000"/>
          </a:avLst>
        </a:prstGeom>
        <a:solidFill>
          <a:schemeClr val="accent4">
            <a:lumMod val="75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mn-lt"/>
              <a:ea typeface="+mn-ea"/>
              <a:cs typeface="+mn-cs"/>
            </a:rPr>
            <a:t>Not successful yet </a:t>
          </a:r>
          <a:endParaRPr lang="en-US" sz="2400" kern="1200" dirty="0">
            <a:solidFill>
              <a:schemeClr val="bg1"/>
            </a:solidFill>
          </a:endParaRPr>
        </a:p>
      </dsp:txBody>
      <dsp:txXfrm>
        <a:off x="5012762" y="1537028"/>
        <a:ext cx="2608601" cy="1217408"/>
      </dsp:txXfrm>
    </dsp:sp>
    <dsp:sp modelId="{1D988BA5-7718-4C89-8B8F-3CE438A09815}">
      <dsp:nvSpPr>
        <dsp:cNvPr id="0" name=""/>
        <dsp:cNvSpPr/>
      </dsp:nvSpPr>
      <dsp:spPr>
        <a:xfrm>
          <a:off x="4736682" y="1176757"/>
          <a:ext cx="235119" cy="2527536"/>
        </a:xfrm>
        <a:custGeom>
          <a:avLst/>
          <a:gdLst/>
          <a:ahLst/>
          <a:cxnLst/>
          <a:rect l="0" t="0" r="0" b="0"/>
          <a:pathLst>
            <a:path>
              <a:moveTo>
                <a:pt x="0" y="0"/>
              </a:moveTo>
              <a:lnTo>
                <a:pt x="0" y="2527536"/>
              </a:lnTo>
              <a:lnTo>
                <a:pt x="235119" y="252753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971802" y="3057714"/>
          <a:ext cx="2697537" cy="1293158"/>
        </a:xfrm>
        <a:prstGeom prst="roundRect">
          <a:avLst>
            <a:gd name="adj" fmla="val 10000"/>
          </a:avLst>
        </a:prstGeom>
        <a:solidFill>
          <a:schemeClr val="accent6">
            <a:lumMod val="60000"/>
            <a:lumOff val="40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mn-lt"/>
              <a:ea typeface="+mn-ea"/>
              <a:cs typeface="+mn-cs"/>
            </a:rPr>
            <a:t>Opportunities to remediate  to address gaps</a:t>
          </a:r>
          <a:endParaRPr lang="en-US" sz="2400" kern="1200" dirty="0"/>
        </a:p>
      </dsp:txBody>
      <dsp:txXfrm>
        <a:off x="5009677" y="3095589"/>
        <a:ext cx="2621787" cy="12174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7500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E1E8816-6BB5-4803-984C-425751A425BD}">
      <dsp:nvSpPr>
        <dsp:cNvPr id="0" name=""/>
        <dsp:cNvSpPr/>
      </dsp:nvSpPr>
      <dsp:spPr>
        <a:xfrm>
          <a:off x="646" y="717612"/>
          <a:ext cx="1946141" cy="956816"/>
        </a:xfrm>
        <a:prstGeom prst="roundRect">
          <a:avLst/>
        </a:prstGeom>
        <a:solidFill>
          <a:schemeClr val="accent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bg1">
            <a:lumMod val="50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159"/>
          <a:ext cx="2351196" cy="1175598"/>
        </a:xfrm>
        <a:prstGeom prst="roundRect">
          <a:avLst>
            <a:gd name="adj" fmla="val 10000"/>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National Occupational award</a:t>
          </a:r>
        </a:p>
      </dsp:txBody>
      <dsp:txXfrm>
        <a:off x="34432" y="35591"/>
        <a:ext cx="2282332" cy="1106734"/>
      </dsp:txXfrm>
    </dsp:sp>
    <dsp:sp modelId="{411840A0-FE1C-4D59-9ED4-67B2E7F68839}">
      <dsp:nvSpPr>
        <dsp:cNvPr id="0" name=""/>
        <dsp:cNvSpPr/>
      </dsp:nvSpPr>
      <dsp:spPr>
        <a:xfrm>
          <a:off x="189399" y="1176757"/>
          <a:ext cx="91440" cy="940478"/>
        </a:xfrm>
        <a:custGeom>
          <a:avLst/>
          <a:gdLst/>
          <a:ahLst/>
          <a:cxnLst/>
          <a:rect l="0" t="0" r="0" b="0"/>
          <a:pathLst>
            <a:path>
              <a:moveTo>
                <a:pt x="45720" y="0"/>
              </a:moveTo>
              <a:lnTo>
                <a:pt x="45720" y="940478"/>
              </a:lnTo>
              <a:lnTo>
                <a:pt x="94455" y="94047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283855" y="1470657"/>
          <a:ext cx="3004358" cy="1293158"/>
        </a:xfrm>
        <a:prstGeom prst="roundRect">
          <a:avLst>
            <a:gd name="adj" fmla="val 10000"/>
          </a:avLst>
        </a:prstGeom>
        <a:solidFill>
          <a:schemeClr val="accent4">
            <a:lumMod val="75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Certify achievements of competence – specific occupation </a:t>
          </a:r>
        </a:p>
      </dsp:txBody>
      <dsp:txXfrm>
        <a:off x="321730" y="1508532"/>
        <a:ext cx="2928608" cy="1217408"/>
      </dsp:txXfrm>
    </dsp:sp>
    <dsp:sp modelId="{68B5D3B7-AC34-4DC8-BBA6-0AE75D13CF4B}">
      <dsp:nvSpPr>
        <dsp:cNvPr id="0" name=""/>
        <dsp:cNvSpPr/>
      </dsp:nvSpPr>
      <dsp:spPr>
        <a:xfrm>
          <a:off x="189399" y="1176757"/>
          <a:ext cx="91440" cy="2527536"/>
        </a:xfrm>
        <a:custGeom>
          <a:avLst/>
          <a:gdLst/>
          <a:ahLst/>
          <a:cxnLst/>
          <a:rect l="0" t="0" r="0" b="0"/>
          <a:pathLst>
            <a:path>
              <a:moveTo>
                <a:pt x="45720" y="0"/>
              </a:moveTo>
              <a:lnTo>
                <a:pt x="45720" y="2527536"/>
              </a:lnTo>
              <a:lnTo>
                <a:pt x="94455" y="252753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283855" y="3057714"/>
          <a:ext cx="3015042" cy="1293158"/>
        </a:xfrm>
        <a:prstGeom prst="roundRect">
          <a:avLst>
            <a:gd name="adj" fmla="val 10000"/>
          </a:avLst>
        </a:prstGeom>
        <a:solidFill>
          <a:schemeClr val="accent6">
            <a:lumMod val="60000"/>
            <a:lumOff val="40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US" sz="2400" kern="1200" dirty="0">
              <a:effectLst/>
              <a:latin typeface="+mn-lt"/>
              <a:ea typeface="+mn-ea"/>
              <a:cs typeface="+mn-cs"/>
            </a:rPr>
            <a:t>e.g. – Ship Master, </a:t>
          </a:r>
          <a:r>
            <a:rPr kumimoji="0" lang="en-US" sz="2400" kern="1200" dirty="0" err="1">
              <a:effectLst/>
              <a:latin typeface="+mn-lt"/>
              <a:ea typeface="+mn-ea"/>
              <a:cs typeface="+mn-cs"/>
            </a:rPr>
            <a:t>specialisation</a:t>
          </a:r>
          <a:r>
            <a:rPr kumimoji="0" lang="en-US" sz="2400" kern="1200" dirty="0">
              <a:effectLst/>
              <a:latin typeface="+mn-lt"/>
              <a:ea typeface="+mn-ea"/>
              <a:cs typeface="+mn-cs"/>
            </a:rPr>
            <a:t> ‘</a:t>
          </a:r>
          <a:r>
            <a:rPr kumimoji="0" lang="en-US" sz="2400" kern="1200" dirty="0" err="1">
              <a:effectLst/>
              <a:latin typeface="+mn-lt"/>
              <a:ea typeface="+mn-ea"/>
              <a:cs typeface="+mn-cs"/>
            </a:rPr>
            <a:t>harbour</a:t>
          </a:r>
          <a:r>
            <a:rPr kumimoji="0" lang="en-US" sz="2400" kern="1200" dirty="0">
              <a:effectLst/>
              <a:latin typeface="+mn-lt"/>
              <a:ea typeface="+mn-ea"/>
              <a:cs typeface="+mn-cs"/>
            </a:rPr>
            <a:t> pilot’</a:t>
          </a:r>
        </a:p>
      </dsp:txBody>
      <dsp:txXfrm>
        <a:off x="321730" y="3095589"/>
        <a:ext cx="2939292" cy="1217408"/>
      </dsp:txXfrm>
    </dsp:sp>
    <dsp:sp modelId="{0A1306EE-F29D-4CB0-ADDD-B4821031F774}">
      <dsp:nvSpPr>
        <dsp:cNvPr id="0" name=""/>
        <dsp:cNvSpPr/>
      </dsp:nvSpPr>
      <dsp:spPr>
        <a:xfrm>
          <a:off x="4398016" y="1159"/>
          <a:ext cx="2351196" cy="1175598"/>
        </a:xfrm>
        <a:prstGeom prst="roundRect">
          <a:avLst>
            <a:gd name="adj" fmla="val 10000"/>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National Skill Certificate </a:t>
          </a:r>
        </a:p>
      </dsp:txBody>
      <dsp:txXfrm>
        <a:off x="4432448" y="35591"/>
        <a:ext cx="2282332" cy="1106734"/>
      </dsp:txXfrm>
    </dsp:sp>
    <dsp:sp modelId="{54192DF2-418F-433E-B8ED-736FF77E592E}">
      <dsp:nvSpPr>
        <dsp:cNvPr id="0" name=""/>
        <dsp:cNvSpPr/>
      </dsp:nvSpPr>
      <dsp:spPr>
        <a:xfrm>
          <a:off x="4633136" y="1176757"/>
          <a:ext cx="238204" cy="968975"/>
        </a:xfrm>
        <a:custGeom>
          <a:avLst/>
          <a:gdLst/>
          <a:ahLst/>
          <a:cxnLst/>
          <a:rect l="0" t="0" r="0" b="0"/>
          <a:pathLst>
            <a:path>
              <a:moveTo>
                <a:pt x="0" y="0"/>
              </a:moveTo>
              <a:lnTo>
                <a:pt x="0" y="968975"/>
              </a:lnTo>
              <a:lnTo>
                <a:pt x="238204" y="968975"/>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71340" y="1499153"/>
          <a:ext cx="2904630" cy="1293158"/>
        </a:xfrm>
        <a:prstGeom prst="roundRect">
          <a:avLst>
            <a:gd name="adj" fmla="val 10000"/>
          </a:avLst>
        </a:prstGeom>
        <a:solidFill>
          <a:schemeClr val="accent4">
            <a:lumMod val="75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mn-lt"/>
              <a:ea typeface="+mn-ea"/>
              <a:cs typeface="+mn-cs"/>
            </a:rPr>
            <a:t>Certify distinct occupational related  set of skills </a:t>
          </a:r>
          <a:endParaRPr lang="en-US" sz="2400" kern="1200" dirty="0">
            <a:solidFill>
              <a:schemeClr val="bg1"/>
            </a:solidFill>
          </a:endParaRPr>
        </a:p>
      </dsp:txBody>
      <dsp:txXfrm>
        <a:off x="4909215" y="1537028"/>
        <a:ext cx="2828880" cy="1217408"/>
      </dsp:txXfrm>
    </dsp:sp>
    <dsp:sp modelId="{1D988BA5-7718-4C89-8B8F-3CE438A09815}">
      <dsp:nvSpPr>
        <dsp:cNvPr id="0" name=""/>
        <dsp:cNvSpPr/>
      </dsp:nvSpPr>
      <dsp:spPr>
        <a:xfrm>
          <a:off x="4633136" y="1176757"/>
          <a:ext cx="235119" cy="2527536"/>
        </a:xfrm>
        <a:custGeom>
          <a:avLst/>
          <a:gdLst/>
          <a:ahLst/>
          <a:cxnLst/>
          <a:rect l="0" t="0" r="0" b="0"/>
          <a:pathLst>
            <a:path>
              <a:moveTo>
                <a:pt x="0" y="0"/>
              </a:moveTo>
              <a:lnTo>
                <a:pt x="0" y="2527536"/>
              </a:lnTo>
              <a:lnTo>
                <a:pt x="235119" y="252753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68255" y="3057714"/>
          <a:ext cx="2697537" cy="1293158"/>
        </a:xfrm>
        <a:prstGeom prst="roundRect">
          <a:avLst>
            <a:gd name="adj" fmla="val 10000"/>
          </a:avLst>
        </a:prstGeom>
        <a:solidFill>
          <a:schemeClr val="accent6">
            <a:lumMod val="60000"/>
            <a:lumOff val="40000"/>
            <a:alpha val="9000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e.g. National Skill Certificate Manage loan portfolios L4</a:t>
          </a:r>
        </a:p>
      </dsp:txBody>
      <dsp:txXfrm>
        <a:off x="4906130" y="3095589"/>
        <a:ext cx="2621787" cy="12174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0063"/>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9375" y="0"/>
            <a:ext cx="2976563" cy="500063"/>
          </a:xfrm>
          <a:prstGeom prst="rect">
            <a:avLst/>
          </a:prstGeom>
        </p:spPr>
        <p:txBody>
          <a:bodyPr vert="horz" lIns="91440" tIns="45720" rIns="91440" bIns="45720" rtlCol="0"/>
          <a:lstStyle>
            <a:lvl1pPr algn="r">
              <a:defRPr sz="1200"/>
            </a:lvl1pPr>
          </a:lstStyle>
          <a:p>
            <a:fld id="{3F495DCE-00F9-43FD-8220-AFECD23AEB65}" type="datetimeFigureOut">
              <a:rPr lang="en-ZA" smtClean="0"/>
              <a:pPr/>
              <a:t>2018/05/24</a:t>
            </a:fld>
            <a:endParaRPr lang="en-ZA" dirty="0"/>
          </a:p>
        </p:txBody>
      </p:sp>
      <p:sp>
        <p:nvSpPr>
          <p:cNvPr id="4" name="Footer Placeholder 3"/>
          <p:cNvSpPr>
            <a:spLocks noGrp="1"/>
          </p:cNvSpPr>
          <p:nvPr>
            <p:ph type="ftr" sz="quarter" idx="2"/>
          </p:nvPr>
        </p:nvSpPr>
        <p:spPr>
          <a:xfrm>
            <a:off x="0" y="9493250"/>
            <a:ext cx="2976563" cy="500063"/>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9375" y="9493250"/>
            <a:ext cx="2976563" cy="500063"/>
          </a:xfrm>
          <a:prstGeom prst="rect">
            <a:avLst/>
          </a:prstGeom>
        </p:spPr>
        <p:txBody>
          <a:bodyPr vert="horz" lIns="91440" tIns="45720" rIns="91440" bIns="45720" rtlCol="0" anchor="b"/>
          <a:lstStyle>
            <a:lvl1pPr algn="r">
              <a:defRPr sz="1200"/>
            </a:lvl1pPr>
          </a:lstStyle>
          <a:p>
            <a:fld id="{52EB7DA0-7C2F-461F-94B0-25DC64AAD411}" type="slidenum">
              <a:rPr lang="en-ZA" smtClean="0"/>
              <a:pPr/>
              <a:t>‹#›</a:t>
            </a:fld>
            <a:endParaRPr lang="en-ZA" dirty="0"/>
          </a:p>
        </p:txBody>
      </p:sp>
    </p:spTree>
    <p:extLst>
      <p:ext uri="{BB962C8B-B14F-4D97-AF65-F5344CB8AC3E}">
        <p14:creationId xmlns:p14="http://schemas.microsoft.com/office/powerpoint/2010/main" val="4257066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ZA" dirty="0"/>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7C1F5CC3-43A9-4FC9-A98E-AB3544849CDE}" type="datetimeFigureOut">
              <a:rPr lang="en-ZA" smtClean="0"/>
              <a:pPr/>
              <a:t>2018/05/24</a:t>
            </a:fld>
            <a:endParaRPr lang="en-ZA" dirty="0"/>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ZA" dirty="0"/>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ZA" dirty="0"/>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284FEFDE-B284-4E28-A845-D955150CEFBF}" type="slidenum">
              <a:rPr lang="en-ZA" smtClean="0"/>
              <a:pPr/>
              <a:t>‹#›</a:t>
            </a:fld>
            <a:endParaRPr lang="en-ZA" dirty="0"/>
          </a:p>
        </p:txBody>
      </p:sp>
    </p:spTree>
    <p:extLst>
      <p:ext uri="{BB962C8B-B14F-4D97-AF65-F5344CB8AC3E}">
        <p14:creationId xmlns:p14="http://schemas.microsoft.com/office/powerpoint/2010/main" val="396564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FEFDE-B284-4E28-A845-D955150CEFBF}" type="slidenum">
              <a:rPr lang="en-ZA" smtClean="0"/>
              <a:pPr/>
              <a:t>47</a:t>
            </a:fld>
            <a:endParaRPr lang="en-ZA" dirty="0"/>
          </a:p>
        </p:txBody>
      </p:sp>
    </p:spTree>
    <p:extLst>
      <p:ext uri="{BB962C8B-B14F-4D97-AF65-F5344CB8AC3E}">
        <p14:creationId xmlns:p14="http://schemas.microsoft.com/office/powerpoint/2010/main" val="287972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pPr/>
              <a:t>93</a:t>
            </a:fld>
            <a:endParaRPr lang="en-ZA" dirty="0"/>
          </a:p>
        </p:txBody>
      </p:sp>
    </p:spTree>
    <p:extLst>
      <p:ext uri="{BB962C8B-B14F-4D97-AF65-F5344CB8AC3E}">
        <p14:creationId xmlns:p14="http://schemas.microsoft.com/office/powerpoint/2010/main" val="379290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55061" y="70102"/>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373299" y="3200400"/>
            <a:ext cx="6400800" cy="1600200"/>
          </a:xfrm>
        </p:spPr>
        <p:txBody>
          <a:bodyPr/>
          <a:lstStyle>
            <a:lvl1pPr marL="0" indent="0" algn="ctr">
              <a:buNone/>
              <a:defRPr sz="2600" b="1">
                <a:solidFill>
                  <a:srgbClr val="008080"/>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3" name="Picture 2"/>
          <p:cNvPicPr>
            <a:picLocks noChangeAspect="1"/>
          </p:cNvPicPr>
          <p:nvPr userDrawn="1"/>
        </p:nvPicPr>
        <p:blipFill>
          <a:blip r:embed="rId2"/>
          <a:stretch>
            <a:fillRect/>
          </a:stretch>
        </p:blipFill>
        <p:spPr>
          <a:xfrm>
            <a:off x="3709341" y="6522076"/>
            <a:ext cx="1725318" cy="286537"/>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A5E93354-9F4C-49B3-A9B0-687E7674CA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1393" y="6167953"/>
            <a:ext cx="864000" cy="54189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172200" y="6217376"/>
            <a:ext cx="2476500" cy="476250"/>
          </a:xfrm>
          <a:prstGeom prst="rect">
            <a:avLst/>
          </a:prstGeom>
        </p:spPr>
        <p:txBody>
          <a:bodyPr/>
          <a:lstStyle/>
          <a:p>
            <a:fld id="{744EAEA5-7BFB-4BF3-B902-218CE399D210}" type="datetimeFigureOut">
              <a:rPr lang="en-ZA" smtClean="0"/>
              <a:pPr/>
              <a:t>2018/05/24</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a:xfrm>
            <a:off x="6396990" y="6334519"/>
            <a:ext cx="2476500" cy="476250"/>
          </a:xfrm>
          <a:prstGeom prst="rect">
            <a:avLst/>
          </a:prstGeom>
        </p:spPr>
        <p:txBody>
          <a:bodyPr/>
          <a:lstStyle/>
          <a:p>
            <a:fld id="{744EAEA5-7BFB-4BF3-B902-218CE399D210}" type="datetimeFigureOut">
              <a:rPr lang="en-ZA" smtClean="0"/>
              <a:pPr/>
              <a:t>2018/05/24</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21E504E-201B-4A0B-9DFE-FC62A52598E2}" type="datetimeFigureOut">
              <a:rPr lang="en-ZA" smtClean="0"/>
              <a:t>2018/05/24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1D2080F-3D00-4CBE-B85D-117E72B76075}" type="slidenum">
              <a:rPr lang="en-ZA" smtClean="0"/>
              <a:t>‹#›</a:t>
            </a:fld>
            <a:endParaRPr lang="en-ZA"/>
          </a:p>
        </p:txBody>
      </p:sp>
    </p:spTree>
    <p:extLst>
      <p:ext uri="{BB962C8B-B14F-4D97-AF65-F5344CB8AC3E}">
        <p14:creationId xmlns:p14="http://schemas.microsoft.com/office/powerpoint/2010/main" val="4109406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21E504E-201B-4A0B-9DFE-FC62A52598E2}" type="datetimeFigureOut">
              <a:rPr lang="en-ZA" smtClean="0"/>
              <a:t>2018/05/24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1D2080F-3D00-4CBE-B85D-117E72B76075}" type="slidenum">
              <a:rPr lang="en-ZA" smtClean="0"/>
              <a:t>‹#›</a:t>
            </a:fld>
            <a:endParaRPr lang="en-ZA"/>
          </a:p>
        </p:txBody>
      </p:sp>
    </p:spTree>
    <p:extLst>
      <p:ext uri="{BB962C8B-B14F-4D97-AF65-F5344CB8AC3E}">
        <p14:creationId xmlns:p14="http://schemas.microsoft.com/office/powerpoint/2010/main" val="142984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E504E-201B-4A0B-9DFE-FC62A52598E2}" type="datetimeFigureOut">
              <a:rPr lang="en-ZA" smtClean="0"/>
              <a:t>2018/05/24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1D2080F-3D00-4CBE-B85D-117E72B76075}" type="slidenum">
              <a:rPr lang="en-ZA" smtClean="0"/>
              <a:t>‹#›</a:t>
            </a:fld>
            <a:endParaRPr lang="en-ZA"/>
          </a:p>
        </p:txBody>
      </p:sp>
    </p:spTree>
    <p:extLst>
      <p:ext uri="{BB962C8B-B14F-4D97-AF65-F5344CB8AC3E}">
        <p14:creationId xmlns:p14="http://schemas.microsoft.com/office/powerpoint/2010/main" val="869076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21E504E-201B-4A0B-9DFE-FC62A52598E2}" type="datetimeFigureOut">
              <a:rPr lang="en-ZA" smtClean="0"/>
              <a:t>2018/05/24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1D2080F-3D00-4CBE-B85D-117E72B76075}" type="slidenum">
              <a:rPr lang="en-ZA" smtClean="0"/>
              <a:t>‹#›</a:t>
            </a:fld>
            <a:endParaRPr lang="en-ZA"/>
          </a:p>
        </p:txBody>
      </p:sp>
    </p:spTree>
    <p:extLst>
      <p:ext uri="{BB962C8B-B14F-4D97-AF65-F5344CB8AC3E}">
        <p14:creationId xmlns:p14="http://schemas.microsoft.com/office/powerpoint/2010/main" val="2434828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21E504E-201B-4A0B-9DFE-FC62A52598E2}" type="datetimeFigureOut">
              <a:rPr lang="en-ZA" smtClean="0"/>
              <a:t>2018/05/24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1D2080F-3D00-4CBE-B85D-117E72B76075}" type="slidenum">
              <a:rPr lang="en-ZA" smtClean="0"/>
              <a:t>‹#›</a:t>
            </a:fld>
            <a:endParaRPr lang="en-ZA"/>
          </a:p>
        </p:txBody>
      </p:sp>
    </p:spTree>
    <p:extLst>
      <p:ext uri="{BB962C8B-B14F-4D97-AF65-F5344CB8AC3E}">
        <p14:creationId xmlns:p14="http://schemas.microsoft.com/office/powerpoint/2010/main" val="368034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21E504E-201B-4A0B-9DFE-FC62A52598E2}" type="datetimeFigureOut">
              <a:rPr lang="en-ZA" smtClean="0"/>
              <a:t>2018/05/24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1D2080F-3D00-4CBE-B85D-117E72B76075}" type="slidenum">
              <a:rPr lang="en-ZA" smtClean="0"/>
              <a:t>‹#›</a:t>
            </a:fld>
            <a:endParaRPr lang="en-ZA"/>
          </a:p>
        </p:txBody>
      </p:sp>
    </p:spTree>
    <p:extLst>
      <p:ext uri="{BB962C8B-B14F-4D97-AF65-F5344CB8AC3E}">
        <p14:creationId xmlns:p14="http://schemas.microsoft.com/office/powerpoint/2010/main" val="630770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E504E-201B-4A0B-9DFE-FC62A52598E2}" type="datetimeFigureOut">
              <a:rPr lang="en-ZA" smtClean="0"/>
              <a:t>2018/05/24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1D2080F-3D00-4CBE-B85D-117E72B76075}" type="slidenum">
              <a:rPr lang="en-ZA" smtClean="0"/>
              <a:t>‹#›</a:t>
            </a:fld>
            <a:endParaRPr lang="en-ZA"/>
          </a:p>
        </p:txBody>
      </p:sp>
    </p:spTree>
    <p:extLst>
      <p:ext uri="{BB962C8B-B14F-4D97-AF65-F5344CB8AC3E}">
        <p14:creationId xmlns:p14="http://schemas.microsoft.com/office/powerpoint/2010/main" val="1798260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E504E-201B-4A0B-9DFE-FC62A52598E2}" type="datetimeFigureOut">
              <a:rPr lang="en-ZA" smtClean="0"/>
              <a:t>2018/05/24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1D2080F-3D00-4CBE-B85D-117E72B76075}" type="slidenum">
              <a:rPr lang="en-ZA" smtClean="0"/>
              <a:t>‹#›</a:t>
            </a:fld>
            <a:endParaRPr lang="en-ZA"/>
          </a:p>
        </p:txBody>
      </p:sp>
    </p:spTree>
    <p:extLst>
      <p:ext uri="{BB962C8B-B14F-4D97-AF65-F5344CB8AC3E}">
        <p14:creationId xmlns:p14="http://schemas.microsoft.com/office/powerpoint/2010/main" val="223499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dirty="0"/>
              <a:t>Click to edit Master title style</a:t>
            </a: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lstStyle>
            <a:lvl1pPr marL="354013" indent="-354013">
              <a:defRPr>
                <a:effectLst/>
                <a:latin typeface="Calibri" pitchFamily="34" charset="0"/>
              </a:defRPr>
            </a:lvl1pPr>
            <a:lvl2pPr marL="720725" indent="-366713">
              <a:defRPr>
                <a:effectLst/>
                <a:latin typeface="Calibri" pitchFamily="34" charset="0"/>
              </a:defRPr>
            </a:lvl2pPr>
            <a:lvl3pPr marL="1074738" indent="-354013">
              <a:defRPr>
                <a:effectLst/>
                <a:latin typeface="Calibri" pitchFamily="34" charset="0"/>
              </a:defRPr>
            </a:lvl3pPr>
            <a:lvl4pPr marL="1439863" indent="-365125">
              <a:defRPr>
                <a:effectLst/>
                <a:latin typeface="Calibri" pitchFamily="34" charset="0"/>
              </a:defRPr>
            </a:lvl4pPr>
            <a:lvl5pPr marL="1793875" indent="-354013">
              <a:defRPr>
                <a:effectLst/>
                <a:latin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E504E-201B-4A0B-9DFE-FC62A52598E2}" type="datetimeFigureOut">
              <a:rPr lang="en-ZA" smtClean="0"/>
              <a:t>2018/05/24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1D2080F-3D00-4CBE-B85D-117E72B76075}" type="slidenum">
              <a:rPr lang="en-ZA" smtClean="0"/>
              <a:t>‹#›</a:t>
            </a:fld>
            <a:endParaRPr lang="en-ZA"/>
          </a:p>
        </p:txBody>
      </p:sp>
    </p:spTree>
    <p:extLst>
      <p:ext uri="{BB962C8B-B14F-4D97-AF65-F5344CB8AC3E}">
        <p14:creationId xmlns:p14="http://schemas.microsoft.com/office/powerpoint/2010/main" val="404339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21E504E-201B-4A0B-9DFE-FC62A52598E2}" type="datetimeFigureOut">
              <a:rPr lang="en-ZA" smtClean="0"/>
              <a:t>2018/05/24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1D2080F-3D00-4CBE-B85D-117E72B76075}" type="slidenum">
              <a:rPr lang="en-ZA" smtClean="0"/>
              <a:t>‹#›</a:t>
            </a:fld>
            <a:endParaRPr lang="en-ZA"/>
          </a:p>
        </p:txBody>
      </p:sp>
    </p:spTree>
    <p:extLst>
      <p:ext uri="{BB962C8B-B14F-4D97-AF65-F5344CB8AC3E}">
        <p14:creationId xmlns:p14="http://schemas.microsoft.com/office/powerpoint/2010/main" val="4026660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21E504E-201B-4A0B-9DFE-FC62A52598E2}" type="datetimeFigureOut">
              <a:rPr lang="en-ZA" smtClean="0"/>
              <a:t>2018/05/24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1D2080F-3D00-4CBE-B85D-117E72B76075}" type="slidenum">
              <a:rPr lang="en-ZA" smtClean="0"/>
              <a:t>‹#›</a:t>
            </a:fld>
            <a:endParaRPr lang="en-ZA"/>
          </a:p>
        </p:txBody>
      </p:sp>
    </p:spTree>
    <p:extLst>
      <p:ext uri="{BB962C8B-B14F-4D97-AF65-F5344CB8AC3E}">
        <p14:creationId xmlns:p14="http://schemas.microsoft.com/office/powerpoint/2010/main" val="187973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l">
              <a:buNone/>
              <a:defRPr sz="4000" b="1" cap="none">
                <a:latin typeface="Calibri" pitchFamily="34" charset="0"/>
              </a:defRPr>
            </a:lvl1pPr>
          </a:lstStyle>
          <a:p>
            <a:r>
              <a:rPr kumimoji="0" lang="en-US" dirty="0"/>
              <a:t>Click to edit Master title style</a:t>
            </a:r>
          </a:p>
        </p:txBody>
      </p:sp>
      <p:sp>
        <p:nvSpPr>
          <p:cNvPr id="3" name="Text Placeholder 2"/>
          <p:cNvSpPr>
            <a:spLocks noGrp="1"/>
          </p:cNvSpPr>
          <p:nvPr>
            <p:ph type="body" idx="1"/>
          </p:nvPr>
        </p:nvSpPr>
        <p:spPr>
          <a:xfrm>
            <a:off x="687920" y="2547938"/>
            <a:ext cx="7772400" cy="1338262"/>
          </a:xfrm>
        </p:spPr>
        <p:txBody>
          <a:bodyPr anchor="t" anchorCtr="0"/>
          <a:lstStyle>
            <a:lvl1pPr marL="0" indent="0">
              <a:buNone/>
              <a:defRPr sz="24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2" name="Picture 11"/>
          <p:cNvPicPr>
            <a:picLocks noChangeAspect="1"/>
          </p:cNvPicPr>
          <p:nvPr userDrawn="1"/>
        </p:nvPicPr>
        <p:blipFill>
          <a:blip r:embed="rId2"/>
          <a:stretch>
            <a:fillRect/>
          </a:stretch>
        </p:blipFill>
        <p:spPr>
          <a:xfrm>
            <a:off x="3709341" y="6522707"/>
            <a:ext cx="1725318" cy="286537"/>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id="{25FBB484-9230-45C2-956C-B9EB146D81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7142" y="6208776"/>
            <a:ext cx="864000" cy="54189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716016" y="1447800"/>
            <a:ext cx="3960000" cy="4680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dirty="0"/>
              <a:t>Click to edit Master title style</a:t>
            </a:r>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716016" y="2247900"/>
            <a:ext cx="3960000" cy="3886200"/>
          </a:xfrm>
        </p:spPr>
        <p:txBody>
          <a:bodyPr vert="horz"/>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dirty="0"/>
              <a:t>Click to edit Master title style</a:t>
            </a:r>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309089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5" name="Picture 4"/>
          <p:cNvPicPr>
            <a:picLocks noChangeAspect="1"/>
          </p:cNvPicPr>
          <p:nvPr userDrawn="1"/>
        </p:nvPicPr>
        <p:blipFill>
          <a:blip r:embed="rId2"/>
          <a:stretch>
            <a:fillRect/>
          </a:stretch>
        </p:blipFill>
        <p:spPr>
          <a:xfrm>
            <a:off x="3724030" y="6524044"/>
            <a:ext cx="1725318" cy="286537"/>
          </a:xfrm>
          <a:prstGeom prst="rect">
            <a:avLst/>
          </a:prstGeom>
        </p:spPr>
      </p:pic>
      <p:pic>
        <p:nvPicPr>
          <p:cNvPr id="10" name="Picture 9" descr="A close up of a sign&#10;&#10;Description generated with high confidence">
            <a:extLst>
              <a:ext uri="{FF2B5EF4-FFF2-40B4-BE49-F238E27FC236}">
                <a16:creationId xmlns:a16="http://schemas.microsoft.com/office/drawing/2014/main" id="{E4E1D940-620C-4C14-8BAB-CA432D2757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039" y="6211168"/>
            <a:ext cx="864000" cy="5418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userDrawn="1"/>
        </p:nvSpPr>
        <p:spPr>
          <a:xfrm>
            <a:off x="83038" y="117173"/>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dirty="0"/>
              <a:t>Click to edit Master title style</a:t>
            </a:r>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5" name="Picture 4"/>
          <p:cNvPicPr>
            <a:picLocks noChangeAspect="1"/>
          </p:cNvPicPr>
          <p:nvPr userDrawn="1"/>
        </p:nvPicPr>
        <p:blipFill>
          <a:blip r:embed="rId13"/>
          <a:stretch>
            <a:fillRect/>
          </a:stretch>
        </p:blipFill>
        <p:spPr>
          <a:xfrm>
            <a:off x="3714513" y="6524044"/>
            <a:ext cx="1725318" cy="286537"/>
          </a:xfrm>
          <a:prstGeom prst="rect">
            <a:avLst/>
          </a:prstGeom>
        </p:spPr>
      </p:pic>
      <p:pic>
        <p:nvPicPr>
          <p:cNvPr id="4" name="Picture 3" descr="A close up of a sign&#10;&#10;Description generated with high confidence">
            <a:extLst>
              <a:ext uri="{FF2B5EF4-FFF2-40B4-BE49-F238E27FC236}">
                <a16:creationId xmlns:a16="http://schemas.microsoft.com/office/drawing/2014/main" id="{DA33E97F-F622-4875-804D-964032BC949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14690" y="6167953"/>
            <a:ext cx="864000" cy="54189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6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0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0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0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E504E-201B-4A0B-9DFE-FC62A52598E2}" type="datetimeFigureOut">
              <a:rPr lang="en-ZA" smtClean="0"/>
              <a:t>2018/05/24</a:t>
            </a:fld>
            <a:endParaRPr lang="en-Z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2080F-3D00-4CBE-B85D-117E72B76075}" type="slidenum">
              <a:rPr lang="en-ZA" smtClean="0"/>
              <a:t>‹#›</a:t>
            </a:fld>
            <a:endParaRPr lang="en-ZA"/>
          </a:p>
        </p:txBody>
      </p:sp>
    </p:spTree>
    <p:extLst>
      <p:ext uri="{BB962C8B-B14F-4D97-AF65-F5344CB8AC3E}">
        <p14:creationId xmlns:p14="http://schemas.microsoft.com/office/powerpoint/2010/main" val="94838769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6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9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9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9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9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20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0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1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1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21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216.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2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22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231.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23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246.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247.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24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266.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26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278.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279.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29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302.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30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0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1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32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339.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34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4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3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35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7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3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755576" y="3200400"/>
            <a:ext cx="7488832" cy="2244824"/>
          </a:xfrm>
        </p:spPr>
        <p:txBody>
          <a:bodyPr>
            <a:normAutofit fontScale="40000" lnSpcReduction="20000"/>
          </a:bodyPr>
          <a:lstStyle/>
          <a:p>
            <a:r>
              <a:rPr lang="en-ZA" sz="6700" dirty="0"/>
              <a:t>Conduct Outcomes-based Assessments</a:t>
            </a:r>
          </a:p>
          <a:p>
            <a:r>
              <a:rPr lang="en-ZA" sz="3600" dirty="0"/>
              <a:t> </a:t>
            </a:r>
          </a:p>
          <a:p>
            <a:endParaRPr lang="en-ZA" sz="3600" dirty="0"/>
          </a:p>
          <a:p>
            <a:endParaRPr lang="en-ZA" sz="3600" dirty="0"/>
          </a:p>
          <a:p>
            <a:endParaRPr lang="en-ZA" sz="5100" dirty="0"/>
          </a:p>
          <a:p>
            <a:r>
              <a:rPr lang="en-ZA" sz="3600" dirty="0"/>
              <a:t> </a:t>
            </a:r>
          </a:p>
          <a:p>
            <a:r>
              <a:rPr lang="en-ZA" sz="6500" dirty="0"/>
              <a:t>Unit Standard ID 115753  |  NQF Level 5 |  Credits 15</a:t>
            </a:r>
          </a:p>
          <a:p>
            <a:endParaRPr lang="en-ZA" sz="6500" dirty="0"/>
          </a:p>
        </p:txBody>
      </p:sp>
      <p:sp>
        <p:nvSpPr>
          <p:cNvPr id="6" name="Title 5"/>
          <p:cNvSpPr>
            <a:spLocks noGrp="1"/>
          </p:cNvSpPr>
          <p:nvPr>
            <p:ph type="ctrTitle"/>
          </p:nvPr>
        </p:nvSpPr>
        <p:spPr/>
        <p:txBody>
          <a:bodyPr>
            <a:noAutofit/>
          </a:bodyPr>
          <a:lstStyle/>
          <a:p>
            <a:r>
              <a:rPr lang="en-ZA" sz="4800" dirty="0"/>
              <a:t>Assessor Training Programme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Rectangle 4"/>
          <p:cNvSpPr/>
          <p:nvPr/>
        </p:nvSpPr>
        <p:spPr>
          <a:xfrm>
            <a:off x="611560" y="980728"/>
            <a:ext cx="7632848" cy="5016758"/>
          </a:xfrm>
          <a:prstGeom prst="rect">
            <a:avLst/>
          </a:prstGeom>
        </p:spPr>
        <p:txBody>
          <a:bodyPr wrap="square">
            <a:spAutoFit/>
          </a:bodyPr>
          <a:lstStyle/>
          <a:p>
            <a:endParaRPr lang="en-ZA" sz="2800" b="1" dirty="0"/>
          </a:p>
          <a:p>
            <a:r>
              <a:rPr lang="en-ZA" sz="2800" b="1" dirty="0"/>
              <a:t>Purpose of Unit Standard</a:t>
            </a:r>
            <a:endParaRPr lang="en-US" sz="2800" b="1" dirty="0"/>
          </a:p>
          <a:p>
            <a:r>
              <a:rPr lang="en-ZA" sz="2400" dirty="0"/>
              <a:t> </a:t>
            </a:r>
          </a:p>
          <a:p>
            <a:pPr marL="342900" indent="-342900">
              <a:buFont typeface="Arial" panose="020B0604020202020204" pitchFamily="34" charset="0"/>
              <a:buChar char="•"/>
            </a:pPr>
            <a:r>
              <a:rPr lang="en-ZA" sz="2400" dirty="0"/>
              <a:t>For those who </a:t>
            </a:r>
            <a:r>
              <a:rPr lang="en-ZA" sz="2400" b="1" dirty="0"/>
              <a:t>assess</a:t>
            </a:r>
            <a:r>
              <a:rPr lang="en-ZA" sz="2400" dirty="0"/>
              <a:t> people for their </a:t>
            </a:r>
            <a:r>
              <a:rPr lang="en-ZA" sz="2400" b="1" dirty="0"/>
              <a:t>achievement</a:t>
            </a:r>
            <a:r>
              <a:rPr lang="en-ZA" sz="2400" dirty="0"/>
              <a:t> of </a:t>
            </a:r>
            <a:r>
              <a:rPr lang="en-ZA" sz="2400" b="1" dirty="0"/>
              <a:t>learning outcomes </a:t>
            </a:r>
            <a:r>
              <a:rPr lang="en-ZA" sz="2400" dirty="0"/>
              <a:t>in terms of </a:t>
            </a:r>
            <a:r>
              <a:rPr lang="en-ZA" sz="2400" b="1" dirty="0"/>
              <a:t>specified criteria </a:t>
            </a:r>
            <a:r>
              <a:rPr lang="en-ZA" sz="2400" dirty="0"/>
              <a:t>using </a:t>
            </a:r>
            <a:r>
              <a:rPr lang="en-ZA" sz="2400" b="1" dirty="0"/>
              <a:t>pre-designed assessment instruments</a:t>
            </a:r>
            <a:r>
              <a:rPr lang="en-ZA" sz="2400" dirty="0"/>
              <a:t>.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Those who achieve this unit standard will be able to </a:t>
            </a:r>
            <a:r>
              <a:rPr lang="en-ZA" sz="2400" b="1" dirty="0"/>
              <a:t>conduct assessment </a:t>
            </a:r>
            <a:r>
              <a:rPr lang="en-ZA" sz="2400" dirty="0"/>
              <a:t>within their </a:t>
            </a:r>
            <a:r>
              <a:rPr lang="en-ZA" sz="2400" b="1" dirty="0"/>
              <a:t>field of expertise</a:t>
            </a:r>
            <a:r>
              <a:rPr lang="en-ZA" sz="2400" dirty="0"/>
              <a:t>.</a:t>
            </a:r>
          </a:p>
          <a:p>
            <a:endParaRPr lang="en-ZA" sz="2400" dirty="0"/>
          </a:p>
          <a:p>
            <a:pPr marL="342900" indent="-342900">
              <a:buFont typeface="Arial" panose="020B0604020202020204" pitchFamily="34" charset="0"/>
              <a:buChar char="•"/>
            </a:pPr>
            <a:r>
              <a:rPr lang="en-ZA" sz="2400" dirty="0"/>
              <a:t>People credited with this unit standard are able to carry out assessments in a </a:t>
            </a:r>
            <a:r>
              <a:rPr lang="en-ZA" sz="2400" b="1" dirty="0"/>
              <a:t>fair,</a:t>
            </a:r>
            <a:r>
              <a:rPr lang="en-ZA" sz="2400" dirty="0"/>
              <a:t> </a:t>
            </a:r>
            <a:r>
              <a:rPr lang="en-ZA" sz="2400" b="1" dirty="0"/>
              <a:t>valid,</a:t>
            </a:r>
            <a:r>
              <a:rPr lang="en-ZA" sz="2400" dirty="0"/>
              <a:t> </a:t>
            </a:r>
            <a:r>
              <a:rPr lang="en-ZA" sz="2400" b="1" dirty="0"/>
              <a:t>reliable </a:t>
            </a:r>
            <a:r>
              <a:rPr lang="en-ZA" sz="2400" dirty="0"/>
              <a:t>and </a:t>
            </a:r>
            <a:r>
              <a:rPr lang="en-ZA" sz="2400" b="1" dirty="0"/>
              <a:t>practicable manner </a:t>
            </a:r>
            <a:r>
              <a:rPr lang="en-ZA" sz="2400" dirty="0"/>
              <a:t>that is </a:t>
            </a:r>
            <a:r>
              <a:rPr lang="en-ZA" sz="2400" b="1" dirty="0"/>
              <a:t>free of bias </a:t>
            </a:r>
            <a:r>
              <a:rPr lang="en-ZA" sz="2400" dirty="0"/>
              <a:t>and</a:t>
            </a:r>
            <a:r>
              <a:rPr lang="en-ZA" sz="2400" b="1" dirty="0"/>
              <a:t> discrimination.</a:t>
            </a:r>
            <a:endParaRPr lang="en-US" sz="2400" dirty="0"/>
          </a:p>
        </p:txBody>
      </p:sp>
    </p:spTree>
    <p:extLst>
      <p:ext uri="{BB962C8B-B14F-4D97-AF65-F5344CB8AC3E}">
        <p14:creationId xmlns:p14="http://schemas.microsoft.com/office/powerpoint/2010/main" val="18300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Disadvantages of OBET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5" name="Content Placeholder 4"/>
          <p:cNvSpPr>
            <a:spLocks noGrp="1"/>
          </p:cNvSpPr>
          <p:nvPr>
            <p:ph sz="quarter" idx="1"/>
          </p:nvPr>
        </p:nvSpPr>
        <p:spPr/>
        <p:txBody>
          <a:bodyPr>
            <a:normAutofit/>
          </a:bodyPr>
          <a:lstStyle/>
          <a:p>
            <a:pPr fontAlgn="base"/>
            <a:r>
              <a:rPr lang="en-ZA" sz="2800" dirty="0"/>
              <a:t>SAQA structures are bureaucratic and inhibit good intentions of OBE approach. </a:t>
            </a:r>
          </a:p>
          <a:p>
            <a:pPr lvl="0" fontAlgn="base"/>
            <a:r>
              <a:rPr lang="en-ZA" sz="2800" dirty="0"/>
              <a:t>Standard-generating bodies may manipulate standard setting process to achieve  own objectives. </a:t>
            </a:r>
          </a:p>
          <a:p>
            <a:pPr lvl="0" fontAlgn="base"/>
            <a:r>
              <a:rPr lang="en-ZA" sz="2800" dirty="0"/>
              <a:t>Requires quality assurance systems.</a:t>
            </a:r>
          </a:p>
          <a:p>
            <a:pPr lvl="0" fontAlgn="base"/>
            <a:r>
              <a:rPr lang="en-ZA" sz="2800" dirty="0"/>
              <a:t>Assessment methods are time-consuming to implement. </a:t>
            </a:r>
          </a:p>
          <a:p>
            <a:pPr lvl="0" fontAlgn="base"/>
            <a:r>
              <a:rPr lang="en-ZA" sz="2800" dirty="0"/>
              <a:t>Trainers must be retrained to acquire knowledge, values and competencies to implement OBE. </a:t>
            </a:r>
          </a:p>
          <a:p>
            <a:endParaRPr lang="en-ZA" sz="2800" dirty="0"/>
          </a:p>
        </p:txBody>
      </p:sp>
    </p:spTree>
    <p:extLst>
      <p:ext uri="{BB962C8B-B14F-4D97-AF65-F5344CB8AC3E}">
        <p14:creationId xmlns:p14="http://schemas.microsoft.com/office/powerpoint/2010/main" val="37820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Disadvantages of OBET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5" name="Content Placeholder 4"/>
          <p:cNvSpPr>
            <a:spLocks noGrp="1"/>
          </p:cNvSpPr>
          <p:nvPr>
            <p:ph sz="quarter" idx="1"/>
          </p:nvPr>
        </p:nvSpPr>
        <p:spPr>
          <a:xfrm>
            <a:off x="467544" y="1701328"/>
            <a:ext cx="4392488" cy="4680000"/>
          </a:xfrm>
        </p:spPr>
        <p:txBody>
          <a:bodyPr>
            <a:normAutofit/>
          </a:bodyPr>
          <a:lstStyle/>
          <a:p>
            <a:pPr lvl="0" fontAlgn="base"/>
            <a:r>
              <a:rPr lang="en-ZA" sz="2800" dirty="0"/>
              <a:t>Rapid changes in modern work environment often require short-term follow-up training</a:t>
            </a:r>
          </a:p>
          <a:p>
            <a:pPr lvl="0" fontAlgn="base"/>
            <a:r>
              <a:rPr lang="en-ZA" sz="2800" dirty="0"/>
              <a:t>Training staff cannot wait for unit standards to be generated or updated. </a:t>
            </a:r>
          </a:p>
          <a:p>
            <a:pPr marL="0" indent="0">
              <a:lnSpc>
                <a:spcPct val="150000"/>
              </a:lnSpc>
              <a:buNone/>
            </a:pPr>
            <a:endParaRPr lang="en-ZA" dirty="0"/>
          </a:p>
        </p:txBody>
      </p:sp>
      <p:pic>
        <p:nvPicPr>
          <p:cNvPr id="16386" name="Picture 2" descr="C:\Users\Nortje\Pictures\Business LR (1)\New folder\Business LR - New 20130421\shutterstock_99147038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44824"/>
            <a:ext cx="2951088" cy="295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83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Outcomes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5" name="Content Placeholder 4"/>
          <p:cNvSpPr>
            <a:spLocks noGrp="1"/>
          </p:cNvSpPr>
          <p:nvPr>
            <p:ph sz="quarter" idx="1"/>
          </p:nvPr>
        </p:nvSpPr>
        <p:spPr>
          <a:xfrm>
            <a:off x="1615106" y="2124160"/>
            <a:ext cx="6917334" cy="2312952"/>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b="1" i="1" dirty="0"/>
              <a:t>The products of the learning process are called outcomes.</a:t>
            </a:r>
            <a:endParaRPr lang="en-ZA"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5" name="Content Placeholder 4"/>
          <p:cNvSpPr>
            <a:spLocks noGrp="1"/>
          </p:cNvSpPr>
          <p:nvPr>
            <p:ph sz="quarter" idx="1"/>
          </p:nvPr>
        </p:nvSpPr>
        <p:spPr/>
        <p:txBody>
          <a:bodyPr>
            <a:normAutofit/>
          </a:bodyPr>
          <a:lstStyle/>
          <a:p>
            <a:r>
              <a:rPr lang="en-ZA" sz="2800" dirty="0"/>
              <a:t>Stakeholders and experts decide on end products of learning  </a:t>
            </a:r>
            <a:r>
              <a:rPr lang="en-ZA" sz="2800" i="1" dirty="0"/>
              <a:t>before</a:t>
            </a:r>
            <a:r>
              <a:rPr lang="en-ZA" sz="2800" dirty="0"/>
              <a:t> learning takes place.</a:t>
            </a:r>
          </a:p>
          <a:p>
            <a:r>
              <a:rPr lang="en-ZA" sz="2800" dirty="0"/>
              <a:t>Outcomes are written  as statements </a:t>
            </a:r>
          </a:p>
          <a:p>
            <a:r>
              <a:rPr lang="en-ZA" sz="2800" dirty="0"/>
              <a:t>Statements are used to develop learning programmes.</a:t>
            </a:r>
          </a:p>
          <a:p>
            <a:r>
              <a:rPr lang="en-ZA" sz="2800" dirty="0"/>
              <a:t>Activities, methods and assessment strategies used during training directed at achieving learning outcomes.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5" name="Content Placeholder 4"/>
          <p:cNvSpPr>
            <a:spLocks noGrp="1"/>
          </p:cNvSpPr>
          <p:nvPr>
            <p:ph sz="quarter" idx="1"/>
          </p:nvPr>
        </p:nvSpPr>
        <p:spPr/>
        <p:txBody>
          <a:bodyPr/>
          <a:lstStyle/>
          <a:p>
            <a:r>
              <a:rPr lang="en-ZA" b="1" dirty="0"/>
              <a:t>Two types of outcomes:</a:t>
            </a:r>
          </a:p>
          <a:p>
            <a:endParaRPr lang="en-ZA" dirty="0"/>
          </a:p>
          <a:p>
            <a:pPr marL="0" indent="0">
              <a:buNone/>
            </a:pPr>
            <a:endParaRPr lang="en-ZA" dirty="0"/>
          </a:p>
          <a:p>
            <a:endParaRPr lang="en-ZA" dirty="0"/>
          </a:p>
          <a:p>
            <a:endParaRPr lang="en-ZA" dirty="0"/>
          </a:p>
          <a:p>
            <a:pPr marL="0" indent="0">
              <a:buNone/>
            </a:pPr>
            <a:endParaRPr lang="en-ZA" dirty="0"/>
          </a:p>
          <a:p>
            <a:pPr marL="0" indent="0">
              <a:buNone/>
            </a:pPr>
            <a:endParaRPr lang="en-ZA" dirty="0"/>
          </a:p>
        </p:txBody>
      </p:sp>
      <p:graphicFrame>
        <p:nvGraphicFramePr>
          <p:cNvPr id="7" name="Diagram 6"/>
          <p:cNvGraphicFramePr/>
          <p:nvPr>
            <p:extLst>
              <p:ext uri="{D42A27DB-BD31-4B8C-83A1-F6EECF244321}">
                <p14:modId xmlns:p14="http://schemas.microsoft.com/office/powerpoint/2010/main" val="474885214"/>
              </p:ext>
            </p:extLst>
          </p:nvPr>
        </p:nvGraphicFramePr>
        <p:xfrm>
          <a:off x="467544" y="1628800"/>
          <a:ext cx="8136904"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61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CAE352B-CA6B-413C-B7D0-A2CB4767F4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0DE3CF33-EF04-4DB8-928D-C714A13D38A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A2870E16-71D6-4806-8784-E0688F2E258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E350C375-8360-428D-9E41-82119B61DAFB}"/>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AC4FED5B-13DB-4D45-9923-1B4079D875D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F3848CF4-AC04-4961-BE7A-662AF3E5AF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criteria</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5" name="Content Placeholder 4"/>
          <p:cNvSpPr>
            <a:spLocks noGrp="1"/>
          </p:cNvSpPr>
          <p:nvPr>
            <p:ph sz="quarter" idx="1"/>
          </p:nvPr>
        </p:nvSpPr>
        <p:spPr>
          <a:xfrm>
            <a:off x="1615106" y="1844824"/>
            <a:ext cx="6917334" cy="4365476"/>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dirty="0"/>
              <a:t>Assessment criteria are </a:t>
            </a:r>
            <a:r>
              <a:rPr lang="en-ZA" b="1" dirty="0"/>
              <a:t>statements</a:t>
            </a:r>
            <a:r>
              <a:rPr lang="en-ZA" dirty="0"/>
              <a:t> that describe the </a:t>
            </a:r>
            <a:r>
              <a:rPr lang="en-ZA" b="1" dirty="0"/>
              <a:t>standard</a:t>
            </a:r>
            <a:r>
              <a:rPr lang="en-ZA" dirty="0"/>
              <a:t> to which learners must </a:t>
            </a:r>
            <a:r>
              <a:rPr lang="en-ZA" b="1" dirty="0"/>
              <a:t>perform</a:t>
            </a:r>
            <a:r>
              <a:rPr lang="en-ZA" dirty="0"/>
              <a:t> the actions, roles, knowledge, understanding, skills, values and attitudes stated in the outcomes. </a:t>
            </a:r>
          </a:p>
          <a:p>
            <a:r>
              <a:rPr lang="en-ZA" dirty="0"/>
              <a:t> are a clear and transparent expression of requirements against which successful (or unsuccessful) performance is assessed.</a:t>
            </a:r>
            <a:endParaRPr lang="en-ZA"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917" y="1249970"/>
            <a:ext cx="2004668" cy="783392"/>
          </a:xfrm>
          <a:prstGeom prst="rect">
            <a:avLst/>
          </a:prstGeom>
          <a:noFill/>
        </p:spPr>
      </p:pic>
    </p:spTree>
    <p:extLst>
      <p:ext uri="{BB962C8B-B14F-4D97-AF65-F5344CB8AC3E}">
        <p14:creationId xmlns:p14="http://schemas.microsoft.com/office/powerpoint/2010/main" val="307885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The assessment criteria should specify:</a:t>
            </a:r>
          </a:p>
          <a:p>
            <a:pPr lvl="0"/>
            <a:r>
              <a:rPr lang="en-ZA" b="1" dirty="0"/>
              <a:t>Knowledge</a:t>
            </a:r>
            <a:r>
              <a:rPr lang="en-ZA" dirty="0"/>
              <a:t>, </a:t>
            </a:r>
            <a:r>
              <a:rPr lang="en-ZA" b="1" dirty="0"/>
              <a:t>understanding, action(s), roles, skills, values and attitude</a:t>
            </a:r>
            <a:r>
              <a:rPr lang="en-ZA" dirty="0"/>
              <a:t>s that a learner has to display to provide </a:t>
            </a:r>
            <a:r>
              <a:rPr lang="en-ZA" b="1" dirty="0"/>
              <a:t>evidence</a:t>
            </a:r>
            <a:r>
              <a:rPr lang="en-ZA" dirty="0"/>
              <a:t> that outcomes and competence have been achieved</a:t>
            </a:r>
          </a:p>
          <a:p>
            <a:pPr lvl="0"/>
            <a:r>
              <a:rPr lang="en-ZA" b="1" dirty="0"/>
              <a:t>Level </a:t>
            </a:r>
            <a:r>
              <a:rPr lang="en-ZA" dirty="0"/>
              <a:t>of </a:t>
            </a:r>
            <a:r>
              <a:rPr lang="en-ZA" b="1" dirty="0"/>
              <a:t>complexity </a:t>
            </a:r>
            <a:r>
              <a:rPr lang="en-ZA" dirty="0"/>
              <a:t>and </a:t>
            </a:r>
            <a:r>
              <a:rPr lang="en-ZA" b="1" dirty="0"/>
              <a:t>quality</a:t>
            </a:r>
            <a:r>
              <a:rPr lang="en-ZA" dirty="0"/>
              <a:t> of these</a:t>
            </a:r>
          </a:p>
          <a:p>
            <a:pPr lvl="0"/>
            <a:r>
              <a:rPr lang="en-ZA" b="1" dirty="0"/>
              <a:t>Context</a:t>
            </a:r>
            <a:r>
              <a:rPr lang="en-ZA" dirty="0"/>
              <a:t> of and </a:t>
            </a:r>
            <a:r>
              <a:rPr lang="en-ZA" b="1" dirty="0"/>
              <a:t>conditions</a:t>
            </a:r>
            <a:r>
              <a:rPr lang="en-ZA" dirty="0"/>
              <a:t> under which demonstrations should occur</a:t>
            </a:r>
          </a:p>
          <a:p>
            <a:pPr marL="0" indent="0">
              <a:buNone/>
            </a:pPr>
            <a:endParaRPr lang="en-ZA" dirty="0"/>
          </a:p>
        </p:txBody>
      </p:sp>
    </p:spTree>
    <p:extLst>
      <p:ext uri="{BB962C8B-B14F-4D97-AF65-F5344CB8AC3E}">
        <p14:creationId xmlns:p14="http://schemas.microsoft.com/office/powerpoint/2010/main" val="334533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sz="2800" b="1" i="1" dirty="0"/>
              <a:t>Write down notes about OBET that you can use in a debate for and against OBET. </a:t>
            </a:r>
          </a:p>
          <a:p>
            <a:r>
              <a:rPr lang="en-ZA" sz="2800" b="1" i="1" dirty="0"/>
              <a:t>These notes will help you complete Formative Assessment, Activity 1.1 in your PoE.</a:t>
            </a:r>
            <a:endParaRPr lang="en-ZA" sz="2800" dirty="0"/>
          </a:p>
          <a:p>
            <a:endParaRPr lang="en-ZA" sz="28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lstStyle/>
          <a:p>
            <a:r>
              <a:rPr lang="en-ZA" sz="5800" dirty="0"/>
              <a:t>Debate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Exit Level Outcomes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5" name="Content Placeholder 4"/>
          <p:cNvSpPr>
            <a:spLocks noGrp="1"/>
          </p:cNvSpPr>
          <p:nvPr>
            <p:ph sz="quarter" idx="1"/>
          </p:nvPr>
        </p:nvSpPr>
        <p:spPr>
          <a:xfrm>
            <a:off x="1615106" y="2124160"/>
            <a:ext cx="6917334" cy="3033032"/>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dirty="0"/>
              <a:t>Outcomes to be achieved by  qualifying learner at point at which he or she leaves the programme leading to a qualification and achievement of which entitles the learner to a qualification</a:t>
            </a:r>
            <a:endParaRPr lang="en-ZA"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30367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Exit Level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5" name="Content Placeholder 4"/>
          <p:cNvSpPr>
            <a:spLocks noGrp="1"/>
          </p:cNvSpPr>
          <p:nvPr>
            <p:ph sz="quarter" idx="1"/>
          </p:nvPr>
        </p:nvSpPr>
        <p:spPr/>
        <p:txBody>
          <a:bodyPr>
            <a:normAutofit/>
          </a:bodyPr>
          <a:lstStyle/>
          <a:p>
            <a:r>
              <a:rPr lang="en-ZA" dirty="0"/>
              <a:t>Outcomes which define the level of performance to which a candidate completing qualification is assessed. </a:t>
            </a:r>
          </a:p>
          <a:p>
            <a:r>
              <a:rPr lang="en-ZA" dirty="0"/>
              <a:t>Exit Level Outcomes organise  unit standards into coherent clusters, thus facilitating integrated assessment. </a:t>
            </a:r>
          </a:p>
          <a:p>
            <a:r>
              <a:rPr lang="en-ZA" dirty="0"/>
              <a:t>Each Exit Level Outcome is defined by associated unit standards. </a:t>
            </a:r>
          </a:p>
          <a:p>
            <a:r>
              <a:rPr lang="en-ZA" dirty="0"/>
              <a:t>Some are CORE (compulsory), others may be ELECTIVES, with rules of combination provided. </a:t>
            </a:r>
          </a:p>
          <a:p>
            <a:r>
              <a:rPr lang="en-ZA" dirty="0"/>
              <a:t>Assessment criteria are provided for each ELO</a:t>
            </a:r>
            <a:endParaRPr lang="en-ZA" sz="2800" dirty="0"/>
          </a:p>
        </p:txBody>
      </p:sp>
    </p:spTree>
    <p:extLst>
      <p:ext uri="{BB962C8B-B14F-4D97-AF65-F5344CB8AC3E}">
        <p14:creationId xmlns:p14="http://schemas.microsoft.com/office/powerpoint/2010/main" val="144926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Rectangle 4"/>
          <p:cNvSpPr/>
          <p:nvPr/>
        </p:nvSpPr>
        <p:spPr>
          <a:xfrm>
            <a:off x="611560" y="1268760"/>
            <a:ext cx="5760640" cy="4124206"/>
          </a:xfrm>
          <a:prstGeom prst="rect">
            <a:avLst/>
          </a:prstGeom>
        </p:spPr>
        <p:txBody>
          <a:bodyPr wrap="square">
            <a:spAutoFit/>
          </a:bodyPr>
          <a:lstStyle/>
          <a:p>
            <a:r>
              <a:rPr lang="en-ZA" sz="2800" b="1" dirty="0"/>
              <a:t>Purpose of Assessor Training Programme</a:t>
            </a:r>
            <a:endParaRPr lang="en-US" sz="2800" b="1" dirty="0"/>
          </a:p>
          <a:p>
            <a:endParaRPr lang="en-ZA" sz="2400" dirty="0"/>
          </a:p>
          <a:p>
            <a:r>
              <a:rPr lang="en-ZA" sz="2600" dirty="0"/>
              <a:t>Learner gains  knowledge and skills to :</a:t>
            </a:r>
          </a:p>
          <a:p>
            <a:endParaRPr lang="en-US" sz="2600" dirty="0"/>
          </a:p>
          <a:p>
            <a:pPr marL="457200" lvl="0" indent="-457200" fontAlgn="base">
              <a:buFont typeface="Arial" panose="020B0604020202020204" pitchFamily="34" charset="0"/>
              <a:buChar char="•"/>
            </a:pPr>
            <a:r>
              <a:rPr lang="en-ZA" sz="2600" dirty="0">
                <a:effectLst>
                  <a:outerShdw sx="0" sy="0">
                    <a:srgbClr val="000000"/>
                  </a:outerShdw>
                </a:effectLst>
              </a:rPr>
              <a:t>Prove competence against all  outcomes of the Assessor Unit Standard.</a:t>
            </a:r>
            <a:endParaRPr lang="en-US" sz="2600" dirty="0">
              <a:effectLst>
                <a:outerShdw sx="0" sy="0">
                  <a:srgbClr val="000000"/>
                </a:outerShdw>
              </a:effectLst>
            </a:endParaRPr>
          </a:p>
          <a:p>
            <a:pPr marL="457200" lvl="0" indent="-457200" fontAlgn="base">
              <a:buFont typeface="Arial" panose="020B0604020202020204" pitchFamily="34" charset="0"/>
              <a:buChar char="•"/>
            </a:pPr>
            <a:r>
              <a:rPr lang="en-ZA" sz="2600" dirty="0">
                <a:effectLst>
                  <a:outerShdw sx="0" sy="0">
                    <a:srgbClr val="000000"/>
                  </a:outerShdw>
                </a:effectLst>
              </a:rPr>
              <a:t>Assess Learning within their field of expertise.</a:t>
            </a:r>
            <a:endParaRPr lang="en-US" sz="2400" dirty="0"/>
          </a:p>
        </p:txBody>
      </p:sp>
      <p:pic>
        <p:nvPicPr>
          <p:cNvPr id="3074" name="Picture 2" descr="C:\Users\Nortje\Pictures\Business LR (1)\Business LR (1)\shutterstock_96182549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596" y="2216150"/>
            <a:ext cx="2882900"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97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Critical Cross-field Outcomes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5" name="Content Placeholder 4"/>
          <p:cNvSpPr>
            <a:spLocks noGrp="1"/>
          </p:cNvSpPr>
          <p:nvPr>
            <p:ph sz="quarter" idx="1"/>
          </p:nvPr>
        </p:nvSpPr>
        <p:spPr>
          <a:xfrm>
            <a:off x="1615106" y="2124160"/>
            <a:ext cx="6917334" cy="3033032"/>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dirty="0"/>
              <a:t>Critical Cross-Field Outcomes refer to those generic outcomes that inform all teaching and learning. </a:t>
            </a:r>
            <a:endParaRPr lang="en-ZA"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37278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Critical Cross-field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5" name="Content Placeholder 4"/>
          <p:cNvSpPr>
            <a:spLocks noGrp="1"/>
          </p:cNvSpPr>
          <p:nvPr>
            <p:ph sz="quarter" idx="1"/>
          </p:nvPr>
        </p:nvSpPr>
        <p:spPr/>
        <p:txBody>
          <a:bodyPr>
            <a:normAutofit/>
          </a:bodyPr>
          <a:lstStyle/>
          <a:p>
            <a:r>
              <a:rPr lang="en-ZA" b="1" dirty="0"/>
              <a:t>Identify</a:t>
            </a:r>
            <a:r>
              <a:rPr lang="en-ZA" dirty="0"/>
              <a:t> and solve problems</a:t>
            </a:r>
          </a:p>
          <a:p>
            <a:r>
              <a:rPr lang="en-ZA" b="1" dirty="0"/>
              <a:t>Work</a:t>
            </a:r>
            <a:r>
              <a:rPr lang="en-ZA" dirty="0"/>
              <a:t> effectively with others as a member of a team, group, organisation, community</a:t>
            </a:r>
          </a:p>
          <a:p>
            <a:r>
              <a:rPr lang="en-ZA" b="1" dirty="0"/>
              <a:t>Organise</a:t>
            </a:r>
            <a:r>
              <a:rPr lang="en-ZA" dirty="0"/>
              <a:t> and manage oneself and one’s activities responsibly and effectively</a:t>
            </a:r>
          </a:p>
          <a:p>
            <a:r>
              <a:rPr lang="en-ZA" b="1" dirty="0"/>
              <a:t>Collect</a:t>
            </a:r>
            <a:r>
              <a:rPr lang="en-ZA" dirty="0"/>
              <a:t>, analyse, organise and critically evaluate information</a:t>
            </a:r>
          </a:p>
          <a:p>
            <a:r>
              <a:rPr lang="en-ZA" b="1" dirty="0"/>
              <a:t>Communicate</a:t>
            </a:r>
            <a:r>
              <a:rPr lang="en-ZA" dirty="0"/>
              <a:t> effectively using visual, mathematical and/or language skills in the modes of oral and/or written presentation</a:t>
            </a:r>
          </a:p>
          <a:p>
            <a:endParaRPr lang="en-ZA" sz="2800" dirty="0"/>
          </a:p>
        </p:txBody>
      </p:sp>
    </p:spTree>
    <p:extLst>
      <p:ext uri="{BB962C8B-B14F-4D97-AF65-F5344CB8AC3E}">
        <p14:creationId xmlns:p14="http://schemas.microsoft.com/office/powerpoint/2010/main" val="39688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Critical Cross-field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112</a:t>
            </a:fld>
            <a:endParaRPr lang="en-ZA" dirty="0"/>
          </a:p>
        </p:txBody>
      </p:sp>
      <p:pic>
        <p:nvPicPr>
          <p:cNvPr id="7" name="Picture 6">
            <a:extLst>
              <a:ext uri="{FF2B5EF4-FFF2-40B4-BE49-F238E27FC236}">
                <a16:creationId xmlns:a16="http://schemas.microsoft.com/office/drawing/2014/main" id="{3FDE9E23-A238-46D9-8DDF-5F7BE7DA2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115" y="1956246"/>
            <a:ext cx="3594100" cy="3594100"/>
          </a:xfrm>
          <a:prstGeom prst="rect">
            <a:avLst/>
          </a:prstGeom>
        </p:spPr>
      </p:pic>
      <p:sp>
        <p:nvSpPr>
          <p:cNvPr id="5" name="Content Placeholder 4"/>
          <p:cNvSpPr>
            <a:spLocks noGrp="1"/>
          </p:cNvSpPr>
          <p:nvPr>
            <p:ph sz="quarter" idx="1"/>
          </p:nvPr>
        </p:nvSpPr>
        <p:spPr>
          <a:xfrm>
            <a:off x="467544" y="1413296"/>
            <a:ext cx="5040560" cy="4680000"/>
          </a:xfrm>
        </p:spPr>
        <p:txBody>
          <a:bodyPr>
            <a:normAutofit lnSpcReduction="10000"/>
          </a:bodyPr>
          <a:lstStyle/>
          <a:p>
            <a:pPr lvl="0"/>
            <a:r>
              <a:rPr lang="en-ZA" dirty="0"/>
              <a:t>Use</a:t>
            </a:r>
            <a:r>
              <a:rPr lang="en-ZA" b="1" dirty="0"/>
              <a:t> science</a:t>
            </a:r>
            <a:r>
              <a:rPr lang="en-ZA" dirty="0"/>
              <a:t> and technology effectively and critically, showing responsibility towards the environment and health of others</a:t>
            </a:r>
          </a:p>
          <a:p>
            <a:pPr lvl="0"/>
            <a:r>
              <a:rPr lang="en-ZA" b="1" dirty="0"/>
              <a:t>Demonstrate</a:t>
            </a:r>
            <a:r>
              <a:rPr lang="en-ZA" dirty="0"/>
              <a:t> an understanding of the world as a set of related systems by recognising that problem-solving contexts do not exist in isolation</a:t>
            </a:r>
          </a:p>
          <a:p>
            <a:pPr lvl="0"/>
            <a:r>
              <a:rPr lang="en-ZA" b="1" dirty="0"/>
              <a:t>Contribute </a:t>
            </a:r>
            <a:r>
              <a:rPr lang="en-ZA" dirty="0"/>
              <a:t>and participate as responsible citizens</a:t>
            </a:r>
          </a:p>
          <a:p>
            <a:endParaRPr lang="en-ZA" sz="2800" dirty="0"/>
          </a:p>
        </p:txBody>
      </p:sp>
    </p:spTree>
    <p:extLst>
      <p:ext uri="{BB962C8B-B14F-4D97-AF65-F5344CB8AC3E}">
        <p14:creationId xmlns:p14="http://schemas.microsoft.com/office/powerpoint/2010/main" val="248747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Unit Standards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5" name="Content Placeholder 4"/>
          <p:cNvSpPr>
            <a:spLocks noGrp="1"/>
          </p:cNvSpPr>
          <p:nvPr>
            <p:ph sz="quarter" idx="1"/>
          </p:nvPr>
        </p:nvSpPr>
        <p:spPr/>
        <p:txBody>
          <a:bodyPr>
            <a:normAutofit/>
          </a:bodyPr>
          <a:lstStyle/>
          <a:p>
            <a:r>
              <a:rPr lang="en-ZA" sz="2800" dirty="0"/>
              <a:t>Description of end points of learning for which a learner will get credit</a:t>
            </a:r>
          </a:p>
          <a:p>
            <a:r>
              <a:rPr lang="en-ZA" sz="2800" dirty="0"/>
              <a:t>Unit standards can stand alone or as parts of qualifications</a:t>
            </a:r>
          </a:p>
        </p:txBody>
      </p:sp>
      <p:pic>
        <p:nvPicPr>
          <p:cNvPr id="2050" name="Picture 2" descr="C:\Users\Nortje\Pictures\Business LR (1)\shutterstock_7477779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56992"/>
            <a:ext cx="3528392" cy="288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37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Unit Standards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5" name="Content Placeholder 4"/>
          <p:cNvSpPr>
            <a:spLocks noGrp="1"/>
          </p:cNvSpPr>
          <p:nvPr>
            <p:ph sz="quarter" idx="1"/>
          </p:nvPr>
        </p:nvSpPr>
        <p:spPr/>
        <p:txBody>
          <a:bodyPr>
            <a:normAutofit/>
          </a:bodyPr>
          <a:lstStyle/>
          <a:p>
            <a:r>
              <a:rPr lang="en-ZA" sz="2800" dirty="0"/>
              <a:t>Description of end points of learning for which a learner will get credit</a:t>
            </a:r>
          </a:p>
          <a:p>
            <a:r>
              <a:rPr lang="en-ZA" sz="2800" dirty="0"/>
              <a:t>Unit standards can stand alone or as parts of qualifications</a:t>
            </a:r>
          </a:p>
        </p:txBody>
      </p:sp>
      <p:pic>
        <p:nvPicPr>
          <p:cNvPr id="2050" name="Picture 2" descr="C:\Users\Nortje\Pictures\Business LR (1)\shutterstock_7477779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56992"/>
            <a:ext cx="3528392" cy="2884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Unit Standard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5" name="Content Placeholder 4"/>
          <p:cNvSpPr>
            <a:spLocks noGrp="1"/>
          </p:cNvSpPr>
          <p:nvPr>
            <p:ph sz="quarter" idx="1"/>
          </p:nvPr>
        </p:nvSpPr>
        <p:spPr>
          <a:xfrm>
            <a:off x="2257400" y="2124160"/>
            <a:ext cx="6275040" cy="2889016"/>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b="1" i="1" dirty="0"/>
              <a:t>A </a:t>
            </a:r>
            <a:r>
              <a:rPr lang="en-ZA" sz="2800" b="1" i="1" u="sng" dirty="0"/>
              <a:t>unit standard </a:t>
            </a:r>
            <a:r>
              <a:rPr lang="en-ZA" sz="2800" b="1" i="1" dirty="0"/>
              <a:t>is the </a:t>
            </a:r>
            <a:r>
              <a:rPr lang="en-ZA" sz="2800" b="1" i="1" u="sng" dirty="0"/>
              <a:t>smallest unit</a:t>
            </a:r>
            <a:r>
              <a:rPr lang="en-ZA" sz="2800" b="1" i="1" dirty="0"/>
              <a:t> that can be credited to a learner.</a:t>
            </a:r>
            <a:endParaRPr lang="en-ZA"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792"/>
            <a:ext cx="8219256" cy="1008000"/>
          </a:xfrm>
        </p:spPr>
        <p:txBody>
          <a:bodyPr>
            <a:normAutofit fontScale="90000"/>
          </a:bodyPr>
          <a:lstStyle/>
          <a:p>
            <a:r>
              <a:rPr lang="en-ZA" dirty="0"/>
              <a:t>Unit Standards and Organisational Standards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5" name="Content Placeholder 4"/>
          <p:cNvSpPr>
            <a:spLocks noGrp="1"/>
          </p:cNvSpPr>
          <p:nvPr>
            <p:ph sz="quarter" idx="1"/>
          </p:nvPr>
        </p:nvSpPr>
        <p:spPr>
          <a:xfrm>
            <a:off x="467544" y="1917352"/>
            <a:ext cx="8219256" cy="4031928"/>
          </a:xfrm>
        </p:spPr>
        <p:txBody>
          <a:bodyPr>
            <a:normAutofit/>
          </a:bodyPr>
          <a:lstStyle/>
          <a:p>
            <a:pPr>
              <a:lnSpc>
                <a:spcPct val="110000"/>
              </a:lnSpc>
            </a:pPr>
            <a:r>
              <a:rPr lang="en-ZA" sz="2800" dirty="0"/>
              <a:t>Candidate may still need training for organisational competence.</a:t>
            </a:r>
          </a:p>
          <a:p>
            <a:pPr>
              <a:lnSpc>
                <a:spcPct val="110000"/>
              </a:lnSpc>
            </a:pPr>
            <a:r>
              <a:rPr lang="en-ZA" sz="2800" dirty="0"/>
              <a:t>Organisational Requirements mean any or all of the following:</a:t>
            </a:r>
          </a:p>
          <a:p>
            <a:pPr lvl="1" fontAlgn="base">
              <a:lnSpc>
                <a:spcPct val="110000"/>
              </a:lnSpc>
            </a:pPr>
            <a:r>
              <a:rPr lang="en-ZA" sz="2600" dirty="0"/>
              <a:t>Any method, process or procedure used.</a:t>
            </a:r>
          </a:p>
          <a:p>
            <a:pPr lvl="1" fontAlgn="base">
              <a:lnSpc>
                <a:spcPct val="110000"/>
              </a:lnSpc>
            </a:pPr>
            <a:r>
              <a:rPr lang="en-ZA" sz="2600" dirty="0"/>
              <a:t>Any rules and regulations. (e.g. Uniforms)</a:t>
            </a:r>
          </a:p>
          <a:p>
            <a:pPr lvl="1" fontAlgn="base">
              <a:lnSpc>
                <a:spcPct val="110000"/>
              </a:lnSpc>
            </a:pPr>
            <a:r>
              <a:rPr lang="en-ZA" sz="2600" dirty="0"/>
              <a:t>Any legal requirements. (e.g. Safety, health, or hygiene regulations)</a:t>
            </a:r>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5" name="Content Placeholder 4"/>
          <p:cNvSpPr>
            <a:spLocks noGrp="1"/>
          </p:cNvSpPr>
          <p:nvPr>
            <p:ph sz="quarter" idx="1"/>
          </p:nvPr>
        </p:nvSpPr>
        <p:spPr>
          <a:xfrm>
            <a:off x="2971800" y="1988840"/>
            <a:ext cx="5715000" cy="4107160"/>
          </a:xfrm>
        </p:spPr>
        <p:txBody>
          <a:bodyPr/>
          <a:lstStyle/>
          <a:p>
            <a:r>
              <a:rPr lang="en-ZA" sz="2800" b="1" i="1" dirty="0"/>
              <a:t>List documents in your workplace that identify organisational requirements. (Policies and procedures)</a:t>
            </a:r>
            <a:endParaRPr lang="en-ZA" sz="2800" dirty="0"/>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lstStyle/>
          <a:p>
            <a:r>
              <a:rPr lang="en-ZA" sz="5800" dirty="0"/>
              <a:t>List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Qualification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5" name="Content Placeholder 4"/>
          <p:cNvSpPr>
            <a:spLocks noGrp="1"/>
          </p:cNvSpPr>
          <p:nvPr>
            <p:ph sz="quarter" idx="1"/>
          </p:nvPr>
        </p:nvSpPr>
        <p:spPr>
          <a:xfrm>
            <a:off x="1615106" y="2124160"/>
            <a:ext cx="6917334" cy="3105040"/>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b="1" i="1" dirty="0"/>
              <a:t>A qualification is a </a:t>
            </a:r>
            <a:r>
              <a:rPr lang="en-ZA" sz="2800" b="1" i="1" u="sng" dirty="0"/>
              <a:t>planned combination </a:t>
            </a:r>
            <a:r>
              <a:rPr lang="en-ZA" sz="2800" b="1" i="1" dirty="0"/>
              <a:t>of learning outcomes that have a </a:t>
            </a:r>
            <a:r>
              <a:rPr lang="en-ZA" sz="2800" b="1" i="1" u="sng" dirty="0"/>
              <a:t>defined purpose or purposes</a:t>
            </a:r>
            <a:endParaRPr lang="en-ZA" sz="2800" u="sng"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Qualifications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5" name="Content Placeholder 4"/>
          <p:cNvSpPr>
            <a:spLocks noGrp="1"/>
          </p:cNvSpPr>
          <p:nvPr>
            <p:ph sz="quarter" idx="1"/>
          </p:nvPr>
        </p:nvSpPr>
        <p:spPr/>
        <p:txBody>
          <a:bodyPr>
            <a:normAutofit/>
          </a:bodyPr>
          <a:lstStyle/>
          <a:p>
            <a:pPr lvl="0" fontAlgn="base"/>
            <a:r>
              <a:rPr lang="en-ZA" sz="2800" dirty="0"/>
              <a:t>Planned combination of learning outcomes.</a:t>
            </a:r>
          </a:p>
          <a:p>
            <a:pPr lvl="0" fontAlgn="base"/>
            <a:r>
              <a:rPr lang="en-ZA" sz="2800" dirty="0"/>
              <a:t>Value added to qualifying learner.</a:t>
            </a:r>
          </a:p>
          <a:p>
            <a:pPr lvl="0" fontAlgn="base"/>
            <a:r>
              <a:rPr lang="en-ZA" sz="2800" dirty="0"/>
              <a:t>Benefits to society and economy through increasing social and economic productivity, providing specifically skilled/professional people</a:t>
            </a:r>
          </a:p>
          <a:p>
            <a:pPr lvl="0" fontAlgn="base"/>
            <a:r>
              <a:rPr lang="en-ZA" sz="2800" dirty="0"/>
              <a:t>Compliance with objectives of the NQF.</a:t>
            </a:r>
          </a:p>
          <a:p>
            <a:pPr lvl="0" fontAlgn="base"/>
            <a:r>
              <a:rPr lang="en-ZA" sz="2800" dirty="0"/>
              <a:t>Inclusion of both specific and critical cross-field outcomes</a:t>
            </a:r>
          </a:p>
          <a:p>
            <a:pPr lvl="0" fontAlgn="base"/>
            <a:r>
              <a:rPr lang="en-ZA" sz="2800" dirty="0"/>
              <a:t>International comparability.</a:t>
            </a:r>
          </a:p>
          <a:p>
            <a:pPr marL="0" lvl="0" indent="0" fontAlgn="base">
              <a:buNone/>
            </a:pPr>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sp>
        <p:nvSpPr>
          <p:cNvPr id="5" name="Rectangle 4"/>
          <p:cNvSpPr/>
          <p:nvPr/>
        </p:nvSpPr>
        <p:spPr>
          <a:xfrm>
            <a:off x="539552" y="1268760"/>
            <a:ext cx="8280920" cy="4062651"/>
          </a:xfrm>
          <a:prstGeom prst="rect">
            <a:avLst/>
          </a:prstGeom>
        </p:spPr>
        <p:txBody>
          <a:bodyPr wrap="square">
            <a:spAutoFit/>
          </a:bodyPr>
          <a:lstStyle/>
          <a:p>
            <a:r>
              <a:rPr lang="en-ZA" sz="2800" b="1" dirty="0"/>
              <a:t>Purpose of Assessor Training Programme</a:t>
            </a:r>
            <a:endParaRPr lang="en-US" sz="2800" b="1" dirty="0"/>
          </a:p>
          <a:p>
            <a:r>
              <a:rPr lang="en-ZA" sz="2400" dirty="0"/>
              <a:t> </a:t>
            </a:r>
          </a:p>
          <a:p>
            <a:r>
              <a:rPr lang="en-ZA" sz="2600" dirty="0"/>
              <a:t>Prove competence against the Specific Outcomes:</a:t>
            </a:r>
          </a:p>
          <a:p>
            <a:pPr marL="342900" indent="-342900">
              <a:lnSpc>
                <a:spcPct val="150000"/>
              </a:lnSpc>
              <a:buFont typeface="Arial" panose="020B0604020202020204" pitchFamily="34" charset="0"/>
              <a:buChar char="•"/>
            </a:pPr>
            <a:endParaRPr lang="en-ZA" sz="1600" dirty="0"/>
          </a:p>
          <a:p>
            <a:pPr marL="342900" indent="-342900">
              <a:buFont typeface="Arial" panose="020B0604020202020204" pitchFamily="34" charset="0"/>
              <a:buChar char="•"/>
            </a:pPr>
            <a:r>
              <a:rPr lang="en-ZA" sz="2600" dirty="0"/>
              <a:t>Demonstrate  understanding of Outcomes-based assessment</a:t>
            </a:r>
          </a:p>
          <a:p>
            <a:pPr marL="342900" indent="-342900">
              <a:buFont typeface="Arial" panose="020B0604020202020204" pitchFamily="34" charset="0"/>
              <a:buChar char="•"/>
            </a:pPr>
            <a:r>
              <a:rPr lang="en-ZA" sz="2600" dirty="0">
                <a:effectLst>
                  <a:outerShdw sx="0" sy="0">
                    <a:srgbClr val="000000"/>
                  </a:outerShdw>
                </a:effectLst>
              </a:rPr>
              <a:t>Plan and prepare for Assessment</a:t>
            </a:r>
            <a:endParaRPr lang="en-US" sz="2600" dirty="0">
              <a:effectLst>
                <a:outerShdw sx="0" sy="0">
                  <a:srgbClr val="000000"/>
                </a:outerShdw>
              </a:effectLst>
            </a:endParaRPr>
          </a:p>
          <a:p>
            <a:pPr marL="342900" lvl="0" indent="-342900" fontAlgn="base">
              <a:buFont typeface="Arial" panose="020B0604020202020204" pitchFamily="34" charset="0"/>
              <a:buChar char="•"/>
            </a:pPr>
            <a:r>
              <a:rPr lang="en-ZA" sz="2600" dirty="0">
                <a:effectLst>
                  <a:outerShdw sx="0" sy="0">
                    <a:srgbClr val="000000"/>
                  </a:outerShdw>
                </a:effectLst>
              </a:rPr>
              <a:t>Conduct outcomes-based assessment </a:t>
            </a:r>
            <a:endParaRPr lang="en-US" sz="2600" dirty="0">
              <a:effectLst>
                <a:outerShdw sx="0" sy="0">
                  <a:srgbClr val="000000"/>
                </a:outerShdw>
              </a:effectLst>
            </a:endParaRPr>
          </a:p>
          <a:p>
            <a:pPr marL="342900" lvl="0" indent="-342900" fontAlgn="base">
              <a:buFont typeface="Arial" panose="020B0604020202020204" pitchFamily="34" charset="0"/>
              <a:buChar char="•"/>
            </a:pPr>
            <a:r>
              <a:rPr lang="en-ZA" sz="2600" dirty="0">
                <a:effectLst>
                  <a:outerShdw sx="0" sy="0">
                    <a:srgbClr val="000000"/>
                  </a:outerShdw>
                </a:effectLst>
              </a:rPr>
              <a:t>Provide feedback</a:t>
            </a:r>
          </a:p>
          <a:p>
            <a:pPr marL="342900" lvl="0" indent="-342900" fontAlgn="base">
              <a:buFont typeface="Arial" panose="020B0604020202020204" pitchFamily="34" charset="0"/>
              <a:buChar char="•"/>
            </a:pPr>
            <a:r>
              <a:rPr lang="en-ZA" sz="2600" dirty="0">
                <a:effectLst>
                  <a:outerShdw sx="0" sy="0">
                    <a:srgbClr val="000000"/>
                  </a:outerShdw>
                </a:effectLst>
              </a:rPr>
              <a:t>Review assessment</a:t>
            </a:r>
            <a:endParaRPr lang="en-US" sz="2400" dirty="0"/>
          </a:p>
        </p:txBody>
      </p:sp>
    </p:spTree>
    <p:extLst>
      <p:ext uri="{BB962C8B-B14F-4D97-AF65-F5344CB8AC3E}">
        <p14:creationId xmlns:p14="http://schemas.microsoft.com/office/powerpoint/2010/main" val="37783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Qualifications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5" name="Content Placeholder 4"/>
          <p:cNvSpPr>
            <a:spLocks noGrp="1"/>
          </p:cNvSpPr>
          <p:nvPr>
            <p:ph sz="quarter" idx="1"/>
          </p:nvPr>
        </p:nvSpPr>
        <p:spPr/>
        <p:txBody>
          <a:bodyPr>
            <a:noAutofit/>
          </a:bodyPr>
          <a:lstStyle/>
          <a:p>
            <a:pPr fontAlgn="base"/>
            <a:r>
              <a:rPr lang="en-ZA" sz="2800" dirty="0"/>
              <a:t>Integrated assessment appropriately incorporated to ensure purpose of the qualification is achieved, </a:t>
            </a:r>
          </a:p>
          <a:p>
            <a:pPr lvl="0" fontAlgn="base"/>
            <a:r>
              <a:rPr lang="en-ZA" sz="2800" dirty="0"/>
              <a:t>Use  range of assessment methods and instruments</a:t>
            </a:r>
          </a:p>
          <a:p>
            <a:pPr lvl="0" fontAlgn="base"/>
            <a:r>
              <a:rPr lang="en-ZA" sz="2800" dirty="0"/>
              <a:t>Assessment in both formative and summative.</a:t>
            </a:r>
          </a:p>
          <a:p>
            <a:pPr lvl="0" fontAlgn="base"/>
            <a:r>
              <a:rPr lang="en-ZA" sz="2800" dirty="0"/>
              <a:t>Qualification may be achieved in whole or in part through  RPL that may have been achieved through formal, non-formal and informal learning and work experience</a:t>
            </a:r>
          </a:p>
        </p:txBody>
      </p:sp>
    </p:spTree>
    <p:extLst>
      <p:ext uri="{BB962C8B-B14F-4D97-AF65-F5344CB8AC3E}">
        <p14:creationId xmlns:p14="http://schemas.microsoft.com/office/powerpoint/2010/main" val="131396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Qualifications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5" name="Content Placeholder 4"/>
          <p:cNvSpPr>
            <a:spLocks noGrp="1"/>
          </p:cNvSpPr>
          <p:nvPr>
            <p:ph sz="quarter" idx="1"/>
          </p:nvPr>
        </p:nvSpPr>
        <p:spPr>
          <a:xfrm>
            <a:off x="3193504" y="1485304"/>
            <a:ext cx="5770984" cy="4680000"/>
          </a:xfrm>
        </p:spPr>
        <p:txBody>
          <a:bodyPr>
            <a:normAutofit/>
          </a:bodyPr>
          <a:lstStyle/>
          <a:p>
            <a:r>
              <a:rPr lang="en-ZA" sz="2800" dirty="0"/>
              <a:t>Assessment for qualifications should, take into account the following:</a:t>
            </a:r>
          </a:p>
          <a:p>
            <a:endParaRPr lang="en-ZA" sz="2800" dirty="0"/>
          </a:p>
          <a:p>
            <a:pPr lvl="1" fontAlgn="base"/>
            <a:r>
              <a:rPr lang="en-ZA" sz="2600" dirty="0"/>
              <a:t>Applied competence </a:t>
            </a:r>
          </a:p>
          <a:p>
            <a:pPr lvl="1" fontAlgn="base"/>
            <a:r>
              <a:rPr lang="en-ZA" sz="2600" dirty="0"/>
              <a:t>Specific and critical cross-field outcomes </a:t>
            </a:r>
          </a:p>
          <a:p>
            <a:pPr>
              <a:lnSpc>
                <a:spcPct val="150000"/>
              </a:lnSpc>
            </a:pPr>
            <a:endParaRPr lang="en-ZA" dirty="0"/>
          </a:p>
        </p:txBody>
      </p:sp>
      <p:pic>
        <p:nvPicPr>
          <p:cNvPr id="17410" name="Picture 2" descr="C:\Users\Nortje\Pictures\Business LR (1)\New folder\Business LR - New 20130421\3D Men Teacher and Stud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53" y="2276872"/>
            <a:ext cx="2951511" cy="29372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73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Qualifications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5" name="Content Placeholder 4"/>
          <p:cNvSpPr>
            <a:spLocks noGrp="1"/>
          </p:cNvSpPr>
          <p:nvPr>
            <p:ph sz="quarter" idx="1"/>
          </p:nvPr>
        </p:nvSpPr>
        <p:spPr>
          <a:xfrm>
            <a:off x="467544" y="1196752"/>
            <a:ext cx="8352928" cy="4896544"/>
          </a:xfrm>
        </p:spPr>
        <p:txBody>
          <a:bodyPr>
            <a:normAutofit fontScale="92500"/>
          </a:bodyPr>
          <a:lstStyle/>
          <a:p>
            <a:pPr marL="0" indent="0">
              <a:buNone/>
            </a:pPr>
            <a:r>
              <a:rPr lang="en-ZA" sz="3000" dirty="0"/>
              <a:t>Design of assessment for qualifications  take into account:</a:t>
            </a:r>
          </a:p>
          <a:p>
            <a:pPr marL="0" indent="0">
              <a:buNone/>
            </a:pPr>
            <a:endParaRPr lang="en-ZA" sz="3000" dirty="0"/>
          </a:p>
          <a:p>
            <a:pPr lvl="1" fontAlgn="base">
              <a:lnSpc>
                <a:spcPct val="110000"/>
              </a:lnSpc>
            </a:pPr>
            <a:r>
              <a:rPr lang="en-ZA" sz="2800" dirty="0"/>
              <a:t>skills learner will have</a:t>
            </a:r>
          </a:p>
          <a:p>
            <a:pPr lvl="1" fontAlgn="base">
              <a:lnSpc>
                <a:spcPct val="110000"/>
              </a:lnSpc>
            </a:pPr>
            <a:r>
              <a:rPr lang="en-ZA" sz="2800" dirty="0"/>
              <a:t>equivalence of skills, status, recognition, with learners who have  acquired same or similar qualification</a:t>
            </a:r>
          </a:p>
          <a:p>
            <a:pPr lvl="1" fontAlgn="base">
              <a:lnSpc>
                <a:spcPct val="110000"/>
              </a:lnSpc>
            </a:pPr>
            <a:r>
              <a:rPr lang="en-ZA" sz="2800" dirty="0"/>
              <a:t>Formative and summative assessments and range of assessment methods and instruments.</a:t>
            </a:r>
          </a:p>
          <a:p>
            <a:pPr lvl="1" fontAlgn="base">
              <a:lnSpc>
                <a:spcPct val="110000"/>
              </a:lnSpc>
            </a:pPr>
            <a:r>
              <a:rPr lang="en-ZA" sz="2800" dirty="0"/>
              <a:t>integration of roles, actions, skills, behaviours, as specified in the learning outcomes, </a:t>
            </a:r>
          </a:p>
          <a:p>
            <a:pPr lvl="1"/>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Full Qualification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5" name="Content Placeholder 4"/>
          <p:cNvSpPr>
            <a:spLocks noGrp="1"/>
          </p:cNvSpPr>
          <p:nvPr>
            <p:ph sz="quarter" idx="1"/>
          </p:nvPr>
        </p:nvSpPr>
        <p:spPr>
          <a:xfrm>
            <a:off x="467544" y="1196752"/>
            <a:ext cx="8352928" cy="4896544"/>
          </a:xfrm>
        </p:spPr>
        <p:txBody>
          <a:bodyPr>
            <a:normAutofit/>
          </a:bodyPr>
          <a:lstStyle/>
          <a:p>
            <a:pPr marL="0" indent="0">
              <a:buNone/>
            </a:pPr>
            <a:r>
              <a:rPr lang="en-ZA" sz="2800" dirty="0"/>
              <a:t>Can be based on </a:t>
            </a:r>
            <a:r>
              <a:rPr lang="en-ZA" sz="2800" b="1" dirty="0"/>
              <a:t>exit-level outcomes </a:t>
            </a:r>
            <a:r>
              <a:rPr lang="en-ZA" sz="2800" dirty="0"/>
              <a:t>and </a:t>
            </a:r>
            <a:r>
              <a:rPr lang="en-ZA" sz="2800" b="1" dirty="0"/>
              <a:t>assessment criteria or on unit standards. </a:t>
            </a:r>
            <a:r>
              <a:rPr lang="en-ZA" sz="2800" dirty="0"/>
              <a:t>Three essential ideas underlying qualifications-setting are that qualifications should be:</a:t>
            </a:r>
          </a:p>
          <a:p>
            <a:pPr marL="0" indent="0">
              <a:buNone/>
            </a:pPr>
            <a:endParaRPr lang="en-ZA" sz="2800" dirty="0"/>
          </a:p>
          <a:p>
            <a:pPr lvl="0"/>
            <a:r>
              <a:rPr lang="en-ZA" sz="2800" b="1" dirty="0"/>
              <a:t>Learner-centred</a:t>
            </a:r>
            <a:r>
              <a:rPr lang="en-ZA" sz="2800" dirty="0"/>
              <a:t> (serve the purpose of the learner)</a:t>
            </a:r>
          </a:p>
          <a:p>
            <a:pPr lvl="0"/>
            <a:r>
              <a:rPr lang="en-ZA" sz="2800" b="1" dirty="0"/>
              <a:t>Democratic </a:t>
            </a:r>
            <a:r>
              <a:rPr lang="en-ZA" sz="2800" dirty="0"/>
              <a:t>(developed in a consultative manner)</a:t>
            </a:r>
          </a:p>
          <a:p>
            <a:pPr lvl="0"/>
            <a:r>
              <a:rPr lang="en-ZA" sz="2800" b="1" dirty="0"/>
              <a:t>Outcomes-based</a:t>
            </a:r>
            <a:r>
              <a:rPr lang="en-ZA" sz="2800" dirty="0"/>
              <a:t> (focus on outcomes of learning rather than the process of teaching or learning)</a:t>
            </a:r>
          </a:p>
          <a:p>
            <a:pPr lvl="1"/>
            <a:endParaRPr lang="en-ZA" dirty="0"/>
          </a:p>
        </p:txBody>
      </p:sp>
    </p:spTree>
    <p:extLst>
      <p:ext uri="{BB962C8B-B14F-4D97-AF65-F5344CB8AC3E}">
        <p14:creationId xmlns:p14="http://schemas.microsoft.com/office/powerpoint/2010/main" val="32540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124</a:t>
            </a:fld>
            <a:endParaRPr lang="en-ZA" dirty="0"/>
          </a:p>
        </p:txBody>
      </p:sp>
      <p:graphicFrame>
        <p:nvGraphicFramePr>
          <p:cNvPr id="8" name="Diagram 7"/>
          <p:cNvGraphicFramePr/>
          <p:nvPr>
            <p:extLst>
              <p:ext uri="{D42A27DB-BD31-4B8C-83A1-F6EECF244321}">
                <p14:modId xmlns:p14="http://schemas.microsoft.com/office/powerpoint/2010/main" val="1027658776"/>
              </p:ext>
            </p:extLst>
          </p:nvPr>
        </p:nvGraphicFramePr>
        <p:xfrm>
          <a:off x="395536" y="1397000"/>
          <a:ext cx="835292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741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6AC8E779-B936-4467-873E-BB5C2ECD21A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EF78125F-88B8-42B7-BC5D-753B2431A1D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FE12A034-CA54-41FA-809D-3C99D827EF1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D0BA6392-269C-46F2-BC81-C61CD5576C1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12436BF1-2A9A-4315-85D8-2234EB4D927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59609EA6-839D-4BA2-9960-9A487E1F5D5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BF77085B-6FCE-4F58-8037-03871537C69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B420F316-0FBB-4728-B112-17CA6593381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9411874A-FB92-43CD-B853-8003ADA4D94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EDB61B15-1D2F-460E-9635-A4A2C52E9A2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4235FF6F-FB2E-4D45-9FD7-DE833E2A5EEB}"/>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graphicEl>
                                              <a:dgm id="{68533C5B-9DA8-406C-A0F2-18182B6EA22C}"/>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graphicEl>
                                              <a:dgm id="{644A05EF-5652-4883-837B-7A75471FE75F}"/>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graphicEl>
                                              <a:dgm id="{6EFC81D0-6C96-4B83-955E-6E04B1C103C7}"/>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graphicEl>
                                              <a:dgm id="{5B1638B8-6642-42CE-ABF6-5DF7FFD934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How Qualifications are Identified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125</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868828313"/>
              </p:ext>
            </p:extLst>
          </p:nvPr>
        </p:nvGraphicFramePr>
        <p:xfrm>
          <a:off x="467544" y="1628800"/>
          <a:ext cx="7812868" cy="3627120"/>
        </p:xfrm>
        <a:graphic>
          <a:graphicData uri="http://schemas.openxmlformats.org/drawingml/2006/table">
            <a:tbl>
              <a:tblPr firstRow="1" bandRow="1">
                <a:tableStyleId>{5C22544A-7EE6-4342-B048-85BDC9FD1C3A}</a:tableStyleId>
              </a:tblPr>
              <a:tblGrid>
                <a:gridCol w="4824536">
                  <a:extLst>
                    <a:ext uri="{9D8B030D-6E8A-4147-A177-3AD203B41FA5}">
                      <a16:colId xmlns:a16="http://schemas.microsoft.com/office/drawing/2014/main" val="20000"/>
                    </a:ext>
                  </a:extLst>
                </a:gridCol>
                <a:gridCol w="2988332">
                  <a:extLst>
                    <a:ext uri="{9D8B030D-6E8A-4147-A177-3AD203B41FA5}">
                      <a16:colId xmlns:a16="http://schemas.microsoft.com/office/drawing/2014/main" val="20001"/>
                    </a:ext>
                  </a:extLst>
                </a:gridCol>
              </a:tblGrid>
              <a:tr h="0">
                <a:tc>
                  <a:txBody>
                    <a:bodyPr/>
                    <a:lstStyle/>
                    <a:p>
                      <a:pPr>
                        <a:spcBef>
                          <a:spcPts val="600"/>
                        </a:spcBef>
                        <a:spcAft>
                          <a:spcPts val="600"/>
                        </a:spcAft>
                        <a:tabLst>
                          <a:tab pos="2637155" algn="ctr"/>
                          <a:tab pos="5274310" algn="r"/>
                          <a:tab pos="2266950" algn="l"/>
                          <a:tab pos="2533650" algn="l"/>
                          <a:tab pos="2637155" algn="ctr"/>
                          <a:tab pos="4867275" algn="l"/>
                          <a:tab pos="5274310" algn="r"/>
                        </a:tabLst>
                      </a:pPr>
                      <a:r>
                        <a:rPr lang="en-ZA" sz="2800" dirty="0">
                          <a:effectLst/>
                        </a:rPr>
                        <a:t>Qualification</a:t>
                      </a:r>
                      <a:endParaRPr lang="en-ZA" sz="2800" dirty="0">
                        <a:effectLst/>
                        <a:latin typeface="Arial"/>
                        <a:ea typeface="SimSun"/>
                      </a:endParaRPr>
                    </a:p>
                  </a:txBody>
                  <a:tcPr marL="137160" marR="137160" marT="137160" marB="137160"/>
                </a:tc>
                <a:tc>
                  <a:txBody>
                    <a:bodyPr/>
                    <a:lstStyle/>
                    <a:p>
                      <a:pPr>
                        <a:spcBef>
                          <a:spcPts val="600"/>
                        </a:spcBef>
                        <a:spcAft>
                          <a:spcPts val="600"/>
                        </a:spcAft>
                        <a:tabLst>
                          <a:tab pos="2637155" algn="ctr"/>
                          <a:tab pos="5274310" algn="r"/>
                          <a:tab pos="2266950" algn="l"/>
                          <a:tab pos="2533650" algn="l"/>
                          <a:tab pos="2637155" algn="ctr"/>
                          <a:tab pos="4867275" algn="l"/>
                          <a:tab pos="5274310" algn="r"/>
                        </a:tabLst>
                      </a:pPr>
                      <a:r>
                        <a:rPr lang="en-ZA" sz="2800" dirty="0">
                          <a:effectLst/>
                        </a:rPr>
                        <a:t>A minimum of …..</a:t>
                      </a:r>
                      <a:endParaRPr lang="en-ZA" sz="2800" dirty="0">
                        <a:effectLst/>
                        <a:latin typeface="Arial"/>
                        <a:ea typeface="SimSun"/>
                      </a:endParaRPr>
                    </a:p>
                  </a:txBody>
                  <a:tcPr marL="137160" marR="137160" marT="137160" marB="137160"/>
                </a:tc>
                <a:extLst>
                  <a:ext uri="{0D108BD9-81ED-4DB2-BD59-A6C34878D82A}">
                    <a16:rowId xmlns:a16="http://schemas.microsoft.com/office/drawing/2014/main" val="10000"/>
                  </a:ext>
                </a:extLst>
              </a:tr>
              <a:tr h="0">
                <a:tc>
                  <a:txBody>
                    <a:bodyPr/>
                    <a:lstStyle/>
                    <a:p>
                      <a:pPr>
                        <a:spcAft>
                          <a:spcPts val="0"/>
                        </a:spcAft>
                        <a:tabLst>
                          <a:tab pos="2637155" algn="ctr"/>
                          <a:tab pos="5274310" algn="r"/>
                          <a:tab pos="2266950" algn="l"/>
                          <a:tab pos="2533650" algn="l"/>
                          <a:tab pos="2637155" algn="ctr"/>
                          <a:tab pos="4867275" algn="l"/>
                          <a:tab pos="5274310" algn="r"/>
                        </a:tabLst>
                      </a:pPr>
                      <a:r>
                        <a:rPr lang="en-ZA" sz="2400" dirty="0">
                          <a:effectLst/>
                        </a:rPr>
                        <a:t>National Certificate</a:t>
                      </a:r>
                      <a:endParaRPr lang="en-ZA" sz="2400" dirty="0">
                        <a:effectLst/>
                        <a:latin typeface="Arial"/>
                        <a:ea typeface="SimSun"/>
                      </a:endParaRPr>
                    </a:p>
                  </a:txBody>
                  <a:tcPr marL="137160" marR="137160" marT="137160" marB="137160"/>
                </a:tc>
                <a:tc>
                  <a:txBody>
                    <a:bodyPr/>
                    <a:lstStyle/>
                    <a:p>
                      <a:pPr>
                        <a:spcAft>
                          <a:spcPts val="0"/>
                        </a:spcAft>
                        <a:tabLst>
                          <a:tab pos="2637155" algn="ctr"/>
                          <a:tab pos="5274310" algn="r"/>
                          <a:tab pos="2266950" algn="l"/>
                          <a:tab pos="2533650" algn="l"/>
                          <a:tab pos="2637155" algn="ctr"/>
                          <a:tab pos="4867275" algn="l"/>
                          <a:tab pos="5274310" algn="r"/>
                        </a:tabLst>
                      </a:pPr>
                      <a:r>
                        <a:rPr lang="en-ZA" sz="2400" dirty="0">
                          <a:effectLst/>
                        </a:rPr>
                        <a:t>120 credits</a:t>
                      </a:r>
                      <a:endParaRPr lang="en-ZA" sz="2400" dirty="0">
                        <a:effectLst/>
                        <a:latin typeface="Arial"/>
                        <a:ea typeface="SimSun"/>
                      </a:endParaRPr>
                    </a:p>
                  </a:txBody>
                  <a:tcPr marL="137160" marR="137160" marT="137160" marB="137160"/>
                </a:tc>
                <a:extLst>
                  <a:ext uri="{0D108BD9-81ED-4DB2-BD59-A6C34878D82A}">
                    <a16:rowId xmlns:a16="http://schemas.microsoft.com/office/drawing/2014/main" val="10001"/>
                  </a:ext>
                </a:extLst>
              </a:tr>
              <a:tr h="0">
                <a:tc>
                  <a:txBody>
                    <a:bodyPr/>
                    <a:lstStyle/>
                    <a:p>
                      <a:pPr>
                        <a:spcAft>
                          <a:spcPts val="0"/>
                        </a:spcAft>
                        <a:tabLst>
                          <a:tab pos="2637155" algn="ctr"/>
                          <a:tab pos="5274310" algn="r"/>
                          <a:tab pos="2266950" algn="l"/>
                          <a:tab pos="2533650" algn="l"/>
                          <a:tab pos="2637155" algn="ctr"/>
                          <a:tab pos="4867275" algn="l"/>
                          <a:tab pos="5274310" algn="r"/>
                        </a:tabLst>
                      </a:pPr>
                      <a:r>
                        <a:rPr lang="en-ZA" sz="2400" dirty="0">
                          <a:effectLst/>
                        </a:rPr>
                        <a:t>National Diploma</a:t>
                      </a:r>
                      <a:endParaRPr lang="en-ZA" sz="2400" dirty="0">
                        <a:effectLst/>
                        <a:latin typeface="Arial"/>
                        <a:ea typeface="SimSun"/>
                      </a:endParaRPr>
                    </a:p>
                  </a:txBody>
                  <a:tcPr marL="137160" marR="137160" marT="137160" marB="137160"/>
                </a:tc>
                <a:tc>
                  <a:txBody>
                    <a:bodyPr/>
                    <a:lstStyle/>
                    <a:p>
                      <a:pPr>
                        <a:spcAft>
                          <a:spcPts val="0"/>
                        </a:spcAft>
                        <a:tabLst>
                          <a:tab pos="2637155" algn="ctr"/>
                          <a:tab pos="5274310" algn="r"/>
                          <a:tab pos="2266950" algn="l"/>
                          <a:tab pos="2533650" algn="l"/>
                          <a:tab pos="2637155" algn="ctr"/>
                          <a:tab pos="4867275" algn="l"/>
                          <a:tab pos="5274310" algn="r"/>
                        </a:tabLst>
                      </a:pPr>
                      <a:r>
                        <a:rPr lang="en-ZA" sz="2400" dirty="0">
                          <a:effectLst/>
                        </a:rPr>
                        <a:t>240 credits</a:t>
                      </a:r>
                      <a:endParaRPr lang="en-ZA" sz="2400" dirty="0">
                        <a:effectLst/>
                        <a:latin typeface="Arial"/>
                        <a:ea typeface="SimSun"/>
                      </a:endParaRPr>
                    </a:p>
                  </a:txBody>
                  <a:tcPr marL="137160" marR="137160" marT="137160" marB="137160"/>
                </a:tc>
                <a:extLst>
                  <a:ext uri="{0D108BD9-81ED-4DB2-BD59-A6C34878D82A}">
                    <a16:rowId xmlns:a16="http://schemas.microsoft.com/office/drawing/2014/main" val="10002"/>
                  </a:ext>
                </a:extLst>
              </a:tr>
              <a:tr h="0">
                <a:tc>
                  <a:txBody>
                    <a:bodyPr/>
                    <a:lstStyle/>
                    <a:p>
                      <a:pPr>
                        <a:spcAft>
                          <a:spcPts val="0"/>
                        </a:spcAft>
                        <a:tabLst>
                          <a:tab pos="2637155" algn="ctr"/>
                          <a:tab pos="5274310" algn="r"/>
                          <a:tab pos="2266950" algn="l"/>
                          <a:tab pos="2533650" algn="l"/>
                          <a:tab pos="2637155" algn="ctr"/>
                          <a:tab pos="4867275" algn="l"/>
                          <a:tab pos="5274310" algn="r"/>
                        </a:tabLst>
                      </a:pPr>
                      <a:r>
                        <a:rPr lang="en-ZA" sz="2400" dirty="0">
                          <a:effectLst/>
                        </a:rPr>
                        <a:t>National Bachelor Degree</a:t>
                      </a:r>
                      <a:endParaRPr lang="en-ZA" sz="2400" dirty="0">
                        <a:effectLst/>
                        <a:latin typeface="Arial"/>
                        <a:ea typeface="SimSun"/>
                      </a:endParaRPr>
                    </a:p>
                  </a:txBody>
                  <a:tcPr marL="137160" marR="137160" marT="137160" marB="137160"/>
                </a:tc>
                <a:tc>
                  <a:txBody>
                    <a:bodyPr/>
                    <a:lstStyle/>
                    <a:p>
                      <a:pPr algn="just">
                        <a:spcAft>
                          <a:spcPts val="0"/>
                        </a:spcAft>
                        <a:tabLst>
                          <a:tab pos="2266950" algn="l"/>
                          <a:tab pos="2533650" algn="l"/>
                          <a:tab pos="4867275" algn="l"/>
                        </a:tabLst>
                      </a:pPr>
                      <a:r>
                        <a:rPr lang="en-ZA" sz="2400" dirty="0">
                          <a:effectLst/>
                        </a:rPr>
                        <a:t>360 credits</a:t>
                      </a:r>
                      <a:endParaRPr lang="en-ZA" sz="2400" dirty="0">
                        <a:effectLst/>
                        <a:latin typeface="Arial"/>
                        <a:ea typeface="SimSun"/>
                        <a:cs typeface="Times New Roman"/>
                      </a:endParaRPr>
                    </a:p>
                  </a:txBody>
                  <a:tcPr marL="137160" marR="137160" marT="137160" marB="137160"/>
                </a:tc>
                <a:extLst>
                  <a:ext uri="{0D108BD9-81ED-4DB2-BD59-A6C34878D82A}">
                    <a16:rowId xmlns:a16="http://schemas.microsoft.com/office/drawing/2014/main" val="10003"/>
                  </a:ext>
                </a:extLst>
              </a:tr>
              <a:tr h="0">
                <a:tc>
                  <a:txBody>
                    <a:bodyPr/>
                    <a:lstStyle/>
                    <a:p>
                      <a:pPr marL="0" algn="l" rtl="0" eaLnBrk="1" latinLnBrk="0" hangingPunct="1">
                        <a:spcAft>
                          <a:spcPts val="0"/>
                        </a:spcAft>
                        <a:tabLst>
                          <a:tab pos="2637155" algn="ctr"/>
                          <a:tab pos="5274310" algn="r"/>
                          <a:tab pos="2266950" algn="l"/>
                          <a:tab pos="2533650" algn="l"/>
                          <a:tab pos="2637155" algn="ctr"/>
                          <a:tab pos="4867275" algn="l"/>
                          <a:tab pos="5274310" algn="r"/>
                        </a:tabLst>
                      </a:pPr>
                      <a:r>
                        <a:rPr kumimoji="0" lang="en-ZA" sz="2400" kern="1200" dirty="0">
                          <a:solidFill>
                            <a:schemeClr val="dk1"/>
                          </a:solidFill>
                          <a:effectLst/>
                          <a:latin typeface="+mn-lt"/>
                          <a:ea typeface="+mn-ea"/>
                          <a:cs typeface="+mn-cs"/>
                        </a:rPr>
                        <a:t>B Tech Degree or Professional Degree</a:t>
                      </a:r>
                    </a:p>
                  </a:txBody>
                  <a:tcPr marL="137160" marR="137160" marT="137160" marB="137160"/>
                </a:tc>
                <a:tc>
                  <a:txBody>
                    <a:bodyPr/>
                    <a:lstStyle/>
                    <a:p>
                      <a:pPr marL="0" algn="l" rtl="0" eaLnBrk="1" latinLnBrk="0" hangingPunct="1">
                        <a:spcAft>
                          <a:spcPts val="0"/>
                        </a:spcAft>
                        <a:tabLst>
                          <a:tab pos="2637155" algn="ctr"/>
                          <a:tab pos="5274310" algn="r"/>
                          <a:tab pos="2266950" algn="l"/>
                          <a:tab pos="2533650" algn="l"/>
                          <a:tab pos="2637155" algn="ctr"/>
                          <a:tab pos="4867275" algn="l"/>
                          <a:tab pos="5274310" algn="r"/>
                        </a:tabLst>
                      </a:pPr>
                      <a:r>
                        <a:rPr kumimoji="0" lang="en-ZA" sz="2400" kern="1200" dirty="0">
                          <a:solidFill>
                            <a:schemeClr val="dk1"/>
                          </a:solidFill>
                          <a:effectLst/>
                          <a:latin typeface="+mn-lt"/>
                          <a:ea typeface="+mn-ea"/>
                          <a:cs typeface="+mn-cs"/>
                        </a:rPr>
                        <a:t>480 credits</a:t>
                      </a:r>
                    </a:p>
                  </a:txBody>
                  <a:tcPr marL="137160" marR="137160" marT="137160" marB="137160"/>
                </a:tc>
                <a:extLst>
                  <a:ext uri="{0D108BD9-81ED-4DB2-BD59-A6C34878D82A}">
                    <a16:rowId xmlns:a16="http://schemas.microsoft.com/office/drawing/2014/main" val="1091231900"/>
                  </a:ext>
                </a:extLst>
              </a:tr>
            </a:tbl>
          </a:graphicData>
        </a:graphic>
      </p:graphicFrame>
      <p:sp>
        <p:nvSpPr>
          <p:cNvPr id="5" name="TextBox 4"/>
          <p:cNvSpPr txBox="1"/>
          <p:nvPr/>
        </p:nvSpPr>
        <p:spPr>
          <a:xfrm>
            <a:off x="863588" y="5602082"/>
            <a:ext cx="7416824" cy="523220"/>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800" b="1" dirty="0">
                <a:solidFill>
                  <a:schemeClr val="bg1"/>
                </a:solidFill>
              </a:rPr>
              <a:t>120 Credits = 1 year of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Qualification of Skills Programme</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5" name="Content Placeholder 4"/>
          <p:cNvSpPr>
            <a:spLocks noGrp="1"/>
          </p:cNvSpPr>
          <p:nvPr>
            <p:ph sz="quarter" idx="1"/>
          </p:nvPr>
        </p:nvSpPr>
        <p:spPr>
          <a:xfrm>
            <a:off x="1615106" y="2124160"/>
            <a:ext cx="6917334" cy="3105040"/>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0" indent="0">
              <a:buNone/>
            </a:pPr>
            <a:r>
              <a:rPr lang="en-ZA" dirty="0"/>
              <a:t>Part Qualification or Skills Programme is occupationally based and when completed will constitute credits towards a qualification registered on the NQF.</a:t>
            </a:r>
            <a:endParaRPr lang="en-ZA" sz="2800" u="sng"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162387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Part Qualification or Skills Programme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5" name="Content Placeholder 4"/>
          <p:cNvSpPr>
            <a:spLocks noGrp="1"/>
          </p:cNvSpPr>
          <p:nvPr>
            <p:ph sz="quarter" idx="1"/>
          </p:nvPr>
        </p:nvSpPr>
        <p:spPr>
          <a:xfrm>
            <a:off x="467544" y="1484784"/>
            <a:ext cx="8352928" cy="4608512"/>
          </a:xfrm>
        </p:spPr>
        <p:txBody>
          <a:bodyPr>
            <a:normAutofit/>
          </a:bodyPr>
          <a:lstStyle/>
          <a:p>
            <a:pPr marL="354012" lvl="1" indent="0">
              <a:buNone/>
            </a:pPr>
            <a:r>
              <a:rPr lang="en-ZA" b="1" dirty="0"/>
              <a:t>Part Qualification or skills programme</a:t>
            </a:r>
            <a:r>
              <a:rPr lang="en-ZA" dirty="0"/>
              <a:t>:</a:t>
            </a:r>
          </a:p>
          <a:p>
            <a:pPr lvl="1"/>
            <a:r>
              <a:rPr lang="en-ZA" dirty="0"/>
              <a:t>Is based on </a:t>
            </a:r>
            <a:r>
              <a:rPr lang="en-ZA" b="1" dirty="0"/>
              <a:t>one</a:t>
            </a:r>
            <a:r>
              <a:rPr lang="en-ZA" dirty="0"/>
              <a:t> or a </a:t>
            </a:r>
            <a:r>
              <a:rPr lang="en-ZA" b="1" dirty="0"/>
              <a:t>number</a:t>
            </a:r>
            <a:r>
              <a:rPr lang="en-ZA" dirty="0"/>
              <a:t> of Unit Standards </a:t>
            </a:r>
          </a:p>
          <a:p>
            <a:pPr lvl="1"/>
            <a:r>
              <a:rPr lang="en-ZA" dirty="0"/>
              <a:t> May lead to a full qualification when combined with other skills programmes based on Unit Standards of a specific qualification. </a:t>
            </a:r>
          </a:p>
          <a:p>
            <a:pPr lvl="1"/>
            <a:endParaRPr lang="en-ZA" dirty="0"/>
          </a:p>
        </p:txBody>
      </p:sp>
      <p:pic>
        <p:nvPicPr>
          <p:cNvPr id="6" name="Picture 5" descr="A picture containing indoor, table&#10;&#10;Description generated with very high confidence">
            <a:extLst>
              <a:ext uri="{FF2B5EF4-FFF2-40B4-BE49-F238E27FC236}">
                <a16:creationId xmlns:a16="http://schemas.microsoft.com/office/drawing/2014/main" id="{E2D5C416-7745-4480-AE9A-D644D6B4A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642257"/>
            <a:ext cx="4318000" cy="2946400"/>
          </a:xfrm>
          <a:prstGeom prst="rect">
            <a:avLst/>
          </a:prstGeom>
        </p:spPr>
      </p:pic>
    </p:spTree>
    <p:extLst>
      <p:ext uri="{BB962C8B-B14F-4D97-AF65-F5344CB8AC3E}">
        <p14:creationId xmlns:p14="http://schemas.microsoft.com/office/powerpoint/2010/main" val="23656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QCTO Qualifications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5" name="Content Placeholder 4"/>
          <p:cNvSpPr>
            <a:spLocks noGrp="1"/>
          </p:cNvSpPr>
          <p:nvPr>
            <p:ph sz="quarter" idx="1"/>
          </p:nvPr>
        </p:nvSpPr>
        <p:spPr>
          <a:xfrm>
            <a:off x="467544" y="1484784"/>
            <a:ext cx="7920880" cy="4608512"/>
          </a:xfrm>
        </p:spPr>
        <p:txBody>
          <a:bodyPr>
            <a:normAutofit/>
          </a:bodyPr>
          <a:lstStyle/>
          <a:p>
            <a:pPr marL="0" indent="0">
              <a:buNone/>
            </a:pPr>
            <a:r>
              <a:rPr lang="en-ZA" sz="2800" b="1" dirty="0"/>
              <a:t>The QCTO qualifications follow prescribed policies for development. The qualification:</a:t>
            </a:r>
          </a:p>
          <a:p>
            <a:pPr lvl="0"/>
            <a:r>
              <a:rPr lang="en-ZA" sz="2800" dirty="0"/>
              <a:t>Is </a:t>
            </a:r>
            <a:r>
              <a:rPr lang="en-ZA" sz="2800" b="1" dirty="0"/>
              <a:t>recognised</a:t>
            </a:r>
            <a:r>
              <a:rPr lang="en-ZA" sz="2800" dirty="0"/>
              <a:t> nationally within the national qualifications framework </a:t>
            </a:r>
          </a:p>
          <a:p>
            <a:pPr lvl="0"/>
            <a:r>
              <a:rPr lang="en-ZA" sz="2800" dirty="0"/>
              <a:t>Is a </a:t>
            </a:r>
            <a:r>
              <a:rPr lang="en-ZA" sz="2800" b="1" dirty="0"/>
              <a:t>standardized,</a:t>
            </a:r>
            <a:r>
              <a:rPr lang="en-ZA" sz="2800" dirty="0"/>
              <a:t> tried and tested qualification </a:t>
            </a:r>
          </a:p>
          <a:p>
            <a:pPr lvl="0"/>
            <a:r>
              <a:rPr lang="en-ZA" sz="2800" dirty="0"/>
              <a:t>Is </a:t>
            </a:r>
            <a:r>
              <a:rPr lang="en-ZA" sz="2800" b="1" dirty="0"/>
              <a:t>officially certified</a:t>
            </a:r>
          </a:p>
          <a:p>
            <a:pPr lvl="1"/>
            <a:endParaRPr lang="en-ZA" dirty="0"/>
          </a:p>
        </p:txBody>
      </p:sp>
      <p:pic>
        <p:nvPicPr>
          <p:cNvPr id="7" name="Picture 6" descr="A close up of a white desk&#10;&#10;Description generated with high confidence">
            <a:extLst>
              <a:ext uri="{FF2B5EF4-FFF2-40B4-BE49-F238E27FC236}">
                <a16:creationId xmlns:a16="http://schemas.microsoft.com/office/drawing/2014/main" id="{B699F01D-C2A0-4252-BD99-52276FBD9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476" y="3790532"/>
            <a:ext cx="3346822" cy="2512085"/>
          </a:xfrm>
          <a:prstGeom prst="rect">
            <a:avLst/>
          </a:prstGeom>
        </p:spPr>
      </p:pic>
    </p:spTree>
    <p:extLst>
      <p:ext uri="{BB962C8B-B14F-4D97-AF65-F5344CB8AC3E}">
        <p14:creationId xmlns:p14="http://schemas.microsoft.com/office/powerpoint/2010/main" val="181235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008000"/>
          </a:xfrm>
        </p:spPr>
        <p:txBody>
          <a:bodyPr>
            <a:normAutofit/>
          </a:bodyPr>
          <a:lstStyle/>
          <a:p>
            <a:r>
              <a:rPr lang="en-ZA" dirty="0"/>
              <a:t>Integrated Summative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6" name="Rectangle 1"/>
          <p:cNvSpPr>
            <a:spLocks noChangeArrowheads="1"/>
          </p:cNvSpPr>
          <p:nvPr/>
        </p:nvSpPr>
        <p:spPr bwMode="auto">
          <a:xfrm>
            <a:off x="500668" y="1211626"/>
            <a:ext cx="774374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ZA" sz="2400" dirty="0"/>
              <a:t>Evidence of applied competence is  learners’ ability to integrate concepts, ideas and actions in authentic, real-life context</a:t>
            </a:r>
            <a:endParaRPr kumimoji="0" lang="en-ZA" altLang="en-US" sz="2400" b="1" i="0" u="none" strike="noStrike" cap="none" normalizeH="0" baseline="0" dirty="0">
              <a:ln>
                <a:noFill/>
              </a:ln>
              <a:solidFill>
                <a:srgbClr val="333333"/>
              </a:solidFill>
              <a:effectLst/>
              <a:latin typeface="Calibri" pitchFamily="34" charset="0"/>
              <a:ea typeface="Times New Roman" pitchFamily="18" charset="0"/>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lang="en-US" altLang="en-US" sz="2800" b="1" dirty="0">
              <a:solidFill>
                <a:schemeClr val="tx1">
                  <a:lumMod val="50000"/>
                </a:schemeClr>
              </a:solidFill>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en-US" altLang="en-US" sz="2800" b="1" i="0" u="none" strike="noStrike" cap="none" normalizeH="0" dirty="0">
              <a:ln>
                <a:noFill/>
              </a:ln>
              <a:solidFill>
                <a:schemeClr val="tx1">
                  <a:lumMod val="50000"/>
                </a:schemeClr>
              </a:solidFill>
              <a:effectLst/>
              <a:cs typeface="Arial" pitchFamily="34" charset="0"/>
            </a:endParaRPr>
          </a:p>
        </p:txBody>
      </p:sp>
      <p:graphicFrame>
        <p:nvGraphicFramePr>
          <p:cNvPr id="8" name="Diagram 7"/>
          <p:cNvGraphicFramePr/>
          <p:nvPr>
            <p:extLst>
              <p:ext uri="{D42A27DB-BD31-4B8C-83A1-F6EECF244321}">
                <p14:modId xmlns:p14="http://schemas.microsoft.com/office/powerpoint/2010/main" val="2750610135"/>
              </p:ext>
            </p:extLst>
          </p:nvPr>
        </p:nvGraphicFramePr>
        <p:xfrm>
          <a:off x="157744" y="2454357"/>
          <a:ext cx="913824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561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12993D63-5A34-4C62-A16F-7BC6D92F4F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0C36B3DE-114D-485C-B11E-07435040E97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D52A1D83-389C-40A9-BB13-65D1188421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sp>
        <p:nvSpPr>
          <p:cNvPr id="5" name="Rectangle 4"/>
          <p:cNvSpPr/>
          <p:nvPr/>
        </p:nvSpPr>
        <p:spPr>
          <a:xfrm>
            <a:off x="611560" y="1268760"/>
            <a:ext cx="7632848" cy="3570208"/>
          </a:xfrm>
          <a:prstGeom prst="rect">
            <a:avLst/>
          </a:prstGeom>
        </p:spPr>
        <p:txBody>
          <a:bodyPr wrap="square">
            <a:spAutoFit/>
          </a:bodyPr>
          <a:lstStyle/>
          <a:p>
            <a:r>
              <a:rPr lang="en-ZA" sz="2800" b="1" dirty="0"/>
              <a:t>Entry Level Requirements</a:t>
            </a:r>
          </a:p>
          <a:p>
            <a:endParaRPr lang="en-ZA" sz="2800" b="1" dirty="0"/>
          </a:p>
          <a:p>
            <a:r>
              <a:rPr lang="en-ZA" sz="2800" dirty="0"/>
              <a:t>Learners should already be competent in the specific area in which they will be assessing</a:t>
            </a:r>
            <a:endParaRPr lang="en-US" sz="2800" dirty="0"/>
          </a:p>
          <a:p>
            <a:pPr>
              <a:lnSpc>
                <a:spcPct val="150000"/>
              </a:lnSpc>
            </a:pPr>
            <a:endParaRPr lang="en-US" sz="2800" b="1" dirty="0"/>
          </a:p>
          <a:p>
            <a:endParaRPr lang="en-ZA" sz="2400" dirty="0"/>
          </a:p>
          <a:p>
            <a:pPr lvl="0" fontAlgn="base"/>
            <a:endParaRPr lang="en-US" sz="2400" dirty="0">
              <a:effectLst>
                <a:outerShdw sx="0" sy="0">
                  <a:srgbClr val="000000"/>
                </a:outerShdw>
              </a:effectLst>
            </a:endParaRPr>
          </a:p>
          <a:p>
            <a:endParaRPr lang="en-US" sz="2400" dirty="0"/>
          </a:p>
        </p:txBody>
      </p:sp>
      <p:pic>
        <p:nvPicPr>
          <p:cNvPr id="4098" name="Picture 2" descr="C:\Users\Nortje\Pictures\Business LR (1)\Business LR (1)\shutterstock_1126059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12976"/>
            <a:ext cx="4752528" cy="313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58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Fundamental, Core and Elective Unit Standards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130</a:t>
            </a:fld>
            <a:endParaRPr lang="en-ZA" dirty="0"/>
          </a:p>
        </p:txBody>
      </p:sp>
      <p:graphicFrame>
        <p:nvGraphicFramePr>
          <p:cNvPr id="3" name="Content Placeholder 2">
            <a:extLst>
              <a:ext uri="{FF2B5EF4-FFF2-40B4-BE49-F238E27FC236}">
                <a16:creationId xmlns:a16="http://schemas.microsoft.com/office/drawing/2014/main" id="{7BFE12BE-870E-47FE-8F39-81367143059D}"/>
              </a:ext>
            </a:extLst>
          </p:cNvPr>
          <p:cNvGraphicFramePr>
            <a:graphicFrameLocks noGrp="1"/>
          </p:cNvGraphicFramePr>
          <p:nvPr>
            <p:ph sz="quarter" idx="1"/>
            <p:extLst>
              <p:ext uri="{D42A27DB-BD31-4B8C-83A1-F6EECF244321}">
                <p14:modId xmlns:p14="http://schemas.microsoft.com/office/powerpoint/2010/main" val="2232608723"/>
              </p:ext>
            </p:extLst>
          </p:nvPr>
        </p:nvGraphicFramePr>
        <p:xfrm>
          <a:off x="341313" y="980728"/>
          <a:ext cx="8219256"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3331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Outcomes-Based assessment(1)</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5" name="Content Placeholder 4"/>
          <p:cNvSpPr>
            <a:spLocks noGrp="1"/>
          </p:cNvSpPr>
          <p:nvPr>
            <p:ph sz="quarter" idx="1"/>
          </p:nvPr>
        </p:nvSpPr>
        <p:spPr>
          <a:xfrm>
            <a:off x="467544" y="1485304"/>
            <a:ext cx="4392488" cy="4680000"/>
          </a:xfrm>
        </p:spPr>
        <p:txBody>
          <a:bodyPr>
            <a:normAutofit/>
          </a:bodyPr>
          <a:lstStyle/>
          <a:p>
            <a:r>
              <a:rPr lang="en-ZA" sz="2800" b="1" dirty="0"/>
              <a:t>Collecting evidence of learners’ work so that </a:t>
            </a:r>
          </a:p>
          <a:p>
            <a:pPr marL="0" indent="0">
              <a:buNone/>
            </a:pPr>
            <a:endParaRPr lang="en-ZA" sz="2800" dirty="0"/>
          </a:p>
          <a:p>
            <a:pPr lvl="1"/>
            <a:r>
              <a:rPr lang="en-ZA" sz="2600" dirty="0"/>
              <a:t>judgements about achievements, or non-achievements, can be made </a:t>
            </a:r>
          </a:p>
          <a:p>
            <a:pPr lvl="1"/>
            <a:r>
              <a:rPr lang="en-ZA" sz="2600" dirty="0"/>
              <a:t>decisions arrived at.</a:t>
            </a:r>
          </a:p>
          <a:p>
            <a:endParaRPr lang="en-ZA" sz="2800" dirty="0"/>
          </a:p>
        </p:txBody>
      </p:sp>
      <p:pic>
        <p:nvPicPr>
          <p:cNvPr id="7" name="Picture 2" descr="C:\Users\Nortje\Pictures\Business LR (1)\New folder\Business LR - New 20130421\shutterstock_10927533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16832"/>
            <a:ext cx="3944198" cy="334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Outcomes-Based assessment (2)</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5" name="Content Placeholder 4"/>
          <p:cNvSpPr>
            <a:spLocks noGrp="1"/>
          </p:cNvSpPr>
          <p:nvPr>
            <p:ph sz="quarter" idx="1"/>
          </p:nvPr>
        </p:nvSpPr>
        <p:spPr>
          <a:xfrm>
            <a:off x="467544" y="1413296"/>
            <a:ext cx="8219256" cy="3383856"/>
          </a:xfrm>
        </p:spPr>
        <p:txBody>
          <a:bodyPr>
            <a:normAutofit/>
          </a:bodyPr>
          <a:lstStyle/>
          <a:p>
            <a:r>
              <a:rPr lang="en-ZA" sz="2800" b="1" dirty="0"/>
              <a:t>The decisions may have to do with the learner </a:t>
            </a:r>
            <a:r>
              <a:rPr lang="en-ZA" sz="2800" dirty="0"/>
              <a:t>–</a:t>
            </a:r>
          </a:p>
          <a:p>
            <a:pPr marL="0" indent="0">
              <a:buNone/>
            </a:pPr>
            <a:endParaRPr lang="en-ZA" sz="2800" dirty="0"/>
          </a:p>
          <a:p>
            <a:pPr lvl="1"/>
            <a:r>
              <a:rPr lang="en-ZA" sz="2600" dirty="0"/>
              <a:t>Is the learner able to do a certain job?</a:t>
            </a:r>
          </a:p>
          <a:p>
            <a:pPr lvl="1"/>
            <a:r>
              <a:rPr lang="en-ZA" sz="2600" dirty="0"/>
              <a:t>Is the learner able to embark on a particular course of study?</a:t>
            </a:r>
          </a:p>
          <a:p>
            <a:pPr lvl="1"/>
            <a:r>
              <a:rPr lang="en-ZA" sz="2600" dirty="0"/>
              <a:t>What other learning does the learner need to do in order to be deemed qualified?</a:t>
            </a:r>
          </a:p>
          <a:p>
            <a:pPr marL="0" indent="0">
              <a:buNone/>
            </a:pPr>
            <a:endParaRPr lang="en-ZA" sz="2800" dirty="0"/>
          </a:p>
        </p:txBody>
      </p:sp>
    </p:spTree>
    <p:extLst>
      <p:ext uri="{BB962C8B-B14F-4D97-AF65-F5344CB8AC3E}">
        <p14:creationId xmlns:p14="http://schemas.microsoft.com/office/powerpoint/2010/main" val="154621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Outcomes-Based Assessment (3)</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5" name="Content Placeholder 4"/>
          <p:cNvSpPr>
            <a:spLocks noGrp="1"/>
          </p:cNvSpPr>
          <p:nvPr>
            <p:ph sz="quarter" idx="1"/>
          </p:nvPr>
        </p:nvSpPr>
        <p:spPr/>
        <p:txBody>
          <a:bodyPr/>
          <a:lstStyle/>
          <a:p>
            <a:r>
              <a:rPr lang="en-ZA" dirty="0"/>
              <a:t> </a:t>
            </a:r>
            <a:r>
              <a:rPr lang="en-ZA" sz="2800" b="1" dirty="0"/>
              <a:t>It may also have to do with the learning programme </a:t>
            </a:r>
          </a:p>
          <a:p>
            <a:endParaRPr lang="en-ZA" sz="2800" b="1" dirty="0"/>
          </a:p>
          <a:p>
            <a:pPr lvl="1"/>
            <a:r>
              <a:rPr lang="en-ZA" sz="2600" dirty="0"/>
              <a:t>What is the quality of the programme?</a:t>
            </a:r>
          </a:p>
          <a:p>
            <a:pPr lvl="1"/>
            <a:r>
              <a:rPr lang="en-ZA" sz="2600" dirty="0"/>
              <a:t>What improvements or changes are needed?</a:t>
            </a:r>
          </a:p>
          <a:p>
            <a:endParaRPr lang="en-ZA" dirty="0"/>
          </a:p>
        </p:txBody>
      </p:sp>
      <p:pic>
        <p:nvPicPr>
          <p:cNvPr id="3074" name="Picture 2" descr="C:\Users\Nortje\Pictures\Business LR (1)\shutterstock_11048570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496" y="3789040"/>
            <a:ext cx="2880320" cy="254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6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7" name="Round Diagonal Corner Rectangle 6"/>
          <p:cNvSpPr/>
          <p:nvPr/>
        </p:nvSpPr>
        <p:spPr>
          <a:xfrm>
            <a:off x="395536" y="2780928"/>
            <a:ext cx="8496944" cy="2160240"/>
          </a:xfrm>
          <a:prstGeom prst="round2DiagRect">
            <a:avLst/>
          </a:prstGeom>
          <a:solidFill>
            <a:schemeClr val="bg1">
              <a:lumMod val="75000"/>
            </a:schemeClr>
          </a:solidFill>
          <a:ln w="3810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dirty="0"/>
          </a:p>
        </p:txBody>
      </p:sp>
      <p:pic>
        <p:nvPicPr>
          <p:cNvPr id="8" name="Content Placeholder 5"/>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809" y="1844824"/>
            <a:ext cx="1842557" cy="720080"/>
          </a:xfrm>
          <a:prstGeom prst="rect">
            <a:avLst/>
          </a:prstGeom>
          <a:noFill/>
        </p:spPr>
      </p:pic>
      <p:sp>
        <p:nvSpPr>
          <p:cNvPr id="10" name="TextBox 9"/>
          <p:cNvSpPr txBox="1">
            <a:spLocks noChangeAspect="1"/>
          </p:cNvSpPr>
          <p:nvPr/>
        </p:nvSpPr>
        <p:spPr>
          <a:xfrm>
            <a:off x="4643844" y="3373542"/>
            <a:ext cx="1872372" cy="830997"/>
          </a:xfrm>
          <a:prstGeom prst="rect">
            <a:avLst/>
          </a:prstGeom>
        </p:spPr>
        <p:style>
          <a:lnRef idx="3">
            <a:schemeClr val="lt1"/>
          </a:lnRef>
          <a:fillRef idx="1">
            <a:schemeClr val="accent5"/>
          </a:fillRef>
          <a:effectRef idx="1">
            <a:schemeClr val="accent5"/>
          </a:effectRef>
          <a:fontRef idx="minor">
            <a:schemeClr val="lt1"/>
          </a:fontRef>
        </p:style>
        <p:txBody>
          <a:bodyPr wrap="none" rtlCol="0" anchor="ctr" anchorCtr="0">
            <a:spAutoFit/>
          </a:bodyPr>
          <a:lstStyle/>
          <a:p>
            <a:pPr algn="ctr"/>
            <a:r>
              <a:rPr lang="en-ZA" sz="2400" b="1" dirty="0"/>
              <a:t>Foundational</a:t>
            </a:r>
            <a:endParaRPr lang="en-ZA" sz="2400" dirty="0"/>
          </a:p>
          <a:p>
            <a:pPr algn="ctr"/>
            <a:r>
              <a:rPr lang="en-ZA" b="1" dirty="0"/>
              <a:t>(Knowledge</a:t>
            </a:r>
            <a:r>
              <a:rPr lang="en-ZA" sz="2400" b="1" dirty="0"/>
              <a:t>)</a:t>
            </a:r>
            <a:endParaRPr lang="en-ZA" sz="2400" dirty="0"/>
          </a:p>
        </p:txBody>
      </p:sp>
      <p:sp>
        <p:nvSpPr>
          <p:cNvPr id="11" name="TextBox 10"/>
          <p:cNvSpPr txBox="1">
            <a:spLocks noChangeAspect="1"/>
          </p:cNvSpPr>
          <p:nvPr/>
        </p:nvSpPr>
        <p:spPr>
          <a:xfrm>
            <a:off x="539552" y="3558207"/>
            <a:ext cx="1861793"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ZA" sz="2400" b="1" dirty="0"/>
              <a:t>Competence</a:t>
            </a:r>
            <a:endParaRPr lang="en-ZA" sz="2400" dirty="0"/>
          </a:p>
        </p:txBody>
      </p:sp>
      <p:sp>
        <p:nvSpPr>
          <p:cNvPr id="12" name="TextBox 11"/>
          <p:cNvSpPr txBox="1">
            <a:spLocks noChangeAspect="1"/>
          </p:cNvSpPr>
          <p:nvPr/>
        </p:nvSpPr>
        <p:spPr>
          <a:xfrm>
            <a:off x="6948264" y="3419709"/>
            <a:ext cx="1800200" cy="738664"/>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nchorCtr="0">
            <a:spAutoFit/>
          </a:bodyPr>
          <a:lstStyle/>
          <a:p>
            <a:pPr algn="ctr"/>
            <a:r>
              <a:rPr lang="en-ZA" sz="2400" b="1" dirty="0"/>
              <a:t>Reflexive</a:t>
            </a:r>
            <a:endParaRPr lang="en-ZA" sz="2400" dirty="0"/>
          </a:p>
          <a:p>
            <a:pPr algn="ctr"/>
            <a:r>
              <a:rPr lang="en-ZA" b="1" dirty="0"/>
              <a:t>(Understanding)</a:t>
            </a:r>
            <a:endParaRPr lang="en-ZA" dirty="0"/>
          </a:p>
        </p:txBody>
      </p:sp>
      <p:sp>
        <p:nvSpPr>
          <p:cNvPr id="15" name="TextBox 14"/>
          <p:cNvSpPr txBox="1">
            <a:spLocks noChangeAspect="1"/>
          </p:cNvSpPr>
          <p:nvPr/>
        </p:nvSpPr>
        <p:spPr>
          <a:xfrm>
            <a:off x="2852334" y="3396625"/>
            <a:ext cx="1347020" cy="738664"/>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nchorCtr="0">
            <a:spAutoFit/>
          </a:bodyPr>
          <a:lstStyle/>
          <a:p>
            <a:pPr algn="ctr"/>
            <a:r>
              <a:rPr lang="en-ZA" sz="2400" b="1" dirty="0"/>
              <a:t>Practical</a:t>
            </a:r>
            <a:endParaRPr lang="en-ZA" sz="2400" dirty="0"/>
          </a:p>
          <a:p>
            <a:pPr algn="ctr"/>
            <a:r>
              <a:rPr lang="en-ZA" b="1" dirty="0"/>
              <a:t>(Skills)</a:t>
            </a:r>
            <a:endParaRPr lang="en-ZA" dirty="0"/>
          </a:p>
        </p:txBody>
      </p:sp>
      <p:sp>
        <p:nvSpPr>
          <p:cNvPr id="16" name="Equal 15"/>
          <p:cNvSpPr/>
          <p:nvPr/>
        </p:nvSpPr>
        <p:spPr>
          <a:xfrm>
            <a:off x="2482808" y="3609020"/>
            <a:ext cx="360040" cy="3600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7" name="Plus 16"/>
          <p:cNvSpPr/>
          <p:nvPr/>
        </p:nvSpPr>
        <p:spPr>
          <a:xfrm>
            <a:off x="4211960" y="3609020"/>
            <a:ext cx="360040" cy="3600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Plus 17"/>
          <p:cNvSpPr/>
          <p:nvPr/>
        </p:nvSpPr>
        <p:spPr>
          <a:xfrm>
            <a:off x="6516216" y="3609020"/>
            <a:ext cx="360040" cy="3600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6" grpId="0" animBg="1"/>
      <p:bldP spid="17" grpId="0" animBg="1"/>
      <p:bldP spid="1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pPr fontAlgn="base" hangingPunct="0"/>
            <a:r>
              <a:rPr lang="en-ZA" sz="2800" b="1" i="1" dirty="0"/>
              <a:t>Why is it important for an assessor to be able to define the term “competence”?</a:t>
            </a:r>
            <a:endParaRPr lang="en-ZA" sz="2800" dirty="0"/>
          </a:p>
          <a:p>
            <a:endParaRPr lang="en-ZA" sz="28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lstStyle/>
          <a:p>
            <a:r>
              <a:rPr lang="en-ZA" sz="5800" dirty="0"/>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008000"/>
          </a:xfrm>
        </p:spPr>
        <p:txBody>
          <a:bodyPr>
            <a:normAutofit fontScale="90000"/>
          </a:bodyPr>
          <a:lstStyle/>
          <a:p>
            <a:r>
              <a:rPr lang="en-ZA" dirty="0"/>
              <a:t>Outcomes-Based Assessment vs Traditional Assessments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136</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971982194"/>
              </p:ext>
            </p:extLst>
          </p:nvPr>
        </p:nvGraphicFramePr>
        <p:xfrm>
          <a:off x="539552" y="1819632"/>
          <a:ext cx="8136904" cy="3916680"/>
        </p:xfrm>
        <a:graphic>
          <a:graphicData uri="http://schemas.openxmlformats.org/drawingml/2006/table">
            <a:tbl>
              <a:tblPr firstRow="1" bandRow="1">
                <a:tableStyleId>{5C22544A-7EE6-4342-B048-85BDC9FD1C3A}</a:tableStyleId>
              </a:tblPr>
              <a:tblGrid>
                <a:gridCol w="4068034">
                  <a:extLst>
                    <a:ext uri="{9D8B030D-6E8A-4147-A177-3AD203B41FA5}">
                      <a16:colId xmlns:a16="http://schemas.microsoft.com/office/drawing/2014/main" val="20000"/>
                    </a:ext>
                  </a:extLst>
                </a:gridCol>
                <a:gridCol w="4068870">
                  <a:extLst>
                    <a:ext uri="{9D8B030D-6E8A-4147-A177-3AD203B41FA5}">
                      <a16:colId xmlns:a16="http://schemas.microsoft.com/office/drawing/2014/main" val="20001"/>
                    </a:ext>
                  </a:extLst>
                </a:gridCol>
              </a:tblGrid>
              <a:tr h="0">
                <a:tc>
                  <a:txBody>
                    <a:bodyPr/>
                    <a:lstStyle/>
                    <a:p>
                      <a:pPr algn="ctr">
                        <a:lnSpc>
                          <a:spcPct val="150000"/>
                        </a:lnSpc>
                        <a:spcBef>
                          <a:spcPts val="600"/>
                        </a:spcBef>
                        <a:spcAft>
                          <a:spcPts val="600"/>
                        </a:spcAft>
                        <a:tabLst>
                          <a:tab pos="2637155" algn="ctr"/>
                          <a:tab pos="5274310" algn="r"/>
                          <a:tab pos="457200" algn="l"/>
                          <a:tab pos="2637155" algn="ctr"/>
                          <a:tab pos="5274310" algn="r"/>
                        </a:tabLst>
                      </a:pPr>
                      <a:r>
                        <a:rPr lang="en-ZA" sz="2600" dirty="0">
                          <a:effectLst/>
                        </a:rPr>
                        <a:t>Traditional assessment</a:t>
                      </a:r>
                      <a:endParaRPr lang="en-ZA" sz="2600" dirty="0">
                        <a:effectLst/>
                        <a:latin typeface="Arial"/>
                        <a:ea typeface="SimSun"/>
                      </a:endParaRPr>
                    </a:p>
                  </a:txBody>
                  <a:tcPr marL="45720" marR="45720"/>
                </a:tc>
                <a:tc>
                  <a:txBody>
                    <a:bodyPr/>
                    <a:lstStyle/>
                    <a:p>
                      <a:pPr algn="ctr">
                        <a:lnSpc>
                          <a:spcPct val="150000"/>
                        </a:lnSpc>
                        <a:spcBef>
                          <a:spcPts val="600"/>
                        </a:spcBef>
                        <a:spcAft>
                          <a:spcPts val="600"/>
                        </a:spcAft>
                        <a:tabLst>
                          <a:tab pos="2637155" algn="ctr"/>
                          <a:tab pos="5274310" algn="r"/>
                          <a:tab pos="457200" algn="l"/>
                          <a:tab pos="2637155" algn="ctr"/>
                          <a:tab pos="5274310" algn="r"/>
                        </a:tabLst>
                      </a:pPr>
                      <a:r>
                        <a:rPr lang="en-ZA" sz="2400" dirty="0">
                          <a:effectLst/>
                        </a:rPr>
                        <a:t>Outcomes-based assessment</a:t>
                      </a:r>
                      <a:endParaRPr lang="en-ZA" sz="2400" dirty="0">
                        <a:effectLst/>
                        <a:latin typeface="Arial"/>
                        <a:ea typeface="SimSun"/>
                      </a:endParaRPr>
                    </a:p>
                  </a:txBody>
                  <a:tcPr marL="45720" marR="45720"/>
                </a:tc>
                <a:extLst>
                  <a:ext uri="{0D108BD9-81ED-4DB2-BD59-A6C34878D82A}">
                    <a16:rowId xmlns:a16="http://schemas.microsoft.com/office/drawing/2014/main" val="10000"/>
                  </a:ext>
                </a:extLst>
              </a:tr>
              <a:tr h="0">
                <a:tc>
                  <a:txBody>
                    <a:bodyPr/>
                    <a:lstStyle/>
                    <a:p>
                      <a:pPr>
                        <a:lnSpc>
                          <a:spcPct val="100000"/>
                        </a:lnSpc>
                        <a:spcAft>
                          <a:spcPts val="0"/>
                        </a:spcAft>
                      </a:pPr>
                      <a:r>
                        <a:rPr lang="en-US" sz="2600" dirty="0">
                          <a:effectLst/>
                        </a:rPr>
                        <a:t>Varying standards</a:t>
                      </a:r>
                      <a:endParaRPr lang="en-ZA" sz="2600" b="1" dirty="0">
                        <a:effectLst/>
                        <a:latin typeface="Times New Roman"/>
                      </a:endParaRPr>
                    </a:p>
                  </a:txBody>
                  <a:tcPr marL="45720" marR="45720" anchor="ctr"/>
                </a:tc>
                <a:tc>
                  <a:txBody>
                    <a:bodyPr/>
                    <a:lstStyle/>
                    <a:p>
                      <a:pPr>
                        <a:lnSpc>
                          <a:spcPct val="100000"/>
                        </a:lnSpc>
                        <a:spcAft>
                          <a:spcPts val="0"/>
                        </a:spcAft>
                      </a:pPr>
                      <a:r>
                        <a:rPr lang="en-US" sz="2600" dirty="0">
                          <a:effectLst/>
                        </a:rPr>
                        <a:t>Registered national standards</a:t>
                      </a:r>
                      <a:endParaRPr lang="en-ZA" sz="2600" b="1" dirty="0">
                        <a:effectLst/>
                        <a:latin typeface="Times New Roman"/>
                      </a:endParaRPr>
                    </a:p>
                  </a:txBody>
                  <a:tcPr marL="45720" marR="45720" anchor="ctr"/>
                </a:tc>
                <a:extLst>
                  <a:ext uri="{0D108BD9-81ED-4DB2-BD59-A6C34878D82A}">
                    <a16:rowId xmlns:a16="http://schemas.microsoft.com/office/drawing/2014/main" val="10001"/>
                  </a:ext>
                </a:extLst>
              </a:tr>
              <a:tr h="0">
                <a:tc>
                  <a:txBody>
                    <a:bodyPr/>
                    <a:lstStyle/>
                    <a:p>
                      <a:pPr>
                        <a:lnSpc>
                          <a:spcPct val="100000"/>
                        </a:lnSpc>
                        <a:spcAft>
                          <a:spcPts val="0"/>
                        </a:spcAft>
                      </a:pPr>
                      <a:r>
                        <a:rPr lang="en-ZA" sz="2600" dirty="0">
                          <a:effectLst/>
                        </a:rPr>
                        <a:t>Varying quality</a:t>
                      </a:r>
                      <a:endParaRPr lang="en-ZA" sz="2600" dirty="0">
                        <a:effectLst/>
                        <a:latin typeface="Arial"/>
                        <a:ea typeface="SimSun"/>
                      </a:endParaRPr>
                    </a:p>
                  </a:txBody>
                  <a:tcPr marL="45720" marR="45720" anchor="ctr"/>
                </a:tc>
                <a:tc>
                  <a:txBody>
                    <a:bodyPr/>
                    <a:lstStyle/>
                    <a:p>
                      <a:pPr>
                        <a:lnSpc>
                          <a:spcPct val="100000"/>
                        </a:lnSpc>
                        <a:spcAft>
                          <a:spcPts val="0"/>
                        </a:spcAft>
                      </a:pPr>
                      <a:r>
                        <a:rPr lang="en-ZA" sz="2600" dirty="0">
                          <a:effectLst/>
                        </a:rPr>
                        <a:t>National quality management</a:t>
                      </a:r>
                      <a:endParaRPr lang="en-ZA" sz="2600" dirty="0">
                        <a:effectLst/>
                        <a:latin typeface="Arial"/>
                        <a:ea typeface="SimSun"/>
                      </a:endParaRPr>
                    </a:p>
                  </a:txBody>
                  <a:tcPr marL="45720" marR="45720" anchor="ctr"/>
                </a:tc>
                <a:extLst>
                  <a:ext uri="{0D108BD9-81ED-4DB2-BD59-A6C34878D82A}">
                    <a16:rowId xmlns:a16="http://schemas.microsoft.com/office/drawing/2014/main" val="10002"/>
                  </a:ext>
                </a:extLst>
              </a:tr>
              <a:tr h="0">
                <a:tc>
                  <a:txBody>
                    <a:bodyPr/>
                    <a:lstStyle/>
                    <a:p>
                      <a:pPr>
                        <a:lnSpc>
                          <a:spcPct val="100000"/>
                        </a:lnSpc>
                        <a:spcAft>
                          <a:spcPts val="0"/>
                        </a:spcAft>
                      </a:pPr>
                      <a:r>
                        <a:rPr lang="en-ZA" sz="2600" dirty="0">
                          <a:effectLst/>
                        </a:rPr>
                        <a:t>Focus on inputs</a:t>
                      </a:r>
                      <a:endParaRPr lang="en-ZA" sz="2600" dirty="0">
                        <a:effectLst/>
                        <a:latin typeface="Arial"/>
                        <a:ea typeface="SimSun"/>
                      </a:endParaRPr>
                    </a:p>
                  </a:txBody>
                  <a:tcPr marL="45720" marR="45720" anchor="ctr"/>
                </a:tc>
                <a:tc>
                  <a:txBody>
                    <a:bodyPr/>
                    <a:lstStyle/>
                    <a:p>
                      <a:pPr>
                        <a:lnSpc>
                          <a:spcPct val="100000"/>
                        </a:lnSpc>
                        <a:spcAft>
                          <a:spcPts val="0"/>
                        </a:spcAft>
                      </a:pPr>
                      <a:r>
                        <a:rPr lang="en-ZA" sz="2600" dirty="0">
                          <a:effectLst/>
                        </a:rPr>
                        <a:t>Focus on outputs</a:t>
                      </a:r>
                      <a:endParaRPr lang="en-ZA" sz="2600" dirty="0">
                        <a:effectLst/>
                        <a:latin typeface="Arial"/>
                        <a:ea typeface="SimSun"/>
                      </a:endParaRPr>
                    </a:p>
                  </a:txBody>
                  <a:tcPr marL="45720" marR="45720" anchor="ctr"/>
                </a:tc>
                <a:extLst>
                  <a:ext uri="{0D108BD9-81ED-4DB2-BD59-A6C34878D82A}">
                    <a16:rowId xmlns:a16="http://schemas.microsoft.com/office/drawing/2014/main" val="10003"/>
                  </a:ext>
                </a:extLst>
              </a:tr>
              <a:tr h="0">
                <a:tc>
                  <a:txBody>
                    <a:bodyPr/>
                    <a:lstStyle/>
                    <a:p>
                      <a:pPr>
                        <a:lnSpc>
                          <a:spcPct val="100000"/>
                        </a:lnSpc>
                        <a:spcAft>
                          <a:spcPts val="0"/>
                        </a:spcAft>
                      </a:pPr>
                      <a:r>
                        <a:rPr lang="en-ZA" sz="2600" dirty="0">
                          <a:effectLst/>
                        </a:rPr>
                        <a:t>Ranked against each other</a:t>
                      </a:r>
                      <a:endParaRPr lang="en-ZA" sz="2600" dirty="0">
                        <a:effectLst/>
                        <a:latin typeface="Arial"/>
                        <a:ea typeface="SimSun"/>
                      </a:endParaRPr>
                    </a:p>
                  </a:txBody>
                  <a:tcPr marL="45720" marR="45720" anchor="ctr"/>
                </a:tc>
                <a:tc>
                  <a:txBody>
                    <a:bodyPr/>
                    <a:lstStyle/>
                    <a:p>
                      <a:pPr>
                        <a:lnSpc>
                          <a:spcPct val="100000"/>
                        </a:lnSpc>
                        <a:spcAft>
                          <a:spcPts val="0"/>
                        </a:spcAft>
                      </a:pPr>
                      <a:r>
                        <a:rPr lang="en-ZA" sz="2600" dirty="0">
                          <a:effectLst/>
                        </a:rPr>
                        <a:t>Assessed against standards</a:t>
                      </a:r>
                      <a:endParaRPr lang="en-ZA" sz="2600" dirty="0">
                        <a:effectLst/>
                        <a:latin typeface="Arial"/>
                        <a:ea typeface="SimSun"/>
                      </a:endParaRPr>
                    </a:p>
                  </a:txBody>
                  <a:tcPr marL="45720" marR="45720" anchor="ctr"/>
                </a:tc>
                <a:extLst>
                  <a:ext uri="{0D108BD9-81ED-4DB2-BD59-A6C34878D82A}">
                    <a16:rowId xmlns:a16="http://schemas.microsoft.com/office/drawing/2014/main" val="10004"/>
                  </a:ext>
                </a:extLst>
              </a:tr>
              <a:tr h="0">
                <a:tc>
                  <a:txBody>
                    <a:bodyPr/>
                    <a:lstStyle/>
                    <a:p>
                      <a:pPr>
                        <a:lnSpc>
                          <a:spcPct val="100000"/>
                        </a:lnSpc>
                        <a:spcAft>
                          <a:spcPts val="0"/>
                        </a:spcAft>
                      </a:pPr>
                      <a:r>
                        <a:rPr lang="en-ZA" sz="2600" dirty="0">
                          <a:effectLst/>
                        </a:rPr>
                        <a:t>Examinations (in classroom)</a:t>
                      </a:r>
                      <a:endParaRPr lang="en-ZA" sz="2600" dirty="0">
                        <a:effectLst/>
                        <a:latin typeface="Arial"/>
                        <a:ea typeface="SimSun"/>
                      </a:endParaRPr>
                    </a:p>
                  </a:txBody>
                  <a:tcPr marL="45720" marR="45720" anchor="ctr"/>
                </a:tc>
                <a:tc>
                  <a:txBody>
                    <a:bodyPr/>
                    <a:lstStyle/>
                    <a:p>
                      <a:pPr>
                        <a:lnSpc>
                          <a:spcPct val="100000"/>
                        </a:lnSpc>
                        <a:spcAft>
                          <a:spcPts val="0"/>
                        </a:spcAft>
                      </a:pPr>
                      <a:r>
                        <a:rPr lang="en-ZA" sz="2600" dirty="0">
                          <a:effectLst/>
                        </a:rPr>
                        <a:t>Contextual assessments (in workplace)</a:t>
                      </a:r>
                      <a:endParaRPr lang="en-ZA" sz="2600" dirty="0">
                        <a:effectLst/>
                        <a:latin typeface="Arial"/>
                        <a:ea typeface="SimSun"/>
                      </a:endParaRPr>
                    </a:p>
                  </a:txBody>
                  <a:tcPr marL="45720" marR="4572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12822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008000"/>
          </a:xfrm>
        </p:spPr>
        <p:txBody>
          <a:bodyPr>
            <a:normAutofit fontScale="90000"/>
          </a:bodyPr>
          <a:lstStyle/>
          <a:p>
            <a:r>
              <a:rPr lang="en-ZA" dirty="0"/>
              <a:t>Outcomes-Based Assessment vs Traditional Assessments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137</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518486470"/>
              </p:ext>
            </p:extLst>
          </p:nvPr>
        </p:nvGraphicFramePr>
        <p:xfrm>
          <a:off x="539552" y="1756752"/>
          <a:ext cx="8136904" cy="4480560"/>
        </p:xfrm>
        <a:graphic>
          <a:graphicData uri="http://schemas.openxmlformats.org/drawingml/2006/table">
            <a:tbl>
              <a:tblPr firstRow="1" bandRow="1">
                <a:tableStyleId>{5C22544A-7EE6-4342-B048-85BDC9FD1C3A}</a:tableStyleId>
              </a:tblPr>
              <a:tblGrid>
                <a:gridCol w="4068034">
                  <a:extLst>
                    <a:ext uri="{9D8B030D-6E8A-4147-A177-3AD203B41FA5}">
                      <a16:colId xmlns:a16="http://schemas.microsoft.com/office/drawing/2014/main" val="20000"/>
                    </a:ext>
                  </a:extLst>
                </a:gridCol>
                <a:gridCol w="4068870">
                  <a:extLst>
                    <a:ext uri="{9D8B030D-6E8A-4147-A177-3AD203B41FA5}">
                      <a16:colId xmlns:a16="http://schemas.microsoft.com/office/drawing/2014/main" val="20001"/>
                    </a:ext>
                  </a:extLst>
                </a:gridCol>
              </a:tblGrid>
              <a:tr h="0">
                <a:tc>
                  <a:txBody>
                    <a:bodyPr/>
                    <a:lstStyle/>
                    <a:p>
                      <a:pPr algn="ctr">
                        <a:lnSpc>
                          <a:spcPct val="150000"/>
                        </a:lnSpc>
                        <a:spcBef>
                          <a:spcPts val="600"/>
                        </a:spcBef>
                        <a:spcAft>
                          <a:spcPts val="600"/>
                        </a:spcAft>
                        <a:tabLst>
                          <a:tab pos="2637155" algn="ctr"/>
                          <a:tab pos="5274310" algn="r"/>
                          <a:tab pos="457200" algn="l"/>
                          <a:tab pos="2637155" algn="ctr"/>
                          <a:tab pos="5274310" algn="r"/>
                        </a:tabLst>
                      </a:pPr>
                      <a:r>
                        <a:rPr lang="en-ZA" sz="2400" dirty="0">
                          <a:effectLst/>
                        </a:rPr>
                        <a:t>Traditional assessment</a:t>
                      </a:r>
                      <a:endParaRPr lang="en-ZA" sz="2400" dirty="0">
                        <a:effectLst/>
                        <a:latin typeface="Arial"/>
                        <a:ea typeface="SimSun"/>
                      </a:endParaRPr>
                    </a:p>
                  </a:txBody>
                  <a:tcPr marL="45720" marR="45720"/>
                </a:tc>
                <a:tc>
                  <a:txBody>
                    <a:bodyPr/>
                    <a:lstStyle/>
                    <a:p>
                      <a:pPr algn="ctr">
                        <a:lnSpc>
                          <a:spcPct val="150000"/>
                        </a:lnSpc>
                        <a:spcBef>
                          <a:spcPts val="600"/>
                        </a:spcBef>
                        <a:spcAft>
                          <a:spcPts val="600"/>
                        </a:spcAft>
                        <a:tabLst>
                          <a:tab pos="2637155" algn="ctr"/>
                          <a:tab pos="5274310" algn="r"/>
                          <a:tab pos="457200" algn="l"/>
                          <a:tab pos="2637155" algn="ctr"/>
                          <a:tab pos="5274310" algn="r"/>
                        </a:tabLst>
                      </a:pPr>
                      <a:r>
                        <a:rPr lang="en-ZA" sz="2400" dirty="0">
                          <a:effectLst/>
                        </a:rPr>
                        <a:t>Outcomes-based assessment</a:t>
                      </a:r>
                      <a:endParaRPr lang="en-ZA" sz="2400" dirty="0">
                        <a:effectLst/>
                        <a:latin typeface="Arial"/>
                        <a:ea typeface="SimSun"/>
                      </a:endParaRPr>
                    </a:p>
                  </a:txBody>
                  <a:tcPr marL="45720" marR="45720"/>
                </a:tc>
                <a:extLst>
                  <a:ext uri="{0D108BD9-81ED-4DB2-BD59-A6C34878D82A}">
                    <a16:rowId xmlns:a16="http://schemas.microsoft.com/office/drawing/2014/main" val="10000"/>
                  </a:ext>
                </a:extLst>
              </a:tr>
              <a:tr h="0">
                <a:tc>
                  <a:txBody>
                    <a:bodyPr/>
                    <a:lstStyle/>
                    <a:p>
                      <a:pPr>
                        <a:lnSpc>
                          <a:spcPct val="150000"/>
                        </a:lnSpc>
                        <a:spcAft>
                          <a:spcPts val="0"/>
                        </a:spcAft>
                      </a:pPr>
                      <a:r>
                        <a:rPr lang="en-ZA" sz="2400" dirty="0">
                          <a:effectLst/>
                        </a:rPr>
                        <a:t>Institution-centred</a:t>
                      </a:r>
                      <a:endParaRPr lang="en-ZA" sz="2400" dirty="0">
                        <a:effectLst/>
                        <a:latin typeface="Arial"/>
                        <a:ea typeface="SimSun"/>
                      </a:endParaRPr>
                    </a:p>
                  </a:txBody>
                  <a:tcPr marL="45720" marR="45720" anchor="ctr"/>
                </a:tc>
                <a:tc>
                  <a:txBody>
                    <a:bodyPr/>
                    <a:lstStyle/>
                    <a:p>
                      <a:pPr>
                        <a:lnSpc>
                          <a:spcPct val="150000"/>
                        </a:lnSpc>
                        <a:spcAft>
                          <a:spcPts val="0"/>
                        </a:spcAft>
                      </a:pPr>
                      <a:r>
                        <a:rPr lang="en-ZA" sz="2400" dirty="0">
                          <a:effectLst/>
                        </a:rPr>
                        <a:t>Candidate-centred</a:t>
                      </a:r>
                      <a:endParaRPr lang="en-ZA" sz="2400" dirty="0">
                        <a:effectLst/>
                        <a:latin typeface="Arial"/>
                        <a:ea typeface="SimSun"/>
                      </a:endParaRPr>
                    </a:p>
                  </a:txBody>
                  <a:tcPr marL="45720" marR="45720" anchor="ctr"/>
                </a:tc>
                <a:extLst>
                  <a:ext uri="{0D108BD9-81ED-4DB2-BD59-A6C34878D82A}">
                    <a16:rowId xmlns:a16="http://schemas.microsoft.com/office/drawing/2014/main" val="10001"/>
                  </a:ext>
                </a:extLst>
              </a:tr>
              <a:tr h="0">
                <a:tc>
                  <a:txBody>
                    <a:bodyPr/>
                    <a:lstStyle/>
                    <a:p>
                      <a:pPr>
                        <a:lnSpc>
                          <a:spcPct val="150000"/>
                        </a:lnSpc>
                        <a:spcAft>
                          <a:spcPts val="0"/>
                        </a:spcAft>
                      </a:pPr>
                      <a:r>
                        <a:rPr lang="en-ZA" sz="2400" dirty="0">
                          <a:effectLst/>
                        </a:rPr>
                        <a:t>One chance education</a:t>
                      </a:r>
                      <a:endParaRPr lang="en-ZA" sz="2400" dirty="0">
                        <a:effectLst/>
                        <a:latin typeface="Arial"/>
                        <a:ea typeface="SimSun"/>
                      </a:endParaRPr>
                    </a:p>
                  </a:txBody>
                  <a:tcPr marL="45720" marR="45720" anchor="ctr"/>
                </a:tc>
                <a:tc>
                  <a:txBody>
                    <a:bodyPr/>
                    <a:lstStyle/>
                    <a:p>
                      <a:pPr>
                        <a:lnSpc>
                          <a:spcPct val="150000"/>
                        </a:lnSpc>
                        <a:spcAft>
                          <a:spcPts val="0"/>
                        </a:spcAft>
                      </a:pPr>
                      <a:r>
                        <a:rPr lang="en-ZA" sz="2400" dirty="0">
                          <a:effectLst/>
                        </a:rPr>
                        <a:t>Lifelong learning</a:t>
                      </a:r>
                      <a:endParaRPr lang="en-ZA" sz="2400" dirty="0">
                        <a:effectLst/>
                        <a:latin typeface="Arial"/>
                        <a:ea typeface="SimSun"/>
                      </a:endParaRPr>
                    </a:p>
                  </a:txBody>
                  <a:tcPr marL="45720" marR="45720" anchor="ctr"/>
                </a:tc>
                <a:extLst>
                  <a:ext uri="{0D108BD9-81ED-4DB2-BD59-A6C34878D82A}">
                    <a16:rowId xmlns:a16="http://schemas.microsoft.com/office/drawing/2014/main" val="10002"/>
                  </a:ext>
                </a:extLst>
              </a:tr>
              <a:tr h="0">
                <a:tc>
                  <a:txBody>
                    <a:bodyPr/>
                    <a:lstStyle/>
                    <a:p>
                      <a:pPr>
                        <a:lnSpc>
                          <a:spcPct val="150000"/>
                        </a:lnSpc>
                        <a:spcAft>
                          <a:spcPts val="0"/>
                        </a:spcAft>
                      </a:pPr>
                      <a:r>
                        <a:rPr lang="en-ZA" sz="2400" dirty="0">
                          <a:effectLst/>
                        </a:rPr>
                        <a:t>No recognition for RPL</a:t>
                      </a:r>
                      <a:endParaRPr lang="en-ZA" sz="2400" dirty="0">
                        <a:effectLst/>
                        <a:latin typeface="Arial"/>
                        <a:ea typeface="SimSun"/>
                      </a:endParaRPr>
                    </a:p>
                  </a:txBody>
                  <a:tcPr marL="45720" marR="45720" anchor="ctr"/>
                </a:tc>
                <a:tc>
                  <a:txBody>
                    <a:bodyPr/>
                    <a:lstStyle/>
                    <a:p>
                      <a:pPr>
                        <a:lnSpc>
                          <a:spcPct val="150000"/>
                        </a:lnSpc>
                        <a:spcAft>
                          <a:spcPts val="0"/>
                        </a:spcAft>
                      </a:pPr>
                      <a:r>
                        <a:rPr lang="en-ZA" sz="2400" dirty="0">
                          <a:effectLst/>
                        </a:rPr>
                        <a:t>Recognition for prior learning</a:t>
                      </a:r>
                      <a:endParaRPr lang="en-ZA" sz="2400" dirty="0">
                        <a:effectLst/>
                        <a:latin typeface="Arial"/>
                        <a:ea typeface="SimSun"/>
                      </a:endParaRPr>
                    </a:p>
                  </a:txBody>
                  <a:tcPr marL="45720" marR="45720" anchor="ctr"/>
                </a:tc>
                <a:extLst>
                  <a:ext uri="{0D108BD9-81ED-4DB2-BD59-A6C34878D82A}">
                    <a16:rowId xmlns:a16="http://schemas.microsoft.com/office/drawing/2014/main" val="10003"/>
                  </a:ext>
                </a:extLst>
              </a:tr>
              <a:tr h="0">
                <a:tc>
                  <a:txBody>
                    <a:bodyPr/>
                    <a:lstStyle/>
                    <a:p>
                      <a:pPr>
                        <a:lnSpc>
                          <a:spcPct val="150000"/>
                        </a:lnSpc>
                        <a:spcAft>
                          <a:spcPts val="0"/>
                        </a:spcAft>
                      </a:pPr>
                      <a:r>
                        <a:rPr lang="en-US" sz="2400" dirty="0">
                          <a:effectLst/>
                        </a:rPr>
                        <a:t>Varying standards</a:t>
                      </a:r>
                      <a:endParaRPr lang="en-ZA" sz="2400" b="1" dirty="0">
                        <a:effectLst/>
                        <a:latin typeface="Times New Roman"/>
                      </a:endParaRPr>
                    </a:p>
                  </a:txBody>
                  <a:tcPr marL="45720" marR="45720" anchor="ctr"/>
                </a:tc>
                <a:tc>
                  <a:txBody>
                    <a:bodyPr/>
                    <a:lstStyle/>
                    <a:p>
                      <a:pPr>
                        <a:lnSpc>
                          <a:spcPct val="150000"/>
                        </a:lnSpc>
                        <a:spcAft>
                          <a:spcPts val="0"/>
                        </a:spcAft>
                      </a:pPr>
                      <a:r>
                        <a:rPr lang="en-US" sz="2400" dirty="0">
                          <a:effectLst/>
                        </a:rPr>
                        <a:t>Registered national standards</a:t>
                      </a:r>
                      <a:endParaRPr lang="en-ZA" sz="2400" b="1" dirty="0">
                        <a:effectLst/>
                        <a:latin typeface="Times New Roman"/>
                      </a:endParaRPr>
                    </a:p>
                  </a:txBody>
                  <a:tcPr marL="45720" marR="45720" anchor="ctr"/>
                </a:tc>
                <a:extLst>
                  <a:ext uri="{0D108BD9-81ED-4DB2-BD59-A6C34878D82A}">
                    <a16:rowId xmlns:a16="http://schemas.microsoft.com/office/drawing/2014/main" val="10004"/>
                  </a:ext>
                </a:extLst>
              </a:tr>
              <a:tr h="0">
                <a:tc>
                  <a:txBody>
                    <a:bodyPr/>
                    <a:lstStyle/>
                    <a:p>
                      <a:pPr>
                        <a:lnSpc>
                          <a:spcPct val="150000"/>
                        </a:lnSpc>
                        <a:spcAft>
                          <a:spcPts val="0"/>
                        </a:spcAft>
                      </a:pPr>
                      <a:r>
                        <a:rPr lang="en-ZA" sz="2400" dirty="0">
                          <a:effectLst/>
                        </a:rPr>
                        <a:t>Varying quality</a:t>
                      </a:r>
                      <a:endParaRPr lang="en-ZA" sz="2400" dirty="0">
                        <a:effectLst/>
                        <a:latin typeface="Arial"/>
                        <a:ea typeface="SimSun"/>
                      </a:endParaRPr>
                    </a:p>
                  </a:txBody>
                  <a:tcPr marL="45720" marR="45720" anchor="ctr"/>
                </a:tc>
                <a:tc>
                  <a:txBody>
                    <a:bodyPr/>
                    <a:lstStyle/>
                    <a:p>
                      <a:pPr>
                        <a:lnSpc>
                          <a:spcPct val="150000"/>
                        </a:lnSpc>
                        <a:spcAft>
                          <a:spcPts val="0"/>
                        </a:spcAft>
                      </a:pPr>
                      <a:r>
                        <a:rPr lang="en-ZA" sz="2400" dirty="0">
                          <a:effectLst/>
                        </a:rPr>
                        <a:t>National quality management</a:t>
                      </a:r>
                      <a:endParaRPr lang="en-ZA" sz="2400" dirty="0">
                        <a:effectLst/>
                        <a:latin typeface="Arial"/>
                        <a:ea typeface="SimSun"/>
                      </a:endParaRPr>
                    </a:p>
                  </a:txBody>
                  <a:tcPr marL="45720" marR="45720" anchor="ctr"/>
                </a:tc>
                <a:extLst>
                  <a:ext uri="{0D108BD9-81ED-4DB2-BD59-A6C34878D82A}">
                    <a16:rowId xmlns:a16="http://schemas.microsoft.com/office/drawing/2014/main" val="10005"/>
                  </a:ext>
                </a:extLst>
              </a:tr>
              <a:tr h="0">
                <a:tc>
                  <a:txBody>
                    <a:bodyPr/>
                    <a:lstStyle/>
                    <a:p>
                      <a:pPr>
                        <a:lnSpc>
                          <a:spcPct val="150000"/>
                        </a:lnSpc>
                        <a:spcAft>
                          <a:spcPts val="0"/>
                        </a:spcAft>
                      </a:pPr>
                      <a:r>
                        <a:rPr lang="en-ZA" sz="2400" dirty="0">
                          <a:effectLst/>
                        </a:rPr>
                        <a:t>Focus on inputs</a:t>
                      </a:r>
                      <a:endParaRPr lang="en-ZA" sz="2400" dirty="0">
                        <a:effectLst/>
                        <a:latin typeface="Arial"/>
                        <a:ea typeface="SimSun"/>
                      </a:endParaRPr>
                    </a:p>
                  </a:txBody>
                  <a:tcPr marL="45720" marR="45720" anchor="ctr"/>
                </a:tc>
                <a:tc>
                  <a:txBody>
                    <a:bodyPr/>
                    <a:lstStyle/>
                    <a:p>
                      <a:pPr>
                        <a:lnSpc>
                          <a:spcPct val="150000"/>
                        </a:lnSpc>
                        <a:spcAft>
                          <a:spcPts val="0"/>
                        </a:spcAft>
                      </a:pPr>
                      <a:r>
                        <a:rPr lang="en-ZA" sz="2400" dirty="0">
                          <a:effectLst/>
                        </a:rPr>
                        <a:t>Focus on outputs</a:t>
                      </a:r>
                      <a:endParaRPr lang="en-ZA" sz="2400" dirty="0">
                        <a:effectLst/>
                        <a:latin typeface="Arial"/>
                        <a:ea typeface="SimSun"/>
                      </a:endParaRPr>
                    </a:p>
                  </a:txBody>
                  <a:tcPr marL="45720" marR="4572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9207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274638"/>
            <a:ext cx="8423564" cy="1008000"/>
          </a:xfrm>
        </p:spPr>
        <p:txBody>
          <a:bodyPr>
            <a:normAutofit fontScale="90000"/>
          </a:bodyPr>
          <a:lstStyle/>
          <a:p>
            <a:r>
              <a:rPr lang="en-ZA" dirty="0"/>
              <a:t>Outcomes-Based Assessment vs Traditional Assessments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138</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470907789"/>
              </p:ext>
            </p:extLst>
          </p:nvPr>
        </p:nvGraphicFramePr>
        <p:xfrm>
          <a:off x="549896" y="1363980"/>
          <a:ext cx="8136904" cy="4206240"/>
        </p:xfrm>
        <a:graphic>
          <a:graphicData uri="http://schemas.openxmlformats.org/drawingml/2006/table">
            <a:tbl>
              <a:tblPr firstRow="1" bandRow="1">
                <a:tableStyleId>{5C22544A-7EE6-4342-B048-85BDC9FD1C3A}</a:tableStyleId>
              </a:tblPr>
              <a:tblGrid>
                <a:gridCol w="4068034">
                  <a:extLst>
                    <a:ext uri="{9D8B030D-6E8A-4147-A177-3AD203B41FA5}">
                      <a16:colId xmlns:a16="http://schemas.microsoft.com/office/drawing/2014/main" val="20000"/>
                    </a:ext>
                  </a:extLst>
                </a:gridCol>
                <a:gridCol w="4068870">
                  <a:extLst>
                    <a:ext uri="{9D8B030D-6E8A-4147-A177-3AD203B41FA5}">
                      <a16:colId xmlns:a16="http://schemas.microsoft.com/office/drawing/2014/main" val="20001"/>
                    </a:ext>
                  </a:extLst>
                </a:gridCol>
              </a:tblGrid>
              <a:tr h="0">
                <a:tc>
                  <a:txBody>
                    <a:bodyPr/>
                    <a:lstStyle/>
                    <a:p>
                      <a:pPr algn="ctr">
                        <a:lnSpc>
                          <a:spcPct val="150000"/>
                        </a:lnSpc>
                        <a:spcBef>
                          <a:spcPts val="600"/>
                        </a:spcBef>
                        <a:spcAft>
                          <a:spcPts val="600"/>
                        </a:spcAft>
                        <a:tabLst>
                          <a:tab pos="2637155" algn="ctr"/>
                          <a:tab pos="5274310" algn="r"/>
                          <a:tab pos="457200" algn="l"/>
                          <a:tab pos="2637155" algn="ctr"/>
                          <a:tab pos="5274310" algn="r"/>
                        </a:tabLst>
                      </a:pPr>
                      <a:r>
                        <a:rPr lang="en-ZA" sz="2400" dirty="0">
                          <a:effectLst/>
                        </a:rPr>
                        <a:t>Traditional assessment</a:t>
                      </a:r>
                      <a:endParaRPr lang="en-ZA" sz="2400" dirty="0">
                        <a:effectLst/>
                        <a:latin typeface="Arial"/>
                        <a:ea typeface="SimSun"/>
                      </a:endParaRPr>
                    </a:p>
                  </a:txBody>
                  <a:tcPr marL="45720" marR="45720"/>
                </a:tc>
                <a:tc>
                  <a:txBody>
                    <a:bodyPr/>
                    <a:lstStyle/>
                    <a:p>
                      <a:pPr algn="ctr">
                        <a:lnSpc>
                          <a:spcPct val="150000"/>
                        </a:lnSpc>
                        <a:spcBef>
                          <a:spcPts val="600"/>
                        </a:spcBef>
                        <a:spcAft>
                          <a:spcPts val="600"/>
                        </a:spcAft>
                        <a:tabLst>
                          <a:tab pos="2637155" algn="ctr"/>
                          <a:tab pos="5274310" algn="r"/>
                          <a:tab pos="457200" algn="l"/>
                          <a:tab pos="2637155" algn="ctr"/>
                          <a:tab pos="5274310" algn="r"/>
                        </a:tabLst>
                      </a:pPr>
                      <a:r>
                        <a:rPr lang="en-ZA" sz="2400" dirty="0">
                          <a:effectLst/>
                        </a:rPr>
                        <a:t>Outcomes-based assessment</a:t>
                      </a:r>
                      <a:endParaRPr lang="en-ZA" sz="2400" dirty="0">
                        <a:effectLst/>
                        <a:latin typeface="Arial"/>
                        <a:ea typeface="SimSun"/>
                      </a:endParaRPr>
                    </a:p>
                  </a:txBody>
                  <a:tcPr marL="45720" marR="45720"/>
                </a:tc>
                <a:extLst>
                  <a:ext uri="{0D108BD9-81ED-4DB2-BD59-A6C34878D82A}">
                    <a16:rowId xmlns:a16="http://schemas.microsoft.com/office/drawing/2014/main" val="10000"/>
                  </a:ext>
                </a:extLst>
              </a:tr>
              <a:tr h="0">
                <a:tc>
                  <a:txBody>
                    <a:bodyPr/>
                    <a:lstStyle/>
                    <a:p>
                      <a:pPr>
                        <a:lnSpc>
                          <a:spcPct val="100000"/>
                        </a:lnSpc>
                        <a:spcAft>
                          <a:spcPts val="0"/>
                        </a:spcAft>
                      </a:pPr>
                      <a:r>
                        <a:rPr lang="en-ZA" sz="2400" dirty="0">
                          <a:effectLst/>
                        </a:rPr>
                        <a:t>Academic or vocational streaming</a:t>
                      </a:r>
                      <a:endParaRPr lang="en-ZA" sz="2400" dirty="0">
                        <a:effectLst/>
                        <a:latin typeface="Arial"/>
                        <a:ea typeface="SimSun"/>
                      </a:endParaRPr>
                    </a:p>
                  </a:txBody>
                  <a:tcPr marL="45720" marR="45720" anchor="ctr"/>
                </a:tc>
                <a:tc>
                  <a:txBody>
                    <a:bodyPr/>
                    <a:lstStyle/>
                    <a:p>
                      <a:pPr>
                        <a:lnSpc>
                          <a:spcPct val="100000"/>
                        </a:lnSpc>
                        <a:spcAft>
                          <a:spcPts val="0"/>
                        </a:spcAft>
                      </a:pPr>
                      <a:r>
                        <a:rPr lang="en-ZA" sz="2400" dirty="0">
                          <a:effectLst/>
                        </a:rPr>
                        <a:t>Multiple learning pathways</a:t>
                      </a:r>
                      <a:endParaRPr lang="en-ZA" sz="2400" dirty="0">
                        <a:effectLst/>
                        <a:latin typeface="Arial"/>
                        <a:ea typeface="SimSun"/>
                      </a:endParaRPr>
                    </a:p>
                  </a:txBody>
                  <a:tcPr marL="45720" marR="45720" anchor="ctr"/>
                </a:tc>
                <a:extLst>
                  <a:ext uri="{0D108BD9-81ED-4DB2-BD59-A6C34878D82A}">
                    <a16:rowId xmlns:a16="http://schemas.microsoft.com/office/drawing/2014/main" val="10001"/>
                  </a:ext>
                </a:extLst>
              </a:tr>
              <a:tr h="0">
                <a:tc>
                  <a:txBody>
                    <a:bodyPr/>
                    <a:lstStyle/>
                    <a:p>
                      <a:pPr>
                        <a:lnSpc>
                          <a:spcPct val="100000"/>
                        </a:lnSpc>
                        <a:spcAft>
                          <a:spcPts val="0"/>
                        </a:spcAft>
                      </a:pPr>
                      <a:r>
                        <a:rPr lang="en-ZA" sz="2400" dirty="0">
                          <a:effectLst/>
                        </a:rPr>
                        <a:t>High cost factor</a:t>
                      </a:r>
                      <a:endParaRPr lang="en-ZA" sz="2400" dirty="0">
                        <a:effectLst/>
                        <a:latin typeface="Arial"/>
                        <a:ea typeface="SimSun"/>
                      </a:endParaRPr>
                    </a:p>
                  </a:txBody>
                  <a:tcPr marL="45720" marR="45720" anchor="ctr"/>
                </a:tc>
                <a:tc>
                  <a:txBody>
                    <a:bodyPr/>
                    <a:lstStyle/>
                    <a:p>
                      <a:pPr>
                        <a:lnSpc>
                          <a:spcPct val="100000"/>
                        </a:lnSpc>
                        <a:spcAft>
                          <a:spcPts val="0"/>
                        </a:spcAft>
                      </a:pPr>
                      <a:r>
                        <a:rPr lang="en-ZA" sz="2400" dirty="0">
                          <a:effectLst/>
                        </a:rPr>
                        <a:t>Low cost factor</a:t>
                      </a:r>
                      <a:endParaRPr lang="en-ZA" sz="2400" dirty="0">
                        <a:effectLst/>
                        <a:latin typeface="Arial"/>
                        <a:ea typeface="SimSun"/>
                      </a:endParaRPr>
                    </a:p>
                  </a:txBody>
                  <a:tcPr marL="45720" marR="45720" anchor="ctr"/>
                </a:tc>
                <a:extLst>
                  <a:ext uri="{0D108BD9-81ED-4DB2-BD59-A6C34878D82A}">
                    <a16:rowId xmlns:a16="http://schemas.microsoft.com/office/drawing/2014/main" val="10002"/>
                  </a:ext>
                </a:extLst>
              </a:tr>
              <a:tr h="0">
                <a:tc>
                  <a:txBody>
                    <a:bodyPr/>
                    <a:lstStyle/>
                    <a:p>
                      <a:pPr>
                        <a:lnSpc>
                          <a:spcPct val="100000"/>
                        </a:lnSpc>
                        <a:spcAft>
                          <a:spcPts val="0"/>
                        </a:spcAft>
                      </a:pPr>
                      <a:r>
                        <a:rPr lang="en-ZA" sz="2400" dirty="0">
                          <a:effectLst/>
                        </a:rPr>
                        <a:t>Knowledge-based</a:t>
                      </a:r>
                      <a:endParaRPr lang="en-ZA" sz="2400" dirty="0">
                        <a:effectLst/>
                        <a:latin typeface="Arial"/>
                        <a:ea typeface="SimSun"/>
                      </a:endParaRPr>
                    </a:p>
                  </a:txBody>
                  <a:tcPr marL="45720" marR="45720" anchor="ctr"/>
                </a:tc>
                <a:tc>
                  <a:txBody>
                    <a:bodyPr/>
                    <a:lstStyle/>
                    <a:p>
                      <a:pPr>
                        <a:lnSpc>
                          <a:spcPct val="100000"/>
                        </a:lnSpc>
                        <a:spcAft>
                          <a:spcPts val="0"/>
                        </a:spcAft>
                      </a:pPr>
                      <a:r>
                        <a:rPr lang="en-ZA" sz="2400" dirty="0">
                          <a:effectLst/>
                        </a:rPr>
                        <a:t>Competence-based</a:t>
                      </a:r>
                      <a:endParaRPr lang="en-ZA" sz="2400" dirty="0">
                        <a:effectLst/>
                        <a:latin typeface="Arial"/>
                        <a:ea typeface="SimSun"/>
                      </a:endParaRPr>
                    </a:p>
                  </a:txBody>
                  <a:tcPr marL="45720" marR="45720" anchor="ctr"/>
                </a:tc>
                <a:extLst>
                  <a:ext uri="{0D108BD9-81ED-4DB2-BD59-A6C34878D82A}">
                    <a16:rowId xmlns:a16="http://schemas.microsoft.com/office/drawing/2014/main" val="10003"/>
                  </a:ext>
                </a:extLst>
              </a:tr>
              <a:tr h="0">
                <a:tc>
                  <a:txBody>
                    <a:bodyPr/>
                    <a:lstStyle/>
                    <a:p>
                      <a:pPr>
                        <a:lnSpc>
                          <a:spcPct val="100000"/>
                        </a:lnSpc>
                        <a:spcAft>
                          <a:spcPts val="0"/>
                        </a:spcAft>
                      </a:pPr>
                      <a:r>
                        <a:rPr lang="en-ZA" sz="2400" dirty="0">
                          <a:effectLst/>
                        </a:rPr>
                        <a:t>Access barriers</a:t>
                      </a:r>
                      <a:endParaRPr lang="en-ZA" sz="2400" dirty="0">
                        <a:effectLst/>
                        <a:latin typeface="Arial"/>
                        <a:ea typeface="SimSun"/>
                      </a:endParaRPr>
                    </a:p>
                  </a:txBody>
                  <a:tcPr marL="45720" marR="45720" anchor="ctr"/>
                </a:tc>
                <a:tc>
                  <a:txBody>
                    <a:bodyPr/>
                    <a:lstStyle/>
                    <a:p>
                      <a:pPr>
                        <a:lnSpc>
                          <a:spcPct val="100000"/>
                        </a:lnSpc>
                        <a:spcAft>
                          <a:spcPts val="0"/>
                        </a:spcAft>
                      </a:pPr>
                      <a:r>
                        <a:rPr lang="en-ZA" sz="2400" dirty="0">
                          <a:effectLst/>
                        </a:rPr>
                        <a:t>No barriers to access</a:t>
                      </a:r>
                      <a:endParaRPr lang="en-ZA" sz="2400" dirty="0">
                        <a:effectLst/>
                        <a:latin typeface="Arial"/>
                        <a:ea typeface="SimSun"/>
                      </a:endParaRPr>
                    </a:p>
                  </a:txBody>
                  <a:tcPr marL="45720" marR="45720" anchor="ctr"/>
                </a:tc>
                <a:extLst>
                  <a:ext uri="{0D108BD9-81ED-4DB2-BD59-A6C34878D82A}">
                    <a16:rowId xmlns:a16="http://schemas.microsoft.com/office/drawing/2014/main" val="10004"/>
                  </a:ext>
                </a:extLst>
              </a:tr>
              <a:tr h="0">
                <a:tc>
                  <a:txBody>
                    <a:bodyPr/>
                    <a:lstStyle/>
                    <a:p>
                      <a:pPr>
                        <a:lnSpc>
                          <a:spcPct val="100000"/>
                        </a:lnSpc>
                        <a:spcAft>
                          <a:spcPts val="0"/>
                        </a:spcAft>
                      </a:pPr>
                      <a:r>
                        <a:rPr lang="en-ZA" sz="2400" dirty="0">
                          <a:effectLst/>
                        </a:rPr>
                        <a:t>Available at institutions</a:t>
                      </a:r>
                      <a:endParaRPr lang="en-ZA" sz="2400" dirty="0">
                        <a:effectLst/>
                        <a:latin typeface="Arial"/>
                        <a:ea typeface="SimSun"/>
                      </a:endParaRPr>
                    </a:p>
                  </a:txBody>
                  <a:tcPr marL="45720" marR="45720" anchor="ctr"/>
                </a:tc>
                <a:tc>
                  <a:txBody>
                    <a:bodyPr/>
                    <a:lstStyle/>
                    <a:p>
                      <a:pPr>
                        <a:lnSpc>
                          <a:spcPct val="100000"/>
                        </a:lnSpc>
                        <a:spcAft>
                          <a:spcPts val="0"/>
                        </a:spcAft>
                      </a:pPr>
                      <a:r>
                        <a:rPr lang="en-ZA" sz="2400" dirty="0">
                          <a:effectLst/>
                        </a:rPr>
                        <a:t>Widely available in workplace</a:t>
                      </a:r>
                      <a:endParaRPr lang="en-ZA" sz="2400" dirty="0">
                        <a:effectLst/>
                        <a:latin typeface="Arial"/>
                        <a:ea typeface="SimSun"/>
                      </a:endParaRPr>
                    </a:p>
                  </a:txBody>
                  <a:tcPr marL="45720" marR="45720" anchor="ctr"/>
                </a:tc>
                <a:extLst>
                  <a:ext uri="{0D108BD9-81ED-4DB2-BD59-A6C34878D82A}">
                    <a16:rowId xmlns:a16="http://schemas.microsoft.com/office/drawing/2014/main" val="10005"/>
                  </a:ext>
                </a:extLst>
              </a:tr>
              <a:tr h="0">
                <a:tc>
                  <a:txBody>
                    <a:bodyPr/>
                    <a:lstStyle/>
                    <a:p>
                      <a:pPr>
                        <a:lnSpc>
                          <a:spcPct val="100000"/>
                        </a:lnSpc>
                        <a:spcAft>
                          <a:spcPts val="0"/>
                        </a:spcAft>
                      </a:pPr>
                      <a:r>
                        <a:rPr lang="en-ZA" sz="2400" dirty="0">
                          <a:effectLst/>
                        </a:rPr>
                        <a:t>Fixed learning</a:t>
                      </a:r>
                      <a:endParaRPr lang="en-ZA" sz="2400" dirty="0">
                        <a:effectLst/>
                        <a:latin typeface="Arial"/>
                        <a:ea typeface="SimSun"/>
                      </a:endParaRPr>
                    </a:p>
                  </a:txBody>
                  <a:tcPr marL="45720" marR="45720" anchor="ctr"/>
                </a:tc>
                <a:tc>
                  <a:txBody>
                    <a:bodyPr/>
                    <a:lstStyle/>
                    <a:p>
                      <a:pPr>
                        <a:lnSpc>
                          <a:spcPct val="100000"/>
                        </a:lnSpc>
                        <a:spcAft>
                          <a:spcPts val="0"/>
                        </a:spcAft>
                      </a:pPr>
                      <a:r>
                        <a:rPr lang="en-ZA" sz="2400" dirty="0">
                          <a:effectLst/>
                        </a:rPr>
                        <a:t>Flexible learning</a:t>
                      </a:r>
                      <a:endParaRPr lang="en-ZA" sz="2400" dirty="0">
                        <a:effectLst/>
                        <a:latin typeface="Arial"/>
                        <a:ea typeface="SimSun"/>
                      </a:endParaRPr>
                    </a:p>
                  </a:txBody>
                  <a:tcPr marL="45720" marR="45720" anchor="ctr"/>
                </a:tc>
                <a:extLst>
                  <a:ext uri="{0D108BD9-81ED-4DB2-BD59-A6C34878D82A}">
                    <a16:rowId xmlns:a16="http://schemas.microsoft.com/office/drawing/2014/main" val="10006"/>
                  </a:ext>
                </a:extLst>
              </a:tr>
              <a:tr h="0">
                <a:tc>
                  <a:txBody>
                    <a:bodyPr/>
                    <a:lstStyle/>
                    <a:p>
                      <a:pPr>
                        <a:lnSpc>
                          <a:spcPct val="100000"/>
                        </a:lnSpc>
                        <a:spcAft>
                          <a:spcPts val="0"/>
                        </a:spcAft>
                      </a:pPr>
                      <a:r>
                        <a:rPr lang="en-ZA" sz="2400" dirty="0">
                          <a:effectLst/>
                        </a:rPr>
                        <a:t>Group of learners are assessed</a:t>
                      </a:r>
                      <a:endParaRPr lang="en-ZA" sz="2400" dirty="0">
                        <a:effectLst/>
                        <a:latin typeface="Arial"/>
                        <a:ea typeface="SimSun"/>
                      </a:endParaRPr>
                    </a:p>
                  </a:txBody>
                  <a:tcPr marL="45720" marR="45720" anchor="ctr"/>
                </a:tc>
                <a:tc>
                  <a:txBody>
                    <a:bodyPr/>
                    <a:lstStyle/>
                    <a:p>
                      <a:pPr>
                        <a:lnSpc>
                          <a:spcPct val="100000"/>
                        </a:lnSpc>
                        <a:spcAft>
                          <a:spcPts val="0"/>
                        </a:spcAft>
                      </a:pPr>
                      <a:r>
                        <a:rPr lang="en-ZA" sz="2400" dirty="0">
                          <a:effectLst/>
                        </a:rPr>
                        <a:t>An individual is assessed</a:t>
                      </a:r>
                      <a:endParaRPr lang="en-ZA" sz="2400" dirty="0">
                        <a:effectLst/>
                        <a:latin typeface="Arial"/>
                        <a:ea typeface="SimSun"/>
                      </a:endParaRPr>
                    </a:p>
                  </a:txBody>
                  <a:tcPr marL="45720" marR="4572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7511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792"/>
            <a:ext cx="8219256" cy="1008000"/>
          </a:xfrm>
        </p:spPr>
        <p:txBody>
          <a:bodyPr>
            <a:normAutofit fontScale="90000"/>
          </a:bodyPr>
          <a:lstStyle/>
          <a:p>
            <a:r>
              <a:rPr lang="en-ZA" dirty="0"/>
              <a:t>Outcomes-Based Assessment vs Traditional Assessments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5" name="Content Placeholder 4"/>
          <p:cNvSpPr>
            <a:spLocks noGrp="1"/>
          </p:cNvSpPr>
          <p:nvPr>
            <p:ph sz="quarter" idx="1"/>
          </p:nvPr>
        </p:nvSpPr>
        <p:spPr>
          <a:xfrm>
            <a:off x="467544" y="1773336"/>
            <a:ext cx="8219256" cy="4680000"/>
          </a:xfrm>
        </p:spPr>
        <p:txBody>
          <a:bodyPr>
            <a:normAutofit/>
          </a:bodyPr>
          <a:lstStyle/>
          <a:p>
            <a:r>
              <a:rPr lang="en-ZA" sz="2800" dirty="0"/>
              <a:t>OBET, assessment is done to standard that is stated :</a:t>
            </a:r>
          </a:p>
          <a:p>
            <a:pPr marL="0" indent="0">
              <a:buNone/>
            </a:pPr>
            <a:endParaRPr lang="en-ZA" sz="2800" dirty="0"/>
          </a:p>
          <a:p>
            <a:pPr lvl="1"/>
            <a:r>
              <a:rPr lang="en-ZA" sz="2600" dirty="0"/>
              <a:t>in terms of specified outcomes and</a:t>
            </a:r>
          </a:p>
          <a:p>
            <a:pPr lvl="1"/>
            <a:r>
              <a:rPr lang="en-ZA" sz="2600" dirty="0"/>
              <a:t> accompanying assessment criteria laid down</a:t>
            </a:r>
          </a:p>
          <a:p>
            <a:pPr marL="0" indent="0">
              <a:buNone/>
            </a:pPr>
            <a:endParaRPr lang="en-ZA" sz="2800" dirty="0"/>
          </a:p>
        </p:txBody>
      </p:sp>
      <p:pic>
        <p:nvPicPr>
          <p:cNvPr id="20482" name="Picture 2" descr="C:\Users\Nortje\Pictures\Business LR (1)\New folder\Business LR - New 20130421\shutterstock_42241639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89040"/>
            <a:ext cx="2949178" cy="239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50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sp>
        <p:nvSpPr>
          <p:cNvPr id="5" name="Rectangle 4"/>
          <p:cNvSpPr/>
          <p:nvPr/>
        </p:nvSpPr>
        <p:spPr>
          <a:xfrm>
            <a:off x="611560" y="1268760"/>
            <a:ext cx="7632848" cy="4031873"/>
          </a:xfrm>
          <a:prstGeom prst="rect">
            <a:avLst/>
          </a:prstGeom>
        </p:spPr>
        <p:txBody>
          <a:bodyPr wrap="square">
            <a:spAutoFit/>
          </a:bodyPr>
          <a:lstStyle/>
          <a:p>
            <a:r>
              <a:rPr lang="en-ZA" sz="2800" b="1" dirty="0"/>
              <a:t>Credit Value</a:t>
            </a:r>
            <a:endParaRPr lang="en-US" sz="2800" b="1" dirty="0"/>
          </a:p>
          <a:p>
            <a:endParaRPr lang="en-US" sz="2400" dirty="0"/>
          </a:p>
          <a:p>
            <a:endParaRPr lang="en-ZA" sz="2400" dirty="0"/>
          </a:p>
          <a:p>
            <a:pPr marL="457200" indent="-457200">
              <a:buFont typeface="Arial" panose="020B0604020202020204" pitchFamily="34" charset="0"/>
              <a:buChar char="•"/>
            </a:pPr>
            <a:r>
              <a:rPr lang="en-ZA" sz="2600" b="1" dirty="0"/>
              <a:t>15 credits = 150 notional hours</a:t>
            </a:r>
          </a:p>
          <a:p>
            <a:pPr marL="457200" indent="-457200">
              <a:buFont typeface="Arial" panose="020B0604020202020204" pitchFamily="34" charset="0"/>
              <a:buChar char="•"/>
            </a:pPr>
            <a:endParaRPr lang="en-ZA" sz="2600" dirty="0"/>
          </a:p>
          <a:p>
            <a:pPr marL="342900" indent="-342900">
              <a:buFont typeface="Arial" panose="020B0604020202020204" pitchFamily="34" charset="0"/>
              <a:buChar char="•"/>
            </a:pPr>
            <a:r>
              <a:rPr lang="en-ZA" sz="2600" dirty="0"/>
              <a:t>Theoretical + Practical + Workplace experience</a:t>
            </a:r>
            <a:endParaRPr lang="en-US" sz="2600" dirty="0"/>
          </a:p>
          <a:p>
            <a:endParaRPr lang="en-US" sz="2600" dirty="0"/>
          </a:p>
          <a:p>
            <a:pPr marL="342900" indent="-342900">
              <a:buFont typeface="Arial" panose="020B0604020202020204" pitchFamily="34" charset="0"/>
              <a:buChar char="•"/>
            </a:pPr>
            <a:r>
              <a:rPr lang="en-ZA" sz="2600" dirty="0"/>
              <a:t>Submission of Portfolio of Evidence (PoE)  - based on Specific Outcomes (SOs) and Assessment Criteria </a:t>
            </a:r>
            <a:r>
              <a:rPr lang="en-ZA" sz="2400" dirty="0"/>
              <a:t>(ACs).</a:t>
            </a:r>
            <a:endParaRPr lang="en-US" sz="2400" dirty="0"/>
          </a:p>
        </p:txBody>
      </p:sp>
    </p:spTree>
    <p:extLst>
      <p:ext uri="{BB962C8B-B14F-4D97-AF65-F5344CB8AC3E}">
        <p14:creationId xmlns:p14="http://schemas.microsoft.com/office/powerpoint/2010/main" val="184923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792"/>
            <a:ext cx="8219256" cy="1008000"/>
          </a:xfrm>
        </p:spPr>
        <p:txBody>
          <a:bodyPr>
            <a:normAutofit fontScale="90000"/>
          </a:bodyPr>
          <a:lstStyle/>
          <a:p>
            <a:r>
              <a:rPr lang="en-ZA" dirty="0"/>
              <a:t>Outcomes-Based Assessment vs Traditional Assessments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5" name="Content Placeholder 4"/>
          <p:cNvSpPr>
            <a:spLocks noGrp="1"/>
          </p:cNvSpPr>
          <p:nvPr>
            <p:ph sz="quarter" idx="1"/>
          </p:nvPr>
        </p:nvSpPr>
        <p:spPr>
          <a:xfrm>
            <a:off x="467544" y="1556792"/>
            <a:ext cx="8219256" cy="4680000"/>
          </a:xfrm>
        </p:spPr>
        <p:txBody>
          <a:bodyPr>
            <a:normAutofit fontScale="92500" lnSpcReduction="10000"/>
          </a:bodyPr>
          <a:lstStyle/>
          <a:p>
            <a:r>
              <a:rPr lang="en-ZA" sz="2800" dirty="0"/>
              <a:t>Traditional (norm-referenced) assessment  still  used to:</a:t>
            </a:r>
          </a:p>
          <a:p>
            <a:pPr marL="0" indent="0">
              <a:buNone/>
            </a:pPr>
            <a:endParaRPr lang="en-ZA" sz="2800" dirty="0"/>
          </a:p>
          <a:p>
            <a:pPr lvl="1" fontAlgn="base"/>
            <a:r>
              <a:rPr lang="en-ZA" sz="2800" dirty="0"/>
              <a:t>assess large numbers of learners in a cost-effective way</a:t>
            </a:r>
          </a:p>
          <a:p>
            <a:pPr lvl="1" fontAlgn="base"/>
            <a:r>
              <a:rPr lang="en-ZA" sz="2800" dirty="0"/>
              <a:t>test content knowledge</a:t>
            </a:r>
          </a:p>
          <a:p>
            <a:pPr lvl="1" fontAlgn="base"/>
            <a:r>
              <a:rPr lang="en-ZA" sz="2800" dirty="0"/>
              <a:t>draw statistics</a:t>
            </a:r>
          </a:p>
          <a:p>
            <a:pPr lvl="1" fontAlgn="base"/>
            <a:r>
              <a:rPr lang="en-ZA" sz="2800" dirty="0"/>
              <a:t>determine the quality of teaching</a:t>
            </a:r>
          </a:p>
          <a:p>
            <a:pPr lvl="1" fontAlgn="base"/>
            <a:r>
              <a:rPr lang="en-ZA" sz="2800" dirty="0"/>
              <a:t>determine quality of  learning programmes</a:t>
            </a:r>
          </a:p>
          <a:p>
            <a:pPr lvl="1" fontAlgn="base"/>
            <a:r>
              <a:rPr lang="en-ZA" sz="2800" dirty="0"/>
              <a:t>comment about  national curriculum and trends</a:t>
            </a:r>
          </a:p>
          <a:p>
            <a:pPr lvl="1" fontAlgn="base"/>
            <a:r>
              <a:rPr lang="en-ZA" sz="2800" dirty="0"/>
              <a:t>analyse strengths and weaknesses to assist in program planning and evaluation</a:t>
            </a:r>
          </a:p>
          <a:p>
            <a:endParaRPr lang="en-ZA" sz="2800" dirty="0"/>
          </a:p>
        </p:txBody>
      </p:sp>
    </p:spTree>
    <p:extLst>
      <p:ext uri="{BB962C8B-B14F-4D97-AF65-F5344CB8AC3E}">
        <p14:creationId xmlns:p14="http://schemas.microsoft.com/office/powerpoint/2010/main" val="71886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Benefits of outcomes-based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5" name="Content Placeholder 4"/>
          <p:cNvSpPr>
            <a:spLocks noGrp="1"/>
          </p:cNvSpPr>
          <p:nvPr>
            <p:ph sz="quarter" idx="1"/>
          </p:nvPr>
        </p:nvSpPr>
        <p:spPr>
          <a:xfrm>
            <a:off x="467544" y="1340768"/>
            <a:ext cx="8219256" cy="4680000"/>
          </a:xfrm>
        </p:spPr>
        <p:txBody>
          <a:bodyPr>
            <a:normAutofit lnSpcReduction="10000"/>
          </a:bodyPr>
          <a:lstStyle/>
          <a:p>
            <a:pPr>
              <a:lnSpc>
                <a:spcPct val="110000"/>
              </a:lnSpc>
            </a:pPr>
            <a:r>
              <a:rPr lang="en-ZA" sz="2800" dirty="0"/>
              <a:t>Outcomes-based assessments have benefits for the learners, managers, the organisation and society</a:t>
            </a:r>
          </a:p>
          <a:p>
            <a:pPr marL="0" indent="0">
              <a:lnSpc>
                <a:spcPct val="110000"/>
              </a:lnSpc>
              <a:buNone/>
            </a:pPr>
            <a:endParaRPr lang="en-ZA" sz="2800" dirty="0"/>
          </a:p>
          <a:p>
            <a:pPr lvl="1">
              <a:lnSpc>
                <a:spcPct val="110000"/>
              </a:lnSpc>
            </a:pPr>
            <a:r>
              <a:rPr lang="en-ZA" sz="2600" b="1" dirty="0"/>
              <a:t>Benefits to learners:</a:t>
            </a:r>
          </a:p>
          <a:p>
            <a:pPr lvl="2" fontAlgn="base">
              <a:lnSpc>
                <a:spcPct val="110000"/>
              </a:lnSpc>
            </a:pPr>
            <a:r>
              <a:rPr lang="en-ZA" sz="2600" dirty="0"/>
              <a:t>Access to National Qualifications</a:t>
            </a:r>
          </a:p>
          <a:p>
            <a:pPr lvl="2" fontAlgn="base">
              <a:lnSpc>
                <a:spcPct val="110000"/>
              </a:lnSpc>
            </a:pPr>
            <a:r>
              <a:rPr lang="en-ZA" sz="2600" dirty="0"/>
              <a:t>Receive quality education and training</a:t>
            </a:r>
          </a:p>
          <a:p>
            <a:pPr lvl="2" fontAlgn="base">
              <a:lnSpc>
                <a:spcPct val="110000"/>
              </a:lnSpc>
            </a:pPr>
            <a:r>
              <a:rPr lang="en-ZA" sz="2600" dirty="0"/>
              <a:t>National recognition</a:t>
            </a:r>
          </a:p>
          <a:p>
            <a:pPr lvl="2" fontAlgn="base">
              <a:lnSpc>
                <a:spcPct val="110000"/>
              </a:lnSpc>
            </a:pPr>
            <a:r>
              <a:rPr lang="en-ZA" sz="2600" dirty="0"/>
              <a:t>Recognition for success at work</a:t>
            </a:r>
          </a:p>
          <a:p>
            <a:pPr lvl="2" fontAlgn="base">
              <a:lnSpc>
                <a:spcPct val="110000"/>
              </a:lnSpc>
            </a:pPr>
            <a:r>
              <a:rPr lang="en-ZA" sz="2600" dirty="0"/>
              <a:t>Increased job satisfaction</a:t>
            </a:r>
          </a:p>
          <a:p>
            <a:pPr lvl="2" fontAlgn="base">
              <a:lnSpc>
                <a:spcPct val="110000"/>
              </a:lnSpc>
            </a:pPr>
            <a:r>
              <a:rPr lang="en-ZA" sz="2600" dirty="0"/>
              <a:t>Assists career advancement</a:t>
            </a:r>
          </a:p>
          <a:p>
            <a:endParaRPr lang="en-ZA" dirty="0"/>
          </a:p>
        </p:txBody>
      </p:sp>
    </p:spTree>
    <p:extLst>
      <p:ext uri="{BB962C8B-B14F-4D97-AF65-F5344CB8AC3E}">
        <p14:creationId xmlns:p14="http://schemas.microsoft.com/office/powerpoint/2010/main" val="6257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Benefits of Outcomes-Based Assessment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5" name="Content Placeholder 4"/>
          <p:cNvSpPr>
            <a:spLocks noGrp="1"/>
          </p:cNvSpPr>
          <p:nvPr>
            <p:ph sz="quarter" idx="1"/>
          </p:nvPr>
        </p:nvSpPr>
        <p:spPr>
          <a:xfrm>
            <a:off x="467544" y="1340768"/>
            <a:ext cx="8219256" cy="4680000"/>
          </a:xfrm>
        </p:spPr>
        <p:txBody>
          <a:bodyPr>
            <a:normAutofit fontScale="92500" lnSpcReduction="20000"/>
          </a:bodyPr>
          <a:lstStyle/>
          <a:p>
            <a:pPr fontAlgn="base">
              <a:lnSpc>
                <a:spcPct val="150000"/>
              </a:lnSpc>
            </a:pPr>
            <a:r>
              <a:rPr lang="en-ZA" sz="2800" b="1" dirty="0"/>
              <a:t>Benefits to learners:</a:t>
            </a:r>
          </a:p>
          <a:p>
            <a:pPr lvl="1" fontAlgn="base">
              <a:lnSpc>
                <a:spcPct val="150000"/>
              </a:lnSpc>
            </a:pPr>
            <a:r>
              <a:rPr lang="en-ZA" sz="2800" dirty="0"/>
              <a:t>Assists career advancement</a:t>
            </a:r>
          </a:p>
          <a:p>
            <a:pPr lvl="1" fontAlgn="base">
              <a:lnSpc>
                <a:spcPct val="150000"/>
              </a:lnSpc>
            </a:pPr>
            <a:r>
              <a:rPr lang="en-ZA" sz="2800" dirty="0"/>
              <a:t>Flexibility and choice in what, where and how to learn</a:t>
            </a:r>
          </a:p>
          <a:p>
            <a:pPr lvl="1" fontAlgn="base">
              <a:lnSpc>
                <a:spcPct val="150000"/>
              </a:lnSpc>
            </a:pPr>
            <a:r>
              <a:rPr lang="en-ZA" sz="2800" dirty="0"/>
              <a:t>Focused on learner’s needs</a:t>
            </a:r>
          </a:p>
          <a:p>
            <a:pPr lvl="1" fontAlgn="base">
              <a:lnSpc>
                <a:spcPct val="150000"/>
              </a:lnSpc>
            </a:pPr>
            <a:r>
              <a:rPr lang="en-ZA" sz="2800" dirty="0"/>
              <a:t>Portable between occupations and employers</a:t>
            </a:r>
          </a:p>
          <a:p>
            <a:pPr lvl="1" fontAlgn="base">
              <a:lnSpc>
                <a:spcPct val="150000"/>
              </a:lnSpc>
            </a:pPr>
            <a:r>
              <a:rPr lang="en-ZA" sz="2800" dirty="0"/>
              <a:t>Acknowledgement of Record of Achievement</a:t>
            </a:r>
          </a:p>
          <a:p>
            <a:pPr lvl="1" fontAlgn="base">
              <a:lnSpc>
                <a:spcPct val="150000"/>
              </a:lnSpc>
            </a:pPr>
            <a:r>
              <a:rPr lang="en-ZA" sz="2800" dirty="0"/>
              <a:t>More opportunity to constantly build credits</a:t>
            </a:r>
          </a:p>
          <a:p>
            <a:pPr lvl="1" fontAlgn="base">
              <a:lnSpc>
                <a:spcPct val="150000"/>
              </a:lnSpc>
            </a:pPr>
            <a:r>
              <a:rPr lang="en-ZA" sz="2800" dirty="0"/>
              <a:t>Record of learning</a:t>
            </a:r>
          </a:p>
          <a:p>
            <a:endParaRPr lang="en-ZA" dirty="0"/>
          </a:p>
        </p:txBody>
      </p:sp>
    </p:spTree>
    <p:extLst>
      <p:ext uri="{BB962C8B-B14F-4D97-AF65-F5344CB8AC3E}">
        <p14:creationId xmlns:p14="http://schemas.microsoft.com/office/powerpoint/2010/main" val="33975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Benefits of Outcomes-Based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5" name="Content Placeholder 4"/>
          <p:cNvSpPr>
            <a:spLocks noGrp="1"/>
          </p:cNvSpPr>
          <p:nvPr>
            <p:ph sz="quarter" idx="1"/>
          </p:nvPr>
        </p:nvSpPr>
        <p:spPr/>
        <p:txBody>
          <a:bodyPr>
            <a:normAutofit/>
          </a:bodyPr>
          <a:lstStyle/>
          <a:p>
            <a:pPr fontAlgn="base"/>
            <a:r>
              <a:rPr lang="en-ZA" sz="2800" b="1" dirty="0"/>
              <a:t>Benefits to learners:</a:t>
            </a:r>
          </a:p>
          <a:p>
            <a:pPr marL="0" indent="0" fontAlgn="base">
              <a:buNone/>
            </a:pPr>
            <a:endParaRPr lang="en-ZA" sz="2800" b="1" dirty="0"/>
          </a:p>
          <a:p>
            <a:pPr lvl="1" fontAlgn="base"/>
            <a:r>
              <a:rPr lang="en-ZA" sz="2600" dirty="0"/>
              <a:t>Facilitate life-long learning</a:t>
            </a:r>
          </a:p>
          <a:p>
            <a:pPr lvl="1" fontAlgn="base"/>
            <a:r>
              <a:rPr lang="en-ZA" sz="2600" dirty="0"/>
              <a:t>Incentive for achievement</a:t>
            </a:r>
          </a:p>
          <a:p>
            <a:pPr lvl="1" fontAlgn="base"/>
            <a:r>
              <a:rPr lang="en-ZA" sz="2600" dirty="0"/>
              <a:t>Clearer career paths</a:t>
            </a:r>
          </a:p>
          <a:p>
            <a:pPr lvl="1" fontAlgn="base"/>
            <a:r>
              <a:rPr lang="en-ZA" sz="2600" dirty="0"/>
              <a:t>Better motivation</a:t>
            </a:r>
          </a:p>
          <a:p>
            <a:pPr lvl="1" fontAlgn="base"/>
            <a:r>
              <a:rPr lang="en-ZA" sz="2600" dirty="0"/>
              <a:t>Reduced grievances</a:t>
            </a:r>
          </a:p>
          <a:p>
            <a:endParaRPr lang="en-ZA" dirty="0"/>
          </a:p>
        </p:txBody>
      </p:sp>
    </p:spTree>
    <p:extLst>
      <p:ext uri="{BB962C8B-B14F-4D97-AF65-F5344CB8AC3E}">
        <p14:creationId xmlns:p14="http://schemas.microsoft.com/office/powerpoint/2010/main" val="14540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Benefits of Outcomes-Based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5" name="Content Placeholder 4"/>
          <p:cNvSpPr>
            <a:spLocks noGrp="1"/>
          </p:cNvSpPr>
          <p:nvPr>
            <p:ph sz="quarter" idx="1"/>
          </p:nvPr>
        </p:nvSpPr>
        <p:spPr>
          <a:xfrm>
            <a:off x="467544" y="1485304"/>
            <a:ext cx="8219256" cy="4680000"/>
          </a:xfrm>
        </p:spPr>
        <p:txBody>
          <a:bodyPr>
            <a:normAutofit lnSpcReduction="10000"/>
          </a:bodyPr>
          <a:lstStyle/>
          <a:p>
            <a:r>
              <a:rPr lang="en-ZA" sz="2800" b="1" dirty="0"/>
              <a:t>Benefits to managers:</a:t>
            </a:r>
          </a:p>
          <a:p>
            <a:pPr lvl="1" fontAlgn="base">
              <a:lnSpc>
                <a:spcPct val="110000"/>
              </a:lnSpc>
            </a:pPr>
            <a:r>
              <a:rPr lang="en-ZA" sz="2600" dirty="0"/>
              <a:t>Reduces recruitment time</a:t>
            </a:r>
          </a:p>
          <a:p>
            <a:pPr lvl="1" fontAlgn="base">
              <a:lnSpc>
                <a:spcPct val="110000"/>
              </a:lnSpc>
            </a:pPr>
            <a:r>
              <a:rPr lang="en-ZA" sz="2600" dirty="0"/>
              <a:t>Gives structure to coaching / mentoring process</a:t>
            </a:r>
          </a:p>
          <a:p>
            <a:pPr lvl="1" fontAlgn="base">
              <a:lnSpc>
                <a:spcPct val="110000"/>
              </a:lnSpc>
            </a:pPr>
            <a:r>
              <a:rPr lang="en-ZA" sz="2600" dirty="0"/>
              <a:t>More professional employees</a:t>
            </a:r>
          </a:p>
          <a:p>
            <a:pPr lvl="1" fontAlgn="base">
              <a:lnSpc>
                <a:spcPct val="110000"/>
              </a:lnSpc>
            </a:pPr>
            <a:r>
              <a:rPr lang="en-ZA" sz="2600" dirty="0"/>
              <a:t>Employee takes responsibility for learning</a:t>
            </a:r>
          </a:p>
          <a:p>
            <a:pPr lvl="1" fontAlgn="base">
              <a:lnSpc>
                <a:spcPct val="110000"/>
              </a:lnSpc>
            </a:pPr>
            <a:r>
              <a:rPr lang="en-ZA" sz="2600" dirty="0"/>
              <a:t>Less subjectivity</a:t>
            </a:r>
          </a:p>
          <a:p>
            <a:pPr lvl="1" fontAlgn="base">
              <a:lnSpc>
                <a:spcPct val="110000"/>
              </a:lnSpc>
            </a:pPr>
            <a:r>
              <a:rPr lang="en-ZA" sz="2600" dirty="0"/>
              <a:t>Easier decision-making processes</a:t>
            </a:r>
          </a:p>
          <a:p>
            <a:pPr lvl="1" fontAlgn="base">
              <a:lnSpc>
                <a:spcPct val="110000"/>
              </a:lnSpc>
            </a:pPr>
            <a:r>
              <a:rPr lang="en-ZA" sz="2600" dirty="0"/>
              <a:t>Makes job profiling easier</a:t>
            </a:r>
          </a:p>
          <a:p>
            <a:pPr lvl="1" fontAlgn="base">
              <a:lnSpc>
                <a:spcPct val="110000"/>
              </a:lnSpc>
            </a:pPr>
            <a:r>
              <a:rPr lang="en-ZA" sz="2600" dirty="0"/>
              <a:t>Employees more motivated</a:t>
            </a:r>
          </a:p>
          <a:p>
            <a:pPr lvl="1" fontAlgn="base">
              <a:lnSpc>
                <a:spcPct val="110000"/>
              </a:lnSpc>
            </a:pPr>
            <a:r>
              <a:rPr lang="en-ZA" sz="2600" dirty="0"/>
              <a:t>Eases pressure on budgets (RPL)</a:t>
            </a:r>
          </a:p>
          <a:p>
            <a:endParaRPr lang="en-ZA" dirty="0"/>
          </a:p>
        </p:txBody>
      </p:sp>
    </p:spTree>
    <p:extLst>
      <p:ext uri="{BB962C8B-B14F-4D97-AF65-F5344CB8AC3E}">
        <p14:creationId xmlns:p14="http://schemas.microsoft.com/office/powerpoint/2010/main" val="343203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Benefits of Outcomes-Based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5" name="Content Placeholder 4"/>
          <p:cNvSpPr>
            <a:spLocks noGrp="1"/>
          </p:cNvSpPr>
          <p:nvPr>
            <p:ph sz="quarter" idx="1"/>
          </p:nvPr>
        </p:nvSpPr>
        <p:spPr>
          <a:xfrm>
            <a:off x="467544" y="1412776"/>
            <a:ext cx="8219256" cy="4536504"/>
          </a:xfrm>
        </p:spPr>
        <p:txBody>
          <a:bodyPr>
            <a:normAutofit fontScale="92500" lnSpcReduction="20000"/>
          </a:bodyPr>
          <a:lstStyle/>
          <a:p>
            <a:r>
              <a:rPr lang="en-ZA" sz="3000" b="1" dirty="0"/>
              <a:t>Benefits to organisations / employers:</a:t>
            </a:r>
          </a:p>
          <a:p>
            <a:pPr lvl="1" fontAlgn="base"/>
            <a:r>
              <a:rPr lang="en-ZA" sz="2800" dirty="0"/>
              <a:t>Recruitment practices</a:t>
            </a:r>
          </a:p>
          <a:p>
            <a:pPr lvl="1" fontAlgn="base"/>
            <a:r>
              <a:rPr lang="en-ZA" sz="2800" dirty="0"/>
              <a:t>Training is measurable</a:t>
            </a:r>
          </a:p>
          <a:p>
            <a:pPr lvl="1" fontAlgn="base"/>
            <a:r>
              <a:rPr lang="en-ZA" sz="2800" dirty="0"/>
              <a:t>Competent work force</a:t>
            </a:r>
          </a:p>
          <a:p>
            <a:pPr lvl="1" fontAlgn="base"/>
            <a:r>
              <a:rPr lang="en-ZA" sz="2800" dirty="0"/>
              <a:t>Job profiling easier</a:t>
            </a:r>
          </a:p>
          <a:p>
            <a:pPr lvl="1" fontAlgn="base"/>
            <a:r>
              <a:rPr lang="en-ZA" sz="2800" dirty="0"/>
              <a:t>Improves skills of work force</a:t>
            </a:r>
          </a:p>
          <a:p>
            <a:pPr lvl="1" fontAlgn="base"/>
            <a:r>
              <a:rPr lang="en-ZA" sz="2800" dirty="0"/>
              <a:t>More professional industry</a:t>
            </a:r>
          </a:p>
          <a:p>
            <a:pPr lvl="1" fontAlgn="base"/>
            <a:r>
              <a:rPr lang="en-ZA" sz="2800" dirty="0"/>
              <a:t>Claiming of grants</a:t>
            </a:r>
          </a:p>
          <a:p>
            <a:pPr lvl="1" fontAlgn="base"/>
            <a:r>
              <a:rPr lang="en-ZA" sz="2800" dirty="0"/>
              <a:t>Reduced grievances</a:t>
            </a:r>
          </a:p>
          <a:p>
            <a:pPr lvl="1" fontAlgn="base"/>
            <a:r>
              <a:rPr lang="en-ZA" sz="2800" dirty="0"/>
              <a:t>Career-pathing</a:t>
            </a:r>
          </a:p>
          <a:p>
            <a:pPr lvl="1" fontAlgn="base"/>
            <a:r>
              <a:rPr lang="en-ZA" sz="2800" dirty="0"/>
              <a:t>Training geared towards the needs of the job</a:t>
            </a:r>
          </a:p>
          <a:p>
            <a:pPr lvl="1" fontAlgn="base"/>
            <a:r>
              <a:rPr lang="en-ZA" sz="2800" dirty="0"/>
              <a:t>Increased productivity</a:t>
            </a:r>
            <a:endParaRPr lang="en-ZA" dirty="0"/>
          </a:p>
        </p:txBody>
      </p:sp>
    </p:spTree>
    <p:extLst>
      <p:ext uri="{BB962C8B-B14F-4D97-AF65-F5344CB8AC3E}">
        <p14:creationId xmlns:p14="http://schemas.microsoft.com/office/powerpoint/2010/main" val="415845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Benefits of Outcomes-based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5" name="Content Placeholder 4"/>
          <p:cNvSpPr>
            <a:spLocks noGrp="1"/>
          </p:cNvSpPr>
          <p:nvPr>
            <p:ph sz="quarter" idx="1"/>
          </p:nvPr>
        </p:nvSpPr>
        <p:spPr>
          <a:xfrm>
            <a:off x="323528" y="1268760"/>
            <a:ext cx="8496944" cy="5040560"/>
          </a:xfrm>
        </p:spPr>
        <p:txBody>
          <a:bodyPr>
            <a:normAutofit/>
          </a:bodyPr>
          <a:lstStyle/>
          <a:p>
            <a:r>
              <a:rPr lang="en-ZA" sz="2800" b="1" dirty="0"/>
              <a:t>Benefits to society:</a:t>
            </a:r>
          </a:p>
          <a:p>
            <a:pPr lvl="1" fontAlgn="base"/>
            <a:r>
              <a:rPr lang="en-ZA" sz="2600" dirty="0"/>
              <a:t>More professional service</a:t>
            </a:r>
          </a:p>
          <a:p>
            <a:pPr lvl="1" fontAlgn="base"/>
            <a:r>
              <a:rPr lang="en-ZA" sz="2600" dirty="0"/>
              <a:t>Value for money</a:t>
            </a:r>
          </a:p>
          <a:p>
            <a:pPr lvl="1" fontAlgn="base"/>
            <a:r>
              <a:rPr lang="en-ZA" sz="2600" dirty="0"/>
              <a:t>Service in line with international standards</a:t>
            </a:r>
          </a:p>
          <a:p>
            <a:pPr lvl="1" fontAlgn="base"/>
            <a:r>
              <a:rPr lang="en-ZA" sz="2600" dirty="0"/>
              <a:t>Skilled workforce</a:t>
            </a:r>
          </a:p>
          <a:p>
            <a:pPr lvl="1" fontAlgn="base"/>
            <a:r>
              <a:rPr lang="en-ZA" sz="2600" dirty="0"/>
              <a:t>Adapt quickly to changes</a:t>
            </a:r>
          </a:p>
          <a:p>
            <a:pPr lvl="1" fontAlgn="base"/>
            <a:r>
              <a:rPr lang="en-ZA" sz="2600" dirty="0"/>
              <a:t>Adapt quickly to changes</a:t>
            </a:r>
          </a:p>
          <a:p>
            <a:pPr lvl="1" fontAlgn="base"/>
            <a:r>
              <a:rPr lang="en-ZA" sz="2600" dirty="0"/>
              <a:t>Globally competitive</a:t>
            </a:r>
          </a:p>
          <a:p>
            <a:pPr lvl="1" fontAlgn="base"/>
            <a:r>
              <a:rPr lang="en-ZA" sz="2600" dirty="0"/>
              <a:t>Internationally comparable standards and qualifications</a:t>
            </a:r>
          </a:p>
          <a:p>
            <a:pPr lvl="1" fontAlgn="base"/>
            <a:r>
              <a:rPr lang="en-ZA" sz="2600" dirty="0"/>
              <a:t>Greater transparency in outcomes of education and training</a:t>
            </a:r>
          </a:p>
          <a:p>
            <a:endParaRPr lang="en-ZA" dirty="0"/>
          </a:p>
        </p:txBody>
      </p:sp>
    </p:spTree>
    <p:extLst>
      <p:ext uri="{BB962C8B-B14F-4D97-AF65-F5344CB8AC3E}">
        <p14:creationId xmlns:p14="http://schemas.microsoft.com/office/powerpoint/2010/main" val="7328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8" name="Content Placeholder 4"/>
          <p:cNvSpPr txBox="1">
            <a:spLocks/>
          </p:cNvSpPr>
          <p:nvPr/>
        </p:nvSpPr>
        <p:spPr>
          <a:xfrm>
            <a:off x="2185392" y="2060848"/>
            <a:ext cx="6275040" cy="4176464"/>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600" b="1" i="1" dirty="0">
                <a:solidFill>
                  <a:srgbClr val="008080"/>
                </a:solidFill>
              </a:rPr>
              <a:t>Do Activity 1.1 (SO1, AC1) in your PoE</a:t>
            </a:r>
          </a:p>
          <a:p>
            <a:pPr marL="358775" lvl="0" indent="-273050">
              <a:spcBef>
                <a:spcPts val="580"/>
              </a:spcBef>
              <a:buClr>
                <a:schemeClr val="accent1"/>
              </a:buClr>
              <a:buSzPct val="85000"/>
              <a:buFont typeface="Wingdings" pitchFamily="2" charset="2"/>
              <a:buChar char="§"/>
            </a:pPr>
            <a:r>
              <a:rPr lang="en-ZA" sz="2600" b="1" i="1" dirty="0">
                <a:solidFill>
                  <a:srgbClr val="008080"/>
                </a:solidFill>
              </a:rPr>
              <a:t>The facilitator will divide you into two groups.  Prepare for a classroom debate on whether Outcomes-Based Education and Training (OBET) is a good thing or not.</a:t>
            </a:r>
          </a:p>
          <a:p>
            <a:pPr marL="358775" lvl="0" indent="-273050">
              <a:spcBef>
                <a:spcPts val="580"/>
              </a:spcBef>
              <a:buClr>
                <a:schemeClr val="accent1"/>
              </a:buClr>
              <a:buSzPct val="85000"/>
              <a:buFont typeface="Wingdings" pitchFamily="2" charset="2"/>
              <a:buChar char="§"/>
            </a:pPr>
            <a:r>
              <a:rPr lang="en-ZA" sz="2600" b="1" i="1" dirty="0">
                <a:solidFill>
                  <a:srgbClr val="008080"/>
                </a:solidFill>
              </a:rPr>
              <a:t> NB – Transfer your notes made above and any additional notes of statements made during the debate into your PoE as evidence of your understanding.</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extLst>
      <p:ext uri="{BB962C8B-B14F-4D97-AF65-F5344CB8AC3E}">
        <p14:creationId xmlns:p14="http://schemas.microsoft.com/office/powerpoint/2010/main" val="127224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Recognition of Previous Learning (RPL)</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5" name="Content Placeholder 4"/>
          <p:cNvSpPr>
            <a:spLocks noGrp="1"/>
          </p:cNvSpPr>
          <p:nvPr>
            <p:ph sz="quarter" idx="1"/>
          </p:nvPr>
        </p:nvSpPr>
        <p:spPr>
          <a:xfrm>
            <a:off x="1475656" y="2124160"/>
            <a:ext cx="705678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a:lnSpc>
                <a:spcPct val="150000"/>
              </a:lnSpc>
            </a:pPr>
            <a:r>
              <a:rPr lang="en-ZA" sz="2800" b="1" i="1" dirty="0"/>
              <a:t>RPL can be defined as </a:t>
            </a:r>
            <a:r>
              <a:rPr lang="en-ZA" sz="2800" b="1" i="1" u="sng" dirty="0"/>
              <a:t>giving credit </a:t>
            </a:r>
            <a:r>
              <a:rPr lang="en-ZA" sz="2800" b="1" i="1" dirty="0"/>
              <a:t>to what candidates </a:t>
            </a:r>
            <a:r>
              <a:rPr lang="en-ZA" sz="2800" b="1" i="1" u="sng" dirty="0"/>
              <a:t>already know </a:t>
            </a:r>
            <a:r>
              <a:rPr lang="en-ZA" sz="2800" b="1" i="1" dirty="0"/>
              <a:t>and can do </a:t>
            </a:r>
            <a:r>
              <a:rPr lang="en-ZA" sz="2800" b="1" i="1" u="sng" dirty="0"/>
              <a:t>regardless</a:t>
            </a:r>
            <a:r>
              <a:rPr lang="en-ZA" sz="2800" b="1" i="1" dirty="0"/>
              <a:t> of whether this learning was achieved </a:t>
            </a:r>
            <a:r>
              <a:rPr lang="en-ZA" sz="2800" b="1" i="1" u="sng" dirty="0"/>
              <a:t>formally</a:t>
            </a:r>
            <a:r>
              <a:rPr lang="en-ZA" sz="2800" b="1" i="1" dirty="0"/>
              <a:t>, </a:t>
            </a:r>
            <a:r>
              <a:rPr lang="en-ZA" sz="2800" b="1" i="1" u="sng" dirty="0"/>
              <a:t>informally</a:t>
            </a:r>
            <a:r>
              <a:rPr lang="en-ZA" sz="2800" b="1" i="1" dirty="0"/>
              <a:t> or </a:t>
            </a:r>
            <a:r>
              <a:rPr lang="en-ZA" sz="2800" b="1" i="1" u="sng" dirty="0"/>
              <a:t>non-formally.</a:t>
            </a:r>
            <a:endParaRPr lang="en-ZA" sz="2800" u="sng"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Recognition of Previous Learning (RPL)</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5" name="Content Placeholder 4"/>
          <p:cNvSpPr>
            <a:spLocks noGrp="1"/>
          </p:cNvSpPr>
          <p:nvPr>
            <p:ph sz="quarter" idx="1"/>
          </p:nvPr>
        </p:nvSpPr>
        <p:spPr/>
        <p:txBody>
          <a:bodyPr>
            <a:normAutofit/>
          </a:bodyPr>
          <a:lstStyle/>
          <a:p>
            <a:pPr marL="0" indent="0">
              <a:buNone/>
            </a:pPr>
            <a:r>
              <a:rPr lang="en-ZA" dirty="0"/>
              <a:t>Settings for learning</a:t>
            </a:r>
          </a:p>
        </p:txBody>
      </p:sp>
      <p:graphicFrame>
        <p:nvGraphicFramePr>
          <p:cNvPr id="6" name="Diagram 5"/>
          <p:cNvGraphicFramePr/>
          <p:nvPr>
            <p:extLst>
              <p:ext uri="{D42A27DB-BD31-4B8C-83A1-F6EECF244321}">
                <p14:modId xmlns:p14="http://schemas.microsoft.com/office/powerpoint/2010/main" val="2855317167"/>
              </p:ext>
            </p:extLst>
          </p:nvPr>
        </p:nvGraphicFramePr>
        <p:xfrm>
          <a:off x="179512" y="980728"/>
          <a:ext cx="856895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18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5FEC3A9-98B2-44F7-A7BD-42092EB4164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C8E7984-CF09-4594-B992-1796AD4AB09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5B97FE34-0A76-4729-8B72-CABCA357F17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7CB45F5-8E34-47D5-955B-01473339C33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0941030-B4D1-416C-8A02-CB037DBE531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B811D49-3420-4071-A653-1EA0B91102D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CB8EADAF-20E8-4F25-8913-50AC85B3462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9F5CEA89-D526-4353-AD23-AB0C9C7DE28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EF911811-8DDE-4FA3-99E0-E2C5A891D75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9FCD36E4-C8C8-4F75-9AF7-FF9013E59BF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6580A615-D3B5-4114-AB2B-1AE20E6318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6" y="116632"/>
            <a:ext cx="8219256" cy="1008000"/>
          </a:xfrm>
        </p:spPr>
        <p:txBody>
          <a:bodyPr>
            <a:normAutofit/>
          </a:bodyPr>
          <a:lstStyle/>
          <a:p>
            <a:r>
              <a:rPr lang="en-ZA" dirty="0"/>
              <a:t>Overview – 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sp>
        <p:nvSpPr>
          <p:cNvPr id="7" name="Rectangle 6"/>
          <p:cNvSpPr/>
          <p:nvPr/>
        </p:nvSpPr>
        <p:spPr>
          <a:xfrm>
            <a:off x="324419" y="980727"/>
            <a:ext cx="8640960" cy="461665"/>
          </a:xfrm>
          <a:prstGeom prst="rect">
            <a:avLst/>
          </a:prstGeom>
        </p:spPr>
        <p:txBody>
          <a:bodyPr wrap="square">
            <a:spAutoFit/>
          </a:bodyPr>
          <a:lstStyle/>
          <a:p>
            <a:r>
              <a:rPr lang="en-ZA" sz="2400" dirty="0"/>
              <a:t> </a:t>
            </a:r>
            <a:endParaRPr lang="en-US" sz="2400" dirty="0"/>
          </a:p>
        </p:txBody>
      </p:sp>
      <p:graphicFrame>
        <p:nvGraphicFramePr>
          <p:cNvPr id="5" name="Diagram 4"/>
          <p:cNvGraphicFramePr/>
          <p:nvPr>
            <p:extLst>
              <p:ext uri="{D42A27DB-BD31-4B8C-83A1-F6EECF244321}">
                <p14:modId xmlns:p14="http://schemas.microsoft.com/office/powerpoint/2010/main" val="3742968981"/>
              </p:ext>
            </p:extLst>
          </p:nvPr>
        </p:nvGraphicFramePr>
        <p:xfrm>
          <a:off x="395536" y="476672"/>
          <a:ext cx="8352037"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1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Recognition of Previous Learning (RPL)</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5" name="Content Placeholder 4"/>
          <p:cNvSpPr>
            <a:spLocks noGrp="1"/>
          </p:cNvSpPr>
          <p:nvPr>
            <p:ph sz="quarter" idx="1"/>
          </p:nvPr>
        </p:nvSpPr>
        <p:spPr>
          <a:xfrm>
            <a:off x="1615106" y="2124160"/>
            <a:ext cx="691733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b="1" i="1" dirty="0"/>
              <a:t>No fundamental difference  in assessment of previously acquired skills and knowledge and assessment of skills and knowledge achieved through a current learning programme</a:t>
            </a:r>
            <a:endParaRPr lang="en-ZA"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Benefits of RPL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5" name="Content Placeholder 4"/>
          <p:cNvSpPr>
            <a:spLocks noGrp="1"/>
          </p:cNvSpPr>
          <p:nvPr>
            <p:ph sz="quarter" idx="1"/>
          </p:nvPr>
        </p:nvSpPr>
        <p:spPr>
          <a:xfrm>
            <a:off x="323528" y="1268760"/>
            <a:ext cx="8219256" cy="4680000"/>
          </a:xfrm>
        </p:spPr>
        <p:txBody>
          <a:bodyPr/>
          <a:lstStyle/>
          <a:p>
            <a:pPr fontAlgn="base" hangingPunct="0"/>
            <a:r>
              <a:rPr lang="en-ZA" sz="2800" b="1" dirty="0"/>
              <a:t>RPL includes the following:</a:t>
            </a:r>
          </a:p>
          <a:p>
            <a:pPr marL="0" indent="0" fontAlgn="base" hangingPunct="0">
              <a:buNone/>
            </a:pPr>
            <a:endParaRPr lang="en-ZA" sz="2800" b="1" dirty="0"/>
          </a:p>
          <a:p>
            <a:pPr lvl="1" fontAlgn="base"/>
            <a:r>
              <a:rPr lang="en-ZA" sz="2600" dirty="0"/>
              <a:t>Redress of past inequalities</a:t>
            </a:r>
          </a:p>
          <a:p>
            <a:pPr lvl="1" fontAlgn="base"/>
            <a:r>
              <a:rPr lang="en-ZA" sz="2600" dirty="0"/>
              <a:t>Avoids wastage of time and money</a:t>
            </a:r>
          </a:p>
          <a:p>
            <a:pPr lvl="1" fontAlgn="base"/>
            <a:r>
              <a:rPr lang="en-ZA" sz="2600" dirty="0"/>
              <a:t>Allows candidates to become qualified and promotes lifelong learning</a:t>
            </a:r>
          </a:p>
          <a:p>
            <a:pPr lvl="1" fontAlgn="base"/>
            <a:r>
              <a:rPr lang="en-ZA" sz="2600" dirty="0"/>
              <a:t>Accelerated access to further learning</a:t>
            </a:r>
            <a:r>
              <a:rPr lang="en-ZA" sz="2600" b="1" dirty="0"/>
              <a:t> </a:t>
            </a:r>
            <a:endParaRPr lang="en-ZA" sz="2600" dirty="0"/>
          </a:p>
          <a:p>
            <a:pPr marL="0" indent="0">
              <a:buNone/>
            </a:pPr>
            <a:endParaRPr lang="en-ZA" dirty="0"/>
          </a:p>
        </p:txBody>
      </p:sp>
      <p:pic>
        <p:nvPicPr>
          <p:cNvPr id="4098" name="Picture 2" descr="C:\Users\Nortje\Pictures\Business LR (1)\shutterstock_90709945 Diversity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770" y="4586436"/>
            <a:ext cx="4483100" cy="186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Complexities of RPL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5" name="Content Placeholder 4"/>
          <p:cNvSpPr>
            <a:spLocks noGrp="1"/>
          </p:cNvSpPr>
          <p:nvPr>
            <p:ph sz="quarter" idx="1"/>
          </p:nvPr>
        </p:nvSpPr>
        <p:spPr>
          <a:xfrm>
            <a:off x="323528" y="1268760"/>
            <a:ext cx="8219256" cy="4680000"/>
          </a:xfrm>
        </p:spPr>
        <p:txBody>
          <a:bodyPr/>
          <a:lstStyle/>
          <a:p>
            <a:pPr marL="0" indent="0">
              <a:buNone/>
            </a:pPr>
            <a:r>
              <a:rPr lang="en-ZA" b="1" dirty="0"/>
              <a:t>Two types of RPL</a:t>
            </a:r>
          </a:p>
          <a:p>
            <a:pPr lvl="0"/>
            <a:r>
              <a:rPr lang="en-ZA" b="1" dirty="0"/>
              <a:t>Recognition of prior accredited learning </a:t>
            </a:r>
            <a:r>
              <a:rPr lang="en-ZA" dirty="0"/>
              <a:t>- learning undertaken in a classroom or formalised study environment</a:t>
            </a:r>
          </a:p>
          <a:p>
            <a:pPr lvl="0"/>
            <a:r>
              <a:rPr lang="en-ZA" b="1" dirty="0"/>
              <a:t>Recognition of prior experiential learning </a:t>
            </a:r>
            <a:r>
              <a:rPr lang="en-ZA" dirty="0"/>
              <a:t>- or learning achieved through workplace and/or life experience</a:t>
            </a:r>
          </a:p>
          <a:p>
            <a:pPr marL="0" indent="0">
              <a:buNone/>
            </a:pPr>
            <a:endParaRPr lang="en-ZA" dirty="0"/>
          </a:p>
        </p:txBody>
      </p:sp>
      <p:pic>
        <p:nvPicPr>
          <p:cNvPr id="4098" name="Picture 2" descr="C:\Users\Nortje\Pictures\Business LR (1)\shutterstock_90709945 Diversity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770" y="4586436"/>
            <a:ext cx="44831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1003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RPL </a:t>
            </a:r>
            <a:r>
              <a:rPr lang="en-GB" dirty="0"/>
              <a:t>Process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153</a:t>
            </a:fld>
            <a:endParaRPr lang="en-ZA" dirty="0"/>
          </a:p>
        </p:txBody>
      </p:sp>
      <p:graphicFrame>
        <p:nvGraphicFramePr>
          <p:cNvPr id="7" name="Content Placeholder 6"/>
          <p:cNvGraphicFramePr>
            <a:graphicFrameLocks noGrp="1"/>
          </p:cNvGraphicFramePr>
          <p:nvPr>
            <p:ph sz="quarter" idx="1"/>
            <p:extLst/>
          </p:nvPr>
        </p:nvGraphicFramePr>
        <p:xfrm>
          <a:off x="251520" y="980728"/>
          <a:ext cx="8435280" cy="511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416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5" name="Content Placeholder 4"/>
          <p:cNvSpPr>
            <a:spLocks noGrp="1"/>
          </p:cNvSpPr>
          <p:nvPr>
            <p:ph sz="quarter" idx="1"/>
          </p:nvPr>
        </p:nvSpPr>
        <p:spPr>
          <a:xfrm>
            <a:off x="2971800" y="1988840"/>
            <a:ext cx="5715000" cy="4107160"/>
          </a:xfrm>
        </p:spPr>
        <p:txBody>
          <a:bodyPr/>
          <a:lstStyle/>
          <a:p>
            <a:r>
              <a:rPr lang="en-ZA" b="1" i="1" dirty="0"/>
              <a:t>Make a list of possible evidence that could be presented for RPL and record possible evidence that could be presented for RPL.</a:t>
            </a:r>
            <a:endParaRPr lang="en-ZA" dirty="0"/>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lstStyle/>
          <a:p>
            <a:r>
              <a:rPr lang="en-ZA" sz="5800" dirty="0"/>
              <a:t>List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5" name="Content Placeholder 4"/>
          <p:cNvSpPr>
            <a:spLocks noGrp="1"/>
          </p:cNvSpPr>
          <p:nvPr>
            <p:ph sz="quarter" idx="1"/>
          </p:nvPr>
        </p:nvSpPr>
        <p:spPr>
          <a:xfrm>
            <a:off x="2971800" y="1988840"/>
            <a:ext cx="5715000" cy="4107160"/>
          </a:xfrm>
        </p:spPr>
        <p:txBody>
          <a:bodyPr/>
          <a:lstStyle/>
          <a:p>
            <a:r>
              <a:rPr lang="en-ZA" b="1" i="1" dirty="0"/>
              <a:t>Discuss RPL in terms of its purpose and related advantages. Record notes on the discussion here. You will need the notes to complete </a:t>
            </a:r>
          </a:p>
          <a:p>
            <a:r>
              <a:rPr lang="en-ZA" b="1" i="1" dirty="0"/>
              <a:t>Formative Assessment Activity 1.2 in your PoE.</a:t>
            </a:r>
            <a:endParaRPr lang="en-ZA" dirty="0"/>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71505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600" b="1" i="1" dirty="0">
                <a:solidFill>
                  <a:srgbClr val="008080"/>
                </a:solidFill>
              </a:rPr>
              <a:t>Complete Activity 1.2 in your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Methods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5" name="Content Placeholder 4"/>
          <p:cNvSpPr>
            <a:spLocks noGrp="1"/>
          </p:cNvSpPr>
          <p:nvPr>
            <p:ph sz="quarter" idx="1"/>
          </p:nvPr>
        </p:nvSpPr>
        <p:spPr>
          <a:xfrm>
            <a:off x="1259632" y="2276872"/>
            <a:ext cx="7272808" cy="3303672"/>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b="1" i="1" dirty="0"/>
              <a:t>Assessment methods refer to activities that an assessor engages in as he or she assesses a learner and the learner’s work.</a:t>
            </a:r>
            <a:endParaRPr lang="en-ZA"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5" name="Rectangle 4"/>
          <p:cNvSpPr/>
          <p:nvPr/>
        </p:nvSpPr>
        <p:spPr>
          <a:xfrm>
            <a:off x="611558" y="1124744"/>
            <a:ext cx="8407749" cy="1261884"/>
          </a:xfrm>
          <a:prstGeom prst="rect">
            <a:avLst/>
          </a:prstGeom>
        </p:spPr>
        <p:txBody>
          <a:bodyPr wrap="square">
            <a:spAutoFit/>
          </a:bodyPr>
          <a:lstStyle/>
          <a:p>
            <a:pPr algn="ctr" fontAlgn="base"/>
            <a:endParaRPr lang="en-US" sz="2800" b="1" dirty="0"/>
          </a:p>
          <a:p>
            <a:pPr lvl="0" fontAlgn="base"/>
            <a:endParaRPr lang="en-US" sz="2400" dirty="0">
              <a:effectLst>
                <a:outerShdw sx="0" sy="0">
                  <a:srgbClr val="000000"/>
                </a:outerShdw>
              </a:effectLst>
            </a:endParaRPr>
          </a:p>
          <a:p>
            <a:endParaRPr lang="en-US" sz="2400" dirty="0"/>
          </a:p>
        </p:txBody>
      </p:sp>
      <p:graphicFrame>
        <p:nvGraphicFramePr>
          <p:cNvPr id="6" name="Diagram 5"/>
          <p:cNvGraphicFramePr/>
          <p:nvPr>
            <p:extLst>
              <p:ext uri="{D42A27DB-BD31-4B8C-83A1-F6EECF244321}">
                <p14:modId xmlns:p14="http://schemas.microsoft.com/office/powerpoint/2010/main" val="1460874517"/>
              </p:ext>
            </p:extLst>
          </p:nvPr>
        </p:nvGraphicFramePr>
        <p:xfrm>
          <a:off x="539552" y="980728"/>
          <a:ext cx="75361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9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Methods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5" name="Content Placeholder 4"/>
          <p:cNvSpPr>
            <a:spLocks noGrp="1"/>
          </p:cNvSpPr>
          <p:nvPr>
            <p:ph sz="quarter" idx="1"/>
          </p:nvPr>
        </p:nvSpPr>
        <p:spPr>
          <a:xfrm>
            <a:off x="2987824" y="1413296"/>
            <a:ext cx="5698976" cy="4680000"/>
          </a:xfrm>
        </p:spPr>
        <p:txBody>
          <a:bodyPr/>
          <a:lstStyle/>
          <a:p>
            <a:r>
              <a:rPr lang="en-ZA" sz="2800" b="1" dirty="0"/>
              <a:t>Observation</a:t>
            </a:r>
          </a:p>
          <a:p>
            <a:pPr marL="0" indent="0">
              <a:buNone/>
            </a:pPr>
            <a:endParaRPr lang="en-ZA" sz="2800" b="1" dirty="0"/>
          </a:p>
          <a:p>
            <a:pPr lvl="1"/>
            <a:r>
              <a:rPr lang="en-ZA" sz="2600" dirty="0"/>
              <a:t>One of  best ways is to </a:t>
            </a:r>
            <a:r>
              <a:rPr lang="en-ZA" sz="2600" b="1" dirty="0"/>
              <a:t>observe</a:t>
            </a:r>
            <a:r>
              <a:rPr lang="en-ZA" sz="2600" dirty="0"/>
              <a:t> candidate’s behaviour under real working conditions</a:t>
            </a:r>
          </a:p>
          <a:p>
            <a:pPr lvl="1"/>
            <a:r>
              <a:rPr lang="en-ZA" sz="2600" dirty="0"/>
              <a:t>Observation is not always possible  thus other assessment methods are also appropriate</a:t>
            </a:r>
          </a:p>
        </p:txBody>
      </p:sp>
      <p:pic>
        <p:nvPicPr>
          <p:cNvPr id="3074" name="Picture 2" descr="C:\Users\Nortje\Pictures\Business LR (1)\shutterstock_110485706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867" l="5412" r="92941">
                        <a14:foregroundMark x1="34118" y1="86400" x2="40471" y2="88800"/>
                        <a14:foregroundMark x1="52941" y1="88533" x2="52941" y2="88533"/>
                        <a14:foregroundMark x1="47529" y1="3733" x2="54824" y2="3733"/>
                        <a14:foregroundMark x1="34588" y1="82133" x2="41882" y2="78933"/>
                        <a14:foregroundMark x1="45882" y1="90133" x2="54353" y2="84267"/>
                        <a14:foregroundMark x1="65176" y1="58133" x2="74353" y2="54933"/>
                        <a14:foregroundMark x1="50353" y1="88533" x2="51294" y2="84000"/>
                        <a14:backgroundMark x1="61412" y1="60800" x2="57882" y2="80000"/>
                        <a14:backgroundMark x1="63294" y1="59733" x2="76941" y2="55467"/>
                        <a14:backgroundMark x1="53176" y1="82667" x2="48471" y2="88800"/>
                        <a14:backgroundMark x1="51765" y1="91467" x2="67529" y2="91467"/>
                        <a14:backgroundMark x1="64706" y1="57600" x2="73412" y2="55200"/>
                      </a14:backgroundRemoval>
                    </a14:imgEffect>
                  </a14:imgLayer>
                </a14:imgProps>
              </a:ext>
              <a:ext uri="{28A0092B-C50C-407E-A947-70E740481C1C}">
                <a14:useLocalDpi xmlns:a14="http://schemas.microsoft.com/office/drawing/2010/main" val="0"/>
              </a:ext>
            </a:extLst>
          </a:blip>
          <a:srcRect/>
          <a:stretch>
            <a:fillRect/>
          </a:stretch>
        </p:blipFill>
        <p:spPr bwMode="auto">
          <a:xfrm>
            <a:off x="323528" y="2636912"/>
            <a:ext cx="301953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91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Rectangle 4"/>
          <p:cNvSpPr/>
          <p:nvPr/>
        </p:nvSpPr>
        <p:spPr>
          <a:xfrm>
            <a:off x="611558" y="1124744"/>
            <a:ext cx="8407749" cy="1261884"/>
          </a:xfrm>
          <a:prstGeom prst="rect">
            <a:avLst/>
          </a:prstGeom>
        </p:spPr>
        <p:txBody>
          <a:bodyPr wrap="square">
            <a:spAutoFit/>
          </a:bodyPr>
          <a:lstStyle/>
          <a:p>
            <a:pPr algn="ctr" fontAlgn="base"/>
            <a:endParaRPr lang="en-US" sz="2800" b="1" dirty="0"/>
          </a:p>
          <a:p>
            <a:pPr lvl="0" fontAlgn="base"/>
            <a:endParaRPr lang="en-US" sz="2400" dirty="0">
              <a:effectLst>
                <a:outerShdw sx="0" sy="0">
                  <a:srgbClr val="000000"/>
                </a:outerShdw>
              </a:effectLst>
            </a:endParaRPr>
          </a:p>
          <a:p>
            <a:endParaRPr lang="en-US" sz="2400" dirty="0"/>
          </a:p>
        </p:txBody>
      </p:sp>
      <p:graphicFrame>
        <p:nvGraphicFramePr>
          <p:cNvPr id="6" name="Diagram 5"/>
          <p:cNvGraphicFramePr/>
          <p:nvPr>
            <p:extLst>
              <p:ext uri="{D42A27DB-BD31-4B8C-83A1-F6EECF244321}">
                <p14:modId xmlns:p14="http://schemas.microsoft.com/office/powerpoint/2010/main" val="587816629"/>
              </p:ext>
            </p:extLst>
          </p:nvPr>
        </p:nvGraphicFramePr>
        <p:xfrm>
          <a:off x="539552" y="620688"/>
          <a:ext cx="820891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57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Methods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5" name="Content Placeholder 4"/>
          <p:cNvSpPr>
            <a:spLocks noGrp="1"/>
          </p:cNvSpPr>
          <p:nvPr>
            <p:ph sz="quarter" idx="1"/>
          </p:nvPr>
        </p:nvSpPr>
        <p:spPr>
          <a:xfrm>
            <a:off x="467544" y="1124744"/>
            <a:ext cx="8219256" cy="4968552"/>
          </a:xfrm>
        </p:spPr>
        <p:txBody>
          <a:bodyPr/>
          <a:lstStyle/>
          <a:p>
            <a:pPr marL="0" indent="0">
              <a:buNone/>
            </a:pPr>
            <a:endParaRPr lang="en-ZA" dirty="0"/>
          </a:p>
        </p:txBody>
      </p:sp>
      <p:sp>
        <p:nvSpPr>
          <p:cNvPr id="7" name="Rectangle 6"/>
          <p:cNvSpPr/>
          <p:nvPr/>
        </p:nvSpPr>
        <p:spPr>
          <a:xfrm>
            <a:off x="755576" y="5301208"/>
            <a:ext cx="7632848" cy="830997"/>
          </a:xfrm>
          <a:prstGeom prst="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b">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wrap="square">
            <a:spAutoFit/>
          </a:bodyPr>
          <a:lstStyle/>
          <a:p>
            <a:r>
              <a:rPr lang="en-ZA" sz="2400" dirty="0">
                <a:solidFill>
                  <a:schemeClr val="bg1"/>
                </a:solidFill>
              </a:rPr>
              <a:t>Combination of assessment methods need to be used by assessor to ensure  sufficient evidence is collected</a:t>
            </a:r>
          </a:p>
        </p:txBody>
      </p:sp>
      <p:graphicFrame>
        <p:nvGraphicFramePr>
          <p:cNvPr id="8" name="Diagram 7"/>
          <p:cNvGraphicFramePr/>
          <p:nvPr>
            <p:extLst>
              <p:ext uri="{D42A27DB-BD31-4B8C-83A1-F6EECF244321}">
                <p14:modId xmlns:p14="http://schemas.microsoft.com/office/powerpoint/2010/main" val="108455497"/>
              </p:ext>
            </p:extLst>
          </p:nvPr>
        </p:nvGraphicFramePr>
        <p:xfrm>
          <a:off x="755576" y="1052736"/>
          <a:ext cx="74168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67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6E4B195F-E4AF-40CE-9A00-A2A1DFDA7AE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E7706158-C012-404C-BC3A-1363C1F287E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CF9FC0EC-CF1C-4613-8540-729E0A4A39E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6B65799A-736C-43DC-BB41-6D4094DC0B9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603E8CBF-ACAF-408A-99C8-FD46DAFE509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CAF2EA11-50AA-49E7-9AE8-E600EACC04F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Graphic spid="8" grpId="0">
        <p:bldSub>
          <a:bldDgm bld="one"/>
        </p:bldSub>
      </p:bldGraphic>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i="1" dirty="0"/>
              <a:t>Questioning</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5" name="Content Placeholder 4"/>
          <p:cNvSpPr>
            <a:spLocks noGrp="1"/>
          </p:cNvSpPr>
          <p:nvPr>
            <p:ph sz="quarter" idx="1"/>
          </p:nvPr>
        </p:nvSpPr>
        <p:spPr>
          <a:xfrm>
            <a:off x="1403648" y="2124160"/>
            <a:ext cx="7128792"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b="1" i="1" dirty="0"/>
              <a:t>Questioning is an important means of establishing learner’s underpinning knowledge and understanding</a:t>
            </a:r>
            <a:endParaRPr lang="en-ZA"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Observation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5" name="Content Placeholder 4"/>
          <p:cNvSpPr>
            <a:spLocks noGrp="1"/>
          </p:cNvSpPr>
          <p:nvPr>
            <p:ph sz="quarter" idx="1"/>
          </p:nvPr>
        </p:nvSpPr>
        <p:spPr/>
        <p:txBody>
          <a:bodyPr>
            <a:normAutofit/>
          </a:bodyPr>
          <a:lstStyle/>
          <a:p>
            <a:r>
              <a:rPr lang="en-ZA" sz="2800" dirty="0"/>
              <a:t>Observation provides evidence of  candidate’s competence in carrying out a process or developing a product</a:t>
            </a:r>
          </a:p>
        </p:txBody>
      </p:sp>
      <p:pic>
        <p:nvPicPr>
          <p:cNvPr id="6146" name="Picture 2" descr="C:\Users\Nortje\Pictures\Business LR (1)\Business LR (1)\Posture Stand 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140968"/>
            <a:ext cx="4104456" cy="3022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Observation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163</a:t>
            </a:fld>
            <a:endParaRPr lang="en-ZA" dirty="0"/>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702317281"/>
              </p:ext>
            </p:extLst>
          </p:nvPr>
        </p:nvGraphicFramePr>
        <p:xfrm>
          <a:off x="468313" y="1197223"/>
          <a:ext cx="8218487" cy="504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53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25CBA5D1-6EA0-4A97-99DA-3D3B1D7F277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dgm id="{DBF7AA6B-1DEB-47BC-9EA3-843FAD02BB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graphicEl>
                                              <a:dgm id="{FF662B7E-7D33-44DE-9485-4644D6095BD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graphicEl>
                                              <a:dgm id="{A5F7D770-8CC7-470D-8364-4AB10490393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graphicEl>
                                              <a:dgm id="{0A27B232-2868-48F6-BCE1-71EB944DC87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graphicEl>
                                              <a:dgm id="{8DCDF3DB-92FC-451F-BDA2-CDAD6A2C5653}"/>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graphicEl>
                                              <a:dgm id="{34F6C7E7-EF72-49E7-9F47-10C00436510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graphicEl>
                                              <a:dgm id="{A8F17710-01BA-4B87-AD9C-5F6FE840860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graphicEl>
                                              <a:dgm id="{956B3B5F-A56B-484E-BCD5-EE08FC492133}"/>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graphicEl>
                                              <a:dgm id="{531A81A0-037A-4BC5-9A9A-F2E7B39F314F}"/>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graphicEl>
                                              <a:dgm id="{1A148224-C73D-475B-93A1-EF14105317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Sub>
          <a:bldDgm bld="one"/>
        </p:bldSub>
      </p:bldGraphic>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Evaluation of a Product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5" name="Content Placeholder 4"/>
          <p:cNvSpPr>
            <a:spLocks noGrp="1"/>
          </p:cNvSpPr>
          <p:nvPr>
            <p:ph sz="quarter" idx="1"/>
          </p:nvPr>
        </p:nvSpPr>
        <p:spPr/>
        <p:txBody>
          <a:bodyPr>
            <a:normAutofit/>
          </a:bodyPr>
          <a:lstStyle/>
          <a:p>
            <a:r>
              <a:rPr lang="en-ZA" sz="2800" dirty="0"/>
              <a:t>Evaluation refers to the end product being evaluated to determine whether its production demonstrates competence. </a:t>
            </a:r>
          </a:p>
        </p:txBody>
      </p:sp>
      <p:pic>
        <p:nvPicPr>
          <p:cNvPr id="5122" name="Picture 2" descr="C:\Users\Nortje\Pictures\Business LR (2)\Business LR (1)\shutterstock_96182549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838" y="2996952"/>
            <a:ext cx="3337627"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Evaluation of product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165</a:t>
            </a:fld>
            <a:endParaRPr lang="en-ZA" dirty="0"/>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2268621409"/>
              </p:ext>
            </p:extLst>
          </p:nvPr>
        </p:nvGraphicFramePr>
        <p:xfrm>
          <a:off x="468313" y="1557362"/>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8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6C434E4D-AB91-423F-9142-315B0A0E7B2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dgm id="{DBF7AA6B-1DEB-47BC-9EA3-843FAD02BB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graphicEl>
                                              <a:dgm id="{FF662B7E-7D33-44DE-9485-4644D6095BD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graphicEl>
                                              <a:dgm id="{A1C5F975-21C3-461D-93B6-620EBAA7CF8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graphicEl>
                                              <a:dgm id="{3592F90E-9A5E-4A84-9C0F-424BABE87C7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graphicEl>
                                              <a:dgm id="{6C2CFB84-0836-4E26-B2EE-4B1A9BD0385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graphicEl>
                                              <a:dgm id="{A8F17710-01BA-4B87-AD9C-5F6FE840860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graphicEl>
                                              <a:dgm id="{B99737C4-9D4B-478C-86FE-17E9CF48251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graphicEl>
                                              <a:dgm id="{E74108BF-B11B-442F-944A-727B26C4171C}"/>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graphicEl>
                                              <a:dgm id="{4A73BC2C-5474-4260-93DF-9B46909135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Sub>
          <a:bldDgm bld="one"/>
        </p:bldSub>
      </p:bldGraphic>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5" name="Content Placeholder 4"/>
          <p:cNvSpPr>
            <a:spLocks noGrp="1"/>
          </p:cNvSpPr>
          <p:nvPr>
            <p:ph sz="quarter" idx="1"/>
          </p:nvPr>
        </p:nvSpPr>
        <p:spPr/>
        <p:txBody>
          <a:bodyPr/>
          <a:lstStyle/>
          <a:p>
            <a:pPr>
              <a:lnSpc>
                <a:spcPct val="150000"/>
              </a:lnSpc>
            </a:pPr>
            <a:r>
              <a:rPr lang="en-ZA" sz="2800" dirty="0"/>
              <a:t>Questioning - either </a:t>
            </a:r>
          </a:p>
          <a:p>
            <a:pPr lvl="1"/>
            <a:r>
              <a:rPr lang="en-ZA" sz="2600" dirty="0"/>
              <a:t>orally or </a:t>
            </a:r>
          </a:p>
          <a:p>
            <a:pPr lvl="1"/>
            <a:r>
              <a:rPr lang="en-ZA" sz="2600" dirty="0"/>
              <a:t>written, to test the candidate’s knowledge and understanding </a:t>
            </a:r>
          </a:p>
        </p:txBody>
      </p:sp>
      <p:pic>
        <p:nvPicPr>
          <p:cNvPr id="6146" name="Picture 2" descr="C:\Users\Nortje\Pictures\Business LR (2)\Business LR (1)\shutterstock_101571490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573016"/>
            <a:ext cx="2657996" cy="2657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Questioning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167</a:t>
            </a:fld>
            <a:endParaRPr lang="en-ZA" dirty="0"/>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1902918668"/>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09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DBF7AA6B-1DEB-47BC-9EA3-843FAD02BBF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dgm id="{EC287141-54B9-4783-BDB8-43ACFD18520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graphicEl>
                                              <a:dgm id="{FF662B7E-7D33-44DE-9485-4644D6095BD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graphicEl>
                                              <a:dgm id="{AB3C737F-1CF9-409E-9420-C9153C61E06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graphicEl>
                                              <a:dgm id="{2A90BC1F-3E58-4934-874A-7FFD0899F76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graphicEl>
                                              <a:dgm id="{A8F17710-01BA-4B87-AD9C-5F6FE8408607}"/>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graphicEl>
                                              <a:dgm id="{7104E302-77F3-4181-AC94-51D571E84A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Sub>
          <a:bldDgm bld="one"/>
        </p:bldSub>
      </p:bldGraphic>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600" b="1" i="1" dirty="0">
                <a:solidFill>
                  <a:srgbClr val="008080"/>
                </a:solidFill>
              </a:rPr>
              <a:t>Divide into groups of 3. Discuss which assessment methods you would use to assess each of the following and explain why:</a:t>
            </a:r>
          </a:p>
          <a:p>
            <a:pPr marL="358775" lvl="0" indent="-273050">
              <a:spcBef>
                <a:spcPts val="580"/>
              </a:spcBef>
              <a:buClr>
                <a:schemeClr val="accent1"/>
              </a:buClr>
              <a:buSzPct val="85000"/>
              <a:buFont typeface="Wingdings" pitchFamily="2" charset="2"/>
              <a:buChar char="§"/>
            </a:pPr>
            <a:r>
              <a:rPr lang="en-ZA" sz="2600" b="1" i="1" dirty="0">
                <a:solidFill>
                  <a:srgbClr val="008080"/>
                </a:solidFill>
              </a:rPr>
              <a:t>Do Activity 1.3 in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D430-3B4B-439B-8008-991C44594F58}"/>
              </a:ext>
            </a:extLst>
          </p:cNvPr>
          <p:cNvSpPr>
            <a:spLocks noGrp="1"/>
          </p:cNvSpPr>
          <p:nvPr>
            <p:ph type="title"/>
          </p:nvPr>
        </p:nvSpPr>
        <p:spPr/>
        <p:txBody>
          <a:bodyPr/>
          <a:lstStyle/>
          <a:p>
            <a:r>
              <a:rPr lang="en-ZA" dirty="0"/>
              <a:t>Assessment Principles</a:t>
            </a:r>
          </a:p>
        </p:txBody>
      </p:sp>
      <p:sp>
        <p:nvSpPr>
          <p:cNvPr id="5" name="Text Placeholder 4">
            <a:extLst>
              <a:ext uri="{FF2B5EF4-FFF2-40B4-BE49-F238E27FC236}">
                <a16:creationId xmlns:a16="http://schemas.microsoft.com/office/drawing/2014/main" id="{ECD482EE-B933-47C6-9E46-7E56AC858293}"/>
              </a:ext>
            </a:extLst>
          </p:cNvPr>
          <p:cNvSpPr>
            <a:spLocks noGrp="1"/>
          </p:cNvSpPr>
          <p:nvPr>
            <p:ph type="body" idx="1"/>
          </p:nvPr>
        </p:nvSpPr>
        <p:spPr>
          <a:xfrm>
            <a:off x="467544" y="1281050"/>
            <a:ext cx="3960000" cy="762000"/>
          </a:xfrm>
        </p:spPr>
        <p:txBody>
          <a:bodyPr/>
          <a:lstStyle/>
          <a:p>
            <a:r>
              <a:rPr lang="en-ZA" dirty="0"/>
              <a:t>Process</a:t>
            </a:r>
          </a:p>
        </p:txBody>
      </p:sp>
      <p:sp>
        <p:nvSpPr>
          <p:cNvPr id="6" name="Text Placeholder 5">
            <a:extLst>
              <a:ext uri="{FF2B5EF4-FFF2-40B4-BE49-F238E27FC236}">
                <a16:creationId xmlns:a16="http://schemas.microsoft.com/office/drawing/2014/main" id="{812468DC-9460-4AF5-982B-5FA727CD1F54}"/>
              </a:ext>
            </a:extLst>
          </p:cNvPr>
          <p:cNvSpPr>
            <a:spLocks noGrp="1"/>
          </p:cNvSpPr>
          <p:nvPr>
            <p:ph type="body" sz="half" idx="3"/>
          </p:nvPr>
        </p:nvSpPr>
        <p:spPr>
          <a:xfrm>
            <a:off x="4726800" y="1124744"/>
            <a:ext cx="3960000" cy="762000"/>
          </a:xfrm>
        </p:spPr>
        <p:txBody>
          <a:bodyPr/>
          <a:lstStyle/>
          <a:p>
            <a:r>
              <a:rPr lang="en-ZA" dirty="0"/>
              <a:t>Assessment Methods</a:t>
            </a:r>
          </a:p>
        </p:txBody>
      </p:sp>
      <p:sp>
        <p:nvSpPr>
          <p:cNvPr id="3" name="Slide Number Placeholder 2">
            <a:extLst>
              <a:ext uri="{FF2B5EF4-FFF2-40B4-BE49-F238E27FC236}">
                <a16:creationId xmlns:a16="http://schemas.microsoft.com/office/drawing/2014/main" id="{629D02BC-D21A-4A4B-A69A-250F692B6B83}"/>
              </a:ext>
            </a:extLst>
          </p:cNvPr>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a:extLst>
              <a:ext uri="{FF2B5EF4-FFF2-40B4-BE49-F238E27FC236}">
                <a16:creationId xmlns:a16="http://schemas.microsoft.com/office/drawing/2014/main" id="{E385651B-2782-42D3-9DD7-E1C34538AF5F}"/>
              </a:ext>
            </a:extLst>
          </p:cNvPr>
          <p:cNvSpPr>
            <a:spLocks noGrp="1"/>
          </p:cNvSpPr>
          <p:nvPr>
            <p:ph sz="half" idx="2"/>
          </p:nvPr>
        </p:nvSpPr>
        <p:spPr>
          <a:xfrm>
            <a:off x="438584" y="2043050"/>
            <a:ext cx="3960000" cy="1962014"/>
          </a:xfrm>
        </p:spPr>
        <p:txBody>
          <a:bodyPr/>
          <a:lstStyle/>
          <a:p>
            <a:r>
              <a:rPr lang="en-ZA" dirty="0"/>
              <a:t>Systematic</a:t>
            </a:r>
          </a:p>
          <a:p>
            <a:r>
              <a:rPr lang="en-ZA" dirty="0"/>
              <a:t>Open</a:t>
            </a:r>
          </a:p>
          <a:p>
            <a:r>
              <a:rPr lang="en-ZA" dirty="0"/>
              <a:t>Consistent</a:t>
            </a:r>
          </a:p>
        </p:txBody>
      </p:sp>
      <p:sp>
        <p:nvSpPr>
          <p:cNvPr id="7" name="Content Placeholder 6">
            <a:extLst>
              <a:ext uri="{FF2B5EF4-FFF2-40B4-BE49-F238E27FC236}">
                <a16:creationId xmlns:a16="http://schemas.microsoft.com/office/drawing/2014/main" id="{A7643DD7-EE92-4006-8AF7-53BEAB7F5176}"/>
              </a:ext>
            </a:extLst>
          </p:cNvPr>
          <p:cNvSpPr>
            <a:spLocks noGrp="1"/>
          </p:cNvSpPr>
          <p:nvPr>
            <p:ph sz="half" idx="4"/>
          </p:nvPr>
        </p:nvSpPr>
        <p:spPr>
          <a:xfrm>
            <a:off x="4745416" y="2043050"/>
            <a:ext cx="3960000" cy="3886200"/>
          </a:xfrm>
        </p:spPr>
        <p:txBody>
          <a:bodyPr/>
          <a:lstStyle/>
          <a:p>
            <a:r>
              <a:rPr lang="en-ZA" dirty="0"/>
              <a:t>Appropriate</a:t>
            </a:r>
          </a:p>
          <a:p>
            <a:r>
              <a:rPr lang="en-ZA" dirty="0"/>
              <a:t>Fair</a:t>
            </a:r>
          </a:p>
          <a:p>
            <a:r>
              <a:rPr lang="en-ZA" dirty="0"/>
              <a:t>Manageable</a:t>
            </a:r>
          </a:p>
          <a:p>
            <a:r>
              <a:rPr lang="en-ZA" dirty="0"/>
              <a:t>Integrated</a:t>
            </a:r>
          </a:p>
        </p:txBody>
      </p:sp>
      <p:sp>
        <p:nvSpPr>
          <p:cNvPr id="8" name="Text Placeholder 4">
            <a:extLst>
              <a:ext uri="{FF2B5EF4-FFF2-40B4-BE49-F238E27FC236}">
                <a16:creationId xmlns:a16="http://schemas.microsoft.com/office/drawing/2014/main" id="{0F91C789-575F-495D-92A3-9BAD2253CFA4}"/>
              </a:ext>
            </a:extLst>
          </p:cNvPr>
          <p:cNvSpPr txBox="1">
            <a:spLocks/>
          </p:cNvSpPr>
          <p:nvPr/>
        </p:nvSpPr>
        <p:spPr>
          <a:xfrm>
            <a:off x="3131840" y="3753813"/>
            <a:ext cx="3960000" cy="762000"/>
          </a:xfrm>
          <a:prstGeom prst="rect">
            <a:avLst/>
          </a:prstGeom>
          <a:noFill/>
          <a:ln w="12700" cap="sq" cmpd="sng" algn="ctr">
            <a:noFill/>
            <a:prstDash val="solid"/>
          </a:ln>
        </p:spPr>
        <p:txBody>
          <a:bodyPr lIns="91440" anchor="b" anchorCtr="0">
            <a:noAutofit/>
          </a:bodyPr>
          <a:lstStyle>
            <a:lvl1pPr marL="0" indent="0" algn="l" rtl="0" eaLnBrk="1" latinLnBrk="0" hangingPunct="1">
              <a:spcBef>
                <a:spcPts val="580"/>
              </a:spcBef>
              <a:buClr>
                <a:schemeClr val="accent1"/>
              </a:buClr>
              <a:buSzPct val="85000"/>
              <a:buFont typeface="Wingdings 2"/>
              <a:buNone/>
              <a:defRPr kumimoji="0" sz="2400" b="1" kern="1200">
                <a:solidFill>
                  <a:schemeClr val="accent1"/>
                </a:solidFill>
                <a:effectLst/>
                <a:latin typeface="+mj-lt"/>
                <a:ea typeface="+mj-ea"/>
                <a:cs typeface="+mj-cs"/>
              </a:defRPr>
            </a:lvl1pPr>
            <a:lvl2pPr marL="720725" indent="-366713" algn="l" rtl="0" eaLnBrk="1" latinLnBrk="0" hangingPunct="1">
              <a:spcBef>
                <a:spcPts val="370"/>
              </a:spcBef>
              <a:buClr>
                <a:srgbClr val="008080"/>
              </a:buClr>
              <a:buSzPct val="85000"/>
              <a:buFont typeface="Wingdings 2"/>
              <a:buNone/>
              <a:defRPr kumimoji="0" sz="2000" b="1"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None/>
              <a:defRPr kumimoji="0" sz="1800" b="1"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None/>
              <a:defRPr kumimoji="0" sz="1600" b="1"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None/>
              <a:defRPr kumimoji="0" sz="1600" b="1"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ZA" dirty="0"/>
              <a:t>Evidence</a:t>
            </a:r>
          </a:p>
        </p:txBody>
      </p:sp>
      <p:sp>
        <p:nvSpPr>
          <p:cNvPr id="9" name="Content Placeholder 3">
            <a:extLst>
              <a:ext uri="{FF2B5EF4-FFF2-40B4-BE49-F238E27FC236}">
                <a16:creationId xmlns:a16="http://schemas.microsoft.com/office/drawing/2014/main" id="{3FD14D4A-4B86-4BD2-9529-03E68599C496}"/>
              </a:ext>
            </a:extLst>
          </p:cNvPr>
          <p:cNvSpPr txBox="1">
            <a:spLocks/>
          </p:cNvSpPr>
          <p:nvPr/>
        </p:nvSpPr>
        <p:spPr>
          <a:xfrm>
            <a:off x="3059832" y="4534727"/>
            <a:ext cx="3960000" cy="3886200"/>
          </a:xfrm>
          <a:prstGeom prst="rect">
            <a:avLst/>
          </a:prstGeom>
        </p:spPr>
        <p:txBody>
          <a:bodyPr vert="horz">
            <a:normAutofit/>
          </a:bodyPr>
          <a:lstStyle>
            <a:lvl1pPr marL="354013" indent="-354013" algn="l" rtl="0" eaLnBrk="1" latinLnBrk="0" hangingPunct="1">
              <a:spcBef>
                <a:spcPts val="580"/>
              </a:spcBef>
              <a:buClr>
                <a:schemeClr val="accent1"/>
              </a:buClr>
              <a:buSzPct val="85000"/>
              <a:buFont typeface="Wingdings 2"/>
              <a:buChar char=""/>
              <a:defRPr kumimoji="0" sz="26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0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0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0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ZA" dirty="0"/>
              <a:t>Valid</a:t>
            </a:r>
          </a:p>
          <a:p>
            <a:r>
              <a:rPr lang="en-ZA" dirty="0"/>
              <a:t>Authentic</a:t>
            </a:r>
          </a:p>
          <a:p>
            <a:r>
              <a:rPr lang="en-ZA" dirty="0"/>
              <a:t>Current</a:t>
            </a:r>
          </a:p>
          <a:p>
            <a:r>
              <a:rPr lang="en-ZA" dirty="0"/>
              <a:t>Sufficient</a:t>
            </a:r>
          </a:p>
        </p:txBody>
      </p:sp>
    </p:spTree>
    <p:extLst>
      <p:ext uri="{BB962C8B-B14F-4D97-AF65-F5344CB8AC3E}">
        <p14:creationId xmlns:p14="http://schemas.microsoft.com/office/powerpoint/2010/main" val="339694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6" y="116632"/>
            <a:ext cx="8219256" cy="1008000"/>
          </a:xfrm>
        </p:spPr>
        <p:txBody>
          <a:bodyPr>
            <a:normAutofit/>
          </a:bodyPr>
          <a:lstStyle/>
          <a:p>
            <a:r>
              <a:rPr lang="en-ZA" dirty="0"/>
              <a:t>Overview -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7" name="Rectangle 6"/>
          <p:cNvSpPr/>
          <p:nvPr/>
        </p:nvSpPr>
        <p:spPr>
          <a:xfrm>
            <a:off x="324419" y="980727"/>
            <a:ext cx="8640960" cy="461665"/>
          </a:xfrm>
          <a:prstGeom prst="rect">
            <a:avLst/>
          </a:prstGeom>
        </p:spPr>
        <p:txBody>
          <a:bodyPr wrap="square">
            <a:spAutoFit/>
          </a:bodyPr>
          <a:lstStyle/>
          <a:p>
            <a:r>
              <a:rPr lang="en-ZA" sz="2400" dirty="0"/>
              <a:t> </a:t>
            </a:r>
            <a:endParaRPr lang="en-US" sz="2400" dirty="0"/>
          </a:p>
        </p:txBody>
      </p:sp>
      <p:graphicFrame>
        <p:nvGraphicFramePr>
          <p:cNvPr id="5" name="Diagram 4"/>
          <p:cNvGraphicFramePr/>
          <p:nvPr>
            <p:extLst>
              <p:ext uri="{D42A27DB-BD31-4B8C-83A1-F6EECF244321}">
                <p14:modId xmlns:p14="http://schemas.microsoft.com/office/powerpoint/2010/main" val="168755681"/>
              </p:ext>
            </p:extLst>
          </p:nvPr>
        </p:nvGraphicFramePr>
        <p:xfrm>
          <a:off x="307002" y="751049"/>
          <a:ext cx="8352037"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675818" y="5719601"/>
            <a:ext cx="5400600"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t>Formative   +   Summative   =  Competent</a:t>
            </a:r>
          </a:p>
        </p:txBody>
      </p:sp>
    </p:spTree>
    <p:extLst>
      <p:ext uri="{BB962C8B-B14F-4D97-AF65-F5344CB8AC3E}">
        <p14:creationId xmlns:p14="http://schemas.microsoft.com/office/powerpoint/2010/main" val="400980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Assessment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5" name="Content Placeholder 4"/>
          <p:cNvSpPr>
            <a:spLocks noGrp="1"/>
          </p:cNvSpPr>
          <p:nvPr>
            <p:ph sz="quarter" idx="1"/>
          </p:nvPr>
        </p:nvSpPr>
        <p:spPr/>
        <p:txBody>
          <a:bodyPr>
            <a:normAutofit/>
          </a:bodyPr>
          <a:lstStyle/>
          <a:p>
            <a:pPr marL="0" indent="0" fontAlgn="base" hangingPunct="0">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a:p>
            <a:pPr marL="0" indent="0" fontAlgn="base">
              <a:buNone/>
            </a:pPr>
            <a:endParaRPr lang="en-ZA" dirty="0"/>
          </a:p>
          <a:p>
            <a:pPr fontAlgn="base"/>
            <a:r>
              <a:rPr lang="en-ZA" dirty="0"/>
              <a:t>Help to allay the concerns and anxieties of users of assessment results</a:t>
            </a:r>
          </a:p>
          <a:p>
            <a:endParaRPr lang="en-ZA" dirty="0"/>
          </a:p>
        </p:txBody>
      </p:sp>
      <p:graphicFrame>
        <p:nvGraphicFramePr>
          <p:cNvPr id="6" name="Diagram 5"/>
          <p:cNvGraphicFramePr/>
          <p:nvPr>
            <p:extLst>
              <p:ext uri="{D42A27DB-BD31-4B8C-83A1-F6EECF244321}">
                <p14:modId xmlns:p14="http://schemas.microsoft.com/office/powerpoint/2010/main" val="3805707529"/>
              </p:ext>
            </p:extLst>
          </p:nvPr>
        </p:nvGraphicFramePr>
        <p:xfrm>
          <a:off x="467544" y="1340768"/>
          <a:ext cx="820891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6727C19-0EB6-4640-B858-0859C753B5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5A6DC10-E3EC-48A5-806D-9FFAC4A56A7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D5B1BDA3-5ADA-4106-9F3D-46E9576645F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18FF7BF-9BA2-444A-9BF9-5DE7F1F19B8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8674ACD4-44FD-43FD-BEDE-CC1254B243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6EEF1B3-85F1-4CF7-9AEA-568121CE1FF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4C1A4F36-08F9-4B0A-889A-38A18D70F25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1507D094-FD2F-431D-AF85-913CC798072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C03623E-1F33-4D93-8FE3-A33C82DA0D8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Fairness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5" name="Content Placeholder 4"/>
          <p:cNvSpPr>
            <a:spLocks noGrp="1"/>
          </p:cNvSpPr>
          <p:nvPr>
            <p:ph sz="quarter" idx="1"/>
          </p:nvPr>
        </p:nvSpPr>
        <p:spPr/>
        <p:txBody>
          <a:bodyPr>
            <a:normAutofit/>
          </a:bodyPr>
          <a:lstStyle/>
          <a:p>
            <a:r>
              <a:rPr lang="en-ZA" sz="2800" dirty="0"/>
              <a:t> </a:t>
            </a:r>
            <a:r>
              <a:rPr lang="en-ZA" sz="2800" b="1" dirty="0"/>
              <a:t>Unfairness in assessment would constitute:</a:t>
            </a:r>
          </a:p>
          <a:p>
            <a:pPr marL="0" indent="0">
              <a:buNone/>
            </a:pPr>
            <a:endParaRPr lang="en-ZA" sz="2800" b="1" dirty="0"/>
          </a:p>
          <a:p>
            <a:pPr lvl="1" fontAlgn="base" hangingPunct="0"/>
            <a:r>
              <a:rPr lang="en-ZA" sz="2600" b="1" dirty="0"/>
              <a:t>Inequality</a:t>
            </a:r>
            <a:r>
              <a:rPr lang="en-ZA" sz="2600" dirty="0"/>
              <a:t> of opportunities, resources and appropriate teaching and learning approaches </a:t>
            </a:r>
          </a:p>
          <a:p>
            <a:pPr lvl="1" fontAlgn="base" hangingPunct="0"/>
            <a:r>
              <a:rPr lang="en-ZA" sz="2600" b="1" dirty="0"/>
              <a:t>Bias</a:t>
            </a:r>
            <a:r>
              <a:rPr lang="en-ZA" sz="2600" dirty="0"/>
              <a:t> in assessment approaches, methods, instruments and materials not taking into account  differences.</a:t>
            </a:r>
          </a:p>
          <a:p>
            <a:pPr lvl="1" fontAlgn="base"/>
            <a:r>
              <a:rPr lang="en-ZA" sz="2600" b="1" dirty="0"/>
              <a:t>Lack of clarity </a:t>
            </a:r>
            <a:r>
              <a:rPr lang="en-ZA" sz="2600" dirty="0"/>
              <a:t>in terms of what is being assessed.</a:t>
            </a:r>
          </a:p>
          <a:p>
            <a:pPr lvl="1"/>
            <a:r>
              <a:rPr lang="en-ZA" sz="2600" b="1" dirty="0"/>
              <a:t>Comparison</a:t>
            </a:r>
            <a:r>
              <a:rPr lang="en-ZA" sz="2600" dirty="0"/>
              <a:t> of learners’ work with other learners,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Fairness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5" name="Content Placeholder 4"/>
          <p:cNvSpPr>
            <a:spLocks noGrp="1"/>
          </p:cNvSpPr>
          <p:nvPr>
            <p:ph sz="quarter" idx="1"/>
          </p:nvPr>
        </p:nvSpPr>
        <p:spPr/>
        <p:txBody>
          <a:bodyPr/>
          <a:lstStyle/>
          <a:p>
            <a:pPr fontAlgn="base" hangingPunct="0"/>
            <a:r>
              <a:rPr lang="en-ZA" b="1" dirty="0"/>
              <a:t>Fairness in assessment </a:t>
            </a:r>
            <a:r>
              <a:rPr lang="en-ZA" sz="2800" b="1" dirty="0"/>
              <a:t>would</a:t>
            </a:r>
            <a:r>
              <a:rPr lang="en-ZA" b="1" dirty="0"/>
              <a:t> constitute:</a:t>
            </a:r>
          </a:p>
          <a:p>
            <a:pPr marL="0" indent="0" fontAlgn="base" hangingPunct="0">
              <a:buNone/>
            </a:pPr>
            <a:endParaRPr lang="en-ZA" b="1" dirty="0"/>
          </a:p>
          <a:p>
            <a:pPr lvl="1" fontAlgn="base"/>
            <a:r>
              <a:rPr lang="en-ZA" sz="2600" dirty="0"/>
              <a:t>Above-mentioned influences  taken into account and addressed.</a:t>
            </a:r>
          </a:p>
          <a:p>
            <a:pPr lvl="1" fontAlgn="base"/>
            <a:r>
              <a:rPr lang="en-ZA" sz="2600" dirty="0"/>
              <a:t>Assessment process is clear, transparent and available to all learners.</a:t>
            </a:r>
          </a:p>
          <a:p>
            <a:pPr lvl="1" fontAlgn="base"/>
            <a:r>
              <a:rPr lang="en-ZA" sz="2600" dirty="0"/>
              <a:t>Appeal mechanisms and re-assessments are accessible to all learners.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Validity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5" name="Content Placeholder 4"/>
          <p:cNvSpPr>
            <a:spLocks noGrp="1"/>
          </p:cNvSpPr>
          <p:nvPr>
            <p:ph sz="quarter" idx="1"/>
          </p:nvPr>
        </p:nvSpPr>
        <p:spPr>
          <a:xfrm>
            <a:off x="1475656" y="2124160"/>
            <a:ext cx="705678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b="1" i="1" dirty="0"/>
              <a:t>Validity in assessment refers to measuring what it says it is measuring, be it knowledge, understanding, subject content, skills, information, behaviours, etc..</a:t>
            </a:r>
            <a:endParaRPr lang="en-ZA"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Validity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5" name="Content Placeholder 4"/>
          <p:cNvSpPr>
            <a:spLocks noGrp="1"/>
          </p:cNvSpPr>
          <p:nvPr>
            <p:ph sz="quarter" idx="1"/>
          </p:nvPr>
        </p:nvSpPr>
        <p:spPr/>
        <p:txBody>
          <a:bodyPr>
            <a:normAutofit/>
          </a:bodyPr>
          <a:lstStyle/>
          <a:p>
            <a:pPr fontAlgn="base" hangingPunct="0">
              <a:lnSpc>
                <a:spcPct val="110000"/>
              </a:lnSpc>
            </a:pPr>
            <a:r>
              <a:rPr lang="en-ZA" sz="2800" dirty="0"/>
              <a:t>Validity in assessment would constitute:</a:t>
            </a:r>
          </a:p>
          <a:p>
            <a:pPr lvl="1" fontAlgn="base" hangingPunct="0">
              <a:lnSpc>
                <a:spcPct val="110000"/>
              </a:lnSpc>
            </a:pPr>
            <a:r>
              <a:rPr lang="en-ZA" sz="2600" dirty="0"/>
              <a:t>Assessment procedures, methods, instruments and materials match what is being assessed.</a:t>
            </a:r>
          </a:p>
          <a:p>
            <a:pPr lvl="1" fontAlgn="base" hangingPunct="0">
              <a:lnSpc>
                <a:spcPct val="110000"/>
              </a:lnSpc>
            </a:pPr>
            <a:endParaRPr lang="en-ZA" dirty="0"/>
          </a:p>
          <a:p>
            <a:pPr>
              <a:lnSpc>
                <a:spcPct val="110000"/>
              </a:lnSpc>
            </a:pPr>
            <a:r>
              <a:rPr lang="en-ZA" sz="2800" dirty="0"/>
              <a:t>To achieve validity  assessors should:</a:t>
            </a:r>
          </a:p>
          <a:p>
            <a:pPr lvl="1">
              <a:lnSpc>
                <a:spcPct val="110000"/>
              </a:lnSpc>
            </a:pPr>
            <a:r>
              <a:rPr lang="en-ZA" sz="2600" dirty="0"/>
              <a:t>State clearly what outcome(s) is/are being assessed</a:t>
            </a:r>
          </a:p>
          <a:p>
            <a:pPr lvl="1" fontAlgn="base">
              <a:lnSpc>
                <a:spcPct val="110000"/>
              </a:lnSpc>
            </a:pPr>
            <a:r>
              <a:rPr lang="en-ZA" sz="2600" dirty="0"/>
              <a:t>Use an appropriate type or source of evidence</a:t>
            </a:r>
          </a:p>
          <a:p>
            <a:pPr lvl="1" fontAlgn="base">
              <a:lnSpc>
                <a:spcPct val="110000"/>
              </a:lnSpc>
            </a:pPr>
            <a:r>
              <a:rPr lang="en-ZA" sz="2600" dirty="0"/>
              <a:t>Use an appropriate method of assessment</a:t>
            </a:r>
          </a:p>
          <a:p>
            <a:pPr lvl="1" fontAlgn="base">
              <a:lnSpc>
                <a:spcPct val="110000"/>
              </a:lnSpc>
            </a:pPr>
            <a:r>
              <a:rPr lang="en-ZA" sz="2600" dirty="0"/>
              <a:t>Select an appropriate instrument of assessment</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Reliability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5" name="Content Placeholder 4"/>
          <p:cNvSpPr>
            <a:spLocks noGrp="1"/>
          </p:cNvSpPr>
          <p:nvPr>
            <p:ph sz="quarter" idx="1"/>
          </p:nvPr>
        </p:nvSpPr>
        <p:spPr>
          <a:xfrm>
            <a:off x="1115616" y="2124160"/>
            <a:ext cx="741682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a:lnSpc>
                <a:spcPct val="150000"/>
              </a:lnSpc>
            </a:pPr>
            <a:r>
              <a:rPr lang="en-ZA" sz="2800" i="1" dirty="0"/>
              <a:t>Reliability in assessment is about </a:t>
            </a:r>
            <a:r>
              <a:rPr lang="en-ZA" sz="2800" b="1" i="1" dirty="0"/>
              <a:t>consistency</a:t>
            </a:r>
            <a:r>
              <a:rPr lang="en-ZA" sz="2800" i="1" dirty="0"/>
              <a:t>. Consistency refers to  </a:t>
            </a:r>
            <a:r>
              <a:rPr lang="en-ZA" sz="2800" b="1" i="1" dirty="0"/>
              <a:t>same judgements</a:t>
            </a:r>
            <a:r>
              <a:rPr lang="en-ZA" sz="2800" i="1" dirty="0"/>
              <a:t> being made in  </a:t>
            </a:r>
            <a:r>
              <a:rPr lang="en-ZA" sz="2800" b="1" i="1" dirty="0"/>
              <a:t>same </a:t>
            </a:r>
            <a:r>
              <a:rPr lang="en-ZA" sz="2800" i="1" dirty="0"/>
              <a:t>or </a:t>
            </a:r>
            <a:r>
              <a:rPr lang="en-ZA" sz="2800" b="1" i="1" dirty="0"/>
              <a:t>similar contexts </a:t>
            </a:r>
            <a:r>
              <a:rPr lang="en-ZA" sz="2800" i="1" dirty="0"/>
              <a:t>each time a particular assessment for specified stated intentions is administered</a:t>
            </a:r>
            <a:r>
              <a:rPr lang="en-ZA" sz="2800" dirty="0"/>
              <a:t>.</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Consistency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5" name="Content Placeholder 4"/>
          <p:cNvSpPr>
            <a:spLocks noGrp="1"/>
          </p:cNvSpPr>
          <p:nvPr>
            <p:ph sz="quarter" idx="1"/>
          </p:nvPr>
        </p:nvSpPr>
        <p:spPr>
          <a:xfrm>
            <a:off x="467544" y="1413296"/>
            <a:ext cx="8219256" cy="3599880"/>
          </a:xfrm>
        </p:spPr>
        <p:txBody>
          <a:bodyPr>
            <a:normAutofit/>
          </a:bodyPr>
          <a:lstStyle/>
          <a:p>
            <a:pPr fontAlgn="base" hangingPunct="0"/>
            <a:r>
              <a:rPr lang="en-ZA" sz="2800" b="1" dirty="0"/>
              <a:t>Results should not be perceived to have been influenced by variables such as:</a:t>
            </a:r>
          </a:p>
          <a:p>
            <a:pPr marL="0" indent="0" fontAlgn="base" hangingPunct="0">
              <a:buNone/>
            </a:pPr>
            <a:endParaRPr lang="en-ZA" sz="2800" dirty="0"/>
          </a:p>
          <a:p>
            <a:pPr lvl="1" fontAlgn="base" hangingPunct="0"/>
            <a:r>
              <a:rPr lang="en-ZA" sz="2600" dirty="0"/>
              <a:t>Assessor bias in terms of  learner’s gender, ethnic origin, sexual orientation, religion,  like/dislike, appearance and such like</a:t>
            </a:r>
          </a:p>
          <a:p>
            <a:pPr lvl="1" fontAlgn="base"/>
            <a:r>
              <a:rPr lang="en-ZA" sz="2600" dirty="0"/>
              <a:t>Different assessors interpreting unit standards or qualifications inconsistently</a:t>
            </a: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Consistency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5" name="Content Placeholder 4"/>
          <p:cNvSpPr>
            <a:spLocks noGrp="1"/>
          </p:cNvSpPr>
          <p:nvPr>
            <p:ph sz="quarter" idx="1"/>
          </p:nvPr>
        </p:nvSpPr>
        <p:spPr/>
        <p:txBody>
          <a:bodyPr>
            <a:normAutofit/>
          </a:bodyPr>
          <a:lstStyle/>
          <a:p>
            <a:pPr fontAlgn="base" hangingPunct="0"/>
            <a:r>
              <a:rPr lang="en-ZA" sz="2800" b="1" dirty="0"/>
              <a:t>Results should not be influenced by variables such as:</a:t>
            </a:r>
          </a:p>
          <a:p>
            <a:pPr marL="0" indent="0" fontAlgn="base" hangingPunct="0">
              <a:buNone/>
            </a:pPr>
            <a:endParaRPr lang="en-ZA" sz="2800" dirty="0"/>
          </a:p>
          <a:p>
            <a:pPr lvl="1" fontAlgn="base" hangingPunct="0"/>
            <a:r>
              <a:rPr lang="en-ZA" sz="2600" dirty="0"/>
              <a:t>Assessor stress and fatigue</a:t>
            </a:r>
          </a:p>
          <a:p>
            <a:pPr lvl="1" fontAlgn="base"/>
            <a:r>
              <a:rPr lang="en-ZA" sz="2600" dirty="0"/>
              <a:t>Insufficient evidence gathered</a:t>
            </a:r>
          </a:p>
          <a:p>
            <a:pPr lvl="1" fontAlgn="base"/>
            <a:r>
              <a:rPr lang="en-ZA" sz="2600" dirty="0"/>
              <a:t>Assessor assumptions about  learner, based on previous (good or bad) performance</a:t>
            </a:r>
          </a:p>
          <a:p>
            <a:pPr>
              <a:lnSpc>
                <a:spcPct val="150000"/>
              </a:lnSpc>
            </a:pPr>
            <a:endParaRPr lang="en-ZA" dirty="0"/>
          </a:p>
        </p:txBody>
      </p:sp>
    </p:spTree>
    <p:extLst>
      <p:ext uri="{BB962C8B-B14F-4D97-AF65-F5344CB8AC3E}">
        <p14:creationId xmlns:p14="http://schemas.microsoft.com/office/powerpoint/2010/main" val="229151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Consistency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5" name="Content Placeholder 4"/>
          <p:cNvSpPr>
            <a:spLocks noGrp="1"/>
          </p:cNvSpPr>
          <p:nvPr>
            <p:ph sz="quarter" idx="1"/>
          </p:nvPr>
        </p:nvSpPr>
        <p:spPr>
          <a:xfrm>
            <a:off x="323528" y="1484784"/>
            <a:ext cx="8496944" cy="4824536"/>
          </a:xfrm>
        </p:spPr>
        <p:txBody>
          <a:bodyPr>
            <a:normAutofit/>
          </a:bodyPr>
          <a:lstStyle/>
          <a:p>
            <a:pPr fontAlgn="base"/>
            <a:r>
              <a:rPr lang="en-ZA" sz="2800" dirty="0"/>
              <a:t>Assessors </a:t>
            </a:r>
          </a:p>
          <a:p>
            <a:pPr marL="0" indent="0" fontAlgn="base">
              <a:buNone/>
            </a:pPr>
            <a:endParaRPr lang="en-ZA" sz="2800" dirty="0"/>
          </a:p>
          <a:p>
            <a:pPr lvl="1" fontAlgn="base"/>
            <a:r>
              <a:rPr lang="en-ZA" sz="2600" dirty="0"/>
              <a:t>trained and competent in conducting assessments</a:t>
            </a:r>
          </a:p>
          <a:p>
            <a:pPr lvl="1" fontAlgn="base"/>
            <a:r>
              <a:rPr lang="en-ZA" sz="2600" dirty="0"/>
              <a:t>should give clear, consistent  and unambiguous instructions</a:t>
            </a:r>
          </a:p>
          <a:p>
            <a:pPr lvl="1" fontAlgn="base"/>
            <a:r>
              <a:rPr lang="en-ZA" sz="2600" dirty="0"/>
              <a:t>should adhere to Assessment criteria and guidelines for unit standards and qualifications </a:t>
            </a:r>
          </a:p>
          <a:p>
            <a:pPr lvl="1" fontAlgn="base"/>
            <a:r>
              <a:rPr lang="en-ZA" sz="2600" dirty="0"/>
              <a:t>should meet and talk to each other</a:t>
            </a:r>
          </a:p>
          <a:p>
            <a:pPr lvl="1"/>
            <a:r>
              <a:rPr lang="en-ZA" sz="2600" dirty="0"/>
              <a:t>should be subject experts in their learning field(s)</a:t>
            </a:r>
          </a:p>
          <a:p>
            <a:pPr marL="0" indent="0">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Consistency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5" name="Content Placeholder 4"/>
          <p:cNvSpPr>
            <a:spLocks noGrp="1"/>
          </p:cNvSpPr>
          <p:nvPr>
            <p:ph sz="quarter" idx="1"/>
          </p:nvPr>
        </p:nvSpPr>
        <p:spPr>
          <a:xfrm>
            <a:off x="251520" y="1412776"/>
            <a:ext cx="8435280" cy="4896544"/>
          </a:xfrm>
        </p:spPr>
        <p:txBody>
          <a:bodyPr>
            <a:noAutofit/>
          </a:bodyPr>
          <a:lstStyle/>
          <a:p>
            <a:pPr fontAlgn="base"/>
            <a:r>
              <a:rPr lang="en-ZA" sz="2800" dirty="0"/>
              <a:t>Where possible, use more than one assessor in assessment of one learner</a:t>
            </a:r>
          </a:p>
          <a:p>
            <a:pPr fontAlgn="base"/>
            <a:r>
              <a:rPr lang="en-ZA" sz="2800" dirty="0"/>
              <a:t>Assessors should use checklists and other assessment instruments</a:t>
            </a:r>
          </a:p>
          <a:p>
            <a:pPr fontAlgn="base"/>
            <a:r>
              <a:rPr lang="en-ZA" sz="2800" dirty="0"/>
              <a:t>Internal and external moderation  for assessment should be in place</a:t>
            </a:r>
          </a:p>
          <a:p>
            <a:pPr fontAlgn="base"/>
            <a:r>
              <a:rPr lang="en-ZA" sz="2800" dirty="0"/>
              <a:t>Clear and systematic recording procedures should be in place</a:t>
            </a:r>
          </a:p>
          <a:p>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6" y="116632"/>
            <a:ext cx="8219256" cy="1008000"/>
          </a:xfrm>
        </p:spPr>
        <p:txBody>
          <a:bodyPr>
            <a:normAutofit/>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7" name="Rectangle 6"/>
          <p:cNvSpPr/>
          <p:nvPr/>
        </p:nvSpPr>
        <p:spPr>
          <a:xfrm>
            <a:off x="324419" y="980727"/>
            <a:ext cx="8640960" cy="461665"/>
          </a:xfrm>
          <a:prstGeom prst="rect">
            <a:avLst/>
          </a:prstGeom>
        </p:spPr>
        <p:txBody>
          <a:bodyPr wrap="square">
            <a:spAutoFit/>
          </a:bodyPr>
          <a:lstStyle/>
          <a:p>
            <a:r>
              <a:rPr lang="en-ZA" sz="2400" dirty="0"/>
              <a:t> </a:t>
            </a:r>
            <a:endParaRPr lang="en-US" sz="2400" dirty="0"/>
          </a:p>
        </p:txBody>
      </p:sp>
      <p:sp>
        <p:nvSpPr>
          <p:cNvPr id="6" name="Rectangle 5"/>
          <p:cNvSpPr/>
          <p:nvPr/>
        </p:nvSpPr>
        <p:spPr>
          <a:xfrm>
            <a:off x="324419" y="980726"/>
            <a:ext cx="8640960" cy="954107"/>
          </a:xfrm>
          <a:prstGeom prst="rect">
            <a:avLst/>
          </a:prstGeom>
        </p:spPr>
        <p:txBody>
          <a:bodyPr wrap="square">
            <a:spAutoFit/>
          </a:bodyPr>
          <a:lstStyle/>
          <a:p>
            <a:r>
              <a:rPr lang="en-ZA" sz="2800" b="1" dirty="0"/>
              <a:t>The Assessment of Competence</a:t>
            </a:r>
          </a:p>
          <a:p>
            <a:endParaRPr lang="en-US" sz="2800" b="1" dirty="0"/>
          </a:p>
        </p:txBody>
      </p:sp>
      <p:graphicFrame>
        <p:nvGraphicFramePr>
          <p:cNvPr id="5" name="Diagram 4"/>
          <p:cNvGraphicFramePr/>
          <p:nvPr>
            <p:extLst>
              <p:ext uri="{D42A27DB-BD31-4B8C-83A1-F6EECF244321}">
                <p14:modId xmlns:p14="http://schemas.microsoft.com/office/powerpoint/2010/main" val="3552621140"/>
              </p:ext>
            </p:extLst>
          </p:nvPr>
        </p:nvGraphicFramePr>
        <p:xfrm>
          <a:off x="324419" y="1813272"/>
          <a:ext cx="8568061"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574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Practicability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5" name="Content Placeholder 4"/>
          <p:cNvSpPr>
            <a:spLocks noGrp="1"/>
          </p:cNvSpPr>
          <p:nvPr>
            <p:ph sz="quarter" idx="1"/>
          </p:nvPr>
        </p:nvSpPr>
        <p:spPr>
          <a:xfrm>
            <a:off x="1475656" y="2124160"/>
            <a:ext cx="705678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i="1" dirty="0"/>
              <a:t>Practicability refers to ensuring that assessments take into account available financial resources, facilities, equipment and time. </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Practicability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5" name="Content Placeholder 4"/>
          <p:cNvSpPr>
            <a:spLocks noGrp="1"/>
          </p:cNvSpPr>
          <p:nvPr>
            <p:ph sz="quarter" idx="1"/>
          </p:nvPr>
        </p:nvSpPr>
        <p:spPr/>
        <p:txBody>
          <a:bodyPr/>
          <a:lstStyle/>
          <a:p>
            <a:r>
              <a:rPr lang="en-ZA" sz="2800" b="1" dirty="0"/>
              <a:t>Where  ideal assessment requires specialized equipment and facilities:</a:t>
            </a:r>
          </a:p>
          <a:p>
            <a:pPr marL="0" indent="0">
              <a:buNone/>
            </a:pPr>
            <a:endParaRPr lang="en-ZA" sz="2800" dirty="0"/>
          </a:p>
          <a:p>
            <a:pPr lvl="1"/>
            <a:r>
              <a:rPr lang="en-ZA" sz="2600" dirty="0"/>
              <a:t>assessment could be done by means of a simulation or </a:t>
            </a:r>
          </a:p>
          <a:p>
            <a:pPr lvl="1"/>
            <a:r>
              <a:rPr lang="en-ZA" sz="2600" dirty="0"/>
              <a:t>by means of collecting evidence in the workplace.</a:t>
            </a:r>
          </a:p>
          <a:p>
            <a:pPr marL="0" indent="0">
              <a:lnSpc>
                <a:spcPct val="150000"/>
              </a:lnSpc>
              <a:buNone/>
            </a:pPr>
            <a:endParaRPr lang="en-ZA" dirty="0"/>
          </a:p>
        </p:txBody>
      </p:sp>
      <p:pic>
        <p:nvPicPr>
          <p:cNvPr id="7170" name="Picture 2" descr="C:\Users\Nortje\Pictures\Business LR (1)\New folder\Business LR - New 20130421\shutterstock_9387552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789040"/>
            <a:ext cx="3370297" cy="2529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5" name="Content Placeholder 4"/>
          <p:cNvSpPr>
            <a:spLocks noGrp="1"/>
          </p:cNvSpPr>
          <p:nvPr>
            <p:ph sz="quarter" idx="1"/>
          </p:nvPr>
        </p:nvSpPr>
        <p:spPr>
          <a:xfrm>
            <a:off x="827584" y="2124160"/>
            <a:ext cx="7848872" cy="317704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a:lnSpc>
                <a:spcPct val="150000"/>
              </a:lnSpc>
            </a:pPr>
            <a:r>
              <a:rPr lang="en-ZA" sz="2800" b="1" i="1" dirty="0"/>
              <a:t>Fairness + Validity + Reliability + Practicability = Credibility</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Individual Activity: List the Key Principles of Assessment Principles here.</a:t>
            </a:r>
          </a:p>
          <a:p>
            <a:pPr marL="358775" lvl="0" indent="-273050">
              <a:spcBef>
                <a:spcPts val="580"/>
              </a:spcBef>
              <a:buClr>
                <a:schemeClr val="accent1"/>
              </a:buClr>
              <a:buSzPct val="85000"/>
              <a:buFont typeface="Wingdings" pitchFamily="2" charset="2"/>
              <a:buChar char="§"/>
            </a:pPr>
            <a:r>
              <a:rPr lang="en-ZA" sz="2800" b="1" i="1" dirty="0">
                <a:solidFill>
                  <a:srgbClr val="008080"/>
                </a:solidFill>
              </a:rPr>
              <a:t>Describe the Principles in your own words and think of possible examples of application.</a:t>
            </a:r>
          </a:p>
          <a:p>
            <a:pPr marL="358775" lvl="0" indent="-273050">
              <a:spcBef>
                <a:spcPts val="580"/>
              </a:spcBef>
              <a:buClr>
                <a:schemeClr val="accent1"/>
              </a:buClr>
              <a:buSzPct val="85000"/>
              <a:buFont typeface="Wingdings" pitchFamily="2" charset="2"/>
              <a:buChar char="§"/>
            </a:pPr>
            <a:r>
              <a:rPr lang="en-ZA" sz="2800" b="1" i="1" dirty="0">
                <a:solidFill>
                  <a:srgbClr val="008080"/>
                </a:solidFill>
              </a:rPr>
              <a:t>Do Activity 1.4 in your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Impact of Assessment Results on Learners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5" name="Content Placeholder 4"/>
          <p:cNvSpPr>
            <a:spLocks noGrp="1"/>
          </p:cNvSpPr>
          <p:nvPr>
            <p:ph sz="quarter" idx="1"/>
          </p:nvPr>
        </p:nvSpPr>
        <p:spPr>
          <a:xfrm>
            <a:off x="1433015" y="2124160"/>
            <a:ext cx="7099425"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i="1" dirty="0"/>
              <a:t>When providing feedback to learners on assessment results,  consider the impact of such feedback on  learner and further learning and assessment.</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Impact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5" name="Content Placeholder 4"/>
          <p:cNvSpPr>
            <a:spLocks noGrp="1"/>
          </p:cNvSpPr>
          <p:nvPr>
            <p:ph sz="quarter" idx="1"/>
          </p:nvPr>
        </p:nvSpPr>
        <p:spPr>
          <a:xfrm>
            <a:off x="467544" y="1340768"/>
            <a:ext cx="8219256" cy="4680000"/>
          </a:xfrm>
        </p:spPr>
        <p:txBody>
          <a:bodyPr/>
          <a:lstStyle/>
          <a:p>
            <a:r>
              <a:rPr lang="en-ZA" dirty="0"/>
              <a:t>A new career</a:t>
            </a:r>
          </a:p>
          <a:p>
            <a:r>
              <a:rPr lang="en-ZA" dirty="0"/>
              <a:t>Promotion</a:t>
            </a:r>
          </a:p>
          <a:p>
            <a:r>
              <a:rPr lang="en-ZA" dirty="0"/>
              <a:t>An increase in income and/or status</a:t>
            </a:r>
          </a:p>
          <a:p>
            <a:r>
              <a:rPr lang="en-ZA" dirty="0"/>
              <a:t>A stepping stone on the learning pathway towards further learning and assessment. </a:t>
            </a:r>
          </a:p>
          <a:p>
            <a:pPr marL="0" indent="0">
              <a:lnSpc>
                <a:spcPct val="150000"/>
              </a:lnSpc>
              <a:buNone/>
            </a:pPr>
            <a:endParaRPr lang="en-ZA" dirty="0"/>
          </a:p>
        </p:txBody>
      </p:sp>
      <p:pic>
        <p:nvPicPr>
          <p:cNvPr id="7170" name="Picture 2" descr="C:\Users\Nortje\Pictures\Business LR (1)\shutterstock_9733051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92" y="4077072"/>
            <a:ext cx="4776512"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Feedback</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5" name="Content Placeholder 4"/>
          <p:cNvSpPr>
            <a:spLocks noGrp="1"/>
          </p:cNvSpPr>
          <p:nvPr>
            <p:ph sz="quarter" idx="1"/>
          </p:nvPr>
        </p:nvSpPr>
        <p:spPr>
          <a:xfrm>
            <a:off x="1615106" y="2124160"/>
            <a:ext cx="691733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i="1" dirty="0"/>
              <a:t>This emphasises the importance of giving well-timed feedback in the correct manner.</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Do Activity 1.5 in PoE.</a:t>
            </a:r>
          </a:p>
          <a:p>
            <a:pPr marL="358775" lvl="0" indent="-273050">
              <a:spcBef>
                <a:spcPts val="580"/>
              </a:spcBef>
              <a:buClr>
                <a:schemeClr val="accent1"/>
              </a:buClr>
              <a:buSzPct val="85000"/>
              <a:buFont typeface="Wingdings" pitchFamily="2" charset="2"/>
              <a:buChar char="§"/>
            </a:pPr>
            <a:r>
              <a:rPr lang="en-ZA" sz="2800" b="1" i="1" dirty="0">
                <a:solidFill>
                  <a:srgbClr val="008080"/>
                </a:solidFill>
              </a:rPr>
              <a:t>Ensure that you have completed the complete Activity 1 in the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Assessor Training Programme</a:t>
            </a:r>
          </a:p>
        </p:txBody>
      </p:sp>
      <p:sp>
        <p:nvSpPr>
          <p:cNvPr id="3" name="Text Placeholder 2"/>
          <p:cNvSpPr>
            <a:spLocks noGrp="1"/>
          </p:cNvSpPr>
          <p:nvPr>
            <p:ph type="body" idx="1"/>
          </p:nvPr>
        </p:nvSpPr>
        <p:spPr/>
        <p:txBody>
          <a:bodyPr>
            <a:normAutofit/>
          </a:bodyPr>
          <a:lstStyle/>
          <a:p>
            <a:r>
              <a:rPr lang="en-US" sz="2800" b="1" dirty="0"/>
              <a:t>Study Unit 2:</a:t>
            </a:r>
            <a:br>
              <a:rPr lang="en-US" sz="2800" b="1" dirty="0"/>
            </a:br>
            <a:r>
              <a:rPr lang="en-GB" sz="2800" b="1" dirty="0"/>
              <a:t> Preparing for Assessment</a:t>
            </a:r>
            <a:endParaRPr lang="en-ZA" sz="2800" b="1"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188</a:t>
            </a:fld>
            <a:endParaRPr lang="en-ZA" dirty="0"/>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Study Unit 2: Preparing for Assessment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5" name="Content Placeholder 4"/>
          <p:cNvSpPr>
            <a:spLocks noGrp="1"/>
          </p:cNvSpPr>
          <p:nvPr>
            <p:ph sz="quarter" idx="1"/>
          </p:nvPr>
        </p:nvSpPr>
        <p:spPr>
          <a:xfrm>
            <a:off x="467544" y="1413296"/>
            <a:ext cx="8219256" cy="4535984"/>
          </a:xfrm>
        </p:spPr>
        <p:txBody>
          <a:bodyPr>
            <a:normAutofit/>
          </a:bodyPr>
          <a:lstStyle/>
          <a:p>
            <a:pPr lvl="0" fontAlgn="base"/>
            <a:r>
              <a:rPr lang="en-ZA" sz="2800" b="1" dirty="0"/>
              <a:t>Preparation</a:t>
            </a:r>
            <a:r>
              <a:rPr lang="en-ZA" sz="2800" dirty="0"/>
              <a:t> of assessment </a:t>
            </a:r>
            <a:r>
              <a:rPr lang="en-ZA" sz="2800" b="1" dirty="0"/>
              <a:t>resources</a:t>
            </a:r>
            <a:r>
              <a:rPr lang="en-ZA" sz="2800" dirty="0"/>
              <a:t>, </a:t>
            </a:r>
            <a:r>
              <a:rPr lang="en-ZA" sz="2800" b="1" dirty="0"/>
              <a:t>logistics</a:t>
            </a:r>
            <a:r>
              <a:rPr lang="en-ZA" sz="2800" dirty="0"/>
              <a:t>, </a:t>
            </a:r>
            <a:r>
              <a:rPr lang="en-ZA" sz="2800" b="1" dirty="0"/>
              <a:t>documentation</a:t>
            </a:r>
            <a:r>
              <a:rPr lang="en-ZA" sz="2800" dirty="0"/>
              <a:t> and </a:t>
            </a:r>
            <a:r>
              <a:rPr lang="en-ZA" sz="2800" b="1" dirty="0"/>
              <a:t>environment</a:t>
            </a:r>
            <a:r>
              <a:rPr lang="en-ZA" sz="2800" dirty="0"/>
              <a:t> meets </a:t>
            </a:r>
            <a:r>
              <a:rPr lang="en-ZA" sz="2800" b="1" dirty="0"/>
              <a:t>requirements</a:t>
            </a:r>
            <a:r>
              <a:rPr lang="en-ZA" sz="2800" dirty="0"/>
              <a:t> of assessment at hand and ensures </a:t>
            </a:r>
            <a:r>
              <a:rPr lang="en-ZA" sz="2800" b="1" dirty="0"/>
              <a:t>fairness </a:t>
            </a:r>
            <a:r>
              <a:rPr lang="en-ZA" sz="2800" dirty="0"/>
              <a:t>and </a:t>
            </a:r>
            <a:r>
              <a:rPr lang="en-ZA" sz="2800" b="1" dirty="0"/>
              <a:t>safety</a:t>
            </a:r>
            <a:r>
              <a:rPr lang="en-ZA" sz="2800" dirty="0"/>
              <a:t> of assessment.</a:t>
            </a:r>
          </a:p>
          <a:p>
            <a:pPr marL="0" lvl="0" indent="0" fontAlgn="base">
              <a:buNone/>
            </a:pPr>
            <a:endParaRPr lang="en-ZA" sz="2800" dirty="0"/>
          </a:p>
          <a:p>
            <a:pPr lvl="0"/>
            <a:r>
              <a:rPr lang="en-ZA" sz="2800" b="1" dirty="0"/>
              <a:t>Parties </a:t>
            </a:r>
            <a:r>
              <a:rPr lang="en-ZA" sz="2800" dirty="0"/>
              <a:t>involved in assessment are </a:t>
            </a:r>
            <a:r>
              <a:rPr lang="en-ZA" sz="2800" b="1" dirty="0"/>
              <a:t>notified</a:t>
            </a:r>
            <a:r>
              <a:rPr lang="en-ZA" sz="2800" dirty="0"/>
              <a:t> in good time. </a:t>
            </a:r>
            <a:r>
              <a:rPr lang="en-ZA" sz="2800" b="1" dirty="0"/>
              <a:t>Checks</a:t>
            </a:r>
            <a:r>
              <a:rPr lang="en-ZA" sz="2800" dirty="0"/>
              <a:t> are carried out to ensure parties involved  are </a:t>
            </a:r>
            <a:r>
              <a:rPr lang="en-ZA" sz="2800" b="1" dirty="0"/>
              <a:t>ready</a:t>
            </a:r>
            <a:r>
              <a:rPr lang="en-ZA" sz="2800" dirty="0"/>
              <a:t> and </a:t>
            </a:r>
            <a:r>
              <a:rPr lang="en-ZA" sz="2800" b="1" dirty="0"/>
              <a:t>available</a:t>
            </a:r>
            <a:r>
              <a:rPr lang="en-ZA" sz="2800" dirty="0"/>
              <a:t> to meet required schedules.</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Rectangle 4"/>
          <p:cNvSpPr/>
          <p:nvPr/>
        </p:nvSpPr>
        <p:spPr>
          <a:xfrm>
            <a:off x="611560" y="1268760"/>
            <a:ext cx="5040560" cy="4770537"/>
          </a:xfrm>
          <a:prstGeom prst="rect">
            <a:avLst/>
          </a:prstGeom>
        </p:spPr>
        <p:txBody>
          <a:bodyPr wrap="square">
            <a:spAutoFit/>
          </a:bodyPr>
          <a:lstStyle/>
          <a:p>
            <a:r>
              <a:rPr lang="en-ZA" sz="2800" b="1" dirty="0"/>
              <a:t>Re-Assessment</a:t>
            </a:r>
            <a:endParaRPr lang="en-US" sz="2800" b="1" dirty="0"/>
          </a:p>
          <a:p>
            <a:r>
              <a:rPr lang="en-ZA" sz="2400" dirty="0"/>
              <a:t>  </a:t>
            </a:r>
            <a:endParaRPr lang="en-US" sz="2400" dirty="0"/>
          </a:p>
          <a:p>
            <a:pPr marL="342900" indent="-342900" fontAlgn="base">
              <a:buFont typeface="Arial" panose="020B0604020202020204" pitchFamily="34" charset="0"/>
              <a:buChar char="•"/>
            </a:pPr>
            <a:r>
              <a:rPr lang="en-ZA" sz="2600" b="1" dirty="0">
                <a:effectLst>
                  <a:outerShdw sx="0" sy="0">
                    <a:srgbClr val="000000"/>
                  </a:outerShdw>
                </a:effectLst>
              </a:rPr>
              <a:t>Specific feedback </a:t>
            </a:r>
            <a:r>
              <a:rPr lang="en-ZA" sz="2600" dirty="0">
                <a:effectLst>
                  <a:outerShdw sx="0" sy="0">
                    <a:srgbClr val="000000"/>
                  </a:outerShdw>
                </a:effectLst>
              </a:rPr>
              <a:t>-  focus on not yet competent</a:t>
            </a:r>
            <a:r>
              <a:rPr lang="en-US" sz="2600" dirty="0">
                <a:effectLst>
                  <a:outerShdw sx="0" sy="0">
                    <a:srgbClr val="000000"/>
                  </a:outerShdw>
                </a:effectLst>
              </a:rPr>
              <a:t> </a:t>
            </a:r>
            <a:r>
              <a:rPr lang="en-ZA" sz="2600" dirty="0">
                <a:effectLst>
                  <a:outerShdw sx="0" sy="0">
                    <a:srgbClr val="000000"/>
                  </a:outerShdw>
                </a:effectLst>
              </a:rPr>
              <a:t>areas  </a:t>
            </a:r>
          </a:p>
          <a:p>
            <a:pPr marL="342900" indent="-342900" fontAlgn="base">
              <a:buFont typeface="Arial" panose="020B0604020202020204" pitchFamily="34" charset="0"/>
              <a:buChar char="•"/>
            </a:pPr>
            <a:r>
              <a:rPr lang="en-ZA" sz="2600" b="1" dirty="0">
                <a:effectLst>
                  <a:outerShdw sx="0" sy="0">
                    <a:srgbClr val="000000"/>
                  </a:outerShdw>
                </a:effectLst>
              </a:rPr>
              <a:t>Re-assessment</a:t>
            </a:r>
            <a:r>
              <a:rPr lang="en-ZA" sz="2600" dirty="0">
                <a:effectLst>
                  <a:outerShdw sx="0" sy="0">
                    <a:srgbClr val="000000"/>
                  </a:outerShdw>
                </a:effectLst>
              </a:rPr>
              <a:t> - same context and same conditions </a:t>
            </a:r>
            <a:endParaRPr lang="en-US" sz="2600" dirty="0">
              <a:effectLst>
                <a:outerShdw sx="0" sy="0">
                  <a:srgbClr val="000000"/>
                </a:outerShdw>
              </a:effectLst>
            </a:endParaRPr>
          </a:p>
          <a:p>
            <a:pPr marL="342900" lvl="0" indent="-342900" fontAlgn="base">
              <a:buFont typeface="Arial" panose="020B0604020202020204" pitchFamily="34" charset="0"/>
              <a:buChar char="•"/>
            </a:pPr>
            <a:r>
              <a:rPr lang="en-ZA" sz="2600" b="1" dirty="0">
                <a:effectLst>
                  <a:outerShdw sx="0" sy="0">
                    <a:srgbClr val="000000"/>
                  </a:outerShdw>
                </a:effectLst>
              </a:rPr>
              <a:t>Only</a:t>
            </a:r>
            <a:r>
              <a:rPr lang="en-ZA" sz="2600" dirty="0">
                <a:effectLst>
                  <a:outerShdw sx="0" sy="0">
                    <a:srgbClr val="000000"/>
                  </a:outerShdw>
                </a:effectLst>
              </a:rPr>
              <a:t> </a:t>
            </a:r>
            <a:r>
              <a:rPr lang="en-ZA" sz="2600" b="1" dirty="0">
                <a:effectLst>
                  <a:outerShdw sx="0" sy="0">
                    <a:srgbClr val="000000"/>
                  </a:outerShdw>
                </a:effectLst>
              </a:rPr>
              <a:t>Not Yet Competent specific outcomes </a:t>
            </a:r>
            <a:r>
              <a:rPr lang="en-ZA" sz="2600" b="1" dirty="0"/>
              <a:t>- </a:t>
            </a:r>
            <a:r>
              <a:rPr lang="en-ZA" sz="2600" dirty="0"/>
              <a:t>to </a:t>
            </a:r>
            <a:r>
              <a:rPr lang="en-ZA" sz="2600" dirty="0">
                <a:effectLst>
                  <a:outerShdw sx="0" sy="0">
                    <a:srgbClr val="000000"/>
                  </a:outerShdw>
                </a:effectLst>
              </a:rPr>
              <a:t>be         re-assessed</a:t>
            </a:r>
            <a:endParaRPr lang="en-US" sz="2600" dirty="0">
              <a:effectLst>
                <a:outerShdw sx="0" sy="0">
                  <a:srgbClr val="000000"/>
                </a:outerShdw>
              </a:effectLst>
            </a:endParaRPr>
          </a:p>
          <a:p>
            <a:r>
              <a:rPr lang="en-ZA" sz="2400" dirty="0"/>
              <a:t> </a:t>
            </a:r>
          </a:p>
          <a:p>
            <a:endParaRPr lang="en-US" sz="2400" dirty="0"/>
          </a:p>
          <a:p>
            <a:endParaRPr lang="en-US" sz="2400" b="1" dirty="0"/>
          </a:p>
          <a:p>
            <a:r>
              <a:rPr lang="en-ZA" sz="2400" dirty="0"/>
              <a:t> </a:t>
            </a:r>
            <a:endParaRPr lang="en-US" sz="2400" dirty="0"/>
          </a:p>
        </p:txBody>
      </p:sp>
      <p:sp>
        <p:nvSpPr>
          <p:cNvPr id="6" name="TextBox 5"/>
          <p:cNvSpPr txBox="1"/>
          <p:nvPr/>
        </p:nvSpPr>
        <p:spPr>
          <a:xfrm>
            <a:off x="1187624" y="5517232"/>
            <a:ext cx="6480720" cy="523220"/>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ZA" sz="2800" dirty="0">
                <a:solidFill>
                  <a:schemeClr val="bg1"/>
                </a:solidFill>
              </a:rPr>
              <a:t>ENJO’s policy: -  T</a:t>
            </a:r>
            <a:r>
              <a:rPr lang="en-ZA" sz="2800" b="1" dirty="0">
                <a:solidFill>
                  <a:schemeClr val="bg1"/>
                </a:solidFill>
              </a:rPr>
              <a:t>wo</a:t>
            </a:r>
            <a:r>
              <a:rPr lang="en-ZA" sz="2800" dirty="0">
                <a:solidFill>
                  <a:schemeClr val="bg1"/>
                </a:solidFill>
              </a:rPr>
              <a:t> (2) re-assessments</a:t>
            </a:r>
            <a:endParaRPr lang="en-US" sz="2800" dirty="0">
              <a:solidFill>
                <a:schemeClr val="bg1"/>
              </a:solidFill>
            </a:endParaRPr>
          </a:p>
        </p:txBody>
      </p:sp>
      <p:pic>
        <p:nvPicPr>
          <p:cNvPr id="2050"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916832"/>
            <a:ext cx="3023096" cy="302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2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Study Unit 2: Preparing for Assessment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5" name="Content Placeholder 4"/>
          <p:cNvSpPr>
            <a:spLocks noGrp="1"/>
          </p:cNvSpPr>
          <p:nvPr>
            <p:ph sz="quarter" idx="1"/>
          </p:nvPr>
        </p:nvSpPr>
        <p:spPr>
          <a:xfrm>
            <a:off x="467544" y="1465833"/>
            <a:ext cx="8219256" cy="4680000"/>
          </a:xfrm>
        </p:spPr>
        <p:txBody>
          <a:bodyPr>
            <a:normAutofit/>
          </a:bodyPr>
          <a:lstStyle/>
          <a:p>
            <a:pPr lvl="0" fontAlgn="base"/>
            <a:r>
              <a:rPr lang="en-ZA" sz="2800" dirty="0"/>
              <a:t>All </a:t>
            </a:r>
            <a:r>
              <a:rPr lang="en-ZA" sz="2800" b="1" dirty="0"/>
              <a:t>pre-assessment moderation </a:t>
            </a:r>
            <a:r>
              <a:rPr lang="en-ZA" sz="2800" dirty="0"/>
              <a:t>requirements are </a:t>
            </a:r>
            <a:r>
              <a:rPr lang="en-ZA" sz="2800" b="1" dirty="0"/>
              <a:t>carried</a:t>
            </a:r>
            <a:r>
              <a:rPr lang="en-ZA" sz="2800" dirty="0"/>
              <a:t> </a:t>
            </a:r>
            <a:r>
              <a:rPr lang="en-ZA" sz="2800" b="1" dirty="0"/>
              <a:t>out</a:t>
            </a:r>
            <a:r>
              <a:rPr lang="en-ZA" sz="2800" dirty="0"/>
              <a:t> in accordance with relevant </a:t>
            </a:r>
            <a:r>
              <a:rPr lang="en-ZA" sz="2800" b="1" dirty="0"/>
              <a:t>assessment policies</a:t>
            </a:r>
            <a:r>
              <a:rPr lang="en-ZA" sz="2800" dirty="0"/>
              <a:t>, </a:t>
            </a:r>
            <a:r>
              <a:rPr lang="en-ZA" sz="2800" b="1" dirty="0"/>
              <a:t>moderation plans </a:t>
            </a:r>
            <a:r>
              <a:rPr lang="en-ZA" sz="2800" dirty="0"/>
              <a:t>and </a:t>
            </a:r>
            <a:r>
              <a:rPr lang="en-ZA" sz="2800" b="1" dirty="0"/>
              <a:t>ETQA requirements</a:t>
            </a:r>
            <a:r>
              <a:rPr lang="en-ZA" sz="2800" dirty="0"/>
              <a:t>.</a:t>
            </a:r>
          </a:p>
          <a:p>
            <a:pPr marL="0" lvl="0" indent="0">
              <a:buNone/>
            </a:pPr>
            <a:endParaRPr lang="en-ZA" sz="2800" b="1" dirty="0"/>
          </a:p>
          <a:p>
            <a:r>
              <a:rPr lang="en-ZA" sz="2800" dirty="0"/>
              <a:t>. Assessment </a:t>
            </a:r>
            <a:r>
              <a:rPr lang="en-ZA" sz="2800" b="1" dirty="0"/>
              <a:t>details are explained </a:t>
            </a:r>
            <a:r>
              <a:rPr lang="en-ZA" sz="2800" dirty="0"/>
              <a:t>to candidates </a:t>
            </a:r>
            <a:r>
              <a:rPr lang="en-ZA" sz="2800" b="1" dirty="0"/>
              <a:t>clearly</a:t>
            </a:r>
            <a:r>
              <a:rPr lang="en-ZA" sz="2800" dirty="0"/>
              <a:t> and </a:t>
            </a:r>
            <a:r>
              <a:rPr lang="en-ZA" sz="2800" b="1" dirty="0"/>
              <a:t>constructively</a:t>
            </a:r>
            <a:r>
              <a:rPr lang="en-ZA" sz="2800" dirty="0"/>
              <a:t>. </a:t>
            </a:r>
            <a:r>
              <a:rPr lang="en-ZA" sz="2800" b="1" dirty="0"/>
              <a:t>Opportunities</a:t>
            </a:r>
            <a:r>
              <a:rPr lang="en-ZA" sz="2800" dirty="0"/>
              <a:t> for </a:t>
            </a:r>
            <a:r>
              <a:rPr lang="en-ZA" sz="2800" b="1" dirty="0"/>
              <a:t>clarification</a:t>
            </a:r>
            <a:r>
              <a:rPr lang="en-ZA" sz="2800" dirty="0"/>
              <a:t> are </a:t>
            </a:r>
            <a:r>
              <a:rPr lang="en-ZA" sz="2800" b="1" dirty="0"/>
              <a:t>provided </a:t>
            </a:r>
            <a:r>
              <a:rPr lang="en-ZA" sz="2800" dirty="0"/>
              <a:t>and r</a:t>
            </a:r>
            <a:r>
              <a:rPr lang="en-ZA" sz="2800" b="1" dirty="0"/>
              <a:t>esponse</a:t>
            </a:r>
            <a:r>
              <a:rPr lang="en-ZA" sz="2800" dirty="0"/>
              <a:t>s promote u</a:t>
            </a:r>
            <a:r>
              <a:rPr lang="en-ZA" sz="2800" b="1" dirty="0"/>
              <a:t>nderstanding</a:t>
            </a:r>
            <a:r>
              <a:rPr lang="en-ZA" sz="2800" dirty="0"/>
              <a:t> of requirements.</a:t>
            </a:r>
          </a:p>
          <a:p>
            <a:pPr marL="0" lvl="0" indent="0">
              <a:buNone/>
            </a:pPr>
            <a:endParaRPr lang="en-ZA" sz="2800" dirty="0"/>
          </a:p>
          <a:p>
            <a:endParaRPr lang="en-ZA" sz="2800" dirty="0"/>
          </a:p>
        </p:txBody>
      </p:sp>
    </p:spTree>
    <p:extLst>
      <p:ext uri="{BB962C8B-B14F-4D97-AF65-F5344CB8AC3E}">
        <p14:creationId xmlns:p14="http://schemas.microsoft.com/office/powerpoint/2010/main" val="301922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Study Unit 2: Preparing for Assessment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5" name="Content Placeholder 4"/>
          <p:cNvSpPr>
            <a:spLocks noGrp="1"/>
          </p:cNvSpPr>
          <p:nvPr>
            <p:ph sz="quarter" idx="1"/>
          </p:nvPr>
        </p:nvSpPr>
        <p:spPr/>
        <p:txBody>
          <a:bodyPr>
            <a:normAutofit/>
          </a:bodyPr>
          <a:lstStyle/>
          <a:p>
            <a:pPr marL="0" lvl="0" indent="0" fontAlgn="base">
              <a:buNone/>
            </a:pPr>
            <a:endParaRPr lang="en-ZA" sz="2800" dirty="0"/>
          </a:p>
          <a:p>
            <a:pPr lvl="0" fontAlgn="base"/>
            <a:r>
              <a:rPr lang="en-ZA" sz="2800" b="1" dirty="0"/>
              <a:t>Inputs </a:t>
            </a:r>
            <a:r>
              <a:rPr lang="en-ZA" sz="2800" dirty="0"/>
              <a:t>are sought from candidates regarding </a:t>
            </a:r>
            <a:r>
              <a:rPr lang="en-ZA" sz="2800" b="1" dirty="0"/>
              <a:t>special needs </a:t>
            </a:r>
            <a:r>
              <a:rPr lang="en-ZA" sz="2800" dirty="0"/>
              <a:t>and </a:t>
            </a:r>
            <a:r>
              <a:rPr lang="en-ZA" sz="2800" b="1" dirty="0"/>
              <a:t>possible sources of evidence </a:t>
            </a:r>
            <a:r>
              <a:rPr lang="en-ZA" sz="2800" dirty="0"/>
              <a:t>that could contribute to </a:t>
            </a:r>
            <a:r>
              <a:rPr lang="en-ZA" sz="2800" b="1" dirty="0"/>
              <a:t>valid assessment</a:t>
            </a:r>
            <a:r>
              <a:rPr lang="en-ZA" sz="2800" dirty="0"/>
              <a:t>, including </a:t>
            </a:r>
            <a:r>
              <a:rPr lang="en-ZA" sz="2800" b="1" dirty="0"/>
              <a:t>RPL </a:t>
            </a:r>
            <a:r>
              <a:rPr lang="en-ZA" sz="2800" dirty="0"/>
              <a:t>opportunities. </a:t>
            </a:r>
            <a:r>
              <a:rPr lang="en-ZA" sz="2800" b="1" dirty="0"/>
              <a:t>Modifications </a:t>
            </a:r>
            <a:r>
              <a:rPr lang="en-ZA" sz="2800" dirty="0"/>
              <a:t>made to the </a:t>
            </a:r>
            <a:r>
              <a:rPr lang="en-ZA" sz="2800" b="1" dirty="0"/>
              <a:t>assessment approach </a:t>
            </a:r>
            <a:r>
              <a:rPr lang="en-ZA" sz="2800" dirty="0"/>
              <a:t>on the basis of inputs </a:t>
            </a:r>
            <a:r>
              <a:rPr lang="en-ZA" sz="2800" b="1" dirty="0"/>
              <a:t>do not affect the validity</a:t>
            </a:r>
            <a:r>
              <a:rPr lang="en-ZA" sz="2800" dirty="0"/>
              <a:t> of  assessment.</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Study Unit 2: Preparing for Assessment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5" name="Content Placeholder 4"/>
          <p:cNvSpPr>
            <a:spLocks noGrp="1"/>
          </p:cNvSpPr>
          <p:nvPr>
            <p:ph sz="quarter" idx="1"/>
          </p:nvPr>
        </p:nvSpPr>
        <p:spPr/>
        <p:txBody>
          <a:bodyPr>
            <a:normAutofit/>
          </a:bodyPr>
          <a:lstStyle/>
          <a:p>
            <a:pPr lvl="0" fontAlgn="base"/>
            <a:r>
              <a:rPr lang="en-ZA" sz="2800" dirty="0"/>
              <a:t>Candidate </a:t>
            </a:r>
            <a:r>
              <a:rPr lang="en-ZA" sz="2800" b="1" dirty="0"/>
              <a:t>readiness</a:t>
            </a:r>
            <a:r>
              <a:rPr lang="en-ZA" sz="2800" dirty="0"/>
              <a:t> for assessment is </a:t>
            </a:r>
            <a:r>
              <a:rPr lang="en-ZA" sz="2800" b="1" dirty="0"/>
              <a:t>confirmed</a:t>
            </a:r>
            <a:r>
              <a:rPr lang="en-ZA" sz="2800" dirty="0"/>
              <a:t>. In cases where candidates are </a:t>
            </a:r>
            <a:r>
              <a:rPr lang="en-ZA" sz="2800" b="1" dirty="0"/>
              <a:t>not yet ready</a:t>
            </a:r>
            <a:r>
              <a:rPr lang="en-ZA" sz="2800" dirty="0"/>
              <a:t>, actions taken are in line with </a:t>
            </a:r>
            <a:r>
              <a:rPr lang="en-ZA" sz="2800" b="1" dirty="0"/>
              <a:t>assessment policies</a:t>
            </a:r>
            <a:r>
              <a:rPr lang="en-ZA" sz="2800" dirty="0"/>
              <a:t>.</a:t>
            </a:r>
          </a:p>
          <a:p>
            <a:endParaRPr lang="en-ZA" sz="2800" dirty="0"/>
          </a:p>
        </p:txBody>
      </p:sp>
      <p:pic>
        <p:nvPicPr>
          <p:cNvPr id="8194" name="Picture 2" descr="C:\Users\Nortje\Pictures\Business LR (1)\shutterstock_7812260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566" y="2911975"/>
            <a:ext cx="2521570" cy="323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4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Assessment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193</a:t>
            </a:fld>
            <a:endParaRPr lang="en-ZA" dirty="0"/>
          </a:p>
        </p:txBody>
      </p:sp>
      <p:graphicFrame>
        <p:nvGraphicFramePr>
          <p:cNvPr id="7" name="Diagram 6"/>
          <p:cNvGraphicFramePr/>
          <p:nvPr>
            <p:extLst>
              <p:ext uri="{D42A27DB-BD31-4B8C-83A1-F6EECF244321}">
                <p14:modId xmlns:p14="http://schemas.microsoft.com/office/powerpoint/2010/main" val="2947781878"/>
              </p:ext>
            </p:extLst>
          </p:nvPr>
        </p:nvGraphicFramePr>
        <p:xfrm>
          <a:off x="971600" y="1268760"/>
          <a:ext cx="698477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p:cNvSpPr/>
          <p:nvPr/>
        </p:nvSpPr>
        <p:spPr>
          <a:xfrm>
            <a:off x="259129" y="1340768"/>
            <a:ext cx="576064" cy="7200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9FD035A-8A88-4BD2-9B43-6A4F027416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2307C96-76E9-48B4-A212-778D6FFBEC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BFDEA80-7ADD-454D-ACDB-EE6487BB60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9B3F746-F881-4ECA-AAB5-9DA292AC2FE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D980EE8-9E60-4499-A499-A5E9EFAE4E4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B53B6323-916D-4ADA-B4A9-91D5E7B915C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AAC22979-4675-48B8-A017-930423A0315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FF8DB4E4-B4AA-4179-9E17-0C4B6261CFD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for Assessment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5" name="Content Placeholder 4"/>
          <p:cNvSpPr>
            <a:spLocks noGrp="1"/>
          </p:cNvSpPr>
          <p:nvPr>
            <p:ph sz="quarter" idx="1"/>
          </p:nvPr>
        </p:nvSpPr>
        <p:spPr/>
        <p:txBody>
          <a:bodyPr>
            <a:normAutofit/>
          </a:bodyPr>
          <a:lstStyle/>
          <a:p>
            <a:r>
              <a:rPr lang="en-ZA" sz="2800" dirty="0"/>
              <a:t>Assessor needs to become familiar with unit standard and/or qualification that he/she is going to assess</a:t>
            </a:r>
          </a:p>
        </p:txBody>
      </p:sp>
      <p:pic>
        <p:nvPicPr>
          <p:cNvPr id="9218" name="Picture 2" descr="C:\Users\Nortje\Pictures\Business LR (1)\shutterstock_88444030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36912"/>
            <a:ext cx="4934627"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Assessment 1</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195</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662581729"/>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720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CCE0078-29BC-45A1-9510-591106504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6DF0DFC-CAAC-4C3E-971E-CA0290D0EAD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2791A07-5325-407B-BC93-B47A1B939C6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CBC997F-C745-4053-9FF5-16363F7ED8C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D9259D3-C12E-4100-BBEB-F3C784758C7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ED804709-2128-46B3-A169-87F31EB0ECA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62C477F2-10DF-4540-86BA-510FA14CB78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F583AC11-13E5-48DD-9855-37257689250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Assessment 1</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196</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92350096"/>
              </p:ext>
            </p:extLst>
          </p:nvPr>
        </p:nvGraphicFramePr>
        <p:xfrm>
          <a:off x="323528"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71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CCE0078-29BC-45A1-9510-591106504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6DF0DFC-CAAC-4C3E-971E-CA0290D0EAD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Assessment 1</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197</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296215735"/>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94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CCE0078-29BC-45A1-9510-591106504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6DF0DFC-CAAC-4C3E-971E-CA0290D0EAD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2791A07-5325-407B-BC93-B47A1B939C6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CBC997F-C745-4053-9FF5-16363F7ED8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Assessment 1</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198</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404157085"/>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36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CCE0078-29BC-45A1-9510-591106504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6DF0DFC-CAAC-4C3E-971E-CA0290D0EAD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2791A07-5325-407B-BC93-B47A1B939C6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CBC997F-C745-4053-9FF5-16363F7ED8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Credits and Notional Hours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5" name="Content Placeholder 4"/>
          <p:cNvSpPr>
            <a:spLocks noGrp="1"/>
          </p:cNvSpPr>
          <p:nvPr>
            <p:ph sz="quarter" idx="1"/>
          </p:nvPr>
        </p:nvSpPr>
        <p:spPr/>
        <p:txBody>
          <a:bodyPr/>
          <a:lstStyle/>
          <a:p>
            <a:r>
              <a:rPr lang="en-ZA" sz="2800" b="1" dirty="0"/>
              <a:t>Ten notional hours</a:t>
            </a:r>
            <a:r>
              <a:rPr lang="en-ZA" sz="2800" dirty="0"/>
              <a:t> of learning will be allocated </a:t>
            </a:r>
            <a:r>
              <a:rPr lang="en-ZA" sz="2800" b="1" dirty="0"/>
              <a:t>1 credit</a:t>
            </a:r>
            <a:r>
              <a:rPr lang="en-ZA" sz="2800" dirty="0"/>
              <a:t> on the National Qualifications Framework.</a:t>
            </a:r>
          </a:p>
          <a:p>
            <a:pPr marL="0" indent="0">
              <a:buNone/>
            </a:pPr>
            <a:endParaRPr lang="en-ZA" sz="2800" dirty="0"/>
          </a:p>
          <a:p>
            <a:r>
              <a:rPr lang="en-ZA" sz="2800" dirty="0"/>
              <a:t>Notional hours include time spent in:</a:t>
            </a:r>
          </a:p>
          <a:p>
            <a:pPr lvl="1"/>
            <a:r>
              <a:rPr lang="en-ZA" sz="2600" dirty="0"/>
              <a:t>instruction</a:t>
            </a:r>
          </a:p>
          <a:p>
            <a:pPr lvl="1"/>
            <a:r>
              <a:rPr lang="en-ZA" sz="2600" dirty="0"/>
              <a:t>individual learning </a:t>
            </a:r>
          </a:p>
          <a:p>
            <a:pPr lvl="1"/>
            <a:r>
              <a:rPr lang="en-ZA" sz="2600" dirty="0"/>
              <a:t>structured learning</a:t>
            </a:r>
          </a:p>
        </p:txBody>
      </p:sp>
      <p:sp>
        <p:nvSpPr>
          <p:cNvPr id="6" name="TextBox 5"/>
          <p:cNvSpPr txBox="1"/>
          <p:nvPr/>
        </p:nvSpPr>
        <p:spPr>
          <a:xfrm>
            <a:off x="899592" y="5282044"/>
            <a:ext cx="7272808" cy="523220"/>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800" b="1" dirty="0">
                <a:solidFill>
                  <a:schemeClr val="bg1"/>
                </a:solidFill>
              </a:rPr>
              <a:t>1 credit = 10 Notional hours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008000"/>
          </a:xfrm>
        </p:spPr>
        <p:txBody>
          <a:bodyPr>
            <a:normAutofit/>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6" name="Rectangle 1"/>
          <p:cNvSpPr>
            <a:spLocks noChangeArrowheads="1"/>
          </p:cNvSpPr>
          <p:nvPr/>
        </p:nvSpPr>
        <p:spPr bwMode="auto">
          <a:xfrm>
            <a:off x="539552" y="1145009"/>
            <a:ext cx="8064896" cy="528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14000"/>
              </a:lnSpc>
              <a:spcBef>
                <a:spcPct val="0"/>
              </a:spcBef>
              <a:spcAft>
                <a:spcPct val="0"/>
              </a:spcAft>
              <a:buClrTx/>
              <a:buSzTx/>
              <a:buFont typeface="Arial" panose="020B0604020202020204" pitchFamily="34" charset="0"/>
              <a:buChar char="•"/>
              <a:tabLst/>
            </a:pPr>
            <a:r>
              <a:rPr lang="en-ZA" altLang="en-US" sz="2600" b="1" dirty="0">
                <a:latin typeface="Calibri" pitchFamily="34" charset="0"/>
                <a:cs typeface="Arial" pitchFamily="34" charset="0"/>
              </a:rPr>
              <a:t>3 – Day Training Workshop </a:t>
            </a:r>
          </a:p>
          <a:p>
            <a:pPr marL="800100" lvl="1" indent="-342900" fontAlgn="base">
              <a:lnSpc>
                <a:spcPct val="114000"/>
              </a:lnSpc>
              <a:spcBef>
                <a:spcPct val="0"/>
              </a:spcBef>
              <a:spcAft>
                <a:spcPct val="0"/>
              </a:spcAft>
              <a:buFont typeface="Arial" panose="020B0604020202020204" pitchFamily="34" charset="0"/>
              <a:buChar char="•"/>
            </a:pPr>
            <a:r>
              <a:rPr kumimoji="0" lang="en-ZA" altLang="en-US" sz="2400" b="1" i="0" u="none" strike="noStrike" cap="none" normalizeH="0" baseline="0" dirty="0">
                <a:ln>
                  <a:noFill/>
                </a:ln>
                <a:solidFill>
                  <a:schemeClr val="tx1">
                    <a:lumMod val="60000"/>
                    <a:lumOff val="40000"/>
                  </a:schemeClr>
                </a:solidFill>
                <a:effectLst/>
                <a:latin typeface="Calibri" pitchFamily="34" charset="0"/>
                <a:cs typeface="Arial" pitchFamily="34" charset="0"/>
              </a:rPr>
              <a:t>Day</a:t>
            </a:r>
            <a:r>
              <a:rPr kumimoji="0" lang="en-ZA" altLang="en-US" sz="2400" b="1" i="0" u="none" strike="noStrike" cap="none" normalizeH="0" dirty="0">
                <a:ln>
                  <a:noFill/>
                </a:ln>
                <a:solidFill>
                  <a:schemeClr val="tx1">
                    <a:lumMod val="60000"/>
                    <a:lumOff val="40000"/>
                  </a:schemeClr>
                </a:solidFill>
                <a:effectLst/>
                <a:latin typeface="Calibri" pitchFamily="34" charset="0"/>
                <a:cs typeface="Arial" pitchFamily="34" charset="0"/>
              </a:rPr>
              <a:t> 1 and 2 –  Interactive workshop - </a:t>
            </a:r>
            <a:r>
              <a:rPr lang="en-ZA" altLang="en-US" sz="2400" dirty="0">
                <a:solidFill>
                  <a:schemeClr val="tx1">
                    <a:lumMod val="60000"/>
                    <a:lumOff val="40000"/>
                  </a:schemeClr>
                </a:solidFill>
                <a:latin typeface="Calibri" pitchFamily="34" charset="0"/>
                <a:cs typeface="Times New Roman" pitchFamily="18" charset="0"/>
              </a:rPr>
              <a:t>08:00 – 16:30</a:t>
            </a:r>
            <a:endParaRPr lang="en-US" altLang="en-US" sz="2400" dirty="0">
              <a:solidFill>
                <a:schemeClr val="tx1">
                  <a:lumMod val="60000"/>
                  <a:lumOff val="40000"/>
                </a:schemeClr>
              </a:solidFill>
              <a:latin typeface="Arial" pitchFamily="34" charset="0"/>
              <a:cs typeface="Arial" pitchFamily="34" charset="0"/>
            </a:endParaRPr>
          </a:p>
          <a:p>
            <a:pPr marL="800100" lvl="1" indent="-342900" fontAlgn="base">
              <a:lnSpc>
                <a:spcPct val="114000"/>
              </a:lnSpc>
              <a:spcBef>
                <a:spcPct val="0"/>
              </a:spcBef>
              <a:spcAft>
                <a:spcPct val="0"/>
              </a:spcAft>
              <a:buFont typeface="Arial" panose="020B0604020202020204" pitchFamily="34" charset="0"/>
              <a:buChar char="•"/>
            </a:pPr>
            <a:r>
              <a:rPr lang="en-ZA" altLang="en-US" sz="2400" b="1" dirty="0">
                <a:solidFill>
                  <a:schemeClr val="tx1">
                    <a:lumMod val="60000"/>
                    <a:lumOff val="40000"/>
                  </a:schemeClr>
                </a:solidFill>
                <a:latin typeface="Calibri" pitchFamily="34" charset="0"/>
                <a:cs typeface="Arial" pitchFamily="34" charset="0"/>
              </a:rPr>
              <a:t>Day 3 – Final discussions -</a:t>
            </a:r>
            <a:r>
              <a:rPr kumimoji="0" lang="en-ZA" altLang="en-US" sz="2400" b="1" i="0" u="none" strike="noStrike" cap="none" normalizeH="0" dirty="0">
                <a:ln>
                  <a:noFill/>
                </a:ln>
                <a:solidFill>
                  <a:schemeClr val="tx1">
                    <a:lumMod val="60000"/>
                    <a:lumOff val="40000"/>
                  </a:schemeClr>
                </a:solidFill>
                <a:effectLst/>
                <a:latin typeface="Calibri" pitchFamily="34" charset="0"/>
                <a:cs typeface="Arial" pitchFamily="34" charset="0"/>
              </a:rPr>
              <a:t>  </a:t>
            </a:r>
            <a:r>
              <a:rPr kumimoji="0" lang="en-ZA" altLang="en-US" sz="2400" i="0" u="none" strike="noStrike" cap="none" normalizeH="0" dirty="0">
                <a:ln>
                  <a:noFill/>
                </a:ln>
                <a:solidFill>
                  <a:schemeClr val="tx1">
                    <a:lumMod val="60000"/>
                    <a:lumOff val="40000"/>
                  </a:schemeClr>
                </a:solidFill>
                <a:effectLst/>
                <a:latin typeface="Calibri" pitchFamily="34" charset="0"/>
                <a:cs typeface="Arial" pitchFamily="34" charset="0"/>
              </a:rPr>
              <a:t>08:00 – 16:30</a:t>
            </a:r>
          </a:p>
          <a:p>
            <a:pPr lvl="1" fontAlgn="base">
              <a:lnSpc>
                <a:spcPct val="114000"/>
              </a:lnSpc>
              <a:spcBef>
                <a:spcPct val="0"/>
              </a:spcBef>
              <a:spcAft>
                <a:spcPct val="0"/>
              </a:spcAft>
            </a:pPr>
            <a:endParaRPr kumimoji="0" lang="en-ZA" altLang="en-US" sz="200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p>
            <a:pPr marL="342900" marR="0" lvl="0" indent="-34290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lang="en-ZA" altLang="en-US" sz="2600" b="1" dirty="0">
                <a:latin typeface="Calibri" pitchFamily="34" charset="0"/>
                <a:cs typeface="Times New Roman" pitchFamily="18" charset="0"/>
              </a:rPr>
              <a:t>5- Day Training Workshop and Portfolio building</a:t>
            </a:r>
          </a:p>
          <a:p>
            <a:pPr marL="800100" lvl="1" indent="-342900" fontAlgn="base">
              <a:lnSpc>
                <a:spcPct val="114000"/>
              </a:lnSpc>
              <a:spcBef>
                <a:spcPct val="0"/>
              </a:spcBef>
              <a:spcAft>
                <a:spcPct val="0"/>
              </a:spcAft>
              <a:buFont typeface="Arial" panose="020B0604020202020204" pitchFamily="34" charset="0"/>
              <a:buChar char="•"/>
            </a:pPr>
            <a:r>
              <a:rPr lang="en-ZA" altLang="en-US" sz="2400" b="1" dirty="0">
                <a:solidFill>
                  <a:schemeClr val="tx1">
                    <a:lumMod val="60000"/>
                    <a:lumOff val="40000"/>
                  </a:schemeClr>
                </a:solidFill>
                <a:latin typeface="Calibri" pitchFamily="34" charset="0"/>
                <a:cs typeface="Arial" pitchFamily="34" charset="0"/>
              </a:rPr>
              <a:t>Day 1 – 3 Same as above</a:t>
            </a:r>
          </a:p>
          <a:p>
            <a:pPr marL="800100" lvl="1" indent="-342900" fontAlgn="base">
              <a:lnSpc>
                <a:spcPct val="114000"/>
              </a:lnSpc>
              <a:spcBef>
                <a:spcPct val="0"/>
              </a:spcBef>
              <a:spcAft>
                <a:spcPct val="0"/>
              </a:spcAft>
              <a:buFont typeface="Arial" panose="020B0604020202020204" pitchFamily="34" charset="0"/>
              <a:buChar char="•"/>
            </a:pPr>
            <a:r>
              <a:rPr lang="en-ZA" altLang="en-US" sz="2400" b="1" dirty="0">
                <a:solidFill>
                  <a:schemeClr val="tx1">
                    <a:lumMod val="60000"/>
                    <a:lumOff val="40000"/>
                  </a:schemeClr>
                </a:solidFill>
                <a:latin typeface="Calibri" pitchFamily="34" charset="0"/>
                <a:cs typeface="Arial" pitchFamily="34" charset="0"/>
              </a:rPr>
              <a:t>Day 4 and 5 Portfolio Building</a:t>
            </a:r>
          </a:p>
          <a:p>
            <a:pPr marL="342900" marR="0" lvl="0" indent="-34290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kumimoji="0" lang="en-US" altLang="en-US" sz="2600" b="1" i="0" u="none" strike="noStrike" cap="none" normalizeH="0" baseline="0" dirty="0">
                <a:ln>
                  <a:noFill/>
                </a:ln>
                <a:effectLst/>
                <a:cs typeface="Arial" pitchFamily="34" charset="0"/>
              </a:rPr>
              <a:t>Breaks</a:t>
            </a:r>
          </a:p>
          <a:p>
            <a:pPr marL="342900" marR="0" lvl="0" indent="-34290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lang="en-US" altLang="en-US" sz="2600" b="1" dirty="0">
                <a:cs typeface="Arial" pitchFamily="34" charset="0"/>
              </a:rPr>
              <a:t>Cell Phones</a:t>
            </a:r>
          </a:p>
          <a:p>
            <a:pPr marL="342900" marR="0" lvl="0" indent="-34290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lang="en-US" altLang="en-US" sz="2600" b="1" dirty="0">
                <a:cs typeface="Arial" pitchFamily="34" charset="0"/>
              </a:rPr>
              <a:t>Participation</a:t>
            </a:r>
          </a:p>
          <a:p>
            <a:pPr marL="342900" marR="0" lvl="0" indent="-342900" algn="l"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lang="en-US" altLang="en-US" sz="2600" b="1" dirty="0">
                <a:cs typeface="Arial" pitchFamily="34" charset="0"/>
              </a:rPr>
              <a:t>Portfolio Submission</a:t>
            </a:r>
          </a:p>
          <a:p>
            <a:pPr marL="0" marR="0" lvl="0" indent="0" algn="l" defTabSz="914400" rtl="0" eaLnBrk="0" fontAlgn="base" latinLnBrk="0" hangingPunct="0">
              <a:lnSpc>
                <a:spcPct val="114000"/>
              </a:lnSpc>
              <a:spcBef>
                <a:spcPct val="0"/>
              </a:spcBef>
              <a:spcAft>
                <a:spcPct val="0"/>
              </a:spcAft>
              <a:buClrTx/>
              <a:buSzTx/>
              <a:buFontTx/>
              <a:buNone/>
              <a:tabLst/>
            </a:pPr>
            <a:endParaRPr kumimoji="0" lang="en-US" altLang="en-US" sz="2400" b="1" i="0" u="none" strike="noStrike" cap="none" normalizeH="0" baseline="0" dirty="0">
              <a:ln>
                <a:noFill/>
              </a:ln>
              <a:solidFill>
                <a:schemeClr val="tx1">
                  <a:lumMod val="50000"/>
                </a:schemeClr>
              </a:solidFill>
              <a:effectLst/>
              <a:cs typeface="Arial" pitchFamily="34" charset="0"/>
            </a:endParaRPr>
          </a:p>
        </p:txBody>
      </p:sp>
    </p:spTree>
    <p:extLst>
      <p:ext uri="{BB962C8B-B14F-4D97-AF65-F5344CB8AC3E}">
        <p14:creationId xmlns:p14="http://schemas.microsoft.com/office/powerpoint/2010/main" val="19203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Rectangle 4"/>
          <p:cNvSpPr/>
          <p:nvPr/>
        </p:nvSpPr>
        <p:spPr>
          <a:xfrm>
            <a:off x="611560" y="1268760"/>
            <a:ext cx="8208912" cy="4339650"/>
          </a:xfrm>
          <a:prstGeom prst="rect">
            <a:avLst/>
          </a:prstGeom>
        </p:spPr>
        <p:txBody>
          <a:bodyPr wrap="square">
            <a:spAutoFit/>
          </a:bodyPr>
          <a:lstStyle/>
          <a:p>
            <a:r>
              <a:rPr lang="en-ZA" sz="2800" b="1" dirty="0"/>
              <a:t>Credit Accumulation</a:t>
            </a:r>
          </a:p>
          <a:p>
            <a:endParaRPr lang="en-ZA" sz="2800" b="1" dirty="0"/>
          </a:p>
          <a:p>
            <a:pPr marL="342900" indent="-342900">
              <a:buFont typeface="Arial" panose="020B0604020202020204" pitchFamily="34" charset="0"/>
              <a:buChar char="•"/>
            </a:pPr>
            <a:r>
              <a:rPr lang="en-US" sz="2600" dirty="0"/>
              <a:t>Credits will be awarded on successful completion of unit standards.</a:t>
            </a:r>
          </a:p>
          <a:p>
            <a:pPr marL="342900" indent="-342900">
              <a:buFont typeface="Arial" panose="020B0604020202020204" pitchFamily="34" charset="0"/>
              <a:buChar char="•"/>
            </a:pPr>
            <a:endParaRPr lang="en-US" sz="2400" b="1" dirty="0"/>
          </a:p>
          <a:p>
            <a:r>
              <a:rPr lang="en-US" sz="2600" b="1" dirty="0"/>
              <a:t>NB: - Quality Assurance Process</a:t>
            </a:r>
          </a:p>
          <a:p>
            <a:r>
              <a:rPr lang="en-ZA" sz="2400" dirty="0"/>
              <a:t> </a:t>
            </a:r>
            <a:endParaRPr lang="en-US" sz="2400" dirty="0"/>
          </a:p>
          <a:p>
            <a:endParaRPr lang="en-ZA" sz="2400" dirty="0"/>
          </a:p>
          <a:p>
            <a:endParaRPr lang="en-ZA" sz="2400" dirty="0"/>
          </a:p>
          <a:p>
            <a:pPr lvl="0" fontAlgn="base"/>
            <a:endParaRPr lang="en-US" sz="2400" dirty="0">
              <a:effectLst>
                <a:outerShdw sx="0" sy="0">
                  <a:srgbClr val="000000"/>
                </a:outerShdw>
              </a:effectLst>
            </a:endParaRPr>
          </a:p>
          <a:p>
            <a:endParaRPr lang="en-US" sz="2400" dirty="0"/>
          </a:p>
        </p:txBody>
      </p:sp>
      <p:graphicFrame>
        <p:nvGraphicFramePr>
          <p:cNvPr id="6" name="Diagram 5"/>
          <p:cNvGraphicFramePr/>
          <p:nvPr>
            <p:extLst>
              <p:ext uri="{D42A27DB-BD31-4B8C-83A1-F6EECF244321}">
                <p14:modId xmlns:p14="http://schemas.microsoft.com/office/powerpoint/2010/main" val="1326217994"/>
              </p:ext>
            </p:extLst>
          </p:nvPr>
        </p:nvGraphicFramePr>
        <p:xfrm>
          <a:off x="1259632" y="3717032"/>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4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63C9525-0888-4409-A09F-7CFC66304FE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EE1E8816-6BB5-4803-984C-425751A425B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814C0117-EC7B-4EBC-A009-0C73F43105B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uiExpand="1">
        <p:bldSub>
          <a:bldDgm bld="one"/>
        </p:bldSub>
      </p:bldGraphic>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Notional Hours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5" name="Content Placeholder 4"/>
          <p:cNvSpPr>
            <a:spLocks noGrp="1"/>
          </p:cNvSpPr>
          <p:nvPr>
            <p:ph sz="quarter" idx="1"/>
          </p:nvPr>
        </p:nvSpPr>
        <p:spPr>
          <a:xfrm>
            <a:off x="1187624" y="2124160"/>
            <a:ext cx="7344816" cy="28170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dirty="0"/>
              <a:t>“</a:t>
            </a:r>
            <a:r>
              <a:rPr lang="en-ZA" sz="2800" i="1" dirty="0"/>
              <a:t>The learning time that it is conceived it would take an average candidate to meet the outcomes defined.”</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Activity 2.1 in your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Planning the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5" name="Content Placeholder 4"/>
          <p:cNvSpPr>
            <a:spLocks noGrp="1"/>
          </p:cNvSpPr>
          <p:nvPr>
            <p:ph sz="quarter" idx="1"/>
          </p:nvPr>
        </p:nvSpPr>
        <p:spPr/>
        <p:txBody>
          <a:bodyPr/>
          <a:lstStyle/>
          <a:p>
            <a:r>
              <a:rPr lang="en-ZA" sz="2800" b="1" dirty="0"/>
              <a:t>Assessor needs to plan assessment</a:t>
            </a:r>
          </a:p>
          <a:p>
            <a:pPr marL="0" indent="0">
              <a:buNone/>
            </a:pPr>
            <a:endParaRPr lang="en-ZA" sz="2800" b="1" dirty="0"/>
          </a:p>
        </p:txBody>
      </p:sp>
      <p:graphicFrame>
        <p:nvGraphicFramePr>
          <p:cNvPr id="6" name="Diagram 5"/>
          <p:cNvGraphicFramePr/>
          <p:nvPr>
            <p:extLst>
              <p:ext uri="{D42A27DB-BD31-4B8C-83A1-F6EECF244321}">
                <p14:modId xmlns:p14="http://schemas.microsoft.com/office/powerpoint/2010/main" val="3881194919"/>
              </p:ext>
            </p:extLst>
          </p:nvPr>
        </p:nvGraphicFramePr>
        <p:xfrm>
          <a:off x="899592" y="2173312"/>
          <a:ext cx="7200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9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3028863-604C-44BE-97BF-7C36B42E53E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27843CB-9F0B-42B9-9979-BDCD425D636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866E8E0A-A24B-48F3-9006-17DF304437F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9F874314-2174-4331-B123-4A3E4EE2FBA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50954158-433F-42F9-834A-F9B4F081BC2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D32C8AA9-47FE-415C-8549-B42365B4923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7A482504-7BBE-4A2A-AF92-E6CB12D54883}"/>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9845F67A-29CE-4682-9CAB-3D6EB09BCE5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6CAA9F10-7644-4BD8-AD80-CCF4B2DAACE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EC8563BD-B66C-4032-A68F-FFEDA6843384}"/>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F68D0986-AA68-45DA-B640-25A08EB78FB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lvlOne"/>
        </p:bldSub>
      </p:bldGraphic>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Planning the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5" name="Content Placeholder 4"/>
          <p:cNvSpPr>
            <a:spLocks noGrp="1"/>
          </p:cNvSpPr>
          <p:nvPr>
            <p:ph sz="quarter" idx="1"/>
          </p:nvPr>
        </p:nvSpPr>
        <p:spPr/>
        <p:txBody>
          <a:bodyPr/>
          <a:lstStyle/>
          <a:p>
            <a:r>
              <a:rPr lang="en-ZA" sz="2800" b="1" dirty="0"/>
              <a:t>Preparation for assessments can be sub-divided into three smaller areas:</a:t>
            </a:r>
          </a:p>
          <a:p>
            <a:pPr marL="0" indent="0">
              <a:buNone/>
            </a:pPr>
            <a:endParaRPr lang="en-ZA" sz="2800" dirty="0"/>
          </a:p>
          <a:p>
            <a:pPr lvl="1"/>
            <a:r>
              <a:rPr lang="en-ZA" sz="2600" dirty="0"/>
              <a:t>Discussion with other assessors</a:t>
            </a:r>
          </a:p>
          <a:p>
            <a:pPr lvl="1"/>
            <a:r>
              <a:rPr lang="en-ZA" sz="2600" dirty="0"/>
              <a:t>Discussion with learning facilitator</a:t>
            </a:r>
          </a:p>
          <a:p>
            <a:pPr lvl="1"/>
            <a:r>
              <a:rPr lang="en-GB" sz="2600" dirty="0"/>
              <a:t>Timing of assessments </a:t>
            </a:r>
            <a:endParaRPr lang="en-ZA" sz="2600" dirty="0"/>
          </a:p>
        </p:txBody>
      </p:sp>
      <p:pic>
        <p:nvPicPr>
          <p:cNvPr id="8194" name="Picture 2" descr="C:\Users\Nortje\Pictures\Business LR (1)\New folder\Business LR - New 20130421\shutterstock_8661386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89040"/>
            <a:ext cx="3034724" cy="2696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Timing of Assessments </a:t>
            </a:r>
            <a:endParaRPr lang="en-ZA" dirty="0"/>
          </a:p>
        </p:txBody>
      </p:sp>
      <p:pic>
        <p:nvPicPr>
          <p:cNvPr id="5122" name="Picture 2" descr="C:\Users\Nortje\Pictures\Business LR (1)\shutterstock_114566821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920" y="3849530"/>
            <a:ext cx="4536504" cy="281797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5" name="Content Placeholder 4"/>
          <p:cNvSpPr>
            <a:spLocks noGrp="1"/>
          </p:cNvSpPr>
          <p:nvPr>
            <p:ph sz="quarter" idx="1"/>
          </p:nvPr>
        </p:nvSpPr>
        <p:spPr>
          <a:xfrm>
            <a:off x="467544" y="1413296"/>
            <a:ext cx="8219256" cy="2879800"/>
          </a:xfrm>
        </p:spPr>
        <p:txBody>
          <a:bodyPr/>
          <a:lstStyle/>
          <a:p>
            <a:r>
              <a:rPr lang="en-ZA" sz="2800" b="1" dirty="0"/>
              <a:t>Timing of assessments will depend on:</a:t>
            </a:r>
          </a:p>
          <a:p>
            <a:endParaRPr lang="en-ZA" sz="2800" b="1" dirty="0"/>
          </a:p>
          <a:p>
            <a:pPr lvl="1"/>
            <a:r>
              <a:rPr lang="en-ZA" sz="2600" dirty="0"/>
              <a:t>Rationale for assessments at certain points </a:t>
            </a:r>
          </a:p>
          <a:p>
            <a:pPr lvl="1"/>
            <a:r>
              <a:rPr lang="en-ZA" sz="2600" dirty="0"/>
              <a:t>Sharing of facilities with other assessors.</a:t>
            </a:r>
          </a:p>
          <a:p>
            <a:pPr lvl="1" fontAlgn="base"/>
            <a:r>
              <a:rPr lang="en-ZA" sz="2600" dirty="0"/>
              <a:t>Extent to which workplace learners will be able to undertake assessments</a:t>
            </a:r>
          </a:p>
          <a:p>
            <a:pPr marL="0" indent="0">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Assessments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5" name="Content Placeholder 4"/>
          <p:cNvSpPr>
            <a:spLocks noGrp="1"/>
          </p:cNvSpPr>
          <p:nvPr>
            <p:ph sz="quarter" idx="1"/>
          </p:nvPr>
        </p:nvSpPr>
        <p:spPr>
          <a:xfrm>
            <a:off x="1115616" y="2124160"/>
            <a:ext cx="741682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b="1" i="1" dirty="0"/>
              <a:t>Formative assessment </a:t>
            </a:r>
            <a:r>
              <a:rPr lang="en-ZA" sz="2800" i="1" dirty="0"/>
              <a:t>takes place </a:t>
            </a:r>
            <a:r>
              <a:rPr lang="en-ZA" sz="2800" b="1" i="1" dirty="0"/>
              <a:t>during</a:t>
            </a:r>
            <a:r>
              <a:rPr lang="en-ZA" sz="2800" i="1" dirty="0"/>
              <a:t> process of learning and teaching.</a:t>
            </a:r>
          </a:p>
          <a:p>
            <a:r>
              <a:rPr lang="en-ZA" sz="2800" b="1" i="1" dirty="0"/>
              <a:t>Summative assessment </a:t>
            </a:r>
            <a:r>
              <a:rPr lang="en-ZA" sz="2800" i="1" dirty="0"/>
              <a:t>is assessment for making a judgement about achievement - when learner is ready to be assessed at the </a:t>
            </a:r>
            <a:r>
              <a:rPr lang="en-ZA" sz="2800" b="1" i="1" dirty="0"/>
              <a:t>end </a:t>
            </a:r>
            <a:r>
              <a:rPr lang="en-ZA" sz="2800" i="1" dirty="0"/>
              <a:t>of a programme of learning.</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490066"/>
          </a:xfrm>
        </p:spPr>
        <p:txBody>
          <a:bodyPr>
            <a:normAutofit fontScale="90000"/>
          </a:bodyPr>
          <a:lstStyle/>
          <a:p>
            <a:r>
              <a:rPr lang="en-GB" dirty="0"/>
              <a:t>Formative and Summative Assessment (1)</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206</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4165871992"/>
              </p:ext>
            </p:extLst>
          </p:nvPr>
        </p:nvGraphicFramePr>
        <p:xfrm>
          <a:off x="468313" y="980728"/>
          <a:ext cx="8218487" cy="5112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0782123-1C0E-4D0F-BC04-C8B3312864A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807F62DE-C95E-4809-923F-851AE5EF2C6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DD3B684E-A457-44D5-8232-A7A32013756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05DAFDAE-4EA4-4730-BA8A-E51236F4F56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337D6EF2-29E6-4C6F-B97B-E8C25BACB47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F922235-D463-4029-A06A-C18FB2B8C04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B425EED0-C032-4980-82D1-16490FADF80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F8037889-4C02-4705-ACAC-B27AA9A5D1DE}"/>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AB8C4FD2-2CD5-409A-836C-8EB1E3356290}"/>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2253C7E1-83E7-45BC-9914-9700656A870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7A50AA0A-3EC5-4254-8B90-66E9538882EF}"/>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D6C69C1A-A447-48E7-91FE-8BC8E5EC83D5}"/>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dgm id="{70B69EFA-D4AF-46C9-9E02-ED7ACE6E744E}"/>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graphicEl>
                                              <a:dgm id="{095E492F-611F-4625-9CED-D5DACA4BB2B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490066"/>
          </a:xfrm>
        </p:spPr>
        <p:txBody>
          <a:bodyPr>
            <a:normAutofit fontScale="90000"/>
          </a:bodyPr>
          <a:lstStyle/>
          <a:p>
            <a:r>
              <a:rPr lang="en-GB" dirty="0"/>
              <a:t>Formative and Summative Assessment (2)</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207</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399593584"/>
              </p:ext>
            </p:extLst>
          </p:nvPr>
        </p:nvGraphicFramePr>
        <p:xfrm>
          <a:off x="468313" y="980728"/>
          <a:ext cx="8218487" cy="5112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7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0782123-1C0E-4D0F-BC04-C8B3312864A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807F62DE-C95E-4809-923F-851AE5EF2C6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DD3B684E-A457-44D5-8232-A7A32013756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05DAFDAE-4EA4-4730-BA8A-E51236F4F56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337D6EF2-29E6-4C6F-B97B-E8C25BACB47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F922235-D463-4029-A06A-C18FB2B8C04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B425EED0-C032-4980-82D1-16490FADF80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D1B2C1A1-1BFA-4D8B-ADD9-222EFF12A36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78F79901-3517-4B56-80F7-BFFF04500F4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F8037889-4C02-4705-ACAC-B27AA9A5D1D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AB8C4FD2-2CD5-409A-836C-8EB1E335629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2253C7E1-83E7-45BC-9914-9700656A870D}"/>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dgm id="{7A50AA0A-3EC5-4254-8B90-66E9538882EF}"/>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graphicEl>
                                              <a:dgm id="{D6C69C1A-A447-48E7-91FE-8BC8E5EC83D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sz="2800" dirty="0"/>
              <a:t>Discuss when formative and summative assessments should be conducted. </a:t>
            </a:r>
          </a:p>
          <a:p>
            <a:r>
              <a:rPr lang="en-ZA" sz="2800" dirty="0"/>
              <a:t>Do activity 2.2 question 2</a:t>
            </a:r>
          </a:p>
          <a:p>
            <a:endParaRPr lang="en-ZA" sz="28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lstStyle/>
          <a:p>
            <a:r>
              <a:rPr lang="en-ZA" sz="5800" dirty="0"/>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Activity 2.2.2 in your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Rectangle 4"/>
          <p:cNvSpPr/>
          <p:nvPr/>
        </p:nvSpPr>
        <p:spPr>
          <a:xfrm>
            <a:off x="611560" y="1268760"/>
            <a:ext cx="8208912" cy="4811574"/>
          </a:xfrm>
          <a:prstGeom prst="rect">
            <a:avLst/>
          </a:prstGeom>
        </p:spPr>
        <p:txBody>
          <a:bodyPr wrap="square">
            <a:spAutoFit/>
          </a:bodyPr>
          <a:lstStyle/>
          <a:p>
            <a:r>
              <a:rPr lang="en-ZA" sz="2800" b="1" dirty="0"/>
              <a:t>Assessment Guide</a:t>
            </a:r>
          </a:p>
          <a:p>
            <a:endParaRPr lang="en-ZA" sz="2800" b="1" dirty="0"/>
          </a:p>
          <a:p>
            <a:pPr marL="342900" indent="-342900">
              <a:buFont typeface="Arial" panose="020B0604020202020204" pitchFamily="34" charset="0"/>
              <a:buChar char="•"/>
            </a:pPr>
            <a:r>
              <a:rPr lang="en-ZA" sz="2600" dirty="0"/>
              <a:t>Is a document that provides  assessor with a variety of:</a:t>
            </a:r>
          </a:p>
          <a:p>
            <a:endParaRPr lang="en-ZA" sz="2600" dirty="0"/>
          </a:p>
          <a:p>
            <a:pPr marL="720725" lvl="1" indent="-366713">
              <a:spcBef>
                <a:spcPts val="370"/>
              </a:spcBef>
              <a:buClr>
                <a:srgbClr val="008080"/>
              </a:buClr>
              <a:buSzPct val="85000"/>
              <a:buFont typeface="Wingdings 2"/>
              <a:buChar char=""/>
            </a:pPr>
            <a:r>
              <a:rPr lang="en-ZA" sz="2400" dirty="0">
                <a:latin typeface="Calibri" pitchFamily="34" charset="0"/>
              </a:rPr>
              <a:t>assessment tasks, </a:t>
            </a:r>
          </a:p>
          <a:p>
            <a:pPr marL="720725" lvl="1" indent="-366713">
              <a:spcBef>
                <a:spcPts val="370"/>
              </a:spcBef>
              <a:buClr>
                <a:srgbClr val="008080"/>
              </a:buClr>
              <a:buSzPct val="85000"/>
              <a:buFont typeface="Wingdings 2"/>
              <a:buChar char=""/>
            </a:pPr>
            <a:r>
              <a:rPr lang="en-ZA" sz="2400" dirty="0">
                <a:latin typeface="Calibri" pitchFamily="34" charset="0"/>
              </a:rPr>
              <a:t>activities and sources of evidence to be used during  assessment process.</a:t>
            </a:r>
            <a:endParaRPr lang="en-US" sz="2400" dirty="0">
              <a:latin typeface="Calibri" pitchFamily="34" charset="0"/>
            </a:endParaRPr>
          </a:p>
          <a:p>
            <a:pPr marL="342900" indent="-342900">
              <a:buFont typeface="Arial" panose="020B0604020202020204" pitchFamily="34" charset="0"/>
              <a:buChar char="•"/>
            </a:pPr>
            <a:endParaRPr lang="en-US" sz="2400" b="1" dirty="0"/>
          </a:p>
          <a:p>
            <a:r>
              <a:rPr lang="en-ZA" sz="2400" dirty="0"/>
              <a:t> </a:t>
            </a:r>
            <a:endParaRPr lang="en-US" sz="2400" dirty="0"/>
          </a:p>
          <a:p>
            <a:endParaRPr lang="en-ZA" sz="2400" dirty="0"/>
          </a:p>
          <a:p>
            <a:pPr lvl="0" fontAlgn="base"/>
            <a:endParaRPr lang="en-US" sz="2400" dirty="0">
              <a:effectLst>
                <a:outerShdw sx="0" sy="0">
                  <a:srgbClr val="000000"/>
                </a:outerShdw>
              </a:effectLst>
            </a:endParaRPr>
          </a:p>
          <a:p>
            <a:endParaRPr lang="en-US" sz="2400" dirty="0"/>
          </a:p>
        </p:txBody>
      </p:sp>
      <p:sp>
        <p:nvSpPr>
          <p:cNvPr id="7" name="TextBox 6"/>
          <p:cNvSpPr txBox="1"/>
          <p:nvPr/>
        </p:nvSpPr>
        <p:spPr>
          <a:xfrm>
            <a:off x="2483768" y="4901098"/>
            <a:ext cx="4096072" cy="4001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000" b="1" dirty="0"/>
              <a:t>To be used by the assessor</a:t>
            </a:r>
          </a:p>
        </p:txBody>
      </p:sp>
    </p:spTree>
    <p:extLst>
      <p:ext uri="{BB962C8B-B14F-4D97-AF65-F5344CB8AC3E}">
        <p14:creationId xmlns:p14="http://schemas.microsoft.com/office/powerpoint/2010/main" val="29424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5" name="Content Placeholder 4"/>
          <p:cNvSpPr>
            <a:spLocks noGrp="1"/>
          </p:cNvSpPr>
          <p:nvPr>
            <p:ph sz="quarter" idx="1"/>
          </p:nvPr>
        </p:nvSpPr>
        <p:spPr>
          <a:xfrm>
            <a:off x="1403648" y="2124160"/>
            <a:ext cx="7128792"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i="1" dirty="0"/>
              <a:t>Evidence can be defined as </a:t>
            </a:r>
            <a:r>
              <a:rPr lang="en-ZA" sz="2800" b="1" i="1" dirty="0"/>
              <a:t>proof </a:t>
            </a:r>
            <a:r>
              <a:rPr lang="en-ZA" sz="2800" i="1" dirty="0"/>
              <a:t>produced by a learner that shows that he/she </a:t>
            </a:r>
            <a:r>
              <a:rPr lang="en-ZA" sz="2800" b="1" i="1" dirty="0"/>
              <a:t>complies</a:t>
            </a:r>
            <a:r>
              <a:rPr lang="en-ZA" sz="2800" i="1" dirty="0"/>
              <a:t> with  requirements of the </a:t>
            </a:r>
            <a:r>
              <a:rPr lang="en-ZA" sz="2800" b="1" i="1" dirty="0"/>
              <a:t>criteria</a:t>
            </a:r>
            <a:r>
              <a:rPr lang="en-ZA" sz="2800" i="1" dirty="0"/>
              <a:t> of the standard </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5" name="Content Placeholder 4"/>
          <p:cNvSpPr>
            <a:spLocks noGrp="1"/>
          </p:cNvSpPr>
          <p:nvPr>
            <p:ph sz="quarter" idx="1"/>
          </p:nvPr>
        </p:nvSpPr>
        <p:spPr/>
        <p:txBody>
          <a:bodyPr>
            <a:normAutofit/>
          </a:bodyPr>
          <a:lstStyle/>
          <a:p>
            <a:r>
              <a:rPr lang="en-ZA" sz="2800" dirty="0"/>
              <a:t>Evidence can come from a variety of sources. </a:t>
            </a:r>
          </a:p>
          <a:p>
            <a:r>
              <a:rPr lang="en-ZA" sz="2800" dirty="0"/>
              <a:t>Assessor to ensure that enough (and appropriate) evidence </a:t>
            </a:r>
          </a:p>
        </p:txBody>
      </p:sp>
      <p:pic>
        <p:nvPicPr>
          <p:cNvPr id="9219" name="Picture 3" descr="C:\Users\Nortje\Pictures\Business LR (1)\New folder\Business LR - New 20130421\shutterstock_67327333 Library L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128" b="8829"/>
          <a:stretch/>
        </p:blipFill>
        <p:spPr bwMode="auto">
          <a:xfrm>
            <a:off x="2087983" y="3068960"/>
            <a:ext cx="4320480" cy="26805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5" name="Content Placeholder 4"/>
          <p:cNvSpPr>
            <a:spLocks noGrp="1"/>
          </p:cNvSpPr>
          <p:nvPr>
            <p:ph sz="quarter" idx="1"/>
          </p:nvPr>
        </p:nvSpPr>
        <p:spPr/>
        <p:txBody>
          <a:bodyPr/>
          <a:lstStyle/>
          <a:p>
            <a:pPr fontAlgn="base" hangingPunct="0"/>
            <a:r>
              <a:rPr lang="en-ZA" b="1" dirty="0"/>
              <a:t> </a:t>
            </a:r>
            <a:r>
              <a:rPr lang="en-ZA" sz="2800" b="1" dirty="0"/>
              <a:t>Quality of evidence is measured in terms of :</a:t>
            </a:r>
          </a:p>
          <a:p>
            <a:pPr marL="0" indent="0">
              <a:buNone/>
            </a:pPr>
            <a:endParaRPr lang="en-ZA" dirty="0"/>
          </a:p>
        </p:txBody>
      </p:sp>
      <p:graphicFrame>
        <p:nvGraphicFramePr>
          <p:cNvPr id="6" name="Diagram 5"/>
          <p:cNvGraphicFramePr/>
          <p:nvPr>
            <p:extLst>
              <p:ext uri="{D42A27DB-BD31-4B8C-83A1-F6EECF244321}">
                <p14:modId xmlns:p14="http://schemas.microsoft.com/office/powerpoint/2010/main" val="2606497902"/>
              </p:ext>
            </p:extLst>
          </p:nvPr>
        </p:nvGraphicFramePr>
        <p:xfrm>
          <a:off x="467544" y="2132856"/>
          <a:ext cx="820891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6727C19-0EB6-4640-B858-0859C753B5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5A6DC10-E3EC-48A5-806D-9FFAC4A56A7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D5B1BDA3-5ADA-4106-9F3D-46E9576645F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18FF7BF-9BA2-444A-9BF9-5DE7F1F19B8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8674ACD4-44FD-43FD-BEDE-CC1254B243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6EEF1B3-85F1-4CF7-9AEA-568121CE1FF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4C1A4F36-08F9-4B0A-889A-38A18D70F25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1507D094-FD2F-431D-AF85-913CC798072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C03623E-1F33-4D93-8FE3-A33C82DA0D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Quality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882399324"/>
              </p:ext>
            </p:extLst>
          </p:nvPr>
        </p:nvGraphicFramePr>
        <p:xfrm>
          <a:off x="313184" y="1412875"/>
          <a:ext cx="7427168"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15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7850338-1BB4-4BC5-8ABE-6A3A4CAA825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9EA3CE0-35A1-46E5-8030-DB1293A8813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340DE3A-CDDA-4183-9D2C-A385668B1DB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8B57BB34-61C8-4827-998C-AB5662180A9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3F7744B9-5C0C-4B13-8C85-840CB89A96E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B00F922-A3D8-4514-AA25-D39194084A6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BD30AF3E-CA7E-402C-97F6-2635297CB72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Quality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725125528"/>
              </p:ext>
            </p:extLst>
          </p:nvPr>
        </p:nvGraphicFramePr>
        <p:xfrm>
          <a:off x="611560" y="1412875"/>
          <a:ext cx="7056784"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3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7850338-1BB4-4BC5-8ABE-6A3A4CAA825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9EA3CE0-35A1-46E5-8030-DB1293A8813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340DE3A-CDDA-4183-9D2C-A385668B1DB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B57BB34-61C8-4827-998C-AB5662180A9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F7744B9-5C0C-4B13-8C85-840CB89A96E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Quality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677968538"/>
              </p:ext>
            </p:extLst>
          </p:nvPr>
        </p:nvGraphicFramePr>
        <p:xfrm>
          <a:off x="601216" y="1412874"/>
          <a:ext cx="7427168" cy="4968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0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7850338-1BB4-4BC5-8ABE-6A3A4CAA825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9EA3CE0-35A1-46E5-8030-DB1293A8813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340DE3A-CDDA-4183-9D2C-A385668B1DB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53D401D-1ABB-495B-9F65-628B56D452D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8CCADF2-088C-4B94-823C-5316340451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Quality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216</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486159216"/>
              </p:ext>
            </p:extLst>
          </p:nvPr>
        </p:nvGraphicFramePr>
        <p:xfrm>
          <a:off x="889248" y="836712"/>
          <a:ext cx="7427168"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3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7850338-1BB4-4BC5-8ABE-6A3A4CAA825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9EA3CE0-35A1-46E5-8030-DB1293A8813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340DE3A-CDDA-4183-9D2C-A385668B1D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dirty="0"/>
              <a:t>Use the Communicate Verbally Unit Standard and determine what evidence you should obtain to prove the candidate’s competence. </a:t>
            </a:r>
          </a:p>
          <a:p>
            <a:r>
              <a:rPr lang="en-ZA" dirty="0"/>
              <a:t>Discuss this with another learner.</a:t>
            </a:r>
          </a:p>
          <a:p>
            <a:r>
              <a:rPr lang="en-ZA" dirty="0"/>
              <a:t>Make notes here in preparation for the Assessment planning and preparation role play in PoE. (Activity 2.4)</a:t>
            </a:r>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lstStyle/>
          <a:p>
            <a:r>
              <a:rPr lang="en-ZA" sz="5800" dirty="0"/>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218</a:t>
            </a:fld>
            <a:endParaRPr lang="en-ZA" dirty="0"/>
          </a:p>
        </p:txBody>
      </p:sp>
      <p:graphicFrame>
        <p:nvGraphicFramePr>
          <p:cNvPr id="6" name="Diagram 5"/>
          <p:cNvGraphicFramePr/>
          <p:nvPr>
            <p:extLst>
              <p:ext uri="{D42A27DB-BD31-4B8C-83A1-F6EECF244321}">
                <p14:modId xmlns:p14="http://schemas.microsoft.com/office/powerpoint/2010/main" val="80309088"/>
              </p:ext>
            </p:extLst>
          </p:nvPr>
        </p:nvGraphicFramePr>
        <p:xfrm>
          <a:off x="467544" y="1484784"/>
          <a:ext cx="820891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6727C19-0EB6-4640-B858-0859C753B5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5A6DC10-E3EC-48A5-806D-9FFAC4A56A7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D5B1BDA3-5ADA-4106-9F3D-46E9576645F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63D0766-E683-4428-B386-22ADD37E4E4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A7C80AA2-C36C-402A-AC23-9BD4B00929A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18FF7BF-9BA2-444A-9BF9-5DE7F1F19B8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8674ACD4-44FD-43FD-BEDE-CC1254B2435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89FE5004-36AB-4E00-9D32-FBE8092870F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AA16CE3C-D6B8-44F1-A33C-6CFFDEF2D00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66EEF1B3-85F1-4CF7-9AEA-568121CE1FF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4C1A4F36-08F9-4B0A-889A-38A18D70F258}"/>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DA7BAEE6-B669-40AE-8454-2ACA9460793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F1FDD86A-D804-47F6-A2F5-4A077364A2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Direct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5" name="Content Placeholder 4"/>
          <p:cNvSpPr>
            <a:spLocks noGrp="1"/>
          </p:cNvSpPr>
          <p:nvPr>
            <p:ph sz="quarter" idx="1"/>
          </p:nvPr>
        </p:nvSpPr>
        <p:spPr/>
        <p:txBody>
          <a:bodyPr>
            <a:normAutofit/>
          </a:bodyPr>
          <a:lstStyle/>
          <a:p>
            <a:r>
              <a:rPr lang="en-ZA" sz="2800" dirty="0"/>
              <a:t>Direct observation of tasks, activities, etc.</a:t>
            </a:r>
          </a:p>
          <a:p>
            <a:r>
              <a:rPr lang="en-ZA" sz="2800" dirty="0"/>
              <a:t>Questioning, i.e. oral, written</a:t>
            </a:r>
          </a:p>
          <a:p>
            <a:r>
              <a:rPr lang="en-ZA" sz="2800" dirty="0"/>
              <a:t>Product and output evaluation</a:t>
            </a:r>
          </a:p>
          <a:p>
            <a:pPr fontAlgn="base" hangingPunct="0"/>
            <a:r>
              <a:rPr lang="en-ZA" sz="2800" dirty="0"/>
              <a:t> May be necessary to corroborate evidence to ensure  it is  learner’s own work.</a:t>
            </a:r>
          </a:p>
          <a:p>
            <a:endParaRPr lang="en-ZA" sz="2800" dirty="0"/>
          </a:p>
        </p:txBody>
      </p:sp>
      <p:pic>
        <p:nvPicPr>
          <p:cNvPr id="2050" name="Picture 2" descr="C:\Users\Nortje\Pictures\Business LR (1)\New folder\Business LR - New 20130421\3D Men Teacher and Stud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566" y="3933056"/>
            <a:ext cx="2337895" cy="232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Rectangle 4"/>
          <p:cNvSpPr/>
          <p:nvPr/>
        </p:nvSpPr>
        <p:spPr>
          <a:xfrm>
            <a:off x="611560" y="1268760"/>
            <a:ext cx="8208912" cy="2954655"/>
          </a:xfrm>
          <a:prstGeom prst="rect">
            <a:avLst/>
          </a:prstGeom>
        </p:spPr>
        <p:txBody>
          <a:bodyPr wrap="square">
            <a:spAutoFit/>
          </a:bodyPr>
          <a:lstStyle/>
          <a:p>
            <a:r>
              <a:rPr lang="en-ZA" sz="2800" b="1" dirty="0"/>
              <a:t>Assessment Tools and Matrix:</a:t>
            </a:r>
          </a:p>
          <a:p>
            <a:endParaRPr lang="en-ZA" sz="2800" b="1" dirty="0"/>
          </a:p>
          <a:p>
            <a:pPr marL="800100" lvl="1" indent="-342900">
              <a:buClr>
                <a:schemeClr val="accent4">
                  <a:lumMod val="75000"/>
                </a:schemeClr>
              </a:buClr>
              <a:buFont typeface="Arial" panose="020B0604020202020204" pitchFamily="34" charset="0"/>
              <a:buChar char="•"/>
            </a:pPr>
            <a:r>
              <a:rPr lang="en-ZA" sz="2600" dirty="0">
                <a:latin typeface="Calibri" pitchFamily="34" charset="0"/>
              </a:rPr>
              <a:t>all the specific outcomes </a:t>
            </a:r>
          </a:p>
          <a:p>
            <a:pPr marL="800100" lvl="1" indent="-342900">
              <a:buClr>
                <a:schemeClr val="accent4">
                  <a:lumMod val="75000"/>
                </a:schemeClr>
              </a:buClr>
              <a:buFont typeface="Arial" panose="020B0604020202020204" pitchFamily="34" charset="0"/>
              <a:buChar char="•"/>
            </a:pPr>
            <a:r>
              <a:rPr lang="en-ZA" sz="2600" dirty="0">
                <a:latin typeface="Calibri" pitchFamily="34" charset="0"/>
              </a:rPr>
              <a:t>associated assessment criteria </a:t>
            </a:r>
          </a:p>
          <a:p>
            <a:pPr marL="800100" lvl="1" indent="-342900">
              <a:buClr>
                <a:schemeClr val="accent4">
                  <a:lumMod val="75000"/>
                </a:schemeClr>
              </a:buClr>
              <a:buFont typeface="Arial" panose="020B0604020202020204" pitchFamily="34" charset="0"/>
              <a:buChar char="•"/>
            </a:pPr>
            <a:r>
              <a:rPr lang="en-ZA" sz="2600" dirty="0">
                <a:latin typeface="Calibri" pitchFamily="34" charset="0"/>
              </a:rPr>
              <a:t>range statements, </a:t>
            </a:r>
          </a:p>
          <a:p>
            <a:pPr marL="800100" lvl="1" indent="-342900">
              <a:buClr>
                <a:schemeClr val="accent4">
                  <a:lumMod val="75000"/>
                </a:schemeClr>
              </a:buClr>
              <a:buFont typeface="Arial" panose="020B0604020202020204" pitchFamily="34" charset="0"/>
              <a:buChar char="•"/>
            </a:pPr>
            <a:r>
              <a:rPr lang="en-ZA" sz="2600" dirty="0">
                <a:latin typeface="Calibri" pitchFamily="34" charset="0"/>
              </a:rPr>
              <a:t>critical cross-field, development outcomes </a:t>
            </a:r>
          </a:p>
          <a:p>
            <a:pPr marL="800100" lvl="1" indent="-342900">
              <a:buClr>
                <a:schemeClr val="accent4">
                  <a:lumMod val="75000"/>
                </a:schemeClr>
              </a:buClr>
              <a:buFont typeface="Arial" panose="020B0604020202020204" pitchFamily="34" charset="0"/>
              <a:buChar char="•"/>
            </a:pPr>
            <a:r>
              <a:rPr lang="en-ZA" sz="2600" dirty="0">
                <a:latin typeface="Calibri" pitchFamily="34" charset="0"/>
              </a:rPr>
              <a:t>essential embedded knowledge.</a:t>
            </a:r>
            <a:endParaRPr lang="en-US" sz="2400" dirty="0"/>
          </a:p>
        </p:txBody>
      </p:sp>
      <p:sp>
        <p:nvSpPr>
          <p:cNvPr id="6" name="TextBox 5"/>
          <p:cNvSpPr txBox="1"/>
          <p:nvPr/>
        </p:nvSpPr>
        <p:spPr>
          <a:xfrm>
            <a:off x="2483768" y="4901098"/>
            <a:ext cx="4096072" cy="4001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000" b="1" dirty="0"/>
              <a:t>To be used by the assessor</a:t>
            </a:r>
          </a:p>
        </p:txBody>
      </p:sp>
    </p:spTree>
    <p:extLst>
      <p:ext uri="{BB962C8B-B14F-4D97-AF65-F5344CB8AC3E}">
        <p14:creationId xmlns:p14="http://schemas.microsoft.com/office/powerpoint/2010/main" val="11914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Indirect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5" name="Content Placeholder 4"/>
          <p:cNvSpPr>
            <a:spLocks noGrp="1"/>
          </p:cNvSpPr>
          <p:nvPr>
            <p:ph sz="quarter" idx="1"/>
          </p:nvPr>
        </p:nvSpPr>
        <p:spPr/>
        <p:txBody>
          <a:bodyPr>
            <a:normAutofit/>
          </a:bodyPr>
          <a:lstStyle/>
          <a:p>
            <a:r>
              <a:rPr lang="en-ZA" dirty="0"/>
              <a:t> </a:t>
            </a:r>
            <a:r>
              <a:rPr lang="en-ZA" sz="2800" dirty="0"/>
              <a:t>Sources of indirect evidence include:</a:t>
            </a:r>
          </a:p>
          <a:p>
            <a:pPr lvl="1" fontAlgn="base"/>
            <a:r>
              <a:rPr lang="en-ZA" sz="2600" dirty="0"/>
              <a:t>Team outputs</a:t>
            </a:r>
          </a:p>
          <a:p>
            <a:pPr lvl="1" fontAlgn="base"/>
            <a:r>
              <a:rPr lang="en-ZA" sz="2600" dirty="0"/>
              <a:t>Work completed at an earlier stage</a:t>
            </a:r>
          </a:p>
          <a:p>
            <a:pPr lvl="1" fontAlgn="base"/>
            <a:r>
              <a:rPr lang="en-ZA" sz="2600" dirty="0"/>
              <a:t>Performance appraisals</a:t>
            </a:r>
          </a:p>
          <a:p>
            <a:pPr lvl="1" fontAlgn="base"/>
            <a:r>
              <a:rPr lang="en-ZA" sz="2600" dirty="0"/>
              <a:t>Training records</a:t>
            </a:r>
          </a:p>
          <a:p>
            <a:pPr lvl="1" fontAlgn="base"/>
            <a:r>
              <a:rPr lang="en-ZA" sz="2600" dirty="0"/>
              <a:t>Testimonials</a:t>
            </a:r>
          </a:p>
          <a:p>
            <a:pPr lvl="1" fontAlgn="base"/>
            <a:r>
              <a:rPr lang="en-ZA" sz="2600" dirty="0"/>
              <a:t>Reviews and commendations</a:t>
            </a:r>
          </a:p>
          <a:p>
            <a:pPr lvl="1" fontAlgn="base"/>
            <a:r>
              <a:rPr lang="en-ZA" sz="2600" dirty="0"/>
              <a:t>Certificates and qualifications</a:t>
            </a:r>
          </a:p>
          <a:p>
            <a:pPr lvl="1" fontAlgn="base"/>
            <a:r>
              <a:rPr lang="en-ZA" sz="2600" dirty="0"/>
              <a:t>Medals, prizes and trophies</a:t>
            </a:r>
          </a:p>
          <a:p>
            <a:pPr lvl="1" fontAlgn="base"/>
            <a:r>
              <a:rPr lang="en-ZA" sz="2600" dirty="0"/>
              <a:t>Customer/client ratings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Historical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5" name="Content Placeholder 4"/>
          <p:cNvSpPr>
            <a:spLocks noGrp="1"/>
          </p:cNvSpPr>
          <p:nvPr>
            <p:ph sz="quarter" idx="1"/>
          </p:nvPr>
        </p:nvSpPr>
        <p:spPr/>
        <p:txBody>
          <a:bodyPr>
            <a:normAutofit fontScale="92500" lnSpcReduction="20000"/>
          </a:bodyPr>
          <a:lstStyle/>
          <a:p>
            <a:pPr marL="0" indent="0" fontAlgn="base" hangingPunct="0">
              <a:buNone/>
            </a:pPr>
            <a:r>
              <a:rPr lang="en-ZA" sz="3000" dirty="0"/>
              <a:t>Examples of historical evidence are:</a:t>
            </a:r>
          </a:p>
          <a:p>
            <a:pPr lvl="1" fontAlgn="base"/>
            <a:r>
              <a:rPr lang="en-ZA" sz="2800" dirty="0"/>
              <a:t>Projects and portfolios</a:t>
            </a:r>
          </a:p>
          <a:p>
            <a:pPr lvl="1" fontAlgn="base"/>
            <a:r>
              <a:rPr lang="en-ZA" sz="2800" dirty="0"/>
              <a:t>Video/audio-taped performance/photographs</a:t>
            </a:r>
          </a:p>
          <a:p>
            <a:pPr lvl="1" fontAlgn="base"/>
            <a:r>
              <a:rPr lang="en-ZA" sz="2800" dirty="0"/>
              <a:t>Documentary evidence completed by the learner</a:t>
            </a:r>
          </a:p>
          <a:p>
            <a:pPr lvl="1" fontAlgn="base"/>
            <a:r>
              <a:rPr lang="en-ZA" sz="2800" dirty="0"/>
              <a:t>Completed work (products)</a:t>
            </a:r>
          </a:p>
          <a:p>
            <a:pPr lvl="1" fontAlgn="base"/>
            <a:r>
              <a:rPr lang="en-ZA" sz="2800" dirty="0"/>
              <a:t>Performance appraisals</a:t>
            </a:r>
          </a:p>
          <a:p>
            <a:pPr lvl="1" fontAlgn="base"/>
            <a:r>
              <a:rPr lang="en-ZA" sz="2800" dirty="0"/>
              <a:t>Training records</a:t>
            </a:r>
          </a:p>
          <a:p>
            <a:pPr lvl="1" fontAlgn="base"/>
            <a:r>
              <a:rPr lang="en-ZA" sz="2800" dirty="0"/>
              <a:t>Testimonials</a:t>
            </a:r>
          </a:p>
          <a:p>
            <a:pPr lvl="1" fontAlgn="base"/>
            <a:r>
              <a:rPr lang="en-ZA" sz="2800" dirty="0"/>
              <a:t>Reviews and commendations</a:t>
            </a:r>
          </a:p>
          <a:p>
            <a:pPr lvl="1" fontAlgn="base"/>
            <a:r>
              <a:rPr lang="en-ZA" sz="2800" dirty="0"/>
              <a:t>Certificates and qualifications</a:t>
            </a:r>
          </a:p>
          <a:p>
            <a:pPr lvl="1" fontAlgn="base"/>
            <a:r>
              <a:rPr lang="en-ZA" sz="2800" dirty="0"/>
              <a:t>Medals, prizes and trophies</a:t>
            </a:r>
          </a:p>
          <a:p>
            <a:pPr lvl="1" fontAlgn="base"/>
            <a:r>
              <a:rPr lang="en-ZA" sz="2800" dirty="0"/>
              <a:t>Customer/client ratings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Collection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5" name="Content Placeholder 4"/>
          <p:cNvSpPr>
            <a:spLocks noGrp="1"/>
          </p:cNvSpPr>
          <p:nvPr>
            <p:ph sz="quarter" idx="1"/>
          </p:nvPr>
        </p:nvSpPr>
        <p:spPr>
          <a:xfrm>
            <a:off x="1615106" y="2124160"/>
            <a:ext cx="691733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i="1" dirty="0"/>
              <a:t>In principle, </a:t>
            </a:r>
            <a:r>
              <a:rPr lang="en-ZA" sz="2800" b="1" i="1" dirty="0"/>
              <a:t>no time limit</a:t>
            </a:r>
            <a:r>
              <a:rPr lang="en-ZA" sz="2800" i="1" dirty="0"/>
              <a:t> for evidence collection,</a:t>
            </a:r>
          </a:p>
          <a:p>
            <a:r>
              <a:rPr lang="en-ZA" sz="2800" i="1" dirty="0"/>
              <a:t>assessment can take place in one day or over several months, but this does not mean that evidence is historical.</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dirty="0"/>
              <a:t>Use the Communicate Verbally Unit Standard. Determine the type of evidence you will need to generate during the assessment. Make a list here that you can use during the planning and preparation of the candidate role play activity in your PoE. (Activity 2.4)</a:t>
            </a:r>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lstStyle/>
          <a:p>
            <a:r>
              <a:rPr lang="en-ZA" sz="5800" dirty="0"/>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Design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5" name="Content Placeholder 4"/>
          <p:cNvSpPr>
            <a:spLocks noGrp="1"/>
          </p:cNvSpPr>
          <p:nvPr>
            <p:ph sz="quarter" idx="1"/>
          </p:nvPr>
        </p:nvSpPr>
        <p:spPr>
          <a:xfrm>
            <a:off x="1403648" y="2124160"/>
            <a:ext cx="7128792"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This skills programme, does not require you to develop assessment instruments, </a:t>
            </a:r>
          </a:p>
          <a:p>
            <a:r>
              <a:rPr lang="en-ZA" sz="2800" i="1" dirty="0"/>
              <a:t>You need to be able to </a:t>
            </a:r>
            <a:r>
              <a:rPr lang="en-ZA" sz="2800" b="1" i="1" dirty="0"/>
              <a:t>select the most appropriate </a:t>
            </a:r>
            <a:r>
              <a:rPr lang="en-ZA" sz="2800" i="1" dirty="0"/>
              <a:t>instrument for the assessment to be conducted</a:t>
            </a:r>
            <a:endParaRPr lang="en-ZA" sz="2800" i="1" dirty="0">
              <a:latin typeface="+mn-lt"/>
            </a:endParaRP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Design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5" name="Content Placeholder 4"/>
          <p:cNvSpPr>
            <a:spLocks noGrp="1"/>
          </p:cNvSpPr>
          <p:nvPr>
            <p:ph sz="quarter" idx="1"/>
          </p:nvPr>
        </p:nvSpPr>
        <p:spPr>
          <a:xfrm>
            <a:off x="1187624" y="2124160"/>
            <a:ext cx="7560840" cy="4113152"/>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i="1" dirty="0"/>
              <a:t>Where possible, </a:t>
            </a:r>
            <a:r>
              <a:rPr lang="en-ZA" sz="2800" b="1" i="1" dirty="0"/>
              <a:t>more than one learning outcome</a:t>
            </a:r>
            <a:r>
              <a:rPr lang="en-ZA" sz="2800" i="1" dirty="0"/>
              <a:t> should be assessed simultaneously. </a:t>
            </a:r>
          </a:p>
          <a:p>
            <a:r>
              <a:rPr lang="en-ZA" sz="2800" i="1" dirty="0"/>
              <a:t>Use of </a:t>
            </a:r>
            <a:r>
              <a:rPr lang="en-ZA" sz="2800" b="1" i="1" dirty="0"/>
              <a:t>more than one method </a:t>
            </a:r>
            <a:r>
              <a:rPr lang="en-ZA" sz="2800" i="1" dirty="0"/>
              <a:t>of assessment</a:t>
            </a:r>
          </a:p>
          <a:p>
            <a:r>
              <a:rPr lang="en-ZA" sz="2800" i="1" dirty="0"/>
              <a:t>Ensure learner demonstrates achievement, but also  proves </a:t>
            </a:r>
            <a:r>
              <a:rPr lang="en-ZA" sz="2800" b="1" i="1" dirty="0"/>
              <a:t>underpinning knowledge </a:t>
            </a:r>
            <a:r>
              <a:rPr lang="en-ZA" sz="2800" i="1" dirty="0"/>
              <a:t>and </a:t>
            </a:r>
            <a:r>
              <a:rPr lang="en-ZA" sz="2800" b="1" i="1" dirty="0"/>
              <a:t>understanding</a:t>
            </a:r>
            <a:r>
              <a:rPr lang="en-ZA" sz="2800" i="1" dirty="0"/>
              <a:t> and </a:t>
            </a:r>
            <a:r>
              <a:rPr lang="en-ZA" sz="2800" b="1" i="1" dirty="0"/>
              <a:t>ability to ad</a:t>
            </a:r>
            <a:r>
              <a:rPr lang="en-ZA" sz="2800" i="1" dirty="0"/>
              <a:t>apt to changed circumstances.</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Design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5" name="Content Placeholder 4"/>
          <p:cNvSpPr>
            <a:spLocks noGrp="1"/>
          </p:cNvSpPr>
          <p:nvPr>
            <p:ph sz="quarter" idx="1"/>
          </p:nvPr>
        </p:nvSpPr>
        <p:spPr/>
        <p:txBody>
          <a:bodyPr/>
          <a:lstStyle/>
          <a:p>
            <a:r>
              <a:rPr lang="en-ZA" sz="2800" dirty="0"/>
              <a:t>Assessor designs assessment by </a:t>
            </a:r>
            <a:r>
              <a:rPr lang="en-ZA" sz="2800" b="1" dirty="0"/>
              <a:t>selecting </a:t>
            </a:r>
            <a:r>
              <a:rPr lang="en-ZA" sz="2800" dirty="0"/>
              <a:t>appropriate </a:t>
            </a:r>
            <a:r>
              <a:rPr lang="en-ZA" sz="2800" b="1" dirty="0"/>
              <a:t>methods, instruments </a:t>
            </a:r>
            <a:r>
              <a:rPr lang="en-ZA" sz="2800" dirty="0"/>
              <a:t>and designing  appropriate materials</a:t>
            </a:r>
          </a:p>
          <a:p>
            <a:pPr>
              <a:buNone/>
            </a:pPr>
            <a:r>
              <a:rPr lang="en-ZA" dirty="0"/>
              <a:t> </a:t>
            </a:r>
          </a:p>
        </p:txBody>
      </p:sp>
      <p:pic>
        <p:nvPicPr>
          <p:cNvPr id="6146" name="Picture 2" descr="C:\Users\Nortje\Pictures\Business LR (1)\Business LR (1)\shutterstock_9653814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708920"/>
            <a:ext cx="3594100" cy="359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Instruments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5" name="Content Placeholder 4"/>
          <p:cNvSpPr>
            <a:spLocks noGrp="1"/>
          </p:cNvSpPr>
          <p:nvPr>
            <p:ph sz="quarter" idx="1"/>
          </p:nvPr>
        </p:nvSpPr>
        <p:spPr/>
        <p:txBody>
          <a:bodyPr/>
          <a:lstStyle/>
          <a:p>
            <a:r>
              <a:rPr lang="en-ZA" dirty="0"/>
              <a:t> </a:t>
            </a:r>
            <a:r>
              <a:rPr lang="en-ZA" b="1" dirty="0"/>
              <a:t>Assessment instruments </a:t>
            </a:r>
            <a:r>
              <a:rPr lang="en-ZA" dirty="0"/>
              <a:t>/ </a:t>
            </a:r>
            <a:r>
              <a:rPr lang="en-ZA" b="1" dirty="0"/>
              <a:t>tools </a:t>
            </a:r>
            <a:r>
              <a:rPr lang="en-ZA" dirty="0"/>
              <a:t>are used to </a:t>
            </a:r>
            <a:r>
              <a:rPr lang="en-ZA" b="1" dirty="0"/>
              <a:t>record evidence</a:t>
            </a:r>
            <a:r>
              <a:rPr lang="en-ZA" dirty="0"/>
              <a:t> during the assessment process of gathering evidence</a:t>
            </a:r>
          </a:p>
        </p:txBody>
      </p:sp>
      <p:pic>
        <p:nvPicPr>
          <p:cNvPr id="4098" name="Picture 2" descr="C:\Users\Nortje\Pictures\Business LR (1)\New folder\Business LR - New 20130421\shutterstock_111179960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617812"/>
            <a:ext cx="4318000" cy="361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Instruments (1)</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228</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343446442"/>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979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CCE0078-29BC-45A1-9510-591106504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6DF0DFC-CAAC-4C3E-971E-CA0290D0EAD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2791A07-5325-407B-BC93-B47A1B939C6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CBC997F-C745-4053-9FF5-16363F7ED8C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D9259D3-C12E-4100-BBEB-F3C784758C7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ED804709-2128-46B3-A169-87F31EB0EC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Instruments (2)</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229</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199629573"/>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39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CCE0078-29BC-45A1-9510-591106504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6DF0DFC-CAAC-4C3E-971E-CA0290D0EAD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2791A07-5325-407B-BC93-B47A1B939C6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CBC997F-C745-4053-9FF5-16363F7ED8C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D9259D3-C12E-4100-BBEB-F3C784758C7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ED804709-2128-46B3-A169-87F31EB0EC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Rectangle 4"/>
          <p:cNvSpPr/>
          <p:nvPr/>
        </p:nvSpPr>
        <p:spPr>
          <a:xfrm>
            <a:off x="611560" y="1256577"/>
            <a:ext cx="8208912" cy="3354765"/>
          </a:xfrm>
          <a:prstGeom prst="rect">
            <a:avLst/>
          </a:prstGeom>
        </p:spPr>
        <p:txBody>
          <a:bodyPr wrap="square">
            <a:spAutoFit/>
          </a:bodyPr>
          <a:lstStyle/>
          <a:p>
            <a:r>
              <a:rPr lang="en-ZA" sz="2800" b="1" dirty="0"/>
              <a:t>Enjo Assessment Process:</a:t>
            </a:r>
          </a:p>
          <a:p>
            <a:endParaRPr lang="en-ZA" sz="2800" b="1" dirty="0"/>
          </a:p>
          <a:p>
            <a:pPr marL="800100" lvl="1" indent="-342900">
              <a:buClr>
                <a:schemeClr val="accent4">
                  <a:lumMod val="75000"/>
                </a:schemeClr>
              </a:buClr>
              <a:buFont typeface="Arial" panose="020B0604020202020204" pitchFamily="34" charset="0"/>
              <a:buChar char="•"/>
            </a:pPr>
            <a:r>
              <a:rPr lang="en-ZA" sz="2600" b="1" dirty="0">
                <a:latin typeface="Calibri" pitchFamily="34" charset="0"/>
              </a:rPr>
              <a:t>Integrated assessment </a:t>
            </a:r>
            <a:r>
              <a:rPr lang="en-ZA" sz="2600" dirty="0">
                <a:latin typeface="Calibri" pitchFamily="34" charset="0"/>
              </a:rPr>
              <a:t>against current SAQA registered unit standards and qualifications in a </a:t>
            </a:r>
            <a:r>
              <a:rPr lang="en-ZA" sz="2600" b="1" dirty="0">
                <a:latin typeface="Calibri" pitchFamily="34" charset="0"/>
              </a:rPr>
              <a:t>fair, valid, reliable </a:t>
            </a:r>
            <a:r>
              <a:rPr lang="en-ZA" sz="2600" dirty="0">
                <a:latin typeface="Calibri" pitchFamily="34" charset="0"/>
              </a:rPr>
              <a:t>and </a:t>
            </a:r>
            <a:r>
              <a:rPr lang="en-ZA" sz="2600" b="1" dirty="0">
                <a:latin typeface="Calibri" pitchFamily="34" charset="0"/>
              </a:rPr>
              <a:t>practicable </a:t>
            </a:r>
            <a:r>
              <a:rPr lang="en-ZA" sz="2600" dirty="0">
                <a:latin typeface="Calibri" pitchFamily="34" charset="0"/>
              </a:rPr>
              <a:t>manner.</a:t>
            </a:r>
            <a:endParaRPr lang="en-US" sz="2600" dirty="0">
              <a:latin typeface="Calibri" pitchFamily="34" charset="0"/>
            </a:endParaRPr>
          </a:p>
          <a:p>
            <a:pPr lvl="1">
              <a:buClr>
                <a:schemeClr val="accent4">
                  <a:lumMod val="75000"/>
                </a:schemeClr>
              </a:buClr>
            </a:pPr>
            <a:r>
              <a:rPr lang="en-ZA" sz="2600" dirty="0">
                <a:latin typeface="Calibri" pitchFamily="34" charset="0"/>
              </a:rPr>
              <a:t> </a:t>
            </a:r>
            <a:endParaRPr lang="en-US" sz="2600" dirty="0">
              <a:latin typeface="Calibri" pitchFamily="34" charset="0"/>
            </a:endParaRPr>
          </a:p>
          <a:p>
            <a:pPr marL="800100" lvl="1" indent="-342900">
              <a:buClr>
                <a:schemeClr val="accent4">
                  <a:lumMod val="75000"/>
                </a:schemeClr>
              </a:buClr>
              <a:buFont typeface="Arial" panose="020B0604020202020204" pitchFamily="34" charset="0"/>
              <a:buChar char="•"/>
            </a:pPr>
            <a:r>
              <a:rPr lang="en-ZA" sz="2600" b="1" dirty="0">
                <a:latin typeface="Calibri" pitchFamily="34" charset="0"/>
              </a:rPr>
              <a:t>Moderation</a:t>
            </a:r>
            <a:r>
              <a:rPr lang="en-ZA" sz="2600" dirty="0">
                <a:latin typeface="Calibri" pitchFamily="34" charset="0"/>
              </a:rPr>
              <a:t> and </a:t>
            </a:r>
            <a:r>
              <a:rPr lang="en-ZA" sz="2600" b="1" dirty="0">
                <a:latin typeface="Calibri" pitchFamily="34" charset="0"/>
              </a:rPr>
              <a:t>verification</a:t>
            </a:r>
            <a:r>
              <a:rPr lang="en-ZA" sz="2600" dirty="0">
                <a:latin typeface="Calibri" pitchFamily="34" charset="0"/>
              </a:rPr>
              <a:t> procedures carried as per </a:t>
            </a:r>
            <a:r>
              <a:rPr lang="en-ZA" sz="2600" b="1" dirty="0">
                <a:latin typeface="Calibri" pitchFamily="34" charset="0"/>
              </a:rPr>
              <a:t>SAQA requirements</a:t>
            </a:r>
            <a:r>
              <a:rPr lang="en-ZA" sz="2600" dirty="0">
                <a:latin typeface="Calibri" pitchFamily="34" charset="0"/>
              </a:rPr>
              <a:t>.</a:t>
            </a:r>
            <a:endParaRPr lang="en-US" sz="2400" dirty="0"/>
          </a:p>
        </p:txBody>
      </p:sp>
    </p:spTree>
    <p:extLst>
      <p:ext uri="{BB962C8B-B14F-4D97-AF65-F5344CB8AC3E}">
        <p14:creationId xmlns:p14="http://schemas.microsoft.com/office/powerpoint/2010/main" val="331655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Instruments (3)</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230</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477589918"/>
              </p:ext>
            </p:extLst>
          </p:nvPr>
        </p:nvGraphicFramePr>
        <p:xfrm>
          <a:off x="468313" y="1412874"/>
          <a:ext cx="8218487" cy="504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46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CCE0078-29BC-45A1-9510-591106504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6DF0DFC-CAAC-4C3E-971E-CA0290D0EAD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2791A07-5325-407B-BC93-B47A1B939C6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CBC997F-C745-4053-9FF5-16363F7ED8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Instruments (4)</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231</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160937874"/>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49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CCE0078-29BC-45A1-9510-591106504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6DF0DFC-CAAC-4C3E-971E-CA0290D0EAD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2791A07-5325-407B-BC93-B47A1B939C6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CBC997F-C745-4053-9FF5-16363F7ED8C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D9259D3-C12E-4100-BBEB-F3C784758C7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ED804709-2128-46B3-A169-87F31EB0EC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Instruments (5)</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771902900"/>
              </p:ext>
            </p:extLst>
          </p:nvPr>
        </p:nvGraphicFramePr>
        <p:xfrm>
          <a:off x="323528" y="1484784"/>
          <a:ext cx="8218487" cy="3671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5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CCE0078-29BC-45A1-9510-591106504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6DF0DFC-CAAC-4C3E-971E-CA0290D0EAD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t>Appropriateness of Assessment Instruments (1)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05949091"/>
              </p:ext>
            </p:extLst>
          </p:nvPr>
        </p:nvGraphicFramePr>
        <p:xfrm>
          <a:off x="539552" y="1412776"/>
          <a:ext cx="8064895" cy="438912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800199">
                  <a:extLst>
                    <a:ext uri="{9D8B030D-6E8A-4147-A177-3AD203B41FA5}">
                      <a16:colId xmlns:a16="http://schemas.microsoft.com/office/drawing/2014/main" val="20003"/>
                    </a:ext>
                  </a:extLst>
                </a:gridCol>
              </a:tblGrid>
              <a:tr h="439012">
                <a:tc>
                  <a:txBody>
                    <a:bodyPr/>
                    <a:lstStyle/>
                    <a:p>
                      <a:pPr algn="ctr">
                        <a:lnSpc>
                          <a:spcPct val="100000"/>
                        </a:lnSpc>
                        <a:spcAft>
                          <a:spcPts val="0"/>
                        </a:spcAft>
                      </a:pPr>
                      <a:r>
                        <a:rPr lang="en-ZA" sz="2400" dirty="0">
                          <a:effectLst/>
                        </a:rPr>
                        <a:t>Instrument</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rPr>
                        <a:t>Observation</a:t>
                      </a:r>
                      <a:endParaRPr lang="en-ZA" sz="2400" dirty="0">
                        <a:effectLst/>
                        <a:latin typeface="Arial"/>
                        <a:ea typeface="SimSun"/>
                      </a:endParaRPr>
                    </a:p>
                  </a:txBody>
                  <a:tcPr marL="40774" marR="40774" marT="0" marB="0" anchor="ctr"/>
                </a:tc>
                <a:tc>
                  <a:txBody>
                    <a:bodyPr/>
                    <a:lstStyle/>
                    <a:p>
                      <a:pPr algn="ctr">
                        <a:lnSpc>
                          <a:spcPct val="100000"/>
                        </a:lnSpc>
                        <a:spcAft>
                          <a:spcPts val="600"/>
                        </a:spcAft>
                      </a:pPr>
                      <a:r>
                        <a:rPr lang="en-ZA" sz="2400" dirty="0">
                          <a:effectLst/>
                        </a:rPr>
                        <a:t>Product</a:t>
                      </a:r>
                      <a:br>
                        <a:rPr lang="en-ZA" sz="2400" dirty="0">
                          <a:effectLst/>
                        </a:rPr>
                      </a:br>
                      <a:r>
                        <a:rPr lang="en-ZA" sz="2400" dirty="0">
                          <a:effectLst/>
                        </a:rPr>
                        <a:t>Evaluation</a:t>
                      </a:r>
                      <a:endParaRPr lang="en-ZA" sz="2400" dirty="0">
                        <a:effectLst/>
                        <a:latin typeface="Arial"/>
                        <a:ea typeface="SimSun"/>
                      </a:endParaRPr>
                    </a:p>
                  </a:txBody>
                  <a:tcPr marL="40774" marR="40774" marT="0" marB="0" anchor="ctr"/>
                </a:tc>
                <a:tc>
                  <a:txBody>
                    <a:bodyPr/>
                    <a:lstStyle/>
                    <a:p>
                      <a:pPr algn="ctr">
                        <a:lnSpc>
                          <a:spcPct val="100000"/>
                        </a:lnSpc>
                        <a:spcAft>
                          <a:spcPts val="600"/>
                        </a:spcAft>
                      </a:pPr>
                      <a:r>
                        <a:rPr lang="en-ZA" sz="2400" dirty="0">
                          <a:effectLst/>
                        </a:rPr>
                        <a:t>Questioning</a:t>
                      </a:r>
                      <a:br>
                        <a:rPr lang="en-ZA" sz="2400" dirty="0">
                          <a:effectLst/>
                        </a:rPr>
                      </a:br>
                      <a:r>
                        <a:rPr lang="en-ZA" sz="2400" dirty="0">
                          <a:effectLst/>
                        </a:rPr>
                        <a:t>Written/Oral</a:t>
                      </a:r>
                      <a:endParaRPr lang="en-ZA" sz="2400" dirty="0">
                        <a:effectLst/>
                        <a:latin typeface="Arial"/>
                        <a:ea typeface="SimSun"/>
                      </a:endParaRPr>
                    </a:p>
                  </a:txBody>
                  <a:tcPr marL="40774" marR="40774" marT="0" marB="0" anchor="ctr"/>
                </a:tc>
                <a:extLst>
                  <a:ext uri="{0D108BD9-81ED-4DB2-BD59-A6C34878D82A}">
                    <a16:rowId xmlns:a16="http://schemas.microsoft.com/office/drawing/2014/main" val="10000"/>
                  </a:ext>
                </a:extLst>
              </a:tr>
              <a:tr h="731520">
                <a:tc>
                  <a:txBody>
                    <a:bodyPr/>
                    <a:lstStyle/>
                    <a:p>
                      <a:pPr>
                        <a:lnSpc>
                          <a:spcPct val="100000"/>
                        </a:lnSpc>
                        <a:spcAft>
                          <a:spcPts val="300"/>
                        </a:spcAft>
                        <a:tabLst>
                          <a:tab pos="2637155" algn="ctr"/>
                          <a:tab pos="5274310" algn="r"/>
                        </a:tabLst>
                      </a:pPr>
                      <a:r>
                        <a:rPr lang="en-ZA" sz="2400" dirty="0">
                          <a:effectLst/>
                        </a:rPr>
                        <a:t>Alternative response questions</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extLst>
                  <a:ext uri="{0D108BD9-81ED-4DB2-BD59-A6C34878D82A}">
                    <a16:rowId xmlns:a16="http://schemas.microsoft.com/office/drawing/2014/main" val="10001"/>
                  </a:ext>
                </a:extLst>
              </a:tr>
              <a:tr h="731520">
                <a:tc>
                  <a:txBody>
                    <a:bodyPr/>
                    <a:lstStyle/>
                    <a:p>
                      <a:pPr algn="l">
                        <a:lnSpc>
                          <a:spcPct val="100000"/>
                        </a:lnSpc>
                        <a:spcAft>
                          <a:spcPts val="300"/>
                        </a:spcAft>
                      </a:pPr>
                      <a:r>
                        <a:rPr lang="en-ZA" sz="2400" dirty="0">
                          <a:effectLst/>
                        </a:rPr>
                        <a:t>Assertion/reason questions</a:t>
                      </a:r>
                      <a:endParaRPr lang="en-ZA" sz="2400" b="1"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extLst>
                  <a:ext uri="{0D108BD9-81ED-4DB2-BD59-A6C34878D82A}">
                    <a16:rowId xmlns:a16="http://schemas.microsoft.com/office/drawing/2014/main" val="10002"/>
                  </a:ext>
                </a:extLst>
              </a:tr>
              <a:tr h="731520">
                <a:tc>
                  <a:txBody>
                    <a:bodyPr/>
                    <a:lstStyle/>
                    <a:p>
                      <a:pPr>
                        <a:lnSpc>
                          <a:spcPct val="100000"/>
                        </a:lnSpc>
                        <a:spcAft>
                          <a:spcPts val="300"/>
                        </a:spcAft>
                      </a:pPr>
                      <a:r>
                        <a:rPr lang="en-ZA" sz="2400" dirty="0">
                          <a:effectLst/>
                        </a:rPr>
                        <a:t>Assignments</a:t>
                      </a:r>
                      <a:endParaRPr lang="en-ZA" sz="2400" b="1" dirty="0">
                        <a:effectLst/>
                        <a:latin typeface="Arial Narrow"/>
                        <a:ea typeface="SimSun"/>
                        <a:cs typeface="Times New Roma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extLst>
                  <a:ext uri="{0D108BD9-81ED-4DB2-BD59-A6C34878D82A}">
                    <a16:rowId xmlns:a16="http://schemas.microsoft.com/office/drawing/2014/main" val="10003"/>
                  </a:ext>
                </a:extLst>
              </a:tr>
              <a:tr h="731520">
                <a:tc>
                  <a:txBody>
                    <a:bodyPr/>
                    <a:lstStyle/>
                    <a:p>
                      <a:pPr>
                        <a:lnSpc>
                          <a:spcPct val="100000"/>
                        </a:lnSpc>
                        <a:spcAft>
                          <a:spcPts val="300"/>
                        </a:spcAft>
                        <a:tabLst>
                          <a:tab pos="2637155" algn="ctr"/>
                          <a:tab pos="5274310" algn="r"/>
                        </a:tabLst>
                      </a:pPr>
                      <a:r>
                        <a:rPr lang="en-ZA" sz="2400" dirty="0">
                          <a:effectLst/>
                        </a:rPr>
                        <a:t>Aural/oral tests</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extLst>
                  <a:ext uri="{0D108BD9-81ED-4DB2-BD59-A6C34878D82A}">
                    <a16:rowId xmlns:a16="http://schemas.microsoft.com/office/drawing/2014/main" val="10004"/>
                  </a:ext>
                </a:extLst>
              </a:tr>
              <a:tr h="731520">
                <a:tc>
                  <a:txBody>
                    <a:bodyPr/>
                    <a:lstStyle/>
                    <a:p>
                      <a:pPr>
                        <a:lnSpc>
                          <a:spcPct val="100000"/>
                        </a:lnSpc>
                        <a:spcAft>
                          <a:spcPts val="300"/>
                        </a:spcAft>
                        <a:tabLst>
                          <a:tab pos="2637155" algn="ctr"/>
                          <a:tab pos="5274310" algn="r"/>
                        </a:tabLst>
                      </a:pPr>
                      <a:r>
                        <a:rPr lang="en-ZA" sz="2400" dirty="0">
                          <a:effectLst/>
                        </a:rPr>
                        <a:t>Case studies</a:t>
                      </a:r>
                      <a:endParaRPr lang="en-ZA" sz="2400" dirty="0">
                        <a:effectLst/>
                        <a:latin typeface="Arial"/>
                        <a:ea typeface="SimSun"/>
                      </a:endParaRPr>
                    </a:p>
                  </a:txBody>
                  <a:tcPr marL="40774" marR="40774" marT="0" marB="0" anchor="ctr"/>
                </a:tc>
                <a:tc>
                  <a:txBody>
                    <a:bodyPr/>
                    <a:lstStyle/>
                    <a:p>
                      <a:pPr algn="ctr">
                        <a:lnSpc>
                          <a:spcPct val="100000"/>
                        </a:lnSpc>
                        <a:spcAft>
                          <a:spcPts val="300"/>
                        </a:spcAft>
                        <a:tabLst>
                          <a:tab pos="2637155" algn="ctr"/>
                          <a:tab pos="5274310" algn="r"/>
                        </a:tabLs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8526207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t>Appropriateness of Assessment Instruments (2)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89632115"/>
              </p:ext>
            </p:extLst>
          </p:nvPr>
        </p:nvGraphicFramePr>
        <p:xfrm>
          <a:off x="539552" y="1412776"/>
          <a:ext cx="8064895" cy="4386072"/>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72007">
                  <a:extLst>
                    <a:ext uri="{9D8B030D-6E8A-4147-A177-3AD203B41FA5}">
                      <a16:colId xmlns:a16="http://schemas.microsoft.com/office/drawing/2014/main" val="20004"/>
                    </a:ext>
                  </a:extLst>
                </a:gridCol>
              </a:tblGrid>
              <a:tr h="439012">
                <a:tc>
                  <a:txBody>
                    <a:bodyPr/>
                    <a:lstStyle/>
                    <a:p>
                      <a:pPr algn="ctr">
                        <a:lnSpc>
                          <a:spcPct val="100000"/>
                        </a:lnSpc>
                        <a:spcAft>
                          <a:spcPts val="0"/>
                        </a:spcAft>
                      </a:pPr>
                      <a:r>
                        <a:rPr lang="en-ZA" sz="2400" dirty="0">
                          <a:effectLst/>
                        </a:rPr>
                        <a:t>Instrument</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rPr>
                        <a:t>Observation</a:t>
                      </a:r>
                      <a:endParaRPr lang="en-ZA" sz="2400" dirty="0">
                        <a:effectLst/>
                        <a:latin typeface="Arial"/>
                        <a:ea typeface="SimSun"/>
                      </a:endParaRPr>
                    </a:p>
                  </a:txBody>
                  <a:tcPr marL="40774" marR="40774" marT="0" marB="0" anchor="ctr"/>
                </a:tc>
                <a:tc>
                  <a:txBody>
                    <a:bodyPr/>
                    <a:lstStyle/>
                    <a:p>
                      <a:pPr algn="ctr">
                        <a:lnSpc>
                          <a:spcPct val="100000"/>
                        </a:lnSpc>
                        <a:spcAft>
                          <a:spcPts val="600"/>
                        </a:spcAft>
                      </a:pPr>
                      <a:r>
                        <a:rPr lang="en-ZA" sz="2400" dirty="0">
                          <a:effectLst/>
                        </a:rPr>
                        <a:t>Product</a:t>
                      </a:r>
                      <a:br>
                        <a:rPr lang="en-ZA" sz="2400" dirty="0">
                          <a:effectLst/>
                        </a:rPr>
                      </a:br>
                      <a:r>
                        <a:rPr lang="en-ZA" sz="2400" dirty="0">
                          <a:effectLst/>
                        </a:rPr>
                        <a:t>Evaluation</a:t>
                      </a:r>
                      <a:endParaRPr lang="en-ZA" sz="2400" dirty="0">
                        <a:effectLst/>
                        <a:latin typeface="Arial"/>
                        <a:ea typeface="SimSun"/>
                      </a:endParaRPr>
                    </a:p>
                  </a:txBody>
                  <a:tcPr marL="40774" marR="40774" marT="0" marB="0" anchor="ctr"/>
                </a:tc>
                <a:tc gridSpan="2">
                  <a:txBody>
                    <a:bodyPr/>
                    <a:lstStyle/>
                    <a:p>
                      <a:pPr algn="ctr">
                        <a:lnSpc>
                          <a:spcPct val="100000"/>
                        </a:lnSpc>
                        <a:spcAft>
                          <a:spcPts val="600"/>
                        </a:spcAft>
                      </a:pPr>
                      <a:r>
                        <a:rPr lang="en-ZA" sz="2400" dirty="0">
                          <a:effectLst/>
                        </a:rPr>
                        <a:t>Questioning</a:t>
                      </a:r>
                      <a:br>
                        <a:rPr lang="en-ZA" sz="2400" dirty="0">
                          <a:effectLst/>
                        </a:rPr>
                      </a:br>
                      <a:r>
                        <a:rPr lang="en-ZA" sz="2400" dirty="0">
                          <a:effectLst/>
                        </a:rPr>
                        <a:t>Written/Oral</a:t>
                      </a:r>
                      <a:endParaRPr lang="en-ZA" sz="2400" dirty="0">
                        <a:effectLst/>
                        <a:latin typeface="Arial"/>
                        <a:ea typeface="SimSun"/>
                      </a:endParaRPr>
                    </a:p>
                  </a:txBody>
                  <a:tcPr marL="40774" marR="40774" marT="0" marB="0" anchor="ctr"/>
                </a:tc>
                <a:tc hMerge="1">
                  <a:txBody>
                    <a:bodyPr/>
                    <a:lstStyle/>
                    <a:p>
                      <a:endParaRPr lang="en-US"/>
                    </a:p>
                  </a:txBody>
                  <a:tcPr/>
                </a:tc>
                <a:extLst>
                  <a:ext uri="{0D108BD9-81ED-4DB2-BD59-A6C34878D82A}">
                    <a16:rowId xmlns:a16="http://schemas.microsoft.com/office/drawing/2014/main" val="10000"/>
                  </a:ext>
                </a:extLst>
              </a:tr>
              <a:tr h="174422">
                <a:tc>
                  <a:txBody>
                    <a:bodyPr/>
                    <a:lstStyle/>
                    <a:p>
                      <a:pPr>
                        <a:lnSpc>
                          <a:spcPct val="100000"/>
                        </a:lnSpc>
                        <a:spcAft>
                          <a:spcPts val="300"/>
                        </a:spcAft>
                        <a:tabLst>
                          <a:tab pos="2637155" algn="ctr"/>
                          <a:tab pos="5274310" algn="r"/>
                        </a:tabLst>
                      </a:pPr>
                      <a:r>
                        <a:rPr lang="en-ZA" sz="2400" dirty="0">
                          <a:effectLst/>
                        </a:rPr>
                        <a:t>Completion questions</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gridSpan="2">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hMerge="1">
                  <a:txBody>
                    <a:bodyPr/>
                    <a:lstStyle/>
                    <a:p>
                      <a:endParaRPr lang="en-US"/>
                    </a:p>
                  </a:txBody>
                  <a:tcPr/>
                </a:tc>
                <a:extLst>
                  <a:ext uri="{0D108BD9-81ED-4DB2-BD59-A6C34878D82A}">
                    <a16:rowId xmlns:a16="http://schemas.microsoft.com/office/drawing/2014/main" val="10001"/>
                  </a:ext>
                </a:extLst>
              </a:tr>
              <a:tr h="174422">
                <a:tc>
                  <a:txBody>
                    <a:bodyPr/>
                    <a:lstStyle/>
                    <a:p>
                      <a:pPr>
                        <a:lnSpc>
                          <a:spcPct val="100000"/>
                        </a:lnSpc>
                        <a:spcAft>
                          <a:spcPts val="300"/>
                        </a:spcAft>
                        <a:tabLst>
                          <a:tab pos="2637155" algn="ctr"/>
                          <a:tab pos="5274310" algn="r"/>
                        </a:tabLst>
                      </a:pPr>
                      <a:r>
                        <a:rPr lang="en-ZA" sz="2400" dirty="0">
                          <a:effectLst/>
                        </a:rPr>
                        <a:t>Examinations/tests</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nSpc>
                          <a:spcPct val="150000"/>
                        </a:lnSpc>
                        <a:spcAft>
                          <a:spcPts val="0"/>
                        </a:spcAft>
                      </a:pPr>
                      <a:r>
                        <a:rPr lang="en-ZA" sz="2400" dirty="0">
                          <a:effectLst/>
                        </a:rPr>
                        <a:t> </a:t>
                      </a:r>
                      <a:endParaRPr lang="en-ZA" sz="2400" dirty="0">
                        <a:effectLst/>
                        <a:latin typeface="Arial"/>
                        <a:ea typeface="SimSun"/>
                      </a:endParaRPr>
                    </a:p>
                  </a:txBody>
                  <a:tcPr marL="0" marR="0" marT="0" marB="0" anchor="ctr"/>
                </a:tc>
                <a:extLst>
                  <a:ext uri="{0D108BD9-81ED-4DB2-BD59-A6C34878D82A}">
                    <a16:rowId xmlns:a16="http://schemas.microsoft.com/office/drawing/2014/main" val="10002"/>
                  </a:ext>
                </a:extLst>
              </a:tr>
              <a:tr h="174422">
                <a:tc>
                  <a:txBody>
                    <a:bodyPr/>
                    <a:lstStyle/>
                    <a:p>
                      <a:pPr>
                        <a:lnSpc>
                          <a:spcPct val="100000"/>
                        </a:lnSpc>
                        <a:spcAft>
                          <a:spcPts val="300"/>
                        </a:spcAft>
                        <a:tabLst>
                          <a:tab pos="2637155" algn="ctr"/>
                          <a:tab pos="5274310" algn="r"/>
                        </a:tabLst>
                      </a:pPr>
                      <a:r>
                        <a:rPr lang="en-ZA" sz="2400" dirty="0">
                          <a:effectLst/>
                        </a:rPr>
                        <a:t>Extended response questions</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nSpc>
                          <a:spcPct val="150000"/>
                        </a:lnSpc>
                        <a:spcAft>
                          <a:spcPts val="0"/>
                        </a:spcAft>
                      </a:pPr>
                      <a:r>
                        <a:rPr lang="en-ZA" sz="2400" dirty="0">
                          <a:effectLst/>
                        </a:rPr>
                        <a:t> </a:t>
                      </a:r>
                      <a:endParaRPr lang="en-ZA" sz="2400" dirty="0">
                        <a:effectLst/>
                        <a:latin typeface="Arial"/>
                        <a:ea typeface="SimSun"/>
                      </a:endParaRPr>
                    </a:p>
                  </a:txBody>
                  <a:tcPr marL="0" marR="0" marT="0" marB="0" anchor="ctr"/>
                </a:tc>
                <a:extLst>
                  <a:ext uri="{0D108BD9-81ED-4DB2-BD59-A6C34878D82A}">
                    <a16:rowId xmlns:a16="http://schemas.microsoft.com/office/drawing/2014/main" val="10003"/>
                  </a:ext>
                </a:extLst>
              </a:tr>
              <a:tr h="174422">
                <a:tc>
                  <a:txBody>
                    <a:bodyPr/>
                    <a:lstStyle/>
                    <a:p>
                      <a:pPr>
                        <a:lnSpc>
                          <a:spcPct val="100000"/>
                        </a:lnSpc>
                        <a:spcAft>
                          <a:spcPts val="300"/>
                        </a:spcAft>
                        <a:tabLst>
                          <a:tab pos="2637155" algn="ctr"/>
                          <a:tab pos="5274310" algn="r"/>
                        </a:tabLst>
                      </a:pPr>
                      <a:r>
                        <a:rPr lang="en-ZA" sz="2400" dirty="0">
                          <a:effectLst/>
                        </a:rPr>
                        <a:t>Grid questions</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nSpc>
                          <a:spcPct val="150000"/>
                        </a:lnSpc>
                        <a:spcAft>
                          <a:spcPts val="0"/>
                        </a:spcAft>
                      </a:pPr>
                      <a:r>
                        <a:rPr lang="en-ZA" sz="2400" dirty="0">
                          <a:effectLst/>
                        </a:rPr>
                        <a:t> </a:t>
                      </a:r>
                      <a:endParaRPr lang="en-ZA" sz="2400" dirty="0">
                        <a:effectLst/>
                        <a:latin typeface="Arial"/>
                        <a:ea typeface="SimSun"/>
                      </a:endParaRPr>
                    </a:p>
                  </a:txBody>
                  <a:tcPr marL="0" marR="0" marT="0" marB="0" anchor="ctr"/>
                </a:tc>
                <a:extLst>
                  <a:ext uri="{0D108BD9-81ED-4DB2-BD59-A6C34878D82A}">
                    <a16:rowId xmlns:a16="http://schemas.microsoft.com/office/drawing/2014/main" val="10004"/>
                  </a:ext>
                </a:extLst>
              </a:tr>
              <a:tr h="174422">
                <a:tc>
                  <a:txBody>
                    <a:bodyPr/>
                    <a:lstStyle/>
                    <a:p>
                      <a:pPr>
                        <a:lnSpc>
                          <a:spcPct val="100000"/>
                        </a:lnSpc>
                        <a:spcAft>
                          <a:spcPts val="300"/>
                        </a:spcAft>
                        <a:tabLst>
                          <a:tab pos="2637155" algn="ctr"/>
                          <a:tab pos="5274310" algn="r"/>
                        </a:tabLst>
                      </a:pPr>
                      <a:r>
                        <a:rPr lang="en-ZA" sz="2400" dirty="0">
                          <a:effectLst/>
                        </a:rPr>
                        <a:t>Log books</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nSpc>
                          <a:spcPct val="150000"/>
                        </a:lnSpc>
                        <a:spcAft>
                          <a:spcPts val="0"/>
                        </a:spcAft>
                      </a:pPr>
                      <a:endParaRPr lang="en-ZA" sz="2400" dirty="0">
                        <a:effectLst/>
                        <a:latin typeface="Arial"/>
                        <a:ea typeface="SimSun"/>
                      </a:endParaRPr>
                    </a:p>
                  </a:txBody>
                  <a:tcPr marL="0" marR="0" marT="0" marB="0" anchor="ctr"/>
                </a:tc>
                <a:extLst>
                  <a:ext uri="{0D108BD9-81ED-4DB2-BD59-A6C34878D82A}">
                    <a16:rowId xmlns:a16="http://schemas.microsoft.com/office/drawing/2014/main" val="10005"/>
                  </a:ext>
                </a:extLst>
              </a:tr>
              <a:tr h="174422">
                <a:tc>
                  <a:txBody>
                    <a:bodyPr/>
                    <a:lstStyle/>
                    <a:p>
                      <a:pPr>
                        <a:lnSpc>
                          <a:spcPct val="100000"/>
                        </a:lnSpc>
                        <a:spcAft>
                          <a:spcPts val="300"/>
                        </a:spcAft>
                        <a:tabLst>
                          <a:tab pos="2637155" algn="ctr"/>
                          <a:tab pos="5274310" algn="r"/>
                        </a:tabLst>
                      </a:pPr>
                      <a:r>
                        <a:rPr lang="en-ZA" sz="2400" dirty="0">
                          <a:effectLst/>
                        </a:rPr>
                        <a:t>Multiple response questions</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nSpc>
                          <a:spcPct val="150000"/>
                        </a:lnSpc>
                        <a:spcAft>
                          <a:spcPts val="0"/>
                        </a:spcAft>
                      </a:pPr>
                      <a:endParaRPr lang="en-ZA" sz="2400" dirty="0">
                        <a:effectLst/>
                        <a:latin typeface="Arial"/>
                        <a:ea typeface="SimSun"/>
                      </a:endParaRPr>
                    </a:p>
                  </a:txBody>
                  <a:tcPr marL="0" marR="0" marT="0"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t>Appropriateness of Assessment Instruments (3)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788647862"/>
              </p:ext>
            </p:extLst>
          </p:nvPr>
        </p:nvGraphicFramePr>
        <p:xfrm>
          <a:off x="611560" y="1412776"/>
          <a:ext cx="8064895" cy="4394899"/>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939273">
                  <a:extLst>
                    <a:ext uri="{9D8B030D-6E8A-4147-A177-3AD203B41FA5}">
                      <a16:colId xmlns:a16="http://schemas.microsoft.com/office/drawing/2014/main" val="20003"/>
                    </a:ext>
                  </a:extLst>
                </a:gridCol>
                <a:gridCol w="148958">
                  <a:extLst>
                    <a:ext uri="{9D8B030D-6E8A-4147-A177-3AD203B41FA5}">
                      <a16:colId xmlns:a16="http://schemas.microsoft.com/office/drawing/2014/main" val="20004"/>
                    </a:ext>
                  </a:extLst>
                </a:gridCol>
              </a:tblGrid>
              <a:tr h="439012">
                <a:tc>
                  <a:txBody>
                    <a:bodyPr/>
                    <a:lstStyle/>
                    <a:p>
                      <a:pPr algn="ctr">
                        <a:lnSpc>
                          <a:spcPct val="100000"/>
                        </a:lnSpc>
                        <a:spcAft>
                          <a:spcPts val="0"/>
                        </a:spcAft>
                      </a:pPr>
                      <a:r>
                        <a:rPr lang="en-ZA" sz="2400" dirty="0">
                          <a:effectLst/>
                        </a:rPr>
                        <a:t>Instrument</a:t>
                      </a:r>
                      <a:endParaRPr lang="en-ZA" sz="2400" dirty="0">
                        <a:effectLst/>
                        <a:latin typeface="Arial"/>
                        <a:ea typeface="SimSun"/>
                      </a:endParaRPr>
                    </a:p>
                  </a:txBody>
                  <a:tcPr marL="40774" marR="40774" marT="0" marB="0" anchor="ctr"/>
                </a:tc>
                <a:tc>
                  <a:txBody>
                    <a:bodyPr/>
                    <a:lstStyle/>
                    <a:p>
                      <a:pPr algn="ctr">
                        <a:lnSpc>
                          <a:spcPct val="100000"/>
                        </a:lnSpc>
                        <a:spcAft>
                          <a:spcPts val="0"/>
                        </a:spcAft>
                      </a:pPr>
                      <a:r>
                        <a:rPr lang="en-ZA" sz="2400" dirty="0">
                          <a:effectLst/>
                        </a:rPr>
                        <a:t>Observation</a:t>
                      </a:r>
                      <a:endParaRPr lang="en-ZA" sz="2400" dirty="0">
                        <a:effectLst/>
                        <a:latin typeface="Arial"/>
                        <a:ea typeface="SimSun"/>
                      </a:endParaRPr>
                    </a:p>
                  </a:txBody>
                  <a:tcPr marL="40774" marR="40774" marT="0" marB="0" anchor="ctr"/>
                </a:tc>
                <a:tc>
                  <a:txBody>
                    <a:bodyPr/>
                    <a:lstStyle/>
                    <a:p>
                      <a:pPr algn="ctr">
                        <a:lnSpc>
                          <a:spcPct val="100000"/>
                        </a:lnSpc>
                        <a:spcAft>
                          <a:spcPts val="600"/>
                        </a:spcAft>
                      </a:pPr>
                      <a:r>
                        <a:rPr lang="en-ZA" sz="2400" dirty="0">
                          <a:effectLst/>
                        </a:rPr>
                        <a:t>Product</a:t>
                      </a:r>
                      <a:br>
                        <a:rPr lang="en-ZA" sz="2400" dirty="0">
                          <a:effectLst/>
                        </a:rPr>
                      </a:br>
                      <a:r>
                        <a:rPr lang="en-ZA" sz="2400" dirty="0">
                          <a:effectLst/>
                        </a:rPr>
                        <a:t>Evaluation</a:t>
                      </a:r>
                      <a:endParaRPr lang="en-ZA" sz="2400" dirty="0">
                        <a:effectLst/>
                        <a:latin typeface="Arial"/>
                        <a:ea typeface="SimSun"/>
                      </a:endParaRPr>
                    </a:p>
                  </a:txBody>
                  <a:tcPr marL="40774" marR="40774" marT="0" marB="0" anchor="ctr"/>
                </a:tc>
                <a:tc gridSpan="2">
                  <a:txBody>
                    <a:bodyPr/>
                    <a:lstStyle/>
                    <a:p>
                      <a:pPr algn="ctr">
                        <a:lnSpc>
                          <a:spcPct val="100000"/>
                        </a:lnSpc>
                        <a:spcAft>
                          <a:spcPts val="600"/>
                        </a:spcAft>
                      </a:pPr>
                      <a:r>
                        <a:rPr lang="en-ZA" sz="2400" dirty="0">
                          <a:effectLst/>
                        </a:rPr>
                        <a:t>Questioning</a:t>
                      </a:r>
                      <a:br>
                        <a:rPr lang="en-ZA" sz="2400" dirty="0">
                          <a:effectLst/>
                        </a:rPr>
                      </a:br>
                      <a:r>
                        <a:rPr lang="en-ZA" sz="2400" dirty="0">
                          <a:effectLst/>
                        </a:rPr>
                        <a:t>Written/Oral</a:t>
                      </a:r>
                      <a:endParaRPr lang="en-ZA" sz="2400" dirty="0">
                        <a:effectLst/>
                        <a:latin typeface="Arial"/>
                        <a:ea typeface="SimSun"/>
                      </a:endParaRPr>
                    </a:p>
                  </a:txBody>
                  <a:tcPr marL="40774" marR="40774" marT="0" marB="0" anchor="ctr"/>
                </a:tc>
                <a:tc hMerge="1">
                  <a:txBody>
                    <a:bodyPr/>
                    <a:lstStyle/>
                    <a:p>
                      <a:endParaRPr lang="en-ZA"/>
                    </a:p>
                  </a:txBody>
                  <a:tcPr/>
                </a:tc>
                <a:extLst>
                  <a:ext uri="{0D108BD9-81ED-4DB2-BD59-A6C34878D82A}">
                    <a16:rowId xmlns:a16="http://schemas.microsoft.com/office/drawing/2014/main" val="10000"/>
                  </a:ext>
                </a:extLst>
              </a:tr>
              <a:tr h="174422">
                <a:tc>
                  <a:txBody>
                    <a:bodyPr/>
                    <a:lstStyle/>
                    <a:p>
                      <a:pPr>
                        <a:lnSpc>
                          <a:spcPct val="100000"/>
                        </a:lnSpc>
                        <a:spcAft>
                          <a:spcPts val="300"/>
                        </a:spcAft>
                        <a:tabLst>
                          <a:tab pos="2637155" algn="ctr"/>
                          <a:tab pos="5274310" algn="r"/>
                        </a:tabLst>
                      </a:pPr>
                      <a:r>
                        <a:rPr lang="en-ZA" sz="2400" dirty="0">
                          <a:effectLst/>
                        </a:rPr>
                        <a:t>Oral questions</a:t>
                      </a:r>
                      <a:endParaRPr lang="en-ZA" sz="2400" dirty="0">
                        <a:effectLst/>
                        <a:latin typeface="Arial"/>
                        <a:ea typeface="SimSun"/>
                      </a:endParaRPr>
                    </a:p>
                  </a:txBody>
                  <a:tcPr marL="40774" marR="40774" marT="0" marB="0" anchor="ctr"/>
                </a:tc>
                <a:tc>
                  <a:txBody>
                    <a:bodyPr/>
                    <a:lstStyle/>
                    <a:p>
                      <a:pPr algn="ctr">
                        <a:lnSpc>
                          <a:spcPct val="15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5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nSpc>
                          <a:spcPct val="150000"/>
                        </a:lnSpc>
                        <a:spcAft>
                          <a:spcPts val="0"/>
                        </a:spcAft>
                      </a:pPr>
                      <a:r>
                        <a:rPr lang="en-ZA" sz="1800" dirty="0">
                          <a:effectLst/>
                        </a:rPr>
                        <a:t> </a:t>
                      </a:r>
                      <a:endParaRPr lang="en-ZA" sz="1800" dirty="0">
                        <a:effectLst/>
                        <a:latin typeface="Arial"/>
                        <a:ea typeface="SimSun"/>
                      </a:endParaRPr>
                    </a:p>
                  </a:txBody>
                  <a:tcPr marL="0" marR="0" marT="0" marB="0" anchor="ctr"/>
                </a:tc>
                <a:extLst>
                  <a:ext uri="{0D108BD9-81ED-4DB2-BD59-A6C34878D82A}">
                    <a16:rowId xmlns:a16="http://schemas.microsoft.com/office/drawing/2014/main" val="10001"/>
                  </a:ext>
                </a:extLst>
              </a:tr>
              <a:tr h="174422">
                <a:tc>
                  <a:txBody>
                    <a:bodyPr/>
                    <a:lstStyle/>
                    <a:p>
                      <a:pPr>
                        <a:lnSpc>
                          <a:spcPct val="100000"/>
                        </a:lnSpc>
                        <a:spcAft>
                          <a:spcPts val="300"/>
                        </a:spcAft>
                        <a:tabLst>
                          <a:tab pos="2637155" algn="ctr"/>
                          <a:tab pos="5274310" algn="r"/>
                        </a:tabLst>
                      </a:pPr>
                      <a:r>
                        <a:rPr lang="en-ZA" sz="2400" dirty="0">
                          <a:effectLst/>
                        </a:rPr>
                        <a:t>Personal interviews</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5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nSpc>
                          <a:spcPct val="150000"/>
                        </a:lnSpc>
                        <a:spcAft>
                          <a:spcPts val="0"/>
                        </a:spcAft>
                      </a:pPr>
                      <a:r>
                        <a:rPr lang="en-ZA" sz="1800" dirty="0">
                          <a:effectLst/>
                        </a:rPr>
                        <a:t> </a:t>
                      </a:r>
                      <a:endParaRPr lang="en-ZA" sz="1800" dirty="0">
                        <a:effectLst/>
                        <a:latin typeface="Arial"/>
                        <a:ea typeface="SimSun"/>
                      </a:endParaRPr>
                    </a:p>
                  </a:txBody>
                  <a:tcPr marL="0" marR="0" marT="0" marB="0" anchor="ctr"/>
                </a:tc>
                <a:extLst>
                  <a:ext uri="{0D108BD9-81ED-4DB2-BD59-A6C34878D82A}">
                    <a16:rowId xmlns:a16="http://schemas.microsoft.com/office/drawing/2014/main" val="10002"/>
                  </a:ext>
                </a:extLst>
              </a:tr>
              <a:tr h="174422">
                <a:tc>
                  <a:txBody>
                    <a:bodyPr/>
                    <a:lstStyle/>
                    <a:p>
                      <a:pPr>
                        <a:lnSpc>
                          <a:spcPct val="100000"/>
                        </a:lnSpc>
                        <a:spcAft>
                          <a:spcPts val="300"/>
                        </a:spcAft>
                      </a:pPr>
                      <a:r>
                        <a:rPr lang="en-ZA" sz="2400" dirty="0">
                          <a:effectLst/>
                        </a:rPr>
                        <a:t>Practical demonstrations</a:t>
                      </a:r>
                      <a:endParaRPr lang="en-ZA" sz="2400" dirty="0">
                        <a:effectLst/>
                        <a:latin typeface="Arial"/>
                        <a:ea typeface="SimSun"/>
                        <a:cs typeface="Times New Roma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rPr>
                        <a:t> </a:t>
                      </a:r>
                      <a:endParaRPr lang="en-ZA" sz="2400" dirty="0">
                        <a:effectLst/>
                        <a:latin typeface="Arial"/>
                        <a:ea typeface="SimSun"/>
                      </a:endParaRPr>
                    </a:p>
                  </a:txBody>
                  <a:tcPr marL="40774" marR="40774" marT="0" marB="0" anchor="ctr"/>
                </a:tc>
                <a:tc>
                  <a:txBody>
                    <a:bodyPr/>
                    <a:lstStyle/>
                    <a:p>
                      <a:pPr>
                        <a:lnSpc>
                          <a:spcPct val="150000"/>
                        </a:lnSpc>
                        <a:spcAft>
                          <a:spcPts val="0"/>
                        </a:spcAft>
                      </a:pPr>
                      <a:r>
                        <a:rPr lang="en-ZA" sz="1800" dirty="0">
                          <a:effectLst/>
                        </a:rPr>
                        <a:t> </a:t>
                      </a:r>
                      <a:endParaRPr lang="en-ZA" sz="1800" dirty="0">
                        <a:effectLst/>
                        <a:latin typeface="Arial"/>
                        <a:ea typeface="SimSun"/>
                      </a:endParaRPr>
                    </a:p>
                  </a:txBody>
                  <a:tcPr marL="0" marR="0" marT="0" marB="0" anchor="ctr"/>
                </a:tc>
                <a:extLst>
                  <a:ext uri="{0D108BD9-81ED-4DB2-BD59-A6C34878D82A}">
                    <a16:rowId xmlns:a16="http://schemas.microsoft.com/office/drawing/2014/main" val="10003"/>
                  </a:ext>
                </a:extLst>
              </a:tr>
              <a:tr h="174422">
                <a:tc>
                  <a:txBody>
                    <a:bodyPr/>
                    <a:lstStyle/>
                    <a:p>
                      <a:pPr>
                        <a:lnSpc>
                          <a:spcPct val="100000"/>
                        </a:lnSpc>
                        <a:spcAft>
                          <a:spcPts val="300"/>
                        </a:spcAft>
                      </a:pPr>
                      <a:r>
                        <a:rPr lang="en-ZA" sz="2400" dirty="0">
                          <a:effectLst/>
                        </a:rPr>
                        <a:t>Portfolio</a:t>
                      </a:r>
                      <a:endParaRPr lang="en-ZA" sz="2400" dirty="0">
                        <a:effectLst/>
                        <a:latin typeface="Arial"/>
                        <a:ea typeface="SimSun"/>
                        <a:cs typeface="Times New Roman"/>
                      </a:endParaRPr>
                    </a:p>
                  </a:txBody>
                  <a:tcPr marL="40774" marR="40774" marT="0" marB="0" anchor="ctr"/>
                </a:tc>
                <a:tc>
                  <a:txBody>
                    <a:bodyPr/>
                    <a:lstStyle/>
                    <a:p>
                      <a:pPr algn="ctr">
                        <a:lnSpc>
                          <a:spcPct val="15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nSpc>
                          <a:spcPct val="150000"/>
                        </a:lnSpc>
                        <a:spcAft>
                          <a:spcPts val="0"/>
                        </a:spcAft>
                      </a:pPr>
                      <a:r>
                        <a:rPr lang="en-ZA" sz="1800" dirty="0">
                          <a:effectLst/>
                        </a:rPr>
                        <a:t> </a:t>
                      </a:r>
                      <a:endParaRPr lang="en-ZA" sz="1800" dirty="0">
                        <a:effectLst/>
                        <a:latin typeface="Arial"/>
                        <a:ea typeface="SimSun"/>
                      </a:endParaRPr>
                    </a:p>
                  </a:txBody>
                  <a:tcPr marL="0" marR="0" marT="0" marB="0" anchor="ctr"/>
                </a:tc>
                <a:extLst>
                  <a:ext uri="{0D108BD9-81ED-4DB2-BD59-A6C34878D82A}">
                    <a16:rowId xmlns:a16="http://schemas.microsoft.com/office/drawing/2014/main" val="10004"/>
                  </a:ext>
                </a:extLst>
              </a:tr>
              <a:tr h="174422">
                <a:tc>
                  <a:txBody>
                    <a:bodyPr/>
                    <a:lstStyle/>
                    <a:p>
                      <a:pPr>
                        <a:lnSpc>
                          <a:spcPct val="100000"/>
                        </a:lnSpc>
                        <a:spcAft>
                          <a:spcPts val="300"/>
                        </a:spcAft>
                      </a:pPr>
                      <a:r>
                        <a:rPr lang="en-ZA" sz="2400" dirty="0">
                          <a:effectLst/>
                        </a:rPr>
                        <a:t>Projects</a:t>
                      </a:r>
                      <a:endParaRPr lang="en-ZA" sz="2400" dirty="0">
                        <a:effectLst/>
                        <a:latin typeface="Arial"/>
                        <a:ea typeface="SimSun"/>
                        <a:cs typeface="Times New Roma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nSpc>
                          <a:spcPct val="150000"/>
                        </a:lnSpc>
                        <a:spcAft>
                          <a:spcPts val="0"/>
                        </a:spcAft>
                      </a:pPr>
                      <a:r>
                        <a:rPr lang="en-ZA" sz="1800" dirty="0">
                          <a:effectLst/>
                        </a:rPr>
                        <a:t> </a:t>
                      </a:r>
                      <a:endParaRPr lang="en-ZA" sz="1800" dirty="0">
                        <a:effectLst/>
                        <a:latin typeface="Arial"/>
                        <a:ea typeface="SimSun"/>
                      </a:endParaRPr>
                    </a:p>
                  </a:txBody>
                  <a:tcPr marL="0" marR="0" marT="0" marB="0" anchor="ctr"/>
                </a:tc>
                <a:extLst>
                  <a:ext uri="{0D108BD9-81ED-4DB2-BD59-A6C34878D82A}">
                    <a16:rowId xmlns:a16="http://schemas.microsoft.com/office/drawing/2014/main" val="10005"/>
                  </a:ext>
                </a:extLst>
              </a:tr>
              <a:tr h="174422">
                <a:tc>
                  <a:txBody>
                    <a:bodyPr/>
                    <a:lstStyle/>
                    <a:p>
                      <a:pPr>
                        <a:lnSpc>
                          <a:spcPct val="100000"/>
                        </a:lnSpc>
                        <a:spcAft>
                          <a:spcPts val="300"/>
                        </a:spcAft>
                      </a:pPr>
                      <a:r>
                        <a:rPr lang="en-ZA" sz="2400" dirty="0">
                          <a:effectLst/>
                        </a:rPr>
                        <a:t>Questionnaires</a:t>
                      </a:r>
                      <a:endParaRPr lang="en-ZA" sz="2400" dirty="0">
                        <a:effectLst/>
                        <a:latin typeface="Arial"/>
                        <a:ea typeface="SimSun"/>
                        <a:cs typeface="Times New Roman"/>
                      </a:endParaRPr>
                    </a:p>
                  </a:txBody>
                  <a:tcPr marL="40774" marR="40774" marT="0" marB="0" anchor="ctr"/>
                </a:tc>
                <a:tc>
                  <a:txBody>
                    <a:bodyPr/>
                    <a:lstStyle/>
                    <a:p>
                      <a:pPr algn="ctr">
                        <a:lnSpc>
                          <a:spcPct val="15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nSpc>
                          <a:spcPct val="150000"/>
                        </a:lnSpc>
                        <a:spcAft>
                          <a:spcPts val="0"/>
                        </a:spcAft>
                      </a:pPr>
                      <a:r>
                        <a:rPr lang="en-ZA" sz="1800" dirty="0">
                          <a:effectLst/>
                        </a:rPr>
                        <a:t> </a:t>
                      </a:r>
                      <a:endParaRPr lang="en-ZA" sz="1800" dirty="0">
                        <a:effectLst/>
                        <a:latin typeface="Arial"/>
                        <a:ea typeface="SimSun"/>
                      </a:endParaRPr>
                    </a:p>
                  </a:txBody>
                  <a:tcPr marL="0" marR="0" marT="0" marB="0" anchor="ctr"/>
                </a:tc>
                <a:extLst>
                  <a:ext uri="{0D108BD9-81ED-4DB2-BD59-A6C34878D82A}">
                    <a16:rowId xmlns:a16="http://schemas.microsoft.com/office/drawing/2014/main" val="10006"/>
                  </a:ext>
                </a:extLst>
              </a:tr>
              <a:tr h="174422">
                <a:tc>
                  <a:txBody>
                    <a:bodyPr/>
                    <a:lstStyle/>
                    <a:p>
                      <a:pPr>
                        <a:lnSpc>
                          <a:spcPct val="100000"/>
                        </a:lnSpc>
                        <a:spcAft>
                          <a:spcPts val="300"/>
                        </a:spcAft>
                      </a:pPr>
                      <a:r>
                        <a:rPr lang="en-ZA" sz="2400" dirty="0">
                          <a:effectLst/>
                        </a:rPr>
                        <a:t>Role Plays</a:t>
                      </a:r>
                      <a:endParaRPr lang="en-ZA" sz="2400" dirty="0">
                        <a:effectLst/>
                        <a:latin typeface="Arial"/>
                        <a:ea typeface="SimSun"/>
                        <a:cs typeface="Times New Roma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gn="ctr">
                        <a:lnSpc>
                          <a:spcPct val="150000"/>
                        </a:lnSpc>
                        <a:spcAft>
                          <a:spcPts val="300"/>
                        </a:spcAft>
                      </a:pPr>
                      <a:r>
                        <a:rPr lang="en-ZA" sz="2400" dirty="0">
                          <a:effectLst/>
                        </a:rPr>
                        <a:t> </a:t>
                      </a:r>
                      <a:endParaRPr lang="en-ZA" sz="2400" dirty="0">
                        <a:effectLst/>
                        <a:latin typeface="Arial"/>
                        <a:ea typeface="SimSun"/>
                      </a:endParaRPr>
                    </a:p>
                  </a:txBody>
                  <a:tcPr marL="40774" marR="40774" marT="0" marB="0" anchor="ctr"/>
                </a:tc>
                <a:tc>
                  <a:txBody>
                    <a:bodyPr/>
                    <a:lstStyle/>
                    <a:p>
                      <a:pPr algn="ctr">
                        <a:lnSpc>
                          <a:spcPct val="150000"/>
                        </a:lnSpc>
                        <a:spcAft>
                          <a:spcPts val="0"/>
                        </a:spcAft>
                      </a:pPr>
                      <a:r>
                        <a:rPr lang="en-ZA" sz="2400" dirty="0">
                          <a:effectLst/>
                          <a:sym typeface="Wingdings 2"/>
                        </a:rPr>
                        <a:t></a:t>
                      </a:r>
                      <a:endParaRPr lang="en-ZA" sz="2400" dirty="0">
                        <a:effectLst/>
                        <a:latin typeface="Arial"/>
                        <a:ea typeface="SimSun"/>
                      </a:endParaRPr>
                    </a:p>
                  </a:txBody>
                  <a:tcPr marL="40774" marR="40774" marT="0" marB="0" anchor="ctr"/>
                </a:tc>
                <a:tc>
                  <a:txBody>
                    <a:bodyPr/>
                    <a:lstStyle/>
                    <a:p>
                      <a:pPr>
                        <a:lnSpc>
                          <a:spcPct val="150000"/>
                        </a:lnSpc>
                        <a:spcAft>
                          <a:spcPts val="0"/>
                        </a:spcAft>
                      </a:pPr>
                      <a:r>
                        <a:rPr lang="en-ZA" sz="1800" dirty="0">
                          <a:effectLst/>
                        </a:rPr>
                        <a:t> </a:t>
                      </a:r>
                      <a:endParaRPr lang="en-ZA" sz="1800" dirty="0">
                        <a:effectLst/>
                        <a:latin typeface="Arial"/>
                        <a:ea typeface="SimSun"/>
                      </a:endParaRP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6504286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Organisation Policies and Procedures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5" name="Content Placeholder 4"/>
          <p:cNvSpPr>
            <a:spLocks noGrp="1"/>
          </p:cNvSpPr>
          <p:nvPr>
            <p:ph sz="quarter" idx="1"/>
          </p:nvPr>
        </p:nvSpPr>
        <p:spPr/>
        <p:txBody>
          <a:bodyPr>
            <a:normAutofit lnSpcReduction="10000"/>
          </a:bodyPr>
          <a:lstStyle/>
          <a:p>
            <a:r>
              <a:rPr lang="en-ZA" sz="2800" dirty="0"/>
              <a:t>Organisational requirements must be incorporated into  assessment</a:t>
            </a:r>
          </a:p>
          <a:p>
            <a:pPr lvl="1"/>
            <a:r>
              <a:rPr lang="en-ZA" sz="2600" dirty="0"/>
              <a:t>Standard Operating Practice (SOP’s)</a:t>
            </a:r>
          </a:p>
          <a:p>
            <a:pPr lvl="1"/>
            <a:r>
              <a:rPr lang="en-ZA" sz="2600" dirty="0"/>
              <a:t>Supplier or Operating Manuals and Specifications</a:t>
            </a:r>
          </a:p>
          <a:p>
            <a:pPr lvl="1"/>
            <a:r>
              <a:rPr lang="en-ZA" sz="2600" dirty="0"/>
              <a:t>Job Specifications/Job descriptions/Job profiles</a:t>
            </a:r>
          </a:p>
          <a:p>
            <a:pPr lvl="1"/>
            <a:r>
              <a:rPr lang="en-ZA" sz="2600" dirty="0"/>
              <a:t>Recruitment Criteria</a:t>
            </a:r>
          </a:p>
          <a:p>
            <a:pPr lvl="1"/>
            <a:r>
              <a:rPr lang="en-ZA" sz="2600" dirty="0"/>
              <a:t>Performance Appraisals</a:t>
            </a:r>
          </a:p>
          <a:p>
            <a:pPr lvl="1"/>
            <a:r>
              <a:rPr lang="en-ZA" sz="2600" dirty="0"/>
              <a:t>Disciplinary/Grievance Procedures</a:t>
            </a:r>
          </a:p>
          <a:p>
            <a:pPr lvl="1"/>
            <a:r>
              <a:rPr lang="en-ZA" sz="2600" dirty="0"/>
              <a:t>In-House Training Material/Manuals</a:t>
            </a:r>
          </a:p>
          <a:p>
            <a:pPr lvl="1"/>
            <a:r>
              <a:rPr lang="en-ZA" sz="2600" dirty="0"/>
              <a:t>Labour Laws and Regulations, OHSA, MOS Act, SABS and other Health, Hygiene and Safety Regulations</a:t>
            </a:r>
          </a:p>
          <a:p>
            <a:pPr lvl="1"/>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Appeals Procedure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5" name="Content Placeholder 4"/>
          <p:cNvSpPr>
            <a:spLocks noGrp="1"/>
          </p:cNvSpPr>
          <p:nvPr>
            <p:ph sz="quarter" idx="1"/>
          </p:nvPr>
        </p:nvSpPr>
        <p:spPr/>
        <p:txBody>
          <a:bodyPr/>
          <a:lstStyle/>
          <a:p>
            <a:r>
              <a:rPr lang="en-ZA" sz="2800" dirty="0"/>
              <a:t>Should the candidate feel that they have been unfairly assessed, they have the right to appeal.</a:t>
            </a:r>
          </a:p>
          <a:p>
            <a:r>
              <a:rPr lang="en-ZA" dirty="0"/>
              <a:t> Unfair assessment could be based on:</a:t>
            </a:r>
          </a:p>
          <a:p>
            <a:pPr lvl="1" fontAlgn="base"/>
            <a:r>
              <a:rPr lang="en-ZA" sz="2600" dirty="0"/>
              <a:t>Invalidity</a:t>
            </a:r>
          </a:p>
          <a:p>
            <a:pPr lvl="1" fontAlgn="base"/>
            <a:r>
              <a:rPr lang="en-ZA" sz="2600" dirty="0"/>
              <a:t>Unreliability</a:t>
            </a:r>
          </a:p>
          <a:p>
            <a:pPr lvl="1" fontAlgn="base"/>
            <a:r>
              <a:rPr lang="en-ZA" sz="2600" dirty="0"/>
              <a:t>Inadequacy of expertise or experience of assessor</a:t>
            </a:r>
          </a:p>
          <a:p>
            <a:pPr lvl="1" fontAlgn="base"/>
            <a:r>
              <a:rPr lang="en-ZA" sz="2600" dirty="0"/>
              <a:t>Unethical practices</a:t>
            </a:r>
          </a:p>
          <a:p>
            <a:r>
              <a:rPr lang="en-ZA" sz="2800" dirty="0"/>
              <a:t>Learners may approach internal moderator with appeal based on facts pertaining to their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Appeals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5" name="Content Placeholder 4"/>
          <p:cNvSpPr>
            <a:spLocks noGrp="1"/>
          </p:cNvSpPr>
          <p:nvPr>
            <p:ph sz="quarter" idx="1"/>
          </p:nvPr>
        </p:nvSpPr>
        <p:spPr>
          <a:xfrm>
            <a:off x="1567466" y="2124160"/>
            <a:ext cx="6964974" cy="2745000"/>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b="1" i="1" dirty="0"/>
              <a:t>It is preferred that appeals are resolved within the organisation. </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Re-Assessment Policy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5" name="Content Placeholder 4"/>
          <p:cNvSpPr>
            <a:spLocks noGrp="1"/>
          </p:cNvSpPr>
          <p:nvPr>
            <p:ph sz="quarter" idx="1"/>
          </p:nvPr>
        </p:nvSpPr>
        <p:spPr/>
        <p:txBody>
          <a:bodyPr>
            <a:normAutofit/>
          </a:bodyPr>
          <a:lstStyle/>
          <a:p>
            <a:pPr fontAlgn="base" hangingPunct="0"/>
            <a:r>
              <a:rPr lang="en-ZA" sz="2800" dirty="0"/>
              <a:t>Re-assessment should comply with  the following:</a:t>
            </a:r>
            <a:endParaRPr lang="en-ZA" sz="2800" b="1" dirty="0"/>
          </a:p>
          <a:p>
            <a:pPr lvl="1" fontAlgn="base"/>
            <a:r>
              <a:rPr lang="en-ZA" sz="2600" dirty="0"/>
              <a:t>Same method and instrument may be used, </a:t>
            </a:r>
          </a:p>
          <a:p>
            <a:pPr lvl="1" fontAlgn="base"/>
            <a:r>
              <a:rPr lang="en-ZA" sz="2600" dirty="0"/>
              <a:t>Task and materials should be different.</a:t>
            </a:r>
          </a:p>
          <a:p>
            <a:pPr lvl="1" fontAlgn="base"/>
            <a:r>
              <a:rPr lang="en-ZA" sz="2600" dirty="0"/>
              <a:t>Limit re-assessment frequency </a:t>
            </a:r>
          </a:p>
          <a:p>
            <a:pPr lvl="1" fontAlgn="base"/>
            <a:r>
              <a:rPr lang="en-ZA" sz="2600" dirty="0"/>
              <a:t>Consider  time lapse  between original and re-assessment. </a:t>
            </a:r>
          </a:p>
          <a:p>
            <a:pPr lvl="1" fontAlgn="base"/>
            <a:r>
              <a:rPr lang="en-ZA" sz="2600" dirty="0"/>
              <a:t>A repeatedly unsuccessful  learner should be given guidance on other possible and more suitable learning avenues</a:t>
            </a:r>
            <a:r>
              <a:rPr lang="en-ZA" dirty="0"/>
              <a:t>.</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Rectangle 4"/>
          <p:cNvSpPr/>
          <p:nvPr/>
        </p:nvSpPr>
        <p:spPr>
          <a:xfrm>
            <a:off x="611560" y="1256577"/>
            <a:ext cx="7848872" cy="4924425"/>
          </a:xfrm>
          <a:prstGeom prst="rect">
            <a:avLst/>
          </a:prstGeom>
        </p:spPr>
        <p:txBody>
          <a:bodyPr wrap="square">
            <a:spAutoFit/>
          </a:bodyPr>
          <a:lstStyle/>
          <a:p>
            <a:r>
              <a:rPr lang="en-ZA" sz="2800" b="1" dirty="0"/>
              <a:t>Enjo Assessment Process:</a:t>
            </a:r>
          </a:p>
          <a:p>
            <a:endParaRPr lang="en-ZA" sz="2800" b="1" dirty="0"/>
          </a:p>
          <a:p>
            <a:pPr marL="800100" lvl="1" indent="-342900">
              <a:buClr>
                <a:schemeClr val="accent4">
                  <a:lumMod val="75000"/>
                </a:schemeClr>
              </a:buClr>
              <a:buFont typeface="Arial" panose="020B0604020202020204" pitchFamily="34" charset="0"/>
              <a:buChar char="•"/>
            </a:pPr>
            <a:r>
              <a:rPr lang="en-ZA" sz="2600" dirty="0">
                <a:latin typeface="Calibri" pitchFamily="34" charset="0"/>
              </a:rPr>
              <a:t>Learner </a:t>
            </a:r>
            <a:r>
              <a:rPr lang="en-ZA" sz="2600" b="1" dirty="0">
                <a:latin typeface="Calibri" pitchFamily="34" charset="0"/>
              </a:rPr>
              <a:t>competence</a:t>
            </a:r>
            <a:r>
              <a:rPr lang="en-ZA" sz="2600" dirty="0">
                <a:latin typeface="Calibri" pitchFamily="34" charset="0"/>
              </a:rPr>
              <a:t> demonstrated through </a:t>
            </a:r>
            <a:r>
              <a:rPr lang="en-ZA" sz="2600" b="1" dirty="0">
                <a:latin typeface="Calibri" pitchFamily="34" charset="0"/>
              </a:rPr>
              <a:t>formative</a:t>
            </a:r>
            <a:r>
              <a:rPr lang="en-ZA" sz="2600" dirty="0">
                <a:latin typeface="Calibri" pitchFamily="34" charset="0"/>
              </a:rPr>
              <a:t> and </a:t>
            </a:r>
            <a:r>
              <a:rPr lang="en-ZA" sz="2600" b="1" dirty="0">
                <a:latin typeface="Calibri" pitchFamily="34" charset="0"/>
              </a:rPr>
              <a:t>summative</a:t>
            </a:r>
            <a:r>
              <a:rPr lang="en-ZA" sz="2600" dirty="0">
                <a:latin typeface="Calibri" pitchFamily="34" charset="0"/>
              </a:rPr>
              <a:t> assessments.</a:t>
            </a:r>
            <a:endParaRPr lang="en-US" sz="2600" dirty="0">
              <a:latin typeface="Calibri" pitchFamily="34" charset="0"/>
            </a:endParaRPr>
          </a:p>
          <a:p>
            <a:pPr marL="800100" lvl="1" indent="-342900">
              <a:buClr>
                <a:schemeClr val="accent4">
                  <a:lumMod val="75000"/>
                </a:schemeClr>
              </a:buClr>
              <a:buFont typeface="Arial" panose="020B0604020202020204" pitchFamily="34" charset="0"/>
              <a:buChar char="•"/>
            </a:pPr>
            <a:r>
              <a:rPr lang="en-ZA" sz="2600" dirty="0">
                <a:latin typeface="Calibri" pitchFamily="34" charset="0"/>
              </a:rPr>
              <a:t>Enable learners to </a:t>
            </a:r>
            <a:r>
              <a:rPr lang="en-ZA" sz="2600" b="1" dirty="0">
                <a:latin typeface="Calibri" pitchFamily="34" charset="0"/>
              </a:rPr>
              <a:t>distinguish</a:t>
            </a:r>
            <a:r>
              <a:rPr lang="en-ZA" sz="2600" dirty="0">
                <a:latin typeface="Calibri" pitchFamily="34" charset="0"/>
              </a:rPr>
              <a:t> between </a:t>
            </a:r>
            <a:r>
              <a:rPr lang="en-ZA" sz="2600" b="1" dirty="0">
                <a:latin typeface="Calibri" pitchFamily="34" charset="0"/>
              </a:rPr>
              <a:t>competence</a:t>
            </a:r>
            <a:r>
              <a:rPr lang="en-ZA" sz="2600" dirty="0">
                <a:latin typeface="Calibri" pitchFamily="34" charset="0"/>
              </a:rPr>
              <a:t> and areas that need </a:t>
            </a:r>
            <a:r>
              <a:rPr lang="en-ZA" sz="2600" b="1" dirty="0">
                <a:latin typeface="Calibri" pitchFamily="34" charset="0"/>
              </a:rPr>
              <a:t>further intervention.</a:t>
            </a:r>
            <a:endParaRPr lang="en-US" sz="2600" b="1" dirty="0">
              <a:latin typeface="Calibri" pitchFamily="34" charset="0"/>
            </a:endParaRPr>
          </a:p>
          <a:p>
            <a:pPr marL="800100" lvl="1" indent="-342900">
              <a:buClr>
                <a:schemeClr val="accent4">
                  <a:lumMod val="75000"/>
                </a:schemeClr>
              </a:buClr>
              <a:buFont typeface="Arial" panose="020B0604020202020204" pitchFamily="34" charset="0"/>
              <a:buChar char="•"/>
            </a:pPr>
            <a:r>
              <a:rPr lang="en-ZA" sz="2600" b="1" dirty="0">
                <a:latin typeface="Calibri" pitchFamily="34" charset="0"/>
              </a:rPr>
              <a:t>Registered assessors </a:t>
            </a:r>
            <a:r>
              <a:rPr lang="en-ZA" sz="2600" dirty="0">
                <a:latin typeface="Calibri" pitchFamily="34" charset="0"/>
              </a:rPr>
              <a:t>assess learners against registered unit standards, company and industry standards</a:t>
            </a:r>
          </a:p>
          <a:p>
            <a:pPr marL="457200" lvl="0" indent="-457200" fontAlgn="base">
              <a:buFont typeface="Arial" panose="020B0604020202020204" pitchFamily="34" charset="0"/>
              <a:buChar char="•"/>
            </a:pPr>
            <a:endParaRPr lang="en-US" sz="2600" dirty="0">
              <a:latin typeface="Calibri" pitchFamily="34" charset="0"/>
            </a:endParaRPr>
          </a:p>
          <a:p>
            <a:endParaRPr lang="en-US" sz="2400" dirty="0"/>
          </a:p>
        </p:txBody>
      </p:sp>
    </p:spTree>
    <p:extLst>
      <p:ext uri="{BB962C8B-B14F-4D97-AF65-F5344CB8AC3E}">
        <p14:creationId xmlns:p14="http://schemas.microsoft.com/office/powerpoint/2010/main" val="9303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sz="2800" dirty="0"/>
              <a:t>List the training policies and documents that are in place in your organisation and the policies that still need to be developed.</a:t>
            </a:r>
          </a:p>
          <a:p>
            <a:r>
              <a:rPr lang="en-ZA" sz="2800" dirty="0"/>
              <a:t>Share this with your fellow learners</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normAutofit/>
          </a:bodyPr>
          <a:lstStyle/>
          <a:p>
            <a:r>
              <a:rPr lang="en-ZA" sz="5800" dirty="0"/>
              <a:t>List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Activity 2.2.1 in your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Moderation Policy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5" name="Content Placeholder 4"/>
          <p:cNvSpPr>
            <a:spLocks noGrp="1"/>
          </p:cNvSpPr>
          <p:nvPr>
            <p:ph sz="quarter" idx="1"/>
          </p:nvPr>
        </p:nvSpPr>
        <p:spPr/>
        <p:txBody>
          <a:bodyPr>
            <a:normAutofit/>
          </a:bodyPr>
          <a:lstStyle/>
          <a:p>
            <a:r>
              <a:rPr lang="en-ZA" sz="2800" dirty="0"/>
              <a:t>Moderation ensures that candidates who are being assessed are being assessed in a consistent, accurate and well-designed manner</a:t>
            </a:r>
          </a:p>
        </p:txBody>
      </p:sp>
      <p:pic>
        <p:nvPicPr>
          <p:cNvPr id="7170" name="Picture 2" descr="C:\Users\Nortje\Pictures\Business LR (1)\New folder\Business LR - New 20130421\shutterstock_1090464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180" y="3068960"/>
            <a:ext cx="4639059" cy="3274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Moderation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5" name="Content Placeholder 4"/>
          <p:cNvSpPr>
            <a:spLocks noGrp="1"/>
          </p:cNvSpPr>
          <p:nvPr>
            <p:ph sz="quarter" idx="1"/>
          </p:nvPr>
        </p:nvSpPr>
        <p:spPr>
          <a:xfrm>
            <a:off x="1615106" y="2124160"/>
            <a:ext cx="691733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0" indent="0">
              <a:buNone/>
            </a:pPr>
            <a:r>
              <a:rPr lang="en-ZA" sz="2800" i="1" dirty="0"/>
              <a:t>Moderation</a:t>
            </a:r>
          </a:p>
          <a:p>
            <a:r>
              <a:rPr lang="en-ZA" sz="2800" i="1" dirty="0"/>
              <a:t> is  a process that ensures consistency of judgements </a:t>
            </a:r>
          </a:p>
          <a:p>
            <a:r>
              <a:rPr lang="en-ZA" sz="2800" i="1" dirty="0"/>
              <a:t>and provides a quality control mechanism.</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Functions of a Moderation Policy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244</a:t>
            </a:fld>
            <a:endParaRPr lang="en-ZA" dirty="0"/>
          </a:p>
        </p:txBody>
      </p:sp>
      <p:sp>
        <p:nvSpPr>
          <p:cNvPr id="5" name="Content Placeholder 4"/>
          <p:cNvSpPr>
            <a:spLocks noGrp="1"/>
          </p:cNvSpPr>
          <p:nvPr>
            <p:ph sz="quarter" idx="1"/>
          </p:nvPr>
        </p:nvSpPr>
        <p:spPr/>
        <p:txBody>
          <a:bodyPr/>
          <a:lstStyle/>
          <a:p>
            <a:pPr lvl="0" fontAlgn="base"/>
            <a:r>
              <a:rPr lang="en-ZA" sz="2800" dirty="0"/>
              <a:t>Verifies that assessments are fair, valid and consistent</a:t>
            </a:r>
          </a:p>
          <a:p>
            <a:pPr lvl="0" fontAlgn="base"/>
            <a:r>
              <a:rPr lang="en-ZA" sz="2800" dirty="0"/>
              <a:t>Identifies need for redesign of assessments</a:t>
            </a:r>
          </a:p>
          <a:p>
            <a:pPr lvl="0" fontAlgn="base"/>
            <a:r>
              <a:rPr lang="en-ZA" sz="2800" dirty="0"/>
              <a:t>Provides appeal procedure for dissatisfied learners</a:t>
            </a:r>
          </a:p>
          <a:p>
            <a:pPr lvl="0" fontAlgn="base"/>
            <a:r>
              <a:rPr lang="en-ZA" sz="2800" dirty="0"/>
              <a:t>Provides procedure for re-assessment of learners</a:t>
            </a:r>
          </a:p>
          <a:p>
            <a:pPr lvl="0" fontAlgn="base"/>
            <a:r>
              <a:rPr lang="en-ZA" sz="2800" dirty="0"/>
              <a:t>Evaluates performance of assessors</a:t>
            </a:r>
          </a:p>
          <a:p>
            <a:pPr lvl="0" fontAlgn="base"/>
            <a:r>
              <a:rPr lang="en-ZA" sz="2800" dirty="0"/>
              <a:t>Provides a procedure for de-registration of unsatisfactory assessors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Resources Required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245</a:t>
            </a:fld>
            <a:endParaRPr lang="en-ZA" dirty="0"/>
          </a:p>
        </p:txBody>
      </p:sp>
      <p:graphicFrame>
        <p:nvGraphicFramePr>
          <p:cNvPr id="6" name="Diagram 5"/>
          <p:cNvGraphicFramePr/>
          <p:nvPr>
            <p:extLst>
              <p:ext uri="{D42A27DB-BD31-4B8C-83A1-F6EECF244321}">
                <p14:modId xmlns:p14="http://schemas.microsoft.com/office/powerpoint/2010/main" val="442870342"/>
              </p:ext>
            </p:extLst>
          </p:nvPr>
        </p:nvGraphicFramePr>
        <p:xfrm>
          <a:off x="467544" y="1916832"/>
          <a:ext cx="8208912"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6727C19-0EB6-4640-B858-0859C753B5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6EEF1B3-85F1-4CF7-9AEA-568121CE1FF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1A4F36-08F9-4B0A-889A-38A18D70F25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1507D094-FD2F-431D-AF85-913CC798072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9C03623E-1F33-4D93-8FE3-A33C82DA0D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768"/>
            <a:ext cx="8219256" cy="1008000"/>
          </a:xfrm>
        </p:spPr>
        <p:txBody>
          <a:bodyPr>
            <a:normAutofit/>
          </a:bodyPr>
          <a:lstStyle/>
          <a:p>
            <a:r>
              <a:rPr lang="en-ZA" dirty="0"/>
              <a:t>Logistical Arrangements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5" name="Content Placeholder 4"/>
          <p:cNvSpPr>
            <a:spLocks noGrp="1"/>
          </p:cNvSpPr>
          <p:nvPr>
            <p:ph sz="quarter" idx="1"/>
          </p:nvPr>
        </p:nvSpPr>
        <p:spPr/>
        <p:txBody>
          <a:bodyPr>
            <a:normAutofit/>
          </a:bodyPr>
          <a:lstStyle/>
          <a:p>
            <a:r>
              <a:rPr lang="en-ZA" sz="2800" dirty="0"/>
              <a:t>Assessor arranges:</a:t>
            </a:r>
          </a:p>
        </p:txBody>
      </p:sp>
      <p:graphicFrame>
        <p:nvGraphicFramePr>
          <p:cNvPr id="6" name="Diagram 5"/>
          <p:cNvGraphicFramePr/>
          <p:nvPr>
            <p:extLst>
              <p:ext uri="{D42A27DB-BD31-4B8C-83A1-F6EECF244321}">
                <p14:modId xmlns:p14="http://schemas.microsoft.com/office/powerpoint/2010/main" val="3887558062"/>
              </p:ext>
            </p:extLst>
          </p:nvPr>
        </p:nvGraphicFramePr>
        <p:xfrm>
          <a:off x="467544" y="1124744"/>
          <a:ext cx="835292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31FC4FB-717B-4247-B95E-335259C80B8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3AF9464-A482-4DB3-8EA5-B7C7F70C1CC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C6EF8B67-6FFC-4502-9640-013341E7292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CBAC0D55-0BE7-4363-9699-86DBDC336D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4EBFB79-8376-48E2-8AD6-9B98309D3EC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BB928D1-47CF-407F-B255-6601164BEB0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Environment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247</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01970543"/>
              </p:ext>
            </p:extLst>
          </p:nvPr>
        </p:nvGraphicFramePr>
        <p:xfrm>
          <a:off x="-396551" y="1412875"/>
          <a:ext cx="9865096"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3DE5E64-3385-462A-A8D3-C4787E6317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F56EEBC-7BF4-4752-B146-CCFF27DB189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99D84AB-C779-4402-8E5B-B173068A2AF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BCEF49CD-CE81-4F54-A500-B3B2CE729D6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8F9D8BED-B6F2-4547-A714-049333C0294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46E04E7-1E08-4D31-8BB6-D79B9648AD6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5E643604-8C04-4963-8484-24EDB332E39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85D5546D-F30D-4994-8D2C-08E8BC2425F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05DE100-363E-4231-9F71-3BBF1759BF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Environment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248</a:t>
            </a:fld>
            <a:endParaRPr lang="en-ZA" dirty="0"/>
          </a:p>
        </p:txBody>
      </p:sp>
      <p:sp>
        <p:nvSpPr>
          <p:cNvPr id="5" name="Content Placeholder 4"/>
          <p:cNvSpPr>
            <a:spLocks noGrp="1"/>
          </p:cNvSpPr>
          <p:nvPr>
            <p:ph sz="quarter" idx="1"/>
          </p:nvPr>
        </p:nvSpPr>
        <p:spPr>
          <a:xfrm>
            <a:off x="1187624" y="2124160"/>
            <a:ext cx="7344816"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pPr marL="0" indent="0">
              <a:buNone/>
            </a:pPr>
            <a:r>
              <a:rPr lang="en-ZA" sz="2800" i="1" dirty="0"/>
              <a:t>Simple basic rule:</a:t>
            </a:r>
          </a:p>
          <a:p>
            <a:r>
              <a:rPr lang="en-ZA" sz="2800" i="1" dirty="0"/>
              <a:t>  Give candidate best possible chance to be declared competent.</a:t>
            </a:r>
            <a:endParaRPr lang="en-ZA" sz="2800" b="1" i="1" dirty="0"/>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Notifying Parties to Assessment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249</a:t>
            </a:fld>
            <a:endParaRPr lang="en-ZA" dirty="0"/>
          </a:p>
        </p:txBody>
      </p:sp>
      <p:sp>
        <p:nvSpPr>
          <p:cNvPr id="5" name="Content Placeholder 4"/>
          <p:cNvSpPr>
            <a:spLocks noGrp="1"/>
          </p:cNvSpPr>
          <p:nvPr>
            <p:ph sz="quarter" idx="1"/>
          </p:nvPr>
        </p:nvSpPr>
        <p:spPr/>
        <p:txBody>
          <a:bodyPr/>
          <a:lstStyle/>
          <a:p>
            <a:r>
              <a:rPr lang="en-ZA" sz="2800" b="1" dirty="0"/>
              <a:t>Who are the parties to assessment?</a:t>
            </a:r>
          </a:p>
          <a:p>
            <a:pPr marL="0" indent="0">
              <a:buNone/>
            </a:pPr>
            <a:endParaRPr lang="en-ZA" sz="2800" dirty="0"/>
          </a:p>
          <a:p>
            <a:pPr lvl="1" fontAlgn="base"/>
            <a:r>
              <a:rPr lang="en-ZA" sz="2600" dirty="0"/>
              <a:t>Candidate;</a:t>
            </a:r>
          </a:p>
          <a:p>
            <a:pPr lvl="1" fontAlgn="base"/>
            <a:r>
              <a:rPr lang="en-ZA" sz="2600" dirty="0"/>
              <a:t>Moderator;</a:t>
            </a:r>
          </a:p>
          <a:p>
            <a:pPr lvl="1" fontAlgn="base"/>
            <a:r>
              <a:rPr lang="en-ZA" sz="2600" dirty="0"/>
              <a:t>Evidence facilitators;</a:t>
            </a:r>
          </a:p>
          <a:p>
            <a:pPr lvl="1" fontAlgn="base"/>
            <a:r>
              <a:rPr lang="en-ZA" sz="2600" dirty="0"/>
              <a:t>Assistant assessors;</a:t>
            </a:r>
          </a:p>
          <a:p>
            <a:pPr lvl="1" fontAlgn="base"/>
            <a:r>
              <a:rPr lang="en-ZA" sz="2600" dirty="0"/>
              <a:t>Learning facilitators;</a:t>
            </a:r>
          </a:p>
          <a:p>
            <a:pPr lvl="1" fontAlgn="base"/>
            <a:r>
              <a:rPr lang="en-ZA" sz="2600" dirty="0"/>
              <a:t>Invigilators; and</a:t>
            </a:r>
          </a:p>
          <a:p>
            <a:pPr lvl="1" fontAlgn="base"/>
            <a:r>
              <a:rPr lang="en-ZA" sz="2600" dirty="0"/>
              <a:t>Safety personnel</a:t>
            </a:r>
            <a:r>
              <a:rPr lang="en-ZA" dirty="0"/>
              <a:t>.</a:t>
            </a:r>
          </a:p>
          <a:p>
            <a:endParaRPr lang="en-ZA" dirty="0"/>
          </a:p>
        </p:txBody>
      </p:sp>
      <p:pic>
        <p:nvPicPr>
          <p:cNvPr id="8195" name="Picture 3" descr="C:\Users\Nortje\Pictures\Business LR (1)\shutterstock_106206758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959708"/>
            <a:ext cx="4680520" cy="2340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Rectangle 4"/>
          <p:cNvSpPr/>
          <p:nvPr/>
        </p:nvSpPr>
        <p:spPr>
          <a:xfrm>
            <a:off x="611560" y="1256577"/>
            <a:ext cx="8208912" cy="3847207"/>
          </a:xfrm>
          <a:prstGeom prst="rect">
            <a:avLst/>
          </a:prstGeom>
        </p:spPr>
        <p:txBody>
          <a:bodyPr wrap="square">
            <a:spAutoFit/>
          </a:bodyPr>
          <a:lstStyle/>
          <a:p>
            <a:r>
              <a:rPr lang="en-ZA" sz="2800" b="1" dirty="0"/>
              <a:t>Enjo Assessment Process:</a:t>
            </a:r>
          </a:p>
          <a:p>
            <a:endParaRPr lang="en-ZA" sz="2800" b="1" dirty="0"/>
          </a:p>
          <a:p>
            <a:pPr marL="800100" lvl="1" indent="-342900" algn="just" fontAlgn="base">
              <a:buClr>
                <a:schemeClr val="accent4">
                  <a:lumMod val="75000"/>
                </a:schemeClr>
              </a:buClr>
              <a:buFont typeface="Arial" panose="020B0604020202020204" pitchFamily="34" charset="0"/>
              <a:buChar char="•"/>
            </a:pPr>
            <a:r>
              <a:rPr lang="en-US" sz="2800" b="1" dirty="0">
                <a:latin typeface="Calibri" pitchFamily="34" charset="0"/>
              </a:rPr>
              <a:t>Adherence</a:t>
            </a:r>
            <a:r>
              <a:rPr lang="en-US" sz="2800" dirty="0">
                <a:latin typeface="Calibri" pitchFamily="34" charset="0"/>
              </a:rPr>
              <a:t> to </a:t>
            </a:r>
            <a:r>
              <a:rPr lang="en-US" sz="2800" b="1" dirty="0">
                <a:latin typeface="Calibri" pitchFamily="34" charset="0"/>
              </a:rPr>
              <a:t>requirements of OBE assessments</a:t>
            </a:r>
          </a:p>
          <a:p>
            <a:pPr marL="800100" lvl="1" indent="-342900" algn="just">
              <a:buClr>
                <a:schemeClr val="accent4">
                  <a:lumMod val="75000"/>
                </a:schemeClr>
              </a:buClr>
              <a:buFont typeface="Arial" panose="020B0604020202020204" pitchFamily="34" charset="0"/>
              <a:buChar char="•"/>
            </a:pPr>
            <a:r>
              <a:rPr lang="en-ZA" sz="2800" b="1" dirty="0">
                <a:latin typeface="Calibri" pitchFamily="34" charset="0"/>
              </a:rPr>
              <a:t>Preparing</a:t>
            </a:r>
            <a:r>
              <a:rPr lang="en-ZA" sz="2800" dirty="0">
                <a:latin typeface="Calibri" pitchFamily="34" charset="0"/>
              </a:rPr>
              <a:t> for assessments</a:t>
            </a:r>
            <a:endParaRPr lang="en-US" sz="2800" dirty="0">
              <a:latin typeface="Calibri" pitchFamily="34" charset="0"/>
            </a:endParaRPr>
          </a:p>
          <a:p>
            <a:pPr marL="800100" lvl="1" indent="-342900" algn="just">
              <a:buClr>
                <a:schemeClr val="accent4">
                  <a:lumMod val="75000"/>
                </a:schemeClr>
              </a:buClr>
              <a:buFont typeface="Arial" panose="020B0604020202020204" pitchFamily="34" charset="0"/>
              <a:buChar char="•"/>
            </a:pPr>
            <a:r>
              <a:rPr lang="en-ZA" sz="2800" b="1" dirty="0">
                <a:latin typeface="Calibri" pitchFamily="34" charset="0"/>
              </a:rPr>
              <a:t>Conducting</a:t>
            </a:r>
            <a:r>
              <a:rPr lang="en-ZA" sz="2800" dirty="0">
                <a:latin typeface="Calibri" pitchFamily="34" charset="0"/>
              </a:rPr>
              <a:t> assessments</a:t>
            </a:r>
            <a:endParaRPr lang="en-US" sz="2800" dirty="0">
              <a:latin typeface="Calibri" pitchFamily="34" charset="0"/>
            </a:endParaRPr>
          </a:p>
          <a:p>
            <a:pPr marL="800100" lvl="1" indent="-342900" algn="just">
              <a:buClr>
                <a:schemeClr val="accent4">
                  <a:lumMod val="75000"/>
                </a:schemeClr>
              </a:buClr>
              <a:buFont typeface="Arial" panose="020B0604020202020204" pitchFamily="34" charset="0"/>
              <a:buChar char="•"/>
            </a:pPr>
            <a:r>
              <a:rPr lang="en-ZA" sz="2800" dirty="0">
                <a:latin typeface="Calibri" pitchFamily="34" charset="0"/>
              </a:rPr>
              <a:t>Providing </a:t>
            </a:r>
            <a:r>
              <a:rPr lang="en-ZA" sz="2800" b="1" dirty="0">
                <a:latin typeface="Calibri" pitchFamily="34" charset="0"/>
              </a:rPr>
              <a:t>feedback</a:t>
            </a:r>
            <a:r>
              <a:rPr lang="en-ZA" sz="2800" dirty="0">
                <a:latin typeface="Calibri" pitchFamily="34" charset="0"/>
              </a:rPr>
              <a:t> on assessments</a:t>
            </a:r>
            <a:endParaRPr lang="en-US" sz="2800" dirty="0">
              <a:latin typeface="Calibri" pitchFamily="34" charset="0"/>
            </a:endParaRPr>
          </a:p>
          <a:p>
            <a:pPr marL="800100" lvl="1" indent="-342900" algn="just">
              <a:buClr>
                <a:schemeClr val="accent4">
                  <a:lumMod val="75000"/>
                </a:schemeClr>
              </a:buClr>
              <a:buFont typeface="Arial" panose="020B0604020202020204" pitchFamily="34" charset="0"/>
              <a:buChar char="•"/>
            </a:pPr>
            <a:r>
              <a:rPr lang="en-ZA" sz="2800" b="1" dirty="0">
                <a:latin typeface="Calibri" pitchFamily="34" charset="0"/>
              </a:rPr>
              <a:t>Reviewing</a:t>
            </a:r>
            <a:r>
              <a:rPr lang="en-ZA" sz="2800" dirty="0">
                <a:latin typeface="Calibri" pitchFamily="34" charset="0"/>
              </a:rPr>
              <a:t> assessments</a:t>
            </a:r>
            <a:endParaRPr lang="en-US" sz="2800" dirty="0">
              <a:latin typeface="Calibri" pitchFamily="34" charset="0"/>
            </a:endParaRPr>
          </a:p>
          <a:p>
            <a:pPr marL="800100" lvl="1" indent="-342900" algn="just" fontAlgn="base">
              <a:buClr>
                <a:schemeClr val="accent4">
                  <a:lumMod val="75000"/>
                </a:schemeClr>
              </a:buClr>
              <a:buFont typeface="Arial" panose="020B0604020202020204" pitchFamily="34" charset="0"/>
              <a:buChar char="•"/>
            </a:pPr>
            <a:endParaRPr lang="en-US" sz="2600" dirty="0">
              <a:latin typeface="Calibri" pitchFamily="34" charset="0"/>
            </a:endParaRPr>
          </a:p>
          <a:p>
            <a:endParaRPr lang="en-US" sz="2400" dirty="0"/>
          </a:p>
        </p:txBody>
      </p:sp>
    </p:spTree>
    <p:extLst>
      <p:ext uri="{BB962C8B-B14F-4D97-AF65-F5344CB8AC3E}">
        <p14:creationId xmlns:p14="http://schemas.microsoft.com/office/powerpoint/2010/main" val="137052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Roles and Responsibilities of Role Players</a:t>
            </a:r>
            <a:endParaRPr lang="en-ZA" dirty="0"/>
          </a:p>
        </p:txBody>
      </p:sp>
      <p:pic>
        <p:nvPicPr>
          <p:cNvPr id="10242" name="Picture 2" descr="C:\Users\Nortje\Pictures\Business LR (1)\shutterstock_101428522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45024"/>
            <a:ext cx="3594100" cy="30353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250</a:t>
            </a:fld>
            <a:endParaRPr lang="en-ZA" dirty="0"/>
          </a:p>
        </p:txBody>
      </p:sp>
      <p:sp>
        <p:nvSpPr>
          <p:cNvPr id="5" name="Content Placeholder 4"/>
          <p:cNvSpPr>
            <a:spLocks noGrp="1"/>
          </p:cNvSpPr>
          <p:nvPr>
            <p:ph sz="quarter" idx="1"/>
          </p:nvPr>
        </p:nvSpPr>
        <p:spPr/>
        <p:txBody>
          <a:bodyPr/>
          <a:lstStyle/>
          <a:p>
            <a:r>
              <a:rPr lang="en-ZA" sz="2800" b="1" dirty="0"/>
              <a:t>Role</a:t>
            </a:r>
            <a:r>
              <a:rPr lang="en-ZA" sz="2800" dirty="0"/>
              <a:t> of </a:t>
            </a:r>
            <a:r>
              <a:rPr lang="en-ZA" sz="2800" b="1" dirty="0"/>
              <a:t>candidate:</a:t>
            </a:r>
          </a:p>
          <a:p>
            <a:pPr marL="0" indent="0">
              <a:buNone/>
            </a:pPr>
            <a:endParaRPr lang="en-ZA" sz="2800" b="1" dirty="0"/>
          </a:p>
          <a:p>
            <a:pPr lvl="1"/>
            <a:r>
              <a:rPr lang="en-ZA" sz="2600" dirty="0"/>
              <a:t>Gather assessment information.</a:t>
            </a:r>
          </a:p>
          <a:p>
            <a:pPr lvl="1"/>
            <a:r>
              <a:rPr lang="en-ZA" sz="2600" dirty="0"/>
              <a:t>Present all the required evidence to the assessor.</a:t>
            </a:r>
          </a:p>
          <a:p>
            <a:pPr lvl="1"/>
            <a:r>
              <a:rPr lang="en-ZA" sz="2600" dirty="0"/>
              <a:t>Inform the assessor when he/she is ready to be assessed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Roles and Responsibilities of Role Players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251</a:t>
            </a:fld>
            <a:endParaRPr lang="en-ZA" dirty="0"/>
          </a:p>
        </p:txBody>
      </p:sp>
      <p:sp>
        <p:nvSpPr>
          <p:cNvPr id="5" name="Content Placeholder 4"/>
          <p:cNvSpPr>
            <a:spLocks noGrp="1"/>
          </p:cNvSpPr>
          <p:nvPr>
            <p:ph sz="quarter" idx="1"/>
          </p:nvPr>
        </p:nvSpPr>
        <p:spPr/>
        <p:txBody>
          <a:bodyPr/>
          <a:lstStyle/>
          <a:p>
            <a:r>
              <a:rPr lang="en-ZA" sz="2800" dirty="0"/>
              <a:t>R</a:t>
            </a:r>
            <a:r>
              <a:rPr lang="en-ZA" sz="2800" b="1" dirty="0"/>
              <a:t>esponsibilities</a:t>
            </a:r>
            <a:r>
              <a:rPr lang="en-ZA" sz="2800" dirty="0"/>
              <a:t> of </a:t>
            </a:r>
            <a:r>
              <a:rPr lang="en-ZA" sz="2800" b="1" dirty="0"/>
              <a:t>candidate:</a:t>
            </a:r>
          </a:p>
          <a:p>
            <a:pPr marL="0" indent="0">
              <a:buNone/>
            </a:pPr>
            <a:endParaRPr lang="en-ZA" sz="2800" b="1" dirty="0"/>
          </a:p>
          <a:p>
            <a:pPr lvl="1" fontAlgn="base"/>
            <a:r>
              <a:rPr lang="en-ZA" sz="2600" dirty="0"/>
              <a:t>Request assessment.</a:t>
            </a:r>
          </a:p>
          <a:p>
            <a:pPr lvl="1" fontAlgn="base"/>
            <a:r>
              <a:rPr lang="en-ZA" sz="2600" dirty="0"/>
              <a:t>Agree with assessor on time and place of  assessment.</a:t>
            </a:r>
          </a:p>
          <a:p>
            <a:pPr lvl="1" fontAlgn="base"/>
            <a:r>
              <a:rPr lang="en-ZA" sz="2600" dirty="0"/>
              <a:t>Complete the assessment plan with assessor.</a:t>
            </a:r>
          </a:p>
          <a:p>
            <a:pPr lvl="1" fontAlgn="base"/>
            <a:r>
              <a:rPr lang="en-ZA" sz="2600" dirty="0"/>
              <a:t>Ensure that assessment can take place without interruption.</a:t>
            </a:r>
          </a:p>
          <a:p>
            <a:pPr lvl="1" fontAlgn="base"/>
            <a:r>
              <a:rPr lang="en-ZA" sz="2600" dirty="0"/>
              <a:t>Prepare for assessment.</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Roles and Responsibilities of Role Players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252</a:t>
            </a:fld>
            <a:endParaRPr lang="en-ZA" dirty="0"/>
          </a:p>
        </p:txBody>
      </p:sp>
      <p:pic>
        <p:nvPicPr>
          <p:cNvPr id="9220" name="Picture 4" descr="C:\Users\Nortje\Pictures\Business LR (1)\shutterstock_92953498 LR.jpg"/>
          <p:cNvPicPr>
            <a:picLocks noChangeAspect="1" noChangeArrowheads="1"/>
          </p:cNvPicPr>
          <p:nvPr/>
        </p:nvPicPr>
        <p:blipFill rotWithShape="1">
          <a:blip r:embed="rId2">
            <a:extLst>
              <a:ext uri="{28A0092B-C50C-407E-A947-70E740481C1C}">
                <a14:useLocalDpi xmlns:a14="http://schemas.microsoft.com/office/drawing/2010/main" val="0"/>
              </a:ext>
            </a:extLst>
          </a:blip>
          <a:srcRect b="10006"/>
          <a:stretch/>
        </p:blipFill>
        <p:spPr bwMode="auto">
          <a:xfrm>
            <a:off x="5531610" y="2420888"/>
            <a:ext cx="3360870" cy="3024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a:xfrm>
            <a:off x="467544" y="1413296"/>
            <a:ext cx="5328592" cy="4680000"/>
          </a:xfrm>
        </p:spPr>
        <p:txBody>
          <a:bodyPr/>
          <a:lstStyle/>
          <a:p>
            <a:r>
              <a:rPr lang="en-ZA" sz="2800" dirty="0"/>
              <a:t>The </a:t>
            </a:r>
            <a:r>
              <a:rPr lang="en-ZA" sz="2800" b="1" dirty="0"/>
              <a:t>evidence facilitator</a:t>
            </a:r>
            <a:r>
              <a:rPr lang="en-ZA" dirty="0"/>
              <a:t>:</a:t>
            </a:r>
          </a:p>
          <a:p>
            <a:pPr marL="0" indent="0">
              <a:buNone/>
            </a:pPr>
            <a:endParaRPr lang="en-ZA" dirty="0"/>
          </a:p>
          <a:p>
            <a:pPr lvl="1"/>
            <a:r>
              <a:rPr lang="en-ZA" sz="2600" dirty="0"/>
              <a:t>is a person who works within particular contexts, under supervision of registered assessors, </a:t>
            </a:r>
          </a:p>
          <a:p>
            <a:pPr lvl="1"/>
            <a:r>
              <a:rPr lang="en-ZA" sz="2600" dirty="0"/>
              <a:t>helps candidates gather, produce and organise evidence for presentation for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Roles and Responsibilities of Role Players</a:t>
            </a:r>
            <a:endParaRPr lang="en-ZA" sz="36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253</a:t>
            </a:fld>
            <a:endParaRPr lang="en-ZA" dirty="0"/>
          </a:p>
        </p:txBody>
      </p:sp>
      <p:sp>
        <p:nvSpPr>
          <p:cNvPr id="5" name="Content Placeholder 4"/>
          <p:cNvSpPr>
            <a:spLocks noGrp="1"/>
          </p:cNvSpPr>
          <p:nvPr>
            <p:ph sz="quarter" idx="1"/>
          </p:nvPr>
        </p:nvSpPr>
        <p:spPr>
          <a:xfrm>
            <a:off x="467544" y="1484784"/>
            <a:ext cx="8219256" cy="4680000"/>
          </a:xfrm>
        </p:spPr>
        <p:txBody>
          <a:bodyPr>
            <a:normAutofit/>
          </a:bodyPr>
          <a:lstStyle/>
          <a:p>
            <a:r>
              <a:rPr lang="en-ZA" sz="2800" b="1" dirty="0"/>
              <a:t>Role </a:t>
            </a:r>
            <a:r>
              <a:rPr lang="en-ZA" sz="2800" dirty="0"/>
              <a:t>of </a:t>
            </a:r>
            <a:r>
              <a:rPr lang="en-ZA" sz="2800" b="1" dirty="0"/>
              <a:t>assessor</a:t>
            </a:r>
            <a:r>
              <a:rPr lang="en-ZA" sz="2800" dirty="0"/>
              <a:t>:</a:t>
            </a:r>
          </a:p>
          <a:p>
            <a:pPr marL="0" indent="0">
              <a:buNone/>
            </a:pPr>
            <a:endParaRPr lang="en-ZA" sz="2800" dirty="0"/>
          </a:p>
          <a:p>
            <a:pPr lvl="1"/>
            <a:r>
              <a:rPr lang="en-ZA" sz="2600" dirty="0"/>
              <a:t>Plan for assessment.</a:t>
            </a:r>
          </a:p>
          <a:p>
            <a:pPr lvl="1" fontAlgn="base"/>
            <a:r>
              <a:rPr lang="en-ZA" sz="2600" dirty="0"/>
              <a:t>Prepare candidate for assessment. </a:t>
            </a:r>
          </a:p>
          <a:p>
            <a:pPr lvl="1" fontAlgn="base"/>
            <a:r>
              <a:rPr lang="en-ZA" sz="2600" dirty="0"/>
              <a:t>Conduct assessment according to established assessment principles </a:t>
            </a:r>
          </a:p>
          <a:p>
            <a:pPr lvl="1" fontAlgn="base"/>
            <a:r>
              <a:rPr lang="en-ZA" sz="2600" dirty="0"/>
              <a:t>Decide whether candidate is competent or not yet competent.</a:t>
            </a:r>
          </a:p>
          <a:p>
            <a:pPr lvl="1" fontAlgn="base"/>
            <a:r>
              <a:rPr lang="en-ZA" sz="2600" dirty="0"/>
              <a:t>Collect evidence of candidate’s performance.</a:t>
            </a:r>
          </a:p>
          <a:p>
            <a:pPr lvl="1" fontAlgn="base"/>
            <a:r>
              <a:rPr lang="en-ZA" sz="2600" dirty="0"/>
              <a:t>Evaluate and judge evidence.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Roles and Responsibilities of Role Players</a:t>
            </a:r>
            <a:endParaRPr lang="en-ZA" sz="3600" dirty="0"/>
          </a:p>
        </p:txBody>
      </p:sp>
      <p:sp>
        <p:nvSpPr>
          <p:cNvPr id="3" name="Footer Placeholder 2"/>
          <p:cNvSpPr>
            <a:spLocks noGrp="1"/>
          </p:cNvSpPr>
          <p:nvPr>
            <p:ph type="ftr" sz="quarter" idx="4294967295"/>
          </p:nvPr>
        </p:nvSpPr>
        <p:spPr>
          <a:xfrm>
            <a:off x="3635896" y="6309320"/>
            <a:ext cx="2304256" cy="392088"/>
          </a:xfrm>
          <a:prstGeom prst="rect">
            <a:avLst/>
          </a:prstGeom>
        </p:spPr>
        <p:txBody>
          <a:bodyPr/>
          <a:lstStyle/>
          <a:p>
            <a:r>
              <a:rPr lang="en-US" dirty="0"/>
              <a:t>© ENJO Consultants cc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254</a:t>
            </a:fld>
            <a:endParaRPr lang="en-ZA" dirty="0"/>
          </a:p>
        </p:txBody>
      </p:sp>
      <p:sp>
        <p:nvSpPr>
          <p:cNvPr id="5" name="Content Placeholder 4"/>
          <p:cNvSpPr>
            <a:spLocks noGrp="1"/>
          </p:cNvSpPr>
          <p:nvPr>
            <p:ph sz="quarter" idx="1"/>
          </p:nvPr>
        </p:nvSpPr>
        <p:spPr/>
        <p:txBody>
          <a:bodyPr>
            <a:normAutofit/>
          </a:bodyPr>
          <a:lstStyle/>
          <a:p>
            <a:pPr fontAlgn="base"/>
            <a:r>
              <a:rPr lang="en-ZA" sz="2800" b="1" dirty="0"/>
              <a:t>Role </a:t>
            </a:r>
            <a:r>
              <a:rPr lang="en-ZA" sz="2800" dirty="0"/>
              <a:t>of </a:t>
            </a:r>
            <a:r>
              <a:rPr lang="en-ZA" sz="2800" b="1" dirty="0"/>
              <a:t>assessor</a:t>
            </a:r>
            <a:r>
              <a:rPr lang="en-ZA" dirty="0"/>
              <a:t>:</a:t>
            </a:r>
          </a:p>
          <a:p>
            <a:pPr marL="0" indent="0" fontAlgn="base">
              <a:buNone/>
            </a:pPr>
            <a:endParaRPr lang="en-ZA" dirty="0"/>
          </a:p>
          <a:p>
            <a:pPr lvl="1" fontAlgn="base"/>
            <a:r>
              <a:rPr lang="en-ZA" sz="2600" dirty="0"/>
              <a:t>Record assessment decision.</a:t>
            </a:r>
          </a:p>
          <a:p>
            <a:pPr lvl="1" fontAlgn="base"/>
            <a:r>
              <a:rPr lang="en-ZA" sz="2600" dirty="0"/>
              <a:t>Provide feedback to candidate.</a:t>
            </a:r>
          </a:p>
          <a:p>
            <a:pPr lvl="1" fontAlgn="base"/>
            <a:r>
              <a:rPr lang="en-ZA" sz="2600" dirty="0"/>
              <a:t>Complete all documentation and forward to ETQA.</a:t>
            </a:r>
          </a:p>
          <a:p>
            <a:pPr lvl="1" fontAlgn="base"/>
            <a:r>
              <a:rPr lang="en-ZA" sz="2600" dirty="0"/>
              <a:t>Regularly review assessment process and implement changes as and when required.</a:t>
            </a:r>
          </a:p>
          <a:p>
            <a:pPr lvl="1" fontAlgn="base"/>
            <a:r>
              <a:rPr lang="en-ZA" sz="2600" dirty="0"/>
              <a:t>Comply with all moderation and ETQA requirements.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Roles and Responsibilities of Role Players</a:t>
            </a:r>
            <a:endParaRPr lang="en-ZA" dirty="0"/>
          </a:p>
        </p:txBody>
      </p:sp>
      <p:sp>
        <p:nvSpPr>
          <p:cNvPr id="3" name="Footer Placeholder 2"/>
          <p:cNvSpPr>
            <a:spLocks noGrp="1"/>
          </p:cNvSpPr>
          <p:nvPr>
            <p:ph type="ftr" sz="quarter" idx="4294967295"/>
          </p:nvPr>
        </p:nvSpPr>
        <p:spPr>
          <a:xfrm>
            <a:off x="3635896" y="6309320"/>
            <a:ext cx="2304256" cy="392088"/>
          </a:xfrm>
          <a:prstGeom prst="rect">
            <a:avLst/>
          </a:prstGeom>
        </p:spPr>
        <p:txBody>
          <a:bodyPr/>
          <a:lstStyle/>
          <a:p>
            <a:r>
              <a:rPr lang="en-US" dirty="0"/>
              <a:t>© ENJO Consultants cc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255</a:t>
            </a:fld>
            <a:endParaRPr lang="en-ZA" dirty="0"/>
          </a:p>
        </p:txBody>
      </p:sp>
      <p:sp>
        <p:nvSpPr>
          <p:cNvPr id="5" name="Content Placeholder 4"/>
          <p:cNvSpPr>
            <a:spLocks noGrp="1"/>
          </p:cNvSpPr>
          <p:nvPr>
            <p:ph sz="quarter" idx="1"/>
          </p:nvPr>
        </p:nvSpPr>
        <p:spPr/>
        <p:txBody>
          <a:bodyPr>
            <a:normAutofit/>
          </a:bodyPr>
          <a:lstStyle/>
          <a:p>
            <a:r>
              <a:rPr lang="en-ZA" sz="2800" b="1" dirty="0"/>
              <a:t>Internal moderator’s functions</a:t>
            </a:r>
            <a:r>
              <a:rPr lang="en-ZA" sz="2800" dirty="0"/>
              <a:t> are to:</a:t>
            </a:r>
          </a:p>
          <a:p>
            <a:pPr marL="0" indent="0">
              <a:buNone/>
            </a:pPr>
            <a:endParaRPr lang="en-ZA" sz="2800" dirty="0"/>
          </a:p>
          <a:p>
            <a:pPr lvl="1" fontAlgn="base"/>
            <a:r>
              <a:rPr lang="en-ZA" sz="2600" dirty="0"/>
              <a:t>Gather appropriate assessment and moderation documents.</a:t>
            </a:r>
          </a:p>
          <a:p>
            <a:pPr lvl="1" fontAlgn="base"/>
            <a:r>
              <a:rPr lang="en-ZA" sz="2600" dirty="0"/>
              <a:t>Moderate assessment practices </a:t>
            </a:r>
          </a:p>
          <a:p>
            <a:pPr lvl="1" fontAlgn="base"/>
            <a:r>
              <a:rPr lang="en-ZA" sz="2600" dirty="0"/>
              <a:t>Ensure that assessment practices comply with organisational and national requirements.</a:t>
            </a:r>
          </a:p>
          <a:p>
            <a:pPr lvl="1" fontAlgn="base"/>
            <a:r>
              <a:rPr lang="en-ZA" sz="2600" dirty="0"/>
              <a:t>Ensure that unit standards and related assessment documents are appropriately used by assessors.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Roles and Responsibilities of Role Players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256</a:t>
            </a:fld>
            <a:endParaRPr lang="en-ZA" dirty="0"/>
          </a:p>
        </p:txBody>
      </p:sp>
      <p:sp>
        <p:nvSpPr>
          <p:cNvPr id="5" name="Content Placeholder 4"/>
          <p:cNvSpPr>
            <a:spLocks noGrp="1"/>
          </p:cNvSpPr>
          <p:nvPr>
            <p:ph sz="quarter" idx="1"/>
          </p:nvPr>
        </p:nvSpPr>
        <p:spPr/>
        <p:txBody>
          <a:bodyPr>
            <a:normAutofit/>
          </a:bodyPr>
          <a:lstStyle/>
          <a:p>
            <a:r>
              <a:rPr lang="en-ZA" sz="2800" b="1" dirty="0"/>
              <a:t>Internal moderator’s functions </a:t>
            </a:r>
            <a:r>
              <a:rPr lang="en-ZA" sz="2800" dirty="0"/>
              <a:t>are to:</a:t>
            </a:r>
          </a:p>
          <a:p>
            <a:pPr marL="0" indent="0">
              <a:buNone/>
            </a:pPr>
            <a:endParaRPr lang="en-ZA" sz="2400" dirty="0"/>
          </a:p>
          <a:p>
            <a:pPr lvl="1" fontAlgn="base"/>
            <a:r>
              <a:rPr lang="en-ZA" sz="2600" dirty="0"/>
              <a:t>Retrieve and record assessment information on a database.</a:t>
            </a:r>
          </a:p>
          <a:p>
            <a:pPr lvl="1" fontAlgn="base"/>
            <a:r>
              <a:rPr lang="en-ZA" sz="2600" dirty="0"/>
              <a:t>Monitor assessment processes.</a:t>
            </a:r>
          </a:p>
          <a:p>
            <a:pPr lvl="1" fontAlgn="base"/>
            <a:r>
              <a:rPr lang="en-ZA" sz="2600" dirty="0"/>
              <a:t>Draw conclusions about competence of assessor based on national assessor standards.</a:t>
            </a:r>
          </a:p>
          <a:p>
            <a:endParaRPr lang="en-ZA" dirty="0"/>
          </a:p>
        </p:txBody>
      </p:sp>
    </p:spTree>
    <p:extLst>
      <p:ext uri="{BB962C8B-B14F-4D97-AF65-F5344CB8AC3E}">
        <p14:creationId xmlns:p14="http://schemas.microsoft.com/office/powerpoint/2010/main" val="73798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Roles and Responsibilities of Role Players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257</a:t>
            </a:fld>
            <a:endParaRPr lang="en-ZA" dirty="0"/>
          </a:p>
        </p:txBody>
      </p:sp>
      <p:sp>
        <p:nvSpPr>
          <p:cNvPr id="5" name="Content Placeholder 4"/>
          <p:cNvSpPr>
            <a:spLocks noGrp="1"/>
          </p:cNvSpPr>
          <p:nvPr>
            <p:ph sz="quarter" idx="1"/>
          </p:nvPr>
        </p:nvSpPr>
        <p:spPr/>
        <p:txBody>
          <a:bodyPr>
            <a:normAutofit lnSpcReduction="10000"/>
          </a:bodyPr>
          <a:lstStyle/>
          <a:p>
            <a:r>
              <a:rPr lang="en-ZA" sz="2800" b="1" dirty="0"/>
              <a:t>Internal moderator’s functions </a:t>
            </a:r>
            <a:r>
              <a:rPr lang="en-ZA" sz="2800" dirty="0"/>
              <a:t>are to:</a:t>
            </a:r>
          </a:p>
          <a:p>
            <a:pPr marL="0" indent="0">
              <a:buNone/>
            </a:pPr>
            <a:endParaRPr lang="en-ZA" sz="2400" dirty="0"/>
          </a:p>
          <a:p>
            <a:pPr lvl="1" fontAlgn="base"/>
            <a:r>
              <a:rPr lang="en-ZA" sz="2600" dirty="0"/>
              <a:t>Ensure that unit standards and assessment documents are appropriately used by assessors.</a:t>
            </a:r>
          </a:p>
          <a:p>
            <a:pPr lvl="1" fontAlgn="base"/>
            <a:r>
              <a:rPr lang="en-ZA" sz="2600" dirty="0"/>
              <a:t>Retrieve and record assessment information on a database.</a:t>
            </a:r>
          </a:p>
          <a:p>
            <a:pPr lvl="1" fontAlgn="base"/>
            <a:r>
              <a:rPr lang="en-ZA" sz="2600" dirty="0"/>
              <a:t>Monitor assessment processes.</a:t>
            </a:r>
          </a:p>
          <a:p>
            <a:pPr lvl="1" fontAlgn="base"/>
            <a:r>
              <a:rPr lang="en-ZA" sz="2600" dirty="0"/>
              <a:t>Draw conclusions about the competence of assessor based on national assessor standards.</a:t>
            </a:r>
          </a:p>
          <a:p>
            <a:pPr lvl="1" fontAlgn="base"/>
            <a:r>
              <a:rPr lang="en-ZA" sz="2600" dirty="0"/>
              <a:t>Check results and decisions of assessors for consistency. </a:t>
            </a:r>
          </a:p>
          <a:p>
            <a:endParaRPr lang="en-ZA" dirty="0"/>
          </a:p>
        </p:txBody>
      </p:sp>
    </p:spTree>
    <p:extLst>
      <p:ext uri="{BB962C8B-B14F-4D97-AF65-F5344CB8AC3E}">
        <p14:creationId xmlns:p14="http://schemas.microsoft.com/office/powerpoint/2010/main" val="98992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Roles and Responsibilities of Role Players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258</a:t>
            </a:fld>
            <a:endParaRPr lang="en-ZA" dirty="0"/>
          </a:p>
        </p:txBody>
      </p:sp>
      <p:sp>
        <p:nvSpPr>
          <p:cNvPr id="5" name="Content Placeholder 4"/>
          <p:cNvSpPr>
            <a:spLocks noGrp="1"/>
          </p:cNvSpPr>
          <p:nvPr>
            <p:ph sz="quarter" idx="1"/>
          </p:nvPr>
        </p:nvSpPr>
        <p:spPr>
          <a:xfrm>
            <a:off x="474934" y="1530300"/>
            <a:ext cx="8219256" cy="4202956"/>
          </a:xfrm>
        </p:spPr>
        <p:txBody>
          <a:bodyPr>
            <a:normAutofit/>
          </a:bodyPr>
          <a:lstStyle/>
          <a:p>
            <a:pPr fontAlgn="base"/>
            <a:r>
              <a:rPr lang="en-ZA" sz="2800" b="1" dirty="0"/>
              <a:t>Internal moderator’s functions </a:t>
            </a:r>
            <a:r>
              <a:rPr lang="en-ZA" sz="2800" dirty="0"/>
              <a:t>are to:</a:t>
            </a:r>
          </a:p>
          <a:p>
            <a:pPr marL="0" indent="0" fontAlgn="base">
              <a:buNone/>
            </a:pPr>
            <a:endParaRPr lang="en-ZA" dirty="0"/>
          </a:p>
          <a:p>
            <a:pPr lvl="1" fontAlgn="base"/>
            <a:r>
              <a:rPr lang="en-ZA" sz="2600" dirty="0"/>
              <a:t>Recommend future improvements to assessment practices.</a:t>
            </a:r>
          </a:p>
          <a:p>
            <a:pPr lvl="1" fontAlgn="base"/>
            <a:r>
              <a:rPr lang="en-ZA" sz="2600" dirty="0"/>
              <a:t>Provide assessors with accurate guidance, advice and support.</a:t>
            </a:r>
          </a:p>
          <a:p>
            <a:pPr lvl="1" fontAlgn="base"/>
            <a:r>
              <a:rPr lang="en-ZA" sz="2600" dirty="0"/>
              <a:t>Give feedback on assessor’s methods, approach and use of evidence.</a:t>
            </a:r>
          </a:p>
          <a:p>
            <a:pPr lvl="1" fontAlgn="base"/>
            <a:r>
              <a:rPr lang="en-ZA" sz="2600" dirty="0"/>
              <a:t>Liaise with external moderator and ETQA.</a:t>
            </a: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Roles and Responsibilities of Role Players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259</a:t>
            </a:fld>
            <a:endParaRPr lang="en-ZA" dirty="0"/>
          </a:p>
        </p:txBody>
      </p:sp>
      <p:sp>
        <p:nvSpPr>
          <p:cNvPr id="5" name="Content Placeholder 4"/>
          <p:cNvSpPr>
            <a:spLocks noGrp="1"/>
          </p:cNvSpPr>
          <p:nvPr>
            <p:ph sz="quarter" idx="1"/>
          </p:nvPr>
        </p:nvSpPr>
        <p:spPr>
          <a:xfrm>
            <a:off x="467544" y="1196752"/>
            <a:ext cx="8219256" cy="1368152"/>
          </a:xfrm>
        </p:spPr>
        <p:txBody>
          <a:bodyPr/>
          <a:lstStyle/>
          <a:p>
            <a:r>
              <a:rPr lang="en-ZA" b="1" dirty="0"/>
              <a:t>External moderation </a:t>
            </a:r>
            <a:r>
              <a:rPr lang="en-ZA" dirty="0"/>
              <a:t>ensures  two or more providers delivering same unit standards /qualifications  assess consistently to same standard</a:t>
            </a:r>
          </a:p>
          <a:p>
            <a:endParaRPr lang="en-ZA" dirty="0"/>
          </a:p>
        </p:txBody>
      </p:sp>
      <p:graphicFrame>
        <p:nvGraphicFramePr>
          <p:cNvPr id="6" name="Diagram 5"/>
          <p:cNvGraphicFramePr/>
          <p:nvPr>
            <p:extLst>
              <p:ext uri="{D42A27DB-BD31-4B8C-83A1-F6EECF244321}">
                <p14:modId xmlns:p14="http://schemas.microsoft.com/office/powerpoint/2010/main" val="657873742"/>
              </p:ext>
            </p:extLst>
          </p:nvPr>
        </p:nvGraphicFramePr>
        <p:xfrm>
          <a:off x="755576" y="2852936"/>
          <a:ext cx="7272808"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C5B7F61-322D-428C-A75B-E79D18160ED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E2F73C8-25F2-4425-8614-7F5681A99C6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937821F-E41E-4299-BA26-FDDBCDB64FB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DF28A4A-D04E-43A6-ABD6-99AF91B6B07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7DCBB5F-C0AB-41C0-9619-976C2FFBEF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Rectangle 4"/>
          <p:cNvSpPr/>
          <p:nvPr/>
        </p:nvSpPr>
        <p:spPr>
          <a:xfrm>
            <a:off x="611560" y="1256577"/>
            <a:ext cx="7704856" cy="4524315"/>
          </a:xfrm>
          <a:prstGeom prst="rect">
            <a:avLst/>
          </a:prstGeom>
        </p:spPr>
        <p:txBody>
          <a:bodyPr wrap="square">
            <a:spAutoFit/>
          </a:bodyPr>
          <a:lstStyle/>
          <a:p>
            <a:r>
              <a:rPr lang="en-ZA" sz="2800" b="1" dirty="0"/>
              <a:t>Enjo Assessment Process:</a:t>
            </a:r>
          </a:p>
          <a:p>
            <a:endParaRPr lang="en-ZA" sz="2800" b="1" dirty="0"/>
          </a:p>
          <a:p>
            <a:pPr lvl="1" algn="just">
              <a:buClr>
                <a:schemeClr val="accent4">
                  <a:lumMod val="75000"/>
                </a:schemeClr>
              </a:buClr>
            </a:pPr>
            <a:r>
              <a:rPr lang="en-ZA" sz="2600" dirty="0">
                <a:latin typeface="Calibri" pitchFamily="34" charset="0"/>
              </a:rPr>
              <a:t>Learners have the right to:</a:t>
            </a:r>
          </a:p>
          <a:p>
            <a:pPr marL="800100" lvl="1" indent="-342900" algn="just">
              <a:buClr>
                <a:schemeClr val="accent4">
                  <a:lumMod val="75000"/>
                </a:schemeClr>
              </a:buClr>
              <a:buFont typeface="Arial" panose="020B0604020202020204" pitchFamily="34" charset="0"/>
              <a:buChar char="•"/>
            </a:pPr>
            <a:r>
              <a:rPr lang="en-ZA" sz="2600" dirty="0">
                <a:latin typeface="Calibri" pitchFamily="34" charset="0"/>
              </a:rPr>
              <a:t>be informed </a:t>
            </a:r>
            <a:r>
              <a:rPr lang="en-ZA" sz="2600" b="1" dirty="0">
                <a:latin typeface="Calibri" pitchFamily="34" charset="0"/>
              </a:rPr>
              <a:t>when</a:t>
            </a:r>
            <a:r>
              <a:rPr lang="en-ZA" sz="2600" dirty="0">
                <a:latin typeface="Calibri" pitchFamily="34" charset="0"/>
              </a:rPr>
              <a:t> and how assessments are conducted</a:t>
            </a:r>
            <a:endParaRPr lang="en-US" sz="2600" dirty="0">
              <a:latin typeface="Calibri" pitchFamily="34" charset="0"/>
            </a:endParaRPr>
          </a:p>
          <a:p>
            <a:pPr marL="800100" lvl="1" indent="-342900" algn="just">
              <a:buClr>
                <a:schemeClr val="accent4">
                  <a:lumMod val="75000"/>
                </a:schemeClr>
              </a:buClr>
              <a:buFont typeface="Arial" panose="020B0604020202020204" pitchFamily="34" charset="0"/>
              <a:buChar char="•"/>
            </a:pPr>
            <a:r>
              <a:rPr lang="en-ZA" sz="2600" b="1" dirty="0">
                <a:latin typeface="Calibri" pitchFamily="34" charset="0"/>
              </a:rPr>
              <a:t>appeal</a:t>
            </a:r>
            <a:r>
              <a:rPr lang="en-ZA" sz="2600" dirty="0">
                <a:latin typeface="Calibri" pitchFamily="34" charset="0"/>
              </a:rPr>
              <a:t> against an assessment conducted.</a:t>
            </a:r>
            <a:endParaRPr lang="en-US" sz="2600" dirty="0">
              <a:latin typeface="Calibri" pitchFamily="34" charset="0"/>
            </a:endParaRPr>
          </a:p>
          <a:p>
            <a:pPr marL="800100" lvl="1" indent="-342900" algn="just">
              <a:buClr>
                <a:schemeClr val="accent4">
                  <a:lumMod val="75000"/>
                </a:schemeClr>
              </a:buClr>
              <a:buFont typeface="Arial" panose="020B0604020202020204" pitchFamily="34" charset="0"/>
              <a:buChar char="•"/>
            </a:pPr>
            <a:r>
              <a:rPr lang="en-ZA" sz="2600" dirty="0">
                <a:latin typeface="Calibri" pitchFamily="34" charset="0"/>
              </a:rPr>
              <a:t>an interpreter subject to the numeracy and literacy level of the skills programme, unit standard or qualification.</a:t>
            </a:r>
            <a:endParaRPr lang="en-US" sz="2600" dirty="0">
              <a:latin typeface="Calibri" pitchFamily="34" charset="0"/>
            </a:endParaRPr>
          </a:p>
          <a:p>
            <a:pPr lvl="1" algn="just" fontAlgn="base">
              <a:buClr>
                <a:schemeClr val="accent4">
                  <a:lumMod val="75000"/>
                </a:schemeClr>
              </a:buClr>
            </a:pPr>
            <a:endParaRPr lang="en-US" sz="2600" dirty="0">
              <a:latin typeface="Calibri" pitchFamily="34" charset="0"/>
            </a:endParaRPr>
          </a:p>
          <a:p>
            <a:endParaRPr lang="en-US" sz="2400" dirty="0"/>
          </a:p>
        </p:txBody>
      </p:sp>
    </p:spTree>
    <p:extLst>
      <p:ext uri="{BB962C8B-B14F-4D97-AF65-F5344CB8AC3E}">
        <p14:creationId xmlns:p14="http://schemas.microsoft.com/office/powerpoint/2010/main" val="415658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Schedule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260</a:t>
            </a:fld>
            <a:endParaRPr lang="en-ZA" dirty="0"/>
          </a:p>
        </p:txBody>
      </p:sp>
      <p:sp>
        <p:nvSpPr>
          <p:cNvPr id="5" name="Content Placeholder 4"/>
          <p:cNvSpPr>
            <a:spLocks noGrp="1"/>
          </p:cNvSpPr>
          <p:nvPr>
            <p:ph sz="quarter" idx="1"/>
          </p:nvPr>
        </p:nvSpPr>
        <p:spPr>
          <a:xfrm>
            <a:off x="2257400" y="2124160"/>
            <a:ext cx="6275040"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All parties need to be notified of the assessment schedule in good time so that they can prepare for  assessment.</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261</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sz="2800" dirty="0"/>
              <a:t>Group discussion. Identify the different role players that will be involved in the assessment of the Communicate Verbally Unit  standard. Discuss their roles and responsibilities. Revisit your answers to Activity 2.2.3 in the PoE.</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normAutofit/>
          </a:bodyPr>
          <a:lstStyle/>
          <a:p>
            <a:r>
              <a:rPr lang="en-ZA" sz="5800" dirty="0"/>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262</a:t>
            </a:fld>
            <a:endParaRPr lang="en-ZA" dirty="0"/>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Ensure that you have completed all the questions of Activity 2.2.</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Pre-Assessment Moderation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263</a:t>
            </a:fld>
            <a:endParaRPr lang="en-ZA" dirty="0"/>
          </a:p>
        </p:txBody>
      </p:sp>
      <p:sp>
        <p:nvSpPr>
          <p:cNvPr id="5" name="Content Placeholder 4"/>
          <p:cNvSpPr>
            <a:spLocks noGrp="1"/>
          </p:cNvSpPr>
          <p:nvPr>
            <p:ph sz="quarter" idx="1"/>
          </p:nvPr>
        </p:nvSpPr>
        <p:spPr>
          <a:xfrm>
            <a:off x="1615106" y="2124160"/>
            <a:ext cx="691733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i="1" dirty="0"/>
              <a:t>SAQA defines moderation as the process which ensures that assessment of  outcomes described in National Qualifications Framework standards or qualifications, is fair, valid and reliable.</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Moderation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264</a:t>
            </a:fld>
            <a:endParaRPr lang="en-ZA" dirty="0"/>
          </a:p>
        </p:txBody>
      </p:sp>
      <p:sp>
        <p:nvSpPr>
          <p:cNvPr id="5" name="Content Placeholder 4"/>
          <p:cNvSpPr>
            <a:spLocks noGrp="1"/>
          </p:cNvSpPr>
          <p:nvPr>
            <p:ph sz="quarter" idx="1"/>
          </p:nvPr>
        </p:nvSpPr>
        <p:spPr/>
        <p:txBody>
          <a:bodyPr/>
          <a:lstStyle/>
          <a:p>
            <a:r>
              <a:rPr lang="en-ZA" sz="2800" b="1" dirty="0"/>
              <a:t>Moderator </a:t>
            </a:r>
            <a:r>
              <a:rPr lang="en-ZA" sz="2800" dirty="0"/>
              <a:t>ensures that an assessor:</a:t>
            </a:r>
          </a:p>
          <a:p>
            <a:pPr marL="0" indent="0">
              <a:buNone/>
            </a:pPr>
            <a:endParaRPr lang="en-ZA" sz="2800" dirty="0"/>
          </a:p>
          <a:p>
            <a:pPr lvl="1"/>
            <a:r>
              <a:rPr lang="en-ZA" sz="2600" dirty="0"/>
              <a:t>followed procedures prescribed and </a:t>
            </a:r>
          </a:p>
          <a:p>
            <a:pPr lvl="1"/>
            <a:r>
              <a:rPr lang="en-ZA" sz="2600" dirty="0"/>
              <a:t>arrives at a well-founded decision as to competency of a learner</a:t>
            </a:r>
            <a:r>
              <a:rPr lang="en-ZA" dirty="0"/>
              <a:t>.</a:t>
            </a:r>
          </a:p>
        </p:txBody>
      </p:sp>
      <p:pic>
        <p:nvPicPr>
          <p:cNvPr id="6" name="Picture 2" descr="C:\Users\Nortje\Pictures\Business LR (1)\shutterstock_11304596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89040"/>
            <a:ext cx="3384376" cy="26985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Pre-Assessment Moderation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265</a:t>
            </a:fld>
            <a:endParaRPr lang="en-ZA" dirty="0"/>
          </a:p>
        </p:txBody>
      </p:sp>
      <p:graphicFrame>
        <p:nvGraphicFramePr>
          <p:cNvPr id="6" name="Diagram 5"/>
          <p:cNvGraphicFramePr/>
          <p:nvPr>
            <p:extLst>
              <p:ext uri="{D42A27DB-BD31-4B8C-83A1-F6EECF244321}">
                <p14:modId xmlns:p14="http://schemas.microsoft.com/office/powerpoint/2010/main" val="3351631814"/>
              </p:ext>
            </p:extLst>
          </p:nvPr>
        </p:nvGraphicFramePr>
        <p:xfrm>
          <a:off x="755576" y="1397000"/>
          <a:ext cx="75608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7D1CF35-2211-41C3-9C39-9BD278D21F8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0CA8A24-689E-4C2A-89AB-361C30D74A1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A0DC620-30A5-405B-A5C7-C538BA8172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Pre-Assessment Moderation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266</a:t>
            </a:fld>
            <a:endParaRPr lang="en-ZA" dirty="0"/>
          </a:p>
        </p:txBody>
      </p:sp>
      <p:graphicFrame>
        <p:nvGraphicFramePr>
          <p:cNvPr id="6" name="Diagram 5"/>
          <p:cNvGraphicFramePr/>
          <p:nvPr>
            <p:extLst>
              <p:ext uri="{D42A27DB-BD31-4B8C-83A1-F6EECF244321}">
                <p14:modId xmlns:p14="http://schemas.microsoft.com/office/powerpoint/2010/main" val="892365832"/>
              </p:ext>
            </p:extLst>
          </p:nvPr>
        </p:nvGraphicFramePr>
        <p:xfrm>
          <a:off x="683568" y="1124744"/>
          <a:ext cx="7848872"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11560" y="5847655"/>
            <a:ext cx="8064896" cy="461665"/>
          </a:xfrm>
          <a:prstGeom prst="rect">
            <a:avLst/>
          </a:prstGeom>
          <a:solidFill>
            <a:schemeClr val="accent5">
              <a:lumMod val="75000"/>
            </a:schemeClr>
          </a:solidFill>
        </p:spPr>
        <p:txBody>
          <a:bodyPr wrap="square" rtlCol="0">
            <a:spAutoFit/>
          </a:bodyPr>
          <a:lstStyle/>
          <a:p>
            <a:r>
              <a:rPr lang="en-US" sz="2400" dirty="0">
                <a:solidFill>
                  <a:schemeClr val="bg1"/>
                </a:solidFill>
              </a:rPr>
              <a:t>Moderator approves use of Assessment Instruments in writing</a:t>
            </a:r>
          </a:p>
        </p:txBody>
      </p:sp>
    </p:spTree>
    <p:extLst>
      <p:ext uri="{BB962C8B-B14F-4D97-AF65-F5344CB8AC3E}">
        <p14:creationId xmlns:p14="http://schemas.microsoft.com/office/powerpoint/2010/main" val="29179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2A67808-F198-4F9D-AACD-BBFD4A0A566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E4F2538-D4A9-45B7-8003-0EE06EC953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90EADE48-A5F7-437E-A8D4-D1D47DD6E96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6633E22-A3E3-4956-A298-23799824E31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D70E7CF-75D4-4D24-88BE-4F8C40015EA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26D743C2-AB07-4D56-8F0C-BAD59C60C38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9" grpId="0"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267</a:t>
            </a:fld>
            <a:endParaRPr lang="en-ZA" dirty="0"/>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Activity 2.3 in your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the Candidate for Assessment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268</a:t>
            </a:fld>
            <a:endParaRPr lang="en-ZA" dirty="0"/>
          </a:p>
        </p:txBody>
      </p:sp>
      <p:sp>
        <p:nvSpPr>
          <p:cNvPr id="5" name="Content Placeholder 4"/>
          <p:cNvSpPr>
            <a:spLocks noGrp="1"/>
          </p:cNvSpPr>
          <p:nvPr>
            <p:ph sz="quarter" idx="1"/>
          </p:nvPr>
        </p:nvSpPr>
        <p:spPr/>
        <p:txBody>
          <a:bodyPr/>
          <a:lstStyle/>
          <a:p>
            <a:r>
              <a:rPr lang="en-ZA" sz="2800" b="1" dirty="0"/>
              <a:t>Discuss</a:t>
            </a:r>
          </a:p>
          <a:p>
            <a:pPr marL="0" indent="0">
              <a:buNone/>
            </a:pPr>
            <a:endParaRPr lang="en-ZA" sz="2800" b="1" dirty="0"/>
          </a:p>
          <a:p>
            <a:pPr lvl="1"/>
            <a:r>
              <a:rPr lang="en-ZA" sz="2600" dirty="0"/>
              <a:t>Purpose of assessment</a:t>
            </a:r>
          </a:p>
          <a:p>
            <a:pPr lvl="1"/>
            <a:r>
              <a:rPr lang="en-ZA" sz="2600" dirty="0"/>
              <a:t>Assessment process</a:t>
            </a:r>
          </a:p>
          <a:p>
            <a:pPr lvl="1"/>
            <a:r>
              <a:rPr lang="en-ZA" sz="2600" dirty="0"/>
              <a:t>Kinds of assessment activities </a:t>
            </a:r>
          </a:p>
          <a:p>
            <a:pPr lvl="1"/>
            <a:r>
              <a:rPr lang="en-ZA" sz="2600" dirty="0"/>
              <a:t>Standard and level of performance expected</a:t>
            </a:r>
          </a:p>
          <a:p>
            <a:pPr lvl="1"/>
            <a:r>
              <a:rPr lang="en-ZA" sz="2600" dirty="0"/>
              <a:t>Type and amount of evidence to be collected</a:t>
            </a:r>
          </a:p>
          <a:p>
            <a:pPr lvl="1"/>
            <a:r>
              <a:rPr lang="en-ZA" sz="2600" dirty="0"/>
              <a:t>Role and responsibilities regarding  collection of evidence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269</a:t>
            </a:fld>
            <a:endParaRPr lang="en-ZA" dirty="0"/>
          </a:p>
        </p:txBody>
      </p:sp>
      <p:sp>
        <p:nvSpPr>
          <p:cNvPr id="6" name="Content Placeholder 4"/>
          <p:cNvSpPr txBox="1">
            <a:spLocks/>
          </p:cNvSpPr>
          <p:nvPr/>
        </p:nvSpPr>
        <p:spPr>
          <a:xfrm>
            <a:off x="2257400" y="2124160"/>
            <a:ext cx="6275040" cy="3672408"/>
          </a:xfrm>
          <a:prstGeom prst="rect">
            <a:avLst/>
          </a:prstGeom>
          <a:solidFill>
            <a:schemeClr val="accent5"/>
          </a:solidFill>
          <a:ln w="2857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Wingdings 2"/>
              <a:buChar char=""/>
              <a:defRPr kumimoji="0" sz="2600" kern="1200">
                <a:solidFill>
                  <a:schemeClr val="lt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lt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000" kern="1200">
                <a:solidFill>
                  <a:schemeClr val="lt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000" kern="1200">
                <a:solidFill>
                  <a:schemeClr val="lt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000" kern="1200">
                <a:solidFill>
                  <a:schemeClr val="lt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r>
              <a:rPr lang="en-ZA" i="1" dirty="0"/>
              <a:t>Discussion is important in that, in cases where mature learners are involved, learner may be able to alert the assessor to assessment opportunities that the assessor had not been aware of.</a:t>
            </a:r>
          </a:p>
          <a:p>
            <a:r>
              <a:rPr lang="en-ZA" i="1" dirty="0"/>
              <a:t>The clearer the learner is on assessment, the less likely an appeal against assessment decision can be brought.</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
        <p:nvSpPr>
          <p:cNvPr id="8" name="Title 1"/>
          <p:cNvSpPr>
            <a:spLocks noGrp="1"/>
          </p:cNvSpPr>
          <p:nvPr>
            <p:ph type="title"/>
          </p:nvPr>
        </p:nvSpPr>
        <p:spPr/>
        <p:txBody>
          <a:bodyPr>
            <a:normAutofit fontScale="90000"/>
          </a:bodyPr>
          <a:lstStyle/>
          <a:p>
            <a:r>
              <a:rPr lang="en-US" dirty="0"/>
              <a:t>Preparing the Candidate for Assessment</a:t>
            </a:r>
            <a:endParaRPr lang="en-ZA" dirty="0"/>
          </a:p>
        </p:txBody>
      </p:sp>
    </p:spTree>
    <p:extLst>
      <p:ext uri="{BB962C8B-B14F-4D97-AF65-F5344CB8AC3E}">
        <p14:creationId xmlns:p14="http://schemas.microsoft.com/office/powerpoint/2010/main" val="2642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Rectangle 4"/>
          <p:cNvSpPr/>
          <p:nvPr/>
        </p:nvSpPr>
        <p:spPr>
          <a:xfrm>
            <a:off x="611560" y="1256577"/>
            <a:ext cx="7488832" cy="4955203"/>
          </a:xfrm>
          <a:prstGeom prst="rect">
            <a:avLst/>
          </a:prstGeom>
        </p:spPr>
        <p:txBody>
          <a:bodyPr wrap="square">
            <a:spAutoFit/>
          </a:bodyPr>
          <a:lstStyle/>
          <a:p>
            <a:r>
              <a:rPr lang="en-ZA" sz="2800" b="1" dirty="0"/>
              <a:t>Enjo Assessment Process:</a:t>
            </a:r>
          </a:p>
          <a:p>
            <a:endParaRPr lang="en-ZA" sz="2800" b="1" dirty="0"/>
          </a:p>
          <a:p>
            <a:pPr marL="800100" lvl="1" indent="-342900" algn="just">
              <a:buClr>
                <a:schemeClr val="accent4">
                  <a:lumMod val="75000"/>
                </a:schemeClr>
              </a:buClr>
              <a:buFont typeface="Arial" panose="020B0604020202020204" pitchFamily="34" charset="0"/>
              <a:buChar char="•"/>
            </a:pPr>
            <a:r>
              <a:rPr lang="en-ZA" sz="2600" dirty="0">
                <a:latin typeface="Calibri" pitchFamily="34" charset="0"/>
              </a:rPr>
              <a:t>Facilitation and assessments will be conducted in </a:t>
            </a:r>
            <a:r>
              <a:rPr lang="en-ZA" sz="2600" b="1" dirty="0">
                <a:latin typeface="Calibri" pitchFamily="34" charset="0"/>
              </a:rPr>
              <a:t>English.</a:t>
            </a:r>
            <a:endParaRPr lang="en-US" sz="2600" b="1" dirty="0">
              <a:latin typeface="Calibri" pitchFamily="34" charset="0"/>
            </a:endParaRPr>
          </a:p>
          <a:p>
            <a:pPr marL="800100" lvl="1" indent="-342900" algn="just">
              <a:buClr>
                <a:schemeClr val="accent4">
                  <a:lumMod val="75000"/>
                </a:schemeClr>
              </a:buClr>
              <a:buFont typeface="Arial" panose="020B0604020202020204" pitchFamily="34" charset="0"/>
              <a:buChar char="•"/>
            </a:pPr>
            <a:r>
              <a:rPr lang="en-ZA" sz="2600" dirty="0">
                <a:latin typeface="Calibri" pitchFamily="34" charset="0"/>
              </a:rPr>
              <a:t>Learners </a:t>
            </a:r>
            <a:r>
              <a:rPr lang="en-ZA" sz="2600" b="1" dirty="0">
                <a:latin typeface="Calibri" pitchFamily="34" charset="0"/>
              </a:rPr>
              <a:t>may </a:t>
            </a:r>
            <a:r>
              <a:rPr lang="en-ZA" sz="2600" dirty="0">
                <a:latin typeface="Calibri" pitchFamily="34" charset="0"/>
              </a:rPr>
              <a:t>have an </a:t>
            </a:r>
            <a:r>
              <a:rPr lang="en-ZA" sz="2600" b="1" dirty="0">
                <a:latin typeface="Calibri" pitchFamily="34" charset="0"/>
              </a:rPr>
              <a:t>observer present</a:t>
            </a:r>
            <a:r>
              <a:rPr lang="en-ZA" sz="2600" dirty="0">
                <a:latin typeface="Calibri" pitchFamily="34" charset="0"/>
              </a:rPr>
              <a:t>; however observer may </a:t>
            </a:r>
            <a:r>
              <a:rPr lang="en-ZA" sz="2600" b="1" dirty="0">
                <a:latin typeface="Calibri" pitchFamily="34" charset="0"/>
              </a:rPr>
              <a:t>not partake, comment </a:t>
            </a:r>
            <a:r>
              <a:rPr lang="en-ZA" sz="2600" dirty="0">
                <a:latin typeface="Calibri" pitchFamily="34" charset="0"/>
              </a:rPr>
              <a:t>or </a:t>
            </a:r>
            <a:r>
              <a:rPr lang="en-ZA" sz="2600" b="1" dirty="0">
                <a:latin typeface="Calibri" pitchFamily="34" charset="0"/>
              </a:rPr>
              <a:t>interrupt</a:t>
            </a:r>
            <a:r>
              <a:rPr lang="en-ZA" sz="2600" dirty="0">
                <a:latin typeface="Calibri" pitchFamily="34" charset="0"/>
              </a:rPr>
              <a:t> the assessment process.</a:t>
            </a:r>
            <a:endParaRPr lang="en-US" sz="2600" dirty="0">
              <a:latin typeface="Calibri" pitchFamily="34" charset="0"/>
            </a:endParaRPr>
          </a:p>
          <a:p>
            <a:pPr marL="800100" lvl="1" indent="-342900" algn="just">
              <a:buClr>
                <a:schemeClr val="accent4">
                  <a:lumMod val="75000"/>
                </a:schemeClr>
              </a:buClr>
              <a:buFont typeface="Arial" panose="020B0604020202020204" pitchFamily="34" charset="0"/>
              <a:buChar char="•"/>
            </a:pPr>
            <a:r>
              <a:rPr lang="en-ZA" sz="2600" dirty="0">
                <a:latin typeface="Calibri" pitchFamily="34" charset="0"/>
              </a:rPr>
              <a:t>Assessment </a:t>
            </a:r>
            <a:r>
              <a:rPr lang="en-ZA" sz="2600" b="1" dirty="0">
                <a:latin typeface="Calibri" pitchFamily="34" charset="0"/>
              </a:rPr>
              <a:t>results</a:t>
            </a:r>
            <a:r>
              <a:rPr lang="en-ZA" sz="2600" dirty="0">
                <a:latin typeface="Calibri" pitchFamily="34" charset="0"/>
              </a:rPr>
              <a:t> will be available </a:t>
            </a:r>
            <a:r>
              <a:rPr lang="en-ZA" sz="2600" b="1" dirty="0">
                <a:latin typeface="Calibri" pitchFamily="34" charset="0"/>
              </a:rPr>
              <a:t>as soon as possible</a:t>
            </a:r>
            <a:r>
              <a:rPr lang="en-ZA" sz="2600" dirty="0">
                <a:latin typeface="Calibri" pitchFamily="34" charset="0"/>
              </a:rPr>
              <a:t> after the </a:t>
            </a:r>
            <a:r>
              <a:rPr lang="en-ZA" sz="2600" b="1" dirty="0">
                <a:latin typeface="Calibri" pitchFamily="34" charset="0"/>
              </a:rPr>
              <a:t>final assessment</a:t>
            </a:r>
            <a:r>
              <a:rPr lang="en-ZA" sz="2600" dirty="0">
                <a:latin typeface="Calibri" pitchFamily="34" charset="0"/>
              </a:rPr>
              <a:t>. </a:t>
            </a:r>
          </a:p>
          <a:p>
            <a:pPr marL="800100" lvl="1" indent="-342900" algn="just">
              <a:buClr>
                <a:schemeClr val="accent4">
                  <a:lumMod val="75000"/>
                </a:schemeClr>
              </a:buClr>
              <a:buFont typeface="Arial" panose="020B0604020202020204" pitchFamily="34" charset="0"/>
              <a:buChar char="•"/>
            </a:pPr>
            <a:r>
              <a:rPr lang="en-ZA" sz="2600" dirty="0">
                <a:latin typeface="Calibri" pitchFamily="34" charset="0"/>
              </a:rPr>
              <a:t>Learners may have access to results within normal working hours.</a:t>
            </a:r>
            <a:endParaRPr lang="en-US" sz="2600" dirty="0">
              <a:latin typeface="Calibri" pitchFamily="34" charset="0"/>
            </a:endParaRPr>
          </a:p>
          <a:p>
            <a:pPr lvl="1" algn="just">
              <a:buClr>
                <a:schemeClr val="accent4">
                  <a:lumMod val="75000"/>
                </a:schemeClr>
              </a:buClr>
            </a:pPr>
            <a:endParaRPr lang="en-US" sz="2600" dirty="0">
              <a:latin typeface="Calibri" pitchFamily="34" charset="0"/>
            </a:endParaRPr>
          </a:p>
        </p:txBody>
      </p:sp>
    </p:spTree>
    <p:extLst>
      <p:ext uri="{BB962C8B-B14F-4D97-AF65-F5344CB8AC3E}">
        <p14:creationId xmlns:p14="http://schemas.microsoft.com/office/powerpoint/2010/main" val="71058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the Candidate for Assessment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270</a:t>
            </a:fld>
            <a:endParaRPr lang="en-ZA" dirty="0"/>
          </a:p>
        </p:txBody>
      </p:sp>
      <p:sp>
        <p:nvSpPr>
          <p:cNvPr id="5" name="Content Placeholder 4"/>
          <p:cNvSpPr>
            <a:spLocks noGrp="1"/>
          </p:cNvSpPr>
          <p:nvPr>
            <p:ph sz="quarter" idx="1"/>
          </p:nvPr>
        </p:nvSpPr>
        <p:spPr/>
        <p:txBody>
          <a:bodyPr>
            <a:normAutofit lnSpcReduction="10000"/>
          </a:bodyPr>
          <a:lstStyle/>
          <a:p>
            <a:pPr marL="0" indent="0">
              <a:buNone/>
            </a:pPr>
            <a:r>
              <a:rPr lang="en-ZA" sz="2800" b="1" dirty="0"/>
              <a:t>When preparing candidate for assessment, you need to:</a:t>
            </a:r>
          </a:p>
          <a:p>
            <a:pPr marL="0" indent="0">
              <a:buNone/>
            </a:pPr>
            <a:endParaRPr lang="en-ZA" sz="2800" b="1" dirty="0"/>
          </a:p>
          <a:p>
            <a:pPr lvl="1"/>
            <a:r>
              <a:rPr lang="en-ZA" sz="2600" dirty="0"/>
              <a:t>Put candidate at ease.</a:t>
            </a:r>
          </a:p>
          <a:p>
            <a:pPr lvl="1"/>
            <a:r>
              <a:rPr lang="en-ZA" sz="2600" dirty="0"/>
              <a:t>Explain NQF (in relation to assessment) and  statutory bodies.</a:t>
            </a:r>
          </a:p>
          <a:p>
            <a:pPr lvl="1"/>
            <a:r>
              <a:rPr lang="en-ZA" sz="2600" dirty="0"/>
              <a:t>Explain  purpose of particular assessment.</a:t>
            </a:r>
          </a:p>
          <a:p>
            <a:pPr lvl="1"/>
            <a:r>
              <a:rPr lang="en-ZA" sz="2600" dirty="0"/>
              <a:t>Explain assessment process.</a:t>
            </a:r>
          </a:p>
          <a:p>
            <a:pPr lvl="1"/>
            <a:r>
              <a:rPr lang="en-ZA" sz="2600" dirty="0"/>
              <a:t>Explain assessment methods.</a:t>
            </a:r>
          </a:p>
          <a:p>
            <a:pPr lvl="1"/>
            <a:r>
              <a:rPr lang="en-ZA" sz="2600" dirty="0"/>
              <a:t>Explain roles and responsibilities of players.</a:t>
            </a:r>
          </a:p>
          <a:p>
            <a:pPr lvl="1"/>
            <a:r>
              <a:rPr lang="en-ZA" sz="2600" dirty="0"/>
              <a:t>Explain Appeals Procedure.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to Question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271</a:t>
            </a:fld>
            <a:endParaRPr lang="en-ZA" dirty="0"/>
          </a:p>
        </p:txBody>
      </p:sp>
      <p:pic>
        <p:nvPicPr>
          <p:cNvPr id="12290" name="Picture 2" descr="C:\Users\Nortje\Pictures\Business LR (1)\shutterstock_5139849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348880"/>
            <a:ext cx="3378076" cy="337807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a:xfrm>
            <a:off x="467544" y="1413296"/>
            <a:ext cx="5544616" cy="4680000"/>
          </a:xfrm>
        </p:spPr>
        <p:txBody>
          <a:bodyPr/>
          <a:lstStyle/>
          <a:p>
            <a:r>
              <a:rPr lang="en-ZA" sz="2800" dirty="0"/>
              <a:t>Question the learner on his/her </a:t>
            </a:r>
            <a:r>
              <a:rPr lang="en-ZA" sz="2800" b="1" dirty="0"/>
              <a:t>prior experience</a:t>
            </a:r>
            <a:r>
              <a:rPr lang="en-ZA" sz="2800" dirty="0"/>
              <a:t> to assist in determining:</a:t>
            </a:r>
          </a:p>
          <a:p>
            <a:pPr marL="0" indent="0">
              <a:buNone/>
            </a:pPr>
            <a:endParaRPr lang="en-ZA" sz="2400" dirty="0"/>
          </a:p>
          <a:p>
            <a:pPr lvl="1"/>
            <a:r>
              <a:rPr lang="en-ZA" sz="2600" dirty="0"/>
              <a:t>knowledge </a:t>
            </a:r>
          </a:p>
          <a:p>
            <a:pPr lvl="1"/>
            <a:r>
              <a:rPr lang="en-ZA" sz="2600" dirty="0"/>
              <a:t>skills </a:t>
            </a:r>
          </a:p>
          <a:p>
            <a:pPr lvl="1"/>
            <a:r>
              <a:rPr lang="en-ZA" sz="2600" b="1" dirty="0"/>
              <a:t>relevant unit standards</a:t>
            </a:r>
            <a:r>
              <a:rPr lang="en-ZA" sz="2600" dirty="0"/>
              <a:t> according to </a:t>
            </a:r>
            <a:r>
              <a:rPr lang="en-ZA" sz="2600" b="1" dirty="0"/>
              <a:t>assessment requirements</a:t>
            </a:r>
            <a:r>
              <a:rPr lang="en-ZA" sz="2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to Decide</a:t>
            </a:r>
          </a:p>
        </p:txBody>
      </p:sp>
      <p:pic>
        <p:nvPicPr>
          <p:cNvPr id="13314" name="Picture 2" descr="C:\Users\Nortje\Pictures\Business LR (1)\shutterstock_320264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92896"/>
            <a:ext cx="4608512" cy="40554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272</a:t>
            </a:fld>
            <a:endParaRPr lang="en-ZA" dirty="0"/>
          </a:p>
        </p:txBody>
      </p:sp>
      <p:sp>
        <p:nvSpPr>
          <p:cNvPr id="5" name="Content Placeholder 4"/>
          <p:cNvSpPr>
            <a:spLocks noGrp="1"/>
          </p:cNvSpPr>
          <p:nvPr>
            <p:ph sz="quarter" idx="1"/>
          </p:nvPr>
        </p:nvSpPr>
        <p:spPr/>
        <p:txBody>
          <a:bodyPr/>
          <a:lstStyle/>
          <a:p>
            <a:r>
              <a:rPr lang="en-ZA" dirty="0">
                <a:solidFill>
                  <a:schemeClr val="accent1">
                    <a:lumMod val="75000"/>
                  </a:schemeClr>
                </a:solidFill>
              </a:rPr>
              <a:t>How the learners special needs are to be accommodated.</a:t>
            </a:r>
          </a:p>
          <a:p>
            <a:r>
              <a:rPr lang="en-ZA" dirty="0">
                <a:solidFill>
                  <a:schemeClr val="accent1">
                    <a:lumMod val="75000"/>
                  </a:schemeClr>
                </a:solidFill>
              </a:rPr>
              <a:t>Learners readiness.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Needs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273</a:t>
            </a:fld>
            <a:endParaRPr lang="en-ZA" dirty="0"/>
          </a:p>
        </p:txBody>
      </p:sp>
      <p:sp>
        <p:nvSpPr>
          <p:cNvPr id="5" name="Content Placeholder 4"/>
          <p:cNvSpPr>
            <a:spLocks noGrp="1"/>
          </p:cNvSpPr>
          <p:nvPr>
            <p:ph sz="quarter" idx="1"/>
          </p:nvPr>
        </p:nvSpPr>
        <p:spPr/>
        <p:txBody>
          <a:bodyPr/>
          <a:lstStyle/>
          <a:p>
            <a:r>
              <a:rPr lang="en-ZA" dirty="0"/>
              <a:t>Language</a:t>
            </a:r>
          </a:p>
          <a:p>
            <a:r>
              <a:rPr lang="en-ZA" dirty="0"/>
              <a:t>Disabilities</a:t>
            </a:r>
          </a:p>
          <a:p>
            <a:r>
              <a:rPr lang="en-ZA" dirty="0"/>
              <a:t>RPL</a:t>
            </a:r>
          </a:p>
          <a:p>
            <a:endParaRPr lang="en-ZA" dirty="0"/>
          </a:p>
        </p:txBody>
      </p:sp>
      <p:pic>
        <p:nvPicPr>
          <p:cNvPr id="6" name="Picture 3" descr="C:\Users\Nortje\Pictures\Business LR (1)\Business LR (1)\shutterstock_3875061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698754"/>
            <a:ext cx="3418830" cy="3467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Language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274</a:t>
            </a:fld>
            <a:endParaRPr lang="en-ZA" dirty="0"/>
          </a:p>
        </p:txBody>
      </p:sp>
      <p:sp>
        <p:nvSpPr>
          <p:cNvPr id="5" name="Content Placeholder 4"/>
          <p:cNvSpPr>
            <a:spLocks noGrp="1"/>
          </p:cNvSpPr>
          <p:nvPr>
            <p:ph sz="quarter" idx="1"/>
          </p:nvPr>
        </p:nvSpPr>
        <p:spPr>
          <a:xfrm>
            <a:off x="1331640" y="2124160"/>
            <a:ext cx="7200800" cy="3672408"/>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Constitutional provisions give candidates the right to determine the language(s) of learning and teaching. </a:t>
            </a:r>
          </a:p>
          <a:p>
            <a:r>
              <a:rPr lang="en-ZA" sz="2800" i="1" dirty="0"/>
              <a:t> Assessment policies should ensure, as far as possible and is practicable, that this right is upheld for all candidates</a:t>
            </a:r>
            <a:r>
              <a:rPr lang="en-ZA" sz="2400" i="1" dirty="0"/>
              <a:t>.</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Disabilities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275</a:t>
            </a:fld>
            <a:endParaRPr lang="en-ZA" dirty="0"/>
          </a:p>
        </p:txBody>
      </p:sp>
      <p:sp>
        <p:nvSpPr>
          <p:cNvPr id="5" name="Content Placeholder 4"/>
          <p:cNvSpPr>
            <a:spLocks noGrp="1"/>
          </p:cNvSpPr>
          <p:nvPr>
            <p:ph sz="quarter" idx="1"/>
          </p:nvPr>
        </p:nvSpPr>
        <p:spPr>
          <a:xfrm>
            <a:off x="467544" y="1413296"/>
            <a:ext cx="4824536" cy="4680000"/>
          </a:xfrm>
        </p:spPr>
        <p:txBody>
          <a:bodyPr>
            <a:normAutofit/>
          </a:bodyPr>
          <a:lstStyle/>
          <a:p>
            <a:r>
              <a:rPr lang="en-ZA" sz="2800" dirty="0"/>
              <a:t>Barriers to achievement by candidates must be dealt with in order not to reduce the fairness of the assessment.</a:t>
            </a:r>
          </a:p>
        </p:txBody>
      </p:sp>
      <p:pic>
        <p:nvPicPr>
          <p:cNvPr id="14338" name="Picture 2" descr="C:\Users\Nortje\Pictures\Business LR (1)\shutterstock_104087018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748" y="764704"/>
            <a:ext cx="2935141" cy="5040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276</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sz="2800" dirty="0"/>
              <a:t>You will be required to do a role play where you prepare a candidate for assessment. Write down notes for yourself about the things you need to include in your discussion.</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normAutofit/>
          </a:bodyPr>
          <a:lstStyle/>
          <a:p>
            <a:r>
              <a:rPr lang="en-ZA" sz="5800" dirty="0"/>
              <a:t>Role-Play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Needs of Candidates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277</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693109278"/>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7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A72F910-6C2E-4CC8-BD1C-AA38F9BE017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6D3E0E8-9C7F-4A9A-91A0-31A51DB5904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F246F91-2500-4641-8CF7-965D637923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FCBCE92-EB59-4E95-9EF2-5E31DE7297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6F9A1E36-5A71-4056-90F4-88C72BEF6F8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529221B6-9483-4508-A1D1-3A8B5CF3B1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Needs of Candidates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278</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4228559513"/>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53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A72F910-6C2E-4CC8-BD1C-AA38F9BE017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6D3E0E8-9C7F-4A9A-91A0-31A51DB5904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F246F91-2500-4641-8CF7-965D637923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FCBCE92-EB59-4E95-9EF2-5E31DE7297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6F9A1E36-5A71-4056-90F4-88C72BEF6F8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529221B6-9483-4508-A1D1-3A8B5CF3B1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Needs of Candidates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279</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6748913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9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A72F910-6C2E-4CC8-BD1C-AA38F9BE017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6D3E0E8-9C7F-4A9A-91A0-31A51DB5904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F246F91-2500-4641-8CF7-965D637923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FCBCE92-EB59-4E95-9EF2-5E31DE7297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6F9A1E36-5A71-4056-90F4-88C72BEF6F8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529221B6-9483-4508-A1D1-3A8B5CF3B1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Rectangle 4"/>
          <p:cNvSpPr/>
          <p:nvPr/>
        </p:nvSpPr>
        <p:spPr>
          <a:xfrm>
            <a:off x="611560" y="1256577"/>
            <a:ext cx="7632848" cy="4555093"/>
          </a:xfrm>
          <a:prstGeom prst="rect">
            <a:avLst/>
          </a:prstGeom>
        </p:spPr>
        <p:txBody>
          <a:bodyPr wrap="square">
            <a:spAutoFit/>
          </a:bodyPr>
          <a:lstStyle/>
          <a:p>
            <a:r>
              <a:rPr lang="en-ZA" sz="2800" b="1" dirty="0"/>
              <a:t>Additional Notes:</a:t>
            </a:r>
          </a:p>
          <a:p>
            <a:endParaRPr lang="en-ZA" sz="2800" b="1" dirty="0"/>
          </a:p>
          <a:p>
            <a:pPr marL="800100" lvl="1" indent="-342900" algn="just">
              <a:buClr>
                <a:schemeClr val="accent4">
                  <a:lumMod val="75000"/>
                </a:schemeClr>
              </a:buClr>
              <a:buFont typeface="Arial" panose="020B0604020202020204" pitchFamily="34" charset="0"/>
              <a:buChar char="•"/>
            </a:pPr>
            <a:r>
              <a:rPr lang="en-ZA" sz="2600" dirty="0">
                <a:latin typeface="Calibri" pitchFamily="34" charset="0"/>
              </a:rPr>
              <a:t>Assessor will maintain </a:t>
            </a:r>
            <a:r>
              <a:rPr lang="en-ZA" sz="2600" b="1" dirty="0">
                <a:latin typeface="Calibri" pitchFamily="34" charset="0"/>
              </a:rPr>
              <a:t>telephonic</a:t>
            </a:r>
            <a:r>
              <a:rPr lang="en-ZA" sz="2600" dirty="0">
                <a:latin typeface="Calibri" pitchFamily="34" charset="0"/>
              </a:rPr>
              <a:t> and </a:t>
            </a:r>
            <a:r>
              <a:rPr lang="en-ZA" sz="2600" b="1" dirty="0">
                <a:latin typeface="Calibri" pitchFamily="34" charset="0"/>
              </a:rPr>
              <a:t>electronic contact </a:t>
            </a:r>
            <a:r>
              <a:rPr lang="en-ZA" sz="2600" dirty="0">
                <a:latin typeface="Calibri" pitchFamily="34" charset="0"/>
              </a:rPr>
              <a:t>until sufficient evidence has been submitted.  </a:t>
            </a:r>
            <a:endParaRPr lang="en-US" sz="2600" dirty="0">
              <a:latin typeface="Calibri" pitchFamily="34" charset="0"/>
            </a:endParaRPr>
          </a:p>
          <a:p>
            <a:pPr marL="800100" lvl="1" indent="-342900" algn="just">
              <a:buClr>
                <a:schemeClr val="accent4">
                  <a:lumMod val="75000"/>
                </a:schemeClr>
              </a:buClr>
              <a:buFont typeface="Arial" panose="020B0604020202020204" pitchFamily="34" charset="0"/>
              <a:buChar char="•"/>
            </a:pPr>
            <a:r>
              <a:rPr lang="en-ZA" sz="2600" b="1" dirty="0">
                <a:latin typeface="Calibri" pitchFamily="34" charset="0"/>
              </a:rPr>
              <a:t>Additional evidence </a:t>
            </a:r>
            <a:r>
              <a:rPr lang="en-ZA" sz="2600" dirty="0">
                <a:latin typeface="Calibri" pitchFamily="34" charset="0"/>
              </a:rPr>
              <a:t>may be submitted </a:t>
            </a:r>
            <a:r>
              <a:rPr lang="en-ZA" sz="2600" b="1" dirty="0">
                <a:latin typeface="Calibri" pitchFamily="34" charset="0"/>
              </a:rPr>
              <a:t>after </a:t>
            </a:r>
            <a:r>
              <a:rPr lang="en-ZA" sz="2600" dirty="0">
                <a:latin typeface="Calibri" pitchFamily="34" charset="0"/>
              </a:rPr>
              <a:t> initial submission.</a:t>
            </a:r>
            <a:endParaRPr lang="en-US" sz="2600" dirty="0">
              <a:latin typeface="Calibri" pitchFamily="34" charset="0"/>
            </a:endParaRPr>
          </a:p>
          <a:p>
            <a:pPr marL="800100" lvl="1" indent="-342900" algn="just">
              <a:buClr>
                <a:schemeClr val="accent4">
                  <a:lumMod val="75000"/>
                </a:schemeClr>
              </a:buClr>
              <a:buFont typeface="Arial" panose="020B0604020202020204" pitchFamily="34" charset="0"/>
              <a:buChar char="•"/>
            </a:pPr>
            <a:r>
              <a:rPr lang="en-ZA" sz="2600" dirty="0">
                <a:latin typeface="Calibri" pitchFamily="34" charset="0"/>
              </a:rPr>
              <a:t>If you have a problem which might affect the outcome of assessment(s) you should notify the assessor.  Where practicable such needs will be accommodated. (</a:t>
            </a:r>
            <a:r>
              <a:rPr lang="en-ZA" sz="2600" b="1" dirty="0">
                <a:latin typeface="Calibri" pitchFamily="34" charset="0"/>
              </a:rPr>
              <a:t>special needs</a:t>
            </a:r>
            <a:r>
              <a:rPr lang="en-ZA" sz="2600" dirty="0">
                <a:latin typeface="Calibri" pitchFamily="34" charset="0"/>
              </a:rPr>
              <a:t>)</a:t>
            </a:r>
            <a:endParaRPr lang="en-US" sz="2400" dirty="0"/>
          </a:p>
        </p:txBody>
      </p:sp>
    </p:spTree>
    <p:extLst>
      <p:ext uri="{BB962C8B-B14F-4D97-AF65-F5344CB8AC3E}">
        <p14:creationId xmlns:p14="http://schemas.microsoft.com/office/powerpoint/2010/main" val="260338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Special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280</a:t>
            </a:fld>
            <a:endParaRPr lang="en-ZA" dirty="0"/>
          </a:p>
        </p:txBody>
      </p:sp>
      <p:sp>
        <p:nvSpPr>
          <p:cNvPr id="5" name="Content Placeholder 4"/>
          <p:cNvSpPr>
            <a:spLocks noGrp="1"/>
          </p:cNvSpPr>
          <p:nvPr>
            <p:ph sz="quarter" idx="1"/>
          </p:nvPr>
        </p:nvSpPr>
        <p:spPr>
          <a:xfrm>
            <a:off x="1763688" y="2124160"/>
            <a:ext cx="6768752"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Assessment and moderation needs to be planned with extreme caution to prevent unnecessary implications</a:t>
            </a:r>
            <a:r>
              <a:rPr lang="en-ZA" sz="2800" dirty="0"/>
              <a:t>.</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Decide on the Candidate’s Readiness.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281</a:t>
            </a:fld>
            <a:endParaRPr lang="en-ZA" dirty="0"/>
          </a:p>
        </p:txBody>
      </p:sp>
      <p:sp>
        <p:nvSpPr>
          <p:cNvPr id="5" name="Content Placeholder 4"/>
          <p:cNvSpPr>
            <a:spLocks noGrp="1"/>
          </p:cNvSpPr>
          <p:nvPr>
            <p:ph sz="quarter" idx="1"/>
          </p:nvPr>
        </p:nvSpPr>
        <p:spPr/>
        <p:txBody>
          <a:bodyPr>
            <a:normAutofit/>
          </a:bodyPr>
          <a:lstStyle/>
          <a:p>
            <a:r>
              <a:rPr lang="en-ZA" sz="2800" dirty="0"/>
              <a:t>He/she should give you an indication of how much time is needed to prepare for assessment.</a:t>
            </a:r>
          </a:p>
        </p:txBody>
      </p:sp>
      <p:pic>
        <p:nvPicPr>
          <p:cNvPr id="15362" name="Picture 2" descr="C:\Users\Nortje\Pictures\Business LR (1)\shutterstock_114508420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36912"/>
            <a:ext cx="4461396" cy="3726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to Provide to the Candidate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282</a:t>
            </a:fld>
            <a:endParaRPr lang="en-ZA" dirty="0"/>
          </a:p>
        </p:txBody>
      </p:sp>
      <p:sp>
        <p:nvSpPr>
          <p:cNvPr id="5" name="Content Placeholder 4"/>
          <p:cNvSpPr>
            <a:spLocks noGrp="1"/>
          </p:cNvSpPr>
          <p:nvPr>
            <p:ph sz="quarter" idx="1"/>
          </p:nvPr>
        </p:nvSpPr>
        <p:spPr/>
        <p:txBody>
          <a:bodyPr>
            <a:normAutofit lnSpcReduction="10000"/>
          </a:bodyPr>
          <a:lstStyle/>
          <a:p>
            <a:r>
              <a:rPr lang="en-ZA" sz="2800" b="1" dirty="0"/>
              <a:t>Documentation</a:t>
            </a:r>
            <a:r>
              <a:rPr lang="en-ZA" b="1" dirty="0"/>
              <a:t> should include but are not limited to:</a:t>
            </a:r>
          </a:p>
          <a:p>
            <a:pPr marL="0" indent="0">
              <a:buNone/>
            </a:pPr>
            <a:endParaRPr lang="en-ZA" b="1" dirty="0"/>
          </a:p>
          <a:p>
            <a:pPr lvl="1" fontAlgn="base"/>
            <a:r>
              <a:rPr lang="en-ZA" sz="2600" dirty="0"/>
              <a:t>Assignment brief to candidate</a:t>
            </a:r>
          </a:p>
          <a:p>
            <a:pPr lvl="1" fontAlgn="base"/>
            <a:r>
              <a:rPr lang="en-ZA" sz="2600" dirty="0"/>
              <a:t>Candidate information form</a:t>
            </a:r>
          </a:p>
          <a:p>
            <a:pPr lvl="1" fontAlgn="base"/>
            <a:r>
              <a:rPr lang="en-ZA" sz="2600" dirty="0"/>
              <a:t>Copy of relevant unit standard(s)</a:t>
            </a:r>
          </a:p>
          <a:p>
            <a:pPr lvl="1" fontAlgn="base"/>
            <a:r>
              <a:rPr lang="en-ZA" sz="2600" dirty="0"/>
              <a:t>Copy of relevant organisation’s operational procedures</a:t>
            </a:r>
          </a:p>
          <a:p>
            <a:pPr lvl="1" fontAlgn="base"/>
            <a:r>
              <a:rPr lang="en-ZA" sz="2600" dirty="0"/>
              <a:t>Assessment Guide</a:t>
            </a:r>
          </a:p>
          <a:p>
            <a:pPr lvl="1" fontAlgn="base"/>
            <a:r>
              <a:rPr lang="en-ZA" sz="2600" dirty="0"/>
              <a:t>Assessment Instruments</a:t>
            </a:r>
          </a:p>
          <a:p>
            <a:pPr lvl="1" fontAlgn="base"/>
            <a:r>
              <a:rPr lang="en-ZA" sz="2600" dirty="0"/>
              <a:t>Appeal procedure</a:t>
            </a:r>
          </a:p>
          <a:p>
            <a:pPr lvl="1"/>
            <a:r>
              <a:rPr lang="en-ZA" sz="2600" dirty="0"/>
              <a:t>Assessment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to Organise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283</a:t>
            </a:fld>
            <a:endParaRPr lang="en-ZA" dirty="0"/>
          </a:p>
        </p:txBody>
      </p:sp>
      <p:pic>
        <p:nvPicPr>
          <p:cNvPr id="16386" name="Picture 2" descr="C:\Users\Nortje\Pictures\Business LR (1)\shutterstock_112889911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412776"/>
            <a:ext cx="4318000" cy="43307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a:xfrm>
            <a:off x="467544" y="1413296"/>
            <a:ext cx="4680520" cy="4680000"/>
          </a:xfrm>
        </p:spPr>
        <p:txBody>
          <a:bodyPr>
            <a:normAutofit/>
          </a:bodyPr>
          <a:lstStyle/>
          <a:p>
            <a:pPr lvl="1"/>
            <a:r>
              <a:rPr lang="en-ZA" sz="2600" dirty="0"/>
              <a:t>Necessary practical arrangements and time required.</a:t>
            </a:r>
          </a:p>
          <a:p>
            <a:pPr lvl="1"/>
            <a:r>
              <a:rPr lang="en-ZA" sz="2600" dirty="0"/>
              <a:t>Availability of candidate with appropriate workplace personnel. </a:t>
            </a:r>
          </a:p>
          <a:p>
            <a:pPr lvl="1"/>
            <a:r>
              <a:rPr lang="en-ZA" sz="2600" dirty="0"/>
              <a:t>Register candidate with appropriate accreditation body. </a:t>
            </a:r>
          </a:p>
          <a:p>
            <a:pPr lvl="1"/>
            <a:r>
              <a:rPr lang="en-ZA" sz="2600" dirty="0"/>
              <a:t>Complete assessment plan with candidate.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to Organise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284</a:t>
            </a:fld>
            <a:endParaRPr lang="en-ZA" dirty="0"/>
          </a:p>
        </p:txBody>
      </p:sp>
      <p:sp>
        <p:nvSpPr>
          <p:cNvPr id="5" name="Content Placeholder 4"/>
          <p:cNvSpPr>
            <a:spLocks noGrp="1"/>
          </p:cNvSpPr>
          <p:nvPr>
            <p:ph sz="quarter" idx="1"/>
          </p:nvPr>
        </p:nvSpPr>
        <p:spPr>
          <a:xfrm>
            <a:off x="1589688" y="2132856"/>
            <a:ext cx="696497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Being a competent assessor does not prepare you for all possible assessment activities in your field. </a:t>
            </a:r>
          </a:p>
          <a:p>
            <a:r>
              <a:rPr lang="en-ZA" sz="2800" i="1" dirty="0"/>
              <a:t> Be aware of the limitations of your competence.  </a:t>
            </a:r>
          </a:p>
          <a:p>
            <a:r>
              <a:rPr lang="en-ZA" sz="2800" i="1" dirty="0"/>
              <a:t>Get help from another expert where you need it.</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285</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dirty="0"/>
              <a:t>Familiarise yourself with the planning and preparation documents on the following pages.</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normAutofit/>
          </a:bodyPr>
          <a:lstStyle/>
          <a:p>
            <a:r>
              <a:rPr lang="en-ZA" sz="6000" dirty="0"/>
              <a:t>Familiarise</a:t>
            </a:r>
            <a:endParaRPr lang="en-ZA" sz="5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Learner Preparation Checklist 1</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286</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150381038"/>
              </p:ext>
            </p:extLst>
          </p:nvPr>
        </p:nvGraphicFramePr>
        <p:xfrm>
          <a:off x="611560" y="1412107"/>
          <a:ext cx="7920879" cy="4539996"/>
        </p:xfrm>
        <a:graphic>
          <a:graphicData uri="http://schemas.openxmlformats.org/drawingml/2006/table">
            <a:tbl>
              <a:tblPr firstRow="1" bandRow="1">
                <a:tableStyleId>{5C22544A-7EE6-4342-B048-85BDC9FD1C3A}</a:tableStyleId>
              </a:tblPr>
              <a:tblGrid>
                <a:gridCol w="527530">
                  <a:extLst>
                    <a:ext uri="{9D8B030D-6E8A-4147-A177-3AD203B41FA5}">
                      <a16:colId xmlns:a16="http://schemas.microsoft.com/office/drawing/2014/main" val="20000"/>
                    </a:ext>
                  </a:extLst>
                </a:gridCol>
                <a:gridCol w="3864958">
                  <a:extLst>
                    <a:ext uri="{9D8B030D-6E8A-4147-A177-3AD203B41FA5}">
                      <a16:colId xmlns:a16="http://schemas.microsoft.com/office/drawing/2014/main" val="20001"/>
                    </a:ext>
                  </a:extLst>
                </a:gridCol>
                <a:gridCol w="3528391">
                  <a:extLst>
                    <a:ext uri="{9D8B030D-6E8A-4147-A177-3AD203B41FA5}">
                      <a16:colId xmlns:a16="http://schemas.microsoft.com/office/drawing/2014/main" val="20002"/>
                    </a:ext>
                  </a:extLst>
                </a:gridCol>
              </a:tblGrid>
              <a:tr h="89904">
                <a:tc gridSpan="2">
                  <a:txBody>
                    <a:bodyPr/>
                    <a:lstStyle/>
                    <a:p>
                      <a:pPr algn="ctr">
                        <a:spcAft>
                          <a:spcPts val="0"/>
                        </a:spcAft>
                      </a:pPr>
                      <a:r>
                        <a:rPr lang="en-ZA" sz="1800" dirty="0">
                          <a:effectLst/>
                        </a:rPr>
                        <a:t>CRITERIA</a:t>
                      </a:r>
                      <a:endParaRPr lang="en-ZA" sz="1800" dirty="0">
                        <a:effectLst/>
                        <a:latin typeface="Arial"/>
                        <a:ea typeface="SimSun"/>
                      </a:endParaRPr>
                    </a:p>
                  </a:txBody>
                  <a:tcPr marL="40457" marR="40457" marT="0" marB="0"/>
                </a:tc>
                <a:tc hMerge="1">
                  <a:txBody>
                    <a:bodyPr/>
                    <a:lstStyle/>
                    <a:p>
                      <a:endParaRPr lang="en-ZA"/>
                    </a:p>
                  </a:txBody>
                  <a:tcPr/>
                </a:tc>
                <a:tc>
                  <a:txBody>
                    <a:bodyPr/>
                    <a:lstStyle/>
                    <a:p>
                      <a:pPr algn="ctr">
                        <a:spcAft>
                          <a:spcPts val="0"/>
                        </a:spcAft>
                      </a:pPr>
                      <a:r>
                        <a:rPr lang="en-ZA" sz="1800" dirty="0">
                          <a:effectLst/>
                        </a:rPr>
                        <a:t>COMMENTS</a:t>
                      </a:r>
                      <a:endParaRPr lang="en-ZA" sz="1800" dirty="0">
                        <a:effectLst/>
                        <a:latin typeface="Arial"/>
                        <a:ea typeface="SimSun"/>
                      </a:endParaRPr>
                    </a:p>
                  </a:txBody>
                  <a:tcPr marL="40457" marR="40457" marT="0" marB="0"/>
                </a:tc>
                <a:extLst>
                  <a:ext uri="{0D108BD9-81ED-4DB2-BD59-A6C34878D82A}">
                    <a16:rowId xmlns:a16="http://schemas.microsoft.com/office/drawing/2014/main" val="10000"/>
                  </a:ext>
                </a:extLst>
              </a:tr>
              <a:tr h="258474">
                <a:tc>
                  <a:txBody>
                    <a:bodyPr/>
                    <a:lstStyle/>
                    <a:p>
                      <a:pPr>
                        <a:lnSpc>
                          <a:spcPct val="150000"/>
                        </a:lnSpc>
                        <a:spcAft>
                          <a:spcPts val="0"/>
                        </a:spcAft>
                        <a:tabLst>
                          <a:tab pos="342900" algn="l"/>
                        </a:tabLst>
                      </a:pPr>
                      <a:r>
                        <a:rPr lang="en-ZA" sz="1800" dirty="0">
                          <a:effectLst/>
                        </a:rPr>
                        <a:t>1.</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ZA" sz="1800" dirty="0">
                          <a:effectLst/>
                        </a:rPr>
                        <a:t>The candidate is at ease regarding the assessment.</a:t>
                      </a:r>
                      <a:endParaRPr lang="en-ZA" sz="1800" dirty="0">
                        <a:effectLst/>
                        <a:latin typeface="Arial"/>
                        <a:ea typeface="SimSun"/>
                        <a:cs typeface="Times New Roman"/>
                      </a:endParaRPr>
                    </a:p>
                  </a:txBody>
                  <a:tcPr marL="40457" marR="40457" marT="0" marB="0" anchor="ctr"/>
                </a:tc>
                <a:tc>
                  <a:txBody>
                    <a:bodyPr/>
                    <a:lstStyle/>
                    <a:p>
                      <a:pPr>
                        <a:lnSpc>
                          <a:spcPct val="150000"/>
                        </a:lnSpc>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1"/>
                  </a:ext>
                </a:extLst>
              </a:tr>
              <a:tr h="258474">
                <a:tc>
                  <a:txBody>
                    <a:bodyPr/>
                    <a:lstStyle/>
                    <a:p>
                      <a:pPr>
                        <a:lnSpc>
                          <a:spcPct val="150000"/>
                        </a:lnSpc>
                        <a:spcAft>
                          <a:spcPts val="0"/>
                        </a:spcAft>
                        <a:tabLst>
                          <a:tab pos="342900" algn="l"/>
                        </a:tabLst>
                      </a:pPr>
                      <a:r>
                        <a:rPr lang="en-ZA" sz="1800" dirty="0">
                          <a:effectLst/>
                        </a:rPr>
                        <a:t>2.</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Principles and mechanisms of the NQF (Levels, credits, fields, SO’s and assessment criteria).</a:t>
                      </a:r>
                      <a:endParaRPr lang="en-ZA" sz="1800" dirty="0">
                        <a:effectLst/>
                        <a:latin typeface="Arial"/>
                        <a:ea typeface="SimSun"/>
                        <a:cs typeface="Times New Roman"/>
                      </a:endParaRPr>
                    </a:p>
                  </a:txBody>
                  <a:tcPr marL="40457" marR="40457" marT="0" marB="0" anchor="ctr"/>
                </a:tc>
                <a:tc>
                  <a:txBody>
                    <a:bodyPr/>
                    <a:lstStyle/>
                    <a:p>
                      <a:pPr>
                        <a:lnSpc>
                          <a:spcPct val="150000"/>
                        </a:lnSpc>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2"/>
                  </a:ext>
                </a:extLst>
              </a:tr>
              <a:tr h="258474">
                <a:tc>
                  <a:txBody>
                    <a:bodyPr/>
                    <a:lstStyle/>
                    <a:p>
                      <a:pPr>
                        <a:lnSpc>
                          <a:spcPct val="150000"/>
                        </a:lnSpc>
                        <a:spcAft>
                          <a:spcPts val="0"/>
                        </a:spcAft>
                        <a:tabLst>
                          <a:tab pos="342900" algn="l"/>
                        </a:tabLst>
                      </a:pPr>
                      <a:r>
                        <a:rPr lang="en-ZA" sz="1800" dirty="0">
                          <a:effectLst/>
                        </a:rPr>
                        <a:t>3.</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Purpose of the assessment.</a:t>
                      </a:r>
                      <a:endParaRPr lang="en-ZA" sz="1800" dirty="0">
                        <a:effectLst/>
                        <a:latin typeface="Arial"/>
                        <a:ea typeface="SimSun"/>
                        <a:cs typeface="Times New Roman"/>
                      </a:endParaRPr>
                    </a:p>
                  </a:txBody>
                  <a:tcPr marL="40457" marR="40457" marT="0" marB="0" anchor="ctr"/>
                </a:tc>
                <a:tc>
                  <a:txBody>
                    <a:bodyPr/>
                    <a:lstStyle/>
                    <a:p>
                      <a:pPr>
                        <a:lnSpc>
                          <a:spcPct val="150000"/>
                        </a:lnSpc>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3"/>
                  </a:ext>
                </a:extLst>
              </a:tr>
              <a:tr h="258474">
                <a:tc>
                  <a:txBody>
                    <a:bodyPr/>
                    <a:lstStyle/>
                    <a:p>
                      <a:pPr>
                        <a:lnSpc>
                          <a:spcPct val="150000"/>
                        </a:lnSpc>
                        <a:spcAft>
                          <a:spcPts val="0"/>
                        </a:spcAft>
                        <a:tabLst>
                          <a:tab pos="342900" algn="l"/>
                        </a:tabLst>
                      </a:pPr>
                      <a:r>
                        <a:rPr lang="en-ZA" sz="1800" dirty="0">
                          <a:effectLst/>
                        </a:rPr>
                        <a:t>4.</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Assessment process.</a:t>
                      </a:r>
                      <a:endParaRPr lang="en-ZA" sz="1800" dirty="0">
                        <a:effectLst/>
                        <a:latin typeface="Arial"/>
                        <a:ea typeface="SimSun"/>
                        <a:cs typeface="Times New Roman"/>
                      </a:endParaRPr>
                    </a:p>
                  </a:txBody>
                  <a:tcPr marL="40457" marR="40457" marT="0" marB="0" anchor="ctr"/>
                </a:tc>
                <a:tc>
                  <a:txBody>
                    <a:bodyPr/>
                    <a:lstStyle/>
                    <a:p>
                      <a:pPr>
                        <a:lnSpc>
                          <a:spcPct val="150000"/>
                        </a:lnSpc>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4"/>
                  </a:ext>
                </a:extLst>
              </a:tr>
              <a:tr h="258474">
                <a:tc>
                  <a:txBody>
                    <a:bodyPr/>
                    <a:lstStyle/>
                    <a:p>
                      <a:pPr>
                        <a:lnSpc>
                          <a:spcPct val="150000"/>
                        </a:lnSpc>
                        <a:spcAft>
                          <a:spcPts val="0"/>
                        </a:spcAft>
                        <a:tabLst>
                          <a:tab pos="342900" algn="l"/>
                        </a:tabLst>
                      </a:pPr>
                      <a:r>
                        <a:rPr lang="en-ZA" sz="1800" dirty="0">
                          <a:effectLst/>
                        </a:rPr>
                        <a:t>5.</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Assessment methods.</a:t>
                      </a:r>
                      <a:endParaRPr lang="en-ZA" sz="1800" dirty="0">
                        <a:effectLst/>
                        <a:latin typeface="Arial"/>
                        <a:ea typeface="SimSun"/>
                        <a:cs typeface="Times New Roman"/>
                      </a:endParaRPr>
                    </a:p>
                  </a:txBody>
                  <a:tcPr marL="40457" marR="40457" marT="0" marB="0" anchor="ctr"/>
                </a:tc>
                <a:tc>
                  <a:txBody>
                    <a:bodyPr/>
                    <a:lstStyle/>
                    <a:p>
                      <a:pPr>
                        <a:lnSpc>
                          <a:spcPct val="150000"/>
                        </a:lnSpc>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5"/>
                  </a:ext>
                </a:extLst>
              </a:tr>
              <a:tr h="258474">
                <a:tc>
                  <a:txBody>
                    <a:bodyPr/>
                    <a:lstStyle/>
                    <a:p>
                      <a:pPr>
                        <a:lnSpc>
                          <a:spcPct val="150000"/>
                        </a:lnSpc>
                        <a:spcAft>
                          <a:spcPts val="0"/>
                        </a:spcAft>
                        <a:tabLst>
                          <a:tab pos="342900" algn="l"/>
                        </a:tabLst>
                      </a:pPr>
                      <a:r>
                        <a:rPr lang="en-ZA" sz="1800" dirty="0">
                          <a:effectLst/>
                        </a:rPr>
                        <a:t>6.</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Roles and responsibilities of relevant parties.</a:t>
                      </a:r>
                      <a:endParaRPr lang="en-ZA" sz="1800" dirty="0">
                        <a:effectLst/>
                        <a:latin typeface="Arial"/>
                        <a:ea typeface="SimSun"/>
                        <a:cs typeface="Times New Roman"/>
                      </a:endParaRPr>
                    </a:p>
                  </a:txBody>
                  <a:tcPr marL="40457" marR="40457" marT="0" marB="0" anchor="ctr"/>
                </a:tc>
                <a:tc>
                  <a:txBody>
                    <a:bodyPr/>
                    <a:lstStyle/>
                    <a:p>
                      <a:pPr>
                        <a:lnSpc>
                          <a:spcPct val="150000"/>
                        </a:lnSpc>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6"/>
                  </a:ext>
                </a:extLst>
              </a:tr>
              <a:tr h="258474">
                <a:tc>
                  <a:txBody>
                    <a:bodyPr/>
                    <a:lstStyle/>
                    <a:p>
                      <a:pPr>
                        <a:lnSpc>
                          <a:spcPct val="150000"/>
                        </a:lnSpc>
                        <a:spcAft>
                          <a:spcPts val="0"/>
                        </a:spcAft>
                        <a:tabLst>
                          <a:tab pos="342900" algn="l"/>
                        </a:tabLst>
                      </a:pPr>
                      <a:r>
                        <a:rPr lang="en-ZA" sz="1800" dirty="0">
                          <a:effectLst/>
                        </a:rPr>
                        <a:t>7.</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Appeal procedure.</a:t>
                      </a:r>
                      <a:endParaRPr lang="en-ZA" sz="1800" dirty="0">
                        <a:effectLst/>
                        <a:latin typeface="Arial"/>
                        <a:ea typeface="SimSun"/>
                        <a:cs typeface="Times New Roman"/>
                      </a:endParaRPr>
                    </a:p>
                  </a:txBody>
                  <a:tcPr marL="40457" marR="40457" marT="0" marB="0" anchor="ctr"/>
                </a:tc>
                <a:tc>
                  <a:txBody>
                    <a:bodyPr/>
                    <a:lstStyle/>
                    <a:p>
                      <a:pPr>
                        <a:lnSpc>
                          <a:spcPct val="150000"/>
                        </a:lnSpc>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7"/>
                  </a:ext>
                </a:extLst>
              </a:tr>
              <a:tr h="258474">
                <a:tc>
                  <a:txBody>
                    <a:bodyPr/>
                    <a:lstStyle/>
                    <a:p>
                      <a:pPr>
                        <a:lnSpc>
                          <a:spcPct val="150000"/>
                        </a:lnSpc>
                        <a:spcAft>
                          <a:spcPts val="0"/>
                        </a:spcAft>
                        <a:tabLst>
                          <a:tab pos="342900" algn="l"/>
                        </a:tabLst>
                      </a:pPr>
                      <a:r>
                        <a:rPr lang="en-ZA" sz="1800" dirty="0">
                          <a:effectLst/>
                        </a:rPr>
                        <a:t>8.</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Standard Operating Procedures.</a:t>
                      </a:r>
                      <a:endParaRPr lang="en-ZA" sz="1800" dirty="0">
                        <a:effectLst/>
                        <a:latin typeface="Arial"/>
                        <a:ea typeface="SimSun"/>
                        <a:cs typeface="Times New Roman"/>
                      </a:endParaRPr>
                    </a:p>
                  </a:txBody>
                  <a:tcPr marL="40457" marR="40457" marT="0" marB="0" anchor="ctr"/>
                </a:tc>
                <a:tc>
                  <a:txBody>
                    <a:bodyPr/>
                    <a:lstStyle/>
                    <a:p>
                      <a:pPr>
                        <a:lnSpc>
                          <a:spcPct val="150000"/>
                        </a:lnSpc>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Learner Preparation Checklist 2</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287</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920169657"/>
              </p:ext>
            </p:extLst>
          </p:nvPr>
        </p:nvGraphicFramePr>
        <p:xfrm>
          <a:off x="611560" y="1412107"/>
          <a:ext cx="7920879" cy="3799840"/>
        </p:xfrm>
        <a:graphic>
          <a:graphicData uri="http://schemas.openxmlformats.org/drawingml/2006/table">
            <a:tbl>
              <a:tblPr firstRow="1" bandRow="1">
                <a:tableStyleId>{5C22544A-7EE6-4342-B048-85BDC9FD1C3A}</a:tableStyleId>
              </a:tblPr>
              <a:tblGrid>
                <a:gridCol w="527530">
                  <a:extLst>
                    <a:ext uri="{9D8B030D-6E8A-4147-A177-3AD203B41FA5}">
                      <a16:colId xmlns:a16="http://schemas.microsoft.com/office/drawing/2014/main" val="20000"/>
                    </a:ext>
                  </a:extLst>
                </a:gridCol>
                <a:gridCol w="3876479">
                  <a:extLst>
                    <a:ext uri="{9D8B030D-6E8A-4147-A177-3AD203B41FA5}">
                      <a16:colId xmlns:a16="http://schemas.microsoft.com/office/drawing/2014/main" val="20001"/>
                    </a:ext>
                  </a:extLst>
                </a:gridCol>
                <a:gridCol w="3516870">
                  <a:extLst>
                    <a:ext uri="{9D8B030D-6E8A-4147-A177-3AD203B41FA5}">
                      <a16:colId xmlns:a16="http://schemas.microsoft.com/office/drawing/2014/main" val="20002"/>
                    </a:ext>
                  </a:extLst>
                </a:gridCol>
              </a:tblGrid>
              <a:tr h="89904">
                <a:tc gridSpan="2">
                  <a:txBody>
                    <a:bodyPr/>
                    <a:lstStyle/>
                    <a:p>
                      <a:pPr algn="ctr">
                        <a:spcAft>
                          <a:spcPts val="0"/>
                        </a:spcAft>
                      </a:pPr>
                      <a:r>
                        <a:rPr lang="en-ZA" sz="1800" dirty="0">
                          <a:effectLst/>
                        </a:rPr>
                        <a:t>CRITERIA</a:t>
                      </a:r>
                      <a:endParaRPr lang="en-ZA" sz="1800" dirty="0">
                        <a:effectLst/>
                        <a:latin typeface="Arial"/>
                        <a:ea typeface="SimSun"/>
                      </a:endParaRPr>
                    </a:p>
                  </a:txBody>
                  <a:tcPr marL="40457" marR="40457" marT="0" marB="0"/>
                </a:tc>
                <a:tc hMerge="1">
                  <a:txBody>
                    <a:bodyPr/>
                    <a:lstStyle/>
                    <a:p>
                      <a:endParaRPr lang="en-ZA"/>
                    </a:p>
                  </a:txBody>
                  <a:tcPr/>
                </a:tc>
                <a:tc>
                  <a:txBody>
                    <a:bodyPr/>
                    <a:lstStyle/>
                    <a:p>
                      <a:pPr algn="ctr">
                        <a:spcAft>
                          <a:spcPts val="0"/>
                        </a:spcAft>
                      </a:pPr>
                      <a:r>
                        <a:rPr lang="en-ZA" sz="1800" dirty="0">
                          <a:effectLst/>
                        </a:rPr>
                        <a:t>COMMENTS</a:t>
                      </a:r>
                      <a:endParaRPr lang="en-ZA" sz="1800" dirty="0">
                        <a:effectLst/>
                        <a:latin typeface="Arial"/>
                        <a:ea typeface="SimSun"/>
                      </a:endParaRPr>
                    </a:p>
                  </a:txBody>
                  <a:tcPr marL="40457" marR="40457" marT="0" marB="0"/>
                </a:tc>
                <a:extLst>
                  <a:ext uri="{0D108BD9-81ED-4DB2-BD59-A6C34878D82A}">
                    <a16:rowId xmlns:a16="http://schemas.microsoft.com/office/drawing/2014/main" val="10000"/>
                  </a:ext>
                </a:extLst>
              </a:tr>
              <a:tr h="258474">
                <a:tc>
                  <a:txBody>
                    <a:bodyPr/>
                    <a:lstStyle/>
                    <a:p>
                      <a:pPr>
                        <a:lnSpc>
                          <a:spcPct val="150000"/>
                        </a:lnSpc>
                        <a:spcAft>
                          <a:spcPts val="0"/>
                        </a:spcAft>
                        <a:tabLst>
                          <a:tab pos="342900" algn="l"/>
                        </a:tabLst>
                      </a:pPr>
                      <a:r>
                        <a:rPr lang="en-ZA" sz="1800" dirty="0">
                          <a:effectLst/>
                        </a:rPr>
                        <a:t>9.</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Candidate’s learning requirements, prior knowledge and experience.</a:t>
                      </a:r>
                      <a:endParaRPr lang="en-ZA" sz="1800" dirty="0">
                        <a:effectLst/>
                        <a:latin typeface="Arial"/>
                        <a:ea typeface="SimSun"/>
                        <a:cs typeface="Times New Roman"/>
                      </a:endParaRPr>
                    </a:p>
                  </a:txBody>
                  <a:tcPr marL="40457" marR="40457" marT="0" marB="0" anchor="ctr"/>
                </a:tc>
                <a:tc>
                  <a:txBody>
                    <a:bodyPr/>
                    <a:lstStyle/>
                    <a:p>
                      <a:pPr>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1"/>
                  </a:ext>
                </a:extLst>
              </a:tr>
              <a:tr h="258474">
                <a:tc>
                  <a:txBody>
                    <a:bodyPr/>
                    <a:lstStyle/>
                    <a:p>
                      <a:pPr>
                        <a:lnSpc>
                          <a:spcPct val="150000"/>
                        </a:lnSpc>
                        <a:spcAft>
                          <a:spcPts val="0"/>
                        </a:spcAft>
                        <a:tabLst>
                          <a:tab pos="342900" algn="l"/>
                        </a:tabLst>
                      </a:pPr>
                      <a:r>
                        <a:rPr lang="en-ZA" sz="1800" dirty="0">
                          <a:effectLst/>
                        </a:rPr>
                        <a:t>10.</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RPL evidence (certificates, work samples, unit standards assessed against, etc.)</a:t>
                      </a:r>
                      <a:endParaRPr lang="en-ZA" sz="1800" dirty="0">
                        <a:effectLst/>
                        <a:latin typeface="Arial"/>
                        <a:ea typeface="SimSun"/>
                        <a:cs typeface="Times New Roman"/>
                      </a:endParaRPr>
                    </a:p>
                  </a:txBody>
                  <a:tcPr marL="40457" marR="40457" marT="0" marB="0" anchor="ctr"/>
                </a:tc>
                <a:tc>
                  <a:txBody>
                    <a:bodyPr/>
                    <a:lstStyle/>
                    <a:p>
                      <a:pPr>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2"/>
                  </a:ext>
                </a:extLst>
              </a:tr>
              <a:tr h="258474">
                <a:tc>
                  <a:txBody>
                    <a:bodyPr/>
                    <a:lstStyle/>
                    <a:p>
                      <a:pPr>
                        <a:lnSpc>
                          <a:spcPct val="150000"/>
                        </a:lnSpc>
                        <a:spcAft>
                          <a:spcPts val="0"/>
                        </a:spcAft>
                        <a:tabLst>
                          <a:tab pos="342900" algn="l"/>
                        </a:tabLst>
                      </a:pPr>
                      <a:r>
                        <a:rPr lang="en-ZA" sz="1800" dirty="0">
                          <a:effectLst/>
                        </a:rPr>
                        <a:t>11.</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Unit Standard title, level, credits, field, specific outcomes and assessment criteria.</a:t>
                      </a:r>
                      <a:endParaRPr lang="en-ZA" sz="1800" dirty="0">
                        <a:effectLst/>
                        <a:latin typeface="Arial"/>
                        <a:ea typeface="SimSun"/>
                        <a:cs typeface="Times New Roman"/>
                      </a:endParaRPr>
                    </a:p>
                  </a:txBody>
                  <a:tcPr marL="40457" marR="40457" marT="0" marB="0" anchor="ctr"/>
                </a:tc>
                <a:tc>
                  <a:txBody>
                    <a:bodyPr/>
                    <a:lstStyle/>
                    <a:p>
                      <a:pPr>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3"/>
                  </a:ext>
                </a:extLst>
              </a:tr>
              <a:tr h="258474">
                <a:tc>
                  <a:txBody>
                    <a:bodyPr/>
                    <a:lstStyle/>
                    <a:p>
                      <a:pPr>
                        <a:lnSpc>
                          <a:spcPct val="150000"/>
                        </a:lnSpc>
                        <a:spcAft>
                          <a:spcPts val="0"/>
                        </a:spcAft>
                        <a:tabLst>
                          <a:tab pos="342900" algn="l"/>
                        </a:tabLst>
                      </a:pPr>
                      <a:r>
                        <a:rPr lang="en-ZA" sz="1800" dirty="0">
                          <a:effectLst/>
                        </a:rPr>
                        <a:t>12.</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The Evidence Record Sheet and assessment instruments.</a:t>
                      </a:r>
                      <a:endParaRPr lang="en-ZA" sz="1800" dirty="0">
                        <a:effectLst/>
                        <a:latin typeface="Arial"/>
                        <a:ea typeface="SimSun"/>
                        <a:cs typeface="Times New Roman"/>
                      </a:endParaRPr>
                    </a:p>
                  </a:txBody>
                  <a:tcPr marL="40457" marR="40457" marT="0" marB="0" anchor="ctr"/>
                </a:tc>
                <a:tc>
                  <a:txBody>
                    <a:bodyPr/>
                    <a:lstStyle/>
                    <a:p>
                      <a:pPr>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4"/>
                  </a:ext>
                </a:extLst>
              </a:tr>
              <a:tr h="258474">
                <a:tc>
                  <a:txBody>
                    <a:bodyPr/>
                    <a:lstStyle/>
                    <a:p>
                      <a:pPr>
                        <a:lnSpc>
                          <a:spcPct val="150000"/>
                        </a:lnSpc>
                        <a:spcAft>
                          <a:spcPts val="0"/>
                        </a:spcAft>
                        <a:tabLst>
                          <a:tab pos="342900" algn="l"/>
                        </a:tabLst>
                      </a:pPr>
                      <a:r>
                        <a:rPr lang="en-ZA" sz="1800" dirty="0">
                          <a:effectLst/>
                        </a:rPr>
                        <a:t>13.</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Potential sources of evidence.</a:t>
                      </a:r>
                      <a:endParaRPr lang="en-ZA" sz="1800" dirty="0">
                        <a:effectLst/>
                        <a:latin typeface="Arial"/>
                        <a:ea typeface="SimSun"/>
                        <a:cs typeface="Times New Roman"/>
                      </a:endParaRPr>
                    </a:p>
                  </a:txBody>
                  <a:tcPr marL="40457" marR="40457" marT="0" marB="0" anchor="ctr"/>
                </a:tc>
                <a:tc>
                  <a:txBody>
                    <a:bodyPr/>
                    <a:lstStyle/>
                    <a:p>
                      <a:pPr>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7233238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Learner Preparation Checklist 3</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288</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845152820"/>
              </p:ext>
            </p:extLst>
          </p:nvPr>
        </p:nvGraphicFramePr>
        <p:xfrm>
          <a:off x="611560" y="1412107"/>
          <a:ext cx="7920879" cy="5054600"/>
        </p:xfrm>
        <a:graphic>
          <a:graphicData uri="http://schemas.openxmlformats.org/drawingml/2006/table">
            <a:tbl>
              <a:tblPr firstRow="1" bandRow="1">
                <a:tableStyleId>{5C22544A-7EE6-4342-B048-85BDC9FD1C3A}</a:tableStyleId>
              </a:tblPr>
              <a:tblGrid>
                <a:gridCol w="527530">
                  <a:extLst>
                    <a:ext uri="{9D8B030D-6E8A-4147-A177-3AD203B41FA5}">
                      <a16:colId xmlns:a16="http://schemas.microsoft.com/office/drawing/2014/main" val="20000"/>
                    </a:ext>
                  </a:extLst>
                </a:gridCol>
                <a:gridCol w="3876479">
                  <a:extLst>
                    <a:ext uri="{9D8B030D-6E8A-4147-A177-3AD203B41FA5}">
                      <a16:colId xmlns:a16="http://schemas.microsoft.com/office/drawing/2014/main" val="20001"/>
                    </a:ext>
                  </a:extLst>
                </a:gridCol>
                <a:gridCol w="3516870">
                  <a:extLst>
                    <a:ext uri="{9D8B030D-6E8A-4147-A177-3AD203B41FA5}">
                      <a16:colId xmlns:a16="http://schemas.microsoft.com/office/drawing/2014/main" val="20002"/>
                    </a:ext>
                  </a:extLst>
                </a:gridCol>
              </a:tblGrid>
              <a:tr h="89904">
                <a:tc gridSpan="2">
                  <a:txBody>
                    <a:bodyPr/>
                    <a:lstStyle/>
                    <a:p>
                      <a:pPr algn="ctr">
                        <a:spcAft>
                          <a:spcPts val="0"/>
                        </a:spcAft>
                      </a:pPr>
                      <a:r>
                        <a:rPr lang="en-ZA" sz="1800" dirty="0">
                          <a:effectLst/>
                        </a:rPr>
                        <a:t>CRITERIA</a:t>
                      </a:r>
                      <a:endParaRPr lang="en-ZA" sz="1800" dirty="0">
                        <a:effectLst/>
                        <a:latin typeface="Arial"/>
                        <a:ea typeface="SimSun"/>
                      </a:endParaRPr>
                    </a:p>
                  </a:txBody>
                  <a:tcPr marL="40457" marR="40457" marT="0" marB="0"/>
                </a:tc>
                <a:tc hMerge="1">
                  <a:txBody>
                    <a:bodyPr/>
                    <a:lstStyle/>
                    <a:p>
                      <a:endParaRPr lang="en-ZA"/>
                    </a:p>
                  </a:txBody>
                  <a:tcPr/>
                </a:tc>
                <a:tc>
                  <a:txBody>
                    <a:bodyPr/>
                    <a:lstStyle/>
                    <a:p>
                      <a:pPr algn="ctr">
                        <a:spcAft>
                          <a:spcPts val="0"/>
                        </a:spcAft>
                      </a:pPr>
                      <a:r>
                        <a:rPr lang="en-ZA" sz="1800" dirty="0">
                          <a:effectLst/>
                        </a:rPr>
                        <a:t>COMMENTS</a:t>
                      </a:r>
                      <a:endParaRPr lang="en-ZA" sz="1800" dirty="0">
                        <a:effectLst/>
                        <a:latin typeface="Arial"/>
                        <a:ea typeface="SimSun"/>
                      </a:endParaRPr>
                    </a:p>
                  </a:txBody>
                  <a:tcPr marL="40457" marR="40457" marT="0" marB="0"/>
                </a:tc>
                <a:extLst>
                  <a:ext uri="{0D108BD9-81ED-4DB2-BD59-A6C34878D82A}">
                    <a16:rowId xmlns:a16="http://schemas.microsoft.com/office/drawing/2014/main" val="10000"/>
                  </a:ext>
                </a:extLst>
              </a:tr>
              <a:tr h="372202">
                <a:tc>
                  <a:txBody>
                    <a:bodyPr/>
                    <a:lstStyle/>
                    <a:p>
                      <a:pPr>
                        <a:lnSpc>
                          <a:spcPct val="150000"/>
                        </a:lnSpc>
                        <a:spcAft>
                          <a:spcPts val="0"/>
                        </a:spcAft>
                        <a:tabLst>
                          <a:tab pos="342900" algn="l"/>
                        </a:tabLst>
                      </a:pPr>
                      <a:r>
                        <a:rPr lang="en-ZA" sz="1800" dirty="0">
                          <a:effectLst/>
                        </a:rPr>
                        <a:t>14.</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Special needs of candidate that might influence the assessment result, including unfair barriers, are identified and dealt with (language, medication, disability, etc.)</a:t>
                      </a:r>
                      <a:endParaRPr lang="en-ZA" sz="1800" dirty="0">
                        <a:effectLst/>
                        <a:latin typeface="Arial"/>
                        <a:ea typeface="SimSun"/>
                        <a:cs typeface="Times New Roman"/>
                      </a:endParaRPr>
                    </a:p>
                  </a:txBody>
                  <a:tcPr marL="40457" marR="40457" marT="0" marB="0" anchor="ctr"/>
                </a:tc>
                <a:tc>
                  <a:txBody>
                    <a:bodyPr/>
                    <a:lstStyle/>
                    <a:p>
                      <a:pPr>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1"/>
                  </a:ext>
                </a:extLst>
              </a:tr>
              <a:tr h="372202">
                <a:tc>
                  <a:txBody>
                    <a:bodyPr/>
                    <a:lstStyle/>
                    <a:p>
                      <a:pPr>
                        <a:lnSpc>
                          <a:spcPct val="150000"/>
                        </a:lnSpc>
                        <a:spcAft>
                          <a:spcPts val="0"/>
                        </a:spcAft>
                        <a:tabLst>
                          <a:tab pos="342900" algn="l"/>
                        </a:tabLst>
                      </a:pPr>
                      <a:r>
                        <a:rPr lang="en-ZA" sz="1800" dirty="0">
                          <a:effectLst/>
                        </a:rPr>
                        <a:t>15.</a:t>
                      </a:r>
                      <a:endParaRPr lang="en-ZA" sz="1800" dirty="0">
                        <a:effectLst/>
                        <a:latin typeface="Arial"/>
                        <a:ea typeface="SimSun"/>
                        <a:cs typeface="Times New Roman"/>
                      </a:endParaRPr>
                    </a:p>
                  </a:txBody>
                  <a:tcPr marL="40457" marR="40457" marT="0" marB="0" anchor="ctr"/>
                </a:tc>
                <a:tc>
                  <a:txBody>
                    <a:bodyPr/>
                    <a:lstStyle/>
                    <a:p>
                      <a:pPr>
                        <a:lnSpc>
                          <a:spcPct val="115000"/>
                        </a:lnSpc>
                        <a:spcAft>
                          <a:spcPts val="0"/>
                        </a:spcAft>
                        <a:tabLst>
                          <a:tab pos="342900" algn="l"/>
                        </a:tabLst>
                      </a:pPr>
                      <a:r>
                        <a:rPr lang="en-GB" sz="1800" dirty="0">
                          <a:effectLst/>
                        </a:rPr>
                        <a:t>The candidate is informed of the venue, timing, resources and feedback dates of the particular assessment according to the instructions on the assessment guide.</a:t>
                      </a:r>
                      <a:endParaRPr lang="en-ZA" sz="1800" dirty="0">
                        <a:effectLst/>
                        <a:latin typeface="Arial"/>
                        <a:ea typeface="SimSun"/>
                        <a:cs typeface="Times New Roman"/>
                      </a:endParaRPr>
                    </a:p>
                  </a:txBody>
                  <a:tcPr marL="40457" marR="40457" marT="0" marB="0" anchor="ctr"/>
                </a:tc>
                <a:tc>
                  <a:txBody>
                    <a:bodyPr/>
                    <a:lstStyle/>
                    <a:p>
                      <a:pPr>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2"/>
                  </a:ext>
                </a:extLst>
              </a:tr>
              <a:tr h="485481">
                <a:tc>
                  <a:txBody>
                    <a:bodyPr/>
                    <a:lstStyle/>
                    <a:p>
                      <a:pPr>
                        <a:lnSpc>
                          <a:spcPct val="150000"/>
                        </a:lnSpc>
                        <a:spcAft>
                          <a:spcPts val="0"/>
                        </a:spcAft>
                        <a:tabLst>
                          <a:tab pos="342900" algn="l"/>
                        </a:tabLst>
                      </a:pPr>
                      <a:r>
                        <a:rPr lang="en-ZA" sz="1800" dirty="0">
                          <a:effectLst/>
                        </a:rPr>
                        <a:t>16.</a:t>
                      </a:r>
                      <a:endParaRPr lang="en-ZA" sz="1800" dirty="0">
                        <a:effectLst/>
                        <a:latin typeface="Arial"/>
                        <a:ea typeface="SimSun"/>
                        <a:cs typeface="Times New Roman"/>
                      </a:endParaRPr>
                    </a:p>
                  </a:txBody>
                  <a:tcPr marL="40457" marR="40457" marT="0" marB="0" anchor="ctr"/>
                </a:tc>
                <a:tc>
                  <a:txBody>
                    <a:bodyPr/>
                    <a:lstStyle/>
                    <a:p>
                      <a:pPr>
                        <a:lnSpc>
                          <a:spcPct val="150000"/>
                        </a:lnSpc>
                        <a:spcAft>
                          <a:spcPts val="0"/>
                        </a:spcAft>
                        <a:tabLst>
                          <a:tab pos="342900" algn="l"/>
                        </a:tabLst>
                      </a:pPr>
                      <a:r>
                        <a:rPr lang="en-GB" sz="1800" dirty="0">
                          <a:effectLst/>
                        </a:rPr>
                        <a:t>The assessor agrees on logistical arrangements with the candidate and relevant parties (safety, contingencies and cost effectiveness are discussed).</a:t>
                      </a:r>
                      <a:endParaRPr lang="en-ZA" sz="1800" dirty="0">
                        <a:effectLst/>
                        <a:latin typeface="Arial"/>
                        <a:ea typeface="SimSun"/>
                        <a:cs typeface="Times New Roman"/>
                      </a:endParaRPr>
                    </a:p>
                  </a:txBody>
                  <a:tcPr marL="40457" marR="40457" marT="0" marB="0" anchor="ctr"/>
                </a:tc>
                <a:tc>
                  <a:txBody>
                    <a:bodyPr/>
                    <a:lstStyle/>
                    <a:p>
                      <a:pPr>
                        <a:spcAft>
                          <a:spcPts val="0"/>
                        </a:spcAft>
                      </a:pPr>
                      <a:r>
                        <a:rPr lang="en-ZA" sz="1800" dirty="0">
                          <a:effectLst/>
                        </a:rPr>
                        <a:t> </a:t>
                      </a:r>
                      <a:endParaRPr lang="en-ZA" sz="1800" dirty="0">
                        <a:effectLst/>
                        <a:latin typeface="Arial"/>
                        <a:ea typeface="SimSun"/>
                        <a:cs typeface="Times New Roman"/>
                      </a:endParaRPr>
                    </a:p>
                  </a:txBody>
                  <a:tcPr marL="40457" marR="40457"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27405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Plan Template</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289</a:t>
            </a:fld>
            <a:endParaRPr lang="en-ZA" dirty="0"/>
          </a:p>
        </p:txBody>
      </p:sp>
      <p:sp>
        <p:nvSpPr>
          <p:cNvPr id="5" name="Content Placeholder 4"/>
          <p:cNvSpPr>
            <a:spLocks noGrp="1"/>
          </p:cNvSpPr>
          <p:nvPr>
            <p:ph sz="quarter" idx="1"/>
          </p:nvPr>
        </p:nvSpPr>
        <p:spPr/>
        <p:txBody>
          <a:bodyPr/>
          <a:lstStyle/>
          <a:p>
            <a:r>
              <a:rPr lang="en-ZA" dirty="0"/>
              <a:t>See template in manual.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5" name="Rectangle 4"/>
          <p:cNvSpPr/>
          <p:nvPr/>
        </p:nvSpPr>
        <p:spPr>
          <a:xfrm>
            <a:off x="611558" y="1124744"/>
            <a:ext cx="8407749" cy="5170646"/>
          </a:xfrm>
          <a:prstGeom prst="rect">
            <a:avLst/>
          </a:prstGeom>
        </p:spPr>
        <p:txBody>
          <a:bodyPr wrap="square">
            <a:spAutoFit/>
          </a:bodyPr>
          <a:lstStyle/>
          <a:p>
            <a:r>
              <a:rPr lang="en-ZA" sz="2800" b="1" dirty="0"/>
              <a:t>Appeals and Disputes</a:t>
            </a:r>
            <a:endParaRPr lang="en-US" sz="2800" b="1" dirty="0"/>
          </a:p>
          <a:p>
            <a:r>
              <a:rPr lang="en-ZA" sz="2400" dirty="0"/>
              <a:t> </a:t>
            </a:r>
            <a:endParaRPr lang="en-US" sz="2400" dirty="0"/>
          </a:p>
          <a:p>
            <a:r>
              <a:rPr lang="en-ZA" sz="2600" dirty="0"/>
              <a:t>Learner  has  right to appeal against:  </a:t>
            </a:r>
          </a:p>
          <a:p>
            <a:pPr marL="342900" lvl="0" indent="-342900" fontAlgn="base">
              <a:lnSpc>
                <a:spcPct val="150000"/>
              </a:lnSpc>
              <a:buFont typeface="Arial" panose="020B0604020202020204" pitchFamily="34" charset="0"/>
              <a:buChar char="•"/>
            </a:pPr>
            <a:r>
              <a:rPr lang="en-ZA" sz="2400" b="1" dirty="0"/>
              <a:t>Unfair</a:t>
            </a:r>
            <a:r>
              <a:rPr lang="en-ZA" sz="2400" dirty="0"/>
              <a:t> assessment</a:t>
            </a:r>
            <a:endParaRPr lang="en-US" sz="2400" dirty="0"/>
          </a:p>
          <a:p>
            <a:pPr marL="342900" lvl="0" indent="-342900" fontAlgn="base">
              <a:lnSpc>
                <a:spcPct val="150000"/>
              </a:lnSpc>
              <a:buFont typeface="Arial" panose="020B0604020202020204" pitchFamily="34" charset="0"/>
              <a:buChar char="•"/>
            </a:pPr>
            <a:r>
              <a:rPr lang="en-ZA" sz="2400" b="1" dirty="0"/>
              <a:t>Invalid</a:t>
            </a:r>
            <a:r>
              <a:rPr lang="en-ZA" sz="2400" dirty="0"/>
              <a:t> assessment</a:t>
            </a:r>
            <a:endParaRPr lang="en-US" sz="2400" dirty="0"/>
          </a:p>
          <a:p>
            <a:pPr marL="342900" lvl="0" indent="-342900" fontAlgn="base">
              <a:lnSpc>
                <a:spcPct val="150000"/>
              </a:lnSpc>
              <a:buFont typeface="Arial" panose="020B0604020202020204" pitchFamily="34" charset="0"/>
              <a:buChar char="•"/>
            </a:pPr>
            <a:r>
              <a:rPr lang="en-ZA" sz="2400" b="1" dirty="0"/>
              <a:t>Unreliable</a:t>
            </a:r>
            <a:r>
              <a:rPr lang="en-ZA" sz="2400" dirty="0"/>
              <a:t> assessment </a:t>
            </a:r>
            <a:endParaRPr lang="en-US" sz="2400" dirty="0"/>
          </a:p>
          <a:p>
            <a:pPr marL="342900" lvl="0" indent="-342900" fontAlgn="base">
              <a:lnSpc>
                <a:spcPct val="150000"/>
              </a:lnSpc>
              <a:buFont typeface="Arial" panose="020B0604020202020204" pitchFamily="34" charset="0"/>
              <a:buChar char="•"/>
            </a:pPr>
            <a:r>
              <a:rPr lang="en-ZA" sz="2400" b="1" dirty="0"/>
              <a:t>Unethical</a:t>
            </a:r>
            <a:r>
              <a:rPr lang="en-ZA" sz="2400" dirty="0"/>
              <a:t> practices </a:t>
            </a:r>
            <a:endParaRPr lang="en-US" sz="2400" dirty="0"/>
          </a:p>
          <a:p>
            <a:pPr marL="342900" lvl="0" indent="-342900" fontAlgn="base">
              <a:lnSpc>
                <a:spcPct val="150000"/>
              </a:lnSpc>
              <a:buFont typeface="Arial" panose="020B0604020202020204" pitchFamily="34" charset="0"/>
              <a:buChar char="•"/>
            </a:pPr>
            <a:r>
              <a:rPr lang="en-ZA" sz="2400" b="1" dirty="0"/>
              <a:t>Inadequate expertise </a:t>
            </a:r>
            <a:r>
              <a:rPr lang="en-ZA" sz="2400" dirty="0"/>
              <a:t>and experience of the assessor   </a:t>
            </a:r>
            <a:endParaRPr lang="en-US" sz="2400" dirty="0"/>
          </a:p>
          <a:p>
            <a:r>
              <a:rPr lang="en-ZA" sz="2400" dirty="0"/>
              <a:t> </a:t>
            </a:r>
          </a:p>
          <a:p>
            <a:endParaRPr lang="en-US" sz="2400" dirty="0"/>
          </a:p>
          <a:p>
            <a:endParaRPr lang="en-US" sz="2400" dirty="0"/>
          </a:p>
        </p:txBody>
      </p:sp>
      <p:sp>
        <p:nvSpPr>
          <p:cNvPr id="6" name="TextBox 5"/>
          <p:cNvSpPr txBox="1"/>
          <p:nvPr/>
        </p:nvSpPr>
        <p:spPr>
          <a:xfrm>
            <a:off x="395536" y="5498068"/>
            <a:ext cx="7992888" cy="52322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1"/>
                </a:solidFill>
              </a:rPr>
              <a:t>Appeals have to be submitted in writing to ENJO. </a:t>
            </a:r>
          </a:p>
        </p:txBody>
      </p:sp>
    </p:spTree>
    <p:extLst>
      <p:ext uri="{BB962C8B-B14F-4D97-AF65-F5344CB8AC3E}">
        <p14:creationId xmlns:p14="http://schemas.microsoft.com/office/powerpoint/2010/main" val="214848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290</a:t>
            </a:fld>
            <a:endParaRPr lang="en-ZA" dirty="0"/>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Formative Assessment Activity 2.4 in your PoE</a:t>
            </a:r>
            <a:r>
              <a:rPr lang="en-ZA" sz="2000" b="1" i="1" dirty="0">
                <a:solidFill>
                  <a:srgbClr val="008080"/>
                </a:solidFill>
              </a:rPr>
              <a:t>.</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Assessor Training Programme</a:t>
            </a:r>
          </a:p>
        </p:txBody>
      </p:sp>
      <p:sp>
        <p:nvSpPr>
          <p:cNvPr id="3" name="Text Placeholder 2"/>
          <p:cNvSpPr>
            <a:spLocks noGrp="1"/>
          </p:cNvSpPr>
          <p:nvPr>
            <p:ph type="body" idx="1"/>
          </p:nvPr>
        </p:nvSpPr>
        <p:spPr/>
        <p:txBody>
          <a:bodyPr>
            <a:noAutofit/>
          </a:bodyPr>
          <a:lstStyle/>
          <a:p>
            <a:r>
              <a:rPr lang="en-US" sz="4400" dirty="0"/>
              <a:t>Study Unit 3:</a:t>
            </a:r>
            <a:br>
              <a:rPr lang="en-US" sz="4400" dirty="0"/>
            </a:br>
            <a:r>
              <a:rPr lang="en-US" sz="4400" dirty="0"/>
              <a:t>Conducting Assessment</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291</a:t>
            </a:fld>
            <a:endParaRPr lang="en-ZA" dirty="0"/>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 – 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292</a:t>
            </a:fld>
            <a:endParaRPr lang="en-ZA" dirty="0"/>
          </a:p>
        </p:txBody>
      </p:sp>
      <p:sp>
        <p:nvSpPr>
          <p:cNvPr id="5" name="Content Placeholder 4"/>
          <p:cNvSpPr>
            <a:spLocks noGrp="1"/>
          </p:cNvSpPr>
          <p:nvPr>
            <p:ph sz="quarter" idx="1"/>
          </p:nvPr>
        </p:nvSpPr>
        <p:spPr>
          <a:xfrm>
            <a:off x="467544" y="1582821"/>
            <a:ext cx="8219256" cy="4680000"/>
          </a:xfrm>
        </p:spPr>
        <p:txBody>
          <a:bodyPr>
            <a:normAutofit/>
          </a:bodyPr>
          <a:lstStyle/>
          <a:p>
            <a:pPr lvl="0" algn="just" fontAlgn="base"/>
            <a:r>
              <a:rPr lang="en-ZA" sz="2800" dirty="0"/>
              <a:t>Assessment practices promote </a:t>
            </a:r>
            <a:r>
              <a:rPr lang="en-ZA" sz="2800" b="1" dirty="0"/>
              <a:t>effective,</a:t>
            </a:r>
            <a:r>
              <a:rPr lang="en-ZA" sz="2800" dirty="0"/>
              <a:t> </a:t>
            </a:r>
            <a:r>
              <a:rPr lang="en-ZA" sz="2800" b="1" dirty="0"/>
              <a:t>manageable</a:t>
            </a:r>
            <a:r>
              <a:rPr lang="en-ZA" sz="2800" dirty="0"/>
              <a:t>, </a:t>
            </a:r>
            <a:r>
              <a:rPr lang="en-ZA" sz="2800" b="1" dirty="0"/>
              <a:t>fair </a:t>
            </a:r>
            <a:r>
              <a:rPr lang="en-ZA" sz="2800" dirty="0"/>
              <a:t>and </a:t>
            </a:r>
            <a:r>
              <a:rPr lang="en-ZA" sz="2800" b="1" dirty="0"/>
              <a:t>safe</a:t>
            </a:r>
            <a:r>
              <a:rPr lang="en-ZA" sz="2800" dirty="0"/>
              <a:t> assessment. </a:t>
            </a:r>
            <a:r>
              <a:rPr lang="en-ZA" sz="2800" b="1" dirty="0"/>
              <a:t>Assessment</a:t>
            </a:r>
            <a:r>
              <a:rPr lang="en-ZA" sz="2800" dirty="0"/>
              <a:t> practices are </a:t>
            </a:r>
            <a:r>
              <a:rPr lang="en-ZA" sz="2800" b="1" dirty="0"/>
              <a:t>in line </a:t>
            </a:r>
            <a:r>
              <a:rPr lang="en-ZA" sz="2800" dirty="0"/>
              <a:t>with </a:t>
            </a:r>
            <a:r>
              <a:rPr lang="en-ZA" sz="2800" b="1" dirty="0"/>
              <a:t>quality assurance </a:t>
            </a:r>
            <a:r>
              <a:rPr lang="en-ZA" sz="2800" dirty="0"/>
              <a:t>requirements, recognised </a:t>
            </a:r>
            <a:r>
              <a:rPr lang="en-ZA" sz="2800" b="1" dirty="0"/>
              <a:t>codes of practice </a:t>
            </a:r>
            <a:r>
              <a:rPr lang="en-ZA" sz="2800" dirty="0"/>
              <a:t>and learning-site or work-site </a:t>
            </a:r>
            <a:r>
              <a:rPr lang="en-ZA" sz="2800" b="1" dirty="0"/>
              <a:t>standard operating procedures </a:t>
            </a:r>
            <a:r>
              <a:rPr lang="en-ZA" sz="2800" dirty="0"/>
              <a:t>where applicable.</a:t>
            </a:r>
          </a:p>
          <a:p>
            <a:pPr algn="just">
              <a:buNone/>
            </a:pPr>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 – 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293</a:t>
            </a:fld>
            <a:endParaRPr lang="en-ZA" dirty="0"/>
          </a:p>
        </p:txBody>
      </p:sp>
      <p:sp>
        <p:nvSpPr>
          <p:cNvPr id="5" name="Content Placeholder 4"/>
          <p:cNvSpPr>
            <a:spLocks noGrp="1"/>
          </p:cNvSpPr>
          <p:nvPr>
            <p:ph sz="quarter" idx="1"/>
          </p:nvPr>
        </p:nvSpPr>
        <p:spPr>
          <a:xfrm>
            <a:off x="467544" y="1557312"/>
            <a:ext cx="8219256" cy="4680000"/>
          </a:xfrm>
        </p:spPr>
        <p:txBody>
          <a:bodyPr>
            <a:normAutofit/>
          </a:bodyPr>
          <a:lstStyle/>
          <a:p>
            <a:pPr lvl="0" fontAlgn="base"/>
            <a:r>
              <a:rPr lang="en-ZA" sz="2800" dirty="0"/>
              <a:t>The </a:t>
            </a:r>
            <a:r>
              <a:rPr lang="en-ZA" sz="2800" b="1" dirty="0"/>
              <a:t>assessment i</a:t>
            </a:r>
            <a:r>
              <a:rPr lang="en-ZA" sz="2800" dirty="0"/>
              <a:t>s carried out according to the </a:t>
            </a:r>
            <a:r>
              <a:rPr lang="en-ZA" sz="2800" b="1" dirty="0"/>
              <a:t>assessment design </a:t>
            </a:r>
            <a:r>
              <a:rPr lang="en-ZA" sz="2800" dirty="0"/>
              <a:t>and in line with the </a:t>
            </a:r>
            <a:r>
              <a:rPr lang="en-ZA" sz="2800" b="1" dirty="0"/>
              <a:t>assessment plan</a:t>
            </a:r>
            <a:r>
              <a:rPr lang="en-ZA" sz="2800" dirty="0"/>
              <a:t>. </a:t>
            </a:r>
            <a:r>
              <a:rPr lang="en-ZA" sz="2800" b="1" dirty="0"/>
              <a:t>Adjustments</a:t>
            </a:r>
            <a:r>
              <a:rPr lang="en-ZA" sz="2800" dirty="0"/>
              <a:t> are </a:t>
            </a:r>
            <a:r>
              <a:rPr lang="en-ZA" sz="2800" b="1" dirty="0"/>
              <a:t>justified</a:t>
            </a:r>
            <a:r>
              <a:rPr lang="en-ZA" sz="2800" dirty="0"/>
              <a:t> by the situation, and </a:t>
            </a:r>
            <a:r>
              <a:rPr lang="en-ZA" sz="2800" b="1" dirty="0"/>
              <a:t>unforeseen events </a:t>
            </a:r>
            <a:r>
              <a:rPr lang="en-ZA" sz="2800" dirty="0"/>
              <a:t>and </a:t>
            </a:r>
            <a:r>
              <a:rPr lang="en-ZA" sz="2800" b="1" dirty="0"/>
              <a:t>specia</a:t>
            </a:r>
            <a:r>
              <a:rPr lang="en-ZA" sz="2800" dirty="0"/>
              <a:t>l </a:t>
            </a:r>
            <a:r>
              <a:rPr lang="en-ZA" sz="2800" b="1" dirty="0"/>
              <a:t>needs</a:t>
            </a:r>
            <a:r>
              <a:rPr lang="en-ZA" sz="2800" dirty="0"/>
              <a:t> of candidates are </a:t>
            </a:r>
            <a:r>
              <a:rPr lang="en-ZA" sz="2800" b="1" dirty="0"/>
              <a:t>addressed</a:t>
            </a:r>
            <a:r>
              <a:rPr lang="en-ZA" sz="2800" dirty="0"/>
              <a:t> </a:t>
            </a:r>
            <a:r>
              <a:rPr lang="en-ZA" sz="2800" b="1" dirty="0"/>
              <a:t>without compromising </a:t>
            </a:r>
            <a:r>
              <a:rPr lang="en-ZA" sz="2800" dirty="0"/>
              <a:t>the </a:t>
            </a:r>
            <a:r>
              <a:rPr lang="en-ZA" sz="2800" b="1" dirty="0"/>
              <a:t>validity</a:t>
            </a:r>
            <a:r>
              <a:rPr lang="en-ZA" sz="2800" dirty="0"/>
              <a:t> or </a:t>
            </a:r>
            <a:r>
              <a:rPr lang="en-ZA" sz="2800" b="1" dirty="0"/>
              <a:t>fairness</a:t>
            </a:r>
            <a:r>
              <a:rPr lang="en-ZA" sz="2800" dirty="0"/>
              <a:t> of the assessment.</a:t>
            </a:r>
          </a:p>
        </p:txBody>
      </p:sp>
    </p:spTree>
    <p:extLst>
      <p:ext uri="{BB962C8B-B14F-4D97-AF65-F5344CB8AC3E}">
        <p14:creationId xmlns:p14="http://schemas.microsoft.com/office/powerpoint/2010/main" val="41812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 – 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294</a:t>
            </a:fld>
            <a:endParaRPr lang="en-ZA" dirty="0"/>
          </a:p>
        </p:txBody>
      </p:sp>
      <p:sp>
        <p:nvSpPr>
          <p:cNvPr id="5" name="Content Placeholder 4"/>
          <p:cNvSpPr>
            <a:spLocks noGrp="1"/>
          </p:cNvSpPr>
          <p:nvPr>
            <p:ph sz="quarter" idx="1"/>
          </p:nvPr>
        </p:nvSpPr>
        <p:spPr>
          <a:xfrm>
            <a:off x="467544" y="1557312"/>
            <a:ext cx="8219256" cy="4680000"/>
          </a:xfrm>
        </p:spPr>
        <p:txBody>
          <a:bodyPr>
            <a:normAutofit/>
          </a:bodyPr>
          <a:lstStyle/>
          <a:p>
            <a:pPr lvl="0" fontAlgn="base"/>
            <a:r>
              <a:rPr lang="en-ZA" sz="2800" b="1" dirty="0"/>
              <a:t>Questioning techniques </a:t>
            </a:r>
            <a:r>
              <a:rPr lang="en-ZA" sz="2800" dirty="0"/>
              <a:t>are </a:t>
            </a:r>
            <a:r>
              <a:rPr lang="en-ZA" sz="2800" b="1" dirty="0"/>
              <a:t>appropriate</a:t>
            </a:r>
            <a:r>
              <a:rPr lang="en-ZA" sz="2800" dirty="0"/>
              <a:t> and have the potential to successfully elicit appropriate responses. Communication with candidates is </a:t>
            </a:r>
            <a:r>
              <a:rPr lang="en-ZA" sz="2800" b="1" dirty="0"/>
              <a:t>non-leading</a:t>
            </a:r>
            <a:r>
              <a:rPr lang="en-ZA" sz="2800" dirty="0"/>
              <a:t>, and is </a:t>
            </a:r>
            <a:r>
              <a:rPr lang="en-ZA" sz="2800" b="1" dirty="0"/>
              <a:t>appropriate</a:t>
            </a:r>
            <a:r>
              <a:rPr lang="en-ZA" sz="2800" dirty="0"/>
              <a:t> to the assessment at hand and the </a:t>
            </a:r>
            <a:r>
              <a:rPr lang="en-ZA" sz="2800" b="1" dirty="0"/>
              <a:t>language</a:t>
            </a:r>
            <a:r>
              <a:rPr lang="en-ZA" sz="2800" dirty="0"/>
              <a:t> ability of the candidate.</a:t>
            </a:r>
          </a:p>
          <a:p>
            <a:pPr fontAlgn="base"/>
            <a:r>
              <a:rPr lang="en-ZA" sz="2800" b="1" dirty="0"/>
              <a:t>Sufficient evidence </a:t>
            </a:r>
            <a:r>
              <a:rPr lang="en-ZA" sz="2800" dirty="0"/>
              <a:t>is gathered, including evidence generated over time, to enable </a:t>
            </a:r>
            <a:r>
              <a:rPr lang="en-ZA" sz="2800" b="1" dirty="0"/>
              <a:t>valid, consistent</a:t>
            </a:r>
            <a:r>
              <a:rPr lang="en-ZA" sz="2800" dirty="0"/>
              <a:t>, </a:t>
            </a:r>
            <a:r>
              <a:rPr lang="en-ZA" sz="2800" b="1" dirty="0"/>
              <a:t>reliable</a:t>
            </a:r>
            <a:r>
              <a:rPr lang="en-ZA" sz="2800" dirty="0"/>
              <a:t> and </a:t>
            </a:r>
            <a:r>
              <a:rPr lang="en-ZA" sz="2800" b="1" dirty="0"/>
              <a:t>fair assessment judgements </a:t>
            </a:r>
            <a:r>
              <a:rPr lang="en-ZA" sz="2800" dirty="0"/>
              <a:t>to be made.</a:t>
            </a:r>
          </a:p>
          <a:p>
            <a:pPr marL="0" lvl="0" indent="0" fontAlgn="base">
              <a:buNone/>
            </a:pPr>
            <a:endParaRPr lang="en-ZA" sz="2800" dirty="0"/>
          </a:p>
          <a:p>
            <a:pPr>
              <a:buNone/>
            </a:pPr>
            <a:endParaRPr lang="en-ZA" sz="2800" dirty="0"/>
          </a:p>
        </p:txBody>
      </p:sp>
    </p:spTree>
    <p:extLst>
      <p:ext uri="{BB962C8B-B14F-4D97-AF65-F5344CB8AC3E}">
        <p14:creationId xmlns:p14="http://schemas.microsoft.com/office/powerpoint/2010/main" val="41812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 – 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295</a:t>
            </a:fld>
            <a:endParaRPr lang="en-ZA" dirty="0"/>
          </a:p>
        </p:txBody>
      </p:sp>
      <p:sp>
        <p:nvSpPr>
          <p:cNvPr id="5" name="Content Placeholder 4"/>
          <p:cNvSpPr>
            <a:spLocks noGrp="1"/>
          </p:cNvSpPr>
          <p:nvPr>
            <p:ph sz="quarter" idx="1"/>
          </p:nvPr>
        </p:nvSpPr>
        <p:spPr>
          <a:xfrm>
            <a:off x="467544" y="1557312"/>
            <a:ext cx="8219256" cy="4680000"/>
          </a:xfrm>
        </p:spPr>
        <p:txBody>
          <a:bodyPr>
            <a:normAutofit/>
          </a:bodyPr>
          <a:lstStyle/>
          <a:p>
            <a:pPr fontAlgn="base"/>
            <a:r>
              <a:rPr lang="en-ZA" sz="2800" b="1" dirty="0"/>
              <a:t>Assessment judgements </a:t>
            </a:r>
            <a:r>
              <a:rPr lang="en-ZA" sz="2800" dirty="0"/>
              <a:t>are c</a:t>
            </a:r>
            <a:r>
              <a:rPr lang="en-ZA" sz="2800" b="1" dirty="0"/>
              <a:t>onsistent </a:t>
            </a:r>
            <a:r>
              <a:rPr lang="en-ZA" sz="2800" dirty="0"/>
              <a:t>with judgments made on </a:t>
            </a:r>
            <a:r>
              <a:rPr lang="en-ZA" sz="2800" b="1" dirty="0"/>
              <a:t>similar evidence </a:t>
            </a:r>
            <a:r>
              <a:rPr lang="en-ZA" sz="2800" dirty="0"/>
              <a:t>and are </a:t>
            </a:r>
            <a:r>
              <a:rPr lang="en-ZA" sz="2800" b="1" dirty="0"/>
              <a:t>justified </a:t>
            </a:r>
            <a:r>
              <a:rPr lang="en-ZA" sz="2800" dirty="0"/>
              <a:t>by the </a:t>
            </a:r>
            <a:r>
              <a:rPr lang="en-ZA" sz="2800" b="1" dirty="0"/>
              <a:t>authenticity, validity, sufficiency and currency </a:t>
            </a:r>
            <a:r>
              <a:rPr lang="en-ZA" sz="2800" dirty="0"/>
              <a:t>of the evidence.</a:t>
            </a:r>
          </a:p>
          <a:p>
            <a:r>
              <a:rPr lang="en-US" sz="2800" b="1" dirty="0"/>
              <a:t>Records</a:t>
            </a:r>
            <a:r>
              <a:rPr lang="en-US" sz="2800" dirty="0"/>
              <a:t> of the assessment are </a:t>
            </a:r>
            <a:r>
              <a:rPr lang="en-US" sz="2800" b="1" dirty="0"/>
              <a:t>in line </a:t>
            </a:r>
            <a:r>
              <a:rPr lang="en-US" sz="2800" dirty="0"/>
              <a:t>with the requirements of the organisation's quality assurance system. Records meet requirements for making assessment judgements, giving meaningful feedback, supporting internal and external moderation, and addressing possible appeals.</a:t>
            </a:r>
            <a:endParaRPr lang="en-ZA" sz="2800" dirty="0"/>
          </a:p>
        </p:txBody>
      </p:sp>
    </p:spTree>
    <p:extLst>
      <p:ext uri="{BB962C8B-B14F-4D97-AF65-F5344CB8AC3E}">
        <p14:creationId xmlns:p14="http://schemas.microsoft.com/office/powerpoint/2010/main" val="41812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 – 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296</a:t>
            </a:fld>
            <a:endParaRPr lang="en-ZA" dirty="0"/>
          </a:p>
        </p:txBody>
      </p:sp>
      <p:sp>
        <p:nvSpPr>
          <p:cNvPr id="5" name="Content Placeholder 4"/>
          <p:cNvSpPr>
            <a:spLocks noGrp="1"/>
          </p:cNvSpPr>
          <p:nvPr>
            <p:ph sz="quarter" idx="1"/>
          </p:nvPr>
        </p:nvSpPr>
        <p:spPr>
          <a:xfrm>
            <a:off x="467544" y="1557312"/>
            <a:ext cx="8219256" cy="4680000"/>
          </a:xfrm>
        </p:spPr>
        <p:txBody>
          <a:bodyPr>
            <a:normAutofit/>
          </a:bodyPr>
          <a:lstStyle/>
          <a:p>
            <a:pPr>
              <a:buNone/>
            </a:pPr>
            <a:endParaRPr lang="en-ZA" sz="2800" dirty="0"/>
          </a:p>
        </p:txBody>
      </p:sp>
    </p:spTree>
    <p:extLst>
      <p:ext uri="{BB962C8B-B14F-4D97-AF65-F5344CB8AC3E}">
        <p14:creationId xmlns:p14="http://schemas.microsoft.com/office/powerpoint/2010/main" val="4769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Assessment Process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297</a:t>
            </a:fld>
            <a:endParaRPr lang="en-ZA" dirty="0"/>
          </a:p>
        </p:txBody>
      </p:sp>
      <p:graphicFrame>
        <p:nvGraphicFramePr>
          <p:cNvPr id="6" name="Diagram 5"/>
          <p:cNvGraphicFramePr/>
          <p:nvPr>
            <p:extLst>
              <p:ext uri="{D42A27DB-BD31-4B8C-83A1-F6EECF244321}">
                <p14:modId xmlns:p14="http://schemas.microsoft.com/office/powerpoint/2010/main" val="3816620834"/>
              </p:ext>
            </p:extLst>
          </p:nvPr>
        </p:nvGraphicFramePr>
        <p:xfrm>
          <a:off x="971600" y="1340768"/>
          <a:ext cx="698477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251520" y="2708920"/>
            <a:ext cx="576064" cy="7200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9FD035A-8A88-4BD2-9B43-6A4F027416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2307C96-76E9-48B4-A212-778D6FFBEC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9BFDEA80-7ADD-454D-ACDB-EE6487BB60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9B3F746-F881-4ECA-AAB5-9DA292AC2FE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D980EE8-9E60-4499-A499-A5E9EFAE4E4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B53B6323-916D-4ADA-B4A9-91D5E7B915C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AAC22979-4675-48B8-A017-930423A0315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FF8DB4E4-B4AA-4179-9E17-0C4B6261CFD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Assessment Process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298</a:t>
            </a:fld>
            <a:endParaRPr lang="en-ZA" dirty="0"/>
          </a:p>
        </p:txBody>
      </p:sp>
      <p:sp>
        <p:nvSpPr>
          <p:cNvPr id="5" name="Content Placeholder 4"/>
          <p:cNvSpPr>
            <a:spLocks noGrp="1"/>
          </p:cNvSpPr>
          <p:nvPr>
            <p:ph sz="quarter" idx="1"/>
          </p:nvPr>
        </p:nvSpPr>
        <p:spPr/>
        <p:txBody>
          <a:bodyPr/>
          <a:lstStyle/>
          <a:p>
            <a:r>
              <a:rPr lang="en-ZA" sz="2800" b="1" dirty="0"/>
              <a:t>Candidate-assessors must show they can make judgements in situations where: </a:t>
            </a:r>
          </a:p>
          <a:p>
            <a:pPr marL="0" indent="0">
              <a:buNone/>
            </a:pPr>
            <a:endParaRPr lang="en-ZA" sz="2400" b="1" dirty="0"/>
          </a:p>
          <a:p>
            <a:pPr lvl="1" fontAlgn="base"/>
            <a:r>
              <a:rPr lang="en-ZA" sz="2600" dirty="0"/>
              <a:t>Candidates meet all criteria for a particular outcome, </a:t>
            </a:r>
          </a:p>
          <a:p>
            <a:pPr lvl="1" fontAlgn="base"/>
            <a:r>
              <a:rPr lang="en-ZA" sz="2600" dirty="0"/>
              <a:t>Candidates clearly do not meet the criteria for a particular outcome, </a:t>
            </a:r>
          </a:p>
          <a:p>
            <a:pPr lvl="1" fontAlgn="base"/>
            <a:r>
              <a:rPr lang="en-ZA" sz="2600" dirty="0"/>
              <a:t>Candidates meet some, but not all criteria, and </a:t>
            </a:r>
          </a:p>
          <a:p>
            <a:pPr lvl="1" fontAlgn="base"/>
            <a:r>
              <a:rPr lang="en-ZA" sz="2600" dirty="0"/>
              <a:t>More evidence is required in order to make a judgement of competence.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for Assessment Practices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299</a:t>
            </a:fld>
            <a:endParaRPr lang="en-ZA" dirty="0"/>
          </a:p>
        </p:txBody>
      </p:sp>
      <p:sp>
        <p:nvSpPr>
          <p:cNvPr id="5" name="Content Placeholder 4"/>
          <p:cNvSpPr>
            <a:spLocks noGrp="1"/>
          </p:cNvSpPr>
          <p:nvPr>
            <p:ph sz="quarter" idx="1"/>
          </p:nvPr>
        </p:nvSpPr>
        <p:spPr/>
        <p:txBody>
          <a:bodyPr>
            <a:normAutofit/>
          </a:bodyPr>
          <a:lstStyle/>
          <a:p>
            <a:r>
              <a:rPr lang="en-ZA" sz="2800" dirty="0"/>
              <a:t>Assessment practices need to promote effective, manageable, fair and safe assessment. </a:t>
            </a:r>
          </a:p>
          <a:p>
            <a:r>
              <a:rPr lang="en-ZA" sz="2800" dirty="0"/>
              <a:t>Draw up a checklist to ensure that you have met the following requirements for assessment practices:</a:t>
            </a:r>
          </a:p>
          <a:p>
            <a:pPr lvl="1" fontAlgn="base"/>
            <a:r>
              <a:rPr lang="en-ZA" sz="2600" dirty="0"/>
              <a:t>Informing relevant people</a:t>
            </a:r>
          </a:p>
          <a:p>
            <a:pPr lvl="1" fontAlgn="base"/>
            <a:r>
              <a:rPr lang="en-ZA" sz="2600" dirty="0"/>
              <a:t>Appropriate Assessment Methods and Tools.</a:t>
            </a:r>
          </a:p>
          <a:p>
            <a:pPr lvl="1" fontAlgn="base"/>
            <a:r>
              <a:rPr lang="en-ZA" sz="2600" dirty="0"/>
              <a:t>Necessary resources</a:t>
            </a:r>
          </a:p>
          <a:p>
            <a:pPr lvl="1" fontAlgn="base"/>
            <a:r>
              <a:rPr lang="en-ZA" sz="2600" dirty="0"/>
              <a:t>Necessary documentation</a:t>
            </a:r>
          </a:p>
          <a:p>
            <a:pPr lvl="1" fontAlgn="base"/>
            <a:r>
              <a:rPr lang="en-ZA" sz="2600" dirty="0"/>
              <a:t>Preparing the assessment environment </a:t>
            </a:r>
          </a:p>
          <a:p>
            <a:pPr lvl="1" fontAlgn="base"/>
            <a:r>
              <a:rPr lang="en-ZA" sz="2600" dirty="0"/>
              <a:t>Assessment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Assessor Training Programme</a:t>
            </a:r>
          </a:p>
        </p:txBody>
      </p:sp>
      <p:sp>
        <p:nvSpPr>
          <p:cNvPr id="3" name="Text Placeholder 2"/>
          <p:cNvSpPr>
            <a:spLocks noGrp="1"/>
          </p:cNvSpPr>
          <p:nvPr>
            <p:ph type="body" idx="1"/>
          </p:nvPr>
        </p:nvSpPr>
        <p:spPr/>
        <p:txBody>
          <a:bodyPr>
            <a:noAutofit/>
          </a:bodyPr>
          <a:lstStyle/>
          <a:p>
            <a:r>
              <a:rPr lang="en-ZA" sz="4400" dirty="0"/>
              <a:t>Portfolio of Evidence</a:t>
            </a:r>
          </a:p>
          <a:p>
            <a:r>
              <a:rPr lang="en-ZA" sz="3600" dirty="0"/>
              <a:t>Introduction</a:t>
            </a:r>
          </a:p>
          <a:p>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3</a:t>
            </a:fld>
            <a:endParaRPr lang="en-ZA" dirty="0"/>
          </a:p>
        </p:txBody>
      </p:sp>
      <p:pic>
        <p:nvPicPr>
          <p:cNvPr id="2050" name="Picture 2" descr="C:\Users\Nortje\Pictures\Business LR (1)\shutterstock_101428522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29" b="94561" l="4947" r="98587"/>
                    </a14:imgEffect>
                  </a14:imgLayer>
                </a14:imgProps>
              </a:ext>
              <a:ext uri="{28A0092B-C50C-407E-A947-70E740481C1C}">
                <a14:useLocalDpi xmlns:a14="http://schemas.microsoft.com/office/drawing/2010/main" val="0"/>
              </a:ext>
            </a:extLst>
          </a:blip>
          <a:srcRect/>
          <a:stretch>
            <a:fillRect/>
          </a:stretch>
        </p:blipFill>
        <p:spPr bwMode="auto">
          <a:xfrm>
            <a:off x="3347864" y="4103030"/>
            <a:ext cx="2502571" cy="211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27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Assessor Training Programme</a:t>
            </a:r>
          </a:p>
        </p:txBody>
      </p:sp>
      <p:sp>
        <p:nvSpPr>
          <p:cNvPr id="3" name="Text Placeholder 2"/>
          <p:cNvSpPr>
            <a:spLocks noGrp="1"/>
          </p:cNvSpPr>
          <p:nvPr>
            <p:ph type="body" idx="1"/>
          </p:nvPr>
        </p:nvSpPr>
        <p:spPr/>
        <p:txBody>
          <a:bodyPr>
            <a:noAutofit/>
          </a:bodyPr>
          <a:lstStyle/>
          <a:p>
            <a:r>
              <a:rPr lang="en-ZA" sz="4400" dirty="0"/>
              <a:t>Portfolio of Evidence</a:t>
            </a:r>
          </a:p>
          <a:p>
            <a:r>
              <a:rPr lang="en-ZA" sz="3600" dirty="0"/>
              <a:t>Section 1 – Administrative Detail</a:t>
            </a:r>
          </a:p>
          <a:p>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30</a:t>
            </a:fld>
            <a:endParaRPr lang="en-ZA" dirty="0"/>
          </a:p>
        </p:txBody>
      </p:sp>
    </p:spTree>
    <p:extLst>
      <p:ext uri="{BB962C8B-B14F-4D97-AF65-F5344CB8AC3E}">
        <p14:creationId xmlns:p14="http://schemas.microsoft.com/office/powerpoint/2010/main" val="45799863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Informing Relevant People</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300</a:t>
            </a:fld>
            <a:endParaRPr lang="en-ZA" dirty="0"/>
          </a:p>
        </p:txBody>
      </p:sp>
      <p:sp>
        <p:nvSpPr>
          <p:cNvPr id="5" name="Content Placeholder 4"/>
          <p:cNvSpPr>
            <a:spLocks noGrp="1"/>
          </p:cNvSpPr>
          <p:nvPr>
            <p:ph sz="quarter" idx="1"/>
          </p:nvPr>
        </p:nvSpPr>
        <p:spPr>
          <a:xfrm>
            <a:off x="467544" y="1484784"/>
            <a:ext cx="8219256" cy="4680000"/>
          </a:xfrm>
        </p:spPr>
        <p:txBody>
          <a:bodyPr>
            <a:normAutofit lnSpcReduction="10000"/>
          </a:bodyPr>
          <a:lstStyle/>
          <a:p>
            <a:r>
              <a:rPr lang="en-ZA" sz="2800" dirty="0"/>
              <a:t>Role players could include:</a:t>
            </a:r>
          </a:p>
          <a:p>
            <a:pPr marL="0" indent="0">
              <a:buNone/>
            </a:pPr>
            <a:endParaRPr lang="en-ZA" sz="2400" dirty="0"/>
          </a:p>
          <a:p>
            <a:pPr lvl="1"/>
            <a:r>
              <a:rPr lang="en-ZA" sz="2600" dirty="0"/>
              <a:t>The candidate</a:t>
            </a:r>
          </a:p>
          <a:p>
            <a:pPr lvl="1" fontAlgn="base"/>
            <a:r>
              <a:rPr lang="en-ZA" sz="2600" dirty="0"/>
              <a:t>The candidate’s facilitator/ mentor/coach/trainer</a:t>
            </a:r>
          </a:p>
          <a:p>
            <a:pPr lvl="1" fontAlgn="base"/>
            <a:r>
              <a:rPr lang="en-ZA" sz="2600" dirty="0"/>
              <a:t>The training supervisor in the organisation</a:t>
            </a:r>
          </a:p>
          <a:p>
            <a:pPr lvl="1" fontAlgn="base"/>
            <a:r>
              <a:rPr lang="en-ZA" sz="2600" dirty="0"/>
              <a:t>The internal moderator</a:t>
            </a:r>
          </a:p>
          <a:p>
            <a:pPr lvl="1" fontAlgn="base"/>
            <a:r>
              <a:rPr lang="en-ZA" sz="2600" dirty="0"/>
              <a:t>People responsible for managing resources needed to carry out assessment</a:t>
            </a:r>
          </a:p>
          <a:p>
            <a:pPr lvl="1" fontAlgn="base"/>
            <a:r>
              <a:rPr lang="en-ZA" sz="2600" dirty="0"/>
              <a:t>Other personnel at the assessment venue</a:t>
            </a:r>
          </a:p>
          <a:p>
            <a:pPr lvl="1" fontAlgn="base"/>
            <a:r>
              <a:rPr lang="en-ZA" sz="2600" dirty="0"/>
              <a:t>People</a:t>
            </a:r>
            <a:r>
              <a:rPr lang="en-ZA" sz="2600" b="1" dirty="0"/>
              <a:t> </a:t>
            </a:r>
            <a:r>
              <a:rPr lang="en-GB" sz="2600" dirty="0"/>
              <a:t>working in the area where the assessment will be conducted</a:t>
            </a:r>
            <a:endParaRPr lang="en-ZA" sz="2600" dirty="0"/>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Appropriate Assessment Methods and Tools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301</a:t>
            </a:fld>
            <a:endParaRPr lang="en-ZA" dirty="0"/>
          </a:p>
        </p:txBody>
      </p:sp>
      <p:graphicFrame>
        <p:nvGraphicFramePr>
          <p:cNvPr id="6" name="Diagram 5"/>
          <p:cNvGraphicFramePr/>
          <p:nvPr>
            <p:extLst>
              <p:ext uri="{D42A27DB-BD31-4B8C-83A1-F6EECF244321}">
                <p14:modId xmlns:p14="http://schemas.microsoft.com/office/powerpoint/2010/main" val="3044676269"/>
              </p:ext>
            </p:extLst>
          </p:nvPr>
        </p:nvGraphicFramePr>
        <p:xfrm>
          <a:off x="611560" y="1628800"/>
          <a:ext cx="76328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80E175E-A96A-4329-9419-8BCC12C1192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0631FF0-07B5-40EB-8DA4-87B254C8805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2128B11-BA7B-4738-8B71-9C6AEEAFB8A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46691D50-E894-4419-A9FD-0E340F52C22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EFC536E-0222-4260-B127-CF910CB5D3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Necessary Resources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302</a:t>
            </a:fld>
            <a:endParaRPr lang="en-ZA" dirty="0"/>
          </a:p>
        </p:txBody>
      </p:sp>
      <p:sp>
        <p:nvSpPr>
          <p:cNvPr id="5" name="Content Placeholder 4"/>
          <p:cNvSpPr>
            <a:spLocks noGrp="1"/>
          </p:cNvSpPr>
          <p:nvPr>
            <p:ph sz="quarter" idx="1"/>
          </p:nvPr>
        </p:nvSpPr>
        <p:spPr/>
        <p:txBody>
          <a:bodyPr/>
          <a:lstStyle/>
          <a:p>
            <a:r>
              <a:rPr lang="en-ZA" dirty="0"/>
              <a:t>Resources required include:</a:t>
            </a:r>
          </a:p>
          <a:p>
            <a:pPr marL="0" indent="0">
              <a:buNone/>
            </a:pPr>
            <a:endParaRPr lang="en-ZA" dirty="0"/>
          </a:p>
        </p:txBody>
      </p:sp>
      <p:graphicFrame>
        <p:nvGraphicFramePr>
          <p:cNvPr id="6" name="Diagram 5"/>
          <p:cNvGraphicFramePr/>
          <p:nvPr>
            <p:extLst>
              <p:ext uri="{D42A27DB-BD31-4B8C-83A1-F6EECF244321}">
                <p14:modId xmlns:p14="http://schemas.microsoft.com/office/powerpoint/2010/main" val="1850005888"/>
              </p:ext>
            </p:extLst>
          </p:nvPr>
        </p:nvGraphicFramePr>
        <p:xfrm>
          <a:off x="179512" y="1916832"/>
          <a:ext cx="878497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AB221C1-9F05-4DF3-93D8-96C78540D72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6CBBFBB-002E-47E9-84FA-8D9FFDA9C88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7607093-F4A3-41B6-AA35-EBA3B763F1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one"/>
        </p:bldSub>
      </p:bldGraphic>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Necessary Documentation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303</a:t>
            </a:fld>
            <a:endParaRPr lang="en-ZA" dirty="0"/>
          </a:p>
        </p:txBody>
      </p:sp>
      <p:sp>
        <p:nvSpPr>
          <p:cNvPr id="5" name="Content Placeholder 4"/>
          <p:cNvSpPr>
            <a:spLocks noGrp="1"/>
          </p:cNvSpPr>
          <p:nvPr>
            <p:ph sz="quarter" idx="1"/>
          </p:nvPr>
        </p:nvSpPr>
        <p:spPr>
          <a:xfrm>
            <a:off x="467544" y="1413296"/>
            <a:ext cx="6192688" cy="4680000"/>
          </a:xfrm>
        </p:spPr>
        <p:txBody>
          <a:bodyPr/>
          <a:lstStyle/>
          <a:p>
            <a:r>
              <a:rPr lang="en-ZA" sz="2800" b="1" dirty="0"/>
              <a:t>Documentation includes the following: </a:t>
            </a:r>
          </a:p>
          <a:p>
            <a:pPr marL="0" indent="0">
              <a:buNone/>
            </a:pPr>
            <a:endParaRPr lang="en-ZA" b="1" dirty="0"/>
          </a:p>
          <a:p>
            <a:pPr lvl="1" fontAlgn="base"/>
            <a:r>
              <a:rPr lang="en-ZA" sz="2600" dirty="0"/>
              <a:t>Assessment plan</a:t>
            </a:r>
          </a:p>
          <a:p>
            <a:pPr lvl="1" fontAlgn="base"/>
            <a:r>
              <a:rPr lang="en-ZA" sz="2600" dirty="0"/>
              <a:t>Question papers for both oral and written questions</a:t>
            </a:r>
          </a:p>
          <a:p>
            <a:pPr lvl="1" fontAlgn="base"/>
            <a:r>
              <a:rPr lang="en-ZA" sz="2600" dirty="0"/>
              <a:t>Observation checklists</a:t>
            </a:r>
          </a:p>
          <a:p>
            <a:pPr lvl="1" fontAlgn="base"/>
            <a:r>
              <a:rPr lang="en-ZA" sz="2600" dirty="0"/>
              <a:t>Model answers of expected answers, performance or evidence required. </a:t>
            </a:r>
          </a:p>
          <a:p>
            <a:pPr>
              <a:buNone/>
            </a:pPr>
            <a:endParaRPr lang="en-ZA" dirty="0"/>
          </a:p>
          <a:p>
            <a:endParaRPr lang="en-ZA" dirty="0"/>
          </a:p>
        </p:txBody>
      </p:sp>
      <p:pic>
        <p:nvPicPr>
          <p:cNvPr id="17410" name="Picture 2" descr="C:\Users\Nortje\Pictures\Business LR (1)\shutterstock_87810421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450" y="1772816"/>
            <a:ext cx="2882900" cy="359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Preparing the Assessment Environment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304</a:t>
            </a:fld>
            <a:endParaRPr lang="en-ZA" dirty="0"/>
          </a:p>
        </p:txBody>
      </p:sp>
      <p:sp>
        <p:nvSpPr>
          <p:cNvPr id="5" name="Content Placeholder 4"/>
          <p:cNvSpPr>
            <a:spLocks noGrp="1"/>
          </p:cNvSpPr>
          <p:nvPr>
            <p:ph sz="quarter" idx="1"/>
          </p:nvPr>
        </p:nvSpPr>
        <p:spPr>
          <a:xfrm>
            <a:off x="467544" y="1485304"/>
            <a:ext cx="8219256" cy="4680000"/>
          </a:xfrm>
        </p:spPr>
        <p:txBody>
          <a:bodyPr/>
          <a:lstStyle/>
          <a:p>
            <a:r>
              <a:rPr lang="en-ZA" sz="2800" b="1" dirty="0"/>
              <a:t>You need to consider the following:</a:t>
            </a:r>
          </a:p>
          <a:p>
            <a:pPr marL="0" indent="0">
              <a:buNone/>
            </a:pPr>
            <a:endParaRPr lang="en-ZA" sz="2400" b="1" dirty="0"/>
          </a:p>
          <a:p>
            <a:pPr lvl="1"/>
            <a:r>
              <a:rPr lang="en-ZA" sz="2600" dirty="0"/>
              <a:t>Location of venue</a:t>
            </a:r>
          </a:p>
          <a:p>
            <a:pPr lvl="1" fontAlgn="base"/>
            <a:r>
              <a:rPr lang="en-ZA" sz="2600" dirty="0"/>
              <a:t>Physical conditions</a:t>
            </a:r>
          </a:p>
          <a:p>
            <a:pPr lvl="1" fontAlgn="base"/>
            <a:r>
              <a:rPr lang="en-ZA" sz="2600" dirty="0"/>
              <a:t>Possible safety hazards</a:t>
            </a:r>
          </a:p>
          <a:p>
            <a:pPr lvl="1" fontAlgn="base"/>
            <a:r>
              <a:rPr lang="en-ZA" sz="2600" dirty="0"/>
              <a:t>Noise and possible disturbances</a:t>
            </a:r>
          </a:p>
          <a:p>
            <a:pPr lvl="1" fontAlgn="base"/>
            <a:r>
              <a:rPr lang="en-ZA" sz="2600" dirty="0"/>
              <a:t>Will conditions in the assessment venue ensure effective, fair and safe assessment?</a:t>
            </a:r>
          </a:p>
          <a:p>
            <a:pPr lvl="1" fontAlgn="base"/>
            <a:r>
              <a:rPr lang="en-ZA" sz="2600" dirty="0"/>
              <a:t>Is </a:t>
            </a:r>
            <a:r>
              <a:rPr lang="en-GB" sz="2600" dirty="0"/>
              <a:t>venue suitable for candidates who may have special needs?</a:t>
            </a:r>
            <a:endParaRPr lang="en-ZA" sz="2600" dirty="0"/>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Assessment Policy</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305</a:t>
            </a:fld>
            <a:endParaRPr lang="en-ZA" dirty="0"/>
          </a:p>
        </p:txBody>
      </p:sp>
      <p:sp>
        <p:nvSpPr>
          <p:cNvPr id="5" name="Content Placeholder 4"/>
          <p:cNvSpPr>
            <a:spLocks noGrp="1"/>
          </p:cNvSpPr>
          <p:nvPr>
            <p:ph sz="quarter" idx="1"/>
          </p:nvPr>
        </p:nvSpPr>
        <p:spPr>
          <a:xfrm>
            <a:off x="467544" y="1485304"/>
            <a:ext cx="8219256" cy="4680000"/>
          </a:xfrm>
        </p:spPr>
        <p:txBody>
          <a:bodyPr/>
          <a:lstStyle/>
          <a:p>
            <a:r>
              <a:rPr lang="en-ZA" dirty="0"/>
              <a:t>Access to the company’s assessment policy</a:t>
            </a:r>
          </a:p>
        </p:txBody>
      </p:sp>
      <p:pic>
        <p:nvPicPr>
          <p:cNvPr id="18434" name="Picture 2" descr="C:\Users\Nortje\Pictures\Business LR (1)\shutterstock_1090464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342894"/>
            <a:ext cx="5040560" cy="3558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306</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dirty="0"/>
              <a:t>Discuss the requirements for assessment. Use the Communicate Verbally Unit Standard as a guide. Make notes that you can use to compile a checklist that you can use to determine whether your assessment meets the requirements. </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normAutofit/>
          </a:bodyPr>
          <a:lstStyle/>
          <a:p>
            <a:r>
              <a:rPr lang="en-ZA" sz="6000" dirty="0"/>
              <a:t>Group work</a:t>
            </a:r>
            <a:endParaRPr lang="en-ZA" sz="5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307</a:t>
            </a:fld>
            <a:endParaRPr lang="en-ZA"/>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Formative Assessment Activity 3.1</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Carrying Out Assessments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308</a:t>
            </a:fld>
            <a:endParaRPr lang="en-ZA" dirty="0"/>
          </a:p>
        </p:txBody>
      </p:sp>
      <p:sp>
        <p:nvSpPr>
          <p:cNvPr id="5" name="Content Placeholder 4"/>
          <p:cNvSpPr>
            <a:spLocks noGrp="1"/>
          </p:cNvSpPr>
          <p:nvPr>
            <p:ph sz="quarter" idx="1"/>
          </p:nvPr>
        </p:nvSpPr>
        <p:spPr>
          <a:xfrm>
            <a:off x="467544" y="1413296"/>
            <a:ext cx="7776864" cy="4680000"/>
          </a:xfrm>
        </p:spPr>
        <p:txBody>
          <a:bodyPr>
            <a:normAutofit/>
          </a:bodyPr>
          <a:lstStyle/>
          <a:p>
            <a:r>
              <a:rPr lang="en-ZA" sz="2800" dirty="0"/>
              <a:t>Conduct the assessment according to the assessment design and in line with the assessment plan </a:t>
            </a:r>
          </a:p>
        </p:txBody>
      </p:sp>
      <p:pic>
        <p:nvPicPr>
          <p:cNvPr id="19458" name="Picture 2" descr="C:\Users\Nortje\Pictures\Business LR (1)\shutterstock_8078861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996952"/>
            <a:ext cx="4318000" cy="347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Unforeseen Events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309</a:t>
            </a:fld>
            <a:endParaRPr lang="en-ZA" dirty="0"/>
          </a:p>
        </p:txBody>
      </p:sp>
      <p:sp>
        <p:nvSpPr>
          <p:cNvPr id="5" name="Content Placeholder 4"/>
          <p:cNvSpPr>
            <a:spLocks noGrp="1"/>
          </p:cNvSpPr>
          <p:nvPr>
            <p:ph sz="quarter" idx="1"/>
          </p:nvPr>
        </p:nvSpPr>
        <p:spPr>
          <a:xfrm>
            <a:off x="1567466" y="2124160"/>
            <a:ext cx="696497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Unforeseen events should be handled in  a manner that the validity and fairness of the assessment will not be compromised. </a:t>
            </a:r>
          </a:p>
          <a:p>
            <a:r>
              <a:rPr lang="en-ZA" sz="2800" i="1" dirty="0"/>
              <a:t>These adjustments must be recorded.</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Section 1 –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Rectangle 4"/>
          <p:cNvSpPr/>
          <p:nvPr/>
        </p:nvSpPr>
        <p:spPr>
          <a:xfrm>
            <a:off x="611558" y="1124744"/>
            <a:ext cx="8407749" cy="1200329"/>
          </a:xfrm>
          <a:prstGeom prst="rect">
            <a:avLst/>
          </a:prstGeom>
        </p:spPr>
        <p:txBody>
          <a:bodyPr wrap="square">
            <a:spAutoFit/>
          </a:bodyPr>
          <a:lstStyle/>
          <a:p>
            <a:r>
              <a:rPr lang="en-ZA" sz="2400" dirty="0"/>
              <a:t> </a:t>
            </a:r>
          </a:p>
          <a:p>
            <a:endParaRPr lang="en-US" sz="2400" dirty="0"/>
          </a:p>
          <a:p>
            <a:endParaRPr lang="en-US" sz="2400" dirty="0"/>
          </a:p>
        </p:txBody>
      </p:sp>
      <p:sp>
        <p:nvSpPr>
          <p:cNvPr id="7" name="Rectangle 6"/>
          <p:cNvSpPr/>
          <p:nvPr/>
        </p:nvSpPr>
        <p:spPr>
          <a:xfrm>
            <a:off x="611558" y="1546914"/>
            <a:ext cx="8407749" cy="3970318"/>
          </a:xfrm>
          <a:prstGeom prst="rect">
            <a:avLst/>
          </a:prstGeom>
        </p:spPr>
        <p:txBody>
          <a:bodyPr wrap="square">
            <a:spAutoFit/>
          </a:bodyPr>
          <a:lstStyle/>
          <a:p>
            <a:pPr marL="342900" indent="-342900" fontAlgn="base">
              <a:lnSpc>
                <a:spcPct val="150000"/>
              </a:lnSpc>
              <a:buFont typeface="Arial" panose="020B0604020202020204" pitchFamily="34" charset="0"/>
              <a:buChar char="•"/>
            </a:pPr>
            <a:r>
              <a:rPr lang="en-ZA" sz="2400" dirty="0">
                <a:effectLst>
                  <a:outerShdw sx="0" sy="0">
                    <a:srgbClr val="000000"/>
                  </a:outerShdw>
                </a:effectLst>
              </a:rPr>
              <a:t>Learner Information</a:t>
            </a:r>
            <a:endParaRPr lang="en-US" sz="2400" dirty="0">
              <a:effectLst>
                <a:outerShdw sx="0" sy="0">
                  <a:srgbClr val="000000"/>
                </a:outerShdw>
              </a:effectLst>
            </a:endParaRPr>
          </a:p>
          <a:p>
            <a:pPr marL="342900" indent="-342900" fontAlgn="base">
              <a:lnSpc>
                <a:spcPct val="150000"/>
              </a:lnSpc>
              <a:buFont typeface="Arial" panose="020B0604020202020204" pitchFamily="34" charset="0"/>
              <a:buChar char="•"/>
            </a:pPr>
            <a:r>
              <a:rPr lang="en-US" sz="2400" dirty="0">
                <a:effectLst>
                  <a:outerShdw sx="0" sy="0">
                    <a:srgbClr val="000000"/>
                  </a:outerShdw>
                </a:effectLst>
              </a:rPr>
              <a:t>ID</a:t>
            </a:r>
          </a:p>
          <a:p>
            <a:pPr marL="342900" lvl="0" indent="-342900" fontAlgn="base">
              <a:lnSpc>
                <a:spcPct val="150000"/>
              </a:lnSpc>
              <a:buFont typeface="Arial" panose="020B0604020202020204" pitchFamily="34" charset="0"/>
              <a:buChar char="•"/>
            </a:pPr>
            <a:r>
              <a:rPr lang="en-US" sz="2400" dirty="0">
                <a:effectLst>
                  <a:outerShdw sx="0" sy="0">
                    <a:srgbClr val="000000"/>
                  </a:outerShdw>
                </a:effectLst>
              </a:rPr>
              <a:t>CV</a:t>
            </a:r>
          </a:p>
          <a:p>
            <a:pPr marL="342900" lvl="0" indent="-342900" fontAlgn="base">
              <a:lnSpc>
                <a:spcPct val="150000"/>
              </a:lnSpc>
              <a:buFont typeface="Arial" panose="020B0604020202020204" pitchFamily="34" charset="0"/>
              <a:buChar char="•"/>
            </a:pPr>
            <a:r>
              <a:rPr lang="en-US" sz="2400" dirty="0">
                <a:effectLst>
                  <a:outerShdw sx="0" sy="0">
                    <a:srgbClr val="000000"/>
                  </a:outerShdw>
                </a:effectLst>
              </a:rPr>
              <a:t>Qualifications</a:t>
            </a:r>
          </a:p>
          <a:p>
            <a:pPr marL="342900" lvl="0" indent="-342900" fontAlgn="base">
              <a:lnSpc>
                <a:spcPct val="150000"/>
              </a:lnSpc>
              <a:buFont typeface="Arial" panose="020B0604020202020204" pitchFamily="34" charset="0"/>
              <a:buChar char="•"/>
            </a:pPr>
            <a:r>
              <a:rPr lang="en-US" sz="2400" dirty="0">
                <a:effectLst>
                  <a:outerShdw sx="0" sy="0">
                    <a:srgbClr val="000000"/>
                  </a:outerShdw>
                </a:effectLst>
              </a:rPr>
              <a:t>Special Instructions</a:t>
            </a:r>
          </a:p>
          <a:p>
            <a:pPr marL="342900" lvl="0" indent="-342900" fontAlgn="base">
              <a:lnSpc>
                <a:spcPct val="150000"/>
              </a:lnSpc>
              <a:buFont typeface="Arial" panose="020B0604020202020204" pitchFamily="34" charset="0"/>
              <a:buChar char="•"/>
            </a:pPr>
            <a:r>
              <a:rPr lang="en-US" sz="2400" dirty="0">
                <a:effectLst>
                  <a:outerShdw sx="0" sy="0">
                    <a:srgbClr val="000000"/>
                  </a:outerShdw>
                </a:effectLst>
              </a:rPr>
              <a:t>Declaration of Authenticity</a:t>
            </a:r>
          </a:p>
          <a:p>
            <a:pPr marL="342900" lvl="0" indent="-342900" fontAlgn="base">
              <a:lnSpc>
                <a:spcPct val="150000"/>
              </a:lnSpc>
              <a:buFont typeface="Arial" panose="020B0604020202020204" pitchFamily="34" charset="0"/>
              <a:buChar char="•"/>
            </a:pPr>
            <a:r>
              <a:rPr lang="en-US" sz="2400" dirty="0">
                <a:effectLst>
                  <a:outerShdw sx="0" sy="0">
                    <a:srgbClr val="000000"/>
                  </a:outerShdw>
                </a:effectLst>
              </a:rPr>
              <a:t>Unit Standard</a:t>
            </a:r>
            <a:r>
              <a:rPr lang="en-ZA" sz="2400" dirty="0">
                <a:effectLst>
                  <a:outerShdw sx="0" sy="0">
                    <a:srgbClr val="000000"/>
                  </a:outerShdw>
                </a:effectLst>
              </a:rPr>
              <a:t> </a:t>
            </a:r>
            <a:endParaRPr lang="en-US" sz="2400" dirty="0">
              <a:effectLst>
                <a:outerShdw sx="0" sy="0">
                  <a:srgbClr val="000000"/>
                </a:outerShdw>
              </a:effectLst>
            </a:endParaRPr>
          </a:p>
        </p:txBody>
      </p:sp>
      <p:pic>
        <p:nvPicPr>
          <p:cNvPr id="8"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5004048" y="2062700"/>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Pre-Assessment Phase</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310</a:t>
            </a:fld>
            <a:endParaRPr lang="en-ZA" dirty="0"/>
          </a:p>
        </p:txBody>
      </p:sp>
      <p:sp>
        <p:nvSpPr>
          <p:cNvPr id="5" name="Content Placeholder 4"/>
          <p:cNvSpPr>
            <a:spLocks noGrp="1"/>
          </p:cNvSpPr>
          <p:nvPr>
            <p:ph sz="quarter" idx="1"/>
          </p:nvPr>
        </p:nvSpPr>
        <p:spPr>
          <a:xfrm>
            <a:off x="467544" y="1406222"/>
            <a:ext cx="8219256" cy="5040040"/>
          </a:xfrm>
        </p:spPr>
        <p:txBody>
          <a:bodyPr>
            <a:normAutofit/>
          </a:bodyPr>
          <a:lstStyle/>
          <a:p>
            <a:pPr fontAlgn="base" hangingPunct="0"/>
            <a:r>
              <a:rPr lang="en-ZA" sz="2800" b="1" dirty="0"/>
              <a:t>Ensure that your candidate is ready:</a:t>
            </a:r>
          </a:p>
          <a:p>
            <a:pPr lvl="1" fontAlgn="base"/>
            <a:r>
              <a:rPr lang="en-ZA" sz="2600" dirty="0"/>
              <a:t>Be at the venue 20 to 30 minutes before the assessment.</a:t>
            </a:r>
          </a:p>
          <a:p>
            <a:pPr lvl="1" fontAlgn="base"/>
            <a:r>
              <a:rPr lang="en-ZA" sz="2600" dirty="0"/>
              <a:t>Pay attention to the surroundings and create a positive atmosphere</a:t>
            </a:r>
          </a:p>
          <a:p>
            <a:pPr lvl="1" fontAlgn="base"/>
            <a:r>
              <a:rPr lang="en-ZA" sz="2600" dirty="0"/>
              <a:t>Greet the candidate, welcome him/her and establish rapport. </a:t>
            </a:r>
          </a:p>
          <a:p>
            <a:pPr lvl="1" fontAlgn="base"/>
            <a:r>
              <a:rPr lang="en-ZA" sz="2600" dirty="0"/>
              <a:t>Ensure that the candidate is relaxed.</a:t>
            </a:r>
          </a:p>
          <a:p>
            <a:pPr lvl="1" fontAlgn="base"/>
            <a:r>
              <a:rPr lang="en-ZA" sz="2600" dirty="0"/>
              <a:t>Allow the candidate time to settle in and feel comfortable.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Pre-Assessment Phase</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311</a:t>
            </a:fld>
            <a:endParaRPr lang="en-ZA" dirty="0"/>
          </a:p>
        </p:txBody>
      </p:sp>
      <p:sp>
        <p:nvSpPr>
          <p:cNvPr id="5" name="Content Placeholder 4"/>
          <p:cNvSpPr>
            <a:spLocks noGrp="1"/>
          </p:cNvSpPr>
          <p:nvPr>
            <p:ph sz="quarter" idx="1"/>
          </p:nvPr>
        </p:nvSpPr>
        <p:spPr/>
        <p:txBody>
          <a:bodyPr>
            <a:normAutofit/>
          </a:bodyPr>
          <a:lstStyle/>
          <a:p>
            <a:pPr lvl="1" fontAlgn="base"/>
            <a:r>
              <a:rPr lang="en-ZA" sz="2600" dirty="0"/>
              <a:t>Allow the candidate to make sure that he/she has the necessary resources. </a:t>
            </a:r>
          </a:p>
          <a:p>
            <a:pPr lvl="1" fontAlgn="base"/>
            <a:r>
              <a:rPr lang="en-ZA" sz="2600" dirty="0"/>
              <a:t>Help him/her to relax by chatting about something unrelated to the assessment for a moment or two.</a:t>
            </a:r>
          </a:p>
          <a:p>
            <a:pPr lvl="1" fontAlgn="base"/>
            <a:r>
              <a:rPr lang="en-ZA" sz="2600" dirty="0"/>
              <a:t>Confirm the candidate’s readiness for the assessment</a:t>
            </a:r>
          </a:p>
          <a:p>
            <a:pPr lvl="1" fontAlgn="base"/>
            <a:r>
              <a:rPr lang="en-ZA" sz="2600" dirty="0"/>
              <a:t>Advise the candidate about the time allocation for the assessment</a:t>
            </a:r>
          </a:p>
          <a:p>
            <a:pPr lvl="1" fontAlgn="base"/>
            <a:r>
              <a:rPr lang="en-ZA" sz="2600" dirty="0"/>
              <a:t>Give a brief overview of the assessment process</a:t>
            </a:r>
          </a:p>
          <a:p>
            <a:pPr lvl="1" fontAlgn="base"/>
            <a:r>
              <a:rPr lang="en-ZA" sz="2600" dirty="0"/>
              <a:t>Invite the candidate to ask questions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Instructions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312</a:t>
            </a:fld>
            <a:endParaRPr lang="en-ZA" dirty="0"/>
          </a:p>
        </p:txBody>
      </p:sp>
      <p:sp>
        <p:nvSpPr>
          <p:cNvPr id="5" name="Content Placeholder 4"/>
          <p:cNvSpPr>
            <a:spLocks noGrp="1"/>
          </p:cNvSpPr>
          <p:nvPr>
            <p:ph sz="quarter" idx="1"/>
          </p:nvPr>
        </p:nvSpPr>
        <p:spPr/>
        <p:txBody>
          <a:bodyPr>
            <a:normAutofit lnSpcReduction="10000"/>
          </a:bodyPr>
          <a:lstStyle/>
          <a:p>
            <a:r>
              <a:rPr lang="en-ZA" sz="2800" dirty="0"/>
              <a:t>Include details of </a:t>
            </a:r>
            <a:r>
              <a:rPr lang="en-ZA" sz="2800" b="1" dirty="0"/>
              <a:t>how, why and when. </a:t>
            </a:r>
            <a:r>
              <a:rPr lang="en-ZA" sz="2800" dirty="0"/>
              <a:t>Keep the following basic guidelines in mind:</a:t>
            </a:r>
          </a:p>
          <a:p>
            <a:pPr marL="0" indent="0">
              <a:buNone/>
            </a:pPr>
            <a:endParaRPr lang="en-ZA" sz="2400" dirty="0"/>
          </a:p>
          <a:p>
            <a:pPr lvl="1" fontAlgn="base"/>
            <a:r>
              <a:rPr lang="en-ZA" sz="2600" dirty="0"/>
              <a:t>Keep it short and to the point. </a:t>
            </a:r>
          </a:p>
          <a:p>
            <a:pPr lvl="1" fontAlgn="base"/>
            <a:r>
              <a:rPr lang="en-ZA" sz="2600" dirty="0"/>
              <a:t>Slow it down.</a:t>
            </a:r>
          </a:p>
          <a:p>
            <a:pPr lvl="1" fontAlgn="base"/>
            <a:r>
              <a:rPr lang="en-ZA" sz="2600" dirty="0"/>
              <a:t>Focus on the evidence the candidate needs to produce</a:t>
            </a:r>
          </a:p>
          <a:p>
            <a:pPr lvl="1" fontAlgn="base"/>
            <a:r>
              <a:rPr lang="en-ZA" sz="2600" dirty="0"/>
              <a:t>Present your points in a logical order.</a:t>
            </a:r>
          </a:p>
          <a:p>
            <a:pPr lvl="1" fontAlgn="base"/>
            <a:r>
              <a:rPr lang="en-ZA" sz="2600" dirty="0"/>
              <a:t>Check to make sure that the candidate has understood. </a:t>
            </a:r>
          </a:p>
          <a:p>
            <a:pPr lvl="1" fontAlgn="base"/>
            <a:r>
              <a:rPr lang="en-ZA" sz="2600" dirty="0"/>
              <a:t>Tell the candidate when he/she may begin the assignment task</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Instructions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313</a:t>
            </a:fld>
            <a:endParaRPr lang="en-ZA" dirty="0"/>
          </a:p>
        </p:txBody>
      </p:sp>
      <p:sp>
        <p:nvSpPr>
          <p:cNvPr id="5" name="Content Placeholder 4"/>
          <p:cNvSpPr>
            <a:spLocks noGrp="1"/>
          </p:cNvSpPr>
          <p:nvPr>
            <p:ph sz="quarter" idx="1"/>
          </p:nvPr>
        </p:nvSpPr>
        <p:spPr>
          <a:xfrm>
            <a:off x="1567466" y="2124160"/>
            <a:ext cx="696497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You need to ensure that assessment is carried out in accordance to the plan and that the assessment is fair and valid.</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314</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sz="2800" dirty="0"/>
              <a:t>Validity and fairness in assessment were discussed earlier.  Can you still explain what validity and fairness in assessment mean?</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normAutofit/>
          </a:bodyPr>
          <a:lstStyle/>
          <a:p>
            <a:r>
              <a:rPr lang="en-ZA" sz="6000" dirty="0"/>
              <a:t>Explain</a:t>
            </a:r>
            <a:endParaRPr lang="en-ZA" sz="5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315</a:t>
            </a:fld>
            <a:endParaRPr lang="en-ZA"/>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Formative Assessment Activity 3.2</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Questioning Techniques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316</a:t>
            </a:fld>
            <a:endParaRPr lang="en-ZA" dirty="0"/>
          </a:p>
        </p:txBody>
      </p:sp>
      <p:sp>
        <p:nvSpPr>
          <p:cNvPr id="5" name="Content Placeholder 4"/>
          <p:cNvSpPr>
            <a:spLocks noGrp="1"/>
          </p:cNvSpPr>
          <p:nvPr>
            <p:ph sz="quarter" idx="1"/>
          </p:nvPr>
        </p:nvSpPr>
        <p:spPr>
          <a:xfrm>
            <a:off x="467543" y="1413296"/>
            <a:ext cx="6120681" cy="4680000"/>
          </a:xfrm>
        </p:spPr>
        <p:txBody>
          <a:bodyPr/>
          <a:lstStyle/>
          <a:p>
            <a:pPr fontAlgn="base" hangingPunct="0"/>
            <a:r>
              <a:rPr lang="en-ZA" sz="2800" b="1" dirty="0"/>
              <a:t>When using questioning as an assessment method the following must be kept in mind:</a:t>
            </a:r>
          </a:p>
          <a:p>
            <a:pPr marL="0" indent="0" fontAlgn="base" hangingPunct="0">
              <a:buNone/>
            </a:pPr>
            <a:endParaRPr lang="en-ZA" sz="2800" b="1" dirty="0"/>
          </a:p>
          <a:p>
            <a:pPr lvl="1" fontAlgn="base"/>
            <a:r>
              <a:rPr lang="en-ZA" sz="2600" dirty="0"/>
              <a:t>Assessor may paraphrase  question when a candidate does not understand question.</a:t>
            </a:r>
          </a:p>
          <a:p>
            <a:pPr lvl="1" fontAlgn="base"/>
            <a:r>
              <a:rPr lang="en-ZA" sz="2600" dirty="0"/>
              <a:t>Assessor may not lead  candidate towards  answer.</a:t>
            </a:r>
          </a:p>
          <a:p>
            <a:pPr lvl="1" fontAlgn="base"/>
            <a:r>
              <a:rPr lang="en-ZA" sz="2600" dirty="0"/>
              <a:t>Assessor may repeat question.</a:t>
            </a:r>
          </a:p>
          <a:p>
            <a:endParaRPr lang="en-ZA" dirty="0"/>
          </a:p>
        </p:txBody>
      </p:sp>
      <p:pic>
        <p:nvPicPr>
          <p:cNvPr id="20483" name="Picture 3" descr="C:\Users\Nortje\Pictures\Business LR (1)\shutterstock_11531896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190" y="1916832"/>
            <a:ext cx="2394345" cy="3672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Techniques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317</a:t>
            </a:fld>
            <a:endParaRPr lang="en-ZA" dirty="0"/>
          </a:p>
        </p:txBody>
      </p:sp>
      <p:sp>
        <p:nvSpPr>
          <p:cNvPr id="5" name="Content Placeholder 4"/>
          <p:cNvSpPr>
            <a:spLocks noGrp="1"/>
          </p:cNvSpPr>
          <p:nvPr>
            <p:ph sz="quarter" idx="1"/>
          </p:nvPr>
        </p:nvSpPr>
        <p:spPr/>
        <p:txBody>
          <a:bodyPr>
            <a:normAutofit/>
          </a:bodyPr>
          <a:lstStyle/>
          <a:p>
            <a:pPr fontAlgn="base" hangingPunct="0"/>
            <a:r>
              <a:rPr lang="en-ZA" sz="2800" b="1" dirty="0"/>
              <a:t>Effective oral questioning:</a:t>
            </a:r>
          </a:p>
          <a:p>
            <a:pPr marL="0" indent="0" fontAlgn="base" hangingPunct="0">
              <a:buNone/>
            </a:pPr>
            <a:endParaRPr lang="en-ZA" sz="2800" b="1" dirty="0"/>
          </a:p>
          <a:p>
            <a:pPr lvl="1" fontAlgn="base" hangingPunct="0"/>
            <a:r>
              <a:rPr lang="en-ZA" sz="2600" dirty="0"/>
              <a:t>Keep eye contact with the candidate</a:t>
            </a:r>
          </a:p>
          <a:p>
            <a:pPr lvl="1" fontAlgn="base"/>
            <a:r>
              <a:rPr lang="en-ZA" sz="2600" dirty="0"/>
              <a:t>Show that you are listening and is interested in the answer</a:t>
            </a:r>
          </a:p>
          <a:p>
            <a:pPr lvl="1" fontAlgn="base"/>
            <a:r>
              <a:rPr lang="en-ZA" sz="2600" dirty="0"/>
              <a:t>Know what to ask and what the required response should be</a:t>
            </a:r>
          </a:p>
          <a:p>
            <a:pPr lvl="1" fontAlgn="base"/>
            <a:r>
              <a:rPr lang="en-ZA" sz="2600" dirty="0"/>
              <a:t>Questions should be relevant to the unit standard being assessed</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Techniques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318</a:t>
            </a:fld>
            <a:endParaRPr lang="en-ZA" dirty="0"/>
          </a:p>
        </p:txBody>
      </p:sp>
      <p:sp>
        <p:nvSpPr>
          <p:cNvPr id="5" name="Content Placeholder 4"/>
          <p:cNvSpPr>
            <a:spLocks noGrp="1"/>
          </p:cNvSpPr>
          <p:nvPr>
            <p:ph sz="quarter" idx="1"/>
          </p:nvPr>
        </p:nvSpPr>
        <p:spPr/>
        <p:txBody>
          <a:bodyPr>
            <a:normAutofit/>
          </a:bodyPr>
          <a:lstStyle/>
          <a:p>
            <a:pPr lvl="1" fontAlgn="base"/>
            <a:r>
              <a:rPr lang="en-ZA" sz="2600" dirty="0"/>
              <a:t>Ask open-ended questions as often as possible.  Questions that require the candidate to explain. Only use closed questions followed by ‘Why?’</a:t>
            </a:r>
          </a:p>
          <a:p>
            <a:pPr lvl="1" fontAlgn="base"/>
            <a:r>
              <a:rPr lang="en-ZA" sz="2600" dirty="0"/>
              <a:t>Be aware of effect that your body language might have on  candidate</a:t>
            </a:r>
          </a:p>
          <a:p>
            <a:pPr lvl="1" fontAlgn="base"/>
            <a:r>
              <a:rPr lang="en-ZA" sz="2600" dirty="0"/>
              <a:t>Simplify language and give examples if necessary</a:t>
            </a:r>
          </a:p>
          <a:p>
            <a:pPr lvl="1" fontAlgn="base"/>
            <a:r>
              <a:rPr lang="en-ZA" sz="2600" dirty="0"/>
              <a:t>Avoid words and phrases such as ‘You’re joking!’ and ‘Really!’ </a:t>
            </a:r>
          </a:p>
          <a:p>
            <a:pPr lvl="1" fontAlgn="base"/>
            <a:r>
              <a:rPr lang="en-ZA" sz="2600" dirty="0"/>
              <a:t>Use an interpreter if required</a:t>
            </a:r>
          </a:p>
          <a:p>
            <a:pPr lvl="1" fontAlgn="base"/>
            <a:r>
              <a:rPr lang="en-ZA" sz="2600" dirty="0"/>
              <a:t>Record  candidate’s exact words when required</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Techniques</a:t>
            </a:r>
            <a:endParaRPr lang="en-ZA" dirty="0"/>
          </a:p>
        </p:txBody>
      </p:sp>
      <p:pic>
        <p:nvPicPr>
          <p:cNvPr id="21506" name="Picture 2" descr="C:\Users\Nortje\Pictures\Business LR (1)\shutterstock_113045983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835825"/>
            <a:ext cx="3456384" cy="27559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319</a:t>
            </a:fld>
            <a:endParaRPr lang="en-ZA" dirty="0"/>
          </a:p>
        </p:txBody>
      </p:sp>
      <p:sp>
        <p:nvSpPr>
          <p:cNvPr id="5" name="Content Placeholder 4"/>
          <p:cNvSpPr>
            <a:spLocks noGrp="1"/>
          </p:cNvSpPr>
          <p:nvPr>
            <p:ph sz="quarter" idx="1"/>
          </p:nvPr>
        </p:nvSpPr>
        <p:spPr/>
        <p:txBody>
          <a:bodyPr/>
          <a:lstStyle/>
          <a:p>
            <a:r>
              <a:rPr lang="en-ZA" sz="2800" b="1" dirty="0"/>
              <a:t>Basic rules that apply to both oral and written questions:</a:t>
            </a:r>
          </a:p>
          <a:p>
            <a:pPr lvl="1"/>
            <a:r>
              <a:rPr lang="en-ZA" sz="2600" dirty="0"/>
              <a:t>All questions and expected answers should be written down.</a:t>
            </a:r>
          </a:p>
          <a:p>
            <a:pPr lvl="1"/>
            <a:r>
              <a:rPr lang="en-ZA" sz="2600" dirty="0"/>
              <a:t>Candidate’s response and/or relevant comments of assessor should  be recorded</a:t>
            </a:r>
          </a:p>
          <a:p>
            <a:pPr marL="354012" lvl="1" indent="0">
              <a:buNone/>
            </a:pPr>
            <a:endParaRPr lang="en-ZA"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008000"/>
          </a:xfrm>
        </p:spPr>
        <p:txBody>
          <a:bodyPr>
            <a:normAutofit/>
          </a:bodyPr>
          <a:lstStyle/>
          <a:p>
            <a:r>
              <a:rPr lang="en-ZA" dirty="0"/>
              <a:t>Special Instructions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a:t>
            </a:fld>
            <a:endParaRPr lang="en-ZA" dirty="0"/>
          </a:p>
        </p:txBody>
      </p:sp>
      <p:sp>
        <p:nvSpPr>
          <p:cNvPr id="6" name="Rectangle 1"/>
          <p:cNvSpPr>
            <a:spLocks noChangeArrowheads="1"/>
          </p:cNvSpPr>
          <p:nvPr/>
        </p:nvSpPr>
        <p:spPr bwMode="auto">
          <a:xfrm>
            <a:off x="1115616" y="2604973"/>
            <a:ext cx="677198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400" b="1" dirty="0">
                <a:cs typeface="Arial" pitchFamily="34" charset="0"/>
              </a:rPr>
              <a:t>2 Learners </a:t>
            </a:r>
            <a:r>
              <a:rPr lang="en-US" altLang="en-US" sz="2400" dirty="0">
                <a:cs typeface="Arial" pitchFamily="34" charset="0"/>
              </a:rPr>
              <a:t>to be assessed on </a:t>
            </a:r>
            <a:r>
              <a:rPr lang="en-US" altLang="en-US" sz="2400" b="1" dirty="0">
                <a:cs typeface="Arial" pitchFamily="34" charset="0"/>
              </a:rPr>
              <a:t>same Unit Standard</a:t>
            </a:r>
            <a:endParaRPr kumimoji="0" lang="en-US" altLang="en-US" sz="2400" b="1" i="0" u="none" strike="noStrike" cap="none" normalizeH="0" baseline="0" dirty="0">
              <a:ln>
                <a:noFill/>
              </a:ln>
              <a:solidFill>
                <a:schemeClr val="tx1"/>
              </a:solidFill>
              <a:effectLst/>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400" dirty="0">
                <a:cs typeface="Arial" pitchFamily="34" charset="0"/>
              </a:rPr>
              <a:t>1 Learner with disability/special need  (if possible)</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400" b="1" dirty="0">
                <a:cs typeface="Arial" pitchFamily="34" charset="0"/>
              </a:rPr>
              <a:t>No Tippex</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400" b="1" dirty="0">
                <a:cs typeface="Arial" pitchFamily="34" charset="0"/>
              </a:rPr>
              <a:t>Initial each page</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400" b="1" dirty="0">
                <a:cs typeface="Arial" pitchFamily="34" charset="0"/>
              </a:rPr>
              <a:t>Comments in full</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400" dirty="0">
                <a:cs typeface="Arial" pitchFamily="34" charset="0"/>
              </a:rPr>
              <a:t>Enjo or own templates to be used</a:t>
            </a:r>
            <a:endParaRPr kumimoji="0" lang="en-US" altLang="en-US" sz="2400" b="1" i="0" u="none" strike="noStrike" cap="none" normalizeH="0" baseline="0" dirty="0">
              <a:ln>
                <a:noFill/>
              </a:ln>
              <a:solidFill>
                <a:schemeClr val="tx1"/>
              </a:solidFill>
              <a:effectLst/>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81776508"/>
              </p:ext>
            </p:extLst>
          </p:nvPr>
        </p:nvGraphicFramePr>
        <p:xfrm>
          <a:off x="683568" y="1397000"/>
          <a:ext cx="7632848" cy="1285240"/>
        </p:xfrm>
        <a:graphic>
          <a:graphicData uri="http://schemas.openxmlformats.org/drawingml/2006/table">
            <a:tbl>
              <a:tblPr firstRow="1" bandRow="1">
                <a:tableStyleId>{5C22544A-7EE6-4342-B048-85BDC9FD1C3A}</a:tableStyleId>
              </a:tblPr>
              <a:tblGrid>
                <a:gridCol w="1908212">
                  <a:extLst>
                    <a:ext uri="{9D8B030D-6E8A-4147-A177-3AD203B41FA5}">
                      <a16:colId xmlns:a16="http://schemas.microsoft.com/office/drawing/2014/main" val="20000"/>
                    </a:ext>
                  </a:extLst>
                </a:gridCol>
                <a:gridCol w="1908212">
                  <a:extLst>
                    <a:ext uri="{9D8B030D-6E8A-4147-A177-3AD203B41FA5}">
                      <a16:colId xmlns:a16="http://schemas.microsoft.com/office/drawing/2014/main" val="20001"/>
                    </a:ext>
                  </a:extLst>
                </a:gridCol>
                <a:gridCol w="1908212">
                  <a:extLst>
                    <a:ext uri="{9D8B030D-6E8A-4147-A177-3AD203B41FA5}">
                      <a16:colId xmlns:a16="http://schemas.microsoft.com/office/drawing/2014/main" val="20002"/>
                    </a:ext>
                  </a:extLst>
                </a:gridCol>
                <a:gridCol w="1908212">
                  <a:extLst>
                    <a:ext uri="{9D8B030D-6E8A-4147-A177-3AD203B41FA5}">
                      <a16:colId xmlns:a16="http://schemas.microsoft.com/office/drawing/2014/main" val="20003"/>
                    </a:ext>
                  </a:extLst>
                </a:gridCol>
              </a:tblGrid>
              <a:tr h="370840">
                <a:tc>
                  <a:txBody>
                    <a:bodyPr/>
                    <a:lstStyle/>
                    <a:p>
                      <a:pPr algn="ctr"/>
                      <a:r>
                        <a:rPr lang="en-US" dirty="0"/>
                        <a:t>US</a:t>
                      </a:r>
                      <a:r>
                        <a:rPr lang="en-US" baseline="0" dirty="0"/>
                        <a:t> Title</a:t>
                      </a:r>
                      <a:endParaRPr lang="en-US" dirty="0"/>
                    </a:p>
                  </a:txBody>
                  <a:tcPr/>
                </a:tc>
                <a:tc>
                  <a:txBody>
                    <a:bodyPr/>
                    <a:lstStyle/>
                    <a:p>
                      <a:pPr algn="ctr"/>
                      <a:r>
                        <a:rPr lang="en-US" dirty="0"/>
                        <a:t>SAQA ID</a:t>
                      </a:r>
                    </a:p>
                  </a:txBody>
                  <a:tcPr/>
                </a:tc>
                <a:tc>
                  <a:txBody>
                    <a:bodyPr/>
                    <a:lstStyle/>
                    <a:p>
                      <a:pPr algn="ctr"/>
                      <a:r>
                        <a:rPr lang="en-US" dirty="0"/>
                        <a:t>NQF level</a:t>
                      </a:r>
                    </a:p>
                  </a:txBody>
                  <a:tcPr/>
                </a:tc>
                <a:tc>
                  <a:txBody>
                    <a:bodyPr/>
                    <a:lstStyle/>
                    <a:p>
                      <a:pPr algn="ctr"/>
                      <a:r>
                        <a:rPr lang="en-US" dirty="0"/>
                        <a:t>Credits</a:t>
                      </a:r>
                    </a:p>
                  </a:txBody>
                  <a:tcPr/>
                </a:tc>
                <a:extLst>
                  <a:ext uri="{0D108BD9-81ED-4DB2-BD59-A6C34878D82A}">
                    <a16:rowId xmlns:a16="http://schemas.microsoft.com/office/drawing/2014/main" val="10000"/>
                  </a:ext>
                </a:extLst>
              </a:tr>
              <a:tr h="370840">
                <a:tc>
                  <a:txBody>
                    <a:bodyPr/>
                    <a:lstStyle/>
                    <a:p>
                      <a:r>
                        <a:rPr lang="en-US" b="1" dirty="0"/>
                        <a:t>Conduct Outcomes- based Assessment</a:t>
                      </a:r>
                    </a:p>
                  </a:txBody>
                  <a:tcPr/>
                </a:tc>
                <a:tc>
                  <a:txBody>
                    <a:bodyPr/>
                    <a:lstStyle/>
                    <a:p>
                      <a:pPr algn="ctr"/>
                      <a:r>
                        <a:rPr lang="en-US" b="1" dirty="0"/>
                        <a:t>115753</a:t>
                      </a:r>
                    </a:p>
                  </a:txBody>
                  <a:tcPr anchor="ctr"/>
                </a:tc>
                <a:tc>
                  <a:txBody>
                    <a:bodyPr/>
                    <a:lstStyle/>
                    <a:p>
                      <a:pPr algn="ctr"/>
                      <a:r>
                        <a:rPr lang="en-US" b="1" dirty="0"/>
                        <a:t>5</a:t>
                      </a:r>
                    </a:p>
                  </a:txBody>
                  <a:tcPr anchor="ctr"/>
                </a:tc>
                <a:tc>
                  <a:txBody>
                    <a:bodyPr/>
                    <a:lstStyle/>
                    <a:p>
                      <a:pPr algn="ctr"/>
                      <a:r>
                        <a:rPr lang="en-US" b="1" dirty="0"/>
                        <a:t>15</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8920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Questions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320</a:t>
            </a:fld>
            <a:endParaRPr lang="en-ZA" dirty="0"/>
          </a:p>
        </p:txBody>
      </p:sp>
      <p:pic>
        <p:nvPicPr>
          <p:cNvPr id="22531" name="Picture 3" descr="C:\Users\Nortje\Pictures\Business LR (1)\Business LR (1)\shutterstock_89354782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060848"/>
            <a:ext cx="3240311" cy="32975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a:xfrm>
            <a:off x="467544" y="1413296"/>
            <a:ext cx="5901506" cy="4680000"/>
          </a:xfrm>
        </p:spPr>
        <p:txBody>
          <a:bodyPr/>
          <a:lstStyle/>
          <a:p>
            <a:r>
              <a:rPr lang="en-ZA" sz="2800" b="1" dirty="0"/>
              <a:t>Questions should focus on:</a:t>
            </a:r>
          </a:p>
          <a:p>
            <a:pPr marL="0" indent="0">
              <a:buNone/>
            </a:pPr>
            <a:endParaRPr lang="en-ZA" sz="2800" b="1" dirty="0"/>
          </a:p>
          <a:p>
            <a:pPr lvl="1"/>
            <a:r>
              <a:rPr lang="en-ZA" sz="2600" dirty="0"/>
              <a:t>Specific outcomes and assessment criteria </a:t>
            </a:r>
          </a:p>
          <a:p>
            <a:pPr lvl="1"/>
            <a:r>
              <a:rPr lang="en-ZA" sz="2600" dirty="0"/>
              <a:t>Providing candidate with an opportunity to provide sufficient evidence to make a fair assessment judgement</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Closed Questions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321</a:t>
            </a:fld>
            <a:endParaRPr lang="en-ZA" dirty="0"/>
          </a:p>
        </p:txBody>
      </p:sp>
      <p:sp>
        <p:nvSpPr>
          <p:cNvPr id="5" name="Content Placeholder 4"/>
          <p:cNvSpPr>
            <a:spLocks noGrp="1"/>
          </p:cNvSpPr>
          <p:nvPr>
            <p:ph sz="quarter" idx="1"/>
          </p:nvPr>
        </p:nvSpPr>
        <p:spPr/>
        <p:txBody>
          <a:bodyPr>
            <a:normAutofit/>
          </a:bodyPr>
          <a:lstStyle/>
          <a:p>
            <a:r>
              <a:rPr lang="en-ZA" sz="2800" b="1" dirty="0"/>
              <a:t>Closed questions </a:t>
            </a:r>
            <a:r>
              <a:rPr lang="en-ZA" sz="2800" dirty="0"/>
              <a:t>where the answer is simply:</a:t>
            </a:r>
          </a:p>
        </p:txBody>
      </p:sp>
      <p:graphicFrame>
        <p:nvGraphicFramePr>
          <p:cNvPr id="6" name="Diagram 5"/>
          <p:cNvGraphicFramePr/>
          <p:nvPr>
            <p:extLst>
              <p:ext uri="{D42A27DB-BD31-4B8C-83A1-F6EECF244321}">
                <p14:modId xmlns:p14="http://schemas.microsoft.com/office/powerpoint/2010/main" val="775753498"/>
              </p:ext>
            </p:extLst>
          </p:nvPr>
        </p:nvGraphicFramePr>
        <p:xfrm>
          <a:off x="1763688"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5FF67E0-3399-4C9E-8485-C041D73B16D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5FB074D4-8D03-4D8C-A543-4DB8332ED57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12736603-3DA0-4DD8-B925-25B2118DD3B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DDD0D57-40F9-4290-B71B-2C207FEEDE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one"/>
        </p:bldSub>
      </p:bldGraphic>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Open Ended Questions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322</a:t>
            </a:fld>
            <a:endParaRPr lang="en-ZA" dirty="0"/>
          </a:p>
        </p:txBody>
      </p:sp>
      <p:sp>
        <p:nvSpPr>
          <p:cNvPr id="5" name="Content Placeholder 4"/>
          <p:cNvSpPr>
            <a:spLocks noGrp="1"/>
          </p:cNvSpPr>
          <p:nvPr>
            <p:ph sz="quarter" idx="1"/>
          </p:nvPr>
        </p:nvSpPr>
        <p:spPr/>
        <p:txBody>
          <a:bodyPr/>
          <a:lstStyle/>
          <a:p>
            <a:r>
              <a:rPr lang="en-GB" sz="2800" b="1" dirty="0"/>
              <a:t>Open ended questions </a:t>
            </a:r>
            <a:r>
              <a:rPr lang="en-GB" sz="2800" dirty="0"/>
              <a:t>on the other hand cannot be answered by a short factual answer:</a:t>
            </a:r>
          </a:p>
          <a:p>
            <a:pPr marL="0" indent="0">
              <a:buNone/>
            </a:pPr>
            <a:endParaRPr lang="en-GB" sz="2800" dirty="0"/>
          </a:p>
          <a:p>
            <a:pPr lvl="1"/>
            <a:r>
              <a:rPr lang="en-ZA" sz="2600" dirty="0"/>
              <a:t>Who?</a:t>
            </a:r>
          </a:p>
          <a:p>
            <a:pPr lvl="1"/>
            <a:r>
              <a:rPr lang="en-ZA" sz="2600" dirty="0"/>
              <a:t>What?</a:t>
            </a:r>
          </a:p>
          <a:p>
            <a:pPr lvl="1"/>
            <a:r>
              <a:rPr lang="en-ZA" sz="2600" dirty="0"/>
              <a:t>Where?</a:t>
            </a:r>
          </a:p>
          <a:p>
            <a:pPr lvl="1"/>
            <a:r>
              <a:rPr lang="en-ZA" sz="2600" dirty="0"/>
              <a:t>When?</a:t>
            </a:r>
          </a:p>
          <a:p>
            <a:pPr lvl="1"/>
            <a:r>
              <a:rPr lang="en-ZA" sz="2600" dirty="0"/>
              <a:t>Why?</a:t>
            </a:r>
          </a:p>
          <a:p>
            <a:pPr lvl="1"/>
            <a:r>
              <a:rPr lang="en-ZA" sz="2600" dirty="0"/>
              <a:t>How?</a:t>
            </a:r>
          </a:p>
        </p:txBody>
      </p:sp>
      <p:pic>
        <p:nvPicPr>
          <p:cNvPr id="23554" name="Picture 2" descr="C:\Users\Nortje\Pictures\Business LR (1)\Business LR (1)\shutterstock_103098902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636912"/>
            <a:ext cx="3594100" cy="3136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Leading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323</a:t>
            </a:fld>
            <a:endParaRPr lang="en-ZA" dirty="0"/>
          </a:p>
        </p:txBody>
      </p:sp>
      <p:sp>
        <p:nvSpPr>
          <p:cNvPr id="5" name="Content Placeholder 4"/>
          <p:cNvSpPr>
            <a:spLocks noGrp="1"/>
          </p:cNvSpPr>
          <p:nvPr>
            <p:ph sz="quarter" idx="1"/>
          </p:nvPr>
        </p:nvSpPr>
        <p:spPr/>
        <p:txBody>
          <a:bodyPr/>
          <a:lstStyle/>
          <a:p>
            <a:r>
              <a:rPr lang="en-ZA" sz="2800" b="1" dirty="0"/>
              <a:t>Leading question is a question that suggests the answer</a:t>
            </a:r>
            <a:r>
              <a:rPr lang="en-ZA" dirty="0"/>
              <a:t>:</a:t>
            </a:r>
          </a:p>
          <a:p>
            <a:pPr marL="0" indent="0">
              <a:buNone/>
            </a:pPr>
            <a:endParaRPr lang="en-ZA" dirty="0"/>
          </a:p>
          <a:p>
            <a:pPr lvl="1"/>
            <a:r>
              <a:rPr lang="en-ZA" sz="2600" dirty="0"/>
              <a:t>You were at Duffy's bar on the night of July 15, weren't you?</a:t>
            </a:r>
          </a:p>
          <a:p>
            <a:r>
              <a:rPr lang="en-ZA" dirty="0"/>
              <a:t>Leading questions should not be asked for assessment purposes.</a:t>
            </a:r>
          </a:p>
          <a:p>
            <a:endParaRPr lang="en-ZA" dirty="0"/>
          </a:p>
          <a:p>
            <a:pPr>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324</a:t>
            </a:fld>
            <a:endParaRPr lang="en-ZA" dirty="0"/>
          </a:p>
        </p:txBody>
      </p:sp>
      <p:sp>
        <p:nvSpPr>
          <p:cNvPr id="5" name="Content Placeholder 4"/>
          <p:cNvSpPr>
            <a:spLocks noGrp="1"/>
          </p:cNvSpPr>
          <p:nvPr>
            <p:ph sz="quarter" idx="1"/>
          </p:nvPr>
        </p:nvSpPr>
        <p:spPr>
          <a:xfrm>
            <a:off x="1115616" y="2124160"/>
            <a:ext cx="741682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i="1" dirty="0"/>
              <a:t>Formulate questions to elicit a maximum amount of relevant information – candidate should do most of the talking or writing</a:t>
            </a:r>
          </a:p>
          <a:p>
            <a:r>
              <a:rPr lang="en-ZA" i="1" dirty="0"/>
              <a:t>Include assessment tools, expected answers as well as candidate’s responses in your portfolio as evidence.</a:t>
            </a:r>
          </a:p>
          <a:p>
            <a:r>
              <a:rPr lang="en-ZA" i="1" dirty="0"/>
              <a:t>The more specific and complete the evidence, the more valid, sufficient and authentic the evidence.</a:t>
            </a:r>
          </a:p>
        </p:txBody>
      </p:sp>
      <p:pic>
        <p:nvPicPr>
          <p:cNvPr id="7" name="Picture 6" descr="ec_i_remember_2.gif"/>
          <p:cNvPicPr/>
          <p:nvPr/>
        </p:nvPicPr>
        <p:blipFill>
          <a:blip r:embed="rId2" cstate="print"/>
          <a:stretch>
            <a:fillRect/>
          </a:stretch>
        </p:blipFill>
        <p:spPr>
          <a:xfrm>
            <a:off x="507148" y="1412776"/>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325</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pPr lvl="1" fontAlgn="base" hangingPunct="0"/>
            <a:r>
              <a:rPr lang="en-ZA" b="1" dirty="0"/>
              <a:t>Use your selected Unit standard. Select a Specific Outcome that relates to knowledge. </a:t>
            </a:r>
            <a:r>
              <a:rPr lang="en-ZA" i="1" dirty="0"/>
              <a:t>The SO would possibly be worded in the following manner:</a:t>
            </a:r>
            <a:endParaRPr lang="en-ZA" dirty="0"/>
          </a:p>
          <a:p>
            <a:pPr lvl="1" fontAlgn="base" hangingPunct="0"/>
            <a:r>
              <a:rPr lang="en-ZA" i="1" dirty="0"/>
              <a:t>‘Demonstrate and understanding of…’</a:t>
            </a:r>
            <a:endParaRPr lang="en-ZA" dirty="0"/>
          </a:p>
          <a:p>
            <a:pPr lvl="1" fontAlgn="base" hangingPunct="0"/>
            <a:r>
              <a:rPr lang="en-ZA" b="1" dirty="0"/>
              <a:t>Think of possible questions that you can ask to assess your candidate’s knowledge related to the Specific Outcome and Assessment Criteria.</a:t>
            </a:r>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normAutofit/>
          </a:bodyPr>
          <a:lstStyle/>
          <a:p>
            <a:pPr fontAlgn="base" hangingPunct="0"/>
            <a:r>
              <a:rPr lang="en-ZA" sz="6000" dirty="0"/>
              <a:t>Group Discussion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326</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pPr lvl="1" fontAlgn="base" hangingPunct="0"/>
            <a:r>
              <a:rPr lang="en-ZA" b="1" dirty="0"/>
              <a:t>Select a Specific Outcome that relates to the demonstration of a skill.</a:t>
            </a:r>
            <a:endParaRPr lang="en-ZA" dirty="0"/>
          </a:p>
          <a:p>
            <a:pPr lvl="1" fontAlgn="base" hangingPunct="0"/>
            <a:r>
              <a:rPr lang="en-ZA" b="1" dirty="0"/>
              <a:t>Decide on how your candidate can demonstrate the skill Think of what you want him/her to do and how you would instruct him/her. </a:t>
            </a:r>
            <a:endParaRPr lang="en-ZA" dirty="0"/>
          </a:p>
          <a:p>
            <a:pPr lvl="1" fontAlgn="base" hangingPunct="0"/>
            <a:r>
              <a:rPr lang="en-ZA" i="1" dirty="0"/>
              <a:t>(Hint: Use the specific outcome and the assessment criteria as a guide and then think step by step through the process.)</a:t>
            </a:r>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normAutofit/>
          </a:bodyPr>
          <a:lstStyle/>
          <a:p>
            <a:pPr fontAlgn="base" hangingPunct="0"/>
            <a:r>
              <a:rPr lang="en-ZA" sz="6000" dirty="0"/>
              <a:t>Group Discussion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327</a:t>
            </a:fld>
            <a:endParaRPr lang="en-ZA"/>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Formative Assessment Activity 3.3.1</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Gathering Evidence</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328</a:t>
            </a:fld>
            <a:endParaRPr lang="en-ZA" dirty="0"/>
          </a:p>
        </p:txBody>
      </p:sp>
      <p:sp>
        <p:nvSpPr>
          <p:cNvPr id="5" name="Content Placeholder 4"/>
          <p:cNvSpPr>
            <a:spLocks noGrp="1"/>
          </p:cNvSpPr>
          <p:nvPr>
            <p:ph sz="quarter" idx="1"/>
          </p:nvPr>
        </p:nvSpPr>
        <p:spPr/>
        <p:txBody>
          <a:bodyPr>
            <a:normAutofit lnSpcReduction="10000"/>
          </a:bodyPr>
          <a:lstStyle/>
          <a:p>
            <a:r>
              <a:rPr lang="en-ZA" sz="2800" dirty="0"/>
              <a:t>Assessment is about collecting evidence to make judgements about candidate’s competence</a:t>
            </a:r>
          </a:p>
          <a:p>
            <a:pPr fontAlgn="base" hangingPunct="0"/>
            <a:r>
              <a:rPr lang="en-ZA" sz="2800" dirty="0"/>
              <a:t>Judgement should indicate one of the following situations:</a:t>
            </a:r>
          </a:p>
          <a:p>
            <a:pPr marL="0" indent="0" fontAlgn="base" hangingPunct="0">
              <a:buNone/>
            </a:pPr>
            <a:endParaRPr lang="en-ZA" sz="2400" dirty="0"/>
          </a:p>
          <a:p>
            <a:pPr lvl="1" fontAlgn="base"/>
            <a:r>
              <a:rPr lang="en-ZA" sz="2600" dirty="0"/>
              <a:t>Candidate meets all criteria for the outcome,</a:t>
            </a:r>
          </a:p>
          <a:p>
            <a:pPr lvl="1" fontAlgn="base"/>
            <a:r>
              <a:rPr lang="en-ZA" sz="2600" dirty="0"/>
              <a:t>Candidate clearly does not meet criteria for the outcome,</a:t>
            </a:r>
          </a:p>
          <a:p>
            <a:pPr lvl="1" fontAlgn="base"/>
            <a:r>
              <a:rPr lang="en-ZA" sz="2600" dirty="0"/>
              <a:t>Candidate meets some, but not all criteria</a:t>
            </a:r>
          </a:p>
          <a:p>
            <a:pPr lvl="1"/>
            <a:r>
              <a:rPr lang="en-ZA" sz="2600" dirty="0"/>
              <a:t>More evidence is required in order to make a competence judgement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329</a:t>
            </a:fld>
            <a:endParaRPr lang="en-ZA" dirty="0"/>
          </a:p>
        </p:txBody>
      </p:sp>
      <p:sp>
        <p:nvSpPr>
          <p:cNvPr id="2" name="Title 1"/>
          <p:cNvSpPr>
            <a:spLocks noGrp="1"/>
          </p:cNvSpPr>
          <p:nvPr>
            <p:ph type="title"/>
          </p:nvPr>
        </p:nvSpPr>
        <p:spPr/>
        <p:txBody>
          <a:bodyPr>
            <a:normAutofit/>
          </a:bodyPr>
          <a:lstStyle/>
          <a:p>
            <a:r>
              <a:rPr lang="en-GB" dirty="0"/>
              <a:t>Steps in the Collection Process</a:t>
            </a:r>
            <a:endParaRPr lang="en-ZA"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523720782"/>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52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705AE82-4729-4509-9C94-B9854696C2B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632B7A6B-2852-4D35-A877-3E2A4C7BBE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C20EF733-D194-41B1-82BF-5945A3AB4F2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2B27AF2A-9A8A-4518-A8F2-BC7C80410B4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0556004A-27A0-483B-820C-C178F0DC7A3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56CDE310-2199-472F-A27A-B221E8D58F5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8E5BF5D6-88D2-4D34-82DB-725865AA093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AD19AD71-5431-4CE8-97D2-DAAE2F82E2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a:t>
            </a:fld>
            <a:endParaRPr lang="en-ZA" dirty="0"/>
          </a:p>
        </p:txBody>
      </p:sp>
      <p:sp>
        <p:nvSpPr>
          <p:cNvPr id="5" name="Rectangle 4"/>
          <p:cNvSpPr/>
          <p:nvPr/>
        </p:nvSpPr>
        <p:spPr>
          <a:xfrm>
            <a:off x="611558" y="1124744"/>
            <a:ext cx="8407749" cy="1200329"/>
          </a:xfrm>
          <a:prstGeom prst="rect">
            <a:avLst/>
          </a:prstGeom>
        </p:spPr>
        <p:txBody>
          <a:bodyPr wrap="square">
            <a:spAutoFit/>
          </a:bodyPr>
          <a:lstStyle/>
          <a:p>
            <a:r>
              <a:rPr lang="en-ZA" sz="2400" dirty="0"/>
              <a:t> </a:t>
            </a:r>
          </a:p>
          <a:p>
            <a:endParaRPr lang="en-US" sz="2400" dirty="0"/>
          </a:p>
          <a:p>
            <a:endParaRPr lang="en-US" sz="2400" dirty="0"/>
          </a:p>
        </p:txBody>
      </p:sp>
      <p:sp>
        <p:nvSpPr>
          <p:cNvPr id="7" name="Rectangle 6"/>
          <p:cNvSpPr/>
          <p:nvPr/>
        </p:nvSpPr>
        <p:spPr>
          <a:xfrm>
            <a:off x="611558" y="1325696"/>
            <a:ext cx="8407749" cy="3903504"/>
          </a:xfrm>
          <a:prstGeom prst="rect">
            <a:avLst/>
          </a:prstGeom>
        </p:spPr>
        <p:txBody>
          <a:bodyPr wrap="square">
            <a:spAutoFit/>
          </a:bodyPr>
          <a:lstStyle/>
          <a:p>
            <a:pPr marL="342900" indent="-342900" fontAlgn="base">
              <a:lnSpc>
                <a:spcPct val="150000"/>
              </a:lnSpc>
              <a:buFont typeface="Arial" panose="020B0604020202020204" pitchFamily="34" charset="0"/>
              <a:buChar char="•"/>
            </a:pPr>
            <a:r>
              <a:rPr lang="en-US" sz="2800" dirty="0">
                <a:effectLst>
                  <a:outerShdw sx="0" sy="0">
                    <a:srgbClr val="000000"/>
                  </a:outerShdw>
                </a:effectLst>
              </a:rPr>
              <a:t>SAQA US ID</a:t>
            </a:r>
          </a:p>
          <a:p>
            <a:pPr marL="342900" indent="-342900" fontAlgn="base">
              <a:lnSpc>
                <a:spcPct val="150000"/>
              </a:lnSpc>
              <a:buFont typeface="Arial" panose="020B0604020202020204" pitchFamily="34" charset="0"/>
              <a:buChar char="•"/>
            </a:pPr>
            <a:r>
              <a:rPr lang="en-US" sz="2800" dirty="0">
                <a:effectLst>
                  <a:outerShdw sx="0" sy="0">
                    <a:srgbClr val="000000"/>
                  </a:outerShdw>
                </a:effectLst>
              </a:rPr>
              <a:t>Unit Standard Title</a:t>
            </a:r>
          </a:p>
          <a:p>
            <a:pPr marL="342900" indent="-342900" fontAlgn="base">
              <a:lnSpc>
                <a:spcPct val="150000"/>
              </a:lnSpc>
              <a:buFont typeface="Arial" panose="020B0604020202020204" pitchFamily="34" charset="0"/>
              <a:buChar char="•"/>
            </a:pPr>
            <a:r>
              <a:rPr lang="en-US" sz="2800" dirty="0">
                <a:effectLst>
                  <a:outerShdw sx="0" sy="0">
                    <a:srgbClr val="000000"/>
                  </a:outerShdw>
                </a:effectLst>
              </a:rPr>
              <a:t>NQF Level</a:t>
            </a:r>
          </a:p>
          <a:p>
            <a:pPr marL="342900" indent="-342900" fontAlgn="base">
              <a:lnSpc>
                <a:spcPct val="150000"/>
              </a:lnSpc>
              <a:buFont typeface="Arial" panose="020B0604020202020204" pitchFamily="34" charset="0"/>
              <a:buChar char="•"/>
            </a:pPr>
            <a:r>
              <a:rPr lang="en-US" sz="2800" dirty="0">
                <a:effectLst>
                  <a:outerShdw sx="0" sy="0">
                    <a:srgbClr val="000000"/>
                  </a:outerShdw>
                </a:effectLst>
              </a:rPr>
              <a:t>Credits</a:t>
            </a:r>
          </a:p>
          <a:p>
            <a:pPr marL="342900" indent="-342900" fontAlgn="base">
              <a:lnSpc>
                <a:spcPct val="150000"/>
              </a:lnSpc>
              <a:buFont typeface="Arial" panose="020B0604020202020204" pitchFamily="34" charset="0"/>
              <a:buChar char="•"/>
            </a:pPr>
            <a:r>
              <a:rPr lang="en-US" sz="2800" dirty="0">
                <a:effectLst>
                  <a:outerShdw sx="0" sy="0">
                    <a:srgbClr val="000000"/>
                  </a:outerShdw>
                </a:effectLst>
              </a:rPr>
              <a:t>Purpose of the Unit Standard</a:t>
            </a:r>
          </a:p>
          <a:p>
            <a:pPr marL="342900" indent="-342900" fontAlgn="base">
              <a:lnSpc>
                <a:spcPct val="150000"/>
              </a:lnSpc>
              <a:buFont typeface="Arial" panose="020B0604020202020204" pitchFamily="34" charset="0"/>
              <a:buChar char="•"/>
            </a:pPr>
            <a:r>
              <a:rPr lang="en-US" sz="2800" dirty="0">
                <a:effectLst>
                  <a:outerShdw sx="0" sy="0">
                    <a:srgbClr val="000000"/>
                  </a:outerShdw>
                </a:effectLst>
              </a:rPr>
              <a:t>Learning assumed to be in place</a:t>
            </a:r>
          </a:p>
        </p:txBody>
      </p:sp>
    </p:spTree>
    <p:extLst>
      <p:ext uri="{BB962C8B-B14F-4D97-AF65-F5344CB8AC3E}">
        <p14:creationId xmlns:p14="http://schemas.microsoft.com/office/powerpoint/2010/main" val="230165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Observation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330</a:t>
            </a:fld>
            <a:endParaRPr lang="en-ZA" dirty="0"/>
          </a:p>
        </p:txBody>
      </p:sp>
      <p:sp>
        <p:nvSpPr>
          <p:cNvPr id="5" name="Content Placeholder 4"/>
          <p:cNvSpPr>
            <a:spLocks noGrp="1"/>
          </p:cNvSpPr>
          <p:nvPr>
            <p:ph sz="quarter" idx="1"/>
          </p:nvPr>
        </p:nvSpPr>
        <p:spPr/>
        <p:txBody>
          <a:bodyPr>
            <a:normAutofit/>
          </a:bodyPr>
          <a:lstStyle/>
          <a:p>
            <a:r>
              <a:rPr lang="en-ZA" sz="2800" b="1" dirty="0"/>
              <a:t>Keep  following in mind during observation</a:t>
            </a:r>
            <a:r>
              <a:rPr lang="en-ZA" sz="2800" dirty="0"/>
              <a:t>:</a:t>
            </a:r>
          </a:p>
          <a:p>
            <a:pPr marL="0" indent="0">
              <a:buNone/>
            </a:pPr>
            <a:endParaRPr lang="en-ZA" sz="2400" dirty="0"/>
          </a:p>
          <a:p>
            <a:pPr lvl="1"/>
            <a:r>
              <a:rPr lang="en-ZA" sz="2600" dirty="0"/>
              <a:t>Strive to observe as unobtrusive as possible. </a:t>
            </a:r>
          </a:p>
          <a:p>
            <a:pPr lvl="1" fontAlgn="base"/>
            <a:r>
              <a:rPr lang="en-ZA" sz="2600" dirty="0"/>
              <a:t>Instruct candidate to explain whole process while performing  task. </a:t>
            </a:r>
          </a:p>
          <a:p>
            <a:pPr lvl="1" fontAlgn="base"/>
            <a:r>
              <a:rPr lang="en-ZA" sz="2600" dirty="0"/>
              <a:t>Further questions to clarify concepts may be asked during process, ensure questions do not ‘lead’ candidate to  correct answer or performance.</a:t>
            </a:r>
          </a:p>
          <a:p>
            <a:pPr lvl="1" fontAlgn="base"/>
            <a:r>
              <a:rPr lang="en-ZA" sz="2600" dirty="0"/>
              <a:t>Be careful not to interrupt  candidate unnecessarily</a:t>
            </a:r>
          </a:p>
          <a:p>
            <a:pPr lvl="1" fontAlgn="base"/>
            <a:r>
              <a:rPr lang="en-ZA" sz="2600" dirty="0"/>
              <a:t>Ask questions at logical stages</a:t>
            </a:r>
            <a:r>
              <a:rPr lang="en-ZA" dirty="0"/>
              <a:t>.</a:t>
            </a:r>
          </a:p>
          <a:p>
            <a:pPr lvl="1" fontAlgn="base">
              <a:buNone/>
            </a:pPr>
            <a:endParaRPr lang="en-ZA" dirty="0"/>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Observation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331</a:t>
            </a:fld>
            <a:endParaRPr lang="en-ZA" dirty="0"/>
          </a:p>
        </p:txBody>
      </p:sp>
      <p:sp>
        <p:nvSpPr>
          <p:cNvPr id="5" name="Content Placeholder 4"/>
          <p:cNvSpPr>
            <a:spLocks noGrp="1"/>
          </p:cNvSpPr>
          <p:nvPr>
            <p:ph sz="quarter" idx="1"/>
          </p:nvPr>
        </p:nvSpPr>
        <p:spPr/>
        <p:txBody>
          <a:bodyPr>
            <a:normAutofit lnSpcReduction="10000"/>
          </a:bodyPr>
          <a:lstStyle/>
          <a:p>
            <a:pPr lvl="1" fontAlgn="base"/>
            <a:r>
              <a:rPr lang="en-ZA" sz="2600" dirty="0"/>
              <a:t>Allow  candidate to ask questions , but do not guide  candidate to correct responses.</a:t>
            </a:r>
          </a:p>
          <a:p>
            <a:pPr lvl="1" fontAlgn="base"/>
            <a:r>
              <a:rPr lang="en-ZA" sz="2600" dirty="0"/>
              <a:t>Space questions in such a manner that  candidate has time to respond appropriately.</a:t>
            </a:r>
          </a:p>
          <a:p>
            <a:pPr lvl="1" fontAlgn="base"/>
            <a:r>
              <a:rPr lang="en-ZA" sz="2600" dirty="0"/>
              <a:t>Use observation checklist. </a:t>
            </a:r>
          </a:p>
          <a:p>
            <a:pPr lvl="1" fontAlgn="base"/>
            <a:r>
              <a:rPr lang="en-ZA" sz="2600" dirty="0"/>
              <a:t>Write comments about  candidate’s performance while doing  observation. </a:t>
            </a:r>
          </a:p>
          <a:p>
            <a:pPr lvl="1" fontAlgn="base"/>
            <a:r>
              <a:rPr lang="en-ZA" sz="2600" dirty="0"/>
              <a:t>Do not merely tick criteria. </a:t>
            </a:r>
          </a:p>
          <a:p>
            <a:pPr lvl="1" fontAlgn="base"/>
            <a:r>
              <a:rPr lang="en-ZA" sz="2600" dirty="0"/>
              <a:t>Describe what you observe, ensure that comments support the evidence.</a:t>
            </a:r>
          </a:p>
          <a:p>
            <a:pPr lvl="1" fontAlgn="base"/>
            <a:r>
              <a:rPr lang="en-ZA" sz="2600" dirty="0"/>
              <a:t>Constantly check for sufficiency of evidence.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Sufficiency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332</a:t>
            </a:fld>
            <a:endParaRPr lang="en-ZA" dirty="0"/>
          </a:p>
        </p:txBody>
      </p:sp>
      <p:sp>
        <p:nvSpPr>
          <p:cNvPr id="5" name="Content Placeholder 4"/>
          <p:cNvSpPr>
            <a:spLocks noGrp="1"/>
          </p:cNvSpPr>
          <p:nvPr>
            <p:ph sz="quarter" idx="1"/>
          </p:nvPr>
        </p:nvSpPr>
        <p:spPr/>
        <p:txBody>
          <a:bodyPr/>
          <a:lstStyle/>
          <a:p>
            <a:r>
              <a:rPr lang="en-ZA" sz="2800" b="1" dirty="0"/>
              <a:t>Do I have enough evidence to:</a:t>
            </a:r>
          </a:p>
          <a:p>
            <a:pPr marL="0" indent="0">
              <a:buNone/>
            </a:pPr>
            <a:endParaRPr lang="en-ZA" sz="2800" b="1" dirty="0"/>
          </a:p>
          <a:p>
            <a:pPr lvl="1"/>
            <a:r>
              <a:rPr lang="en-ZA" sz="2600" dirty="0"/>
              <a:t>Make a judgement (competent or not yet competent)</a:t>
            </a:r>
          </a:p>
          <a:p>
            <a:pPr lvl="1"/>
            <a:r>
              <a:rPr lang="en-ZA" sz="2600" dirty="0"/>
              <a:t>Give meaningful feedback (especially if the candidate is not yet competent)</a:t>
            </a:r>
          </a:p>
          <a:p>
            <a:pPr lvl="1"/>
            <a:r>
              <a:rPr lang="en-ZA" sz="2600" dirty="0"/>
              <a:t>Moderate assessment if required (depending on moderation policy)</a:t>
            </a:r>
          </a:p>
          <a:p>
            <a:pPr lvl="1"/>
            <a:r>
              <a:rPr lang="en-ZA" sz="2600" dirty="0"/>
              <a:t>Handle an appeal (this could be tricky), so make sure you have enough evidence recorded</a:t>
            </a:r>
          </a:p>
          <a:p>
            <a:pPr marL="0" indent="0">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Golden Rules When Documenting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333</a:t>
            </a:fld>
            <a:endParaRPr lang="en-ZA" dirty="0"/>
          </a:p>
        </p:txBody>
      </p:sp>
      <p:sp>
        <p:nvSpPr>
          <p:cNvPr id="5" name="Content Placeholder 4"/>
          <p:cNvSpPr>
            <a:spLocks noGrp="1"/>
          </p:cNvSpPr>
          <p:nvPr>
            <p:ph sz="quarter" idx="1"/>
          </p:nvPr>
        </p:nvSpPr>
        <p:spPr>
          <a:xfrm>
            <a:off x="467544" y="1413296"/>
            <a:ext cx="8219256" cy="4896024"/>
          </a:xfrm>
        </p:spPr>
        <p:txBody>
          <a:bodyPr>
            <a:normAutofit lnSpcReduction="10000"/>
          </a:bodyPr>
          <a:lstStyle/>
          <a:p>
            <a:r>
              <a:rPr lang="en-ZA" sz="2800" b="1" dirty="0"/>
              <a:t>Rules that should be applied when collecting and documenting evidence:</a:t>
            </a:r>
          </a:p>
          <a:p>
            <a:pPr lvl="1" fontAlgn="base"/>
            <a:r>
              <a:rPr lang="en-ZA" sz="2600" dirty="0"/>
              <a:t>Safety of candidates and other employees, </a:t>
            </a:r>
          </a:p>
          <a:p>
            <a:pPr lvl="1" fontAlgn="base"/>
            <a:r>
              <a:rPr lang="en-ZA" sz="2600" dirty="0"/>
              <a:t>Give candidate best possible chance to be declared competent</a:t>
            </a:r>
          </a:p>
          <a:p>
            <a:pPr lvl="1" fontAlgn="base"/>
            <a:r>
              <a:rPr lang="en-ZA" sz="2600" dirty="0"/>
              <a:t>Stick to plan</a:t>
            </a:r>
          </a:p>
          <a:p>
            <a:pPr lvl="1" fontAlgn="base"/>
            <a:r>
              <a:rPr lang="en-ZA" sz="2600" dirty="0"/>
              <a:t>Candidate has right to choose, especially in view of redress issues as a result of past government policies on language.  </a:t>
            </a:r>
          </a:p>
          <a:p>
            <a:pPr lvl="1" fontAlgn="base"/>
            <a:r>
              <a:rPr lang="en-ZA" sz="2600" dirty="0"/>
              <a:t>Level of language must be appropriate to level of  candidate</a:t>
            </a:r>
          </a:p>
          <a:p>
            <a:pPr lvl="1" fontAlgn="base"/>
            <a:r>
              <a:rPr lang="en-ZA" sz="2600" dirty="0"/>
              <a:t>Apply principles o</a:t>
            </a:r>
            <a:r>
              <a:rPr lang="en-ZA" dirty="0"/>
              <a:t>f g</a:t>
            </a:r>
            <a:r>
              <a:rPr lang="en-ZA" sz="2800" dirty="0"/>
              <a:t>ood assessment practices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334</a:t>
            </a:fld>
            <a:endParaRPr lang="en-ZA" dirty="0"/>
          </a:p>
        </p:txBody>
      </p:sp>
      <p:sp>
        <p:nvSpPr>
          <p:cNvPr id="5" name="Content Placeholder 4"/>
          <p:cNvSpPr>
            <a:spLocks noGrp="1"/>
          </p:cNvSpPr>
          <p:nvPr>
            <p:ph sz="quarter" idx="1"/>
          </p:nvPr>
        </p:nvSpPr>
        <p:spPr>
          <a:xfrm>
            <a:off x="1331640" y="2124160"/>
            <a:ext cx="7200800"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Sufficient evidence needs to be gathered, including evidence generated over time, to enable valid, consistent, reliable and fair assessment judgements to be made</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335</a:t>
            </a:fld>
            <a:endParaRPr lang="en-ZA"/>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Formative Assessment Activity 3.3.2</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Judgements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336</a:t>
            </a:fld>
            <a:endParaRPr lang="en-ZA" dirty="0"/>
          </a:p>
        </p:txBody>
      </p:sp>
      <p:sp>
        <p:nvSpPr>
          <p:cNvPr id="5" name="Content Placeholder 4"/>
          <p:cNvSpPr>
            <a:spLocks noGrp="1"/>
          </p:cNvSpPr>
          <p:nvPr>
            <p:ph sz="quarter" idx="1"/>
          </p:nvPr>
        </p:nvSpPr>
        <p:spPr/>
        <p:txBody>
          <a:bodyPr/>
          <a:lstStyle/>
          <a:p>
            <a:r>
              <a:rPr lang="en-ZA" sz="2800" dirty="0"/>
              <a:t>Once you have gathered sufficient evidence you need to judge whether evidence is valid, authentic  and sufficient</a:t>
            </a:r>
          </a:p>
          <a:p>
            <a:r>
              <a:rPr lang="en-ZA" sz="2800" dirty="0"/>
              <a:t>Assessment judgements are consistent with judgements made on similar evidence and are justified by authenticity, validity, sufficiency and currency</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337</a:t>
            </a:fld>
            <a:endParaRPr lang="en-ZA" dirty="0"/>
          </a:p>
        </p:txBody>
      </p:sp>
      <p:sp>
        <p:nvSpPr>
          <p:cNvPr id="5" name="Content Placeholder 4"/>
          <p:cNvSpPr>
            <a:spLocks noGrp="1"/>
          </p:cNvSpPr>
          <p:nvPr>
            <p:ph sz="quarter" idx="1"/>
          </p:nvPr>
        </p:nvSpPr>
        <p:spPr>
          <a:xfrm>
            <a:off x="1403648" y="2124160"/>
            <a:ext cx="7128792"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Sufficient evidence needs to be gathered, including evidence generated over time, to enable valid, consistent, reliable and fair assessment judgements to be made</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Make assessment judgement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338</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430473327"/>
              </p:ext>
            </p:extLst>
          </p:nvPr>
        </p:nvGraphicFramePr>
        <p:xfrm>
          <a:off x="468313" y="1124744"/>
          <a:ext cx="8218487" cy="4968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0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A72F910-6C2E-4CC8-BD1C-AA38F9BE017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6D3E0E8-9C7F-4A9A-91A0-31A51DB5904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F246F91-2500-4641-8CF7-965D637923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FCBCE92-EB59-4E95-9EF2-5E31DE72973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Make assessment judgement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339</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129763400"/>
              </p:ext>
            </p:extLst>
          </p:nvPr>
        </p:nvGraphicFramePr>
        <p:xfrm>
          <a:off x="468313" y="1124744"/>
          <a:ext cx="8218487" cy="4968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741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A72F910-6C2E-4CC8-BD1C-AA38F9BE017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6D3E0E8-9C7F-4A9A-91A0-31A51DB5904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F246F91-2500-4641-8CF7-965D637923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FCBCE92-EB59-4E95-9EF2-5E31DE72973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a:t>
            </a:fld>
            <a:endParaRPr lang="en-ZA" dirty="0"/>
          </a:p>
        </p:txBody>
      </p:sp>
      <p:sp>
        <p:nvSpPr>
          <p:cNvPr id="5" name="Rectangle 4"/>
          <p:cNvSpPr/>
          <p:nvPr/>
        </p:nvSpPr>
        <p:spPr>
          <a:xfrm>
            <a:off x="611558" y="1124744"/>
            <a:ext cx="8407749" cy="1200329"/>
          </a:xfrm>
          <a:prstGeom prst="rect">
            <a:avLst/>
          </a:prstGeom>
        </p:spPr>
        <p:txBody>
          <a:bodyPr wrap="square">
            <a:spAutoFit/>
          </a:bodyPr>
          <a:lstStyle/>
          <a:p>
            <a:r>
              <a:rPr lang="en-ZA" sz="2400" dirty="0"/>
              <a:t> </a:t>
            </a:r>
          </a:p>
          <a:p>
            <a:endParaRPr lang="en-US" sz="2400" dirty="0"/>
          </a:p>
          <a:p>
            <a:endParaRPr lang="en-US" sz="2400" dirty="0"/>
          </a:p>
        </p:txBody>
      </p:sp>
      <p:sp>
        <p:nvSpPr>
          <p:cNvPr id="7" name="Rectangle 6"/>
          <p:cNvSpPr/>
          <p:nvPr/>
        </p:nvSpPr>
        <p:spPr>
          <a:xfrm>
            <a:off x="611558" y="1401157"/>
            <a:ext cx="8407749" cy="3970318"/>
          </a:xfrm>
          <a:prstGeom prst="rect">
            <a:avLst/>
          </a:prstGeom>
        </p:spPr>
        <p:txBody>
          <a:bodyPr wrap="square">
            <a:spAutoFit/>
          </a:bodyPr>
          <a:lstStyle/>
          <a:p>
            <a:pPr marL="342900" indent="-342900" fontAlgn="base">
              <a:lnSpc>
                <a:spcPct val="150000"/>
              </a:lnSpc>
              <a:buFont typeface="Arial" panose="020B0604020202020204" pitchFamily="34" charset="0"/>
              <a:buChar char="•"/>
            </a:pPr>
            <a:r>
              <a:rPr lang="en-US" sz="2800" dirty="0">
                <a:effectLst>
                  <a:outerShdw sx="0" sy="0">
                    <a:srgbClr val="000000"/>
                  </a:outerShdw>
                </a:effectLst>
              </a:rPr>
              <a:t>Unit Standard Range</a:t>
            </a:r>
          </a:p>
          <a:p>
            <a:pPr marL="342900" indent="-342900" fontAlgn="base">
              <a:lnSpc>
                <a:spcPct val="150000"/>
              </a:lnSpc>
              <a:buFont typeface="Arial" panose="020B0604020202020204" pitchFamily="34" charset="0"/>
              <a:buChar char="•"/>
            </a:pPr>
            <a:r>
              <a:rPr lang="en-US" sz="2800" dirty="0">
                <a:effectLst>
                  <a:outerShdw sx="0" sy="0">
                    <a:srgbClr val="000000"/>
                  </a:outerShdw>
                </a:effectLst>
              </a:rPr>
              <a:t>Specific Outcomes</a:t>
            </a:r>
          </a:p>
          <a:p>
            <a:pPr marL="342900" indent="-342900" fontAlgn="base">
              <a:lnSpc>
                <a:spcPct val="150000"/>
              </a:lnSpc>
              <a:buFont typeface="Arial" panose="020B0604020202020204" pitchFamily="34" charset="0"/>
              <a:buChar char="•"/>
            </a:pPr>
            <a:r>
              <a:rPr lang="en-US" sz="2800" dirty="0">
                <a:effectLst>
                  <a:outerShdw sx="0" sy="0">
                    <a:srgbClr val="000000"/>
                  </a:outerShdw>
                </a:effectLst>
              </a:rPr>
              <a:t>Assessment Criteria</a:t>
            </a:r>
          </a:p>
          <a:p>
            <a:pPr marL="342900" indent="-342900" fontAlgn="base">
              <a:lnSpc>
                <a:spcPct val="150000"/>
              </a:lnSpc>
              <a:buFont typeface="Arial" panose="020B0604020202020204" pitchFamily="34" charset="0"/>
              <a:buChar char="•"/>
            </a:pPr>
            <a:r>
              <a:rPr lang="en-US" sz="2800" dirty="0">
                <a:effectLst>
                  <a:outerShdw sx="0" sy="0">
                    <a:srgbClr val="000000"/>
                  </a:outerShdw>
                </a:effectLst>
              </a:rPr>
              <a:t>Essential Embedded Knowledge (EEK)</a:t>
            </a:r>
          </a:p>
          <a:p>
            <a:pPr marL="342900" indent="-342900" fontAlgn="base">
              <a:lnSpc>
                <a:spcPct val="150000"/>
              </a:lnSpc>
              <a:buFont typeface="Arial" panose="020B0604020202020204" pitchFamily="34" charset="0"/>
              <a:buChar char="•"/>
            </a:pPr>
            <a:r>
              <a:rPr lang="en-US" sz="2800" dirty="0">
                <a:effectLst>
                  <a:outerShdw sx="0" sy="0">
                    <a:srgbClr val="000000"/>
                  </a:outerShdw>
                </a:effectLst>
              </a:rPr>
              <a:t>Critical Cross-field Outcomes (CCFOs)</a:t>
            </a:r>
          </a:p>
          <a:p>
            <a:pPr marL="342900" indent="-342900" fontAlgn="base">
              <a:lnSpc>
                <a:spcPct val="150000"/>
              </a:lnSpc>
              <a:buFont typeface="Arial" panose="020B0604020202020204" pitchFamily="34" charset="0"/>
              <a:buChar char="•"/>
            </a:pPr>
            <a:r>
              <a:rPr lang="en-US" sz="2800" dirty="0">
                <a:effectLst>
                  <a:outerShdw sx="0" sy="0">
                    <a:srgbClr val="000000"/>
                  </a:outerShdw>
                </a:effectLst>
              </a:rPr>
              <a:t>Notes</a:t>
            </a:r>
          </a:p>
        </p:txBody>
      </p:sp>
    </p:spTree>
    <p:extLst>
      <p:ext uri="{BB962C8B-B14F-4D97-AF65-F5344CB8AC3E}">
        <p14:creationId xmlns:p14="http://schemas.microsoft.com/office/powerpoint/2010/main" val="382967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Make assessment judgement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340</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674768066"/>
              </p:ext>
            </p:extLst>
          </p:nvPr>
        </p:nvGraphicFramePr>
        <p:xfrm>
          <a:off x="468313" y="1124744"/>
          <a:ext cx="8218487" cy="4968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08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A72F910-6C2E-4CC8-BD1C-AA38F9BE017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6D3E0E8-9C7F-4A9A-91A0-31A51DB5904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F246F91-2500-4641-8CF7-965D637923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FCBCE92-EB59-4E95-9EF2-5E31DE72973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341</a:t>
            </a:fld>
            <a:endParaRPr lang="en-ZA"/>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Formative Assessment Activity 3.4</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Records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342</a:t>
            </a:fld>
            <a:endParaRPr lang="en-ZA" dirty="0"/>
          </a:p>
        </p:txBody>
      </p:sp>
      <p:sp>
        <p:nvSpPr>
          <p:cNvPr id="5" name="Content Placeholder 4"/>
          <p:cNvSpPr>
            <a:spLocks noGrp="1"/>
          </p:cNvSpPr>
          <p:nvPr>
            <p:ph sz="quarter" idx="1"/>
          </p:nvPr>
        </p:nvSpPr>
        <p:spPr>
          <a:xfrm>
            <a:off x="467544" y="1413296"/>
            <a:ext cx="5112568" cy="4680000"/>
          </a:xfrm>
        </p:spPr>
        <p:txBody>
          <a:bodyPr/>
          <a:lstStyle/>
          <a:p>
            <a:r>
              <a:rPr lang="en-ZA" sz="2800" b="1" dirty="0"/>
              <a:t>Records must </a:t>
            </a:r>
            <a:r>
              <a:rPr lang="en-ZA" sz="2800" dirty="0"/>
              <a:t>meet requirements </a:t>
            </a:r>
            <a:r>
              <a:rPr lang="en-ZA" sz="2800" b="1" dirty="0"/>
              <a:t>: </a:t>
            </a:r>
          </a:p>
          <a:p>
            <a:pPr marL="0" indent="0">
              <a:buNone/>
            </a:pPr>
            <a:endParaRPr lang="en-ZA" sz="2400" b="1" dirty="0"/>
          </a:p>
          <a:p>
            <a:pPr lvl="1"/>
            <a:r>
              <a:rPr lang="en-ZA" sz="2600" dirty="0"/>
              <a:t>for making assessment judgements, </a:t>
            </a:r>
          </a:p>
          <a:p>
            <a:pPr lvl="1"/>
            <a:r>
              <a:rPr lang="en-ZA" sz="2600" dirty="0"/>
              <a:t>giving meaningful feedback, </a:t>
            </a:r>
          </a:p>
          <a:p>
            <a:pPr lvl="1"/>
            <a:r>
              <a:rPr lang="en-ZA" sz="2600" dirty="0"/>
              <a:t>supporting internal and external moderation, and </a:t>
            </a:r>
          </a:p>
          <a:p>
            <a:pPr lvl="1"/>
            <a:r>
              <a:rPr lang="en-ZA" sz="2600" dirty="0"/>
              <a:t>addressing possible appeals. </a:t>
            </a:r>
          </a:p>
          <a:p>
            <a:endParaRPr lang="en-ZA" dirty="0"/>
          </a:p>
        </p:txBody>
      </p:sp>
      <p:pic>
        <p:nvPicPr>
          <p:cNvPr id="24578" name="Picture 2" descr="C:\Users\Nortje\Pictures\Business LR (1)\Business LR (1)\shutterstock_115236073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844824"/>
            <a:ext cx="3444269" cy="3555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343</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dirty="0"/>
              <a:t>How will you ensure that the records meet the requirements for:</a:t>
            </a:r>
          </a:p>
          <a:p>
            <a:pPr lvl="1"/>
            <a:r>
              <a:rPr lang="en-ZA" dirty="0"/>
              <a:t>meet requirements for making assessment judgements, </a:t>
            </a:r>
          </a:p>
          <a:p>
            <a:pPr lvl="1"/>
            <a:r>
              <a:rPr lang="en-ZA" dirty="0"/>
              <a:t>giving meaningful feedback, </a:t>
            </a:r>
          </a:p>
          <a:p>
            <a:pPr lvl="1"/>
            <a:r>
              <a:rPr lang="en-ZA" dirty="0"/>
              <a:t>supporting internal and external moderation, and </a:t>
            </a:r>
          </a:p>
          <a:p>
            <a:pPr lvl="1"/>
            <a:r>
              <a:rPr lang="en-ZA" dirty="0"/>
              <a:t>Addressing possible appeals. </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normAutofit/>
          </a:bodyPr>
          <a:lstStyle/>
          <a:p>
            <a:pPr fontAlgn="base" hangingPunct="0"/>
            <a:r>
              <a:rPr lang="en-ZA" sz="6000" dirty="0"/>
              <a:t>Group Discussion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344</a:t>
            </a:fld>
            <a:endParaRPr lang="en-ZA"/>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Formative Assessment Activity 3.5  and 3.6.</a:t>
            </a:r>
          </a:p>
          <a:p>
            <a:pPr marL="358775" lvl="0" indent="-273050">
              <a:spcBef>
                <a:spcPts val="580"/>
              </a:spcBef>
              <a:buClr>
                <a:schemeClr val="accent1"/>
              </a:buClr>
              <a:buSzPct val="85000"/>
              <a:buFont typeface="Wingdings" pitchFamily="2" charset="2"/>
              <a:buChar char="§"/>
            </a:pPr>
            <a:r>
              <a:rPr lang="en-ZA" sz="2800" b="1" i="1" dirty="0">
                <a:solidFill>
                  <a:srgbClr val="008080"/>
                </a:solidFill>
              </a:rPr>
              <a:t>Ensure that all the supporting documents for Activity 3 have been inserted in your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Assessor Training Programme</a:t>
            </a:r>
          </a:p>
        </p:txBody>
      </p:sp>
      <p:sp>
        <p:nvSpPr>
          <p:cNvPr id="3" name="Text Placeholder 2"/>
          <p:cNvSpPr>
            <a:spLocks noGrp="1"/>
          </p:cNvSpPr>
          <p:nvPr>
            <p:ph type="body" idx="1"/>
          </p:nvPr>
        </p:nvSpPr>
        <p:spPr/>
        <p:txBody>
          <a:bodyPr>
            <a:noAutofit/>
          </a:bodyPr>
          <a:lstStyle/>
          <a:p>
            <a:r>
              <a:rPr lang="en-US" sz="4400" dirty="0"/>
              <a:t>Study Unit 4:</a:t>
            </a:r>
            <a:br>
              <a:rPr lang="en-US" sz="4400" dirty="0"/>
            </a:br>
            <a:r>
              <a:rPr lang="en-ZA" sz="4400" dirty="0"/>
              <a:t>Providing Feedback on Assessments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345</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Study Unit 4 – 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346</a:t>
            </a:fld>
            <a:endParaRPr lang="en-ZA" dirty="0"/>
          </a:p>
        </p:txBody>
      </p:sp>
      <p:sp>
        <p:nvSpPr>
          <p:cNvPr id="5" name="Content Placeholder 4"/>
          <p:cNvSpPr>
            <a:spLocks noGrp="1"/>
          </p:cNvSpPr>
          <p:nvPr>
            <p:ph sz="quarter" idx="1"/>
          </p:nvPr>
        </p:nvSpPr>
        <p:spPr>
          <a:xfrm>
            <a:off x="467544" y="1557312"/>
            <a:ext cx="8219256" cy="4680000"/>
          </a:xfrm>
        </p:spPr>
        <p:txBody>
          <a:bodyPr>
            <a:normAutofit/>
          </a:bodyPr>
          <a:lstStyle/>
          <a:p>
            <a:r>
              <a:rPr lang="en-ZA" sz="2800" dirty="0"/>
              <a:t>Feedback is given to relevant parties in </a:t>
            </a:r>
            <a:r>
              <a:rPr lang="en-ZA" sz="2800" b="1" dirty="0"/>
              <a:t>accordance </a:t>
            </a:r>
            <a:r>
              <a:rPr lang="en-ZA" sz="2800" dirty="0"/>
              <a:t>with </a:t>
            </a:r>
            <a:r>
              <a:rPr lang="en-ZA" sz="2800" b="1" dirty="0"/>
              <a:t>confidentiality requirements</a:t>
            </a:r>
            <a:r>
              <a:rPr lang="en-ZA" sz="2800" dirty="0"/>
              <a:t>, in an </a:t>
            </a:r>
            <a:r>
              <a:rPr lang="en-ZA" sz="2800" b="1" dirty="0"/>
              <a:t>appropriate sequence</a:t>
            </a:r>
            <a:r>
              <a:rPr lang="en-ZA" sz="2800" dirty="0"/>
              <a:t> and within </a:t>
            </a:r>
            <a:r>
              <a:rPr lang="en-ZA" sz="2800" b="1" dirty="0"/>
              <a:t>agreed timeframes</a:t>
            </a:r>
            <a:r>
              <a:rPr lang="en-ZA" sz="2800" dirty="0"/>
              <a:t>.</a:t>
            </a:r>
          </a:p>
          <a:p>
            <a:pPr marL="0" indent="0">
              <a:buNone/>
            </a:pPr>
            <a:endParaRPr lang="en-ZA" sz="2800" dirty="0"/>
          </a:p>
          <a:p>
            <a:r>
              <a:rPr lang="en-ZA" sz="2800" dirty="0"/>
              <a:t>Feedback is </a:t>
            </a:r>
            <a:r>
              <a:rPr lang="en-ZA" sz="2800" b="1" dirty="0"/>
              <a:t>clear and confined to strengths and weaknesses in performance a</a:t>
            </a:r>
            <a:r>
              <a:rPr lang="en-ZA" sz="2800" dirty="0"/>
              <a:t>nd/or requirements for </a:t>
            </a:r>
            <a:r>
              <a:rPr lang="en-ZA" sz="2800" b="1" dirty="0"/>
              <a:t>further evidence </a:t>
            </a:r>
            <a:r>
              <a:rPr lang="en-ZA" sz="2800" dirty="0"/>
              <a:t>in relation to  </a:t>
            </a:r>
            <a:r>
              <a:rPr lang="en-ZA" sz="2800" b="1" dirty="0"/>
              <a:t>outcome/s</a:t>
            </a:r>
            <a:r>
              <a:rPr lang="en-ZA" sz="2800" dirty="0"/>
              <a:t> at hand.</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Study Unit 4 – 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347</a:t>
            </a:fld>
            <a:endParaRPr lang="en-ZA" dirty="0"/>
          </a:p>
        </p:txBody>
      </p:sp>
      <p:sp>
        <p:nvSpPr>
          <p:cNvPr id="5" name="Content Placeholder 4"/>
          <p:cNvSpPr>
            <a:spLocks noGrp="1"/>
          </p:cNvSpPr>
          <p:nvPr>
            <p:ph sz="quarter" idx="1"/>
          </p:nvPr>
        </p:nvSpPr>
        <p:spPr>
          <a:xfrm>
            <a:off x="467544" y="1629320"/>
            <a:ext cx="8219256" cy="4680000"/>
          </a:xfrm>
        </p:spPr>
        <p:txBody>
          <a:bodyPr>
            <a:normAutofit/>
          </a:bodyPr>
          <a:lstStyle/>
          <a:p>
            <a:r>
              <a:rPr lang="en-ZA" sz="2800" dirty="0"/>
              <a:t>The </a:t>
            </a:r>
            <a:r>
              <a:rPr lang="en-ZA" sz="2800" b="1" dirty="0"/>
              <a:t>type</a:t>
            </a:r>
            <a:r>
              <a:rPr lang="en-ZA" sz="2800" dirty="0"/>
              <a:t> and </a:t>
            </a:r>
            <a:r>
              <a:rPr lang="en-ZA" sz="2800" b="1" dirty="0"/>
              <a:t>manner of feedback </a:t>
            </a:r>
            <a:r>
              <a:rPr lang="en-ZA" sz="2800" dirty="0"/>
              <a:t>is </a:t>
            </a:r>
            <a:r>
              <a:rPr lang="en-ZA" sz="2800" b="1" dirty="0"/>
              <a:t>constructive,</a:t>
            </a:r>
            <a:r>
              <a:rPr lang="en-ZA" sz="2800" dirty="0"/>
              <a:t> </a:t>
            </a:r>
            <a:r>
              <a:rPr lang="en-ZA" sz="2800" b="1" dirty="0"/>
              <a:t>culturally sensitive </a:t>
            </a:r>
            <a:r>
              <a:rPr lang="en-ZA" sz="2800" dirty="0"/>
              <a:t>and </a:t>
            </a:r>
            <a:r>
              <a:rPr lang="en-ZA" sz="2800" b="1" dirty="0"/>
              <a:t>related</a:t>
            </a:r>
            <a:r>
              <a:rPr lang="en-ZA" sz="2800" dirty="0"/>
              <a:t> to the relevant party's </a:t>
            </a:r>
            <a:r>
              <a:rPr lang="en-ZA" sz="2800" b="1" dirty="0"/>
              <a:t>needs.</a:t>
            </a:r>
            <a:r>
              <a:rPr lang="en-ZA" sz="2800" dirty="0"/>
              <a:t> </a:t>
            </a:r>
            <a:r>
              <a:rPr lang="en-ZA" sz="2800" b="1" dirty="0"/>
              <a:t>Sufficient information </a:t>
            </a:r>
            <a:r>
              <a:rPr lang="en-ZA" sz="2800" dirty="0"/>
              <a:t>is provided to enable the </a:t>
            </a:r>
            <a:r>
              <a:rPr lang="en-ZA" sz="2800" b="1" dirty="0"/>
              <a:t>purpose of the assessment </a:t>
            </a:r>
            <a:r>
              <a:rPr lang="en-ZA" sz="2800" dirty="0"/>
              <a:t>to be </a:t>
            </a:r>
            <a:r>
              <a:rPr lang="en-ZA" sz="2800" b="1" dirty="0"/>
              <a:t>met</a:t>
            </a:r>
            <a:r>
              <a:rPr lang="en-ZA" sz="2800" dirty="0"/>
              <a:t>, and to </a:t>
            </a:r>
            <a:r>
              <a:rPr lang="en-ZA" sz="2800" b="1" dirty="0"/>
              <a:t>enable</a:t>
            </a:r>
            <a:r>
              <a:rPr lang="en-ZA" sz="2800" dirty="0"/>
              <a:t> parties to make </a:t>
            </a:r>
            <a:r>
              <a:rPr lang="en-ZA" sz="2800" b="1" dirty="0"/>
              <a:t>further decisions</a:t>
            </a:r>
            <a:r>
              <a:rPr lang="en-ZA" sz="2800" dirty="0"/>
              <a:t>.</a:t>
            </a:r>
          </a:p>
          <a:p>
            <a:pPr marL="0" indent="0">
              <a:buNone/>
            </a:pPr>
            <a:endParaRPr lang="en-ZA" sz="2800" dirty="0"/>
          </a:p>
          <a:p>
            <a:r>
              <a:rPr lang="en-ZA" sz="2800" b="1" dirty="0"/>
              <a:t>Feedback </a:t>
            </a:r>
            <a:r>
              <a:rPr lang="en-ZA" sz="2800" dirty="0"/>
              <a:t>on the assessment process is </a:t>
            </a:r>
            <a:r>
              <a:rPr lang="en-ZA" sz="2800" b="1" dirty="0"/>
              <a:t>obtained</a:t>
            </a:r>
            <a:r>
              <a:rPr lang="en-ZA" sz="2800" dirty="0"/>
              <a:t> from the </a:t>
            </a:r>
            <a:r>
              <a:rPr lang="en-ZA" sz="2800" b="1" dirty="0"/>
              <a:t>candidate</a:t>
            </a:r>
            <a:r>
              <a:rPr lang="en-ZA" sz="2800" dirty="0"/>
              <a:t> and </a:t>
            </a:r>
            <a:r>
              <a:rPr lang="en-ZA" sz="2800" b="1" dirty="0"/>
              <a:t>opportunitie</a:t>
            </a:r>
            <a:r>
              <a:rPr lang="en-ZA" sz="2800" dirty="0"/>
              <a:t>s are provided for </a:t>
            </a:r>
            <a:r>
              <a:rPr lang="en-ZA" sz="2800" b="1" dirty="0"/>
              <a:t>clarification</a:t>
            </a:r>
            <a:r>
              <a:rPr lang="en-ZA" sz="2800" dirty="0"/>
              <a:t> and </a:t>
            </a:r>
            <a:r>
              <a:rPr lang="en-ZA" sz="2800" b="1" dirty="0"/>
              <a:t>explanations concerning </a:t>
            </a:r>
            <a:r>
              <a:rPr lang="en-ZA" sz="2800" dirty="0"/>
              <a:t>the entire </a:t>
            </a:r>
            <a:r>
              <a:rPr lang="en-ZA" sz="2800" b="1" dirty="0"/>
              <a:t>assessment.</a:t>
            </a:r>
          </a:p>
          <a:p>
            <a:endParaRPr lang="en-ZA" sz="2800" dirty="0"/>
          </a:p>
        </p:txBody>
      </p:sp>
    </p:spTree>
    <p:extLst>
      <p:ext uri="{BB962C8B-B14F-4D97-AF65-F5344CB8AC3E}">
        <p14:creationId xmlns:p14="http://schemas.microsoft.com/office/powerpoint/2010/main" val="88786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Study Unit 4 – 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348</a:t>
            </a:fld>
            <a:endParaRPr lang="en-ZA" dirty="0"/>
          </a:p>
        </p:txBody>
      </p:sp>
      <p:sp>
        <p:nvSpPr>
          <p:cNvPr id="5" name="Content Placeholder 4"/>
          <p:cNvSpPr>
            <a:spLocks noGrp="1"/>
          </p:cNvSpPr>
          <p:nvPr>
            <p:ph sz="quarter" idx="1"/>
          </p:nvPr>
        </p:nvSpPr>
        <p:spPr/>
        <p:txBody>
          <a:bodyPr>
            <a:normAutofit/>
          </a:bodyPr>
          <a:lstStyle/>
          <a:p>
            <a:r>
              <a:rPr lang="en-ZA" sz="2800" b="1" dirty="0"/>
              <a:t>Disputes and/or appeals </a:t>
            </a:r>
            <a:r>
              <a:rPr lang="en-ZA" sz="2800" dirty="0"/>
              <a:t>that arise are dealt with </a:t>
            </a:r>
            <a:r>
              <a:rPr lang="en-ZA" sz="2800" b="1" dirty="0"/>
              <a:t>according to the assessment policy</a:t>
            </a:r>
            <a:r>
              <a:rPr lang="en-ZA" sz="2800" dirty="0"/>
              <a:t>.</a:t>
            </a:r>
          </a:p>
          <a:p>
            <a:pPr marL="0" indent="0">
              <a:buNone/>
            </a:pPr>
            <a:endParaRPr lang="en-ZA" sz="2800" dirty="0"/>
          </a:p>
          <a:p>
            <a:r>
              <a:rPr lang="en-ZA" sz="2800" b="1" dirty="0"/>
              <a:t>Agreements reached </a:t>
            </a:r>
            <a:r>
              <a:rPr lang="en-ZA" sz="2800" dirty="0"/>
              <a:t>and </a:t>
            </a:r>
            <a:r>
              <a:rPr lang="en-ZA" sz="2800" b="1" dirty="0"/>
              <a:t>key elements </a:t>
            </a:r>
            <a:r>
              <a:rPr lang="en-ZA" sz="2800" dirty="0"/>
              <a:t>of the feedback are </a:t>
            </a:r>
            <a:r>
              <a:rPr lang="en-ZA" sz="2800" b="1" dirty="0"/>
              <a:t>recorded</a:t>
            </a:r>
            <a:r>
              <a:rPr lang="en-ZA" sz="2800" dirty="0"/>
              <a:t> in line with the requirements of the organisation's quality assurance system</a:t>
            </a:r>
          </a:p>
          <a:p>
            <a:endParaRPr lang="en-ZA" sz="2800" dirty="0"/>
          </a:p>
        </p:txBody>
      </p:sp>
    </p:spTree>
    <p:extLst>
      <p:ext uri="{BB962C8B-B14F-4D97-AF65-F5344CB8AC3E}">
        <p14:creationId xmlns:p14="http://schemas.microsoft.com/office/powerpoint/2010/main" val="133687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Assessment Process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349</a:t>
            </a:fld>
            <a:endParaRPr lang="en-ZA" dirty="0"/>
          </a:p>
        </p:txBody>
      </p:sp>
      <p:graphicFrame>
        <p:nvGraphicFramePr>
          <p:cNvPr id="6" name="Diagram 5"/>
          <p:cNvGraphicFramePr/>
          <p:nvPr>
            <p:extLst>
              <p:ext uri="{D42A27DB-BD31-4B8C-83A1-F6EECF244321}">
                <p14:modId xmlns:p14="http://schemas.microsoft.com/office/powerpoint/2010/main" val="530787507"/>
              </p:ext>
            </p:extLst>
          </p:nvPr>
        </p:nvGraphicFramePr>
        <p:xfrm>
          <a:off x="971600" y="1196752"/>
          <a:ext cx="69847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251520" y="3789040"/>
            <a:ext cx="576064" cy="7200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2920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9FD035A-8A88-4BD2-9B43-6A4F027416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2307C96-76E9-48B4-A212-778D6FFBEC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9BFDEA80-7ADD-454D-ACDB-EE6487BB60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9B3F746-F881-4ECA-AAB5-9DA292AC2FE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D980EE8-9E60-4499-A499-A5E9EFAE4E4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B53B6323-916D-4ADA-B4A9-91D5E7B915C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AAC22979-4675-48B8-A017-930423A0315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FF8DB4E4-B4AA-4179-9E17-0C4B6261CFD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0-#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Assessor Training Programme</a:t>
            </a:r>
          </a:p>
        </p:txBody>
      </p:sp>
      <p:sp>
        <p:nvSpPr>
          <p:cNvPr id="3" name="Text Placeholder 2"/>
          <p:cNvSpPr>
            <a:spLocks noGrp="1"/>
          </p:cNvSpPr>
          <p:nvPr>
            <p:ph type="body" idx="1"/>
          </p:nvPr>
        </p:nvSpPr>
        <p:spPr/>
        <p:txBody>
          <a:bodyPr>
            <a:noAutofit/>
          </a:bodyPr>
          <a:lstStyle/>
          <a:p>
            <a:r>
              <a:rPr lang="en-US" sz="4400" dirty="0"/>
              <a:t>Study Unit 1:</a:t>
            </a:r>
            <a:br>
              <a:rPr lang="en-US" sz="4400" dirty="0"/>
            </a:br>
            <a:r>
              <a:rPr lang="en-ZA" sz="4400" dirty="0"/>
              <a:t>Demonstrate understanding of outcomes-based assessment.</a:t>
            </a:r>
          </a:p>
        </p:txBody>
      </p:sp>
      <p:sp>
        <p:nvSpPr>
          <p:cNvPr id="5" name="Slide Number Placeholder 4"/>
          <p:cNvSpPr>
            <a:spLocks noGrp="1"/>
          </p:cNvSpPr>
          <p:nvPr>
            <p:ph type="sldNum" sz="quarter" idx="12"/>
          </p:nvPr>
        </p:nvSpPr>
        <p:spPr/>
        <p:txBody>
          <a:bodyPr/>
          <a:lstStyle/>
          <a:p>
            <a:fld id="{4980778A-6F9D-4141-8080-B8192EADCD40}" type="slidenum">
              <a:rPr lang="en-ZA" smtClean="0"/>
              <a:pPr/>
              <a:t>35</a:t>
            </a:fld>
            <a:endParaRPr lang="en-ZA" dirty="0"/>
          </a:p>
        </p:txBody>
      </p:sp>
      <p:pic>
        <p:nvPicPr>
          <p:cNvPr id="6" name="Picture 5" descr="ec_i_outcomes_2.gif"/>
          <p:cNvPicPr/>
          <p:nvPr/>
        </p:nvPicPr>
        <p:blipFill>
          <a:blip r:embed="rId2" cstate="print"/>
          <a:stretch>
            <a:fillRect/>
          </a:stretch>
        </p:blipFill>
        <p:spPr>
          <a:xfrm>
            <a:off x="3275856" y="4548105"/>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Parties Who Need to Receive Feedback</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350</a:t>
            </a:fld>
            <a:endParaRPr lang="en-ZA" dirty="0"/>
          </a:p>
        </p:txBody>
      </p:sp>
      <p:sp>
        <p:nvSpPr>
          <p:cNvPr id="5" name="Content Placeholder 4"/>
          <p:cNvSpPr>
            <a:spLocks noGrp="1"/>
          </p:cNvSpPr>
          <p:nvPr>
            <p:ph sz="quarter" idx="1"/>
          </p:nvPr>
        </p:nvSpPr>
        <p:spPr>
          <a:xfrm>
            <a:off x="1691680" y="2124160"/>
            <a:ext cx="6840760"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Feedback is information given about quality and sufficiency of evidence offered by  candidate in relation to agreed outcomes and criteria that he/she was assessed against.  </a:t>
            </a:r>
          </a:p>
          <a:p>
            <a:r>
              <a:rPr lang="en-ZA" sz="2800" i="1" dirty="0"/>
              <a:t>Feedback could be written or oral</a:t>
            </a:r>
            <a:r>
              <a:rPr lang="en-ZA" sz="2400" i="1" dirty="0"/>
              <a:t>.</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Feedback Requirements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351</a:t>
            </a:fld>
            <a:endParaRPr lang="en-ZA" dirty="0"/>
          </a:p>
        </p:txBody>
      </p:sp>
      <p:sp>
        <p:nvSpPr>
          <p:cNvPr id="5" name="Content Placeholder 4"/>
          <p:cNvSpPr>
            <a:spLocks noGrp="1"/>
          </p:cNvSpPr>
          <p:nvPr>
            <p:ph sz="quarter" idx="1"/>
          </p:nvPr>
        </p:nvSpPr>
        <p:spPr/>
        <p:txBody>
          <a:bodyPr/>
          <a:lstStyle/>
          <a:p>
            <a:r>
              <a:rPr lang="en-ZA" sz="2800" b="1" dirty="0"/>
              <a:t>Parties who need to receive feedback include:</a:t>
            </a:r>
          </a:p>
          <a:p>
            <a:pPr marL="0" indent="0">
              <a:buNone/>
            </a:pPr>
            <a:endParaRPr lang="en-ZA" b="1" dirty="0"/>
          </a:p>
          <a:p>
            <a:pPr lvl="1"/>
            <a:r>
              <a:rPr lang="en-ZA" sz="2600" dirty="0"/>
              <a:t>Candidates</a:t>
            </a:r>
          </a:p>
          <a:p>
            <a:pPr lvl="1"/>
            <a:r>
              <a:rPr lang="en-ZA" sz="2600" dirty="0"/>
              <a:t>Educators</a:t>
            </a:r>
          </a:p>
          <a:p>
            <a:pPr lvl="1"/>
            <a:r>
              <a:rPr lang="en-ZA" sz="2600" dirty="0"/>
              <a:t>Trainers</a:t>
            </a:r>
          </a:p>
          <a:p>
            <a:pPr lvl="1"/>
            <a:r>
              <a:rPr lang="en-ZA" sz="2600" dirty="0"/>
              <a:t>Managers</a:t>
            </a:r>
          </a:p>
          <a:p>
            <a:pPr lvl="1"/>
            <a:r>
              <a:rPr lang="en-ZA" sz="2600" dirty="0"/>
              <a:t>Moderators </a:t>
            </a:r>
          </a:p>
          <a:p>
            <a:endParaRPr lang="en-ZA" dirty="0"/>
          </a:p>
        </p:txBody>
      </p:sp>
      <p:pic>
        <p:nvPicPr>
          <p:cNvPr id="25602" name="Picture 2" descr="C:\Users\Nortje\Pictures\Business LR (1)\Business LR (1)\shutterstock_30281221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247790"/>
            <a:ext cx="3235607" cy="28244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Feedback Requirements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352</a:t>
            </a:fld>
            <a:endParaRPr lang="en-ZA" dirty="0"/>
          </a:p>
        </p:txBody>
      </p:sp>
      <p:sp>
        <p:nvSpPr>
          <p:cNvPr id="5" name="Content Placeholder 4"/>
          <p:cNvSpPr>
            <a:spLocks noGrp="1"/>
          </p:cNvSpPr>
          <p:nvPr>
            <p:ph sz="quarter" idx="1"/>
          </p:nvPr>
        </p:nvSpPr>
        <p:spPr>
          <a:xfrm>
            <a:off x="1691680" y="2124160"/>
            <a:ext cx="6840760"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Ensure that all relevant parties receive feedback by using a distribution list on a form, with dates received by each person.</a:t>
            </a:r>
          </a:p>
          <a:p>
            <a:r>
              <a:rPr lang="en-ZA" sz="2800" i="1" dirty="0"/>
              <a:t>Feedback reports can also be distributed by e-mail, as dated and times will be recorded automatically.</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Confidentiality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353</a:t>
            </a:fld>
            <a:endParaRPr lang="en-ZA" dirty="0"/>
          </a:p>
        </p:txBody>
      </p:sp>
      <p:sp>
        <p:nvSpPr>
          <p:cNvPr id="5" name="Content Placeholder 4"/>
          <p:cNvSpPr>
            <a:spLocks noGrp="1"/>
          </p:cNvSpPr>
          <p:nvPr>
            <p:ph sz="quarter" idx="1"/>
          </p:nvPr>
        </p:nvSpPr>
        <p:spPr>
          <a:xfrm>
            <a:off x="1567466" y="2124160"/>
            <a:ext cx="6964974"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Confidentiality must be ensured through restricted access to files and databases containing information about the candidate.</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354</a:t>
            </a:fld>
            <a:endParaRPr lang="en-ZA"/>
          </a:p>
        </p:txBody>
      </p:sp>
      <p:sp>
        <p:nvSpPr>
          <p:cNvPr id="8" name="Content Placeholder 4"/>
          <p:cNvSpPr txBox="1">
            <a:spLocks/>
          </p:cNvSpPr>
          <p:nvPr/>
        </p:nvSpPr>
        <p:spPr>
          <a:xfrm>
            <a:off x="2185392"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Formative Assessment Activity 4.1</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Feedback to the Candidate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355</a:t>
            </a:fld>
            <a:endParaRPr lang="en-ZA" dirty="0"/>
          </a:p>
        </p:txBody>
      </p:sp>
      <p:sp>
        <p:nvSpPr>
          <p:cNvPr id="5" name="Content Placeholder 4"/>
          <p:cNvSpPr>
            <a:spLocks noGrp="1"/>
          </p:cNvSpPr>
          <p:nvPr>
            <p:ph sz="quarter" idx="1"/>
          </p:nvPr>
        </p:nvSpPr>
        <p:spPr>
          <a:xfrm>
            <a:off x="467544" y="1413296"/>
            <a:ext cx="5184576" cy="4680000"/>
          </a:xfrm>
        </p:spPr>
        <p:txBody>
          <a:bodyPr>
            <a:normAutofit/>
          </a:bodyPr>
          <a:lstStyle/>
          <a:p>
            <a:r>
              <a:rPr lang="en-ZA" sz="2800" b="1" dirty="0"/>
              <a:t>Feedback:</a:t>
            </a:r>
          </a:p>
          <a:p>
            <a:pPr marL="0" indent="0">
              <a:buNone/>
            </a:pPr>
            <a:endParaRPr lang="en-ZA" b="1" dirty="0"/>
          </a:p>
          <a:p>
            <a:pPr lvl="1"/>
            <a:r>
              <a:rPr lang="en-ZA" sz="2600" dirty="0"/>
              <a:t>can be exchanged using words, actions or body language </a:t>
            </a:r>
          </a:p>
          <a:p>
            <a:pPr lvl="1"/>
            <a:r>
              <a:rPr lang="en-ZA" sz="2600" dirty="0"/>
              <a:t>should include praise for aspects of good performance</a:t>
            </a:r>
          </a:p>
          <a:p>
            <a:pPr lvl="1"/>
            <a:r>
              <a:rPr lang="en-ZA" sz="2600" dirty="0"/>
              <a:t>should not just  give information about aspects of performance </a:t>
            </a:r>
            <a:r>
              <a:rPr lang="en-ZA" dirty="0"/>
              <a:t>that is not up to standard. </a:t>
            </a:r>
          </a:p>
          <a:p>
            <a:endParaRPr lang="en-ZA" dirty="0"/>
          </a:p>
        </p:txBody>
      </p:sp>
      <p:pic>
        <p:nvPicPr>
          <p:cNvPr id="26626" name="Picture 2" descr="C:\Users\Nortje\Pictures\Business LR (2)\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20888"/>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356</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dirty="0"/>
              <a:t>Look at the assessment tools you used during the assessment role play. Make notes on the feedback you want to give your candidate. </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normAutofit/>
          </a:bodyPr>
          <a:lstStyle/>
          <a:p>
            <a:pPr fontAlgn="base" hangingPunct="0"/>
            <a:r>
              <a:rPr lang="en-ZA" sz="6000" dirty="0"/>
              <a:t>Role-Play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357</a:t>
            </a:fld>
            <a:endParaRPr lang="en-ZA"/>
          </a:p>
        </p:txBody>
      </p:sp>
      <p:sp>
        <p:nvSpPr>
          <p:cNvPr id="8" name="Content Placeholder 4"/>
          <p:cNvSpPr txBox="1">
            <a:spLocks/>
          </p:cNvSpPr>
          <p:nvPr/>
        </p:nvSpPr>
        <p:spPr>
          <a:xfrm>
            <a:off x="2051720"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Formative Assessment Activity 4.2</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 and Manner of Feedback</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358</a:t>
            </a:fld>
            <a:endParaRPr lang="en-ZA" dirty="0"/>
          </a:p>
        </p:txBody>
      </p:sp>
      <p:sp>
        <p:nvSpPr>
          <p:cNvPr id="5" name="Content Placeholder 4"/>
          <p:cNvSpPr>
            <a:spLocks noGrp="1"/>
          </p:cNvSpPr>
          <p:nvPr>
            <p:ph sz="quarter" idx="1"/>
          </p:nvPr>
        </p:nvSpPr>
        <p:spPr/>
        <p:txBody>
          <a:bodyPr/>
          <a:lstStyle/>
          <a:p>
            <a:r>
              <a:rPr lang="en-ZA" sz="2800" b="1" dirty="0"/>
              <a:t>General guidelines</a:t>
            </a:r>
          </a:p>
          <a:p>
            <a:pPr marL="0" indent="0">
              <a:buNone/>
            </a:pPr>
            <a:endParaRPr lang="en-ZA" sz="2800" b="1" dirty="0"/>
          </a:p>
          <a:p>
            <a:r>
              <a:rPr lang="en-ZA" sz="2800" dirty="0"/>
              <a:t>Provide feedback to candidate about  assessment:</a:t>
            </a:r>
          </a:p>
          <a:p>
            <a:pPr lvl="1"/>
            <a:r>
              <a:rPr lang="en-ZA" sz="2600" dirty="0"/>
              <a:t>As soon as possible after assessment</a:t>
            </a:r>
          </a:p>
          <a:p>
            <a:pPr lvl="1"/>
            <a:r>
              <a:rPr lang="en-ZA" sz="2600" dirty="0"/>
              <a:t>In appropriate venue that will enhance confidentiality and provide safety to candidate</a:t>
            </a:r>
          </a:p>
          <a:p>
            <a:pPr lvl="1"/>
            <a:r>
              <a:rPr lang="en-ZA" sz="2600" dirty="0"/>
              <a:t>In constructive and affirming way</a:t>
            </a:r>
          </a:p>
          <a:p>
            <a:pPr lvl="1"/>
            <a:r>
              <a:rPr lang="en-ZA" sz="2600" dirty="0"/>
              <a:t>In manner based on facts and evidence collected during assessment</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 and Manner of Feedback</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359</a:t>
            </a:fld>
            <a:endParaRPr lang="en-ZA" dirty="0"/>
          </a:p>
        </p:txBody>
      </p:sp>
      <p:sp>
        <p:nvSpPr>
          <p:cNvPr id="5" name="Content Placeholder 4"/>
          <p:cNvSpPr>
            <a:spLocks noGrp="1"/>
          </p:cNvSpPr>
          <p:nvPr>
            <p:ph sz="quarter" idx="1"/>
          </p:nvPr>
        </p:nvSpPr>
        <p:spPr>
          <a:xfrm>
            <a:off x="467544" y="1413296"/>
            <a:ext cx="7992888" cy="4680000"/>
          </a:xfrm>
        </p:spPr>
        <p:txBody>
          <a:bodyPr/>
          <a:lstStyle/>
          <a:p>
            <a:pPr lvl="1"/>
            <a:r>
              <a:rPr lang="en-ZA" sz="2600" dirty="0"/>
              <a:t>Purpose of providing feedback to candidate is to let them know how they are doing</a:t>
            </a:r>
          </a:p>
          <a:p>
            <a:pPr lvl="1"/>
            <a:r>
              <a:rPr lang="en-ZA" sz="2600" dirty="0"/>
              <a:t>Give them  opportunity to comment on own performance and  evidence being offered for assessment</a:t>
            </a:r>
          </a:p>
          <a:p>
            <a:pPr lvl="1"/>
            <a:r>
              <a:rPr lang="en-ZA" sz="2600" dirty="0"/>
              <a:t>To build confidence</a:t>
            </a:r>
          </a:p>
          <a:p>
            <a:pPr lvl="1"/>
            <a:r>
              <a:rPr lang="en-ZA" sz="2600" dirty="0"/>
              <a:t>Opportunity to deal with and correct problems regarding quality or sufficiency of evidence being offered</a:t>
            </a:r>
          </a:p>
          <a:p>
            <a:pPr lvl="1"/>
            <a:r>
              <a:rPr lang="en-ZA" sz="2600" dirty="0"/>
              <a:t>For them to identify problems that arise with their own solutions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Study Unit 1 – Assessment Criteria</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36</a:t>
            </a:fld>
            <a:endParaRPr lang="en-ZA" dirty="0"/>
          </a:p>
        </p:txBody>
      </p:sp>
      <p:sp>
        <p:nvSpPr>
          <p:cNvPr id="8" name="Content Placeholder 7"/>
          <p:cNvSpPr>
            <a:spLocks noGrp="1"/>
          </p:cNvSpPr>
          <p:nvPr>
            <p:ph sz="quarter" idx="1"/>
          </p:nvPr>
        </p:nvSpPr>
        <p:spPr>
          <a:xfrm>
            <a:off x="467544" y="1340768"/>
            <a:ext cx="8219256" cy="4392488"/>
          </a:xfrm>
        </p:spPr>
        <p:txBody>
          <a:bodyPr>
            <a:normAutofit/>
          </a:bodyPr>
          <a:lstStyle/>
          <a:p>
            <a:pPr lvl="0" algn="just" fontAlgn="base"/>
            <a:r>
              <a:rPr lang="en-ZA" sz="2800" b="1" dirty="0"/>
              <a:t>Comparisons</a:t>
            </a:r>
            <a:r>
              <a:rPr lang="en-ZA" sz="2800" dirty="0"/>
              <a:t> between outcomes-based and another form of assessment of learning </a:t>
            </a:r>
            <a:r>
              <a:rPr lang="en-ZA" sz="2800" b="1" dirty="0"/>
              <a:t>highlight key differences</a:t>
            </a:r>
            <a:r>
              <a:rPr lang="en-ZA" sz="2800" dirty="0"/>
              <a:t> in terms of the underlying philosophies and approaches to assessment, including an </a:t>
            </a:r>
            <a:r>
              <a:rPr lang="en-ZA" sz="2800" b="1" dirty="0"/>
              <a:t>outline </a:t>
            </a:r>
            <a:r>
              <a:rPr lang="en-ZA" sz="2800" dirty="0"/>
              <a:t>of advantages and disadvantages</a:t>
            </a:r>
            <a:r>
              <a:rPr lang="en-ZA" sz="2400" dirty="0"/>
              <a:t>.</a:t>
            </a:r>
          </a:p>
          <a:p>
            <a:pPr algn="just" fontAlgn="base"/>
            <a:r>
              <a:rPr lang="en-ZA" sz="2800" b="1" dirty="0"/>
              <a:t>RPL</a:t>
            </a:r>
            <a:r>
              <a:rPr lang="en-ZA" sz="2800" dirty="0"/>
              <a:t> is </a:t>
            </a:r>
            <a:r>
              <a:rPr lang="en-ZA" sz="2800" b="1" dirty="0"/>
              <a:t>explained</a:t>
            </a:r>
            <a:r>
              <a:rPr lang="en-ZA" sz="2800" dirty="0"/>
              <a:t> in terms of its purpose, processes and related benefits and challenges. Explanations highlight the potential impact of RPL on individuals, learning organisations and the workplace.</a:t>
            </a:r>
          </a:p>
          <a:p>
            <a:pPr lvl="0" algn="just" fontAlgn="base"/>
            <a:endParaRPr lang="en-ZA" sz="2400" dirty="0"/>
          </a:p>
        </p:txBody>
      </p:sp>
      <p:pic>
        <p:nvPicPr>
          <p:cNvPr id="9" name="Picture 8" descr="ec_i_summative_2.gif"/>
          <p:cNvPicPr/>
          <p:nvPr/>
        </p:nvPicPr>
        <p:blipFill>
          <a:blip r:embed="rId2" cstate="print"/>
          <a:stretch>
            <a:fillRect/>
          </a:stretch>
        </p:blipFill>
        <p:spPr>
          <a:xfrm>
            <a:off x="3851920" y="5595846"/>
            <a:ext cx="1944216" cy="71347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 and Manner of Feedback</a:t>
            </a:r>
          </a:p>
        </p:txBody>
      </p:sp>
      <p:pic>
        <p:nvPicPr>
          <p:cNvPr id="27650" name="Picture 2" descr="C:\Users\Nortje\Pictures\Business LR (1)\shutterstock_92349463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348880"/>
            <a:ext cx="3594100" cy="3111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360</a:t>
            </a:fld>
            <a:endParaRPr lang="en-ZA" dirty="0"/>
          </a:p>
        </p:txBody>
      </p:sp>
      <p:sp>
        <p:nvSpPr>
          <p:cNvPr id="5" name="Content Placeholder 4"/>
          <p:cNvSpPr>
            <a:spLocks noGrp="1"/>
          </p:cNvSpPr>
          <p:nvPr>
            <p:ph sz="quarter" idx="1"/>
          </p:nvPr>
        </p:nvSpPr>
        <p:spPr>
          <a:xfrm>
            <a:off x="467544" y="1413296"/>
            <a:ext cx="5544616" cy="4680000"/>
          </a:xfrm>
        </p:spPr>
        <p:txBody>
          <a:bodyPr>
            <a:normAutofit/>
          </a:bodyPr>
          <a:lstStyle/>
          <a:p>
            <a:r>
              <a:rPr lang="en-ZA" sz="2800" dirty="0"/>
              <a:t>When giving feedback </a:t>
            </a:r>
            <a:r>
              <a:rPr lang="en-ZA" sz="2800" b="1" dirty="0"/>
              <a:t>you need to</a:t>
            </a:r>
            <a:r>
              <a:rPr lang="en-ZA" sz="2800" dirty="0"/>
              <a:t>:</a:t>
            </a:r>
          </a:p>
          <a:p>
            <a:pPr marL="0" indent="0">
              <a:buNone/>
            </a:pPr>
            <a:endParaRPr lang="en-ZA" sz="2800" dirty="0"/>
          </a:p>
          <a:p>
            <a:pPr lvl="1" fontAlgn="base"/>
            <a:r>
              <a:rPr lang="en-ZA" sz="2600" dirty="0"/>
              <a:t>Be empathetic</a:t>
            </a:r>
          </a:p>
          <a:p>
            <a:pPr lvl="1" fontAlgn="base"/>
            <a:r>
              <a:rPr lang="en-ZA" sz="2600" dirty="0"/>
              <a:t>Be open to questions</a:t>
            </a:r>
          </a:p>
          <a:p>
            <a:pPr lvl="1" fontAlgn="base"/>
            <a:r>
              <a:rPr lang="en-ZA" sz="2600" dirty="0"/>
              <a:t>Use good listening skills</a:t>
            </a:r>
          </a:p>
          <a:p>
            <a:pPr lvl="1" fontAlgn="base"/>
            <a:r>
              <a:rPr lang="en-ZA" sz="2600" dirty="0"/>
              <a:t>Take a developmental approach</a:t>
            </a:r>
          </a:p>
          <a:p>
            <a:endParaRPr lang="en-ZA" dirty="0"/>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Feedback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361</a:t>
            </a:fld>
            <a:endParaRPr lang="en-ZA" dirty="0"/>
          </a:p>
        </p:txBody>
      </p:sp>
      <p:sp>
        <p:nvSpPr>
          <p:cNvPr id="5" name="Content Placeholder 4"/>
          <p:cNvSpPr>
            <a:spLocks noGrp="1"/>
          </p:cNvSpPr>
          <p:nvPr>
            <p:ph sz="quarter" idx="1"/>
          </p:nvPr>
        </p:nvSpPr>
        <p:spPr/>
        <p:txBody>
          <a:bodyPr>
            <a:normAutofit/>
          </a:bodyPr>
          <a:lstStyle/>
          <a:p>
            <a:r>
              <a:rPr lang="en-ZA" sz="2800" dirty="0"/>
              <a:t>Structure your feedback session by using  following model:</a:t>
            </a:r>
          </a:p>
          <a:p>
            <a:pPr marL="0" indent="0">
              <a:buNone/>
            </a:pPr>
            <a:endParaRPr lang="en-ZA" dirty="0"/>
          </a:p>
          <a:p>
            <a:pPr lvl="1" fontAlgn="base"/>
            <a:r>
              <a:rPr lang="en-ZA" sz="2600" dirty="0"/>
              <a:t>Arrange</a:t>
            </a:r>
            <a:r>
              <a:rPr lang="en-ZA" sz="2600" b="1" dirty="0"/>
              <a:t>  appropriate venue </a:t>
            </a:r>
            <a:r>
              <a:rPr lang="en-ZA" sz="2600" dirty="0"/>
              <a:t>and set up meeting with  candidate</a:t>
            </a:r>
          </a:p>
          <a:p>
            <a:pPr lvl="1" fontAlgn="base"/>
            <a:r>
              <a:rPr lang="en-ZA" sz="2600" dirty="0"/>
              <a:t>Put candidate</a:t>
            </a:r>
            <a:r>
              <a:rPr lang="en-ZA" sz="2600" b="1" dirty="0"/>
              <a:t> at ease</a:t>
            </a:r>
            <a:endParaRPr lang="en-ZA" sz="2600" dirty="0"/>
          </a:p>
          <a:p>
            <a:pPr lvl="1" fontAlgn="base"/>
            <a:r>
              <a:rPr lang="en-ZA" sz="2600" dirty="0"/>
              <a:t>Ask the candidate for</a:t>
            </a:r>
            <a:r>
              <a:rPr lang="en-ZA" sz="2600" b="1" dirty="0"/>
              <a:t> his/her own opinion </a:t>
            </a:r>
            <a:r>
              <a:rPr lang="en-ZA" sz="2600" dirty="0"/>
              <a:t>on his/her performance and</a:t>
            </a:r>
            <a:r>
              <a:rPr lang="en-ZA" sz="2600" b="1" dirty="0"/>
              <a:t> listen carefully </a:t>
            </a:r>
            <a:r>
              <a:rPr lang="en-ZA" sz="2600" dirty="0"/>
              <a:t>while giving your</a:t>
            </a:r>
            <a:r>
              <a:rPr lang="en-ZA" sz="2600" b="1" dirty="0"/>
              <a:t> full attention</a:t>
            </a:r>
            <a:endParaRPr lang="en-ZA" sz="2600" dirty="0"/>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Feedback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362</a:t>
            </a:fld>
            <a:endParaRPr lang="en-ZA" dirty="0"/>
          </a:p>
        </p:txBody>
      </p:sp>
      <p:sp>
        <p:nvSpPr>
          <p:cNvPr id="5" name="Content Placeholder 4"/>
          <p:cNvSpPr>
            <a:spLocks noGrp="1"/>
          </p:cNvSpPr>
          <p:nvPr>
            <p:ph sz="quarter" idx="1"/>
          </p:nvPr>
        </p:nvSpPr>
        <p:spPr/>
        <p:txBody>
          <a:bodyPr>
            <a:normAutofit/>
          </a:bodyPr>
          <a:lstStyle/>
          <a:p>
            <a:pPr lvl="1" fontAlgn="base"/>
            <a:r>
              <a:rPr lang="en-ZA" sz="2600" dirty="0"/>
              <a:t>Provide</a:t>
            </a:r>
            <a:r>
              <a:rPr lang="en-ZA" sz="2600" b="1" dirty="0"/>
              <a:t> sufficient, specific feedback </a:t>
            </a:r>
            <a:r>
              <a:rPr lang="en-ZA" sz="2600" dirty="0"/>
              <a:t>using assessment guide and unit standard</a:t>
            </a:r>
          </a:p>
          <a:p>
            <a:pPr lvl="1" fontAlgn="base"/>
            <a:r>
              <a:rPr lang="en-ZA" sz="2600" dirty="0"/>
              <a:t>Firstly give</a:t>
            </a:r>
            <a:r>
              <a:rPr lang="en-ZA" sz="2600" b="1" dirty="0"/>
              <a:t> positive information </a:t>
            </a:r>
            <a:r>
              <a:rPr lang="en-ZA" sz="2600" dirty="0"/>
              <a:t>on what was correctly done</a:t>
            </a:r>
          </a:p>
          <a:p>
            <a:pPr lvl="1" fontAlgn="base"/>
            <a:r>
              <a:rPr lang="en-ZA" sz="2600" dirty="0"/>
              <a:t>Give information on what was</a:t>
            </a:r>
            <a:r>
              <a:rPr lang="en-ZA" sz="2600" b="1" dirty="0"/>
              <a:t> not achieved </a:t>
            </a:r>
            <a:r>
              <a:rPr lang="en-ZA" sz="2600" dirty="0"/>
              <a:t>against  criteria and explain what should have been done</a:t>
            </a:r>
          </a:p>
          <a:p>
            <a:pPr lvl="1" fontAlgn="base"/>
            <a:r>
              <a:rPr lang="en-ZA" sz="2600" dirty="0"/>
              <a:t>Allow candidate</a:t>
            </a:r>
            <a:r>
              <a:rPr lang="en-ZA" sz="2600" b="1" dirty="0"/>
              <a:t> opportunity for clarification </a:t>
            </a:r>
            <a:r>
              <a:rPr lang="en-ZA" sz="2600" dirty="0"/>
              <a:t>and</a:t>
            </a:r>
            <a:r>
              <a:rPr lang="en-ZA" sz="2600" b="1" dirty="0"/>
              <a:t> explanation.  </a:t>
            </a:r>
            <a:r>
              <a:rPr lang="en-ZA" sz="2600" dirty="0"/>
              <a:t>Make sure  candidate understands the feedback</a:t>
            </a:r>
          </a:p>
          <a:p>
            <a:pPr lvl="1" fontAlgn="base"/>
            <a:r>
              <a:rPr lang="en-ZA" sz="2600" dirty="0"/>
              <a:t>Always</a:t>
            </a:r>
            <a:r>
              <a:rPr lang="en-ZA" sz="2600" b="1" dirty="0"/>
              <a:t> end in  positive manner </a:t>
            </a:r>
            <a:r>
              <a:rPr lang="en-ZA" sz="2600" dirty="0"/>
              <a:t>and try to </a:t>
            </a:r>
            <a:r>
              <a:rPr lang="en-ZA" sz="2600" b="1" dirty="0"/>
              <a:t>motivate </a:t>
            </a:r>
            <a:r>
              <a:rPr lang="en-ZA" sz="2600" dirty="0"/>
              <a:t>candidate</a:t>
            </a:r>
            <a:r>
              <a:rPr lang="en-ZA" sz="2600" b="1" dirty="0">
                <a:effectLst>
                  <a:outerShdw blurRad="50800" dist="38100" algn="tr" rotWithShape="0">
                    <a:prstClr val="black">
                      <a:alpha val="40000"/>
                    </a:prstClr>
                  </a:outerShdw>
                </a:effectLst>
              </a:rPr>
              <a:t>.</a:t>
            </a:r>
            <a:endParaRPr lang="en-ZA" sz="2600" dirty="0">
              <a:effectLst>
                <a:outerShdw blurRad="50800" dist="38100" algn="tr" rotWithShape="0">
                  <a:prstClr val="black">
                    <a:alpha val="40000"/>
                  </a:prstClr>
                </a:outerShdw>
              </a:effectLst>
            </a:endParaRP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Feedback Process</a:t>
            </a:r>
          </a:p>
        </p:txBody>
      </p:sp>
      <p:pic>
        <p:nvPicPr>
          <p:cNvPr id="28675" name="Picture 3" descr="C:\Users\Nortje\Pictures\Business LR (1)\New folder\Business LR - New 20130421\shutterstock_81369322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64904"/>
            <a:ext cx="4318000" cy="3111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363</a:t>
            </a:fld>
            <a:endParaRPr lang="en-ZA" dirty="0"/>
          </a:p>
        </p:txBody>
      </p:sp>
      <p:sp>
        <p:nvSpPr>
          <p:cNvPr id="5" name="Content Placeholder 4"/>
          <p:cNvSpPr>
            <a:spLocks noGrp="1"/>
          </p:cNvSpPr>
          <p:nvPr>
            <p:ph sz="quarter" idx="1"/>
          </p:nvPr>
        </p:nvSpPr>
        <p:spPr>
          <a:xfrm>
            <a:off x="467544" y="1413296"/>
            <a:ext cx="7920880" cy="4680000"/>
          </a:xfrm>
        </p:spPr>
        <p:txBody>
          <a:bodyPr>
            <a:normAutofit lnSpcReduction="10000"/>
          </a:bodyPr>
          <a:lstStyle/>
          <a:p>
            <a:r>
              <a:rPr lang="en-ZA" sz="2800" b="1" dirty="0"/>
              <a:t>Agree on the next step</a:t>
            </a:r>
            <a:r>
              <a:rPr lang="en-ZA" sz="2800" dirty="0"/>
              <a:t>, i.e.:</a:t>
            </a:r>
          </a:p>
          <a:p>
            <a:pPr marL="0" indent="0">
              <a:buNone/>
            </a:pPr>
            <a:endParaRPr lang="en-ZA" sz="2800" dirty="0"/>
          </a:p>
          <a:p>
            <a:pPr lvl="1" fontAlgn="base"/>
            <a:r>
              <a:rPr lang="en-ZA" sz="2800" dirty="0"/>
              <a:t>Further assessment occasions</a:t>
            </a:r>
          </a:p>
          <a:p>
            <a:pPr lvl="1" fontAlgn="base"/>
            <a:r>
              <a:rPr lang="en-ZA" sz="2800" dirty="0"/>
              <a:t>Other qualifications</a:t>
            </a:r>
          </a:p>
          <a:p>
            <a:pPr lvl="1" fontAlgn="base"/>
            <a:r>
              <a:rPr lang="en-ZA" sz="2800" dirty="0"/>
              <a:t>Appeal</a:t>
            </a:r>
          </a:p>
          <a:p>
            <a:pPr lvl="1" fontAlgn="base"/>
            <a:r>
              <a:rPr lang="en-ZA" sz="2800" dirty="0"/>
              <a:t>Re-assessment</a:t>
            </a:r>
          </a:p>
          <a:p>
            <a:pPr lvl="1" fontAlgn="base"/>
            <a:r>
              <a:rPr lang="en-ZA" sz="2800" dirty="0"/>
              <a:t>Training/coaching</a:t>
            </a:r>
          </a:p>
          <a:p>
            <a:pPr lvl="1" fontAlgn="base"/>
            <a:r>
              <a:rPr lang="en-ZA" sz="2800" dirty="0"/>
              <a:t>Next feedback date/s</a:t>
            </a:r>
          </a:p>
          <a:p>
            <a:pPr lvl="1" fontAlgn="base"/>
            <a:r>
              <a:rPr lang="en-ZA" sz="2800" dirty="0"/>
              <a:t>Gaps in evidence</a:t>
            </a:r>
          </a:p>
          <a:p>
            <a:pPr lvl="1" fontAlgn="base"/>
            <a:r>
              <a:rPr lang="en-ZA" sz="2800" dirty="0"/>
              <a:t>Action Plan</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Feedback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364</a:t>
            </a:fld>
            <a:endParaRPr lang="en-ZA" dirty="0"/>
          </a:p>
        </p:txBody>
      </p:sp>
      <p:sp>
        <p:nvSpPr>
          <p:cNvPr id="5" name="Content Placeholder 4"/>
          <p:cNvSpPr>
            <a:spLocks noGrp="1"/>
          </p:cNvSpPr>
          <p:nvPr>
            <p:ph sz="quarter" idx="1"/>
          </p:nvPr>
        </p:nvSpPr>
        <p:spPr/>
        <p:txBody>
          <a:bodyPr/>
          <a:lstStyle/>
          <a:p>
            <a:r>
              <a:rPr lang="en-ZA" sz="2800" b="1" dirty="0"/>
              <a:t>Assessor also needs to tell  learner where  further learning can be obtained:</a:t>
            </a:r>
          </a:p>
          <a:p>
            <a:pPr marL="0" indent="0">
              <a:buNone/>
            </a:pPr>
            <a:endParaRPr lang="en-ZA" dirty="0"/>
          </a:p>
          <a:p>
            <a:pPr lvl="1"/>
            <a:r>
              <a:rPr lang="en-ZA" dirty="0"/>
              <a:t>R</a:t>
            </a:r>
            <a:r>
              <a:rPr lang="en-ZA" sz="2600" dirty="0"/>
              <a:t>ecord the feedback that you have given as per  recording documents</a:t>
            </a:r>
          </a:p>
          <a:p>
            <a:pPr lvl="1"/>
            <a:r>
              <a:rPr lang="en-ZA" sz="2600" dirty="0"/>
              <a:t>Provide a copy of  feedback report to all  relevant parties</a:t>
            </a:r>
          </a:p>
          <a:p>
            <a:pPr lvl="1"/>
            <a:r>
              <a:rPr lang="en-ZA" sz="2600" dirty="0"/>
              <a:t>Feedback is a two-way process.  Ask candidate for input on assessment process.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Feedback Manner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365</a:t>
            </a:fld>
            <a:endParaRPr lang="en-ZA" dirty="0"/>
          </a:p>
        </p:txBody>
      </p:sp>
      <p:sp>
        <p:nvSpPr>
          <p:cNvPr id="5" name="Content Placeholder 4"/>
          <p:cNvSpPr>
            <a:spLocks noGrp="1"/>
          </p:cNvSpPr>
          <p:nvPr>
            <p:ph sz="quarter" idx="1"/>
          </p:nvPr>
        </p:nvSpPr>
        <p:spPr/>
        <p:txBody>
          <a:bodyPr>
            <a:normAutofit/>
          </a:bodyPr>
          <a:lstStyle/>
          <a:p>
            <a:r>
              <a:rPr lang="en-ZA" sz="2800" dirty="0"/>
              <a:t>Feedback could be given in written form beforehand and then discussed with learner.</a:t>
            </a:r>
          </a:p>
          <a:p>
            <a:endParaRPr lang="en-ZA" sz="2800" dirty="0"/>
          </a:p>
        </p:txBody>
      </p:sp>
      <p:pic>
        <p:nvPicPr>
          <p:cNvPr id="29699" name="Picture 3" descr="C:\Users\Nortje\Pictures\Business LR (1)\New folder\Business LR - New 20130421\shutterstock_118213090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348880"/>
            <a:ext cx="4030813" cy="40426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Feedback from the Candidate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366</a:t>
            </a:fld>
            <a:endParaRPr lang="en-ZA" dirty="0"/>
          </a:p>
        </p:txBody>
      </p:sp>
      <p:sp>
        <p:nvSpPr>
          <p:cNvPr id="5" name="Content Placeholder 4"/>
          <p:cNvSpPr>
            <a:spLocks noGrp="1"/>
          </p:cNvSpPr>
          <p:nvPr>
            <p:ph sz="quarter" idx="1"/>
          </p:nvPr>
        </p:nvSpPr>
        <p:spPr/>
        <p:txBody>
          <a:bodyPr>
            <a:normAutofit/>
          </a:bodyPr>
          <a:lstStyle/>
          <a:p>
            <a:r>
              <a:rPr lang="en-ZA" sz="2800" dirty="0"/>
              <a:t>Assessment form should make provision for  section called “candidate feedback” </a:t>
            </a:r>
          </a:p>
        </p:txBody>
      </p:sp>
      <p:pic>
        <p:nvPicPr>
          <p:cNvPr id="30723" name="Picture 3" descr="C:\Users\Nortje\Pictures\Business LR (1)\New folder\Business LR - New 20130421\3D Men Sign Shake Agre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188" y="2492896"/>
            <a:ext cx="3602037" cy="3584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Disputes and / or Appeals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367</a:t>
            </a:fld>
            <a:endParaRPr lang="en-ZA" dirty="0"/>
          </a:p>
        </p:txBody>
      </p:sp>
      <p:sp>
        <p:nvSpPr>
          <p:cNvPr id="5" name="Content Placeholder 4"/>
          <p:cNvSpPr>
            <a:spLocks noGrp="1"/>
          </p:cNvSpPr>
          <p:nvPr>
            <p:ph sz="quarter" idx="1"/>
          </p:nvPr>
        </p:nvSpPr>
        <p:spPr>
          <a:xfrm>
            <a:off x="1691680" y="2124160"/>
            <a:ext cx="6840760"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A dispute can be defined as a disagreement or argument about something important</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368</a:t>
            </a:fld>
            <a:endParaRPr lang="en-ZA" dirty="0"/>
          </a:p>
        </p:txBody>
      </p:sp>
      <p:sp>
        <p:nvSpPr>
          <p:cNvPr id="5" name="Content Placeholder 4"/>
          <p:cNvSpPr>
            <a:spLocks noGrp="1"/>
          </p:cNvSpPr>
          <p:nvPr>
            <p:ph sz="quarter" idx="1"/>
          </p:nvPr>
        </p:nvSpPr>
        <p:spPr/>
        <p:txBody>
          <a:bodyPr/>
          <a:lstStyle/>
          <a:p>
            <a:r>
              <a:rPr lang="en-ZA" dirty="0"/>
              <a:t>Disputes are to be made transparent and open as more and more people are assessed.</a:t>
            </a:r>
          </a:p>
          <a:p>
            <a:endParaRPr lang="en-ZA" dirty="0"/>
          </a:p>
        </p:txBody>
      </p:sp>
      <p:pic>
        <p:nvPicPr>
          <p:cNvPr id="31746" name="Picture 2" descr="C:\Users\Nortje\Pictures\Business LR (1)\shutterstock_51814669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96952"/>
            <a:ext cx="5742022" cy="30567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Appeals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369</a:t>
            </a:fld>
            <a:endParaRPr lang="en-ZA" dirty="0"/>
          </a:p>
        </p:txBody>
      </p:sp>
      <p:sp>
        <p:nvSpPr>
          <p:cNvPr id="5" name="Content Placeholder 4"/>
          <p:cNvSpPr>
            <a:spLocks noGrp="1"/>
          </p:cNvSpPr>
          <p:nvPr>
            <p:ph sz="quarter" idx="1"/>
          </p:nvPr>
        </p:nvSpPr>
        <p:spPr/>
        <p:txBody>
          <a:bodyPr/>
          <a:lstStyle/>
          <a:p>
            <a:r>
              <a:rPr lang="en-ZA" sz="2800" b="1" dirty="0"/>
              <a:t>Learners can appeal against unfair assessment.</a:t>
            </a:r>
          </a:p>
          <a:p>
            <a:pPr fontAlgn="base" hangingPunct="0"/>
            <a:r>
              <a:rPr lang="en-ZA" sz="2800" dirty="0"/>
              <a:t>Appeals can be brought against:</a:t>
            </a:r>
          </a:p>
          <a:p>
            <a:pPr marL="0" indent="0" fontAlgn="base" hangingPunct="0">
              <a:buNone/>
            </a:pPr>
            <a:endParaRPr lang="en-ZA" sz="2400" dirty="0"/>
          </a:p>
          <a:p>
            <a:pPr lvl="1" fontAlgn="base"/>
            <a:r>
              <a:rPr lang="en-ZA" sz="2600" dirty="0"/>
              <a:t>Unfair assessments</a:t>
            </a:r>
          </a:p>
          <a:p>
            <a:pPr lvl="1" fontAlgn="base"/>
            <a:r>
              <a:rPr lang="en-ZA" sz="2600" dirty="0"/>
              <a:t>Invalid assessments</a:t>
            </a:r>
          </a:p>
          <a:p>
            <a:pPr lvl="1" fontAlgn="base"/>
            <a:r>
              <a:rPr lang="en-ZA" sz="2600" dirty="0"/>
              <a:t>Unreliable assessments</a:t>
            </a:r>
          </a:p>
          <a:p>
            <a:pPr lvl="1" fontAlgn="base"/>
            <a:r>
              <a:rPr lang="en-ZA" sz="2600" dirty="0"/>
              <a:t>The assessor’s judgement, if considered biased</a:t>
            </a:r>
          </a:p>
          <a:p>
            <a:pPr lvl="1" fontAlgn="base"/>
            <a:r>
              <a:rPr lang="en-ZA" sz="2600" dirty="0"/>
              <a:t>Inadequate expertise and experience of  assessor if it influenced assessment</a:t>
            </a:r>
          </a:p>
          <a:p>
            <a:pPr lvl="1" fontAlgn="base"/>
            <a:r>
              <a:rPr lang="en-ZA" sz="2600" dirty="0"/>
              <a:t>Unethical practices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Study Unit 1 – Assessment Criteria</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37</a:t>
            </a:fld>
            <a:endParaRPr lang="en-ZA" dirty="0"/>
          </a:p>
        </p:txBody>
      </p:sp>
      <p:sp>
        <p:nvSpPr>
          <p:cNvPr id="8" name="Content Placeholder 7"/>
          <p:cNvSpPr>
            <a:spLocks noGrp="1"/>
          </p:cNvSpPr>
          <p:nvPr>
            <p:ph sz="quarter" idx="1"/>
          </p:nvPr>
        </p:nvSpPr>
        <p:spPr>
          <a:xfrm>
            <a:off x="467544" y="1124744"/>
            <a:ext cx="8219256" cy="3672408"/>
          </a:xfrm>
        </p:spPr>
        <p:txBody>
          <a:bodyPr>
            <a:normAutofit/>
          </a:bodyPr>
          <a:lstStyle/>
          <a:p>
            <a:pPr lvl="0" algn="just" fontAlgn="base"/>
            <a:r>
              <a:rPr lang="en-ZA" sz="2800" dirty="0"/>
              <a:t>A variety of </a:t>
            </a:r>
            <a:r>
              <a:rPr lang="en-ZA" sz="2800" b="1" dirty="0"/>
              <a:t>assessment methods</a:t>
            </a:r>
            <a:r>
              <a:rPr lang="en-ZA" sz="2800" dirty="0"/>
              <a:t> are </a:t>
            </a:r>
            <a:r>
              <a:rPr lang="en-ZA" sz="2800" b="1" dirty="0"/>
              <a:t>described</a:t>
            </a:r>
            <a:r>
              <a:rPr lang="en-ZA" sz="2800" dirty="0"/>
              <a:t> and </a:t>
            </a:r>
            <a:r>
              <a:rPr lang="en-ZA" sz="2800" b="1" dirty="0"/>
              <a:t>compared </a:t>
            </a:r>
            <a:r>
              <a:rPr lang="en-ZA" sz="2800" dirty="0"/>
              <a:t>in terms of how they could be used when conducting assessments in different situations.</a:t>
            </a:r>
          </a:p>
          <a:p>
            <a:pPr algn="just" fontAlgn="base"/>
            <a:r>
              <a:rPr lang="en-ZA" sz="2800" dirty="0"/>
              <a:t>Key </a:t>
            </a:r>
            <a:r>
              <a:rPr lang="en-ZA" sz="2800" b="1" dirty="0"/>
              <a:t>principles of assessment</a:t>
            </a:r>
            <a:r>
              <a:rPr lang="en-ZA" sz="2800" dirty="0"/>
              <a:t> are </a:t>
            </a:r>
            <a:r>
              <a:rPr lang="en-ZA" sz="2800" b="1" dirty="0"/>
              <a:t>described</a:t>
            </a:r>
            <a:r>
              <a:rPr lang="en-ZA" sz="2800" dirty="0"/>
              <a:t> and </a:t>
            </a:r>
            <a:r>
              <a:rPr lang="en-ZA" sz="2800" b="1" dirty="0"/>
              <a:t>illustrated</a:t>
            </a:r>
            <a:r>
              <a:rPr lang="en-ZA" sz="2800" dirty="0"/>
              <a:t> in practical situations. The descriptions highlight the importance of applying the principles in terms of the possible effect on the assessment process and results.</a:t>
            </a:r>
          </a:p>
        </p:txBody>
      </p:sp>
      <p:pic>
        <p:nvPicPr>
          <p:cNvPr id="9" name="Picture 8" descr="ec_i_summative_2.gif"/>
          <p:cNvPicPr/>
          <p:nvPr/>
        </p:nvPicPr>
        <p:blipFill>
          <a:blip r:embed="rId2" cstate="print"/>
          <a:stretch>
            <a:fillRect/>
          </a:stretch>
        </p:blipFill>
        <p:spPr>
          <a:xfrm>
            <a:off x="3851920" y="5373216"/>
            <a:ext cx="1944216" cy="7134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411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Re-Assessments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370</a:t>
            </a:fld>
            <a:endParaRPr lang="en-ZA" dirty="0"/>
          </a:p>
        </p:txBody>
      </p:sp>
      <p:sp>
        <p:nvSpPr>
          <p:cNvPr id="5" name="Content Placeholder 4"/>
          <p:cNvSpPr>
            <a:spLocks noGrp="1"/>
          </p:cNvSpPr>
          <p:nvPr>
            <p:ph sz="quarter" idx="1"/>
          </p:nvPr>
        </p:nvSpPr>
        <p:spPr/>
        <p:txBody>
          <a:bodyPr/>
          <a:lstStyle/>
          <a:p>
            <a:r>
              <a:rPr lang="en-ZA" sz="2800" b="1" dirty="0"/>
              <a:t>Re-assessment should comply with the following conditions:</a:t>
            </a:r>
          </a:p>
          <a:p>
            <a:pPr marL="0" indent="0">
              <a:buNone/>
            </a:pPr>
            <a:endParaRPr lang="en-ZA" sz="2800" b="1" dirty="0"/>
          </a:p>
          <a:p>
            <a:pPr lvl="1" fontAlgn="base"/>
            <a:r>
              <a:rPr lang="en-ZA" sz="2600" dirty="0"/>
              <a:t>Re-assessment should take place in </a:t>
            </a:r>
            <a:r>
              <a:rPr lang="en-ZA" sz="2600" b="1" dirty="0"/>
              <a:t>same situation</a:t>
            </a:r>
            <a:r>
              <a:rPr lang="en-ZA" sz="2600" dirty="0"/>
              <a:t> or </a:t>
            </a:r>
            <a:r>
              <a:rPr lang="en-ZA" sz="2600" b="1" dirty="0"/>
              <a:t>context</a:t>
            </a:r>
            <a:r>
              <a:rPr lang="en-ZA" sz="2600" dirty="0"/>
              <a:t> and under same conditions</a:t>
            </a:r>
          </a:p>
          <a:p>
            <a:pPr lvl="1" fontAlgn="base"/>
            <a:r>
              <a:rPr lang="en-ZA" sz="2600" dirty="0"/>
              <a:t>S</a:t>
            </a:r>
            <a:r>
              <a:rPr lang="en-ZA" sz="2600" b="1" dirty="0"/>
              <a:t>ame method</a:t>
            </a:r>
          </a:p>
          <a:p>
            <a:pPr lvl="1" fontAlgn="base"/>
            <a:r>
              <a:rPr lang="en-ZA" sz="2600" b="1" dirty="0"/>
              <a:t>Assessment instrument</a:t>
            </a:r>
            <a:r>
              <a:rPr lang="en-ZA" sz="2600" dirty="0"/>
              <a:t> </a:t>
            </a:r>
            <a:r>
              <a:rPr lang="en-ZA" sz="2600" b="1" dirty="0"/>
              <a:t>task and materials should be changed</a:t>
            </a:r>
            <a:r>
              <a:rPr lang="en-ZA" sz="2600" dirty="0"/>
              <a:t>. </a:t>
            </a:r>
          </a:p>
          <a:p>
            <a:pPr lvl="1" fontAlgn="base"/>
            <a:r>
              <a:rPr lang="en-ZA" sz="2600" b="1" dirty="0"/>
              <a:t>Same</a:t>
            </a:r>
            <a:r>
              <a:rPr lang="en-ZA" sz="2600" dirty="0"/>
              <a:t> </a:t>
            </a:r>
            <a:r>
              <a:rPr lang="en-ZA" sz="2600" b="1" dirty="0"/>
              <a:t>complexity</a:t>
            </a:r>
            <a:r>
              <a:rPr lang="en-ZA" sz="2600" dirty="0"/>
              <a:t> and level as the previous one(s)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371</a:t>
            </a:fld>
            <a:endParaRPr lang="en-ZA" dirty="0"/>
          </a:p>
        </p:txBody>
      </p:sp>
      <p:sp>
        <p:nvSpPr>
          <p:cNvPr id="5" name="Content Placeholder 4"/>
          <p:cNvSpPr>
            <a:spLocks noGrp="1"/>
          </p:cNvSpPr>
          <p:nvPr>
            <p:ph sz="quarter" idx="1"/>
          </p:nvPr>
        </p:nvSpPr>
        <p:spPr/>
        <p:txBody>
          <a:bodyPr/>
          <a:lstStyle/>
          <a:p>
            <a:r>
              <a:rPr lang="en-ZA" sz="2800" dirty="0"/>
              <a:t>Care should be taken regarding:</a:t>
            </a:r>
          </a:p>
          <a:p>
            <a:pPr marL="0" indent="0">
              <a:buNone/>
            </a:pPr>
            <a:endParaRPr lang="en-ZA" sz="2800" dirty="0"/>
          </a:p>
          <a:p>
            <a:pPr lvl="1"/>
            <a:r>
              <a:rPr lang="en-ZA" sz="2600" dirty="0"/>
              <a:t>how often re-assessment can be taken, </a:t>
            </a:r>
          </a:p>
          <a:p>
            <a:pPr lvl="1"/>
            <a:r>
              <a:rPr lang="en-ZA" sz="2600" dirty="0"/>
              <a:t>length of time between  original assessment and re-assessment. </a:t>
            </a:r>
          </a:p>
          <a:p>
            <a:r>
              <a:rPr lang="en-ZA" sz="2800" dirty="0"/>
              <a:t>A learner who is repeatedly unsuccessful should be given guidance on other possible and more suitable learning avenues.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Recording Feedback</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372</a:t>
            </a:fld>
            <a:endParaRPr lang="en-ZA" dirty="0"/>
          </a:p>
        </p:txBody>
      </p:sp>
      <p:sp>
        <p:nvSpPr>
          <p:cNvPr id="5" name="Content Placeholder 4"/>
          <p:cNvSpPr>
            <a:spLocks noGrp="1"/>
          </p:cNvSpPr>
          <p:nvPr>
            <p:ph sz="quarter" idx="1"/>
          </p:nvPr>
        </p:nvSpPr>
        <p:spPr/>
        <p:txBody>
          <a:bodyPr>
            <a:normAutofit/>
          </a:bodyPr>
          <a:lstStyle/>
          <a:p>
            <a:r>
              <a:rPr lang="en-ZA" sz="2800" b="1" dirty="0"/>
              <a:t>Following records should be kept by organisation:</a:t>
            </a:r>
          </a:p>
          <a:p>
            <a:pPr marL="0" indent="0">
              <a:buNone/>
            </a:pPr>
            <a:endParaRPr lang="en-ZA" b="1" dirty="0"/>
          </a:p>
          <a:p>
            <a:pPr lvl="1"/>
            <a:r>
              <a:rPr lang="en-ZA" sz="2600" dirty="0"/>
              <a:t>Company standards that are relevant to workplace now and in future</a:t>
            </a:r>
          </a:p>
          <a:p>
            <a:pPr lvl="1" fontAlgn="base"/>
            <a:r>
              <a:rPr lang="en-ZA" sz="2600" dirty="0"/>
              <a:t>Results of skills audits – records must indicate what skills exist and any gaps between existing skills and skills that are needed</a:t>
            </a:r>
          </a:p>
          <a:p>
            <a:pPr lvl="1" fontAlgn="base"/>
            <a:r>
              <a:rPr lang="en-ZA" sz="2600" dirty="0"/>
              <a:t> Training programmes records must indicate what programmes are available and who has attended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Recording Feedback</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373</a:t>
            </a:fld>
            <a:endParaRPr lang="en-ZA" dirty="0"/>
          </a:p>
        </p:txBody>
      </p:sp>
      <p:sp>
        <p:nvSpPr>
          <p:cNvPr id="5" name="Content Placeholder 4"/>
          <p:cNvSpPr>
            <a:spLocks noGrp="1"/>
          </p:cNvSpPr>
          <p:nvPr>
            <p:ph sz="quarter" idx="1"/>
          </p:nvPr>
        </p:nvSpPr>
        <p:spPr/>
        <p:txBody>
          <a:bodyPr>
            <a:normAutofit fontScale="92500" lnSpcReduction="10000"/>
          </a:bodyPr>
          <a:lstStyle/>
          <a:p>
            <a:pPr lvl="0" fontAlgn="base"/>
            <a:r>
              <a:rPr lang="en-ZA" sz="3000" b="1" dirty="0"/>
              <a:t>Outcome of each assessment, including:</a:t>
            </a:r>
          </a:p>
          <a:p>
            <a:pPr marL="0" lvl="0" indent="0" fontAlgn="base">
              <a:buNone/>
            </a:pPr>
            <a:endParaRPr lang="en-ZA" dirty="0"/>
          </a:p>
          <a:p>
            <a:pPr lvl="1" fontAlgn="base"/>
            <a:r>
              <a:rPr lang="en-ZA" sz="2800" dirty="0"/>
              <a:t>Details of the person assessed</a:t>
            </a:r>
          </a:p>
          <a:p>
            <a:pPr lvl="1"/>
            <a:r>
              <a:rPr lang="en-ZA" sz="2800" dirty="0"/>
              <a:t>Evidence collected</a:t>
            </a:r>
          </a:p>
          <a:p>
            <a:pPr lvl="1"/>
            <a:r>
              <a:rPr lang="en-ZA" sz="2800" dirty="0"/>
              <a:t>Where  evidence came from and when it was collected</a:t>
            </a:r>
          </a:p>
          <a:p>
            <a:pPr lvl="1"/>
            <a:r>
              <a:rPr lang="en-ZA" sz="2800" dirty="0"/>
              <a:t>How it was demonstrated and method that was used</a:t>
            </a:r>
          </a:p>
          <a:p>
            <a:pPr lvl="1"/>
            <a:r>
              <a:rPr lang="en-ZA" sz="2800" dirty="0"/>
              <a:t>Units or elements or performance criteria that were achieved</a:t>
            </a:r>
          </a:p>
          <a:p>
            <a:pPr lvl="1"/>
            <a:r>
              <a:rPr lang="en-ZA" sz="2800" dirty="0"/>
              <a:t>When competence was confirmed and qualification granted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Quality Assurance System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374</a:t>
            </a:fld>
            <a:endParaRPr lang="en-ZA" dirty="0"/>
          </a:p>
        </p:txBody>
      </p:sp>
      <p:sp>
        <p:nvSpPr>
          <p:cNvPr id="5" name="Content Placeholder 4"/>
          <p:cNvSpPr>
            <a:spLocks noGrp="1"/>
          </p:cNvSpPr>
          <p:nvPr>
            <p:ph sz="quarter" idx="1"/>
          </p:nvPr>
        </p:nvSpPr>
        <p:spPr/>
        <p:txBody>
          <a:bodyPr>
            <a:normAutofit/>
          </a:bodyPr>
          <a:lstStyle/>
          <a:p>
            <a:r>
              <a:rPr lang="en-ZA" sz="2800" dirty="0"/>
              <a:t>Quality assurance system should be a living work document striving towards continuous improvement.</a:t>
            </a:r>
          </a:p>
          <a:p>
            <a:endParaRPr lang="en-ZA" sz="2800" dirty="0"/>
          </a:p>
        </p:txBody>
      </p:sp>
      <p:pic>
        <p:nvPicPr>
          <p:cNvPr id="32772" name="Picture 4" descr="C:\Users\Nortje\Pictures\Business LR (1)\New folder\Business LR - New 20130421\shutterstock_99067991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95289"/>
            <a:ext cx="5904656" cy="3733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375</a:t>
            </a:fld>
            <a:endParaRPr lang="en-ZA" dirty="0"/>
          </a:p>
        </p:txBody>
      </p:sp>
      <p:sp>
        <p:nvSpPr>
          <p:cNvPr id="8" name="Content Placeholder 4"/>
          <p:cNvSpPr txBox="1">
            <a:spLocks/>
          </p:cNvSpPr>
          <p:nvPr/>
        </p:nvSpPr>
        <p:spPr>
          <a:xfrm>
            <a:off x="2051720"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Formative Assessment Activity 4.3</a:t>
            </a:r>
          </a:p>
          <a:p>
            <a:pPr marL="358775" lvl="0" indent="-273050">
              <a:spcBef>
                <a:spcPts val="580"/>
              </a:spcBef>
              <a:buClr>
                <a:schemeClr val="accent1"/>
              </a:buClr>
              <a:buSzPct val="85000"/>
              <a:buFont typeface="Wingdings" pitchFamily="2" charset="2"/>
              <a:buChar char="§"/>
            </a:pPr>
            <a:r>
              <a:rPr lang="en-ZA" sz="2800" b="1" i="1" dirty="0">
                <a:solidFill>
                  <a:srgbClr val="008080"/>
                </a:solidFill>
              </a:rPr>
              <a:t>Ensure that all the supporting documents for Activity 4 have been inserted in your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Assessor Training Programme</a:t>
            </a:r>
          </a:p>
        </p:txBody>
      </p:sp>
      <p:sp>
        <p:nvSpPr>
          <p:cNvPr id="3" name="Text Placeholder 2"/>
          <p:cNvSpPr>
            <a:spLocks noGrp="1"/>
          </p:cNvSpPr>
          <p:nvPr>
            <p:ph type="body" idx="1"/>
          </p:nvPr>
        </p:nvSpPr>
        <p:spPr/>
        <p:txBody>
          <a:bodyPr>
            <a:noAutofit/>
          </a:bodyPr>
          <a:lstStyle/>
          <a:p>
            <a:r>
              <a:rPr lang="en-US" sz="4400" dirty="0"/>
              <a:t>Study Unit 5:</a:t>
            </a:r>
            <a:br>
              <a:rPr lang="en-US" sz="4400" dirty="0"/>
            </a:br>
            <a:r>
              <a:rPr lang="en-ZA" sz="4400" dirty="0"/>
              <a:t>Reviewing Assessments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376</a:t>
            </a:fld>
            <a:endParaRPr lang="en-ZA" dirty="0"/>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5 – 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377</a:t>
            </a:fld>
            <a:endParaRPr lang="en-ZA" dirty="0"/>
          </a:p>
        </p:txBody>
      </p:sp>
      <p:sp>
        <p:nvSpPr>
          <p:cNvPr id="5" name="Content Placeholder 4"/>
          <p:cNvSpPr>
            <a:spLocks noGrp="1"/>
          </p:cNvSpPr>
          <p:nvPr>
            <p:ph sz="quarter" idx="1"/>
          </p:nvPr>
        </p:nvSpPr>
        <p:spPr/>
        <p:txBody>
          <a:bodyPr>
            <a:normAutofit/>
          </a:bodyPr>
          <a:lstStyle/>
          <a:p>
            <a:pPr lvl="0"/>
            <a:r>
              <a:rPr lang="en-ZA" sz="2800" dirty="0"/>
              <a:t>Review identifies </a:t>
            </a:r>
            <a:r>
              <a:rPr lang="en-ZA" sz="2800" b="1" dirty="0"/>
              <a:t>strengths</a:t>
            </a:r>
            <a:r>
              <a:rPr lang="en-ZA" sz="2800" dirty="0"/>
              <a:t> and </a:t>
            </a:r>
            <a:r>
              <a:rPr lang="en-ZA" sz="2800" b="1" dirty="0"/>
              <a:t>weaknesses</a:t>
            </a:r>
            <a:r>
              <a:rPr lang="en-ZA" sz="2800" dirty="0"/>
              <a:t> in  </a:t>
            </a:r>
            <a:r>
              <a:rPr lang="en-ZA" sz="2800" b="1" dirty="0"/>
              <a:t>instruments</a:t>
            </a:r>
            <a:r>
              <a:rPr lang="en-ZA" sz="2800" dirty="0"/>
              <a:t> and </a:t>
            </a:r>
            <a:r>
              <a:rPr lang="en-ZA" sz="2800" b="1" dirty="0"/>
              <a:t>process</a:t>
            </a:r>
            <a:r>
              <a:rPr lang="en-ZA" sz="2800" dirty="0"/>
              <a:t>, and </a:t>
            </a:r>
            <a:r>
              <a:rPr lang="en-ZA" sz="2800" b="1" dirty="0"/>
              <a:t>records these </a:t>
            </a:r>
            <a:r>
              <a:rPr lang="en-ZA" sz="2800" dirty="0"/>
              <a:t>for incorporation in assessment redesign.</a:t>
            </a:r>
          </a:p>
          <a:p>
            <a:pPr marL="0" lvl="0" indent="0">
              <a:buNone/>
            </a:pPr>
            <a:endParaRPr lang="en-ZA" sz="2800" dirty="0"/>
          </a:p>
          <a:p>
            <a:pPr lvl="0"/>
            <a:r>
              <a:rPr lang="en-ZA" sz="2800" b="1" dirty="0"/>
              <a:t>Feedback</a:t>
            </a:r>
            <a:r>
              <a:rPr lang="en-ZA" sz="2800" dirty="0"/>
              <a:t> from </a:t>
            </a:r>
            <a:r>
              <a:rPr lang="en-ZA" sz="2800" b="1" dirty="0"/>
              <a:t>relevant parties </a:t>
            </a:r>
            <a:r>
              <a:rPr lang="en-ZA" sz="2800" dirty="0"/>
              <a:t>is </a:t>
            </a:r>
            <a:r>
              <a:rPr lang="en-ZA" sz="2800" b="1" dirty="0"/>
              <a:t>analysed</a:t>
            </a:r>
            <a:r>
              <a:rPr lang="en-ZA" sz="2800" dirty="0"/>
              <a:t> and </a:t>
            </a:r>
            <a:r>
              <a:rPr lang="en-ZA" sz="2800" b="1" dirty="0"/>
              <a:t>used</a:t>
            </a:r>
            <a:r>
              <a:rPr lang="en-ZA" sz="2800" dirty="0"/>
              <a:t> to influence </a:t>
            </a:r>
            <a:r>
              <a:rPr lang="en-ZA" sz="2800" b="1" dirty="0"/>
              <a:t>future assessments positively</a:t>
            </a:r>
            <a:r>
              <a:rPr lang="en-ZA"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5 – Assessment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378</a:t>
            </a:fld>
            <a:endParaRPr lang="en-ZA" dirty="0"/>
          </a:p>
        </p:txBody>
      </p:sp>
      <p:sp>
        <p:nvSpPr>
          <p:cNvPr id="5" name="Content Placeholder 4"/>
          <p:cNvSpPr>
            <a:spLocks noGrp="1"/>
          </p:cNvSpPr>
          <p:nvPr>
            <p:ph sz="quarter" idx="1"/>
          </p:nvPr>
        </p:nvSpPr>
        <p:spPr/>
        <p:txBody>
          <a:bodyPr>
            <a:normAutofit/>
          </a:bodyPr>
          <a:lstStyle/>
          <a:p>
            <a:pPr lvl="0"/>
            <a:r>
              <a:rPr lang="en-ZA" sz="2800" b="1" dirty="0"/>
              <a:t>Weaknesses</a:t>
            </a:r>
            <a:r>
              <a:rPr lang="en-ZA" sz="2800" dirty="0"/>
              <a:t> in  </a:t>
            </a:r>
            <a:r>
              <a:rPr lang="en-ZA" sz="2800" b="1" dirty="0"/>
              <a:t>assessment design </a:t>
            </a:r>
            <a:r>
              <a:rPr lang="en-ZA" sz="2800" dirty="0"/>
              <a:t>and </a:t>
            </a:r>
            <a:r>
              <a:rPr lang="en-ZA" sz="2800" b="1" dirty="0"/>
              <a:t>process</a:t>
            </a:r>
            <a:r>
              <a:rPr lang="en-ZA" sz="2800" dirty="0"/>
              <a:t> that could have compromised  </a:t>
            </a:r>
            <a:r>
              <a:rPr lang="en-ZA" sz="2800" b="1" dirty="0"/>
              <a:t>fairness </a:t>
            </a:r>
            <a:r>
              <a:rPr lang="en-ZA" sz="2800" dirty="0"/>
              <a:t>of assessment are identified and dealt with according to organisation's assessment policy.</a:t>
            </a:r>
          </a:p>
          <a:p>
            <a:pPr marL="0" lvl="0" indent="0">
              <a:buNone/>
            </a:pPr>
            <a:endParaRPr lang="en-ZA" sz="2800" dirty="0"/>
          </a:p>
          <a:p>
            <a:pPr lvl="0"/>
            <a:r>
              <a:rPr lang="en-ZA" sz="2800" b="1" dirty="0"/>
              <a:t>Weaknesses</a:t>
            </a:r>
            <a:r>
              <a:rPr lang="en-ZA" sz="2800" dirty="0"/>
              <a:t> in assessment arising from </a:t>
            </a:r>
            <a:r>
              <a:rPr lang="en-ZA" sz="2800" b="1" dirty="0"/>
              <a:t>poorly defined outcomes </a:t>
            </a:r>
            <a:r>
              <a:rPr lang="en-ZA" sz="2800" dirty="0"/>
              <a:t>and criteria are identified, and effective steps are taken to inform relevant bodies</a:t>
            </a:r>
          </a:p>
        </p:txBody>
      </p:sp>
    </p:spTree>
    <p:extLst>
      <p:ext uri="{BB962C8B-B14F-4D97-AF65-F5344CB8AC3E}">
        <p14:creationId xmlns:p14="http://schemas.microsoft.com/office/powerpoint/2010/main" val="145278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Process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379</a:t>
            </a:fld>
            <a:endParaRPr lang="en-ZA" dirty="0"/>
          </a:p>
        </p:txBody>
      </p:sp>
      <p:graphicFrame>
        <p:nvGraphicFramePr>
          <p:cNvPr id="6" name="Diagram 5"/>
          <p:cNvGraphicFramePr/>
          <p:nvPr>
            <p:extLst>
              <p:ext uri="{D42A27DB-BD31-4B8C-83A1-F6EECF244321}">
                <p14:modId xmlns:p14="http://schemas.microsoft.com/office/powerpoint/2010/main" val="164570369"/>
              </p:ext>
            </p:extLst>
          </p:nvPr>
        </p:nvGraphicFramePr>
        <p:xfrm>
          <a:off x="971600" y="1124744"/>
          <a:ext cx="69847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251520" y="5512149"/>
            <a:ext cx="576064" cy="7200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val="26524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9FD035A-8A88-4BD2-9B43-6A4F027416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2307C96-76E9-48B4-A212-778D6FFBEC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9BFDEA80-7ADD-454D-ACDB-EE6487BB60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9B3F746-F881-4ECA-AAB5-9DA292AC2FE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D980EE8-9E60-4499-A499-A5E9EFAE4E4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B53B6323-916D-4ADA-B4A9-91D5E7B915C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AAC22979-4675-48B8-A017-930423A0315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FF8DB4E4-B4AA-4179-9E17-0C4B6261CFD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0-#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Study Unit 1 – Assessment Criteria</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38</a:t>
            </a:fld>
            <a:endParaRPr lang="en-ZA" dirty="0"/>
          </a:p>
        </p:txBody>
      </p:sp>
      <p:sp>
        <p:nvSpPr>
          <p:cNvPr id="8" name="Content Placeholder 7"/>
          <p:cNvSpPr>
            <a:spLocks noGrp="1"/>
          </p:cNvSpPr>
          <p:nvPr>
            <p:ph sz="quarter" idx="1"/>
          </p:nvPr>
        </p:nvSpPr>
        <p:spPr>
          <a:xfrm>
            <a:off x="467544" y="1412776"/>
            <a:ext cx="8219256" cy="5256584"/>
          </a:xfrm>
        </p:spPr>
        <p:txBody>
          <a:bodyPr>
            <a:normAutofit/>
          </a:bodyPr>
          <a:lstStyle/>
          <a:p>
            <a:r>
              <a:rPr lang="en-ZA" sz="2800" dirty="0"/>
              <a:t>The </a:t>
            </a:r>
            <a:r>
              <a:rPr lang="en-ZA" sz="2800" b="1" dirty="0"/>
              <a:t>approach</a:t>
            </a:r>
            <a:r>
              <a:rPr lang="en-ZA" sz="2800" dirty="0"/>
              <a:t> to giving feedback on assessment results is </a:t>
            </a:r>
            <a:r>
              <a:rPr lang="en-ZA" sz="2800" b="1" dirty="0"/>
              <a:t>described </a:t>
            </a:r>
            <a:r>
              <a:rPr lang="en-ZA" sz="2800" dirty="0"/>
              <a:t>in terms of the possible impact on candidates and further learning and assessment</a:t>
            </a:r>
          </a:p>
        </p:txBody>
      </p:sp>
      <p:pic>
        <p:nvPicPr>
          <p:cNvPr id="9" name="Picture 8" descr="ec_i_summative_2.gif"/>
          <p:cNvPicPr/>
          <p:nvPr/>
        </p:nvPicPr>
        <p:blipFill>
          <a:blip r:embed="rId2" cstate="print"/>
          <a:stretch>
            <a:fillRect/>
          </a:stretch>
        </p:blipFill>
        <p:spPr>
          <a:xfrm>
            <a:off x="3851920" y="5373216"/>
            <a:ext cx="1944216" cy="7134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16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Strengths and Weaknesses in Assessment Instruments and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380</a:t>
            </a:fld>
            <a:endParaRPr lang="en-ZA" dirty="0"/>
          </a:p>
        </p:txBody>
      </p:sp>
      <p:sp>
        <p:nvSpPr>
          <p:cNvPr id="5" name="Content Placeholder 4"/>
          <p:cNvSpPr>
            <a:spLocks noGrp="1"/>
          </p:cNvSpPr>
          <p:nvPr>
            <p:ph sz="quarter" idx="1"/>
          </p:nvPr>
        </p:nvSpPr>
        <p:spPr/>
        <p:txBody>
          <a:bodyPr/>
          <a:lstStyle/>
          <a:p>
            <a:endParaRPr lang="en-ZA" dirty="0"/>
          </a:p>
          <a:p>
            <a:r>
              <a:rPr lang="en-ZA" sz="2800" dirty="0"/>
              <a:t>Assessment review helps to implement continuous improvement approach of assessment.  </a:t>
            </a:r>
          </a:p>
          <a:p>
            <a:r>
              <a:rPr lang="en-ZA" sz="2800" dirty="0"/>
              <a:t>Continuous improvement is  key to any quality assurance system.</a:t>
            </a:r>
          </a:p>
          <a:p>
            <a:endParaRPr lang="en-ZA" sz="2800" dirty="0"/>
          </a:p>
        </p:txBody>
      </p:sp>
      <p:pic>
        <p:nvPicPr>
          <p:cNvPr id="33794" name="Picture 2" descr="C:\Users\Nortje\Pictures\Business LR (1)\New folder\Business LR - New 20130421\shutterstock_75343390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762240"/>
            <a:ext cx="4752528" cy="2655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Good and Bad Practices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381</a:t>
            </a:fld>
            <a:endParaRPr lang="en-ZA" dirty="0"/>
          </a:p>
        </p:txBody>
      </p:sp>
      <p:sp>
        <p:nvSpPr>
          <p:cNvPr id="5" name="Content Placeholder 4"/>
          <p:cNvSpPr>
            <a:spLocks noGrp="1"/>
          </p:cNvSpPr>
          <p:nvPr>
            <p:ph sz="quarter" idx="1"/>
          </p:nvPr>
        </p:nvSpPr>
        <p:spPr/>
        <p:txBody>
          <a:bodyPr>
            <a:normAutofit/>
          </a:bodyPr>
          <a:lstStyle/>
          <a:p>
            <a:r>
              <a:rPr lang="en-ZA" sz="2800" b="1" dirty="0"/>
              <a:t>Good practices of assessment </a:t>
            </a:r>
            <a:r>
              <a:rPr lang="en-ZA" sz="2800" dirty="0"/>
              <a:t>need</a:t>
            </a:r>
          </a:p>
          <a:p>
            <a:pPr lvl="1"/>
            <a:r>
              <a:rPr lang="en-ZA" dirty="0"/>
              <a:t> </a:t>
            </a:r>
            <a:r>
              <a:rPr lang="en-ZA" sz="2600" dirty="0"/>
              <a:t>to be captured </a:t>
            </a:r>
          </a:p>
          <a:p>
            <a:pPr lvl="1"/>
            <a:r>
              <a:rPr lang="en-ZA" sz="2600" dirty="0"/>
              <a:t> taught to others </a:t>
            </a:r>
          </a:p>
          <a:p>
            <a:pPr marL="354012" lvl="1" indent="0">
              <a:buNone/>
            </a:pPr>
            <a:endParaRPr lang="en-ZA" sz="2600" dirty="0"/>
          </a:p>
          <a:p>
            <a:r>
              <a:rPr lang="en-ZA" sz="2800" b="1" dirty="0"/>
              <a:t>Bad practices</a:t>
            </a:r>
            <a:r>
              <a:rPr lang="en-ZA" sz="2800" dirty="0"/>
              <a:t> need</a:t>
            </a:r>
          </a:p>
          <a:p>
            <a:pPr lvl="1"/>
            <a:r>
              <a:rPr lang="en-ZA" sz="2600" dirty="0"/>
              <a:t>to be removed from assessment process </a:t>
            </a:r>
          </a:p>
          <a:p>
            <a:pPr lvl="1"/>
            <a:r>
              <a:rPr lang="en-ZA" sz="2600" dirty="0"/>
              <a:t>replaced with improved practices.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Feedback from Relevant Parties</a:t>
            </a:r>
          </a:p>
        </p:txBody>
      </p:sp>
      <p:pic>
        <p:nvPicPr>
          <p:cNvPr id="34818" name="Picture 2" descr="C:\Users\Nortje\Pictures\Business LR (1)\shutterstock_112399709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530" y="2060848"/>
            <a:ext cx="2902950" cy="30907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382</a:t>
            </a:fld>
            <a:endParaRPr lang="en-ZA" dirty="0"/>
          </a:p>
        </p:txBody>
      </p:sp>
      <p:sp>
        <p:nvSpPr>
          <p:cNvPr id="5" name="Content Placeholder 4"/>
          <p:cNvSpPr>
            <a:spLocks noGrp="1"/>
          </p:cNvSpPr>
          <p:nvPr>
            <p:ph sz="quarter" idx="1"/>
          </p:nvPr>
        </p:nvSpPr>
        <p:spPr>
          <a:xfrm>
            <a:off x="467544" y="1413296"/>
            <a:ext cx="5521986" cy="4680000"/>
          </a:xfrm>
        </p:spPr>
        <p:txBody>
          <a:bodyPr/>
          <a:lstStyle/>
          <a:p>
            <a:r>
              <a:rPr lang="en-ZA" sz="2800" b="1" dirty="0"/>
              <a:t>Important for assessors to</a:t>
            </a:r>
          </a:p>
          <a:p>
            <a:pPr marL="0" indent="0">
              <a:buNone/>
            </a:pPr>
            <a:endParaRPr lang="en-ZA" sz="2400" b="1" dirty="0"/>
          </a:p>
          <a:p>
            <a:pPr lvl="1"/>
            <a:r>
              <a:rPr lang="en-ZA" sz="2600" dirty="0"/>
              <a:t>not only record recommendations based on  own experience, </a:t>
            </a:r>
          </a:p>
          <a:p>
            <a:pPr lvl="1"/>
            <a:r>
              <a:rPr lang="en-ZA" sz="2600" dirty="0"/>
              <a:t>also record feedback and recommendations received from all parties involved in the assessment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Weaknesses in Design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383</a:t>
            </a:fld>
            <a:endParaRPr lang="en-ZA" dirty="0"/>
          </a:p>
        </p:txBody>
      </p:sp>
      <p:sp>
        <p:nvSpPr>
          <p:cNvPr id="5" name="Content Placeholder 4"/>
          <p:cNvSpPr>
            <a:spLocks noGrp="1"/>
          </p:cNvSpPr>
          <p:nvPr>
            <p:ph sz="quarter" idx="1"/>
          </p:nvPr>
        </p:nvSpPr>
        <p:spPr/>
        <p:txBody>
          <a:bodyPr/>
          <a:lstStyle/>
          <a:p>
            <a:r>
              <a:rPr lang="en-ZA" sz="2800" b="1" dirty="0"/>
              <a:t>What to review</a:t>
            </a:r>
          </a:p>
          <a:p>
            <a:pPr marL="0" indent="0">
              <a:buNone/>
            </a:pPr>
            <a:endParaRPr lang="en-ZA" sz="2400" b="1" dirty="0"/>
          </a:p>
          <a:p>
            <a:pPr marL="0" indent="0">
              <a:buNone/>
            </a:pPr>
            <a:endParaRPr lang="en-ZA" dirty="0"/>
          </a:p>
        </p:txBody>
      </p:sp>
      <p:graphicFrame>
        <p:nvGraphicFramePr>
          <p:cNvPr id="11" name="Diagram 10"/>
          <p:cNvGraphicFramePr/>
          <p:nvPr>
            <p:extLst>
              <p:ext uri="{D42A27DB-BD31-4B8C-83A1-F6EECF244321}">
                <p14:modId xmlns:p14="http://schemas.microsoft.com/office/powerpoint/2010/main" val="1678292463"/>
              </p:ext>
            </p:extLst>
          </p:nvPr>
        </p:nvGraphicFramePr>
        <p:xfrm>
          <a:off x="539552" y="1988840"/>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9C947FDC-BA2B-4471-9193-CC8652A3F3D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CA7C6E88-37C8-48F6-972F-CB7BB136455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1F63DC46-A302-42F5-A92C-F90285FF999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5E06BC9F-BE45-405E-813F-99D054C2046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1511B200-DADE-4582-A21A-0A98026B07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11" grpId="0">
        <p:bldSub>
          <a:bldDgm bld="lvlOne"/>
        </p:bldSub>
      </p:bldGraphic>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ZA" dirty="0"/>
              <a:t>Assessment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384</a:t>
            </a:fld>
            <a:endParaRPr lang="en-ZA" dirty="0"/>
          </a:p>
        </p:txBody>
      </p:sp>
      <p:sp>
        <p:nvSpPr>
          <p:cNvPr id="5" name="Content Placeholder 4"/>
          <p:cNvSpPr>
            <a:spLocks noGrp="1"/>
          </p:cNvSpPr>
          <p:nvPr>
            <p:ph sz="quarter" idx="1"/>
          </p:nvPr>
        </p:nvSpPr>
        <p:spPr/>
        <p:txBody>
          <a:bodyPr/>
          <a:lstStyle/>
          <a:p>
            <a:r>
              <a:rPr lang="en-ZA" sz="2800" b="1" dirty="0"/>
              <a:t>Methods used to review assessment process</a:t>
            </a:r>
            <a:r>
              <a:rPr lang="en-ZA" dirty="0"/>
              <a:t>:</a:t>
            </a:r>
          </a:p>
          <a:p>
            <a:pPr marL="0" indent="0">
              <a:buNone/>
            </a:pPr>
            <a:endParaRPr lang="en-ZA" sz="2400" dirty="0"/>
          </a:p>
          <a:p>
            <a:pPr lvl="1"/>
            <a:r>
              <a:rPr lang="en-ZA" sz="2600" dirty="0"/>
              <a:t>Gather feedback from candidates </a:t>
            </a:r>
          </a:p>
          <a:p>
            <a:pPr lvl="1"/>
            <a:r>
              <a:rPr lang="en-ZA" sz="2600" dirty="0"/>
              <a:t>Reflect on assessment </a:t>
            </a:r>
          </a:p>
          <a:p>
            <a:pPr lvl="1"/>
            <a:r>
              <a:rPr lang="en-ZA" sz="2600" dirty="0"/>
              <a:t>Identify areas which fell short of  anticipated results</a:t>
            </a:r>
          </a:p>
          <a:p>
            <a:pPr lvl="1"/>
            <a:r>
              <a:rPr lang="en-ZA" sz="2600" dirty="0"/>
              <a:t>Listen to comments from other people, such as industry groups or other assessors</a:t>
            </a:r>
          </a:p>
          <a:p>
            <a:pPr marL="0" indent="0">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385</a:t>
            </a:fld>
            <a:endParaRPr lang="en-ZA" dirty="0"/>
          </a:p>
        </p:txBody>
      </p:sp>
      <p:sp>
        <p:nvSpPr>
          <p:cNvPr id="5" name="Content Placeholder 4"/>
          <p:cNvSpPr>
            <a:spLocks noGrp="1"/>
          </p:cNvSpPr>
          <p:nvPr>
            <p:ph sz="quarter" idx="1"/>
          </p:nvPr>
        </p:nvSpPr>
        <p:spPr>
          <a:xfrm>
            <a:off x="1043608" y="2124160"/>
            <a:ext cx="7488832"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r>
              <a:rPr lang="en-ZA" sz="2800" i="1" dirty="0"/>
              <a:t>If candidates are judged competent in certain areas, but are unable to demonstrate these competencies in the workplace, then some form of review of the assessment system is required.</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386</a:t>
            </a:fld>
            <a:endParaRPr lang="en-ZA" dirty="0"/>
          </a:p>
        </p:txBody>
      </p:sp>
      <p:sp>
        <p:nvSpPr>
          <p:cNvPr id="5" name="Content Placeholder 4"/>
          <p:cNvSpPr>
            <a:spLocks noGrp="1"/>
          </p:cNvSpPr>
          <p:nvPr>
            <p:ph sz="quarter" idx="1"/>
          </p:nvPr>
        </p:nvSpPr>
        <p:spPr/>
        <p:txBody>
          <a:bodyPr>
            <a:normAutofit/>
          </a:bodyPr>
          <a:lstStyle/>
          <a:p>
            <a:r>
              <a:rPr lang="en-ZA" sz="2800" dirty="0"/>
              <a:t>Assessment itself</a:t>
            </a:r>
          </a:p>
          <a:p>
            <a:pPr lvl="0" fontAlgn="base"/>
            <a:r>
              <a:rPr lang="en-ZA" sz="2800" dirty="0"/>
              <a:t>Is there a process for reviewing  assessment procedure regularly?</a:t>
            </a:r>
          </a:p>
          <a:p>
            <a:pPr lvl="0" fontAlgn="base"/>
            <a:r>
              <a:rPr lang="en-ZA" sz="2800" dirty="0"/>
              <a:t>Did I apply all the principles of assessment?</a:t>
            </a:r>
          </a:p>
          <a:p>
            <a:pPr lvl="0" fontAlgn="base"/>
            <a:r>
              <a:rPr lang="en-ZA" sz="2800" dirty="0"/>
              <a:t>Is each assessment item reliable and authentic?</a:t>
            </a:r>
          </a:p>
          <a:p>
            <a:pPr lvl="0" fontAlgn="base"/>
            <a:r>
              <a:rPr lang="en-ZA" sz="2800" dirty="0"/>
              <a:t>Is my final judgement reliable?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387</a:t>
            </a:fld>
            <a:endParaRPr lang="en-ZA" dirty="0"/>
          </a:p>
        </p:txBody>
      </p:sp>
      <p:sp>
        <p:nvSpPr>
          <p:cNvPr id="5" name="Content Placeholder 4"/>
          <p:cNvSpPr>
            <a:spLocks noGrp="1"/>
          </p:cNvSpPr>
          <p:nvPr>
            <p:ph sz="quarter" idx="1"/>
          </p:nvPr>
        </p:nvSpPr>
        <p:spPr>
          <a:xfrm>
            <a:off x="467544" y="1413296"/>
            <a:ext cx="8352928" cy="4680000"/>
          </a:xfrm>
        </p:spPr>
        <p:txBody>
          <a:bodyPr>
            <a:normAutofit/>
          </a:bodyPr>
          <a:lstStyle/>
          <a:p>
            <a:pPr lvl="0" fontAlgn="base"/>
            <a:r>
              <a:rPr lang="en-ZA" sz="2800" dirty="0"/>
              <a:t>Does assessment relate closely to relevant unit standard, outcomes and criteria?</a:t>
            </a:r>
          </a:p>
          <a:p>
            <a:pPr lvl="0" fontAlgn="base"/>
            <a:r>
              <a:rPr lang="en-ZA" sz="2800" dirty="0"/>
              <a:t>Is assessment practical: is it time-efficient and cost effective?</a:t>
            </a:r>
          </a:p>
          <a:p>
            <a:pPr lvl="0" fontAlgn="base"/>
            <a:r>
              <a:rPr lang="en-ZA" sz="2800" dirty="0"/>
              <a:t>Should unit standards be changed?  Give suggestions.</a:t>
            </a:r>
          </a:p>
          <a:p>
            <a:pPr lvl="0" fontAlgn="base"/>
            <a:r>
              <a:rPr lang="en-ZA" sz="2800" dirty="0"/>
              <a:t>Do I need to upgrade my knowledge of process/ theory?</a:t>
            </a:r>
          </a:p>
          <a:p>
            <a:pPr lvl="0" fontAlgn="base"/>
            <a:r>
              <a:rPr lang="en-ZA" sz="2800" dirty="0"/>
              <a:t>Did candidate get a fair assessment?</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Moderation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388</a:t>
            </a:fld>
            <a:endParaRPr lang="en-ZA" dirty="0"/>
          </a:p>
        </p:txBody>
      </p:sp>
      <p:sp>
        <p:nvSpPr>
          <p:cNvPr id="5" name="Content Placeholder 4"/>
          <p:cNvSpPr>
            <a:spLocks noGrp="1"/>
          </p:cNvSpPr>
          <p:nvPr>
            <p:ph sz="quarter" idx="1"/>
          </p:nvPr>
        </p:nvSpPr>
        <p:spPr/>
        <p:txBody>
          <a:bodyPr>
            <a:normAutofit/>
          </a:bodyPr>
          <a:lstStyle/>
          <a:p>
            <a:r>
              <a:rPr lang="en-ZA" sz="2800" dirty="0"/>
              <a:t>Moderation ensures that assessment is done in a consistent, accurate and well-designed manner</a:t>
            </a:r>
          </a:p>
        </p:txBody>
      </p:sp>
      <p:pic>
        <p:nvPicPr>
          <p:cNvPr id="35842" name="Picture 2" descr="C:\Users\Nortje\Pictures\Business LR (1)\shutterstock_114508420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564904"/>
            <a:ext cx="4570958" cy="3818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Poor Unit Standards and Qualifications</a:t>
            </a:r>
          </a:p>
        </p:txBody>
      </p:sp>
      <p:pic>
        <p:nvPicPr>
          <p:cNvPr id="36866" name="Picture 2" descr="C:\Users\Nortje\Pictures\Business LR (1)\shutterstock_111206210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900" y="1772816"/>
            <a:ext cx="3594100" cy="3632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389</a:t>
            </a:fld>
            <a:endParaRPr lang="en-ZA" dirty="0"/>
          </a:p>
        </p:txBody>
      </p:sp>
      <p:sp>
        <p:nvSpPr>
          <p:cNvPr id="5" name="Content Placeholder 4"/>
          <p:cNvSpPr>
            <a:spLocks noGrp="1"/>
          </p:cNvSpPr>
          <p:nvPr>
            <p:ph sz="quarter" idx="1"/>
          </p:nvPr>
        </p:nvSpPr>
        <p:spPr>
          <a:xfrm>
            <a:off x="467544" y="1413296"/>
            <a:ext cx="5619357" cy="4680000"/>
          </a:xfrm>
        </p:spPr>
        <p:txBody>
          <a:bodyPr/>
          <a:lstStyle/>
          <a:p>
            <a:r>
              <a:rPr lang="en-ZA" sz="2800" dirty="0"/>
              <a:t>Weaknesses in assessment arising from poor quality of unit standards and qualifications:</a:t>
            </a:r>
          </a:p>
          <a:p>
            <a:pPr marL="0" indent="0">
              <a:buNone/>
            </a:pPr>
            <a:endParaRPr lang="en-ZA" sz="2800" dirty="0"/>
          </a:p>
          <a:p>
            <a:pPr lvl="1"/>
            <a:r>
              <a:rPr lang="en-ZA" sz="2600" dirty="0"/>
              <a:t>need to be identified and </a:t>
            </a:r>
          </a:p>
          <a:p>
            <a:pPr lvl="1"/>
            <a:r>
              <a:rPr lang="en-ZA" sz="2600" dirty="0"/>
              <a:t>effective steps taken to inform the relevant ETQAs.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820472" cy="1008000"/>
          </a:xfrm>
        </p:spPr>
        <p:txBody>
          <a:bodyPr>
            <a:noAutofit/>
          </a:bodyPr>
          <a:lstStyle/>
          <a:p>
            <a:r>
              <a:rPr lang="en-GB" sz="3200" dirty="0"/>
              <a:t>Outcomes-Based and Other Forms of Assessment</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39</a:t>
            </a:fld>
            <a:endParaRPr lang="en-ZA" dirty="0"/>
          </a:p>
        </p:txBody>
      </p:sp>
      <p:sp>
        <p:nvSpPr>
          <p:cNvPr id="5" name="Content Placeholder 4"/>
          <p:cNvSpPr>
            <a:spLocks noGrp="1"/>
          </p:cNvSpPr>
          <p:nvPr>
            <p:ph sz="quarter" idx="1"/>
          </p:nvPr>
        </p:nvSpPr>
        <p:spPr>
          <a:xfrm>
            <a:off x="467544" y="1268760"/>
            <a:ext cx="8219256" cy="4824536"/>
          </a:xfrm>
        </p:spPr>
        <p:txBody>
          <a:bodyPr>
            <a:normAutofit/>
          </a:bodyPr>
          <a:lstStyle/>
          <a:p>
            <a:r>
              <a:rPr lang="en-ZA" sz="2800" dirty="0"/>
              <a:t>The National Qualifications Framework (NQF)</a:t>
            </a:r>
          </a:p>
          <a:p>
            <a:pPr marL="0" indent="0">
              <a:buNone/>
            </a:pPr>
            <a:endParaRPr lang="en-ZA" sz="2800" dirty="0"/>
          </a:p>
          <a:p>
            <a:pPr lvl="1"/>
            <a:r>
              <a:rPr lang="en-ZA" sz="2600" dirty="0"/>
              <a:t>Qualifications based on unit standards</a:t>
            </a:r>
          </a:p>
          <a:p>
            <a:pPr lvl="1"/>
            <a:r>
              <a:rPr lang="en-ZA" sz="2600" dirty="0"/>
              <a:t>Transform the education and training system </a:t>
            </a:r>
          </a:p>
          <a:p>
            <a:pPr lvl="1"/>
            <a:r>
              <a:rPr lang="en-ZA" sz="2600" dirty="0"/>
              <a:t>System through which learning is recognised</a:t>
            </a:r>
          </a:p>
          <a:p>
            <a:pPr lvl="1"/>
            <a:r>
              <a:rPr lang="en-ZA" sz="2600" dirty="0"/>
              <a:t>Support the principles of relevant and lifelong learning</a:t>
            </a:r>
          </a:p>
          <a:p>
            <a:pPr lvl="1"/>
            <a:r>
              <a:rPr lang="en-ZA" sz="2600" dirty="0"/>
              <a:t>Open up learning and career pathways</a:t>
            </a:r>
          </a:p>
          <a:p>
            <a:pPr lvl="1"/>
            <a:r>
              <a:rPr lang="en-ZA" sz="2600" dirty="0"/>
              <a:t>Provision for recognition of learning </a:t>
            </a:r>
          </a:p>
          <a:p>
            <a:pPr lvl="1"/>
            <a:r>
              <a:rPr lang="en-ZA" sz="2600" dirty="0"/>
              <a:t>Vehicle for learning throughout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390</a:t>
            </a:fld>
            <a:endParaRPr lang="en-ZA" dirty="0"/>
          </a:p>
        </p:txBody>
      </p:sp>
      <p:sp>
        <p:nvSpPr>
          <p:cNvPr id="8" name="Content Placeholder 4"/>
          <p:cNvSpPr txBox="1">
            <a:spLocks/>
          </p:cNvSpPr>
          <p:nvPr/>
        </p:nvSpPr>
        <p:spPr>
          <a:xfrm>
            <a:off x="2051720" y="2060848"/>
            <a:ext cx="6275040" cy="36724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800" b="1" i="1" dirty="0">
                <a:solidFill>
                  <a:srgbClr val="008080"/>
                </a:solidFill>
              </a:rPr>
              <a:t>Complete Formative Assessment Activity 5</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a:xfrm>
            <a:off x="467544" y="1413295"/>
            <a:ext cx="8219256" cy="4391969"/>
          </a:xfrm>
        </p:spPr>
        <p:txBody>
          <a:bodyPr>
            <a:noAutofit/>
          </a:bodyPr>
          <a:lstStyle/>
          <a:p>
            <a:pPr marL="0" indent="0">
              <a:buNone/>
            </a:pPr>
            <a:r>
              <a:rPr lang="en-ZA" sz="2800" b="1" dirty="0"/>
              <a:t>What Is a Portfolio?</a:t>
            </a:r>
          </a:p>
          <a:p>
            <a:pPr marL="0" indent="0">
              <a:buNone/>
            </a:pPr>
            <a:endParaRPr lang="en-US" sz="2400" b="1" dirty="0"/>
          </a:p>
          <a:p>
            <a:pPr marL="0" indent="0">
              <a:buNone/>
            </a:pPr>
            <a:r>
              <a:rPr lang="en-US" sz="2400" dirty="0"/>
              <a:t>Collection of Evidence that</a:t>
            </a:r>
          </a:p>
          <a:p>
            <a:pPr marL="0" indent="0">
              <a:buNone/>
            </a:pPr>
            <a:endParaRPr lang="en-US" sz="1600" dirty="0"/>
          </a:p>
          <a:p>
            <a:pPr lvl="0" fontAlgn="base"/>
            <a:r>
              <a:rPr lang="en-ZA" sz="2400" dirty="0">
                <a:effectLst>
                  <a:outerShdw sx="0" sy="0">
                    <a:srgbClr val="000000"/>
                  </a:outerShdw>
                </a:effectLst>
              </a:rPr>
              <a:t>Lists  </a:t>
            </a:r>
            <a:r>
              <a:rPr lang="en-ZA" sz="2400" b="1" dirty="0">
                <a:effectLst>
                  <a:outerShdw sx="0" sy="0">
                    <a:srgbClr val="000000"/>
                  </a:outerShdw>
                </a:effectLst>
              </a:rPr>
              <a:t>criteria</a:t>
            </a:r>
            <a:r>
              <a:rPr lang="en-ZA" sz="2400" dirty="0">
                <a:effectLst>
                  <a:outerShdw sx="0" sy="0">
                    <a:srgbClr val="000000"/>
                  </a:outerShdw>
                </a:effectLst>
              </a:rPr>
              <a:t> for proving  competence;</a:t>
            </a:r>
            <a:endParaRPr lang="en-US" sz="2400" dirty="0">
              <a:effectLst>
                <a:outerShdw sx="0" sy="0">
                  <a:srgbClr val="000000"/>
                </a:outerShdw>
              </a:effectLst>
            </a:endParaRPr>
          </a:p>
          <a:p>
            <a:pPr lvl="0" fontAlgn="base"/>
            <a:r>
              <a:rPr lang="en-ZA" sz="2400" dirty="0">
                <a:effectLst>
                  <a:outerShdw sx="0" sy="0">
                    <a:srgbClr val="000000"/>
                  </a:outerShdw>
                </a:effectLst>
              </a:rPr>
              <a:t>Provides </a:t>
            </a:r>
            <a:r>
              <a:rPr lang="en-ZA" sz="2400" b="1" dirty="0">
                <a:effectLst>
                  <a:outerShdw sx="0" sy="0">
                    <a:srgbClr val="000000"/>
                  </a:outerShdw>
                </a:effectLst>
              </a:rPr>
              <a:t>evidence</a:t>
            </a:r>
            <a:r>
              <a:rPr lang="en-ZA" sz="2400" dirty="0">
                <a:effectLst>
                  <a:outerShdw sx="0" sy="0">
                    <a:srgbClr val="000000"/>
                  </a:outerShdw>
                </a:effectLst>
              </a:rPr>
              <a:t> that you meet criteria; </a:t>
            </a:r>
            <a:endParaRPr lang="en-US" sz="2400" dirty="0">
              <a:effectLst>
                <a:outerShdw sx="0" sy="0">
                  <a:srgbClr val="000000"/>
                </a:outerShdw>
              </a:effectLst>
            </a:endParaRPr>
          </a:p>
          <a:p>
            <a:pPr lvl="0" fontAlgn="base"/>
            <a:r>
              <a:rPr lang="en-ZA" sz="2400" dirty="0">
                <a:effectLst>
                  <a:outerShdw sx="0" sy="0">
                    <a:srgbClr val="000000"/>
                  </a:outerShdw>
                </a:effectLst>
              </a:rPr>
              <a:t>Is </a:t>
            </a:r>
            <a:r>
              <a:rPr lang="en-ZA" sz="2400" b="1" dirty="0">
                <a:effectLst>
                  <a:outerShdw sx="0" sy="0">
                    <a:srgbClr val="000000"/>
                  </a:outerShdw>
                </a:effectLst>
              </a:rPr>
              <a:t>organised</a:t>
            </a:r>
            <a:r>
              <a:rPr lang="en-ZA" sz="2400" dirty="0">
                <a:effectLst>
                  <a:outerShdw sx="0" sy="0">
                    <a:srgbClr val="000000"/>
                  </a:outerShdw>
                </a:effectLst>
              </a:rPr>
              <a:t> to enable  assessor to </a:t>
            </a:r>
            <a:r>
              <a:rPr lang="en-ZA" sz="2400" b="1" dirty="0">
                <a:effectLst>
                  <a:outerShdw sx="0" sy="0">
                    <a:srgbClr val="000000"/>
                  </a:outerShdw>
                </a:effectLst>
              </a:rPr>
              <a:t>evaluate</a:t>
            </a:r>
            <a:r>
              <a:rPr lang="en-ZA" sz="2400" dirty="0">
                <a:effectLst>
                  <a:outerShdw sx="0" sy="0">
                    <a:srgbClr val="000000"/>
                  </a:outerShdw>
                </a:effectLst>
              </a:rPr>
              <a:t> </a:t>
            </a:r>
            <a:r>
              <a:rPr lang="en-ZA" sz="2400" b="1" dirty="0">
                <a:effectLst>
                  <a:outerShdw sx="0" sy="0">
                    <a:srgbClr val="000000"/>
                  </a:outerShdw>
                </a:effectLst>
              </a:rPr>
              <a:t>evidence</a:t>
            </a:r>
            <a:r>
              <a:rPr lang="en-ZA" sz="2400" dirty="0">
                <a:effectLst>
                  <a:outerShdw sx="0" sy="0">
                    <a:srgbClr val="000000"/>
                  </a:outerShdw>
                </a:effectLst>
              </a:rPr>
              <a:t> against  criteria.</a:t>
            </a:r>
            <a:endParaRPr lang="en-US" sz="2400" dirty="0">
              <a:effectLst>
                <a:outerShdw sx="0" sy="0">
                  <a:srgbClr val="000000"/>
                </a:outerShdw>
              </a:effectLst>
            </a:endParaRPr>
          </a:p>
          <a:p>
            <a:pPr marL="0" indent="0">
              <a:buNone/>
            </a:pPr>
            <a:endParaRPr lang="en-ZA" sz="2400" dirty="0"/>
          </a:p>
        </p:txBody>
      </p:sp>
      <p:pic>
        <p:nvPicPr>
          <p:cNvPr id="2050"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653136"/>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6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NQF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40</a:t>
            </a:fld>
            <a:endParaRPr lang="en-ZA" dirty="0"/>
          </a:p>
        </p:txBody>
      </p:sp>
      <p:sp>
        <p:nvSpPr>
          <p:cNvPr id="5" name="Content Placeholder 4"/>
          <p:cNvSpPr>
            <a:spLocks noGrp="1"/>
          </p:cNvSpPr>
          <p:nvPr>
            <p:ph sz="quarter" idx="1"/>
          </p:nvPr>
        </p:nvSpPr>
        <p:spPr>
          <a:xfrm>
            <a:off x="1567466" y="2124160"/>
            <a:ext cx="6964974" cy="389712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lnSpcReduction="10000"/>
          </a:bodyPr>
          <a:lstStyle/>
          <a:p>
            <a:pPr marL="0" indent="0">
              <a:lnSpc>
                <a:spcPct val="150000"/>
              </a:lnSpc>
              <a:buNone/>
            </a:pPr>
            <a:r>
              <a:rPr lang="en-ZA" sz="2400" b="1" i="1" dirty="0"/>
              <a:t>The NQF </a:t>
            </a:r>
          </a:p>
          <a:p>
            <a:pPr>
              <a:lnSpc>
                <a:spcPct val="150000"/>
              </a:lnSpc>
            </a:pPr>
            <a:r>
              <a:rPr lang="en-ZA" sz="2400" b="1" i="1" dirty="0"/>
              <a:t>is a mechanism for </a:t>
            </a:r>
            <a:r>
              <a:rPr lang="en-ZA" sz="2400" b="1" i="1" u="sng" dirty="0"/>
              <a:t>registering standards </a:t>
            </a:r>
            <a:r>
              <a:rPr lang="en-ZA" sz="2400" b="1" i="1" dirty="0"/>
              <a:t>and </a:t>
            </a:r>
            <a:r>
              <a:rPr lang="en-ZA" sz="2400" b="1" i="1" u="sng" dirty="0"/>
              <a:t>qualifications</a:t>
            </a:r>
            <a:r>
              <a:rPr lang="en-ZA" sz="2400" b="1" i="1" dirty="0"/>
              <a:t>. </a:t>
            </a:r>
          </a:p>
          <a:p>
            <a:pPr>
              <a:lnSpc>
                <a:spcPct val="150000"/>
              </a:lnSpc>
            </a:pPr>
            <a:r>
              <a:rPr lang="en-ZA" sz="2400" b="1" i="1" dirty="0"/>
              <a:t>helps </a:t>
            </a:r>
            <a:r>
              <a:rPr lang="en-ZA" sz="2400" b="1" i="1" u="sng" dirty="0"/>
              <a:t>standardise</a:t>
            </a:r>
            <a:r>
              <a:rPr lang="en-ZA" sz="2400" b="1" i="1" dirty="0"/>
              <a:t> qualifications across the board by establishing and monitoring standards for the various sectors, through Standards Generating Bodies (SGBs)</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NQF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sp>
        <p:nvSpPr>
          <p:cNvPr id="5" name="Content Placeholder 4"/>
          <p:cNvSpPr>
            <a:spLocks noGrp="1"/>
          </p:cNvSpPr>
          <p:nvPr>
            <p:ph sz="quarter" idx="1"/>
          </p:nvPr>
        </p:nvSpPr>
        <p:spPr>
          <a:xfrm>
            <a:off x="1331640" y="2124160"/>
            <a:ext cx="7200800"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pPr marL="0" indent="0">
              <a:lnSpc>
                <a:spcPct val="150000"/>
              </a:lnSpc>
              <a:buNone/>
            </a:pPr>
            <a:r>
              <a:rPr lang="en-ZA" sz="2400" b="1" i="1" dirty="0"/>
              <a:t>The NQF </a:t>
            </a:r>
          </a:p>
          <a:p>
            <a:pPr>
              <a:lnSpc>
                <a:spcPct val="150000"/>
              </a:lnSpc>
            </a:pPr>
            <a:r>
              <a:rPr lang="en-ZA" sz="2400" b="1" i="1" dirty="0"/>
              <a:t>is a </a:t>
            </a:r>
            <a:r>
              <a:rPr lang="en-ZA" sz="2400" b="1" i="1" u="sng" dirty="0"/>
              <a:t>framework of qualifications </a:t>
            </a:r>
            <a:r>
              <a:rPr lang="en-ZA" sz="2400" b="1" i="1" dirty="0"/>
              <a:t>that </a:t>
            </a:r>
            <a:r>
              <a:rPr lang="en-ZA" sz="2400" b="1" i="1" u="sng" dirty="0"/>
              <a:t>organises </a:t>
            </a:r>
            <a:r>
              <a:rPr lang="en-ZA" sz="2400" b="1" i="1" dirty="0"/>
              <a:t>and </a:t>
            </a:r>
            <a:r>
              <a:rPr lang="en-ZA" sz="2400" b="1" i="1" u="sng" dirty="0"/>
              <a:t>classifies</a:t>
            </a:r>
            <a:r>
              <a:rPr lang="en-ZA" sz="2400" b="1" i="1" dirty="0"/>
              <a:t> qualifications and competencies in South Africa. </a:t>
            </a:r>
          </a:p>
          <a:p>
            <a:pPr>
              <a:lnSpc>
                <a:spcPct val="150000"/>
              </a:lnSpc>
            </a:pPr>
            <a:r>
              <a:rPr lang="en-ZA" sz="2400" b="1" i="1" dirty="0"/>
              <a:t>consists of </a:t>
            </a:r>
            <a:r>
              <a:rPr lang="en-ZA" sz="2400" b="1" i="1" u="sng" dirty="0"/>
              <a:t>registered unit standards </a:t>
            </a:r>
            <a:r>
              <a:rPr lang="en-ZA" sz="2400" b="1" i="1" dirty="0"/>
              <a:t>and </a:t>
            </a:r>
            <a:r>
              <a:rPr lang="en-ZA" sz="2400" b="1" i="1" u="sng" dirty="0"/>
              <a:t>qualifications</a:t>
            </a:r>
            <a:r>
              <a:rPr lang="en-ZA" sz="2400" b="1" i="1" dirty="0"/>
              <a:t> at </a:t>
            </a:r>
            <a:r>
              <a:rPr lang="en-ZA" sz="2400" b="1" i="1" u="sng" dirty="0"/>
              <a:t>ten levels </a:t>
            </a:r>
            <a:r>
              <a:rPr lang="en-ZA" sz="2400" b="1" i="1" dirty="0"/>
              <a:t>of learning.</a:t>
            </a:r>
            <a:endParaRPr lang="en-ZA" sz="2200" b="1" i="1" dirty="0">
              <a:latin typeface="+mn-lt"/>
            </a:endParaRP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extLst>
      <p:ext uri="{BB962C8B-B14F-4D97-AF65-F5344CB8AC3E}">
        <p14:creationId xmlns:p14="http://schemas.microsoft.com/office/powerpoint/2010/main" val="187388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importance of the NQF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42</a:t>
            </a:fld>
            <a:endParaRPr lang="en-ZA" dirty="0"/>
          </a:p>
        </p:txBody>
      </p:sp>
      <p:sp>
        <p:nvSpPr>
          <p:cNvPr id="5" name="Content Placeholder 4"/>
          <p:cNvSpPr>
            <a:spLocks noGrp="1"/>
          </p:cNvSpPr>
          <p:nvPr>
            <p:ph sz="quarter" idx="1"/>
          </p:nvPr>
        </p:nvSpPr>
        <p:spPr>
          <a:xfrm>
            <a:off x="467544" y="1484784"/>
            <a:ext cx="8219256" cy="4680000"/>
          </a:xfrm>
        </p:spPr>
        <p:txBody>
          <a:bodyPr>
            <a:normAutofit/>
          </a:bodyPr>
          <a:lstStyle/>
          <a:p>
            <a:r>
              <a:rPr lang="en-ZA" sz="2800" dirty="0"/>
              <a:t>Recording learner achievement and progress</a:t>
            </a:r>
          </a:p>
          <a:p>
            <a:r>
              <a:rPr lang="en-ZA" sz="2800" dirty="0"/>
              <a:t>Workforce of knowledgeable and skilled individuals who are employable</a:t>
            </a:r>
          </a:p>
          <a:p>
            <a:r>
              <a:rPr lang="en-ZA" sz="2800" dirty="0"/>
              <a:t>Workforce - adaptable and able to change career paths as needed</a:t>
            </a:r>
          </a:p>
          <a:p>
            <a:r>
              <a:rPr lang="en-ZA" sz="2800" dirty="0"/>
              <a:t>Progress along a road of lifelong learning</a:t>
            </a:r>
          </a:p>
        </p:txBody>
      </p:sp>
      <p:pic>
        <p:nvPicPr>
          <p:cNvPr id="5122" name="Picture 2" descr="C:\Users\Nortje\Pictures\Business LR (1)\Business LR (1)\shutterstock_79101481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293096"/>
            <a:ext cx="3134618" cy="2138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Objectives and principles of the NQF</a:t>
            </a:r>
          </a:p>
        </p:txBody>
      </p:sp>
      <p:pic>
        <p:nvPicPr>
          <p:cNvPr id="6146" name="Picture 2" descr="C:\Users\Nortje\Pictures\Business LR (1)\New folder\Business LR - New 20130421\9455936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388122"/>
            <a:ext cx="3528392" cy="23539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43</a:t>
            </a:fld>
            <a:endParaRPr lang="en-ZA" dirty="0"/>
          </a:p>
        </p:txBody>
      </p:sp>
      <p:sp>
        <p:nvSpPr>
          <p:cNvPr id="5" name="Content Placeholder 4"/>
          <p:cNvSpPr>
            <a:spLocks noGrp="1"/>
          </p:cNvSpPr>
          <p:nvPr>
            <p:ph sz="quarter" idx="1"/>
          </p:nvPr>
        </p:nvSpPr>
        <p:spPr/>
        <p:txBody>
          <a:bodyPr>
            <a:normAutofit/>
          </a:bodyPr>
          <a:lstStyle/>
          <a:p>
            <a:r>
              <a:rPr lang="en-ZA" sz="2800" b="1" dirty="0"/>
              <a:t>NQF objectives as set out in the SAQA Act are to:</a:t>
            </a:r>
          </a:p>
          <a:p>
            <a:pPr marL="0" indent="0">
              <a:buNone/>
            </a:pPr>
            <a:endParaRPr lang="en-ZA" dirty="0"/>
          </a:p>
          <a:p>
            <a:pPr lvl="1"/>
            <a:r>
              <a:rPr lang="en-ZA" sz="2600" dirty="0"/>
              <a:t>create integrated national framework for learning achievements; </a:t>
            </a:r>
          </a:p>
          <a:p>
            <a:pPr lvl="1"/>
            <a:r>
              <a:rPr lang="en-ZA" sz="2600" dirty="0"/>
              <a:t>facilitate access to, and mobility and progression within, education, training and career paths; </a:t>
            </a:r>
          </a:p>
          <a:p>
            <a:pPr lvl="1"/>
            <a:r>
              <a:rPr lang="en-ZA" sz="2600" dirty="0"/>
              <a:t>enhance  quality of education and training;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Objectives and principles of the NQF</a:t>
            </a:r>
          </a:p>
        </p:txBody>
      </p:sp>
      <p:pic>
        <p:nvPicPr>
          <p:cNvPr id="7170" name="Picture 2" descr="C:\Users\Nortje\Pictures\Business LR (1)\New folder\Business LR - New 20130421\shutterstock_110904479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245923"/>
            <a:ext cx="2888578" cy="23032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44</a:t>
            </a:fld>
            <a:endParaRPr lang="en-ZA" dirty="0"/>
          </a:p>
        </p:txBody>
      </p:sp>
      <p:sp>
        <p:nvSpPr>
          <p:cNvPr id="5" name="Content Placeholder 4"/>
          <p:cNvSpPr>
            <a:spLocks noGrp="1"/>
          </p:cNvSpPr>
          <p:nvPr>
            <p:ph sz="quarter" idx="1"/>
          </p:nvPr>
        </p:nvSpPr>
        <p:spPr/>
        <p:txBody>
          <a:bodyPr>
            <a:normAutofit/>
          </a:bodyPr>
          <a:lstStyle/>
          <a:p>
            <a:r>
              <a:rPr lang="en-ZA" sz="2800" b="1" dirty="0"/>
              <a:t>NQF objectives as set out in the SAQA Act are to:</a:t>
            </a:r>
          </a:p>
          <a:p>
            <a:pPr marL="0" indent="0">
              <a:buNone/>
            </a:pPr>
            <a:endParaRPr lang="en-ZA" dirty="0"/>
          </a:p>
          <a:p>
            <a:pPr lvl="1"/>
            <a:r>
              <a:rPr lang="en-ZA" sz="2600" dirty="0"/>
              <a:t>accelerate redress of past unfair discrimination in education, training and employment opportunities</a:t>
            </a:r>
          </a:p>
          <a:p>
            <a:pPr lvl="1"/>
            <a:r>
              <a:rPr lang="en-ZA" sz="2600" dirty="0"/>
              <a:t>contribute to  full personal development of each learner and social and economic development of nation at large. </a:t>
            </a:r>
          </a:p>
          <a:p>
            <a:endParaRPr lang="en-ZA" dirty="0"/>
          </a:p>
        </p:txBody>
      </p:sp>
    </p:spTree>
    <p:extLst>
      <p:ext uri="{BB962C8B-B14F-4D97-AF65-F5344CB8AC3E}">
        <p14:creationId xmlns:p14="http://schemas.microsoft.com/office/powerpoint/2010/main" val="26897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Principles of the NQF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45</a:t>
            </a:fld>
            <a:endParaRPr lang="en-ZA" dirty="0"/>
          </a:p>
        </p:txBody>
      </p:sp>
      <p:sp>
        <p:nvSpPr>
          <p:cNvPr id="5" name="Content Placeholder 4"/>
          <p:cNvSpPr>
            <a:spLocks noGrp="1"/>
          </p:cNvSpPr>
          <p:nvPr>
            <p:ph sz="half" idx="2"/>
          </p:nvPr>
        </p:nvSpPr>
        <p:spPr>
          <a:xfrm>
            <a:off x="467544" y="1412776"/>
            <a:ext cx="4320480" cy="4505300"/>
          </a:xfrm>
        </p:spPr>
        <p:txBody>
          <a:bodyPr>
            <a:noAutofit/>
          </a:bodyPr>
          <a:lstStyle/>
          <a:p>
            <a:pPr lvl="1" fontAlgn="base">
              <a:lnSpc>
                <a:spcPct val="150000"/>
              </a:lnSpc>
            </a:pPr>
            <a:r>
              <a:rPr lang="en-GB" sz="2600" dirty="0"/>
              <a:t>Integration</a:t>
            </a:r>
            <a:endParaRPr lang="en-ZA" sz="2600" dirty="0"/>
          </a:p>
          <a:p>
            <a:pPr lvl="1" fontAlgn="base">
              <a:lnSpc>
                <a:spcPct val="150000"/>
              </a:lnSpc>
            </a:pPr>
            <a:r>
              <a:rPr lang="en-GB" sz="2600" dirty="0"/>
              <a:t>Relevance</a:t>
            </a:r>
            <a:endParaRPr lang="en-ZA" sz="2600" dirty="0"/>
          </a:p>
          <a:p>
            <a:pPr lvl="1" fontAlgn="base">
              <a:lnSpc>
                <a:spcPct val="150000"/>
              </a:lnSpc>
            </a:pPr>
            <a:r>
              <a:rPr lang="en-GB" sz="2600" dirty="0"/>
              <a:t>Credibility</a:t>
            </a:r>
            <a:endParaRPr lang="en-ZA" sz="2600" dirty="0"/>
          </a:p>
          <a:p>
            <a:pPr lvl="1" fontAlgn="base">
              <a:lnSpc>
                <a:spcPct val="150000"/>
              </a:lnSpc>
            </a:pPr>
            <a:r>
              <a:rPr lang="en-GB" sz="2600" dirty="0"/>
              <a:t>Coherence</a:t>
            </a:r>
            <a:endParaRPr lang="en-ZA" sz="2600" dirty="0"/>
          </a:p>
          <a:p>
            <a:pPr lvl="1" fontAlgn="base">
              <a:lnSpc>
                <a:spcPct val="150000"/>
              </a:lnSpc>
            </a:pPr>
            <a:r>
              <a:rPr lang="en-GB" sz="2600" dirty="0"/>
              <a:t>Flexibility</a:t>
            </a:r>
            <a:endParaRPr lang="en-ZA" sz="2600" dirty="0"/>
          </a:p>
          <a:p>
            <a:pPr lvl="1" fontAlgn="base">
              <a:lnSpc>
                <a:spcPct val="150000"/>
              </a:lnSpc>
            </a:pPr>
            <a:r>
              <a:rPr lang="en-GB" sz="2600" dirty="0"/>
              <a:t>Standards-based</a:t>
            </a:r>
          </a:p>
        </p:txBody>
      </p:sp>
      <p:pic>
        <p:nvPicPr>
          <p:cNvPr id="2050" name="Picture 2" descr="C:\Users\Nortje\Pictures\Business LR (2)\Business LR (1)\shutterstock_99449399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124744"/>
            <a:ext cx="3594100" cy="488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Principles of the NQF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46</a:t>
            </a:fld>
            <a:endParaRPr lang="en-ZA" dirty="0"/>
          </a:p>
        </p:txBody>
      </p:sp>
      <p:sp>
        <p:nvSpPr>
          <p:cNvPr id="9" name="Content Placeholder 8"/>
          <p:cNvSpPr>
            <a:spLocks noGrp="1"/>
          </p:cNvSpPr>
          <p:nvPr>
            <p:ph sz="half" idx="4"/>
          </p:nvPr>
        </p:nvSpPr>
        <p:spPr>
          <a:xfrm>
            <a:off x="467544" y="1412776"/>
            <a:ext cx="3960000" cy="4536504"/>
          </a:xfrm>
        </p:spPr>
        <p:txBody>
          <a:bodyPr>
            <a:noAutofit/>
          </a:bodyPr>
          <a:lstStyle/>
          <a:p>
            <a:pPr lvl="1" fontAlgn="base">
              <a:lnSpc>
                <a:spcPct val="150000"/>
              </a:lnSpc>
            </a:pPr>
            <a:r>
              <a:rPr lang="en-GB" sz="2600" dirty="0"/>
              <a:t>Legitimacy</a:t>
            </a:r>
            <a:endParaRPr lang="en-ZA" sz="2600" dirty="0"/>
          </a:p>
          <a:p>
            <a:pPr lvl="1" fontAlgn="base">
              <a:lnSpc>
                <a:spcPct val="150000"/>
              </a:lnSpc>
            </a:pPr>
            <a:r>
              <a:rPr lang="en-GB" sz="2600" dirty="0"/>
              <a:t>Accessibility</a:t>
            </a:r>
            <a:endParaRPr lang="en-ZA" sz="2600" dirty="0"/>
          </a:p>
          <a:p>
            <a:pPr lvl="1" fontAlgn="base">
              <a:lnSpc>
                <a:spcPct val="150000"/>
              </a:lnSpc>
            </a:pPr>
            <a:r>
              <a:rPr lang="en-GB" sz="2600" dirty="0"/>
              <a:t>Articulation</a:t>
            </a:r>
            <a:endParaRPr lang="en-ZA" sz="2600" dirty="0"/>
          </a:p>
          <a:p>
            <a:pPr lvl="1" fontAlgn="base">
              <a:lnSpc>
                <a:spcPct val="150000"/>
              </a:lnSpc>
            </a:pPr>
            <a:r>
              <a:rPr lang="en-GB" sz="2600" dirty="0"/>
              <a:t>Progression</a:t>
            </a:r>
            <a:endParaRPr lang="en-ZA" sz="2600" dirty="0"/>
          </a:p>
          <a:p>
            <a:pPr lvl="1" fontAlgn="base">
              <a:lnSpc>
                <a:spcPct val="150000"/>
              </a:lnSpc>
            </a:pPr>
            <a:r>
              <a:rPr lang="en-GB" sz="2600" dirty="0"/>
              <a:t>Portability</a:t>
            </a:r>
            <a:endParaRPr lang="en-ZA" sz="2600" dirty="0"/>
          </a:p>
          <a:p>
            <a:pPr lvl="1" fontAlgn="base">
              <a:lnSpc>
                <a:spcPct val="150000"/>
              </a:lnSpc>
            </a:pPr>
            <a:r>
              <a:rPr lang="en-GB" sz="2600" dirty="0"/>
              <a:t>RPL</a:t>
            </a:r>
            <a:endParaRPr lang="en-ZA" sz="2600" dirty="0"/>
          </a:p>
          <a:p>
            <a:pPr lvl="1" fontAlgn="base">
              <a:lnSpc>
                <a:spcPct val="150000"/>
              </a:lnSpc>
            </a:pPr>
            <a:r>
              <a:rPr lang="en-GB" sz="2600" dirty="0"/>
              <a:t>Guidance for learners</a:t>
            </a:r>
            <a:endParaRPr lang="en-ZA" sz="2600" dirty="0"/>
          </a:p>
          <a:p>
            <a:endParaRPr lang="en-ZA" dirty="0"/>
          </a:p>
        </p:txBody>
      </p:sp>
      <p:pic>
        <p:nvPicPr>
          <p:cNvPr id="3074" name="Picture 2" descr="C:\Users\Nortje\Pictures\Business LR (2)\Business LR (1)\shutterstock_99449399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364" y="976354"/>
            <a:ext cx="3594100" cy="488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76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47</a:t>
            </a:fld>
            <a:endParaRPr lang="en-ZA" dirty="0"/>
          </a:p>
        </p:txBody>
      </p:sp>
      <p:sp>
        <p:nvSpPr>
          <p:cNvPr id="5" name="Content Placeholder 4"/>
          <p:cNvSpPr>
            <a:spLocks noGrp="1"/>
          </p:cNvSpPr>
          <p:nvPr>
            <p:ph sz="quarter" idx="1"/>
          </p:nvPr>
        </p:nvSpPr>
        <p:spPr>
          <a:xfrm>
            <a:off x="2971800" y="1988840"/>
            <a:ext cx="5715000" cy="4107160"/>
          </a:xfrm>
        </p:spPr>
        <p:txBody>
          <a:bodyPr/>
          <a:lstStyle/>
          <a:p>
            <a:r>
              <a:rPr lang="en-ZA" b="1" dirty="0"/>
              <a:t>Team up with a colleague/another learner Discuss the NQF, the purpose, goal and principles.</a:t>
            </a:r>
          </a:p>
          <a:p>
            <a:r>
              <a:rPr lang="en-ZA" b="1" dirty="0"/>
              <a:t>Take notes during your discussion.</a:t>
            </a:r>
            <a:endParaRPr lang="en-ZA" dirty="0"/>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14842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NQF Levels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46307376"/>
              </p:ext>
            </p:extLst>
          </p:nvPr>
        </p:nvGraphicFramePr>
        <p:xfrm>
          <a:off x="467544" y="1412776"/>
          <a:ext cx="8218488" cy="485140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3393952">
                  <a:extLst>
                    <a:ext uri="{9D8B030D-6E8A-4147-A177-3AD203B41FA5}">
                      <a16:colId xmlns:a16="http://schemas.microsoft.com/office/drawing/2014/main" val="20002"/>
                    </a:ext>
                  </a:extLst>
                </a:gridCol>
              </a:tblGrid>
              <a:tr h="370840">
                <a:tc>
                  <a:txBody>
                    <a:bodyPr/>
                    <a:lstStyle/>
                    <a:p>
                      <a:pPr algn="ctr" fontAlgn="base" hangingPunct="0">
                        <a:lnSpc>
                          <a:spcPct val="100000"/>
                        </a:lnSpc>
                        <a:spcBef>
                          <a:spcPts val="20"/>
                        </a:spcBef>
                        <a:spcAft>
                          <a:spcPts val="20"/>
                        </a:spcAft>
                      </a:pPr>
                      <a:r>
                        <a:rPr lang="en-ZA" sz="1800" b="1" dirty="0">
                          <a:solidFill>
                            <a:schemeClr val="bg1"/>
                          </a:solidFill>
                          <a:effectLst/>
                          <a:latin typeface="Calibri"/>
                          <a:ea typeface="SimSun"/>
                        </a:rPr>
                        <a:t>NQF level</a:t>
                      </a:r>
                      <a:endParaRPr lang="en-ZA" sz="1800" dirty="0">
                        <a:solidFill>
                          <a:schemeClr val="bg1"/>
                        </a:solidFill>
                        <a:effectLst/>
                        <a:latin typeface="Times New Roman"/>
                        <a:ea typeface="SimSun"/>
                      </a:endParaRPr>
                    </a:p>
                  </a:txBody>
                  <a:tcPr marL="45720" marR="45720"/>
                </a:tc>
                <a:tc>
                  <a:txBody>
                    <a:bodyPr/>
                    <a:lstStyle/>
                    <a:p>
                      <a:pPr algn="ctr" fontAlgn="base" hangingPunct="0">
                        <a:lnSpc>
                          <a:spcPct val="100000"/>
                        </a:lnSpc>
                        <a:spcBef>
                          <a:spcPts val="20"/>
                        </a:spcBef>
                        <a:spcAft>
                          <a:spcPts val="20"/>
                        </a:spcAft>
                      </a:pPr>
                      <a:r>
                        <a:rPr lang="en-ZA" sz="1800" b="1" dirty="0">
                          <a:solidFill>
                            <a:schemeClr val="bg1"/>
                          </a:solidFill>
                          <a:effectLst/>
                          <a:latin typeface="Calibri"/>
                          <a:ea typeface="SimSun"/>
                        </a:rPr>
                        <a:t>Description</a:t>
                      </a:r>
                      <a:endParaRPr lang="en-ZA" sz="1800" dirty="0">
                        <a:solidFill>
                          <a:schemeClr val="bg1"/>
                        </a:solidFill>
                        <a:effectLst/>
                        <a:latin typeface="Times New Roman"/>
                        <a:ea typeface="SimSun"/>
                      </a:endParaRPr>
                    </a:p>
                  </a:txBody>
                  <a:tcPr marL="45720" marR="45720"/>
                </a:tc>
                <a:tc>
                  <a:txBody>
                    <a:bodyPr/>
                    <a:lstStyle/>
                    <a:p>
                      <a:pPr algn="ctr">
                        <a:lnSpc>
                          <a:spcPct val="100000"/>
                        </a:lnSpc>
                        <a:spcBef>
                          <a:spcPts val="20"/>
                        </a:spcBef>
                        <a:spcAft>
                          <a:spcPts val="20"/>
                        </a:spcAft>
                      </a:pPr>
                      <a:r>
                        <a:rPr lang="en-ZA" dirty="0">
                          <a:solidFill>
                            <a:schemeClr val="bg1"/>
                          </a:solidFill>
                        </a:rPr>
                        <a:t>Bands</a:t>
                      </a:r>
                    </a:p>
                  </a:txBody>
                  <a:tcPr marL="45720" marR="45720"/>
                </a:tc>
                <a:extLst>
                  <a:ext uri="{0D108BD9-81ED-4DB2-BD59-A6C34878D82A}">
                    <a16:rowId xmlns:a16="http://schemas.microsoft.com/office/drawing/2014/main" val="10000"/>
                  </a:ext>
                </a:extLst>
              </a:tr>
              <a:tr h="370840">
                <a:tc>
                  <a:txBody>
                    <a:bodyPr/>
                    <a:lstStyle/>
                    <a:p>
                      <a:pPr algn="ctr" fontAlgn="base" hangingPunct="0">
                        <a:lnSpc>
                          <a:spcPct val="100000"/>
                        </a:lnSpc>
                        <a:spcBef>
                          <a:spcPts val="20"/>
                        </a:spcBef>
                        <a:spcAft>
                          <a:spcPts val="20"/>
                        </a:spcAft>
                      </a:pPr>
                      <a:r>
                        <a:rPr lang="en-ZA" sz="1800" b="1" dirty="0">
                          <a:solidFill>
                            <a:schemeClr val="tx2"/>
                          </a:solidFill>
                          <a:effectLst/>
                          <a:latin typeface="Calibri"/>
                          <a:ea typeface="SimSun"/>
                        </a:rPr>
                        <a:t>1</a:t>
                      </a:r>
                      <a:endParaRPr lang="en-ZA" sz="1800" b="1" dirty="0">
                        <a:solidFill>
                          <a:schemeClr val="tx2"/>
                        </a:solidFill>
                        <a:effectLst/>
                        <a:latin typeface="Times New Roman"/>
                        <a:ea typeface="SimSun"/>
                      </a:endParaRPr>
                    </a:p>
                  </a:txBody>
                  <a:tcPr marL="45720" marR="45720" anchor="ctr"/>
                </a:tc>
                <a:tc>
                  <a:txBody>
                    <a:bodyPr/>
                    <a:lstStyle/>
                    <a:p>
                      <a:pPr marL="285750" indent="-285750" algn="l" fontAlgn="base" hangingPunct="0">
                        <a:lnSpc>
                          <a:spcPct val="150000"/>
                        </a:lnSpc>
                        <a:spcBef>
                          <a:spcPts val="20"/>
                        </a:spcBef>
                        <a:spcAft>
                          <a:spcPts val="20"/>
                        </a:spcAft>
                        <a:buFont typeface="Arial" panose="020B0604020202020204" pitchFamily="34" charset="0"/>
                        <a:buChar char="•"/>
                      </a:pPr>
                      <a:r>
                        <a:rPr lang="en-ZA" sz="1800" b="1" dirty="0">
                          <a:solidFill>
                            <a:schemeClr val="tx2"/>
                          </a:solidFill>
                          <a:effectLst/>
                          <a:latin typeface="Calibri"/>
                          <a:ea typeface="SimSun"/>
                        </a:rPr>
                        <a:t>Grade 9</a:t>
                      </a:r>
                      <a:endParaRPr lang="en-ZA" sz="1800" b="1" dirty="0">
                        <a:solidFill>
                          <a:schemeClr val="tx2"/>
                        </a:solidFill>
                        <a:effectLst/>
                        <a:latin typeface="Times New Roman"/>
                        <a:ea typeface="SimSun"/>
                      </a:endParaRPr>
                    </a:p>
                  </a:txBody>
                  <a:tcPr marL="45720" marR="45720"/>
                </a:tc>
                <a:tc rowSpan="2">
                  <a:txBody>
                    <a:bodyPr/>
                    <a:lstStyle/>
                    <a:p>
                      <a:pPr>
                        <a:lnSpc>
                          <a:spcPct val="100000"/>
                        </a:lnSpc>
                        <a:spcBef>
                          <a:spcPts val="20"/>
                        </a:spcBef>
                        <a:spcAft>
                          <a:spcPts val="20"/>
                        </a:spcAft>
                      </a:pPr>
                      <a:r>
                        <a:rPr lang="en-ZA" sz="1800" b="1" dirty="0">
                          <a:solidFill>
                            <a:schemeClr val="tx2"/>
                          </a:solidFill>
                        </a:rPr>
                        <a:t>General and Further Education Band</a:t>
                      </a:r>
                    </a:p>
                  </a:txBody>
                  <a:tcPr marL="45720" marR="45720" anchor="ctr"/>
                </a:tc>
                <a:extLst>
                  <a:ext uri="{0D108BD9-81ED-4DB2-BD59-A6C34878D82A}">
                    <a16:rowId xmlns:a16="http://schemas.microsoft.com/office/drawing/2014/main" val="10001"/>
                  </a:ext>
                </a:extLst>
              </a:tr>
              <a:tr h="370840">
                <a:tc>
                  <a:txBody>
                    <a:bodyPr/>
                    <a:lstStyle/>
                    <a:p>
                      <a:pPr algn="ctr" fontAlgn="base" hangingPunct="0">
                        <a:lnSpc>
                          <a:spcPct val="100000"/>
                        </a:lnSpc>
                        <a:spcBef>
                          <a:spcPts val="20"/>
                        </a:spcBef>
                        <a:spcAft>
                          <a:spcPts val="20"/>
                        </a:spcAft>
                      </a:pPr>
                      <a:r>
                        <a:rPr lang="en-ZA" sz="1800" b="1" dirty="0">
                          <a:solidFill>
                            <a:schemeClr val="tx2"/>
                          </a:solidFill>
                          <a:effectLst/>
                          <a:latin typeface="Calibri"/>
                          <a:ea typeface="SimSun"/>
                        </a:rPr>
                        <a:t>2</a:t>
                      </a:r>
                      <a:endParaRPr lang="en-ZA" sz="1800" b="1" dirty="0">
                        <a:solidFill>
                          <a:schemeClr val="tx2"/>
                        </a:solidFill>
                        <a:effectLst/>
                        <a:latin typeface="Times New Roman"/>
                        <a:ea typeface="SimSun"/>
                      </a:endParaRPr>
                    </a:p>
                  </a:txBody>
                  <a:tcPr marL="45720" marR="45720" anchor="ctr"/>
                </a:tc>
                <a:tc>
                  <a:txBody>
                    <a:bodyPr/>
                    <a:lstStyle/>
                    <a:p>
                      <a:pPr marL="285750" indent="-285750" algn="l" fontAlgn="base" hangingPunct="0">
                        <a:lnSpc>
                          <a:spcPct val="150000"/>
                        </a:lnSpc>
                        <a:spcBef>
                          <a:spcPts val="20"/>
                        </a:spcBef>
                        <a:spcAft>
                          <a:spcPts val="20"/>
                        </a:spcAft>
                        <a:buFont typeface="Arial" panose="020B0604020202020204" pitchFamily="34" charset="0"/>
                        <a:buChar char="•"/>
                      </a:pPr>
                      <a:r>
                        <a:rPr lang="en-ZA" sz="1800" b="1" dirty="0">
                          <a:solidFill>
                            <a:schemeClr val="tx2"/>
                          </a:solidFill>
                          <a:effectLst/>
                          <a:latin typeface="Calibri"/>
                          <a:ea typeface="SimSun"/>
                        </a:rPr>
                        <a:t>Grade 10 </a:t>
                      </a:r>
                    </a:p>
                    <a:p>
                      <a:pPr marL="285750" indent="-285750" algn="l" fontAlgn="base" hangingPunct="0">
                        <a:lnSpc>
                          <a:spcPct val="150000"/>
                        </a:lnSpc>
                        <a:spcBef>
                          <a:spcPts val="20"/>
                        </a:spcBef>
                        <a:spcAft>
                          <a:spcPts val="20"/>
                        </a:spcAft>
                        <a:buFont typeface="Arial" panose="020B0604020202020204" pitchFamily="34" charset="0"/>
                        <a:buChar char="•"/>
                      </a:pPr>
                      <a:r>
                        <a:rPr lang="en-ZA" sz="1800" b="1" dirty="0">
                          <a:solidFill>
                            <a:schemeClr val="tx2"/>
                          </a:solidFill>
                          <a:effectLst/>
                          <a:latin typeface="Calibri"/>
                          <a:ea typeface="SimSun"/>
                        </a:rPr>
                        <a:t>National (vocational) Certificates. Level 2</a:t>
                      </a:r>
                      <a:endParaRPr lang="en-ZA" sz="1800" b="1" dirty="0">
                        <a:solidFill>
                          <a:schemeClr val="tx2"/>
                        </a:solidFill>
                        <a:effectLst/>
                        <a:latin typeface="Times New Roman"/>
                        <a:ea typeface="SimSun"/>
                      </a:endParaRPr>
                    </a:p>
                  </a:txBody>
                  <a:tcPr marL="45720" marR="45720"/>
                </a:tc>
                <a:tc vMerge="1">
                  <a:txBody>
                    <a:bodyPr/>
                    <a:lstStyle/>
                    <a:p>
                      <a:endParaRPr lang="en-ZA" dirty="0"/>
                    </a:p>
                  </a:txBody>
                  <a:tcPr/>
                </a:tc>
                <a:extLst>
                  <a:ext uri="{0D108BD9-81ED-4DB2-BD59-A6C34878D82A}">
                    <a16:rowId xmlns:a16="http://schemas.microsoft.com/office/drawing/2014/main" val="10002"/>
                  </a:ext>
                </a:extLst>
              </a:tr>
              <a:tr h="370840">
                <a:tc>
                  <a:txBody>
                    <a:bodyPr/>
                    <a:lstStyle/>
                    <a:p>
                      <a:pPr algn="ctr" fontAlgn="base" hangingPunct="0">
                        <a:lnSpc>
                          <a:spcPct val="100000"/>
                        </a:lnSpc>
                        <a:spcBef>
                          <a:spcPts val="20"/>
                        </a:spcBef>
                        <a:spcAft>
                          <a:spcPts val="20"/>
                        </a:spcAft>
                      </a:pPr>
                      <a:r>
                        <a:rPr lang="en-ZA" sz="1800" b="1" dirty="0">
                          <a:solidFill>
                            <a:schemeClr val="tx2"/>
                          </a:solidFill>
                          <a:effectLst/>
                          <a:latin typeface="Calibri"/>
                          <a:ea typeface="SimSun"/>
                        </a:rPr>
                        <a:t>3</a:t>
                      </a:r>
                      <a:endParaRPr lang="en-ZA" sz="1800" b="1" dirty="0">
                        <a:solidFill>
                          <a:schemeClr val="tx2"/>
                        </a:solidFill>
                        <a:effectLst/>
                        <a:latin typeface="Times New Roman"/>
                        <a:ea typeface="SimSun"/>
                      </a:endParaRPr>
                    </a:p>
                  </a:txBody>
                  <a:tcPr marL="45720" marR="45720" anchor="ctr"/>
                </a:tc>
                <a:tc>
                  <a:txBody>
                    <a:bodyPr/>
                    <a:lstStyle/>
                    <a:p>
                      <a:pPr marL="285750" indent="-285750" algn="l" fontAlgn="base" hangingPunct="0">
                        <a:lnSpc>
                          <a:spcPct val="150000"/>
                        </a:lnSpc>
                        <a:spcBef>
                          <a:spcPts val="20"/>
                        </a:spcBef>
                        <a:spcAft>
                          <a:spcPts val="20"/>
                        </a:spcAft>
                        <a:buFont typeface="Arial" panose="020B0604020202020204" pitchFamily="34" charset="0"/>
                        <a:buChar char="•"/>
                      </a:pPr>
                      <a:r>
                        <a:rPr lang="en-ZA" sz="1800" b="1" dirty="0">
                          <a:solidFill>
                            <a:schemeClr val="tx2"/>
                          </a:solidFill>
                          <a:effectLst/>
                          <a:latin typeface="Calibri"/>
                          <a:ea typeface="SimSun"/>
                        </a:rPr>
                        <a:t>Grade 11 </a:t>
                      </a:r>
                    </a:p>
                    <a:p>
                      <a:pPr marL="285750" indent="-285750" algn="l" fontAlgn="base" hangingPunct="0">
                        <a:lnSpc>
                          <a:spcPct val="150000"/>
                        </a:lnSpc>
                        <a:spcBef>
                          <a:spcPts val="20"/>
                        </a:spcBef>
                        <a:spcAft>
                          <a:spcPts val="20"/>
                        </a:spcAft>
                        <a:buFont typeface="Arial" panose="020B0604020202020204" pitchFamily="34" charset="0"/>
                        <a:buChar char="•"/>
                      </a:pPr>
                      <a:r>
                        <a:rPr lang="en-ZA" sz="1800" b="1" dirty="0">
                          <a:solidFill>
                            <a:schemeClr val="tx2"/>
                          </a:solidFill>
                          <a:effectLst/>
                          <a:latin typeface="Calibri"/>
                          <a:ea typeface="SimSun"/>
                        </a:rPr>
                        <a:t>National (vocational) Certificates. Level 3</a:t>
                      </a:r>
                      <a:endParaRPr lang="en-ZA" sz="1800" b="1" dirty="0">
                        <a:solidFill>
                          <a:schemeClr val="tx2"/>
                        </a:solidFill>
                        <a:effectLst/>
                        <a:latin typeface="Times New Roman"/>
                        <a:ea typeface="SimSun"/>
                      </a:endParaRPr>
                    </a:p>
                  </a:txBody>
                  <a:tcPr marL="45720" marR="45720"/>
                </a:tc>
                <a:tc rowSpan="2">
                  <a:txBody>
                    <a:bodyPr/>
                    <a:lstStyle/>
                    <a:p>
                      <a:pPr>
                        <a:lnSpc>
                          <a:spcPct val="150000"/>
                        </a:lnSpc>
                        <a:spcBef>
                          <a:spcPts val="20"/>
                        </a:spcBef>
                        <a:spcAft>
                          <a:spcPts val="20"/>
                        </a:spcAft>
                      </a:pPr>
                      <a:r>
                        <a:rPr lang="en-ZA" sz="1800" b="1" dirty="0">
                          <a:solidFill>
                            <a:schemeClr val="tx2"/>
                          </a:solidFill>
                        </a:rPr>
                        <a:t>General and Further Education and Training Qualifications Framework </a:t>
                      </a:r>
                      <a:r>
                        <a:rPr lang="en-ZA" sz="1800" dirty="0">
                          <a:solidFill>
                            <a:schemeClr val="tx2"/>
                          </a:solidFill>
                        </a:rPr>
                        <a:t>(GFETQF) </a:t>
                      </a:r>
                    </a:p>
                    <a:p>
                      <a:pPr>
                        <a:lnSpc>
                          <a:spcPct val="150000"/>
                        </a:lnSpc>
                        <a:spcBef>
                          <a:spcPts val="20"/>
                        </a:spcBef>
                        <a:spcAft>
                          <a:spcPts val="20"/>
                        </a:spcAft>
                      </a:pPr>
                      <a:r>
                        <a:rPr lang="en-ZA" sz="1800" b="1" dirty="0">
                          <a:solidFill>
                            <a:schemeClr val="tx2"/>
                          </a:solidFill>
                        </a:rPr>
                        <a:t>Occupational Qualifications Framework  </a:t>
                      </a:r>
                      <a:r>
                        <a:rPr lang="en-ZA" sz="1800" dirty="0">
                          <a:solidFill>
                            <a:schemeClr val="tx2"/>
                          </a:solidFill>
                        </a:rPr>
                        <a:t>(OQF)</a:t>
                      </a:r>
                    </a:p>
                  </a:txBody>
                  <a:tcPr marL="45720" marR="45720" anchor="ctr"/>
                </a:tc>
                <a:extLst>
                  <a:ext uri="{0D108BD9-81ED-4DB2-BD59-A6C34878D82A}">
                    <a16:rowId xmlns:a16="http://schemas.microsoft.com/office/drawing/2014/main" val="10003"/>
                  </a:ext>
                </a:extLst>
              </a:tr>
              <a:tr h="370840">
                <a:tc>
                  <a:txBody>
                    <a:bodyPr/>
                    <a:lstStyle/>
                    <a:p>
                      <a:pPr algn="ctr" fontAlgn="base" hangingPunct="0">
                        <a:lnSpc>
                          <a:spcPct val="100000"/>
                        </a:lnSpc>
                        <a:spcBef>
                          <a:spcPts val="20"/>
                        </a:spcBef>
                        <a:spcAft>
                          <a:spcPts val="20"/>
                        </a:spcAft>
                      </a:pPr>
                      <a:r>
                        <a:rPr lang="en-ZA" sz="1800" b="1" dirty="0">
                          <a:solidFill>
                            <a:schemeClr val="tx2"/>
                          </a:solidFill>
                          <a:effectLst/>
                          <a:latin typeface="Calibri"/>
                          <a:ea typeface="SimSun"/>
                        </a:rPr>
                        <a:t>4</a:t>
                      </a:r>
                      <a:endParaRPr lang="en-ZA" sz="1800" b="1" dirty="0">
                        <a:solidFill>
                          <a:schemeClr val="tx2"/>
                        </a:solidFill>
                        <a:effectLst/>
                        <a:latin typeface="Times New Roman"/>
                        <a:ea typeface="SimSun"/>
                      </a:endParaRPr>
                    </a:p>
                  </a:txBody>
                  <a:tcPr marL="45720" marR="45720" anchor="ctr"/>
                </a:tc>
                <a:tc>
                  <a:txBody>
                    <a:bodyPr/>
                    <a:lstStyle/>
                    <a:p>
                      <a:pPr marL="285750" indent="-285750" algn="l" fontAlgn="base" hangingPunct="0">
                        <a:lnSpc>
                          <a:spcPct val="150000"/>
                        </a:lnSpc>
                        <a:spcBef>
                          <a:spcPts val="20"/>
                        </a:spcBef>
                        <a:spcAft>
                          <a:spcPts val="20"/>
                        </a:spcAft>
                        <a:buFont typeface="Arial" panose="020B0604020202020204" pitchFamily="34" charset="0"/>
                        <a:buChar char="•"/>
                      </a:pPr>
                      <a:r>
                        <a:rPr lang="en-ZA" sz="1800" b="1" dirty="0">
                          <a:solidFill>
                            <a:schemeClr val="tx2"/>
                          </a:solidFill>
                          <a:effectLst/>
                          <a:latin typeface="Calibri"/>
                          <a:ea typeface="SimSun"/>
                        </a:rPr>
                        <a:t>National Senior Certificate National (vocational) Certificates</a:t>
                      </a:r>
                      <a:r>
                        <a:rPr lang="en-ZA" sz="1800" b="1" baseline="0" dirty="0">
                          <a:solidFill>
                            <a:schemeClr val="tx2"/>
                          </a:solidFill>
                          <a:effectLst/>
                          <a:latin typeface="Calibri"/>
                          <a:ea typeface="SimSun"/>
                        </a:rPr>
                        <a:t>. </a:t>
                      </a:r>
                      <a:r>
                        <a:rPr lang="en-ZA" sz="1800" b="1" dirty="0">
                          <a:solidFill>
                            <a:schemeClr val="tx2"/>
                          </a:solidFill>
                          <a:effectLst/>
                          <a:latin typeface="Calibri"/>
                          <a:ea typeface="SimSun"/>
                        </a:rPr>
                        <a:t>Level 4</a:t>
                      </a:r>
                      <a:endParaRPr lang="en-ZA" sz="1800" b="1" dirty="0">
                        <a:solidFill>
                          <a:schemeClr val="tx2"/>
                        </a:solidFill>
                        <a:effectLst/>
                        <a:latin typeface="Times New Roman"/>
                        <a:ea typeface="SimSun"/>
                      </a:endParaRPr>
                    </a:p>
                  </a:txBody>
                  <a:tcPr marL="45720" marR="45720"/>
                </a:tc>
                <a:tc vMerge="1">
                  <a:txBody>
                    <a:bodyPr/>
                    <a:lstStyle/>
                    <a:p>
                      <a:endParaRPr lang="en-ZA" dirty="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NQF Levels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49</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200453990"/>
              </p:ext>
            </p:extLst>
          </p:nvPr>
        </p:nvGraphicFramePr>
        <p:xfrm>
          <a:off x="468313" y="1412875"/>
          <a:ext cx="8218488" cy="4272280"/>
        </p:xfrm>
        <a:graphic>
          <a:graphicData uri="http://schemas.openxmlformats.org/drawingml/2006/table">
            <a:tbl>
              <a:tblPr firstRow="1" bandRow="1">
                <a:tableStyleId>{5C22544A-7EE6-4342-B048-85BDC9FD1C3A}</a:tableStyleId>
              </a:tblPr>
              <a:tblGrid>
                <a:gridCol w="1511399">
                  <a:extLst>
                    <a:ext uri="{9D8B030D-6E8A-4147-A177-3AD203B41FA5}">
                      <a16:colId xmlns:a16="http://schemas.microsoft.com/office/drawing/2014/main" val="20000"/>
                    </a:ext>
                  </a:extLst>
                </a:gridCol>
                <a:gridCol w="3967593">
                  <a:extLst>
                    <a:ext uri="{9D8B030D-6E8A-4147-A177-3AD203B41FA5}">
                      <a16:colId xmlns:a16="http://schemas.microsoft.com/office/drawing/2014/main" val="20001"/>
                    </a:ext>
                  </a:extLst>
                </a:gridCol>
                <a:gridCol w="2739496">
                  <a:extLst>
                    <a:ext uri="{9D8B030D-6E8A-4147-A177-3AD203B41FA5}">
                      <a16:colId xmlns:a16="http://schemas.microsoft.com/office/drawing/2014/main" val="20002"/>
                    </a:ext>
                  </a:extLst>
                </a:gridCol>
              </a:tblGrid>
              <a:tr h="370840">
                <a:tc>
                  <a:txBody>
                    <a:bodyPr/>
                    <a:lstStyle/>
                    <a:p>
                      <a:pPr algn="ctr" fontAlgn="base" hangingPunct="0">
                        <a:spcBef>
                          <a:spcPts val="600"/>
                        </a:spcBef>
                        <a:spcAft>
                          <a:spcPts val="600"/>
                        </a:spcAft>
                      </a:pPr>
                      <a:r>
                        <a:rPr lang="en-ZA" sz="1800" b="1" dirty="0">
                          <a:solidFill>
                            <a:schemeClr val="bg1"/>
                          </a:solidFill>
                          <a:effectLst/>
                          <a:latin typeface="Calibri"/>
                          <a:ea typeface="SimSun"/>
                        </a:rPr>
                        <a:t>NQF level</a:t>
                      </a:r>
                      <a:endParaRPr lang="en-ZA" sz="1800" dirty="0">
                        <a:solidFill>
                          <a:schemeClr val="bg1"/>
                        </a:solidFill>
                        <a:effectLst/>
                        <a:latin typeface="Times New Roman"/>
                        <a:ea typeface="SimSun"/>
                      </a:endParaRPr>
                    </a:p>
                  </a:txBody>
                  <a:tcPr marL="45720" marR="45720"/>
                </a:tc>
                <a:tc>
                  <a:txBody>
                    <a:bodyPr/>
                    <a:lstStyle/>
                    <a:p>
                      <a:pPr algn="ctr" fontAlgn="base" hangingPunct="0">
                        <a:spcBef>
                          <a:spcPts val="600"/>
                        </a:spcBef>
                        <a:spcAft>
                          <a:spcPts val="600"/>
                        </a:spcAft>
                      </a:pPr>
                      <a:r>
                        <a:rPr lang="en-ZA" sz="1800" b="1" dirty="0">
                          <a:solidFill>
                            <a:schemeClr val="bg1"/>
                          </a:solidFill>
                          <a:effectLst/>
                          <a:latin typeface="Calibri"/>
                          <a:ea typeface="SimSun"/>
                        </a:rPr>
                        <a:t>Description</a:t>
                      </a:r>
                      <a:endParaRPr lang="en-ZA" sz="1800" dirty="0">
                        <a:solidFill>
                          <a:schemeClr val="bg1"/>
                        </a:solidFill>
                        <a:effectLst/>
                        <a:latin typeface="Times New Roman"/>
                        <a:ea typeface="SimSun"/>
                      </a:endParaRPr>
                    </a:p>
                  </a:txBody>
                  <a:tcPr marL="45720" marR="45720"/>
                </a:tc>
                <a:tc>
                  <a:txBody>
                    <a:bodyPr/>
                    <a:lstStyle/>
                    <a:p>
                      <a:pPr algn="ctr"/>
                      <a:r>
                        <a:rPr lang="en-ZA" dirty="0">
                          <a:solidFill>
                            <a:schemeClr val="bg1"/>
                          </a:solidFill>
                        </a:rPr>
                        <a:t>Bands</a:t>
                      </a:r>
                    </a:p>
                  </a:txBody>
                  <a:tcPr marL="45720" marR="45720"/>
                </a:tc>
                <a:extLst>
                  <a:ext uri="{0D108BD9-81ED-4DB2-BD59-A6C34878D82A}">
                    <a16:rowId xmlns:a16="http://schemas.microsoft.com/office/drawing/2014/main" val="10000"/>
                  </a:ext>
                </a:extLst>
              </a:tr>
              <a:tr h="370840">
                <a:tc>
                  <a:txBody>
                    <a:bodyPr/>
                    <a:lstStyle/>
                    <a:p>
                      <a:pPr algn="ctr" fontAlgn="base" hangingPunct="0">
                        <a:lnSpc>
                          <a:spcPct val="100000"/>
                        </a:lnSpc>
                        <a:spcAft>
                          <a:spcPts val="0"/>
                        </a:spcAft>
                      </a:pPr>
                      <a:r>
                        <a:rPr lang="en-ZA" sz="2000" b="1" dirty="0">
                          <a:solidFill>
                            <a:schemeClr val="tx2"/>
                          </a:solidFill>
                          <a:effectLst/>
                          <a:latin typeface="Calibri"/>
                          <a:ea typeface="SimSun"/>
                        </a:rPr>
                        <a:t>5</a:t>
                      </a:r>
                      <a:endParaRPr lang="en-ZA" sz="2000" b="1" dirty="0">
                        <a:solidFill>
                          <a:schemeClr val="tx2"/>
                        </a:solidFill>
                        <a:effectLst/>
                        <a:latin typeface="Times New Roman"/>
                        <a:ea typeface="SimSun"/>
                      </a:endParaRPr>
                    </a:p>
                  </a:txBody>
                  <a:tcPr marL="45720" marR="45720" anchor="ctr"/>
                </a:tc>
                <a:tc>
                  <a:txBody>
                    <a:bodyPr/>
                    <a:lstStyle/>
                    <a:p>
                      <a:pPr marL="285750" indent="-285750" algn="l" fontAlgn="base" hangingPunct="0">
                        <a:lnSpc>
                          <a:spcPct val="100000"/>
                        </a:lnSpc>
                        <a:spcAft>
                          <a:spcPts val="0"/>
                        </a:spcAft>
                        <a:buFont typeface="Arial" panose="020B0604020202020204" pitchFamily="34" charset="0"/>
                        <a:buChar char="•"/>
                      </a:pPr>
                      <a:r>
                        <a:rPr lang="en-ZA" sz="2000" b="1" dirty="0">
                          <a:solidFill>
                            <a:schemeClr val="tx2"/>
                          </a:solidFill>
                          <a:effectLst/>
                          <a:latin typeface="Calibri"/>
                          <a:ea typeface="SimSun"/>
                        </a:rPr>
                        <a:t>Higher Certificates </a:t>
                      </a:r>
                    </a:p>
                    <a:p>
                      <a:pPr marL="285750" indent="-285750" algn="l" fontAlgn="base" hangingPunct="0">
                        <a:lnSpc>
                          <a:spcPct val="100000"/>
                        </a:lnSpc>
                        <a:spcAft>
                          <a:spcPts val="0"/>
                        </a:spcAft>
                        <a:buFont typeface="Arial" panose="020B0604020202020204" pitchFamily="34" charset="0"/>
                        <a:buChar char="•"/>
                      </a:pPr>
                      <a:r>
                        <a:rPr lang="en-ZA" sz="2000" b="1" dirty="0">
                          <a:solidFill>
                            <a:schemeClr val="tx2"/>
                          </a:solidFill>
                          <a:effectLst/>
                          <a:latin typeface="Calibri"/>
                          <a:ea typeface="SimSun"/>
                        </a:rPr>
                        <a:t>Advanced National (vocational) Cert.</a:t>
                      </a:r>
                      <a:endParaRPr lang="en-ZA" sz="2000" b="1" dirty="0">
                        <a:solidFill>
                          <a:schemeClr val="tx2"/>
                        </a:solidFill>
                        <a:effectLst/>
                        <a:latin typeface="Times New Roman"/>
                        <a:ea typeface="SimSun"/>
                      </a:endParaRPr>
                    </a:p>
                  </a:txBody>
                  <a:tcPr marL="45720" marR="45720"/>
                </a:tc>
                <a:tc rowSpan="5">
                  <a:txBody>
                    <a:bodyPr/>
                    <a:lstStyle/>
                    <a:p>
                      <a:pPr>
                        <a:lnSpc>
                          <a:spcPct val="100000"/>
                        </a:lnSpc>
                      </a:pPr>
                      <a:r>
                        <a:rPr kumimoji="0" lang="en-ZA" sz="2000" b="1" kern="1200" dirty="0">
                          <a:solidFill>
                            <a:schemeClr val="tx2"/>
                          </a:solidFill>
                          <a:effectLst/>
                          <a:latin typeface="+mn-lt"/>
                          <a:ea typeface="+mn-ea"/>
                          <a:cs typeface="+mn-cs"/>
                        </a:rPr>
                        <a:t>Higher Education Qualifications Council</a:t>
                      </a:r>
                      <a:endParaRPr lang="en-ZA" sz="2000" b="1" dirty="0">
                        <a:solidFill>
                          <a:schemeClr val="tx2"/>
                        </a:solidFill>
                      </a:endParaRPr>
                    </a:p>
                  </a:txBody>
                  <a:tcPr marL="45720" marR="45720" anchor="ctr"/>
                </a:tc>
                <a:extLst>
                  <a:ext uri="{0D108BD9-81ED-4DB2-BD59-A6C34878D82A}">
                    <a16:rowId xmlns:a16="http://schemas.microsoft.com/office/drawing/2014/main" val="10001"/>
                  </a:ext>
                </a:extLst>
              </a:tr>
              <a:tr h="370840">
                <a:tc>
                  <a:txBody>
                    <a:bodyPr/>
                    <a:lstStyle/>
                    <a:p>
                      <a:pPr algn="ctr" fontAlgn="base" hangingPunct="0">
                        <a:lnSpc>
                          <a:spcPct val="100000"/>
                        </a:lnSpc>
                        <a:spcAft>
                          <a:spcPts val="0"/>
                        </a:spcAft>
                      </a:pPr>
                      <a:r>
                        <a:rPr lang="en-ZA" sz="2000" b="1" dirty="0">
                          <a:solidFill>
                            <a:schemeClr val="tx2"/>
                          </a:solidFill>
                          <a:effectLst/>
                          <a:latin typeface="Calibri"/>
                          <a:ea typeface="SimSun"/>
                        </a:rPr>
                        <a:t>6</a:t>
                      </a:r>
                      <a:endParaRPr lang="en-ZA" sz="2000" b="1" dirty="0">
                        <a:solidFill>
                          <a:schemeClr val="tx2"/>
                        </a:solidFill>
                        <a:effectLst/>
                        <a:latin typeface="Times New Roman"/>
                        <a:ea typeface="SimSun"/>
                      </a:endParaRPr>
                    </a:p>
                  </a:txBody>
                  <a:tcPr marL="45720" marR="45720" anchor="ctr"/>
                </a:tc>
                <a:tc>
                  <a:txBody>
                    <a:bodyPr/>
                    <a:lstStyle/>
                    <a:p>
                      <a:pPr marL="285750" indent="-285750" algn="l" fontAlgn="base" hangingPunct="0">
                        <a:lnSpc>
                          <a:spcPct val="100000"/>
                        </a:lnSpc>
                        <a:spcAft>
                          <a:spcPts val="0"/>
                        </a:spcAft>
                        <a:buFont typeface="Arial" panose="020B0604020202020204" pitchFamily="34" charset="0"/>
                        <a:buChar char="•"/>
                      </a:pPr>
                      <a:r>
                        <a:rPr lang="en-ZA" sz="2000" b="1" dirty="0">
                          <a:solidFill>
                            <a:schemeClr val="tx2"/>
                          </a:solidFill>
                          <a:effectLst/>
                          <a:latin typeface="Calibri"/>
                          <a:ea typeface="SimSun"/>
                        </a:rPr>
                        <a:t>Diploma and Advanced certificates</a:t>
                      </a:r>
                      <a:endParaRPr lang="en-ZA" sz="2000" b="1" dirty="0">
                        <a:solidFill>
                          <a:schemeClr val="tx2"/>
                        </a:solidFill>
                        <a:effectLst/>
                        <a:latin typeface="Times New Roman"/>
                        <a:ea typeface="SimSun"/>
                      </a:endParaRPr>
                    </a:p>
                  </a:txBody>
                  <a:tcPr marL="45720" marR="45720"/>
                </a:tc>
                <a:tc vMerge="1">
                  <a:txBody>
                    <a:bodyPr/>
                    <a:lstStyle/>
                    <a:p>
                      <a:endParaRPr lang="en-ZA" dirty="0"/>
                    </a:p>
                  </a:txBody>
                  <a:tcPr/>
                </a:tc>
                <a:extLst>
                  <a:ext uri="{0D108BD9-81ED-4DB2-BD59-A6C34878D82A}">
                    <a16:rowId xmlns:a16="http://schemas.microsoft.com/office/drawing/2014/main" val="10002"/>
                  </a:ext>
                </a:extLst>
              </a:tr>
              <a:tr h="370840">
                <a:tc>
                  <a:txBody>
                    <a:bodyPr/>
                    <a:lstStyle/>
                    <a:p>
                      <a:pPr algn="ctr" fontAlgn="base" hangingPunct="0">
                        <a:lnSpc>
                          <a:spcPct val="100000"/>
                        </a:lnSpc>
                        <a:spcAft>
                          <a:spcPts val="0"/>
                        </a:spcAft>
                      </a:pPr>
                      <a:r>
                        <a:rPr lang="en-ZA" sz="2000" b="1" dirty="0">
                          <a:solidFill>
                            <a:schemeClr val="tx2"/>
                          </a:solidFill>
                          <a:effectLst/>
                          <a:latin typeface="Calibri"/>
                          <a:ea typeface="SimSun"/>
                        </a:rPr>
                        <a:t>7</a:t>
                      </a:r>
                      <a:endParaRPr lang="en-ZA" sz="2000" b="1" dirty="0">
                        <a:solidFill>
                          <a:schemeClr val="tx2"/>
                        </a:solidFill>
                        <a:effectLst/>
                        <a:latin typeface="Times New Roman"/>
                        <a:ea typeface="SimSun"/>
                      </a:endParaRPr>
                    </a:p>
                  </a:txBody>
                  <a:tcPr marL="45720" marR="45720" anchor="ctr"/>
                </a:tc>
                <a:tc>
                  <a:txBody>
                    <a:bodyPr/>
                    <a:lstStyle/>
                    <a:p>
                      <a:pPr marL="285750" indent="-285750" algn="l" fontAlgn="base" hangingPunct="0">
                        <a:lnSpc>
                          <a:spcPct val="100000"/>
                        </a:lnSpc>
                        <a:spcAft>
                          <a:spcPts val="0"/>
                        </a:spcAft>
                        <a:buFont typeface="Arial" panose="020B0604020202020204" pitchFamily="34" charset="0"/>
                        <a:buChar char="•"/>
                      </a:pPr>
                      <a:r>
                        <a:rPr lang="en-ZA" sz="2000" b="1" dirty="0">
                          <a:solidFill>
                            <a:schemeClr val="tx2"/>
                          </a:solidFill>
                          <a:effectLst/>
                          <a:latin typeface="Calibri"/>
                          <a:ea typeface="SimSun"/>
                        </a:rPr>
                        <a:t>Bachelor’s Degree </a:t>
                      </a:r>
                    </a:p>
                    <a:p>
                      <a:pPr marL="285750" indent="-285750" algn="l" fontAlgn="base" hangingPunct="0">
                        <a:lnSpc>
                          <a:spcPct val="100000"/>
                        </a:lnSpc>
                        <a:spcAft>
                          <a:spcPts val="0"/>
                        </a:spcAft>
                        <a:buFont typeface="Arial" panose="020B0604020202020204" pitchFamily="34" charset="0"/>
                        <a:buChar char="•"/>
                      </a:pPr>
                      <a:r>
                        <a:rPr lang="en-ZA" sz="2000" b="1" dirty="0">
                          <a:solidFill>
                            <a:schemeClr val="tx2"/>
                          </a:solidFill>
                          <a:effectLst/>
                          <a:latin typeface="Calibri"/>
                          <a:ea typeface="SimSun"/>
                        </a:rPr>
                        <a:t>Advanced Diplomas</a:t>
                      </a:r>
                      <a:endParaRPr lang="en-ZA" sz="2000" b="1" dirty="0">
                        <a:solidFill>
                          <a:schemeClr val="tx2"/>
                        </a:solidFill>
                        <a:effectLst/>
                        <a:latin typeface="Times New Roman"/>
                        <a:ea typeface="SimSun"/>
                      </a:endParaRPr>
                    </a:p>
                  </a:txBody>
                  <a:tcPr marL="45720" marR="45720"/>
                </a:tc>
                <a:tc vMerge="1">
                  <a:txBody>
                    <a:bodyPr/>
                    <a:lstStyle/>
                    <a:p>
                      <a:endParaRPr lang="en-ZA" dirty="0"/>
                    </a:p>
                  </a:txBody>
                  <a:tcPr/>
                </a:tc>
                <a:extLst>
                  <a:ext uri="{0D108BD9-81ED-4DB2-BD59-A6C34878D82A}">
                    <a16:rowId xmlns:a16="http://schemas.microsoft.com/office/drawing/2014/main" val="10003"/>
                  </a:ext>
                </a:extLst>
              </a:tr>
              <a:tr h="370840">
                <a:tc>
                  <a:txBody>
                    <a:bodyPr/>
                    <a:lstStyle/>
                    <a:p>
                      <a:pPr algn="ctr" fontAlgn="base" hangingPunct="0">
                        <a:lnSpc>
                          <a:spcPct val="100000"/>
                        </a:lnSpc>
                        <a:spcAft>
                          <a:spcPts val="0"/>
                        </a:spcAft>
                      </a:pPr>
                      <a:r>
                        <a:rPr lang="en-ZA" sz="2000" b="1" dirty="0">
                          <a:solidFill>
                            <a:schemeClr val="tx2"/>
                          </a:solidFill>
                          <a:effectLst/>
                          <a:latin typeface="Calibri"/>
                          <a:ea typeface="SimSun"/>
                        </a:rPr>
                        <a:t>8</a:t>
                      </a:r>
                      <a:endParaRPr lang="en-ZA" sz="2000" b="1" dirty="0">
                        <a:solidFill>
                          <a:schemeClr val="tx2"/>
                        </a:solidFill>
                        <a:effectLst/>
                        <a:latin typeface="Times New Roman"/>
                        <a:ea typeface="SimSun"/>
                      </a:endParaRPr>
                    </a:p>
                  </a:txBody>
                  <a:tcPr marL="45720" marR="45720" anchor="ctr"/>
                </a:tc>
                <a:tc>
                  <a:txBody>
                    <a:bodyPr/>
                    <a:lstStyle/>
                    <a:p>
                      <a:pPr marL="285750" indent="-285750" algn="l" fontAlgn="base" hangingPunct="0">
                        <a:lnSpc>
                          <a:spcPct val="100000"/>
                        </a:lnSpc>
                        <a:spcAft>
                          <a:spcPts val="0"/>
                        </a:spcAft>
                        <a:buFont typeface="Arial" panose="020B0604020202020204" pitchFamily="34" charset="0"/>
                        <a:buChar char="•"/>
                      </a:pPr>
                      <a:r>
                        <a:rPr lang="en-ZA" sz="2000" b="1" dirty="0">
                          <a:solidFill>
                            <a:schemeClr val="tx2"/>
                          </a:solidFill>
                          <a:effectLst/>
                          <a:latin typeface="Calibri"/>
                          <a:ea typeface="SimSun"/>
                        </a:rPr>
                        <a:t>Masters, Post Grad Diploma </a:t>
                      </a:r>
                    </a:p>
                    <a:p>
                      <a:pPr marL="285750" indent="-285750" algn="l" fontAlgn="base" hangingPunct="0">
                        <a:lnSpc>
                          <a:spcPct val="100000"/>
                        </a:lnSpc>
                        <a:spcAft>
                          <a:spcPts val="0"/>
                        </a:spcAft>
                        <a:buFont typeface="Arial" panose="020B0604020202020204" pitchFamily="34" charset="0"/>
                        <a:buChar char="•"/>
                      </a:pPr>
                      <a:r>
                        <a:rPr lang="en-ZA" sz="2000" b="1" dirty="0">
                          <a:solidFill>
                            <a:schemeClr val="tx2"/>
                          </a:solidFill>
                          <a:effectLst/>
                          <a:latin typeface="Calibri"/>
                          <a:ea typeface="SimSun"/>
                        </a:rPr>
                        <a:t>Professional Qualifications</a:t>
                      </a:r>
                      <a:endParaRPr lang="en-ZA" sz="2000" b="1" dirty="0">
                        <a:solidFill>
                          <a:schemeClr val="tx2"/>
                        </a:solidFill>
                        <a:effectLst/>
                        <a:latin typeface="Times New Roman"/>
                        <a:ea typeface="SimSun"/>
                      </a:endParaRPr>
                    </a:p>
                  </a:txBody>
                  <a:tcPr marL="45720" marR="45720"/>
                </a:tc>
                <a:tc vMerge="1">
                  <a:txBody>
                    <a:bodyPr/>
                    <a:lstStyle/>
                    <a:p>
                      <a:endParaRPr lang="en-ZA" dirty="0"/>
                    </a:p>
                  </a:txBody>
                  <a:tcPr/>
                </a:tc>
                <a:extLst>
                  <a:ext uri="{0D108BD9-81ED-4DB2-BD59-A6C34878D82A}">
                    <a16:rowId xmlns:a16="http://schemas.microsoft.com/office/drawing/2014/main" val="10004"/>
                  </a:ext>
                </a:extLst>
              </a:tr>
              <a:tr h="370840">
                <a:tc>
                  <a:txBody>
                    <a:bodyPr/>
                    <a:lstStyle/>
                    <a:p>
                      <a:pPr algn="ctr" fontAlgn="base" hangingPunct="0">
                        <a:lnSpc>
                          <a:spcPct val="100000"/>
                        </a:lnSpc>
                        <a:spcAft>
                          <a:spcPts val="0"/>
                        </a:spcAft>
                      </a:pPr>
                      <a:r>
                        <a:rPr lang="en-ZA" sz="2000" b="1" dirty="0">
                          <a:solidFill>
                            <a:schemeClr val="tx2"/>
                          </a:solidFill>
                          <a:effectLst/>
                          <a:latin typeface="Calibri"/>
                          <a:ea typeface="SimSun"/>
                        </a:rPr>
                        <a:t>9</a:t>
                      </a:r>
                      <a:endParaRPr lang="en-ZA" sz="2000" b="1" dirty="0">
                        <a:solidFill>
                          <a:schemeClr val="tx2"/>
                        </a:solidFill>
                        <a:effectLst/>
                        <a:latin typeface="Times New Roman"/>
                        <a:ea typeface="SimSun"/>
                      </a:endParaRPr>
                    </a:p>
                  </a:txBody>
                  <a:tcPr marL="45720" marR="45720" anchor="ctr"/>
                </a:tc>
                <a:tc>
                  <a:txBody>
                    <a:bodyPr/>
                    <a:lstStyle/>
                    <a:p>
                      <a:pPr marL="285750" indent="-285750" algn="l" fontAlgn="base" hangingPunct="0">
                        <a:lnSpc>
                          <a:spcPct val="100000"/>
                        </a:lnSpc>
                        <a:spcAft>
                          <a:spcPts val="0"/>
                        </a:spcAft>
                        <a:buFont typeface="Arial" panose="020B0604020202020204" pitchFamily="34" charset="0"/>
                        <a:buChar char="•"/>
                      </a:pPr>
                      <a:r>
                        <a:rPr lang="en-ZA" sz="2000" b="1" dirty="0">
                          <a:solidFill>
                            <a:schemeClr val="tx2"/>
                          </a:solidFill>
                          <a:effectLst/>
                          <a:latin typeface="Calibri"/>
                          <a:ea typeface="SimSun"/>
                        </a:rPr>
                        <a:t>Masters Degrees</a:t>
                      </a:r>
                      <a:endParaRPr lang="en-ZA" sz="2000" b="1" dirty="0">
                        <a:solidFill>
                          <a:schemeClr val="tx2"/>
                        </a:solidFill>
                        <a:effectLst/>
                        <a:latin typeface="Times New Roman"/>
                        <a:ea typeface="SimSun"/>
                      </a:endParaRPr>
                    </a:p>
                  </a:txBody>
                  <a:tcPr marL="45720" marR="45720"/>
                </a:tc>
                <a:tc vMerge="1">
                  <a:txBody>
                    <a:bodyPr/>
                    <a:lstStyle/>
                    <a:p>
                      <a:endParaRPr lang="en-ZA" dirty="0"/>
                    </a:p>
                  </a:txBody>
                  <a:tcPr/>
                </a:tc>
                <a:extLst>
                  <a:ext uri="{0D108BD9-81ED-4DB2-BD59-A6C34878D82A}">
                    <a16:rowId xmlns:a16="http://schemas.microsoft.com/office/drawing/2014/main" val="10005"/>
                  </a:ext>
                </a:extLst>
              </a:tr>
              <a:tr h="370840">
                <a:tc>
                  <a:txBody>
                    <a:bodyPr/>
                    <a:lstStyle/>
                    <a:p>
                      <a:pPr algn="ctr" fontAlgn="base" hangingPunct="0">
                        <a:lnSpc>
                          <a:spcPct val="100000"/>
                        </a:lnSpc>
                        <a:spcAft>
                          <a:spcPts val="0"/>
                        </a:spcAft>
                      </a:pPr>
                      <a:r>
                        <a:rPr lang="en-ZA" sz="2000" b="1" dirty="0">
                          <a:solidFill>
                            <a:schemeClr val="tx2"/>
                          </a:solidFill>
                          <a:effectLst/>
                          <a:latin typeface="Calibri"/>
                          <a:ea typeface="SimSun"/>
                        </a:rPr>
                        <a:t>10</a:t>
                      </a:r>
                      <a:endParaRPr lang="en-ZA" sz="2000" b="1" dirty="0">
                        <a:solidFill>
                          <a:schemeClr val="tx2"/>
                        </a:solidFill>
                        <a:effectLst/>
                        <a:latin typeface="Times New Roman"/>
                        <a:ea typeface="SimSun"/>
                      </a:endParaRPr>
                    </a:p>
                  </a:txBody>
                  <a:tcPr marL="45720" marR="45720" anchor="ctr"/>
                </a:tc>
                <a:tc>
                  <a:txBody>
                    <a:bodyPr/>
                    <a:lstStyle/>
                    <a:p>
                      <a:pPr marL="285750" indent="-285750" algn="l" fontAlgn="base" hangingPunct="0">
                        <a:lnSpc>
                          <a:spcPct val="100000"/>
                        </a:lnSpc>
                        <a:spcAft>
                          <a:spcPts val="0"/>
                        </a:spcAft>
                        <a:buFont typeface="Arial" panose="020B0604020202020204" pitchFamily="34" charset="0"/>
                        <a:buChar char="•"/>
                      </a:pPr>
                      <a:r>
                        <a:rPr lang="en-ZA" sz="2000" b="1" dirty="0">
                          <a:solidFill>
                            <a:schemeClr val="tx2"/>
                          </a:solidFill>
                          <a:effectLst/>
                          <a:latin typeface="Calibri"/>
                          <a:ea typeface="SimSun"/>
                        </a:rPr>
                        <a:t>Doctoral Degrees</a:t>
                      </a:r>
                      <a:endParaRPr lang="en-ZA" sz="2000" b="1" dirty="0">
                        <a:solidFill>
                          <a:schemeClr val="tx2"/>
                        </a:solidFill>
                        <a:effectLst/>
                        <a:latin typeface="Times New Roman"/>
                        <a:ea typeface="SimSun"/>
                      </a:endParaRPr>
                    </a:p>
                  </a:txBody>
                  <a:tcPr marL="45720" marR="45720"/>
                </a:tc>
                <a:tc>
                  <a:txBody>
                    <a:bodyPr/>
                    <a:lstStyle/>
                    <a:p>
                      <a:pPr>
                        <a:lnSpc>
                          <a:spcPct val="100000"/>
                        </a:lnSpc>
                      </a:pPr>
                      <a:endParaRPr lang="en-ZA" sz="2000" dirty="0">
                        <a:solidFill>
                          <a:schemeClr val="tx2"/>
                        </a:solidFill>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1430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Rectangle 4"/>
          <p:cNvSpPr/>
          <p:nvPr/>
        </p:nvSpPr>
        <p:spPr>
          <a:xfrm>
            <a:off x="556741" y="1355859"/>
            <a:ext cx="8623771" cy="4493538"/>
          </a:xfrm>
          <a:prstGeom prst="rect">
            <a:avLst/>
          </a:prstGeom>
        </p:spPr>
        <p:txBody>
          <a:bodyPr wrap="square">
            <a:spAutoFit/>
          </a:bodyPr>
          <a:lstStyle/>
          <a:p>
            <a:r>
              <a:rPr lang="en-ZA" sz="2800" b="1" dirty="0"/>
              <a:t>The Portfolio of Evidence (PoE)</a:t>
            </a:r>
          </a:p>
          <a:p>
            <a:endParaRPr lang="en-US" sz="2400" dirty="0"/>
          </a:p>
          <a:p>
            <a:pPr>
              <a:lnSpc>
                <a:spcPct val="150000"/>
              </a:lnSpc>
            </a:pPr>
            <a:r>
              <a:rPr lang="en-ZA" sz="2600" b="1" dirty="0"/>
              <a:t>Section 1 – 	Administrative detail</a:t>
            </a:r>
            <a:endParaRPr lang="en-US" sz="2600" dirty="0"/>
          </a:p>
          <a:p>
            <a:pPr>
              <a:lnSpc>
                <a:spcPct val="150000"/>
              </a:lnSpc>
            </a:pPr>
            <a:r>
              <a:rPr lang="en-ZA" sz="2600" b="1" dirty="0"/>
              <a:t>Section 2 – 	Assessment planning</a:t>
            </a:r>
            <a:endParaRPr lang="en-US" sz="2600" dirty="0"/>
          </a:p>
          <a:p>
            <a:pPr>
              <a:lnSpc>
                <a:spcPct val="150000"/>
              </a:lnSpc>
            </a:pPr>
            <a:r>
              <a:rPr lang="en-ZA" sz="2600" b="1" dirty="0"/>
              <a:t>Section 3 – 	Assessment design matrix</a:t>
            </a:r>
            <a:endParaRPr lang="en-US" sz="2600" dirty="0"/>
          </a:p>
          <a:p>
            <a:pPr>
              <a:lnSpc>
                <a:spcPct val="150000"/>
              </a:lnSpc>
            </a:pPr>
            <a:r>
              <a:rPr lang="en-ZA" sz="2600" b="1" dirty="0"/>
              <a:t>Section 4 – 	Formative assessment activities</a:t>
            </a:r>
            <a:endParaRPr lang="en-US" sz="2600" dirty="0"/>
          </a:p>
          <a:p>
            <a:pPr>
              <a:lnSpc>
                <a:spcPct val="150000"/>
              </a:lnSpc>
            </a:pPr>
            <a:r>
              <a:rPr lang="en-ZA" sz="2600" b="1" dirty="0"/>
              <a:t>Section 5 – 	Summative assessment – Knowledge    				questionnaires</a:t>
            </a:r>
            <a:endParaRPr lang="en-US" sz="2400" dirty="0"/>
          </a:p>
        </p:txBody>
      </p:sp>
    </p:spTree>
    <p:extLst>
      <p:ext uri="{BB962C8B-B14F-4D97-AF65-F5344CB8AC3E}">
        <p14:creationId xmlns:p14="http://schemas.microsoft.com/office/powerpoint/2010/main" val="380301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New developments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50</a:t>
            </a:fld>
            <a:endParaRPr lang="en-ZA" dirty="0"/>
          </a:p>
        </p:txBody>
      </p:sp>
      <p:sp>
        <p:nvSpPr>
          <p:cNvPr id="5" name="Content Placeholder 4"/>
          <p:cNvSpPr>
            <a:spLocks noGrp="1"/>
          </p:cNvSpPr>
          <p:nvPr>
            <p:ph sz="quarter" idx="1"/>
          </p:nvPr>
        </p:nvSpPr>
        <p:spPr/>
        <p:txBody>
          <a:bodyPr>
            <a:normAutofit/>
          </a:bodyPr>
          <a:lstStyle/>
          <a:p>
            <a:pPr fontAlgn="base" hangingPunct="0"/>
            <a:r>
              <a:rPr lang="en-ZA" sz="2800" b="1" dirty="0"/>
              <a:t>Occupational Qualifications Framework </a:t>
            </a:r>
            <a:r>
              <a:rPr lang="en-ZA" sz="2800" dirty="0"/>
              <a:t>(OQF) will provide for the certification of:</a:t>
            </a:r>
          </a:p>
          <a:p>
            <a:pPr fontAlgn="base" hangingPunct="0"/>
            <a:endParaRPr lang="en-ZA" sz="1000" dirty="0"/>
          </a:p>
          <a:p>
            <a:pPr lvl="1" fontAlgn="base">
              <a:lnSpc>
                <a:spcPct val="110000"/>
              </a:lnSpc>
            </a:pPr>
            <a:r>
              <a:rPr lang="en-ZA" sz="2600" dirty="0"/>
              <a:t>Occupational competence</a:t>
            </a:r>
          </a:p>
          <a:p>
            <a:pPr lvl="1" fontAlgn="base">
              <a:lnSpc>
                <a:spcPct val="110000"/>
              </a:lnSpc>
            </a:pPr>
            <a:r>
              <a:rPr lang="en-ZA" sz="2600" dirty="0"/>
              <a:t>Meaningful skills related to specific occupations described in  “Organising Framework for Occupations” (OFO)</a:t>
            </a:r>
          </a:p>
          <a:p>
            <a:pPr lvl="1" fontAlgn="base">
              <a:lnSpc>
                <a:spcPct val="110000"/>
              </a:lnSpc>
            </a:pPr>
            <a:r>
              <a:rPr lang="en-ZA" sz="2600" dirty="0"/>
              <a:t>Distinguish between needs of the industry and labour market. </a:t>
            </a:r>
          </a:p>
          <a:p>
            <a:pPr marL="0" indent="0">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Occupational Qualification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sp>
        <p:nvSpPr>
          <p:cNvPr id="5" name="Content Placeholder 4"/>
          <p:cNvSpPr>
            <a:spLocks noGrp="1"/>
          </p:cNvSpPr>
          <p:nvPr>
            <p:ph sz="quarter" idx="1"/>
          </p:nvPr>
        </p:nvSpPr>
        <p:spPr>
          <a:xfrm>
            <a:off x="1331640" y="1980144"/>
            <a:ext cx="7343604" cy="4041144"/>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r>
              <a:rPr lang="en-ZA" sz="2800" i="1" dirty="0"/>
              <a:t>Occupational qualifications define  learning component required for occupational competence and each unit standard identifies:</a:t>
            </a:r>
          </a:p>
          <a:p>
            <a:pPr marL="0" indent="0">
              <a:buNone/>
            </a:pPr>
            <a:endParaRPr lang="en-ZA" sz="2800" i="1" dirty="0"/>
          </a:p>
          <a:p>
            <a:pPr lvl="1">
              <a:buClr>
                <a:schemeClr val="bg1"/>
              </a:buClr>
              <a:buFont typeface="Wingdings" pitchFamily="2" charset="2"/>
              <a:buChar char="Ø"/>
            </a:pPr>
            <a:r>
              <a:rPr lang="en-ZA" sz="2600" i="1" dirty="0"/>
              <a:t>Knowledge and theory component and standard</a:t>
            </a:r>
          </a:p>
          <a:p>
            <a:pPr lvl="1">
              <a:buClr>
                <a:schemeClr val="bg1"/>
              </a:buClr>
              <a:buFont typeface="Wingdings" pitchFamily="2" charset="2"/>
              <a:buChar char="Ø"/>
            </a:pPr>
            <a:r>
              <a:rPr lang="en-ZA" sz="2600" i="1" dirty="0"/>
              <a:t>Practical skills standard</a:t>
            </a:r>
          </a:p>
          <a:p>
            <a:pPr lvl="1">
              <a:buClr>
                <a:schemeClr val="bg1"/>
              </a:buClr>
              <a:buFont typeface="Wingdings" pitchFamily="2" charset="2"/>
              <a:buChar char="Ø"/>
            </a:pPr>
            <a:r>
              <a:rPr lang="en-ZA" sz="2600" i="1" dirty="0"/>
              <a:t>Work experience standard</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Occupational Qualification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52</a:t>
            </a:fld>
            <a:endParaRPr lang="en-ZA" dirty="0"/>
          </a:p>
        </p:txBody>
      </p:sp>
      <p:sp>
        <p:nvSpPr>
          <p:cNvPr id="5" name="Content Placeholder 4"/>
          <p:cNvSpPr>
            <a:spLocks noGrp="1"/>
          </p:cNvSpPr>
          <p:nvPr>
            <p:ph sz="quarter" idx="1"/>
          </p:nvPr>
        </p:nvSpPr>
        <p:spPr>
          <a:xfrm>
            <a:off x="1331640" y="1980144"/>
            <a:ext cx="7055572" cy="4041144"/>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a:lnSpc>
                <a:spcPct val="150000"/>
              </a:lnSpc>
            </a:pPr>
            <a:r>
              <a:rPr lang="en-ZA" sz="2800" i="1" dirty="0"/>
              <a:t>OQF excludes qualifications:</a:t>
            </a:r>
          </a:p>
          <a:p>
            <a:pPr lvl="1">
              <a:lnSpc>
                <a:spcPct val="150000"/>
              </a:lnSpc>
              <a:buClr>
                <a:schemeClr val="bg1"/>
              </a:buClr>
              <a:buFont typeface="Courier New" panose="02070309020205020404" pitchFamily="49" charset="0"/>
              <a:buChar char="o"/>
            </a:pPr>
            <a:r>
              <a:rPr lang="en-ZA" sz="2600" i="1" dirty="0"/>
              <a:t>registered on other qualifications frameworks </a:t>
            </a:r>
          </a:p>
          <a:p>
            <a:pPr lvl="1">
              <a:lnSpc>
                <a:spcPct val="150000"/>
              </a:lnSpc>
              <a:buClr>
                <a:schemeClr val="bg1"/>
              </a:buClr>
              <a:buFont typeface="Courier New" panose="02070309020205020404" pitchFamily="49" charset="0"/>
              <a:buChar char="o"/>
            </a:pPr>
            <a:r>
              <a:rPr lang="en-ZA" sz="2600" i="1" dirty="0"/>
              <a:t>leading to professional designations  subject to specific legislation.</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2004668" cy="783392"/>
          </a:xfrm>
          <a:prstGeom prst="rect">
            <a:avLst/>
          </a:prstGeom>
          <a:noFill/>
        </p:spPr>
      </p:pic>
    </p:spTree>
    <p:extLst>
      <p:ext uri="{BB962C8B-B14F-4D97-AF65-F5344CB8AC3E}">
        <p14:creationId xmlns:p14="http://schemas.microsoft.com/office/powerpoint/2010/main" val="101668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Qualification</a:t>
            </a:r>
            <a:endParaRPr lang="en-ZA" dirty="0"/>
          </a:p>
        </p:txBody>
      </p:sp>
      <p:pic>
        <p:nvPicPr>
          <p:cNvPr id="4100" name="Picture 4" descr="C:\Users\Nortje\Pictures\Business LR (1)\shutterstock_10300186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170" y="4437112"/>
            <a:ext cx="4282390"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53</a:t>
            </a:fld>
            <a:endParaRPr lang="en-ZA" dirty="0"/>
          </a:p>
        </p:txBody>
      </p:sp>
      <p:sp>
        <p:nvSpPr>
          <p:cNvPr id="5" name="Content Placeholder 4"/>
          <p:cNvSpPr>
            <a:spLocks noGrp="1"/>
          </p:cNvSpPr>
          <p:nvPr>
            <p:ph sz="quarter" idx="1"/>
          </p:nvPr>
        </p:nvSpPr>
        <p:spPr>
          <a:xfrm>
            <a:off x="467544" y="1340768"/>
            <a:ext cx="7992888" cy="4680000"/>
          </a:xfrm>
        </p:spPr>
        <p:txBody>
          <a:bodyPr/>
          <a:lstStyle/>
          <a:p>
            <a:pPr fontAlgn="base" hangingPunct="0"/>
            <a:r>
              <a:rPr lang="en-ZA" sz="2800" b="1" dirty="0"/>
              <a:t>Occupational qualifications will be registered at a particular level of the NQF based on:</a:t>
            </a:r>
          </a:p>
          <a:p>
            <a:pPr marL="0" indent="0" fontAlgn="base" hangingPunct="0">
              <a:buNone/>
            </a:pPr>
            <a:endParaRPr lang="en-ZA" dirty="0"/>
          </a:p>
          <a:p>
            <a:pPr lvl="1" fontAlgn="base"/>
            <a:r>
              <a:rPr lang="en-ZA" sz="2600" dirty="0"/>
              <a:t>NQF level descriptors</a:t>
            </a:r>
          </a:p>
          <a:p>
            <a:pPr lvl="1" fontAlgn="base"/>
            <a:r>
              <a:rPr lang="en-ZA" sz="2600" dirty="0"/>
              <a:t>Skills level of occupation as described in  “Organising Framework for Occupations” (OQF)</a:t>
            </a:r>
          </a:p>
          <a:p>
            <a:pPr lvl="1" fontAlgn="base"/>
            <a:r>
              <a:rPr lang="en-ZA" sz="2600" dirty="0"/>
              <a:t>International practice</a:t>
            </a:r>
          </a:p>
          <a:p>
            <a:pPr marL="0" indent="0">
              <a:lnSpc>
                <a:spcPct val="150000"/>
              </a:lnSpc>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Scope of Occupational Learning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54</a:t>
            </a:fld>
            <a:endParaRPr lang="en-ZA" dirty="0"/>
          </a:p>
        </p:txBody>
      </p:sp>
      <p:sp>
        <p:nvSpPr>
          <p:cNvPr id="5" name="Content Placeholder 4"/>
          <p:cNvSpPr>
            <a:spLocks noGrp="1"/>
          </p:cNvSpPr>
          <p:nvPr>
            <p:ph sz="quarter" idx="1"/>
          </p:nvPr>
        </p:nvSpPr>
        <p:spPr/>
        <p:txBody>
          <a:bodyPr>
            <a:normAutofit/>
          </a:bodyPr>
          <a:lstStyle/>
          <a:p>
            <a:pPr>
              <a:lnSpc>
                <a:spcPct val="110000"/>
              </a:lnSpc>
            </a:pPr>
            <a:r>
              <a:rPr lang="en-ZA" sz="2800" b="1" dirty="0"/>
              <a:t>Full occupational qualification - </a:t>
            </a:r>
            <a:r>
              <a:rPr lang="en-ZA" sz="2800" dirty="0"/>
              <a:t>all three components </a:t>
            </a:r>
          </a:p>
          <a:p>
            <a:pPr>
              <a:lnSpc>
                <a:spcPct val="110000"/>
              </a:lnSpc>
            </a:pPr>
            <a:r>
              <a:rPr lang="en-ZA" sz="2800" b="1" dirty="0"/>
              <a:t>General qualification </a:t>
            </a:r>
            <a:r>
              <a:rPr lang="en-ZA" sz="2800" dirty="0"/>
              <a:t>- practical and work experience where  knowledge and theory previously achieved </a:t>
            </a:r>
          </a:p>
          <a:p>
            <a:pPr>
              <a:lnSpc>
                <a:spcPct val="110000"/>
              </a:lnSpc>
            </a:pPr>
            <a:r>
              <a:rPr lang="en-ZA" sz="2800" b="1" dirty="0"/>
              <a:t>Vocational and occupational qualification  - </a:t>
            </a:r>
            <a:r>
              <a:rPr lang="en-ZA" sz="2800" dirty="0"/>
              <a:t> work experience where practical knowledge and theory components previously achieved </a:t>
            </a:r>
          </a:p>
          <a:p>
            <a:pPr>
              <a:lnSpc>
                <a:spcPct val="150000"/>
              </a:lnSpc>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6" y="116632"/>
            <a:ext cx="8219256" cy="1008000"/>
          </a:xfrm>
        </p:spPr>
        <p:txBody>
          <a:bodyPr>
            <a:normAutofit/>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55</a:t>
            </a:fld>
            <a:endParaRPr lang="en-ZA" dirty="0"/>
          </a:p>
        </p:txBody>
      </p:sp>
      <p:sp>
        <p:nvSpPr>
          <p:cNvPr id="7" name="Rectangle 6"/>
          <p:cNvSpPr/>
          <p:nvPr/>
        </p:nvSpPr>
        <p:spPr>
          <a:xfrm>
            <a:off x="324419" y="980727"/>
            <a:ext cx="8640960" cy="461665"/>
          </a:xfrm>
          <a:prstGeom prst="rect">
            <a:avLst/>
          </a:prstGeom>
        </p:spPr>
        <p:txBody>
          <a:bodyPr wrap="square">
            <a:spAutoFit/>
          </a:bodyPr>
          <a:lstStyle/>
          <a:p>
            <a:r>
              <a:rPr lang="en-ZA" sz="2400" dirty="0"/>
              <a:t> </a:t>
            </a:r>
            <a:endParaRPr lang="en-US" sz="2400" dirty="0"/>
          </a:p>
        </p:txBody>
      </p:sp>
      <p:sp>
        <p:nvSpPr>
          <p:cNvPr id="6" name="Rectangle 5"/>
          <p:cNvSpPr/>
          <p:nvPr/>
        </p:nvSpPr>
        <p:spPr>
          <a:xfrm>
            <a:off x="324419" y="980726"/>
            <a:ext cx="8640960" cy="954107"/>
          </a:xfrm>
          <a:prstGeom prst="rect">
            <a:avLst/>
          </a:prstGeom>
        </p:spPr>
        <p:txBody>
          <a:bodyPr wrap="square">
            <a:spAutoFit/>
          </a:bodyPr>
          <a:lstStyle/>
          <a:p>
            <a:r>
              <a:rPr lang="en-ZA" sz="2800" b="1" dirty="0"/>
              <a:t>The Assessment of Competence</a:t>
            </a:r>
          </a:p>
          <a:p>
            <a:endParaRPr lang="en-US" sz="2800" b="1" dirty="0"/>
          </a:p>
        </p:txBody>
      </p:sp>
      <p:graphicFrame>
        <p:nvGraphicFramePr>
          <p:cNvPr id="5" name="Diagram 4"/>
          <p:cNvGraphicFramePr/>
          <p:nvPr>
            <p:extLst>
              <p:ext uri="{D42A27DB-BD31-4B8C-83A1-F6EECF244321}">
                <p14:modId xmlns:p14="http://schemas.microsoft.com/office/powerpoint/2010/main" val="470881979"/>
              </p:ext>
            </p:extLst>
          </p:nvPr>
        </p:nvGraphicFramePr>
        <p:xfrm>
          <a:off x="324419" y="1813272"/>
          <a:ext cx="8568061"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69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Assessment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56</a:t>
            </a:fld>
            <a:endParaRPr lang="en-ZA" dirty="0"/>
          </a:p>
        </p:txBody>
      </p:sp>
      <p:sp>
        <p:nvSpPr>
          <p:cNvPr id="5" name="Content Placeholder 4"/>
          <p:cNvSpPr>
            <a:spLocks noGrp="1"/>
          </p:cNvSpPr>
          <p:nvPr>
            <p:ph sz="quarter" idx="1"/>
          </p:nvPr>
        </p:nvSpPr>
        <p:spPr>
          <a:xfrm>
            <a:off x="467544" y="1412776"/>
            <a:ext cx="8219256" cy="4248472"/>
          </a:xfrm>
        </p:spPr>
        <p:txBody>
          <a:bodyPr>
            <a:normAutofit/>
          </a:bodyPr>
          <a:lstStyle/>
          <a:p>
            <a:r>
              <a:rPr lang="en-ZA" sz="2800" dirty="0"/>
              <a:t>Assessment conducted against all three components. </a:t>
            </a:r>
          </a:p>
          <a:p>
            <a:pPr lvl="0" fontAlgn="base"/>
            <a:r>
              <a:rPr lang="en-ZA" sz="2800" dirty="0"/>
              <a:t>Related qualifications  - clustered for  qualifications and curriculum development. </a:t>
            </a:r>
          </a:p>
          <a:p>
            <a:pPr lvl="1" fontAlgn="base"/>
            <a:r>
              <a:rPr lang="en-ZA" dirty="0"/>
              <a:t>Allows for  identification of common elements</a:t>
            </a:r>
          </a:p>
          <a:p>
            <a:pPr lvl="1" fontAlgn="base"/>
            <a:r>
              <a:rPr lang="en-ZA" dirty="0"/>
              <a:t>Assist providers to develop more generic programmes and more flexible material. </a:t>
            </a:r>
          </a:p>
          <a:p>
            <a:pPr lvl="0" fontAlgn="base"/>
            <a:r>
              <a:rPr lang="en-ZA" sz="2800" dirty="0"/>
              <a:t>Occupational qualification - external summative assessment. </a:t>
            </a:r>
          </a:p>
          <a:p>
            <a:pPr lvl="0" fontAlgn="base"/>
            <a:r>
              <a:rPr lang="en-ZA" sz="2800" dirty="0"/>
              <a:t>Still provision for RPL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Legislation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57</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71308781"/>
              </p:ext>
            </p:extLst>
          </p:nvPr>
        </p:nvGraphicFramePr>
        <p:xfrm>
          <a:off x="827584" y="2295809"/>
          <a:ext cx="7776864" cy="356616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tblGrid>
              <a:tr h="370840">
                <a:tc>
                  <a:txBody>
                    <a:bodyPr/>
                    <a:lstStyle/>
                    <a:p>
                      <a:pPr fontAlgn="base" hangingPunct="0">
                        <a:lnSpc>
                          <a:spcPct val="150000"/>
                        </a:lnSpc>
                        <a:spcAft>
                          <a:spcPts val="0"/>
                        </a:spcAft>
                      </a:pPr>
                      <a:r>
                        <a:rPr lang="en-ZA" sz="2800" b="1" dirty="0">
                          <a:effectLst/>
                          <a:latin typeface="Calibri"/>
                          <a:ea typeface="SimSun"/>
                        </a:rPr>
                        <a:t>National Qualifications Framework Act,</a:t>
                      </a:r>
                    </a:p>
                    <a:p>
                      <a:pPr fontAlgn="base" hangingPunct="0">
                        <a:lnSpc>
                          <a:spcPct val="150000"/>
                        </a:lnSpc>
                        <a:spcAft>
                          <a:spcPts val="0"/>
                        </a:spcAft>
                      </a:pPr>
                      <a:r>
                        <a:rPr lang="en-ZA" sz="2800" b="1" dirty="0">
                          <a:effectLst/>
                          <a:latin typeface="Calibri"/>
                          <a:ea typeface="SimSun"/>
                        </a:rPr>
                        <a:t>No 67 of 2008</a:t>
                      </a:r>
                      <a:endParaRPr lang="en-ZA" sz="2800" dirty="0">
                        <a:effectLst/>
                        <a:latin typeface="Times New Roman"/>
                        <a:ea typeface="SimSun"/>
                      </a:endParaRPr>
                    </a:p>
                  </a:txBody>
                  <a:tcPr marL="137160" marR="137160" marT="137160" marB="137160" anchor="ctr">
                    <a:solidFill>
                      <a:schemeClr val="accent1"/>
                    </a:solidFill>
                  </a:tcPr>
                </a:tc>
                <a:tc>
                  <a:txBody>
                    <a:bodyPr/>
                    <a:lstStyle/>
                    <a:p>
                      <a:pPr marL="0" indent="0">
                        <a:lnSpc>
                          <a:spcPct val="150000"/>
                        </a:lnSpc>
                        <a:spcAft>
                          <a:spcPts val="0"/>
                        </a:spcAft>
                        <a:buFont typeface="Arial" panose="020B0604020202020204" pitchFamily="34" charset="0"/>
                        <a:buNone/>
                        <a:tabLst>
                          <a:tab pos="2637155" algn="ctr"/>
                          <a:tab pos="5274310" algn="r"/>
                          <a:tab pos="2637155" algn="ctr"/>
                          <a:tab pos="5274310" algn="r"/>
                        </a:tabLst>
                      </a:pPr>
                      <a:r>
                        <a:rPr lang="en-ZA" sz="2400" b="0" dirty="0">
                          <a:solidFill>
                            <a:schemeClr val="bg1"/>
                          </a:solidFill>
                          <a:effectLst/>
                          <a:latin typeface="+mn-lt"/>
                          <a:ea typeface="SimSun"/>
                          <a:cs typeface="Arial"/>
                        </a:rPr>
                        <a:t>Created</a:t>
                      </a:r>
                      <a:r>
                        <a:rPr lang="en-ZA" sz="2400" b="0" baseline="0" dirty="0">
                          <a:solidFill>
                            <a:schemeClr val="bg1"/>
                          </a:solidFill>
                          <a:effectLst/>
                          <a:latin typeface="+mn-lt"/>
                          <a:ea typeface="SimSun"/>
                          <a:cs typeface="Arial"/>
                        </a:rPr>
                        <a:t> </a:t>
                      </a:r>
                      <a:r>
                        <a:rPr lang="en-ZA" sz="2400" b="0" dirty="0">
                          <a:solidFill>
                            <a:schemeClr val="bg1"/>
                          </a:solidFill>
                          <a:effectLst/>
                          <a:latin typeface="+mn-lt"/>
                          <a:ea typeface="SimSun"/>
                          <a:cs typeface="Arial"/>
                        </a:rPr>
                        <a:t>SAQA: </a:t>
                      </a:r>
                    </a:p>
                    <a:p>
                      <a:pPr marL="342900" lvl="0" indent="-342900">
                        <a:lnSpc>
                          <a:spcPct val="150000"/>
                        </a:lnSpc>
                        <a:spcAft>
                          <a:spcPts val="0"/>
                        </a:spcAft>
                        <a:buFont typeface="Arial" panose="020B0604020202020204" pitchFamily="34" charset="0"/>
                        <a:buChar char="•"/>
                        <a:tabLst>
                          <a:tab pos="2637155" algn="ctr"/>
                          <a:tab pos="5274310" algn="r"/>
                          <a:tab pos="2637155" algn="ctr"/>
                          <a:tab pos="5274310" algn="r"/>
                        </a:tabLst>
                      </a:pPr>
                      <a:r>
                        <a:rPr lang="en-ZA" sz="2400" b="0" dirty="0">
                          <a:solidFill>
                            <a:schemeClr val="bg1"/>
                          </a:solidFill>
                          <a:effectLst/>
                          <a:latin typeface="+mn-lt"/>
                          <a:ea typeface="SimSun"/>
                          <a:cs typeface="Arial"/>
                        </a:rPr>
                        <a:t>ensuring all qualifications are:</a:t>
                      </a:r>
                    </a:p>
                    <a:p>
                      <a:pPr marL="800100" lvl="1" indent="-342900">
                        <a:lnSpc>
                          <a:spcPct val="150000"/>
                        </a:lnSpc>
                        <a:spcAft>
                          <a:spcPts val="0"/>
                        </a:spcAft>
                        <a:buFont typeface="Arial" panose="020B0604020202020204" pitchFamily="34" charset="0"/>
                        <a:buChar char="•"/>
                        <a:tabLst>
                          <a:tab pos="2637155" algn="ctr"/>
                          <a:tab pos="5274310" algn="r"/>
                          <a:tab pos="2637155" algn="ctr"/>
                          <a:tab pos="5274310" algn="r"/>
                        </a:tabLst>
                      </a:pPr>
                      <a:r>
                        <a:rPr lang="en-ZA" sz="2400" b="0" dirty="0">
                          <a:solidFill>
                            <a:schemeClr val="bg1"/>
                          </a:solidFill>
                          <a:effectLst/>
                          <a:latin typeface="+mn-lt"/>
                          <a:ea typeface="SimSun"/>
                          <a:cs typeface="Arial"/>
                        </a:rPr>
                        <a:t>of  high quality and </a:t>
                      </a:r>
                    </a:p>
                    <a:p>
                      <a:pPr marL="800100" lvl="1" indent="-342900">
                        <a:lnSpc>
                          <a:spcPct val="150000"/>
                        </a:lnSpc>
                        <a:spcAft>
                          <a:spcPts val="0"/>
                        </a:spcAft>
                        <a:buFont typeface="Arial" panose="020B0604020202020204" pitchFamily="34" charset="0"/>
                        <a:buChar char="•"/>
                        <a:tabLst>
                          <a:tab pos="2637155" algn="ctr"/>
                          <a:tab pos="5274310" algn="r"/>
                          <a:tab pos="2637155" algn="ctr"/>
                          <a:tab pos="5274310" algn="r"/>
                        </a:tabLst>
                      </a:pPr>
                      <a:r>
                        <a:rPr lang="en-ZA" sz="2400" b="0" dirty="0">
                          <a:solidFill>
                            <a:schemeClr val="bg1"/>
                          </a:solidFill>
                          <a:effectLst/>
                          <a:latin typeface="+mn-lt"/>
                          <a:ea typeface="SimSun"/>
                          <a:cs typeface="Arial"/>
                        </a:rPr>
                        <a:t>registered on National Qualifications Framework (NQF).</a:t>
                      </a:r>
                      <a:r>
                        <a:rPr lang="en-ZA" sz="2400" b="0" dirty="0">
                          <a:solidFill>
                            <a:schemeClr val="bg1"/>
                          </a:solidFill>
                          <a:effectLst/>
                          <a:latin typeface="+mn-lt"/>
                          <a:ea typeface="SimSun"/>
                        </a:rPr>
                        <a:t> </a:t>
                      </a:r>
                    </a:p>
                  </a:txBody>
                  <a:tcPr marL="137160" marR="137160" marT="137160" marB="137160">
                    <a:solidFill>
                      <a:schemeClr val="accent4"/>
                    </a:solidFill>
                  </a:tcPr>
                </a:tc>
                <a:extLst>
                  <a:ext uri="{0D108BD9-81ED-4DB2-BD59-A6C34878D82A}">
                    <a16:rowId xmlns:a16="http://schemas.microsoft.com/office/drawing/2014/main" val="10000"/>
                  </a:ext>
                </a:extLst>
              </a:tr>
            </a:tbl>
          </a:graphicData>
        </a:graphic>
      </p:graphicFrame>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67545" y="1412776"/>
            <a:ext cx="1800200" cy="72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Legislation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58</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875888501"/>
              </p:ext>
            </p:extLst>
          </p:nvPr>
        </p:nvGraphicFramePr>
        <p:xfrm>
          <a:off x="899592" y="2311005"/>
          <a:ext cx="7776864" cy="2194560"/>
        </p:xfrm>
        <a:graphic>
          <a:graphicData uri="http://schemas.openxmlformats.org/drawingml/2006/table">
            <a:tbl>
              <a:tblPr firstRow="1" bandRow="1">
                <a:tableStyleId>{5C22544A-7EE6-4342-B048-85BDC9FD1C3A}</a:tableStyleId>
              </a:tblPr>
              <a:tblGrid>
                <a:gridCol w="2759730">
                  <a:extLst>
                    <a:ext uri="{9D8B030D-6E8A-4147-A177-3AD203B41FA5}">
                      <a16:colId xmlns:a16="http://schemas.microsoft.com/office/drawing/2014/main" val="20000"/>
                    </a:ext>
                  </a:extLst>
                </a:gridCol>
                <a:gridCol w="5017134">
                  <a:extLst>
                    <a:ext uri="{9D8B030D-6E8A-4147-A177-3AD203B41FA5}">
                      <a16:colId xmlns:a16="http://schemas.microsoft.com/office/drawing/2014/main" val="20001"/>
                    </a:ext>
                  </a:extLst>
                </a:gridCol>
              </a:tblGrid>
              <a:tr h="370840">
                <a:tc>
                  <a:txBody>
                    <a:bodyPr/>
                    <a:lstStyle/>
                    <a:p>
                      <a:pPr fontAlgn="base" hangingPunct="0">
                        <a:lnSpc>
                          <a:spcPct val="150000"/>
                        </a:lnSpc>
                        <a:spcAft>
                          <a:spcPts val="0"/>
                        </a:spcAft>
                      </a:pPr>
                      <a:r>
                        <a:rPr lang="en-ZA" sz="2800" b="1" dirty="0">
                          <a:effectLst/>
                          <a:latin typeface="Calibri"/>
                          <a:ea typeface="SimSun"/>
                        </a:rPr>
                        <a:t>Skills Development Act (1998)</a:t>
                      </a:r>
                      <a:endParaRPr lang="en-ZA" sz="2800" dirty="0">
                        <a:effectLst/>
                        <a:latin typeface="Times New Roman"/>
                        <a:ea typeface="SimSun"/>
                      </a:endParaRPr>
                    </a:p>
                  </a:txBody>
                  <a:tcPr marL="137160" marR="137160" marT="137160" marB="137160" anchor="ctr"/>
                </a:tc>
                <a:tc>
                  <a:txBody>
                    <a:bodyPr/>
                    <a:lstStyle/>
                    <a:p>
                      <a:pPr>
                        <a:lnSpc>
                          <a:spcPct val="150000"/>
                        </a:lnSpc>
                        <a:spcAft>
                          <a:spcPts val="0"/>
                        </a:spcAft>
                        <a:tabLst>
                          <a:tab pos="2637155" algn="ctr"/>
                          <a:tab pos="5274310" algn="r"/>
                          <a:tab pos="2637155" algn="ctr"/>
                          <a:tab pos="5274310" algn="r"/>
                        </a:tabLst>
                      </a:pPr>
                      <a:r>
                        <a:rPr lang="en-ZA" sz="2600" b="0" dirty="0">
                          <a:solidFill>
                            <a:schemeClr val="bg1"/>
                          </a:solidFill>
                          <a:effectLst/>
                          <a:latin typeface="+mn-lt"/>
                          <a:ea typeface="SimSun"/>
                        </a:rPr>
                        <a:t>Ensure that skills of people in South Africa improve </a:t>
                      </a:r>
                    </a:p>
                  </a:txBody>
                  <a:tcPr marL="137160" marR="137160" marT="137160" marB="137160">
                    <a:solidFill>
                      <a:schemeClr val="accent4"/>
                    </a:solidFill>
                  </a:tcPr>
                </a:tc>
                <a:extLst>
                  <a:ext uri="{0D108BD9-81ED-4DB2-BD59-A6C34878D82A}">
                    <a16:rowId xmlns:a16="http://schemas.microsoft.com/office/drawing/2014/main" val="10000"/>
                  </a:ext>
                </a:extLst>
              </a:tr>
            </a:tbl>
          </a:graphicData>
        </a:graphic>
      </p:graphicFrame>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39552" y="1484784"/>
            <a:ext cx="2016224" cy="720080"/>
          </a:xfrm>
          <a:prstGeom prst="rect">
            <a:avLst/>
          </a:prstGeom>
        </p:spPr>
      </p:pic>
    </p:spTree>
    <p:extLst>
      <p:ext uri="{BB962C8B-B14F-4D97-AF65-F5344CB8AC3E}">
        <p14:creationId xmlns:p14="http://schemas.microsoft.com/office/powerpoint/2010/main" val="1250303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Legislation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59</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519156522"/>
              </p:ext>
            </p:extLst>
          </p:nvPr>
        </p:nvGraphicFramePr>
        <p:xfrm>
          <a:off x="971600" y="2348880"/>
          <a:ext cx="7704856" cy="219456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tblGrid>
              <a:tr h="370840">
                <a:tc>
                  <a:txBody>
                    <a:bodyPr/>
                    <a:lstStyle/>
                    <a:p>
                      <a:pPr fontAlgn="base" hangingPunct="0">
                        <a:lnSpc>
                          <a:spcPct val="150000"/>
                        </a:lnSpc>
                        <a:spcAft>
                          <a:spcPts val="0"/>
                        </a:spcAft>
                      </a:pPr>
                      <a:r>
                        <a:rPr lang="en-ZA" sz="2800" b="1" dirty="0">
                          <a:effectLst/>
                          <a:latin typeface="Calibri"/>
                          <a:ea typeface="SimSun"/>
                        </a:rPr>
                        <a:t>Skills Development Levies Act (1999)</a:t>
                      </a:r>
                      <a:endParaRPr lang="en-ZA" sz="2800" dirty="0">
                        <a:effectLst/>
                        <a:latin typeface="Times New Roman"/>
                        <a:ea typeface="SimSun"/>
                      </a:endParaRPr>
                    </a:p>
                  </a:txBody>
                  <a:tcPr marL="137160" marR="137160" marT="137160" marB="137160" anchor="ctr"/>
                </a:tc>
                <a:tc>
                  <a:txBody>
                    <a:bodyPr/>
                    <a:lstStyle/>
                    <a:p>
                      <a:pPr>
                        <a:lnSpc>
                          <a:spcPct val="150000"/>
                        </a:lnSpc>
                        <a:spcAft>
                          <a:spcPts val="0"/>
                        </a:spcAft>
                        <a:tabLst>
                          <a:tab pos="2637155" algn="ctr"/>
                          <a:tab pos="5274310" algn="r"/>
                          <a:tab pos="2637155" algn="ctr"/>
                          <a:tab pos="5274310" algn="r"/>
                        </a:tabLst>
                      </a:pPr>
                      <a:r>
                        <a:rPr lang="en-ZA" sz="2600" b="0" dirty="0">
                          <a:solidFill>
                            <a:schemeClr val="bg1"/>
                          </a:solidFill>
                          <a:effectLst/>
                          <a:latin typeface="Calibri"/>
                          <a:ea typeface="SimSun"/>
                        </a:rPr>
                        <a:t>Focuses on how skills development is to be funded</a:t>
                      </a:r>
                      <a:r>
                        <a:rPr lang="en-ZA" sz="2600" b="0" dirty="0">
                          <a:solidFill>
                            <a:schemeClr val="accent1"/>
                          </a:solidFill>
                          <a:effectLst/>
                          <a:latin typeface="Calibri"/>
                          <a:ea typeface="SimSun"/>
                        </a:rPr>
                        <a:t>.</a:t>
                      </a:r>
                      <a:endParaRPr lang="en-ZA" sz="2600" b="0" dirty="0">
                        <a:solidFill>
                          <a:schemeClr val="accent1"/>
                        </a:solidFill>
                        <a:effectLst/>
                        <a:latin typeface="Arial"/>
                        <a:ea typeface="SimSun"/>
                      </a:endParaRPr>
                    </a:p>
                  </a:txBody>
                  <a:tcPr marL="137160" marR="137160" marT="137160" marB="137160">
                    <a:solidFill>
                      <a:schemeClr val="accent4"/>
                    </a:solidFill>
                  </a:tcPr>
                </a:tc>
                <a:extLst>
                  <a:ext uri="{0D108BD9-81ED-4DB2-BD59-A6C34878D82A}">
                    <a16:rowId xmlns:a16="http://schemas.microsoft.com/office/drawing/2014/main" val="10000"/>
                  </a:ext>
                </a:extLst>
              </a:tr>
            </a:tbl>
          </a:graphicData>
        </a:graphic>
      </p:graphicFrame>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83568" y="1484784"/>
            <a:ext cx="1944216" cy="720080"/>
          </a:xfrm>
          <a:prstGeom prst="rect">
            <a:avLst/>
          </a:prstGeom>
        </p:spPr>
      </p:pic>
    </p:spTree>
    <p:extLst>
      <p:ext uri="{BB962C8B-B14F-4D97-AF65-F5344CB8AC3E}">
        <p14:creationId xmlns:p14="http://schemas.microsoft.com/office/powerpoint/2010/main" val="125030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Rectangle 4"/>
          <p:cNvSpPr/>
          <p:nvPr/>
        </p:nvSpPr>
        <p:spPr>
          <a:xfrm>
            <a:off x="611558" y="1350635"/>
            <a:ext cx="8407749" cy="3293209"/>
          </a:xfrm>
          <a:prstGeom prst="rect">
            <a:avLst/>
          </a:prstGeom>
        </p:spPr>
        <p:txBody>
          <a:bodyPr wrap="square">
            <a:spAutoFit/>
          </a:bodyPr>
          <a:lstStyle/>
          <a:p>
            <a:r>
              <a:rPr lang="en-ZA" sz="2800" b="1" dirty="0"/>
              <a:t>The Portfolio of Evidence (PoE)(2)</a:t>
            </a:r>
          </a:p>
          <a:p>
            <a:endParaRPr lang="en-US" sz="2400" dirty="0"/>
          </a:p>
          <a:p>
            <a:pPr>
              <a:lnSpc>
                <a:spcPct val="150000"/>
              </a:lnSpc>
            </a:pPr>
            <a:r>
              <a:rPr lang="en-ZA" sz="2600" b="1" dirty="0"/>
              <a:t>Section 6 – 		Summative assessment – Workplace 			assignments</a:t>
            </a:r>
            <a:endParaRPr lang="en-US" sz="2600" dirty="0"/>
          </a:p>
          <a:p>
            <a:pPr>
              <a:lnSpc>
                <a:spcPct val="150000"/>
              </a:lnSpc>
            </a:pPr>
            <a:r>
              <a:rPr lang="en-ZA" sz="2600" b="1" dirty="0"/>
              <a:t>Section 7 – 		Feedback</a:t>
            </a:r>
            <a:endParaRPr lang="en-US" sz="2600" dirty="0"/>
          </a:p>
          <a:p>
            <a:pPr>
              <a:lnSpc>
                <a:spcPct val="150000"/>
              </a:lnSpc>
            </a:pPr>
            <a:r>
              <a:rPr lang="en-ZA" sz="2600" b="1" dirty="0"/>
              <a:t>Section 8 – 10	Additional Evidence</a:t>
            </a:r>
            <a:endParaRPr lang="en-US" sz="2400" dirty="0"/>
          </a:p>
        </p:txBody>
      </p:sp>
    </p:spTree>
    <p:extLst>
      <p:ext uri="{BB962C8B-B14F-4D97-AF65-F5344CB8AC3E}">
        <p14:creationId xmlns:p14="http://schemas.microsoft.com/office/powerpoint/2010/main" val="11172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SAQA</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60</a:t>
            </a:fld>
            <a:endParaRPr lang="en-ZA" dirty="0"/>
          </a:p>
        </p:txBody>
      </p:sp>
      <p:sp>
        <p:nvSpPr>
          <p:cNvPr id="5" name="Content Placeholder 4"/>
          <p:cNvSpPr>
            <a:spLocks noGrp="1"/>
          </p:cNvSpPr>
          <p:nvPr>
            <p:ph sz="quarter" idx="1"/>
          </p:nvPr>
        </p:nvSpPr>
        <p:spPr>
          <a:xfrm>
            <a:off x="1403648" y="2124160"/>
            <a:ext cx="7213879"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0" indent="0">
              <a:lnSpc>
                <a:spcPct val="150000"/>
              </a:lnSpc>
              <a:buNone/>
            </a:pPr>
            <a:r>
              <a:rPr lang="en-ZA" b="1" i="1" u="sng" dirty="0"/>
              <a:t>South African Qualifications Authority </a:t>
            </a:r>
            <a:r>
              <a:rPr lang="en-ZA" b="1" i="1" dirty="0"/>
              <a:t>(SAQA):</a:t>
            </a:r>
          </a:p>
          <a:p>
            <a:r>
              <a:rPr lang="en-ZA" b="1" i="1" dirty="0"/>
              <a:t>Main body responsible for  </a:t>
            </a:r>
            <a:r>
              <a:rPr lang="en-ZA" b="1" i="1" u="sng" dirty="0"/>
              <a:t>implementation</a:t>
            </a:r>
            <a:r>
              <a:rPr lang="en-ZA" b="1" i="1" dirty="0"/>
              <a:t> of  </a:t>
            </a:r>
            <a:r>
              <a:rPr lang="en-ZA" b="1" i="1" u="sng" dirty="0"/>
              <a:t>NQF</a:t>
            </a:r>
            <a:r>
              <a:rPr lang="en-ZA" b="1" i="1" dirty="0"/>
              <a:t>, </a:t>
            </a:r>
          </a:p>
          <a:p>
            <a:r>
              <a:rPr lang="en-ZA" b="1" i="1" dirty="0"/>
              <a:t>S</a:t>
            </a:r>
            <a:r>
              <a:rPr lang="en-ZA" b="1" i="1" u="sng" dirty="0"/>
              <a:t>tatutory</a:t>
            </a:r>
            <a:r>
              <a:rPr lang="en-ZA" b="1" i="1" dirty="0"/>
              <a:t> body appointed by  </a:t>
            </a:r>
            <a:r>
              <a:rPr lang="en-ZA" b="1" i="1" u="sng" dirty="0"/>
              <a:t>Minister of Education</a:t>
            </a:r>
            <a:r>
              <a:rPr lang="en-ZA" b="1" i="1" dirty="0"/>
              <a:t> in consultation with </a:t>
            </a:r>
            <a:r>
              <a:rPr lang="en-ZA" b="1" i="1" u="sng" dirty="0"/>
              <a:t>Minister of Labour</a:t>
            </a:r>
            <a:r>
              <a:rPr lang="en-ZA" b="1" i="1" dirty="0"/>
              <a:t>.</a:t>
            </a:r>
            <a:endParaRPr lang="en-ZA"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19256" cy="1008000"/>
          </a:xfrm>
        </p:spPr>
        <p:txBody>
          <a:bodyPr/>
          <a:lstStyle/>
          <a:p>
            <a:r>
              <a:rPr lang="en-ZA" dirty="0"/>
              <a:t>SAQA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61</a:t>
            </a:fld>
            <a:endParaRPr lang="en-ZA" dirty="0"/>
          </a:p>
        </p:txBody>
      </p:sp>
      <p:graphicFrame>
        <p:nvGraphicFramePr>
          <p:cNvPr id="6" name="Diagram 5"/>
          <p:cNvGraphicFramePr/>
          <p:nvPr>
            <p:extLst>
              <p:ext uri="{D42A27DB-BD31-4B8C-83A1-F6EECF244321}">
                <p14:modId xmlns:p14="http://schemas.microsoft.com/office/powerpoint/2010/main" val="4017612505"/>
              </p:ext>
            </p:extLst>
          </p:nvPr>
        </p:nvGraphicFramePr>
        <p:xfrm>
          <a:off x="755576" y="1412776"/>
          <a:ext cx="792088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434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B764D91-7A53-4F3B-B0AD-E113947774E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ADDE125-5214-46D8-88CE-F14E467F4FF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B4417D9A-EDC7-4934-B733-4A479701603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FC2468E-5538-438A-83DF-DE983F7CCD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SAQA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62</a:t>
            </a:fld>
            <a:endParaRPr lang="en-ZA" dirty="0"/>
          </a:p>
        </p:txBody>
      </p:sp>
      <p:sp>
        <p:nvSpPr>
          <p:cNvPr id="5" name="Content Placeholder 4"/>
          <p:cNvSpPr>
            <a:spLocks noGrp="1"/>
          </p:cNvSpPr>
          <p:nvPr>
            <p:ph sz="quarter" idx="1"/>
          </p:nvPr>
        </p:nvSpPr>
        <p:spPr/>
        <p:txBody>
          <a:bodyPr/>
          <a:lstStyle/>
          <a:p>
            <a:r>
              <a:rPr lang="en-ZA" sz="2800" b="1" dirty="0"/>
              <a:t>Tasks include development of systems:</a:t>
            </a:r>
          </a:p>
          <a:p>
            <a:pPr marL="0" indent="0">
              <a:buNone/>
            </a:pPr>
            <a:endParaRPr lang="en-ZA" dirty="0"/>
          </a:p>
          <a:p>
            <a:pPr lvl="1"/>
            <a:endParaRPr lang="en-ZA" dirty="0"/>
          </a:p>
        </p:txBody>
      </p:sp>
      <p:graphicFrame>
        <p:nvGraphicFramePr>
          <p:cNvPr id="6" name="Diagram 5"/>
          <p:cNvGraphicFramePr/>
          <p:nvPr>
            <p:extLst>
              <p:ext uri="{D42A27DB-BD31-4B8C-83A1-F6EECF244321}">
                <p14:modId xmlns:p14="http://schemas.microsoft.com/office/powerpoint/2010/main" val="2532795272"/>
              </p:ext>
            </p:extLst>
          </p:nvPr>
        </p:nvGraphicFramePr>
        <p:xfrm>
          <a:off x="467544" y="1988840"/>
          <a:ext cx="799288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81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DA5E19F-A8C0-4AE6-BFD1-33267B9FB2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8413A31-4E7F-4EB6-BC4A-655DFA3755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CADF24E-4C29-4BDA-8142-17C3BADAFC1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756A0EE-4B25-4B42-8CB6-078FB429B8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153B564-51CA-42A2-95A2-072C93F2B54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17C74008-B105-48A5-B8F3-DB336CF9D0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6" y="116632"/>
            <a:ext cx="8219256" cy="1008000"/>
          </a:xfrm>
        </p:spPr>
        <p:txBody>
          <a:bodyPr>
            <a:normAutofit/>
          </a:bodyPr>
          <a:lstStyle/>
          <a:p>
            <a:r>
              <a:rPr lang="en-ZA" dirty="0"/>
              <a:t>SAQA – Main Functions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63</a:t>
            </a:fld>
            <a:endParaRPr lang="en-ZA" dirty="0"/>
          </a:p>
        </p:txBody>
      </p:sp>
      <p:sp>
        <p:nvSpPr>
          <p:cNvPr id="7" name="Rectangle 6"/>
          <p:cNvSpPr/>
          <p:nvPr/>
        </p:nvSpPr>
        <p:spPr>
          <a:xfrm>
            <a:off x="324419" y="980727"/>
            <a:ext cx="8640960" cy="461665"/>
          </a:xfrm>
          <a:prstGeom prst="rect">
            <a:avLst/>
          </a:prstGeom>
        </p:spPr>
        <p:txBody>
          <a:bodyPr wrap="square">
            <a:spAutoFit/>
          </a:bodyPr>
          <a:lstStyle/>
          <a:p>
            <a:r>
              <a:rPr lang="en-ZA" sz="2400" dirty="0"/>
              <a:t> </a:t>
            </a:r>
            <a:endParaRPr lang="en-US" sz="2400" dirty="0"/>
          </a:p>
        </p:txBody>
      </p:sp>
      <p:graphicFrame>
        <p:nvGraphicFramePr>
          <p:cNvPr id="5" name="Diagram 4"/>
          <p:cNvGraphicFramePr/>
          <p:nvPr>
            <p:extLst>
              <p:ext uri="{D42A27DB-BD31-4B8C-83A1-F6EECF244321}">
                <p14:modId xmlns:p14="http://schemas.microsoft.com/office/powerpoint/2010/main" val="2731479444"/>
              </p:ext>
            </p:extLst>
          </p:nvPr>
        </p:nvGraphicFramePr>
        <p:xfrm>
          <a:off x="324419" y="1052736"/>
          <a:ext cx="8568061"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676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74A28E4-268D-42A8-8AC4-A2B310A048C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F47AE7C5-D151-4782-BB64-0A885CD789E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0A1306EE-F29D-4CB0-ADDD-B4821031F77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54192DF2-418F-433E-B8ED-736FF77E592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8A02A319-79FC-40F8-A440-382EDF75D5E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1D988BA5-7718-4C89-8B8F-3CE438A09815}"/>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C42CA27C-3D85-42D8-BF99-19180EBC3F92}"/>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graphicEl>
                                              <a:dgm id="{E4E8A1DB-E4A0-48D5-9870-5636F18ED123}"/>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3901E8F9-B27D-4D55-A6D0-133A6D7D2C8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SAQA &amp; </a:t>
            </a:r>
            <a:r>
              <a:rPr lang="en-GB" dirty="0"/>
              <a:t>Standards</a:t>
            </a:r>
            <a:r>
              <a:rPr lang="en-ZA" dirty="0"/>
              <a:t> Generation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64</a:t>
            </a:fld>
            <a:endParaRPr lang="en-ZA" dirty="0"/>
          </a:p>
        </p:txBody>
      </p:sp>
      <p:sp>
        <p:nvSpPr>
          <p:cNvPr id="5" name="Content Placeholder 4"/>
          <p:cNvSpPr>
            <a:spLocks noGrp="1"/>
          </p:cNvSpPr>
          <p:nvPr>
            <p:ph sz="quarter" idx="1"/>
          </p:nvPr>
        </p:nvSpPr>
        <p:spPr/>
        <p:txBody>
          <a:bodyPr>
            <a:normAutofit/>
          </a:bodyPr>
          <a:lstStyle/>
          <a:p>
            <a:r>
              <a:rPr lang="en-ZA" sz="2800" dirty="0"/>
              <a:t>As an assessor you will be conducting, developing and designing assessments against registered unit standards</a:t>
            </a:r>
          </a:p>
        </p:txBody>
      </p:sp>
      <p:pic>
        <p:nvPicPr>
          <p:cNvPr id="8194" name="Picture 2" descr="C:\Users\Nortje\Pictures\Business LR (1)\New folder\Business LR - New 20130421\shutterstock_42241639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120" y="3172296"/>
            <a:ext cx="3594100" cy="292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Consultative Panels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65</a:t>
            </a:fld>
            <a:endParaRPr lang="en-ZA" dirty="0"/>
          </a:p>
        </p:txBody>
      </p:sp>
      <p:sp>
        <p:nvSpPr>
          <p:cNvPr id="6" name="Content Placeholder 4"/>
          <p:cNvSpPr txBox="1">
            <a:spLocks/>
          </p:cNvSpPr>
          <p:nvPr/>
        </p:nvSpPr>
        <p:spPr>
          <a:xfrm>
            <a:off x="1043608" y="2124160"/>
            <a:ext cx="7488832" cy="3897128"/>
          </a:xfrm>
          <a:prstGeom prst="rect">
            <a:avLst/>
          </a:prstGeom>
          <a:solidFill>
            <a:schemeClr val="accent4"/>
          </a:solidFill>
          <a:ln w="2857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r>
              <a:rPr lang="en-ZA" sz="2800" i="1" dirty="0"/>
              <a:t>Consultative Panels replaced  National Standards Bodies (NSBs)that were responsible for</a:t>
            </a:r>
          </a:p>
          <a:p>
            <a:pPr marL="342900" indent="-342900">
              <a:buFont typeface="Arial" panose="020B0604020202020204" pitchFamily="34" charset="0"/>
              <a:buChar char="•"/>
            </a:pPr>
            <a:r>
              <a:rPr lang="en-ZA" sz="2600" i="1" dirty="0"/>
              <a:t> establishing education and training standards or qualifications, and </a:t>
            </a:r>
          </a:p>
          <a:p>
            <a:pPr marL="342900" indent="-342900">
              <a:buFont typeface="Arial" panose="020B0604020202020204" pitchFamily="34" charset="0"/>
              <a:buChar char="•"/>
            </a:pPr>
            <a:r>
              <a:rPr lang="en-ZA" sz="2600" i="1" dirty="0"/>
              <a:t>registration of national standards and qualifications</a:t>
            </a:r>
            <a:endParaRPr lang="en-ZA" sz="2600" dirty="0"/>
          </a:p>
        </p:txBody>
      </p:sp>
      <p:pic>
        <p:nvPicPr>
          <p:cNvPr id="8" name="Picture 7" descr="ec_i_legal_2.gif"/>
          <p:cNvPicPr/>
          <p:nvPr/>
        </p:nvPicPr>
        <p:blipFill>
          <a:blip r:embed="rId2" cstate="print"/>
          <a:stretch>
            <a:fillRect/>
          </a:stretch>
        </p:blipFill>
        <p:spPr>
          <a:xfrm>
            <a:off x="622638" y="1471062"/>
            <a:ext cx="2173183" cy="7338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NSBs</a:t>
            </a:r>
          </a:p>
        </p:txBody>
      </p:sp>
      <p:pic>
        <p:nvPicPr>
          <p:cNvPr id="9218" name="Picture 2" descr="C:\Users\Nortje\Pictures\Business LR (1)\New folder\Business LR - New 20130421\shutterstock_9653814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89040"/>
            <a:ext cx="2808312"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2F83655-DC73-417F-8B26-EB7A1DBB5382}" type="slidenum">
              <a:rPr lang="en-ZA" smtClean="0"/>
              <a:pPr/>
              <a:t>66</a:t>
            </a:fld>
            <a:endParaRPr lang="en-ZA" dirty="0"/>
          </a:p>
        </p:txBody>
      </p:sp>
      <p:sp>
        <p:nvSpPr>
          <p:cNvPr id="5" name="Content Placeholder 4"/>
          <p:cNvSpPr>
            <a:spLocks noGrp="1"/>
          </p:cNvSpPr>
          <p:nvPr>
            <p:ph sz="quarter" idx="1"/>
          </p:nvPr>
        </p:nvSpPr>
        <p:spPr/>
        <p:txBody>
          <a:bodyPr/>
          <a:lstStyle/>
          <a:p>
            <a:r>
              <a:rPr lang="en-ZA" sz="2800" dirty="0"/>
              <a:t>Consultative Panels are responsible for evaluating standards and qualifications to ensure:</a:t>
            </a:r>
          </a:p>
          <a:p>
            <a:pPr marL="0" indent="0">
              <a:buNone/>
            </a:pPr>
            <a:endParaRPr lang="en-ZA" sz="2400" dirty="0"/>
          </a:p>
          <a:p>
            <a:pPr lvl="1"/>
            <a:r>
              <a:rPr lang="en-ZA" sz="2600" dirty="0"/>
              <a:t>qualifications are fit-for-purpose</a:t>
            </a:r>
          </a:p>
          <a:p>
            <a:pPr lvl="1"/>
            <a:r>
              <a:rPr lang="en-ZA" sz="2600" dirty="0"/>
              <a:t>meet needs of as wide a range of learners as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Standards Generating Bodies (SGBs)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67</a:t>
            </a:fld>
            <a:endParaRPr lang="en-ZA" dirty="0"/>
          </a:p>
        </p:txBody>
      </p:sp>
      <p:sp>
        <p:nvSpPr>
          <p:cNvPr id="5" name="Content Placeholder 4"/>
          <p:cNvSpPr>
            <a:spLocks noGrp="1"/>
          </p:cNvSpPr>
          <p:nvPr>
            <p:ph sz="quarter" idx="1"/>
          </p:nvPr>
        </p:nvSpPr>
        <p:spPr/>
        <p:txBody>
          <a:bodyPr/>
          <a:lstStyle/>
          <a:p>
            <a:r>
              <a:rPr lang="en-ZA" sz="2800" dirty="0"/>
              <a:t>SGB is body registered in terms of the South African Qualifications Authority Act, 1995,</a:t>
            </a:r>
          </a:p>
          <a:p>
            <a:pPr marL="0" indent="0">
              <a:buNone/>
            </a:pPr>
            <a:endParaRPr lang="en-ZA" sz="2400" dirty="0"/>
          </a:p>
          <a:p>
            <a:pPr lvl="1"/>
            <a:r>
              <a:rPr lang="en-ZA" sz="2600" dirty="0"/>
              <a:t>responsible for establishing education and training standards or qualifications</a:t>
            </a:r>
          </a:p>
          <a:p>
            <a:pPr lvl="1"/>
            <a:r>
              <a:rPr lang="en-ZA" sz="2600" dirty="0"/>
              <a:t>functions relating to establishing of national standards  and qualifications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SGB</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68</a:t>
            </a:fld>
            <a:endParaRPr lang="en-ZA" dirty="0"/>
          </a:p>
        </p:txBody>
      </p:sp>
      <p:sp>
        <p:nvSpPr>
          <p:cNvPr id="5" name="Content Placeholder 4"/>
          <p:cNvSpPr>
            <a:spLocks noGrp="1"/>
          </p:cNvSpPr>
          <p:nvPr>
            <p:ph sz="quarter" idx="1"/>
          </p:nvPr>
        </p:nvSpPr>
        <p:spPr/>
        <p:txBody>
          <a:bodyPr/>
          <a:lstStyle/>
          <a:p>
            <a:r>
              <a:rPr lang="en-ZA" sz="2800" dirty="0"/>
              <a:t>Generates unit standards and qualifications in accordance with SAQA requirements.</a:t>
            </a:r>
          </a:p>
          <a:p>
            <a:pPr lvl="0" fontAlgn="base"/>
            <a:r>
              <a:rPr lang="en-ZA" sz="2800" dirty="0"/>
              <a:t>Updates and reviews standards.</a:t>
            </a:r>
          </a:p>
          <a:p>
            <a:pPr lvl="0" fontAlgn="base"/>
            <a:r>
              <a:rPr lang="en-ZA" sz="2800" dirty="0"/>
              <a:t>Recommends unit standards and qualifications to Directorate Standards Setting and Development and Consultative Panels.</a:t>
            </a:r>
          </a:p>
          <a:p>
            <a:pPr>
              <a:lnSpc>
                <a:spcPct val="150000"/>
              </a:lnSpc>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SAQA’s </a:t>
            </a:r>
            <a:r>
              <a:rPr lang="en-GB" dirty="0"/>
              <a:t>Quality</a:t>
            </a:r>
            <a:r>
              <a:rPr lang="en-ZA" dirty="0"/>
              <a:t> Assurance Function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sp>
        <p:nvSpPr>
          <p:cNvPr id="5" name="Content Placeholder 4"/>
          <p:cNvSpPr>
            <a:spLocks noGrp="1"/>
          </p:cNvSpPr>
          <p:nvPr>
            <p:ph sz="quarter" idx="1"/>
          </p:nvPr>
        </p:nvSpPr>
        <p:spPr/>
        <p:txBody>
          <a:bodyPr>
            <a:normAutofit/>
          </a:bodyPr>
          <a:lstStyle/>
          <a:p>
            <a:r>
              <a:rPr lang="en-ZA" sz="2800" b="1" dirty="0"/>
              <a:t>Education and Training Quality Assurers (ETQAs)</a:t>
            </a:r>
          </a:p>
          <a:p>
            <a:pPr marL="0" indent="0">
              <a:buNone/>
            </a:pPr>
            <a:endParaRPr lang="en-ZA" b="1" dirty="0"/>
          </a:p>
          <a:p>
            <a:pPr lvl="1"/>
            <a:r>
              <a:rPr lang="en-ZA" sz="2600" dirty="0"/>
              <a:t>Quality assurance refers to  monitoring and auditing of achievements </a:t>
            </a:r>
          </a:p>
        </p:txBody>
      </p:sp>
      <p:pic>
        <p:nvPicPr>
          <p:cNvPr id="10242" name="Picture 2" descr="C:\Users\Nortje\Pictures\Business LR (1)\New folder\Business LR - New 20130421\shutterstock_94674583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153" y="3429000"/>
            <a:ext cx="4230921" cy="2870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008000"/>
          </a:xfrm>
        </p:spPr>
        <p:txBody>
          <a:bodyPr>
            <a:normAutofit/>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sp>
        <p:nvSpPr>
          <p:cNvPr id="6" name="Rectangle 1"/>
          <p:cNvSpPr>
            <a:spLocks noChangeArrowheads="1"/>
          </p:cNvSpPr>
          <p:nvPr/>
        </p:nvSpPr>
        <p:spPr bwMode="auto">
          <a:xfrm>
            <a:off x="395536" y="811451"/>
            <a:ext cx="354167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2800" b="1" i="0" u="none" strike="noStrike" cap="none" normalizeH="0" baseline="0" dirty="0">
              <a:ln>
                <a:noFill/>
              </a:ln>
              <a:solidFill>
                <a:srgbClr val="333333"/>
              </a:solidFill>
              <a:effectLst/>
              <a:latin typeface="Calibri" pitchFamily="34" charset="0"/>
              <a:ea typeface="Times New Roman" pitchFamily="18" charset="0"/>
              <a:cs typeface="Arial" pitchFamily="34" charset="0"/>
            </a:endParaRPr>
          </a:p>
          <a:p>
            <a:pPr marR="0" lvl="0" algn="l" defTabSz="914400" rtl="0" eaLnBrk="0" fontAlgn="base" latinLnBrk="0" hangingPunct="0">
              <a:lnSpc>
                <a:spcPct val="150000"/>
              </a:lnSpc>
              <a:spcBef>
                <a:spcPct val="0"/>
              </a:spcBef>
              <a:spcAft>
                <a:spcPct val="0"/>
              </a:spcAft>
              <a:buClrTx/>
              <a:buSzTx/>
              <a:tabLst/>
            </a:pPr>
            <a:r>
              <a:rPr kumimoji="0" lang="en-US" altLang="en-US" sz="2800" b="1" i="0" u="none" strike="noStrike" cap="none" normalizeH="0" baseline="0" dirty="0">
                <a:ln>
                  <a:noFill/>
                </a:ln>
                <a:solidFill>
                  <a:schemeClr val="tx1">
                    <a:lumMod val="50000"/>
                  </a:schemeClr>
                </a:solidFill>
                <a:effectLst/>
                <a:cs typeface="Arial" pitchFamily="34" charset="0"/>
              </a:rPr>
              <a:t>Categories</a:t>
            </a:r>
            <a:r>
              <a:rPr kumimoji="0" lang="en-US" altLang="en-US" sz="2800" b="1" i="0" u="none" strike="noStrike" cap="none" normalizeH="0" dirty="0">
                <a:ln>
                  <a:noFill/>
                </a:ln>
                <a:solidFill>
                  <a:schemeClr val="tx1">
                    <a:lumMod val="50000"/>
                  </a:schemeClr>
                </a:solidFill>
                <a:effectLst/>
                <a:cs typeface="Arial" pitchFamily="34" charset="0"/>
              </a:rPr>
              <a:t> of Evidence</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lang="en-US" altLang="en-US" sz="2800" b="1" dirty="0">
              <a:solidFill>
                <a:schemeClr val="tx1">
                  <a:lumMod val="50000"/>
                </a:schemeClr>
              </a:solidFill>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en-US" altLang="en-US" sz="2800" b="1" i="0" u="none" strike="noStrike" cap="none" normalizeH="0" dirty="0">
              <a:ln>
                <a:noFill/>
              </a:ln>
              <a:solidFill>
                <a:schemeClr val="tx1">
                  <a:lumMod val="50000"/>
                </a:schemeClr>
              </a:solidFill>
              <a:effectLst/>
              <a:cs typeface="Arial" pitchFamily="34" charset="0"/>
            </a:endParaRPr>
          </a:p>
        </p:txBody>
      </p:sp>
      <p:graphicFrame>
        <p:nvGraphicFramePr>
          <p:cNvPr id="8" name="Diagram 7"/>
          <p:cNvGraphicFramePr/>
          <p:nvPr>
            <p:extLst>
              <p:ext uri="{D42A27DB-BD31-4B8C-83A1-F6EECF244321}">
                <p14:modId xmlns:p14="http://schemas.microsoft.com/office/powerpoint/2010/main" val="2093665255"/>
              </p:ext>
            </p:extLst>
          </p:nvPr>
        </p:nvGraphicFramePr>
        <p:xfrm>
          <a:off x="5760" y="1916832"/>
          <a:ext cx="913824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99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12993D63-5A34-4C62-A16F-7BC6D92F4F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0C36B3DE-114D-485C-B11E-07435040E97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D52A1D83-389C-40A9-BB13-65D1188421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SAQA’s </a:t>
            </a:r>
            <a:r>
              <a:rPr lang="en-GB" dirty="0"/>
              <a:t>Quality</a:t>
            </a:r>
            <a:r>
              <a:rPr lang="en-ZA" dirty="0"/>
              <a:t> Assurance Function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70</a:t>
            </a:fld>
            <a:endParaRPr lang="en-ZA" dirty="0"/>
          </a:p>
        </p:txBody>
      </p:sp>
      <p:sp>
        <p:nvSpPr>
          <p:cNvPr id="5" name="Content Placeholder 4"/>
          <p:cNvSpPr>
            <a:spLocks noGrp="1"/>
          </p:cNvSpPr>
          <p:nvPr>
            <p:ph sz="quarter" idx="1"/>
          </p:nvPr>
        </p:nvSpPr>
        <p:spPr>
          <a:xfrm>
            <a:off x="467544" y="1557312"/>
            <a:ext cx="8219256" cy="4680000"/>
          </a:xfrm>
        </p:spPr>
        <p:txBody>
          <a:bodyPr>
            <a:noAutofit/>
          </a:bodyPr>
          <a:lstStyle/>
          <a:p>
            <a:pPr lvl="0" fontAlgn="base"/>
            <a:r>
              <a:rPr lang="en-ZA" sz="2800" dirty="0"/>
              <a:t>Accredit providers</a:t>
            </a:r>
          </a:p>
          <a:p>
            <a:pPr lvl="0" fontAlgn="base"/>
            <a:r>
              <a:rPr lang="en-ZA" sz="2800" dirty="0"/>
              <a:t>Promote quality among providers</a:t>
            </a:r>
          </a:p>
          <a:p>
            <a:pPr lvl="0" fontAlgn="base"/>
            <a:r>
              <a:rPr lang="en-ZA" sz="2800" dirty="0"/>
              <a:t>Monitor provision by such providers</a:t>
            </a:r>
          </a:p>
          <a:p>
            <a:pPr lvl="0" fontAlgn="base"/>
            <a:r>
              <a:rPr lang="en-ZA" sz="2800" dirty="0"/>
              <a:t>Evaluate assessment and the facilitation of moderation</a:t>
            </a:r>
          </a:p>
          <a:p>
            <a:pPr lvl="0" fontAlgn="base"/>
            <a:r>
              <a:rPr lang="en-ZA" sz="2800" dirty="0"/>
              <a:t>Register assessors for specific NQF standards and qualifications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SAQA’s </a:t>
            </a:r>
            <a:r>
              <a:rPr lang="en-GB" dirty="0"/>
              <a:t>Quality</a:t>
            </a:r>
            <a:r>
              <a:rPr lang="en-ZA" dirty="0"/>
              <a:t> Assurance Function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71</a:t>
            </a:fld>
            <a:endParaRPr lang="en-ZA" dirty="0"/>
          </a:p>
        </p:txBody>
      </p:sp>
      <p:sp>
        <p:nvSpPr>
          <p:cNvPr id="5" name="Content Placeholder 4"/>
          <p:cNvSpPr>
            <a:spLocks noGrp="1"/>
          </p:cNvSpPr>
          <p:nvPr>
            <p:ph sz="quarter" idx="1"/>
          </p:nvPr>
        </p:nvSpPr>
        <p:spPr>
          <a:xfrm>
            <a:off x="467544" y="1557312"/>
            <a:ext cx="8219256" cy="2663776"/>
          </a:xfrm>
        </p:spPr>
        <p:txBody>
          <a:bodyPr>
            <a:normAutofit/>
          </a:bodyPr>
          <a:lstStyle/>
          <a:p>
            <a:pPr lvl="0" fontAlgn="base"/>
            <a:r>
              <a:rPr lang="en-ZA" sz="2800" dirty="0"/>
              <a:t>Certificate candidates</a:t>
            </a:r>
          </a:p>
          <a:p>
            <a:pPr lvl="0" fontAlgn="base"/>
            <a:r>
              <a:rPr lang="en-ZA" sz="2800" dirty="0"/>
              <a:t>Undertake audits of providers quality systems</a:t>
            </a:r>
          </a:p>
          <a:p>
            <a:pPr lvl="0" fontAlgn="base"/>
            <a:r>
              <a:rPr lang="en-ZA" sz="2800" dirty="0"/>
              <a:t>Cooperate with bodies appointed to moderate across education and training quality assurance bodies</a:t>
            </a:r>
          </a:p>
          <a:p>
            <a:pPr lvl="0" fontAlgn="base"/>
            <a:r>
              <a:rPr lang="en-ZA" sz="2800" dirty="0"/>
              <a:t>Maintain data bases acceptable to SAQA</a:t>
            </a:r>
          </a:p>
        </p:txBody>
      </p:sp>
    </p:spTree>
    <p:extLst>
      <p:ext uri="{BB962C8B-B14F-4D97-AF65-F5344CB8AC3E}">
        <p14:creationId xmlns:p14="http://schemas.microsoft.com/office/powerpoint/2010/main" val="279520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ETQA Sectors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72</a:t>
            </a:fld>
            <a:endParaRPr lang="en-ZA" dirty="0"/>
          </a:p>
        </p:txBody>
      </p:sp>
      <p:graphicFrame>
        <p:nvGraphicFramePr>
          <p:cNvPr id="6" name="Diagram 5"/>
          <p:cNvGraphicFramePr/>
          <p:nvPr>
            <p:extLst>
              <p:ext uri="{D42A27DB-BD31-4B8C-83A1-F6EECF244321}">
                <p14:modId xmlns:p14="http://schemas.microsoft.com/office/powerpoint/2010/main" val="2540483528"/>
              </p:ext>
            </p:extLst>
          </p:nvPr>
        </p:nvGraphicFramePr>
        <p:xfrm>
          <a:off x="251520" y="1268760"/>
          <a:ext cx="8424936"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9752525-60DB-4DAF-AEB9-000DEF51A8F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D8289D4-8CBD-4020-BAB0-2F2E01F80CF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3108D320-D3C4-42CB-A343-0AFBE0A9756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8505F7D7-65C0-4B57-BB2A-B0BE375EB9B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9C088DA2-94F1-4CDD-AADD-A88BEAF2A6C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FD687CC-BFED-4FB6-B5D9-412163B93D4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98EA4F6-5E07-45C0-B6BF-F41B1BA4F7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Kinds of Economic Sector ETQAs: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73</a:t>
            </a:fld>
            <a:endParaRPr lang="en-ZA" dirty="0"/>
          </a:p>
        </p:txBody>
      </p:sp>
      <p:pic>
        <p:nvPicPr>
          <p:cNvPr id="5122" name="Picture 2" descr="C:\Users\Nortje\Pictures\Business LR (1)\shutterstock_1126059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181" y="3129260"/>
            <a:ext cx="3836102" cy="353824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a:xfrm>
            <a:off x="467544" y="1413296"/>
            <a:ext cx="6192688" cy="4680000"/>
          </a:xfrm>
        </p:spPr>
        <p:txBody>
          <a:bodyPr/>
          <a:lstStyle/>
          <a:p>
            <a:pPr>
              <a:lnSpc>
                <a:spcPct val="150000"/>
              </a:lnSpc>
            </a:pPr>
            <a:r>
              <a:rPr lang="en-ZA" sz="2800" b="1" dirty="0"/>
              <a:t>SETAs</a:t>
            </a:r>
          </a:p>
          <a:p>
            <a:r>
              <a:rPr lang="en-ZA" sz="2800" dirty="0"/>
              <a:t>Professional statutory bodies such as:</a:t>
            </a:r>
          </a:p>
          <a:p>
            <a:pPr lvl="1"/>
            <a:r>
              <a:rPr lang="en-ZA" sz="2600" dirty="0"/>
              <a:t>Engineering Council of South Africa</a:t>
            </a:r>
          </a:p>
          <a:p>
            <a:pPr lvl="1"/>
            <a:r>
              <a:rPr lang="en-ZA" sz="2600" dirty="0"/>
              <a:t>Pharmacy Council</a:t>
            </a:r>
          </a:p>
          <a:p>
            <a:pPr lvl="1"/>
            <a:r>
              <a:rPr lang="en-ZA" sz="2600" dirty="0"/>
              <a:t>South African Institute for Chartered Accountants</a:t>
            </a:r>
          </a:p>
          <a:p>
            <a:pPr lvl="1"/>
            <a:r>
              <a:rPr lang="en-ZA" sz="2600" dirty="0"/>
              <a:t>SABPP</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Education and Training Sector ETQAs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74</a:t>
            </a:fld>
            <a:endParaRPr lang="en-ZA" dirty="0"/>
          </a:p>
        </p:txBody>
      </p:sp>
      <p:graphicFrame>
        <p:nvGraphicFramePr>
          <p:cNvPr id="6" name="Diagram 5"/>
          <p:cNvGraphicFramePr/>
          <p:nvPr>
            <p:extLst>
              <p:ext uri="{D42A27DB-BD31-4B8C-83A1-F6EECF244321}">
                <p14:modId xmlns:p14="http://schemas.microsoft.com/office/powerpoint/2010/main" val="2640288808"/>
              </p:ext>
            </p:extLst>
          </p:nvPr>
        </p:nvGraphicFramePr>
        <p:xfrm>
          <a:off x="395536" y="1196752"/>
          <a:ext cx="8424936"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9752525-60DB-4DAF-AEB9-000DEF51A8F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D8289D4-8CBD-4020-BAB0-2F2E01F80CF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3108D320-D3C4-42CB-A343-0AFBE0A9756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2FD687CC-BFED-4FB6-B5D9-412163B93D4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98EA4F6-5E07-45C0-B6BF-F41B1BA4F7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Department of Labour (DoL)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75</a:t>
            </a:fld>
            <a:endParaRPr lang="en-ZA" dirty="0"/>
          </a:p>
        </p:txBody>
      </p:sp>
      <p:sp>
        <p:nvSpPr>
          <p:cNvPr id="5" name="Content Placeholder 4"/>
          <p:cNvSpPr>
            <a:spLocks noGrp="1"/>
          </p:cNvSpPr>
          <p:nvPr>
            <p:ph sz="quarter" idx="1"/>
          </p:nvPr>
        </p:nvSpPr>
        <p:spPr/>
        <p:txBody>
          <a:bodyPr>
            <a:normAutofit/>
          </a:bodyPr>
          <a:lstStyle/>
          <a:p>
            <a:r>
              <a:rPr lang="en-ZA" sz="2800" b="1" dirty="0"/>
              <a:t>Responsible for generating  skills development legislation and regulations:</a:t>
            </a:r>
          </a:p>
          <a:p>
            <a:pPr marL="0" indent="0">
              <a:buNone/>
            </a:pPr>
            <a:endParaRPr lang="en-ZA" sz="2800" b="1" dirty="0"/>
          </a:p>
          <a:p>
            <a:pPr lvl="1"/>
            <a:r>
              <a:rPr lang="en-ZA" sz="2600" dirty="0"/>
              <a:t>Registers learnerships and skills programmes</a:t>
            </a:r>
          </a:p>
          <a:p>
            <a:pPr lvl="1"/>
            <a:r>
              <a:rPr lang="en-ZA" sz="2600" dirty="0"/>
              <a:t>Houses steering committees for Skills Development Strategy Project</a:t>
            </a:r>
          </a:p>
          <a:p>
            <a:pPr lvl="1"/>
            <a:r>
              <a:rPr lang="en-ZA" sz="2600" dirty="0"/>
              <a:t>Has research unit for skills development</a:t>
            </a:r>
          </a:p>
          <a:p>
            <a:pPr lvl="1"/>
            <a:r>
              <a:rPr lang="en-ZA" sz="2600" dirty="0"/>
              <a:t>Directs funds to the SETAs</a:t>
            </a:r>
          </a:p>
          <a:p>
            <a:pPr lvl="1">
              <a:lnSpc>
                <a:spcPct val="150000"/>
              </a:lnSpc>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24936" cy="1008000"/>
          </a:xfrm>
        </p:spPr>
        <p:txBody>
          <a:bodyPr>
            <a:normAutofit fontScale="90000"/>
          </a:bodyPr>
          <a:lstStyle/>
          <a:p>
            <a:r>
              <a:rPr lang="en-ZA" dirty="0"/>
              <a:t>Quality </a:t>
            </a:r>
            <a:r>
              <a:rPr lang="en-GB" dirty="0"/>
              <a:t>Council</a:t>
            </a:r>
            <a:r>
              <a:rPr lang="en-ZA" dirty="0"/>
              <a:t> for Trades and Occupations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76</a:t>
            </a:fld>
            <a:endParaRPr lang="en-ZA" dirty="0"/>
          </a:p>
        </p:txBody>
      </p:sp>
      <p:sp>
        <p:nvSpPr>
          <p:cNvPr id="5" name="Content Placeholder 4"/>
          <p:cNvSpPr>
            <a:spLocks noGrp="1"/>
          </p:cNvSpPr>
          <p:nvPr>
            <p:ph sz="quarter" idx="1"/>
          </p:nvPr>
        </p:nvSpPr>
        <p:spPr>
          <a:xfrm>
            <a:off x="467544" y="1556792"/>
            <a:ext cx="8219256" cy="4680000"/>
          </a:xfrm>
        </p:spPr>
        <p:txBody>
          <a:bodyPr>
            <a:normAutofit lnSpcReduction="10000"/>
          </a:bodyPr>
          <a:lstStyle/>
          <a:p>
            <a:pPr>
              <a:lnSpc>
                <a:spcPct val="110000"/>
              </a:lnSpc>
            </a:pPr>
            <a:r>
              <a:rPr lang="en-ZA" sz="2800" b="1" dirty="0"/>
              <a:t>Ensure</a:t>
            </a:r>
          </a:p>
          <a:p>
            <a:pPr marL="0" indent="0">
              <a:lnSpc>
                <a:spcPct val="110000"/>
              </a:lnSpc>
              <a:buNone/>
            </a:pPr>
            <a:endParaRPr lang="en-ZA" sz="2800" b="1" dirty="0"/>
          </a:p>
          <a:p>
            <a:pPr lvl="1">
              <a:lnSpc>
                <a:spcPct val="110000"/>
              </a:lnSpc>
            </a:pPr>
            <a:r>
              <a:rPr lang="en-ZA" sz="2600" dirty="0"/>
              <a:t>that occupational training addresses skills needs of the labour market.</a:t>
            </a:r>
          </a:p>
          <a:p>
            <a:pPr lvl="1">
              <a:lnSpc>
                <a:spcPct val="110000"/>
              </a:lnSpc>
            </a:pPr>
            <a:r>
              <a:rPr lang="en-ZA" sz="2600" dirty="0"/>
              <a:t>that the learning experience offered is structured, appropriate and purposeful.</a:t>
            </a:r>
          </a:p>
          <a:p>
            <a:pPr lvl="1">
              <a:lnSpc>
                <a:spcPct val="110000"/>
              </a:lnSpc>
            </a:pPr>
            <a:r>
              <a:rPr lang="en-ZA" sz="2600" dirty="0"/>
              <a:t>that achievement of occupational qualifications reflects occupational competence.</a:t>
            </a:r>
          </a:p>
          <a:p>
            <a:pPr marL="354012" lvl="1" indent="0">
              <a:lnSpc>
                <a:spcPct val="110000"/>
              </a:lnSpc>
              <a:buNone/>
            </a:pPr>
            <a:endParaRPr lang="en-ZA" sz="2600" dirty="0"/>
          </a:p>
          <a:p>
            <a:pPr marL="0" indent="0">
              <a:lnSpc>
                <a:spcPct val="110000"/>
              </a:lnSpc>
              <a:buNone/>
            </a:pPr>
            <a:r>
              <a:rPr lang="en-ZA" sz="2800" dirty="0"/>
              <a:t>Long-term goal is to streamline ETQAs into one QCTO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Skills Authority (NSA)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77</a:t>
            </a:fld>
            <a:endParaRPr lang="en-ZA" dirty="0"/>
          </a:p>
        </p:txBody>
      </p:sp>
      <p:graphicFrame>
        <p:nvGraphicFramePr>
          <p:cNvPr id="8" name="Diagram 7"/>
          <p:cNvGraphicFramePr/>
          <p:nvPr>
            <p:extLst>
              <p:ext uri="{D42A27DB-BD31-4B8C-83A1-F6EECF244321}">
                <p14:modId xmlns:p14="http://schemas.microsoft.com/office/powerpoint/2010/main" val="1729697839"/>
              </p:ext>
            </p:extLst>
          </p:nvPr>
        </p:nvGraphicFramePr>
        <p:xfrm>
          <a:off x="755576" y="1397000"/>
          <a:ext cx="77768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1A7FC06A-786B-4BD6-9CBE-94F58E24844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CA270F14-CB17-4B9A-A2A7-9D871352E78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8B43A050-45A9-440A-BB87-84DF5EFF102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Role of the SETAs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78</a:t>
            </a:fld>
            <a:endParaRPr lang="en-ZA" dirty="0"/>
          </a:p>
        </p:txBody>
      </p:sp>
      <p:sp>
        <p:nvSpPr>
          <p:cNvPr id="5" name="Content Placeholder 4"/>
          <p:cNvSpPr>
            <a:spLocks noGrp="1"/>
          </p:cNvSpPr>
          <p:nvPr>
            <p:ph sz="quarter" idx="1"/>
          </p:nvPr>
        </p:nvSpPr>
        <p:spPr>
          <a:xfrm>
            <a:off x="396156" y="2147451"/>
            <a:ext cx="4463876" cy="2361669"/>
          </a:xfrm>
        </p:spPr>
        <p:txBody>
          <a:bodyPr>
            <a:normAutofit/>
          </a:bodyPr>
          <a:lstStyle/>
          <a:p>
            <a:r>
              <a:rPr lang="en-ZA" sz="2800" dirty="0"/>
              <a:t>SETAs administrate education and training within a particular sector of industry</a:t>
            </a:r>
          </a:p>
          <a:p>
            <a:pPr lvl="1">
              <a:lnSpc>
                <a:spcPct val="150000"/>
              </a:lnSpc>
            </a:pPr>
            <a:endParaRPr lang="en-ZA" dirty="0"/>
          </a:p>
        </p:txBody>
      </p:sp>
      <p:pic>
        <p:nvPicPr>
          <p:cNvPr id="11268" name="Picture 4" descr="C:\Users\Nortje\Pictures\Business LR (1)\Business LR (1)\shutterstock_115489999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484" y="2060848"/>
            <a:ext cx="2882900" cy="2882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Functions of a SETA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79</a:t>
            </a:fld>
            <a:endParaRPr lang="en-ZA" dirty="0"/>
          </a:p>
        </p:txBody>
      </p:sp>
      <p:sp>
        <p:nvSpPr>
          <p:cNvPr id="5" name="Content Placeholder 4"/>
          <p:cNvSpPr>
            <a:spLocks noGrp="1"/>
          </p:cNvSpPr>
          <p:nvPr>
            <p:ph sz="quarter" idx="1"/>
          </p:nvPr>
        </p:nvSpPr>
        <p:spPr>
          <a:xfrm>
            <a:off x="467544" y="1196752"/>
            <a:ext cx="8219256" cy="5112568"/>
          </a:xfrm>
        </p:spPr>
        <p:txBody>
          <a:bodyPr>
            <a:normAutofit/>
          </a:bodyPr>
          <a:lstStyle/>
          <a:p>
            <a:pPr lvl="0" fontAlgn="base">
              <a:lnSpc>
                <a:spcPct val="150000"/>
              </a:lnSpc>
            </a:pPr>
            <a:r>
              <a:rPr lang="en-ZA" sz="2800" dirty="0"/>
              <a:t>Develop a sector skills plan and budget.</a:t>
            </a:r>
            <a:endParaRPr lang="en-ZA" sz="3600" dirty="0"/>
          </a:p>
          <a:p>
            <a:pPr lvl="0" fontAlgn="base">
              <a:lnSpc>
                <a:spcPct val="110000"/>
              </a:lnSpc>
            </a:pPr>
            <a:r>
              <a:rPr lang="en-ZA" sz="2800" dirty="0"/>
              <a:t>Implement its sector skills plan by:</a:t>
            </a:r>
          </a:p>
          <a:p>
            <a:pPr marL="0" lvl="0" indent="0" fontAlgn="base">
              <a:lnSpc>
                <a:spcPct val="110000"/>
              </a:lnSpc>
              <a:buNone/>
            </a:pPr>
            <a:endParaRPr lang="en-ZA" sz="3600" dirty="0"/>
          </a:p>
          <a:p>
            <a:pPr lvl="1">
              <a:lnSpc>
                <a:spcPct val="110000"/>
              </a:lnSpc>
            </a:pPr>
            <a:r>
              <a:rPr lang="en-ZA" sz="2600" dirty="0"/>
              <a:t>Establishing learnerships.</a:t>
            </a:r>
          </a:p>
          <a:p>
            <a:pPr lvl="1">
              <a:lnSpc>
                <a:spcPct val="110000"/>
              </a:lnSpc>
            </a:pPr>
            <a:r>
              <a:rPr lang="en-ZA" sz="2600" dirty="0"/>
              <a:t>Approving workplace skills plans.</a:t>
            </a:r>
          </a:p>
          <a:p>
            <a:pPr lvl="1">
              <a:lnSpc>
                <a:spcPct val="110000"/>
              </a:lnSpc>
            </a:pPr>
            <a:r>
              <a:rPr lang="en-ZA" sz="2600" dirty="0"/>
              <a:t>Allocating grants.</a:t>
            </a:r>
          </a:p>
          <a:p>
            <a:pPr lvl="1">
              <a:lnSpc>
                <a:spcPct val="110000"/>
              </a:lnSpc>
            </a:pPr>
            <a:r>
              <a:rPr lang="en-ZA" sz="2600" dirty="0"/>
              <a:t>Monitoring education and training in the sector.</a:t>
            </a:r>
          </a:p>
          <a:p>
            <a:pPr lvl="1">
              <a:lnSpc>
                <a:spcPct val="110000"/>
              </a:lnSpc>
            </a:pPr>
            <a:r>
              <a:rPr lang="en-ZA" sz="2600" dirty="0"/>
              <a:t>Promoting learnerships.</a:t>
            </a:r>
          </a:p>
          <a:p>
            <a:pPr lvl="1">
              <a:lnSpc>
                <a:spcPct val="110000"/>
              </a:lnSpc>
            </a:pPr>
            <a:r>
              <a:rPr lang="en-ZA" sz="2600" dirty="0"/>
              <a:t>Register learnership agreements.</a:t>
            </a: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aphicFrame>
        <p:nvGraphicFramePr>
          <p:cNvPr id="8" name="Diagram 7"/>
          <p:cNvGraphicFramePr/>
          <p:nvPr>
            <p:extLst>
              <p:ext uri="{D42A27DB-BD31-4B8C-83A1-F6EECF244321}">
                <p14:modId xmlns:p14="http://schemas.microsoft.com/office/powerpoint/2010/main" val="2242343136"/>
              </p:ext>
            </p:extLst>
          </p:nvPr>
        </p:nvGraphicFramePr>
        <p:xfrm>
          <a:off x="539552" y="2333104"/>
          <a:ext cx="7080448"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1"/>
          <p:cNvSpPr>
            <a:spLocks noChangeArrowheads="1"/>
          </p:cNvSpPr>
          <p:nvPr/>
        </p:nvSpPr>
        <p:spPr bwMode="auto">
          <a:xfrm>
            <a:off x="251520" y="1340768"/>
            <a:ext cx="871296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400" b="1" dirty="0">
                <a:solidFill>
                  <a:schemeClr val="tx1">
                    <a:lumMod val="50000"/>
                  </a:schemeClr>
                </a:solidFill>
                <a:cs typeface="Arial" pitchFamily="34" charset="0"/>
              </a:rPr>
              <a:t>What should evidence try to prove?</a:t>
            </a:r>
            <a:endParaRPr kumimoji="0" lang="en-US" altLang="en-US" sz="2400" b="1" i="0" u="none" strike="noStrike" cap="none" normalizeH="0" dirty="0">
              <a:ln>
                <a:noFill/>
              </a:ln>
              <a:solidFill>
                <a:schemeClr val="tx1">
                  <a:lumMod val="50000"/>
                </a:schemeClr>
              </a:solidFill>
              <a:effectLst/>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lang="en-US" altLang="en-US" sz="2400" b="1" dirty="0">
              <a:solidFill>
                <a:schemeClr val="tx1">
                  <a:lumMod val="50000"/>
                </a:schemeClr>
              </a:solidFill>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en-US" altLang="en-US" sz="2400" b="1" i="0" u="none" strike="noStrike" cap="none" normalizeH="0" dirty="0">
              <a:ln>
                <a:noFill/>
              </a:ln>
              <a:solidFill>
                <a:schemeClr val="tx1">
                  <a:lumMod val="50000"/>
                </a:schemeClr>
              </a:solidFill>
              <a:effectLst/>
              <a:cs typeface="Arial" pitchFamily="34" charset="0"/>
            </a:endParaRPr>
          </a:p>
        </p:txBody>
      </p:sp>
    </p:spTree>
    <p:extLst>
      <p:ext uri="{BB962C8B-B14F-4D97-AF65-F5344CB8AC3E}">
        <p14:creationId xmlns:p14="http://schemas.microsoft.com/office/powerpoint/2010/main" val="308835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10005C07-0FD0-4C39-BC02-48AD267A75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AE36DC55-8216-4AA9-9BBD-24F12EA0FB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D900502A-C5C0-4C49-9DF5-13C261C6B88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65F09A8A-A106-4503-B16D-B1365000866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Functions of a SETA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80</a:t>
            </a:fld>
            <a:endParaRPr lang="en-ZA" dirty="0"/>
          </a:p>
        </p:txBody>
      </p:sp>
      <p:sp>
        <p:nvSpPr>
          <p:cNvPr id="5" name="Content Placeholder 4"/>
          <p:cNvSpPr>
            <a:spLocks noGrp="1"/>
          </p:cNvSpPr>
          <p:nvPr>
            <p:ph sz="quarter" idx="1"/>
          </p:nvPr>
        </p:nvSpPr>
        <p:spPr>
          <a:xfrm>
            <a:off x="467544" y="1413296"/>
            <a:ext cx="7920880" cy="4680000"/>
          </a:xfrm>
        </p:spPr>
        <p:txBody>
          <a:bodyPr>
            <a:normAutofit/>
          </a:bodyPr>
          <a:lstStyle/>
          <a:p>
            <a:pPr lvl="0" fontAlgn="base"/>
            <a:r>
              <a:rPr lang="en-ZA" sz="2800" dirty="0"/>
              <a:t>Collect and disburse skills development levies</a:t>
            </a:r>
            <a:endParaRPr lang="en-ZA" sz="3600" dirty="0"/>
          </a:p>
          <a:p>
            <a:pPr lvl="0" fontAlgn="base"/>
            <a:r>
              <a:rPr lang="en-ZA" sz="2800" dirty="0"/>
              <a:t>Quality assurance body for education and training in the sector.</a:t>
            </a:r>
            <a:endParaRPr lang="en-ZA" sz="3600" dirty="0"/>
          </a:p>
          <a:p>
            <a:pPr lvl="1"/>
            <a:endParaRPr lang="en-ZA" dirty="0"/>
          </a:p>
        </p:txBody>
      </p:sp>
      <p:pic>
        <p:nvPicPr>
          <p:cNvPr id="12290" name="Picture 2" descr="C:\Users\Nortje\Pictures\Business LR (1)\Business LR (1)\shutterstock_114657760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282" y="3284984"/>
            <a:ext cx="4210918" cy="298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7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81</a:t>
            </a:fld>
            <a:endParaRPr lang="en-ZA" dirty="0"/>
          </a:p>
        </p:txBody>
      </p:sp>
      <p:sp>
        <p:nvSpPr>
          <p:cNvPr id="5" name="Content Placeholder 4"/>
          <p:cNvSpPr>
            <a:spLocks noGrp="1"/>
          </p:cNvSpPr>
          <p:nvPr>
            <p:ph sz="quarter" idx="1"/>
          </p:nvPr>
        </p:nvSpPr>
        <p:spPr>
          <a:xfrm>
            <a:off x="2971800" y="1988840"/>
            <a:ext cx="5715000" cy="4107160"/>
          </a:xfrm>
        </p:spPr>
        <p:txBody>
          <a:bodyPr/>
          <a:lstStyle/>
          <a:p>
            <a:r>
              <a:rPr lang="en-ZA" b="1" dirty="0"/>
              <a:t>Make a short summary of how legislation influenced and changed education and training in South Africa. </a:t>
            </a:r>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Summarise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OBET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82</a:t>
            </a:fld>
            <a:endParaRPr lang="en-ZA" dirty="0"/>
          </a:p>
        </p:txBody>
      </p:sp>
      <p:sp>
        <p:nvSpPr>
          <p:cNvPr id="5" name="Content Placeholder 4"/>
          <p:cNvSpPr>
            <a:spLocks noGrp="1"/>
          </p:cNvSpPr>
          <p:nvPr>
            <p:ph sz="quarter" idx="1"/>
          </p:nvPr>
        </p:nvSpPr>
        <p:spPr>
          <a:xfrm>
            <a:off x="2257400" y="2124160"/>
            <a:ext cx="6275040" cy="3672408"/>
          </a:xfrm>
          <a:solidFill>
            <a:schemeClr val="accent5"/>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r>
              <a:rPr lang="en-ZA" sz="2800" b="1" i="1" dirty="0"/>
              <a:t>Outcomes-based education and training (OBET) focuses on the </a:t>
            </a:r>
            <a:r>
              <a:rPr lang="en-ZA" sz="2800" b="1" i="1" u="sng" dirty="0"/>
              <a:t>learning outcomes </a:t>
            </a:r>
            <a:r>
              <a:rPr lang="en-ZA" sz="2800" b="1" i="1" dirty="0"/>
              <a:t>to be achieved.</a:t>
            </a:r>
            <a:endParaRPr lang="en-ZA"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Interlinking  NQF and OBET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83</a:t>
            </a:fld>
            <a:endParaRPr lang="en-ZA" dirty="0"/>
          </a:p>
        </p:txBody>
      </p:sp>
      <p:sp>
        <p:nvSpPr>
          <p:cNvPr id="5" name="Content Placeholder 4"/>
          <p:cNvSpPr>
            <a:spLocks noGrp="1"/>
          </p:cNvSpPr>
          <p:nvPr>
            <p:ph sz="quarter" idx="1"/>
          </p:nvPr>
        </p:nvSpPr>
        <p:spPr>
          <a:xfrm>
            <a:off x="467544" y="1412776"/>
            <a:ext cx="8219256" cy="4680000"/>
          </a:xfrm>
        </p:spPr>
        <p:txBody>
          <a:bodyPr>
            <a:normAutofit lnSpcReduction="10000"/>
          </a:bodyPr>
          <a:lstStyle/>
          <a:p>
            <a:pPr marL="0" indent="0">
              <a:buNone/>
            </a:pPr>
            <a:r>
              <a:rPr lang="en-ZA" sz="2800" b="1" dirty="0"/>
              <a:t>Impossible to make clear distinctions between OBET and NQF</a:t>
            </a:r>
          </a:p>
          <a:p>
            <a:r>
              <a:rPr lang="en-ZA" sz="2800" dirty="0"/>
              <a:t>Main objectives of the NQF </a:t>
            </a:r>
          </a:p>
          <a:p>
            <a:pPr marL="0" indent="0">
              <a:buNone/>
            </a:pPr>
            <a:endParaRPr lang="en-ZA" sz="2800" dirty="0"/>
          </a:p>
          <a:p>
            <a:pPr lvl="1"/>
            <a:r>
              <a:rPr lang="en-ZA" sz="2600" dirty="0"/>
              <a:t>Create  integrated framework for learning achievements  </a:t>
            </a:r>
          </a:p>
          <a:p>
            <a:pPr lvl="1"/>
            <a:r>
              <a:rPr lang="en-ZA" sz="2600" dirty="0"/>
              <a:t>Facilitate access and progression in ETD</a:t>
            </a:r>
          </a:p>
          <a:p>
            <a:pPr lvl="1"/>
            <a:r>
              <a:rPr lang="en-ZA" sz="2600" dirty="0"/>
              <a:t>Enhance quality and accelerate  redress of inequalities</a:t>
            </a:r>
          </a:p>
          <a:p>
            <a:pPr lvl="1"/>
            <a:r>
              <a:rPr lang="en-ZA" sz="2600" dirty="0"/>
              <a:t>Removes unnecessary constraints to entry and progression within  learning system </a:t>
            </a:r>
          </a:p>
          <a:p>
            <a:pPr lvl="1"/>
            <a:r>
              <a:rPr lang="en-ZA" sz="2600" dirty="0"/>
              <a:t>Creates measures for quality control</a:t>
            </a:r>
          </a:p>
          <a:p>
            <a:pPr lvl="1"/>
            <a:endParaRPr lang="en-ZA" sz="2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792"/>
            <a:ext cx="8219256" cy="1008000"/>
          </a:xfrm>
        </p:spPr>
        <p:txBody>
          <a:bodyPr>
            <a:normAutofit fontScale="90000"/>
          </a:bodyPr>
          <a:lstStyle/>
          <a:p>
            <a:r>
              <a:rPr lang="en-ZA" dirty="0"/>
              <a:t>Outcomes-Based </a:t>
            </a:r>
            <a:r>
              <a:rPr lang="en-GB" dirty="0"/>
              <a:t>Education</a:t>
            </a:r>
            <a:r>
              <a:rPr lang="en-ZA" dirty="0"/>
              <a:t> and Training (OBET)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84</a:t>
            </a:fld>
            <a:endParaRPr lang="en-ZA" dirty="0"/>
          </a:p>
        </p:txBody>
      </p:sp>
      <p:sp>
        <p:nvSpPr>
          <p:cNvPr id="5" name="Content Placeholder 4"/>
          <p:cNvSpPr>
            <a:spLocks noGrp="1"/>
          </p:cNvSpPr>
          <p:nvPr>
            <p:ph sz="quarter" idx="1"/>
          </p:nvPr>
        </p:nvSpPr>
        <p:spPr>
          <a:xfrm>
            <a:off x="1331640" y="2636912"/>
            <a:ext cx="6891454" cy="2592288"/>
          </a:xfr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ZA" sz="2800" b="1" i="1" dirty="0">
                <a:solidFill>
                  <a:schemeClr val="bg1"/>
                </a:solidFill>
              </a:rPr>
              <a:t>OBE focuses on what the learner is </a:t>
            </a:r>
            <a:r>
              <a:rPr lang="en-ZA" sz="2800" b="1" i="1" u="sng" dirty="0">
                <a:solidFill>
                  <a:schemeClr val="bg1"/>
                </a:solidFill>
              </a:rPr>
              <a:t>able to do</a:t>
            </a:r>
            <a:r>
              <a:rPr lang="en-ZA" sz="2800" b="1" i="1" dirty="0">
                <a:solidFill>
                  <a:schemeClr val="bg1"/>
                </a:solidFill>
              </a:rPr>
              <a:t>, in other words, each learning programme must have a particular outcome in terms of what the learner can do in the workplace. </a:t>
            </a:r>
            <a:endParaRPr lang="en-ZA" sz="2800" dirty="0">
              <a:solidFill>
                <a:schemeClr val="bg1"/>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628800"/>
            <a:ext cx="1800200" cy="7200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85</a:t>
            </a:fld>
            <a:endParaRPr lang="en-ZA" dirty="0"/>
          </a:p>
        </p:txBody>
      </p:sp>
      <p:sp>
        <p:nvSpPr>
          <p:cNvPr id="5" name="Content Placeholder 4"/>
          <p:cNvSpPr>
            <a:spLocks noGrp="1"/>
          </p:cNvSpPr>
          <p:nvPr>
            <p:ph sz="quarter" idx="1"/>
          </p:nvPr>
        </p:nvSpPr>
        <p:spPr>
          <a:xfrm>
            <a:off x="2971800" y="1988840"/>
            <a:ext cx="5715000" cy="4107160"/>
          </a:xfrm>
        </p:spPr>
        <p:txBody>
          <a:bodyPr>
            <a:normAutofit/>
          </a:bodyPr>
          <a:lstStyle/>
          <a:p>
            <a:r>
              <a:rPr lang="en-ZA" sz="2800" b="1" dirty="0"/>
              <a:t>Briefly summarise your understanding of OBET and the NQF.</a:t>
            </a:r>
          </a:p>
          <a:p>
            <a:endParaRPr lang="en-ZA" sz="28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Summarise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Paradigm</a:t>
            </a:r>
            <a:r>
              <a:rPr lang="en-ZA" dirty="0"/>
              <a:t> Shift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86</a:t>
            </a:fld>
            <a:endParaRPr lang="en-ZA" dirty="0"/>
          </a:p>
        </p:txBody>
      </p:sp>
      <p:sp>
        <p:nvSpPr>
          <p:cNvPr id="5" name="Content Placeholder 4"/>
          <p:cNvSpPr>
            <a:spLocks noGrp="1"/>
          </p:cNvSpPr>
          <p:nvPr>
            <p:ph sz="quarter" idx="1"/>
          </p:nvPr>
        </p:nvSpPr>
        <p:spPr>
          <a:xfrm>
            <a:off x="395536" y="1124744"/>
            <a:ext cx="5400600" cy="5112568"/>
          </a:xfrm>
        </p:spPr>
        <p:txBody>
          <a:bodyPr>
            <a:normAutofit/>
          </a:bodyPr>
          <a:lstStyle/>
          <a:p>
            <a:pPr marL="0" indent="0">
              <a:lnSpc>
                <a:spcPct val="150000"/>
              </a:lnSpc>
              <a:buNone/>
            </a:pPr>
            <a:r>
              <a:rPr lang="en-ZA" sz="2800" b="1" dirty="0"/>
              <a:t>OBET there is a shift towards</a:t>
            </a:r>
          </a:p>
          <a:p>
            <a:pPr marL="0" indent="0">
              <a:lnSpc>
                <a:spcPct val="150000"/>
              </a:lnSpc>
              <a:buNone/>
            </a:pPr>
            <a:endParaRPr lang="en-ZA" sz="2400" b="1" dirty="0"/>
          </a:p>
          <a:p>
            <a:pPr lvl="1"/>
            <a:r>
              <a:rPr lang="en-ZA" sz="2600" dirty="0"/>
              <a:t>learning rather than teaching</a:t>
            </a:r>
          </a:p>
          <a:p>
            <a:pPr lvl="1"/>
            <a:r>
              <a:rPr lang="en-ZA" sz="2600" dirty="0"/>
              <a:t>providing experience rather than information</a:t>
            </a:r>
          </a:p>
          <a:p>
            <a:pPr lvl="1"/>
            <a:r>
              <a:rPr lang="en-ZA" sz="2600" dirty="0"/>
              <a:t>creating 'empowered' individuals who can take control of their own learning and their lives</a:t>
            </a:r>
          </a:p>
        </p:txBody>
      </p:sp>
      <p:pic>
        <p:nvPicPr>
          <p:cNvPr id="13314" name="Picture 2" descr="C:\Users\Nortje\Pictures\Business LR (1)\shutterstock_94927834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772816"/>
            <a:ext cx="3095104" cy="3095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Paradigm</a:t>
            </a:r>
            <a:r>
              <a:rPr lang="en-ZA" dirty="0"/>
              <a:t> Shift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87</a:t>
            </a:fld>
            <a:endParaRPr lang="en-ZA" dirty="0"/>
          </a:p>
        </p:txBody>
      </p:sp>
      <p:sp>
        <p:nvSpPr>
          <p:cNvPr id="5" name="Content Placeholder 4"/>
          <p:cNvSpPr>
            <a:spLocks noGrp="1"/>
          </p:cNvSpPr>
          <p:nvPr>
            <p:ph sz="quarter" idx="1"/>
          </p:nvPr>
        </p:nvSpPr>
        <p:spPr>
          <a:xfrm>
            <a:off x="467544" y="1556792"/>
            <a:ext cx="8219256" cy="5112568"/>
          </a:xfrm>
        </p:spPr>
        <p:txBody>
          <a:bodyPr>
            <a:normAutofit/>
          </a:bodyPr>
          <a:lstStyle/>
          <a:p>
            <a:pPr marL="0" indent="0">
              <a:buNone/>
            </a:pPr>
            <a:r>
              <a:rPr lang="en-ZA" sz="2800" b="1" dirty="0"/>
              <a:t>Outcomes Based approach based on:</a:t>
            </a:r>
          </a:p>
          <a:p>
            <a:pPr marL="0" indent="0">
              <a:buNone/>
            </a:pPr>
            <a:endParaRPr lang="en-ZA" sz="2400" b="1" dirty="0"/>
          </a:p>
          <a:p>
            <a:pPr lvl="1"/>
            <a:r>
              <a:rPr lang="en-ZA" sz="2600" dirty="0"/>
              <a:t>Skills</a:t>
            </a:r>
          </a:p>
          <a:p>
            <a:pPr lvl="1"/>
            <a:r>
              <a:rPr lang="en-ZA" sz="2600" dirty="0"/>
              <a:t> Outcomes </a:t>
            </a:r>
          </a:p>
          <a:p>
            <a:pPr lvl="1"/>
            <a:r>
              <a:rPr lang="en-ZA" sz="2600" dirty="0"/>
              <a:t> Competencies</a:t>
            </a:r>
          </a:p>
        </p:txBody>
      </p:sp>
      <p:pic>
        <p:nvPicPr>
          <p:cNvPr id="14338" name="Picture 2" descr="C:\Users\Nortje\Pictures\Business LR (1)\shutterstock_79101481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352" y="2996952"/>
            <a:ext cx="4951174" cy="337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Diagonal Corner Rectangle 14"/>
          <p:cNvSpPr/>
          <p:nvPr/>
        </p:nvSpPr>
        <p:spPr>
          <a:xfrm>
            <a:off x="467544" y="2780928"/>
            <a:ext cx="8352928" cy="2232248"/>
          </a:xfrm>
          <a:prstGeom prst="round2DiagRect">
            <a:avLst/>
          </a:prstGeom>
          <a:ln w="3810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4" name="Slide Number Placeholder 3"/>
          <p:cNvSpPr>
            <a:spLocks noGrp="1"/>
          </p:cNvSpPr>
          <p:nvPr>
            <p:ph type="sldNum" sz="quarter" idx="12"/>
          </p:nvPr>
        </p:nvSpPr>
        <p:spPr/>
        <p:txBody>
          <a:bodyPr/>
          <a:lstStyle/>
          <a:p>
            <a:fld id="{32F83655-DC73-417F-8B26-EB7A1DBB5382}" type="slidenum">
              <a:rPr lang="en-ZA" smtClean="0"/>
              <a:pPr/>
              <a:t>88</a:t>
            </a:fld>
            <a:endParaRPr lang="en-ZA" dirty="0"/>
          </a:p>
        </p:txBody>
      </p:sp>
      <p:pic>
        <p:nvPicPr>
          <p:cNvPr id="6" name="Content Placeholder 5"/>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801809" y="1844824"/>
            <a:ext cx="1842557" cy="720080"/>
          </a:xfrm>
          <a:prstGeom prst="rect">
            <a:avLst/>
          </a:prstGeom>
          <a:noFill/>
        </p:spPr>
      </p:pic>
      <p:sp>
        <p:nvSpPr>
          <p:cNvPr id="12" name="Title 11"/>
          <p:cNvSpPr>
            <a:spLocks noGrp="1"/>
          </p:cNvSpPr>
          <p:nvPr>
            <p:ph type="title"/>
          </p:nvPr>
        </p:nvSpPr>
        <p:spPr/>
        <p:txBody>
          <a:bodyPr/>
          <a:lstStyle/>
          <a:p>
            <a:r>
              <a:rPr lang="en-ZA" dirty="0"/>
              <a:t>Paradigm Shift</a:t>
            </a:r>
          </a:p>
        </p:txBody>
      </p:sp>
      <p:sp>
        <p:nvSpPr>
          <p:cNvPr id="11" name="TextBox 10"/>
          <p:cNvSpPr txBox="1"/>
          <p:nvPr/>
        </p:nvSpPr>
        <p:spPr>
          <a:xfrm>
            <a:off x="738615" y="3604374"/>
            <a:ext cx="1947264" cy="46166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ZA" sz="2400" b="1" dirty="0"/>
              <a:t>Train Towards</a:t>
            </a:r>
            <a:endParaRPr lang="en-ZA" sz="2400" dirty="0"/>
          </a:p>
        </p:txBody>
      </p:sp>
      <p:sp>
        <p:nvSpPr>
          <p:cNvPr id="13" name="TextBox 12"/>
          <p:cNvSpPr txBox="1"/>
          <p:nvPr/>
        </p:nvSpPr>
        <p:spPr>
          <a:xfrm>
            <a:off x="3562526" y="3465875"/>
            <a:ext cx="1957203"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ZA" sz="2400" b="1" dirty="0"/>
              <a:t>Unit Standard</a:t>
            </a:r>
          </a:p>
          <a:p>
            <a:pPr algn="ctr"/>
            <a:r>
              <a:rPr lang="en-ZA" sz="2400" b="1" dirty="0"/>
              <a:t>Outcomes</a:t>
            </a:r>
            <a:endParaRPr lang="en-ZA" sz="2400" dirty="0"/>
          </a:p>
        </p:txBody>
      </p:sp>
      <p:sp>
        <p:nvSpPr>
          <p:cNvPr id="14" name="TextBox 13"/>
          <p:cNvSpPr txBox="1"/>
          <p:nvPr/>
        </p:nvSpPr>
        <p:spPr>
          <a:xfrm>
            <a:off x="6383164" y="3604374"/>
            <a:ext cx="2035430" cy="46166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ZA" sz="2400" b="1" dirty="0"/>
              <a:t>Assess Against</a:t>
            </a:r>
            <a:endParaRPr lang="en-ZA" sz="2400" dirty="0"/>
          </a:p>
        </p:txBody>
      </p:sp>
      <p:sp>
        <p:nvSpPr>
          <p:cNvPr id="16" name="Right Arrow 15"/>
          <p:cNvSpPr/>
          <p:nvPr/>
        </p:nvSpPr>
        <p:spPr>
          <a:xfrm>
            <a:off x="2692459" y="3624423"/>
            <a:ext cx="864096" cy="32923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ZA"/>
          </a:p>
        </p:txBody>
      </p:sp>
      <p:sp>
        <p:nvSpPr>
          <p:cNvPr id="18" name="Right Arrow 17"/>
          <p:cNvSpPr/>
          <p:nvPr/>
        </p:nvSpPr>
        <p:spPr>
          <a:xfrm rot="10800000">
            <a:off x="5525699" y="3624423"/>
            <a:ext cx="864096" cy="32923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3005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P spid="1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Characteristics </a:t>
            </a:r>
            <a:r>
              <a:rPr lang="en-GB" dirty="0"/>
              <a:t>of</a:t>
            </a:r>
            <a:r>
              <a:rPr lang="en-ZA" dirty="0"/>
              <a:t> OBET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89</a:t>
            </a:fld>
            <a:endParaRPr lang="en-ZA" dirty="0"/>
          </a:p>
        </p:txBody>
      </p:sp>
      <p:sp>
        <p:nvSpPr>
          <p:cNvPr id="5" name="Content Placeholder 4"/>
          <p:cNvSpPr>
            <a:spLocks noGrp="1"/>
          </p:cNvSpPr>
          <p:nvPr>
            <p:ph sz="quarter" idx="1"/>
          </p:nvPr>
        </p:nvSpPr>
        <p:spPr>
          <a:xfrm>
            <a:off x="467544" y="1557312"/>
            <a:ext cx="8219256" cy="4680000"/>
          </a:xfrm>
        </p:spPr>
        <p:txBody>
          <a:bodyPr>
            <a:normAutofit/>
          </a:bodyPr>
          <a:lstStyle/>
          <a:p>
            <a:r>
              <a:rPr lang="en-ZA" sz="2800" dirty="0"/>
              <a:t>Outcomes and assessment criteria are stated clearly in standards.</a:t>
            </a:r>
          </a:p>
          <a:p>
            <a:r>
              <a:rPr lang="en-ZA" sz="2800" dirty="0"/>
              <a:t>Outcomes are focused on skills, knowledge and values / attitudes.</a:t>
            </a:r>
          </a:p>
          <a:p>
            <a:r>
              <a:rPr lang="en-ZA" sz="2800" dirty="0"/>
              <a:t>Learning is facilitated and can take place anywhere (not restricted to formal learning)</a:t>
            </a:r>
          </a:p>
          <a:p>
            <a:r>
              <a:rPr lang="en-ZA" sz="2800" dirty="0"/>
              <a:t>Both critical cross-field outcomes and specific outcomes are included in the assessment.</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008000"/>
          </a:xfrm>
        </p:spPr>
        <p:txBody>
          <a:bodyPr>
            <a:normAutofit/>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6" name="Rectangle 1"/>
          <p:cNvSpPr>
            <a:spLocks noChangeArrowheads="1"/>
          </p:cNvSpPr>
          <p:nvPr/>
        </p:nvSpPr>
        <p:spPr bwMode="auto">
          <a:xfrm>
            <a:off x="251520" y="962937"/>
            <a:ext cx="42906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2400" b="1" i="0" u="none" strike="noStrike" cap="none" normalizeH="0" baseline="0" dirty="0">
              <a:ln>
                <a:noFill/>
              </a:ln>
              <a:solidFill>
                <a:srgbClr val="333333"/>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2400" b="1" i="0" u="none" strike="noStrike" cap="none" normalizeH="0" baseline="0" dirty="0">
                <a:ln>
                  <a:noFill/>
                </a:ln>
                <a:solidFill>
                  <a:srgbClr val="333333"/>
                </a:solidFill>
                <a:effectLst/>
                <a:latin typeface="Calibri" pitchFamily="34" charset="0"/>
                <a:ea typeface="Times New Roman" pitchFamily="18" charset="0"/>
                <a:cs typeface="Arial" pitchFamily="34" charset="0"/>
              </a:rPr>
              <a:t>W</a:t>
            </a:r>
            <a:r>
              <a:rPr kumimoji="0" lang="en-ZA" altLang="en-US" sz="2400" b="1" i="0" u="none" strike="noStrike" cap="none" normalizeH="0" baseline="0" dirty="0" bmk="">
                <a:ln>
                  <a:noFill/>
                </a:ln>
                <a:solidFill>
                  <a:srgbClr val="333333"/>
                </a:solidFill>
                <a:effectLst/>
                <a:latin typeface="Calibri" pitchFamily="34" charset="0"/>
                <a:ea typeface="Times New Roman" pitchFamily="18" charset="0"/>
                <a:cs typeface="Arial" pitchFamily="34" charset="0"/>
              </a:rPr>
              <a:t>hat Counts as Good Evidence?</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7" name="Diagram 6"/>
          <p:cNvGraphicFramePr/>
          <p:nvPr>
            <p:extLst>
              <p:ext uri="{D42A27DB-BD31-4B8C-83A1-F6EECF244321}">
                <p14:modId xmlns:p14="http://schemas.microsoft.com/office/powerpoint/2010/main" val="935855302"/>
              </p:ext>
            </p:extLst>
          </p:nvPr>
        </p:nvGraphicFramePr>
        <p:xfrm>
          <a:off x="545738" y="2204864"/>
          <a:ext cx="7992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7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4D3A3BA-A2EE-4738-B4E3-DDA967667CD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24922A2-C1D8-40EC-8B7D-94C45CEA6B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716E45D4-AEC6-4636-A676-1AA19642614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185A99B-0EA1-481D-9381-D92CBE0A4E1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D0ACBD73-5A09-4F12-8BC1-240524FE06C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DA7FCEA1-6318-443E-8E6F-94F86C18E87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1790AE54-7366-402F-BC59-000BC71DBC5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8D868F1B-B42A-42A8-B0A5-2B86DBBAFBF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C06829F6-27CC-48A1-B9A6-64EE9CED2F4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0E5C9EF5-08E6-4DD9-AAB1-5549E01CD4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Characteristics </a:t>
            </a:r>
            <a:r>
              <a:rPr lang="en-GB" dirty="0"/>
              <a:t>of</a:t>
            </a:r>
            <a:r>
              <a:rPr lang="en-ZA" dirty="0"/>
              <a:t> OBET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90</a:t>
            </a:fld>
            <a:endParaRPr lang="en-ZA" dirty="0"/>
          </a:p>
        </p:txBody>
      </p:sp>
      <p:sp>
        <p:nvSpPr>
          <p:cNvPr id="5" name="Content Placeholder 4"/>
          <p:cNvSpPr>
            <a:spLocks noGrp="1"/>
          </p:cNvSpPr>
          <p:nvPr>
            <p:ph sz="quarter" idx="1"/>
          </p:nvPr>
        </p:nvSpPr>
        <p:spPr>
          <a:xfrm>
            <a:off x="467544" y="1629320"/>
            <a:ext cx="4752528" cy="4680000"/>
          </a:xfrm>
        </p:spPr>
        <p:txBody>
          <a:bodyPr>
            <a:normAutofit/>
          </a:bodyPr>
          <a:lstStyle/>
          <a:p>
            <a:r>
              <a:rPr lang="en-ZA" sz="2800" dirty="0"/>
              <a:t>Outcomes describe observable, demonstrable and assessable performance.</a:t>
            </a:r>
          </a:p>
          <a:p>
            <a:r>
              <a:rPr lang="en-ZA" sz="2800" dirty="0"/>
              <a:t>Outcomes are broader in scope than a mere list of specific tasks or skills.</a:t>
            </a:r>
          </a:p>
          <a:p>
            <a:pPr>
              <a:lnSpc>
                <a:spcPct val="150000"/>
              </a:lnSpc>
            </a:pPr>
            <a:endParaRPr lang="en-ZA" dirty="0"/>
          </a:p>
        </p:txBody>
      </p:sp>
      <p:pic>
        <p:nvPicPr>
          <p:cNvPr id="15362" name="Picture 2" descr="C:\Users\Nortje\Pictures\Business LR (1)\New folder\Business LR - New 20130421\3D Men and White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499" y="1976675"/>
            <a:ext cx="3043207" cy="303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92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792"/>
            <a:ext cx="8219256" cy="1008000"/>
          </a:xfrm>
        </p:spPr>
        <p:txBody>
          <a:bodyPr>
            <a:normAutofit fontScale="90000"/>
          </a:bodyPr>
          <a:lstStyle/>
          <a:p>
            <a:r>
              <a:rPr lang="en-ZA" dirty="0"/>
              <a:t>Differences Between OBET and Contents-Based Education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91</a:t>
            </a:fld>
            <a:endParaRPr lang="en-ZA" dirty="0"/>
          </a:p>
        </p:txBody>
      </p:sp>
      <p:sp>
        <p:nvSpPr>
          <p:cNvPr id="5" name="Content Placeholder 4"/>
          <p:cNvSpPr>
            <a:spLocks noGrp="1"/>
          </p:cNvSpPr>
          <p:nvPr>
            <p:ph sz="quarter" idx="1"/>
          </p:nvPr>
        </p:nvSpPr>
        <p:spPr>
          <a:xfrm>
            <a:off x="467544" y="1557312"/>
            <a:ext cx="8219256" cy="4680000"/>
          </a:xfrm>
        </p:spPr>
        <p:txBody>
          <a:bodyPr/>
          <a:lstStyle/>
          <a:p>
            <a:r>
              <a:rPr lang="en-ZA" dirty="0"/>
              <a:t>Look at Table on p41</a:t>
            </a:r>
          </a:p>
        </p:txBody>
      </p:sp>
    </p:spTree>
    <p:extLst>
      <p:ext uri="{BB962C8B-B14F-4D97-AF65-F5344CB8AC3E}">
        <p14:creationId xmlns:p14="http://schemas.microsoft.com/office/powerpoint/2010/main" val="41154068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t>Unit Standards and Organisational Standards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92</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525330954"/>
              </p:ext>
            </p:extLst>
          </p:nvPr>
        </p:nvGraphicFramePr>
        <p:xfrm>
          <a:off x="467544" y="1628819"/>
          <a:ext cx="8352927" cy="3803904"/>
        </p:xfrm>
        <a:graphic>
          <a:graphicData uri="http://schemas.openxmlformats.org/drawingml/2006/table">
            <a:tbl>
              <a:tblPr firstRow="1" firstCol="1" bandRow="1">
                <a:tableStyleId>{5C22544A-7EE6-4342-B048-85BDC9FD1C3A}</a:tableStyleId>
              </a:tblPr>
              <a:tblGrid>
                <a:gridCol w="1653633">
                  <a:extLst>
                    <a:ext uri="{9D8B030D-6E8A-4147-A177-3AD203B41FA5}">
                      <a16:colId xmlns:a16="http://schemas.microsoft.com/office/drawing/2014/main" val="20000"/>
                    </a:ext>
                  </a:extLst>
                </a:gridCol>
                <a:gridCol w="3124190">
                  <a:extLst>
                    <a:ext uri="{9D8B030D-6E8A-4147-A177-3AD203B41FA5}">
                      <a16:colId xmlns:a16="http://schemas.microsoft.com/office/drawing/2014/main" val="20001"/>
                    </a:ext>
                  </a:extLst>
                </a:gridCol>
                <a:gridCol w="3575104">
                  <a:extLst>
                    <a:ext uri="{9D8B030D-6E8A-4147-A177-3AD203B41FA5}">
                      <a16:colId xmlns:a16="http://schemas.microsoft.com/office/drawing/2014/main" val="20002"/>
                    </a:ext>
                  </a:extLst>
                </a:gridCol>
              </a:tblGrid>
              <a:tr h="195162">
                <a:tc>
                  <a:txBody>
                    <a:bodyPr/>
                    <a:lstStyle/>
                    <a:p>
                      <a:pPr algn="ctr">
                        <a:spcBef>
                          <a:spcPts val="600"/>
                        </a:spcBef>
                        <a:spcAft>
                          <a:spcPts val="600"/>
                        </a:spcAft>
                      </a:pPr>
                      <a:r>
                        <a:rPr lang="en-ZA" sz="1800" dirty="0">
                          <a:effectLst/>
                        </a:rPr>
                        <a:t>ETD Process Step</a:t>
                      </a:r>
                      <a:endParaRPr lang="en-ZA" sz="1800" dirty="0">
                        <a:effectLst/>
                        <a:latin typeface="Arial"/>
                        <a:ea typeface="SimSun"/>
                      </a:endParaRPr>
                    </a:p>
                  </a:txBody>
                  <a:tcPr marL="52853" marR="52853" marT="0" marB="0" anchor="ctr"/>
                </a:tc>
                <a:tc>
                  <a:txBody>
                    <a:bodyPr/>
                    <a:lstStyle/>
                    <a:p>
                      <a:pPr algn="ctr">
                        <a:spcBef>
                          <a:spcPts val="600"/>
                        </a:spcBef>
                        <a:spcAft>
                          <a:spcPts val="600"/>
                        </a:spcAft>
                      </a:pPr>
                      <a:r>
                        <a:rPr lang="en-ZA" sz="2400" dirty="0">
                          <a:effectLst/>
                        </a:rPr>
                        <a:t>Contents-based education</a:t>
                      </a:r>
                      <a:endParaRPr lang="en-ZA" sz="2400" dirty="0">
                        <a:effectLst/>
                        <a:latin typeface="Arial"/>
                        <a:ea typeface="SimSun"/>
                      </a:endParaRPr>
                    </a:p>
                  </a:txBody>
                  <a:tcPr marL="52853" marR="52853" marT="0" marB="0" anchor="ctr"/>
                </a:tc>
                <a:tc>
                  <a:txBody>
                    <a:bodyPr/>
                    <a:lstStyle/>
                    <a:p>
                      <a:pPr algn="ctr">
                        <a:spcBef>
                          <a:spcPts val="600"/>
                        </a:spcBef>
                        <a:spcAft>
                          <a:spcPts val="600"/>
                        </a:spcAft>
                      </a:pPr>
                      <a:r>
                        <a:rPr lang="en-ZA" sz="2400" dirty="0">
                          <a:effectLst/>
                          <a:latin typeface="+mn-lt"/>
                          <a:ea typeface="SimSun"/>
                        </a:rPr>
                        <a:t>OBET</a:t>
                      </a:r>
                    </a:p>
                  </a:txBody>
                  <a:tcPr marL="52853" marR="52853" marT="0" marB="0" anchor="ctr"/>
                </a:tc>
                <a:extLst>
                  <a:ext uri="{0D108BD9-81ED-4DB2-BD59-A6C34878D82A}">
                    <a16:rowId xmlns:a16="http://schemas.microsoft.com/office/drawing/2014/main" val="10000"/>
                  </a:ext>
                </a:extLst>
              </a:tr>
              <a:tr h="845650">
                <a:tc>
                  <a:txBody>
                    <a:bodyPr/>
                    <a:lstStyle/>
                    <a:p>
                      <a:pPr>
                        <a:spcAft>
                          <a:spcPts val="0"/>
                        </a:spcAft>
                      </a:pPr>
                      <a:r>
                        <a:rPr lang="en-ZA" sz="2600" dirty="0">
                          <a:effectLst/>
                        </a:rPr>
                        <a:t>Needs analysis</a:t>
                      </a:r>
                      <a:endParaRPr lang="en-ZA" sz="2600" dirty="0">
                        <a:effectLst/>
                        <a:latin typeface="Arial"/>
                        <a:ea typeface="SimSun"/>
                      </a:endParaRPr>
                    </a:p>
                  </a:txBody>
                  <a:tcPr marL="52853" marR="52853" marT="0" marB="0" anchor="ctr"/>
                </a:tc>
                <a:tc>
                  <a:txBody>
                    <a:bodyPr/>
                    <a:lstStyle/>
                    <a:p>
                      <a:pPr marL="180000" lvl="0" indent="-180000" fontAlgn="base">
                        <a:lnSpc>
                          <a:spcPct val="120000"/>
                        </a:lnSpc>
                        <a:spcAft>
                          <a:spcPts val="0"/>
                        </a:spcAft>
                        <a:buClr>
                          <a:srgbClr val="008080"/>
                        </a:buClr>
                        <a:buSzPts val="1100"/>
                        <a:buFont typeface="Symbol"/>
                        <a:buChar char=""/>
                      </a:pPr>
                      <a:r>
                        <a:rPr lang="en-ZA" sz="2400" u="none" strike="noStrike" kern="0" dirty="0">
                          <a:effectLst/>
                        </a:rPr>
                        <a:t>Few parties consulted before trainers develop courses.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Trainers decide on how needs are determined and expressed. </a:t>
                      </a:r>
                      <a:endParaRPr lang="en-ZA" sz="2400" u="none" strike="noStrike" kern="0" dirty="0">
                        <a:effectLst/>
                        <a:latin typeface="Arial"/>
                        <a:ea typeface="SimSun"/>
                      </a:endParaRPr>
                    </a:p>
                  </a:txBody>
                  <a:tcPr marL="52853" marR="52853" marT="0" marB="0"/>
                </a:tc>
                <a:tc>
                  <a:txBody>
                    <a:bodyPr/>
                    <a:lstStyle/>
                    <a:p>
                      <a:pPr marL="180000" lvl="0" indent="-180000" fontAlgn="base">
                        <a:lnSpc>
                          <a:spcPct val="120000"/>
                        </a:lnSpc>
                        <a:spcAft>
                          <a:spcPts val="0"/>
                        </a:spcAft>
                        <a:buClr>
                          <a:srgbClr val="008080"/>
                        </a:buClr>
                        <a:buSzPts val="1100"/>
                        <a:buFont typeface="Symbol"/>
                        <a:buChar char=""/>
                      </a:pPr>
                      <a:r>
                        <a:rPr lang="en-ZA" sz="2400" u="none" strike="noStrike" kern="0" dirty="0">
                          <a:effectLst/>
                        </a:rPr>
                        <a:t>All NQF stakeholders  consulted prior to curriculum development.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End-product of needs analysis  reflected as unit standards. </a:t>
                      </a:r>
                      <a:endParaRPr lang="en-ZA" sz="2400" u="none" strike="noStrike" kern="0" dirty="0">
                        <a:effectLst/>
                        <a:latin typeface="Arial"/>
                        <a:ea typeface="SimSun"/>
                      </a:endParaRPr>
                    </a:p>
                  </a:txBody>
                  <a:tcPr marL="52853" marR="52853"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75227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t>Unit Standards and Organisational Standards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305325183"/>
              </p:ext>
            </p:extLst>
          </p:nvPr>
        </p:nvGraphicFramePr>
        <p:xfrm>
          <a:off x="467544" y="1556792"/>
          <a:ext cx="8280920" cy="3803904"/>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20000"/>
                    </a:ext>
                  </a:extLst>
                </a:gridCol>
                <a:gridCol w="2915699">
                  <a:extLst>
                    <a:ext uri="{9D8B030D-6E8A-4147-A177-3AD203B41FA5}">
                      <a16:colId xmlns:a16="http://schemas.microsoft.com/office/drawing/2014/main" val="20001"/>
                    </a:ext>
                  </a:extLst>
                </a:gridCol>
                <a:gridCol w="3709037">
                  <a:extLst>
                    <a:ext uri="{9D8B030D-6E8A-4147-A177-3AD203B41FA5}">
                      <a16:colId xmlns:a16="http://schemas.microsoft.com/office/drawing/2014/main" val="20002"/>
                    </a:ext>
                  </a:extLst>
                </a:gridCol>
              </a:tblGrid>
              <a:tr h="195162">
                <a:tc>
                  <a:txBody>
                    <a:bodyPr/>
                    <a:lstStyle/>
                    <a:p>
                      <a:pPr algn="ctr">
                        <a:spcBef>
                          <a:spcPts val="600"/>
                        </a:spcBef>
                        <a:spcAft>
                          <a:spcPts val="600"/>
                        </a:spcAft>
                      </a:pPr>
                      <a:r>
                        <a:rPr lang="en-ZA" sz="1800" dirty="0">
                          <a:effectLst/>
                        </a:rPr>
                        <a:t>ETD Process Step</a:t>
                      </a:r>
                      <a:endParaRPr lang="en-ZA" sz="1800" dirty="0">
                        <a:effectLst/>
                        <a:latin typeface="Arial"/>
                        <a:ea typeface="SimSun"/>
                      </a:endParaRPr>
                    </a:p>
                  </a:txBody>
                  <a:tcPr marL="52853" marR="52853" marT="0" marB="0" anchor="ctr"/>
                </a:tc>
                <a:tc>
                  <a:txBody>
                    <a:bodyPr/>
                    <a:lstStyle/>
                    <a:p>
                      <a:pPr algn="ctr">
                        <a:spcBef>
                          <a:spcPts val="600"/>
                        </a:spcBef>
                        <a:spcAft>
                          <a:spcPts val="600"/>
                        </a:spcAft>
                      </a:pPr>
                      <a:r>
                        <a:rPr lang="en-ZA" sz="2400" dirty="0">
                          <a:effectLst/>
                        </a:rPr>
                        <a:t>Contents-based education</a:t>
                      </a:r>
                      <a:endParaRPr lang="en-ZA" sz="2400" dirty="0">
                        <a:effectLst/>
                        <a:latin typeface="Arial"/>
                        <a:ea typeface="SimSun"/>
                      </a:endParaRPr>
                    </a:p>
                  </a:txBody>
                  <a:tcPr marL="52853" marR="52853" marT="0" marB="0" anchor="ctr"/>
                </a:tc>
                <a:tc>
                  <a:txBody>
                    <a:bodyPr/>
                    <a:lstStyle/>
                    <a:p>
                      <a:pPr algn="ctr">
                        <a:spcBef>
                          <a:spcPts val="600"/>
                        </a:spcBef>
                        <a:spcAft>
                          <a:spcPts val="600"/>
                        </a:spcAft>
                      </a:pPr>
                      <a:r>
                        <a:rPr lang="en-ZA" sz="2400" dirty="0">
                          <a:effectLst/>
                          <a:latin typeface="+mn-lt"/>
                          <a:ea typeface="SimSun"/>
                        </a:rPr>
                        <a:t>OBET</a:t>
                      </a:r>
                    </a:p>
                  </a:txBody>
                  <a:tcPr marL="52853" marR="52853" marT="0" marB="0" anchor="ctr"/>
                </a:tc>
                <a:extLst>
                  <a:ext uri="{0D108BD9-81ED-4DB2-BD59-A6C34878D82A}">
                    <a16:rowId xmlns:a16="http://schemas.microsoft.com/office/drawing/2014/main" val="10000"/>
                  </a:ext>
                </a:extLst>
              </a:tr>
              <a:tr h="845650">
                <a:tc>
                  <a:txBody>
                    <a:bodyPr/>
                    <a:lstStyle/>
                    <a:p>
                      <a:pPr>
                        <a:spcAft>
                          <a:spcPts val="0"/>
                        </a:spcAft>
                      </a:pPr>
                      <a:r>
                        <a:rPr lang="en-ZA" sz="2400" dirty="0">
                          <a:effectLst/>
                        </a:rPr>
                        <a:t>Learning programme design</a:t>
                      </a:r>
                      <a:endParaRPr lang="en-ZA" sz="2400" dirty="0">
                        <a:effectLst/>
                        <a:latin typeface="Arial"/>
                        <a:ea typeface="SimSun"/>
                      </a:endParaRPr>
                    </a:p>
                  </a:txBody>
                  <a:tcPr marL="52853" marR="52853" marT="0" marB="0" anchor="ctr"/>
                </a:tc>
                <a:tc>
                  <a:txBody>
                    <a:bodyPr/>
                    <a:lstStyle/>
                    <a:p>
                      <a:pPr marL="180000" lvl="0" indent="-180000" fontAlgn="base">
                        <a:lnSpc>
                          <a:spcPct val="120000"/>
                        </a:lnSpc>
                        <a:spcAft>
                          <a:spcPts val="0"/>
                        </a:spcAft>
                        <a:buClr>
                          <a:srgbClr val="008080"/>
                        </a:buClr>
                        <a:buSzPts val="1100"/>
                        <a:buFont typeface="Symbol"/>
                        <a:buChar char=""/>
                      </a:pPr>
                      <a:r>
                        <a:rPr lang="en-ZA" sz="2400" u="none" strike="noStrike" kern="0" dirty="0">
                          <a:effectLst/>
                        </a:rPr>
                        <a:t>Instructional designers develop courses around contents.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Outcomes of course are written as objectives. </a:t>
                      </a:r>
                      <a:endParaRPr lang="en-ZA" sz="2400" u="none" strike="noStrike" kern="0" dirty="0">
                        <a:effectLst/>
                        <a:latin typeface="Arial"/>
                        <a:ea typeface="SimSun"/>
                      </a:endParaRPr>
                    </a:p>
                  </a:txBody>
                  <a:tcPr marL="52853" marR="52853" marT="0" marB="0"/>
                </a:tc>
                <a:tc>
                  <a:txBody>
                    <a:bodyPr/>
                    <a:lstStyle/>
                    <a:p>
                      <a:pPr marL="180000" lvl="0" indent="-180000" fontAlgn="base">
                        <a:lnSpc>
                          <a:spcPct val="120000"/>
                        </a:lnSpc>
                        <a:spcAft>
                          <a:spcPts val="0"/>
                        </a:spcAft>
                        <a:buClr>
                          <a:srgbClr val="008080"/>
                        </a:buClr>
                        <a:buSzPts val="1100"/>
                        <a:buFont typeface="Symbol"/>
                        <a:buChar char=""/>
                      </a:pPr>
                      <a:r>
                        <a:rPr lang="en-ZA" sz="2400" u="none" strike="noStrike" kern="0" dirty="0">
                          <a:effectLst/>
                        </a:rPr>
                        <a:t>Programmes</a:t>
                      </a:r>
                      <a:r>
                        <a:rPr lang="en-ZA" sz="2400" u="none" strike="noStrike" kern="0" baseline="0" dirty="0">
                          <a:effectLst/>
                        </a:rPr>
                        <a:t> </a:t>
                      </a:r>
                      <a:r>
                        <a:rPr lang="en-ZA" sz="2400" u="none" strike="noStrike" kern="0" dirty="0">
                          <a:effectLst/>
                        </a:rPr>
                        <a:t> designed according to needs of stakeholders.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Outcomes clearly indicate what learner must be able to do in line with national standards. </a:t>
                      </a:r>
                      <a:endParaRPr lang="en-ZA" sz="2400" u="none" strike="noStrike" kern="0" dirty="0">
                        <a:effectLst/>
                        <a:latin typeface="Arial"/>
                        <a:ea typeface="SimSun"/>
                      </a:endParaRPr>
                    </a:p>
                  </a:txBody>
                  <a:tcPr marL="52853" marR="52853"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547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t>Unit Standards and Organisational Standards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031519503"/>
              </p:ext>
            </p:extLst>
          </p:nvPr>
        </p:nvGraphicFramePr>
        <p:xfrm>
          <a:off x="580728" y="1052736"/>
          <a:ext cx="7992888" cy="4858888"/>
        </p:xfrm>
        <a:graphic>
          <a:graphicData uri="http://schemas.openxmlformats.org/drawingml/2006/table">
            <a:tbl>
              <a:tblPr firstRow="1" firstCol="1" bandRow="1">
                <a:tableStyleId>{5C22544A-7EE6-4342-B048-85BDC9FD1C3A}</a:tableStyleId>
              </a:tblPr>
              <a:tblGrid>
                <a:gridCol w="1582356">
                  <a:extLst>
                    <a:ext uri="{9D8B030D-6E8A-4147-A177-3AD203B41FA5}">
                      <a16:colId xmlns:a16="http://schemas.microsoft.com/office/drawing/2014/main" val="20000"/>
                    </a:ext>
                  </a:extLst>
                </a:gridCol>
                <a:gridCol w="2989527">
                  <a:extLst>
                    <a:ext uri="{9D8B030D-6E8A-4147-A177-3AD203B41FA5}">
                      <a16:colId xmlns:a16="http://schemas.microsoft.com/office/drawing/2014/main" val="20001"/>
                    </a:ext>
                  </a:extLst>
                </a:gridCol>
                <a:gridCol w="3421005">
                  <a:extLst>
                    <a:ext uri="{9D8B030D-6E8A-4147-A177-3AD203B41FA5}">
                      <a16:colId xmlns:a16="http://schemas.microsoft.com/office/drawing/2014/main" val="20002"/>
                    </a:ext>
                  </a:extLst>
                </a:gridCol>
              </a:tblGrid>
              <a:tr h="759201">
                <a:tc>
                  <a:txBody>
                    <a:bodyPr/>
                    <a:lstStyle/>
                    <a:p>
                      <a:pPr algn="ctr">
                        <a:spcBef>
                          <a:spcPts val="600"/>
                        </a:spcBef>
                        <a:spcAft>
                          <a:spcPts val="600"/>
                        </a:spcAft>
                      </a:pPr>
                      <a:r>
                        <a:rPr lang="en-ZA" sz="1800" dirty="0">
                          <a:effectLst/>
                        </a:rPr>
                        <a:t>ETD Process Step</a:t>
                      </a:r>
                      <a:endParaRPr lang="en-ZA" sz="1800" dirty="0">
                        <a:effectLst/>
                        <a:latin typeface="Arial"/>
                        <a:ea typeface="SimSun"/>
                      </a:endParaRPr>
                    </a:p>
                  </a:txBody>
                  <a:tcPr marL="52853" marR="52853" marT="0" marB="0" anchor="ctr"/>
                </a:tc>
                <a:tc>
                  <a:txBody>
                    <a:bodyPr/>
                    <a:lstStyle/>
                    <a:p>
                      <a:pPr algn="ctr">
                        <a:spcBef>
                          <a:spcPts val="600"/>
                        </a:spcBef>
                        <a:spcAft>
                          <a:spcPts val="600"/>
                        </a:spcAft>
                      </a:pPr>
                      <a:r>
                        <a:rPr lang="en-ZA" sz="2400" dirty="0">
                          <a:effectLst/>
                        </a:rPr>
                        <a:t>Contents-based education</a:t>
                      </a:r>
                      <a:endParaRPr lang="en-ZA" sz="2400" dirty="0">
                        <a:effectLst/>
                        <a:latin typeface="Arial"/>
                        <a:ea typeface="SimSun"/>
                      </a:endParaRPr>
                    </a:p>
                  </a:txBody>
                  <a:tcPr marL="52853" marR="52853" marT="0" marB="0" anchor="ctr"/>
                </a:tc>
                <a:tc>
                  <a:txBody>
                    <a:bodyPr/>
                    <a:lstStyle/>
                    <a:p>
                      <a:pPr algn="ctr">
                        <a:spcBef>
                          <a:spcPts val="600"/>
                        </a:spcBef>
                        <a:spcAft>
                          <a:spcPts val="600"/>
                        </a:spcAft>
                      </a:pPr>
                      <a:r>
                        <a:rPr lang="en-ZA" sz="2400" dirty="0">
                          <a:effectLst/>
                          <a:latin typeface="+mn-lt"/>
                          <a:ea typeface="SimSun"/>
                        </a:rPr>
                        <a:t>OBET</a:t>
                      </a:r>
                    </a:p>
                  </a:txBody>
                  <a:tcPr marL="52853" marR="52853" marT="0" marB="0" anchor="ctr"/>
                </a:tc>
                <a:extLst>
                  <a:ext uri="{0D108BD9-81ED-4DB2-BD59-A6C34878D82A}">
                    <a16:rowId xmlns:a16="http://schemas.microsoft.com/office/drawing/2014/main" val="10000"/>
                  </a:ext>
                </a:extLst>
              </a:tr>
              <a:tr h="4099687">
                <a:tc>
                  <a:txBody>
                    <a:bodyPr/>
                    <a:lstStyle/>
                    <a:p>
                      <a:pPr>
                        <a:spcAft>
                          <a:spcPts val="0"/>
                        </a:spcAft>
                      </a:pPr>
                      <a:r>
                        <a:rPr lang="en-ZA" sz="2400" dirty="0">
                          <a:effectLst/>
                        </a:rPr>
                        <a:t>Learning material</a:t>
                      </a:r>
                      <a:endParaRPr lang="en-ZA" sz="2400" dirty="0">
                        <a:effectLst/>
                        <a:latin typeface="Arial"/>
                        <a:ea typeface="SimSun"/>
                      </a:endParaRPr>
                    </a:p>
                  </a:txBody>
                  <a:tcPr marL="52853" marR="52853" marT="0" marB="0" anchor="ctr"/>
                </a:tc>
                <a:tc>
                  <a:txBody>
                    <a:bodyPr/>
                    <a:lstStyle/>
                    <a:p>
                      <a:pPr marL="180000" lvl="0" indent="-180000" fontAlgn="base">
                        <a:lnSpc>
                          <a:spcPct val="120000"/>
                        </a:lnSpc>
                        <a:spcAft>
                          <a:spcPts val="0"/>
                        </a:spcAft>
                        <a:buClr>
                          <a:srgbClr val="008080"/>
                        </a:buClr>
                        <a:buSzPts val="1100"/>
                        <a:buFont typeface="Symbol"/>
                        <a:buChar char=""/>
                      </a:pPr>
                      <a:r>
                        <a:rPr lang="en-ZA" sz="2400" u="none" strike="noStrike" kern="0" dirty="0">
                          <a:effectLst/>
                        </a:rPr>
                        <a:t>Learning material  called study manuals or textbooks </a:t>
                      </a:r>
                      <a:r>
                        <a:rPr lang="en-ZA" sz="2400" u="none" strike="noStrike" kern="0" baseline="0" dirty="0">
                          <a:effectLst/>
                        </a:rPr>
                        <a:t> - </a:t>
                      </a:r>
                      <a:r>
                        <a:rPr lang="en-ZA" sz="2400" u="none" strike="noStrike" kern="0" dirty="0">
                          <a:effectLst/>
                        </a:rPr>
                        <a:t> contents-driven.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Instructor determines content.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Content  mainly theoretical. </a:t>
                      </a:r>
                      <a:endParaRPr lang="en-ZA" sz="2400" u="none" strike="noStrike" kern="0" dirty="0">
                        <a:effectLst/>
                        <a:latin typeface="Arial"/>
                        <a:ea typeface="SimSun"/>
                      </a:endParaRPr>
                    </a:p>
                  </a:txBody>
                  <a:tcPr marL="52853" marR="52853" marT="0" marB="0"/>
                </a:tc>
                <a:tc>
                  <a:txBody>
                    <a:bodyPr/>
                    <a:lstStyle/>
                    <a:p>
                      <a:pPr marL="180000" lvl="0" indent="-180000" fontAlgn="base">
                        <a:lnSpc>
                          <a:spcPct val="120000"/>
                        </a:lnSpc>
                        <a:spcAft>
                          <a:spcPts val="0"/>
                        </a:spcAft>
                        <a:buClr>
                          <a:srgbClr val="008080"/>
                        </a:buClr>
                        <a:buSzPts val="1100"/>
                        <a:buFont typeface="Symbol"/>
                        <a:buChar char=""/>
                      </a:pPr>
                      <a:r>
                        <a:rPr lang="en-ZA" sz="2400" u="none" strike="noStrike" kern="0" dirty="0">
                          <a:effectLst/>
                        </a:rPr>
                        <a:t>Learning material called learning guides</a:t>
                      </a:r>
                      <a:r>
                        <a:rPr lang="en-ZA" sz="2400" u="none" strike="noStrike" kern="0" baseline="0" dirty="0">
                          <a:effectLst/>
                        </a:rPr>
                        <a:t> -</a:t>
                      </a:r>
                      <a:r>
                        <a:rPr lang="en-ZA" sz="2400" u="none" strike="noStrike" kern="0" dirty="0">
                          <a:effectLst/>
                        </a:rPr>
                        <a:t>outcomes-driven.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Contents determined by  inputs of various role-players.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Contents - practical, addressing particular skills.</a:t>
                      </a:r>
                      <a:endParaRPr lang="en-ZA" sz="2400" u="none" strike="noStrike" kern="0" dirty="0">
                        <a:effectLst/>
                        <a:latin typeface="Arial"/>
                        <a:ea typeface="SimSun"/>
                      </a:endParaRPr>
                    </a:p>
                  </a:txBody>
                  <a:tcPr marL="52853" marR="52853"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13015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t>Unit Standards and Organisational Standards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801485926"/>
              </p:ext>
            </p:extLst>
          </p:nvPr>
        </p:nvGraphicFramePr>
        <p:xfrm>
          <a:off x="539552" y="1464160"/>
          <a:ext cx="7992888" cy="4125080"/>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20000"/>
                    </a:ext>
                  </a:extLst>
                </a:gridCol>
                <a:gridCol w="2843691">
                  <a:extLst>
                    <a:ext uri="{9D8B030D-6E8A-4147-A177-3AD203B41FA5}">
                      <a16:colId xmlns:a16="http://schemas.microsoft.com/office/drawing/2014/main" val="20001"/>
                    </a:ext>
                  </a:extLst>
                </a:gridCol>
                <a:gridCol w="3421005">
                  <a:extLst>
                    <a:ext uri="{9D8B030D-6E8A-4147-A177-3AD203B41FA5}">
                      <a16:colId xmlns:a16="http://schemas.microsoft.com/office/drawing/2014/main" val="20002"/>
                    </a:ext>
                  </a:extLst>
                </a:gridCol>
              </a:tblGrid>
              <a:tr h="793285">
                <a:tc>
                  <a:txBody>
                    <a:bodyPr/>
                    <a:lstStyle/>
                    <a:p>
                      <a:pPr algn="ctr">
                        <a:spcBef>
                          <a:spcPts val="600"/>
                        </a:spcBef>
                        <a:spcAft>
                          <a:spcPts val="600"/>
                        </a:spcAft>
                      </a:pPr>
                      <a:r>
                        <a:rPr lang="en-ZA" sz="1800" dirty="0">
                          <a:effectLst/>
                        </a:rPr>
                        <a:t>ETD Process Step</a:t>
                      </a:r>
                      <a:endParaRPr lang="en-ZA" sz="1800" dirty="0">
                        <a:effectLst/>
                        <a:latin typeface="Arial"/>
                        <a:ea typeface="SimSun"/>
                      </a:endParaRPr>
                    </a:p>
                  </a:txBody>
                  <a:tcPr marL="52853" marR="52853" marT="0" marB="0" anchor="ctr"/>
                </a:tc>
                <a:tc>
                  <a:txBody>
                    <a:bodyPr/>
                    <a:lstStyle/>
                    <a:p>
                      <a:pPr algn="ctr">
                        <a:spcBef>
                          <a:spcPts val="600"/>
                        </a:spcBef>
                        <a:spcAft>
                          <a:spcPts val="600"/>
                        </a:spcAft>
                      </a:pPr>
                      <a:r>
                        <a:rPr lang="en-ZA" sz="2400" dirty="0">
                          <a:effectLst/>
                        </a:rPr>
                        <a:t>Contents-based education</a:t>
                      </a:r>
                      <a:endParaRPr lang="en-ZA" sz="2400" dirty="0">
                        <a:effectLst/>
                        <a:latin typeface="Arial"/>
                        <a:ea typeface="SimSun"/>
                      </a:endParaRPr>
                    </a:p>
                  </a:txBody>
                  <a:tcPr marL="52853" marR="52853" marT="0" marB="0" anchor="ctr"/>
                </a:tc>
                <a:tc>
                  <a:txBody>
                    <a:bodyPr/>
                    <a:lstStyle/>
                    <a:p>
                      <a:pPr algn="ctr">
                        <a:spcBef>
                          <a:spcPts val="600"/>
                        </a:spcBef>
                        <a:spcAft>
                          <a:spcPts val="600"/>
                        </a:spcAft>
                      </a:pPr>
                      <a:r>
                        <a:rPr lang="en-ZA" sz="2400" dirty="0">
                          <a:effectLst/>
                          <a:latin typeface="+mn-lt"/>
                          <a:ea typeface="SimSun"/>
                        </a:rPr>
                        <a:t>OBET</a:t>
                      </a:r>
                    </a:p>
                  </a:txBody>
                  <a:tcPr marL="52853" marR="52853" marT="0" marB="0" anchor="ctr"/>
                </a:tc>
                <a:extLst>
                  <a:ext uri="{0D108BD9-81ED-4DB2-BD59-A6C34878D82A}">
                    <a16:rowId xmlns:a16="http://schemas.microsoft.com/office/drawing/2014/main" val="10000"/>
                  </a:ext>
                </a:extLst>
              </a:tr>
              <a:tr h="3331795">
                <a:tc>
                  <a:txBody>
                    <a:bodyPr/>
                    <a:lstStyle/>
                    <a:p>
                      <a:pPr>
                        <a:spcAft>
                          <a:spcPts val="0"/>
                        </a:spcAft>
                      </a:pPr>
                      <a:r>
                        <a:rPr lang="en-ZA" sz="2400" dirty="0">
                          <a:effectLst/>
                        </a:rPr>
                        <a:t>Presentation</a:t>
                      </a:r>
                      <a:endParaRPr lang="en-ZA" sz="2400" dirty="0">
                        <a:effectLst/>
                        <a:latin typeface="Arial"/>
                        <a:ea typeface="SimSun"/>
                      </a:endParaRPr>
                    </a:p>
                  </a:txBody>
                  <a:tcPr marL="52853" marR="52853" marT="0" marB="0" anchor="ctr"/>
                </a:tc>
                <a:tc>
                  <a:txBody>
                    <a:bodyPr/>
                    <a:lstStyle/>
                    <a:p>
                      <a:pPr marL="180000" lvl="0" indent="-180000" fontAlgn="base">
                        <a:lnSpc>
                          <a:spcPct val="120000"/>
                        </a:lnSpc>
                        <a:spcAft>
                          <a:spcPts val="0"/>
                        </a:spcAft>
                        <a:buClr>
                          <a:srgbClr val="008080"/>
                        </a:buClr>
                        <a:buSzPts val="1100"/>
                        <a:buFont typeface="Symbol"/>
                        <a:buChar char=""/>
                      </a:pPr>
                      <a:r>
                        <a:rPr lang="en-ZA" sz="2400" u="none" strike="noStrike" kern="0" dirty="0">
                          <a:effectLst/>
                        </a:rPr>
                        <a:t>Instructor presents  pre-determined lesson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Instructor is in control of learning event. </a:t>
                      </a:r>
                      <a:endParaRPr lang="en-ZA" sz="2400" u="none" strike="noStrike" kern="0" dirty="0">
                        <a:effectLst/>
                        <a:latin typeface="Arial"/>
                        <a:ea typeface="SimSun"/>
                      </a:endParaRPr>
                    </a:p>
                  </a:txBody>
                  <a:tcPr marL="52853" marR="52853" marT="0" marB="0"/>
                </a:tc>
                <a:tc>
                  <a:txBody>
                    <a:bodyPr/>
                    <a:lstStyle/>
                    <a:p>
                      <a:pPr marL="180000" lvl="0" indent="-180000" fontAlgn="base">
                        <a:lnSpc>
                          <a:spcPct val="120000"/>
                        </a:lnSpc>
                        <a:spcAft>
                          <a:spcPts val="0"/>
                        </a:spcAft>
                        <a:buClr>
                          <a:srgbClr val="008080"/>
                        </a:buClr>
                        <a:buSzPts val="1100"/>
                        <a:buFont typeface="Symbol"/>
                        <a:buChar char=""/>
                      </a:pPr>
                      <a:r>
                        <a:rPr lang="en-ZA" sz="2400" u="none" strike="noStrike" kern="0" dirty="0">
                          <a:effectLst/>
                        </a:rPr>
                        <a:t>Facilitator presents lesson based on unit standard in flexible manner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Facilitator guides learners to achieve outcomes. </a:t>
                      </a:r>
                      <a:endParaRPr lang="en-ZA" sz="2400" u="none" strike="noStrike" kern="0" dirty="0">
                        <a:effectLst/>
                        <a:latin typeface="Arial"/>
                        <a:ea typeface="SimSun"/>
                      </a:endParaRPr>
                    </a:p>
                  </a:txBody>
                  <a:tcPr marL="52853" marR="52853"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38675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t>Unit Standards and Organisational Standards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96</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552028568"/>
              </p:ext>
            </p:extLst>
          </p:nvPr>
        </p:nvGraphicFramePr>
        <p:xfrm>
          <a:off x="474222" y="1052736"/>
          <a:ext cx="7992888" cy="4930895"/>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tblGrid>
              <a:tr h="770452">
                <a:tc>
                  <a:txBody>
                    <a:bodyPr/>
                    <a:lstStyle/>
                    <a:p>
                      <a:pPr algn="ctr">
                        <a:spcBef>
                          <a:spcPts val="600"/>
                        </a:spcBef>
                        <a:spcAft>
                          <a:spcPts val="600"/>
                        </a:spcAft>
                      </a:pPr>
                      <a:r>
                        <a:rPr lang="en-ZA" sz="1800" dirty="0">
                          <a:effectLst/>
                        </a:rPr>
                        <a:t>ETD Process Step</a:t>
                      </a:r>
                      <a:endParaRPr lang="en-ZA" sz="1800" dirty="0">
                        <a:effectLst/>
                        <a:latin typeface="Arial"/>
                        <a:ea typeface="SimSun"/>
                      </a:endParaRPr>
                    </a:p>
                  </a:txBody>
                  <a:tcPr marL="52853" marR="52853" marT="0" marB="0" anchor="ctr"/>
                </a:tc>
                <a:tc>
                  <a:txBody>
                    <a:bodyPr/>
                    <a:lstStyle/>
                    <a:p>
                      <a:pPr algn="ctr">
                        <a:spcBef>
                          <a:spcPts val="600"/>
                        </a:spcBef>
                        <a:spcAft>
                          <a:spcPts val="600"/>
                        </a:spcAft>
                      </a:pPr>
                      <a:r>
                        <a:rPr lang="en-ZA" sz="2400" dirty="0">
                          <a:effectLst/>
                        </a:rPr>
                        <a:t>Contents-based education</a:t>
                      </a:r>
                      <a:endParaRPr lang="en-ZA" sz="2400" dirty="0">
                        <a:effectLst/>
                        <a:latin typeface="Arial"/>
                        <a:ea typeface="SimSun"/>
                      </a:endParaRPr>
                    </a:p>
                  </a:txBody>
                  <a:tcPr marL="52853" marR="52853" marT="0" marB="0" anchor="ctr"/>
                </a:tc>
                <a:tc>
                  <a:txBody>
                    <a:bodyPr/>
                    <a:lstStyle/>
                    <a:p>
                      <a:pPr algn="ctr">
                        <a:spcBef>
                          <a:spcPts val="600"/>
                        </a:spcBef>
                        <a:spcAft>
                          <a:spcPts val="600"/>
                        </a:spcAft>
                      </a:pPr>
                      <a:r>
                        <a:rPr lang="en-ZA" sz="2400" dirty="0">
                          <a:effectLst/>
                          <a:latin typeface="+mn-lt"/>
                          <a:ea typeface="SimSun"/>
                        </a:rPr>
                        <a:t>OBET</a:t>
                      </a:r>
                    </a:p>
                  </a:txBody>
                  <a:tcPr marL="52853" marR="52853" marT="0" marB="0" anchor="ctr"/>
                </a:tc>
                <a:extLst>
                  <a:ext uri="{0D108BD9-81ED-4DB2-BD59-A6C34878D82A}">
                    <a16:rowId xmlns:a16="http://schemas.microsoft.com/office/drawing/2014/main" val="10000"/>
                  </a:ext>
                </a:extLst>
              </a:tr>
              <a:tr h="4160443">
                <a:tc>
                  <a:txBody>
                    <a:bodyPr/>
                    <a:lstStyle/>
                    <a:p>
                      <a:pPr>
                        <a:spcAft>
                          <a:spcPts val="0"/>
                        </a:spcAft>
                      </a:pPr>
                      <a:r>
                        <a:rPr lang="en-ZA" sz="2400" dirty="0">
                          <a:effectLst/>
                        </a:rPr>
                        <a:t>Assessment</a:t>
                      </a:r>
                      <a:endParaRPr lang="en-ZA" sz="2400" dirty="0">
                        <a:effectLst/>
                        <a:latin typeface="Arial"/>
                        <a:ea typeface="SimSun"/>
                      </a:endParaRPr>
                    </a:p>
                  </a:txBody>
                  <a:tcPr marL="52853" marR="52853" marT="0" marB="0" anchor="ctr"/>
                </a:tc>
                <a:tc>
                  <a:txBody>
                    <a:bodyPr/>
                    <a:lstStyle/>
                    <a:p>
                      <a:pPr marL="180000" lvl="0" indent="-180000" fontAlgn="base">
                        <a:lnSpc>
                          <a:spcPct val="120000"/>
                        </a:lnSpc>
                        <a:spcAft>
                          <a:spcPts val="0"/>
                        </a:spcAft>
                        <a:buClr>
                          <a:srgbClr val="008080"/>
                        </a:buClr>
                        <a:buSzPts val="1100"/>
                        <a:buFont typeface="Symbol"/>
                        <a:buChar char=""/>
                      </a:pPr>
                      <a:r>
                        <a:rPr lang="en-ZA" sz="2400" u="none" strike="noStrike" kern="0" dirty="0">
                          <a:effectLst/>
                        </a:rPr>
                        <a:t>Learners do assignments ,</a:t>
                      </a:r>
                      <a:r>
                        <a:rPr lang="en-ZA" sz="2400" u="none" strike="noStrike" kern="0" baseline="0" dirty="0">
                          <a:effectLst/>
                        </a:rPr>
                        <a:t> </a:t>
                      </a:r>
                      <a:r>
                        <a:rPr lang="en-ZA" sz="2400" u="none" strike="noStrike" kern="0" dirty="0">
                          <a:effectLst/>
                        </a:rPr>
                        <a:t>write tests and exams  to indicate level of competence.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Assessment criteria are non-existent or vague. </a:t>
                      </a:r>
                      <a:endParaRPr lang="en-ZA" sz="2400" u="none" strike="noStrike" kern="0" dirty="0">
                        <a:effectLst/>
                        <a:latin typeface="Arial"/>
                        <a:ea typeface="SimSun"/>
                      </a:endParaRPr>
                    </a:p>
                  </a:txBody>
                  <a:tcPr marL="52853" marR="52853" marT="0" marB="0"/>
                </a:tc>
                <a:tc>
                  <a:txBody>
                    <a:bodyPr/>
                    <a:lstStyle/>
                    <a:p>
                      <a:pPr marL="180000" lvl="0" indent="-180000" fontAlgn="base">
                        <a:lnSpc>
                          <a:spcPct val="120000"/>
                        </a:lnSpc>
                        <a:spcAft>
                          <a:spcPts val="0"/>
                        </a:spcAft>
                        <a:buClr>
                          <a:srgbClr val="008080"/>
                        </a:buClr>
                        <a:buSzPts val="1100"/>
                        <a:buFont typeface="Symbol"/>
                        <a:buChar char=""/>
                      </a:pPr>
                      <a:r>
                        <a:rPr lang="en-ZA" sz="2400" u="none" strike="noStrike" kern="0" dirty="0">
                          <a:effectLst/>
                        </a:rPr>
                        <a:t>Variety of assessment techniques are used, e.g. simulations, portfolios, self-assessment, workplace assessment. </a:t>
                      </a:r>
                    </a:p>
                    <a:p>
                      <a:pPr marL="180000" lvl="0" indent="-180000" fontAlgn="base">
                        <a:lnSpc>
                          <a:spcPct val="120000"/>
                        </a:lnSpc>
                        <a:spcAft>
                          <a:spcPts val="0"/>
                        </a:spcAft>
                        <a:buClr>
                          <a:srgbClr val="008080"/>
                        </a:buClr>
                        <a:buSzPts val="1100"/>
                        <a:buFont typeface="Symbol"/>
                        <a:buChar char=""/>
                      </a:pPr>
                      <a:r>
                        <a:rPr lang="en-ZA" sz="2400" u="none" strike="noStrike" kern="0" dirty="0">
                          <a:effectLst/>
                        </a:rPr>
                        <a:t>Assessment criteria are clearly defined and indicated as part of unit standard. </a:t>
                      </a:r>
                      <a:endParaRPr lang="en-ZA" sz="2400" u="none" strike="noStrike" kern="0" dirty="0">
                        <a:effectLst/>
                        <a:latin typeface="Arial"/>
                        <a:ea typeface="SimSun"/>
                      </a:endParaRPr>
                    </a:p>
                  </a:txBody>
                  <a:tcPr marL="52853" marR="52853"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78808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Advantages of OBET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97</a:t>
            </a:fld>
            <a:endParaRPr lang="en-ZA" dirty="0"/>
          </a:p>
        </p:txBody>
      </p:sp>
      <p:sp>
        <p:nvSpPr>
          <p:cNvPr id="5" name="Content Placeholder 4"/>
          <p:cNvSpPr>
            <a:spLocks noGrp="1"/>
          </p:cNvSpPr>
          <p:nvPr>
            <p:ph sz="quarter" idx="1"/>
          </p:nvPr>
        </p:nvSpPr>
        <p:spPr/>
        <p:txBody>
          <a:bodyPr>
            <a:normAutofit/>
          </a:bodyPr>
          <a:lstStyle/>
          <a:p>
            <a:pPr lvl="0" fontAlgn="base">
              <a:lnSpc>
                <a:spcPct val="110000"/>
              </a:lnSpc>
            </a:pPr>
            <a:r>
              <a:rPr lang="en-ZA" sz="2800" dirty="0"/>
              <a:t>Learners know exactly what is expected from them</a:t>
            </a:r>
          </a:p>
          <a:p>
            <a:pPr lvl="0" fontAlgn="base">
              <a:lnSpc>
                <a:spcPct val="110000"/>
              </a:lnSpc>
            </a:pPr>
            <a:r>
              <a:rPr lang="en-ZA" sz="2800" dirty="0"/>
              <a:t>Buy-in and support for OBE from all role-players</a:t>
            </a:r>
          </a:p>
          <a:p>
            <a:pPr lvl="0" fontAlgn="base">
              <a:lnSpc>
                <a:spcPct val="110000"/>
              </a:lnSpc>
            </a:pPr>
            <a:r>
              <a:rPr lang="en-ZA" sz="2800" dirty="0"/>
              <a:t>OBE requires that international best practices be incorporated in ETD design</a:t>
            </a:r>
          </a:p>
          <a:p>
            <a:pPr lvl="0" fontAlgn="base">
              <a:lnSpc>
                <a:spcPct val="110000"/>
              </a:lnSpc>
            </a:pPr>
            <a:r>
              <a:rPr lang="en-ZA" sz="2800" dirty="0"/>
              <a:t>Well-defined assessment criteria</a:t>
            </a:r>
          </a:p>
          <a:p>
            <a:pPr lvl="0" fontAlgn="base">
              <a:lnSpc>
                <a:spcPct val="110000"/>
              </a:lnSpc>
            </a:pPr>
            <a:r>
              <a:rPr lang="en-ZA" sz="2800" dirty="0"/>
              <a:t>Assessment - more objective and fair as a result of predetermined assessment criteria</a:t>
            </a:r>
          </a:p>
          <a:p>
            <a:pPr>
              <a:lnSpc>
                <a:spcPct val="150000"/>
              </a:lnSpc>
            </a:pPr>
            <a:endParaRPr lang="en-ZA" dirty="0"/>
          </a:p>
        </p:txBody>
      </p:sp>
    </p:spTree>
    <p:extLst>
      <p:ext uri="{BB962C8B-B14F-4D97-AF65-F5344CB8AC3E}">
        <p14:creationId xmlns:p14="http://schemas.microsoft.com/office/powerpoint/2010/main" val="86094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Advantages of OBET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98</a:t>
            </a:fld>
            <a:endParaRPr lang="en-ZA" dirty="0"/>
          </a:p>
        </p:txBody>
      </p:sp>
      <p:sp>
        <p:nvSpPr>
          <p:cNvPr id="5" name="Content Placeholder 4"/>
          <p:cNvSpPr>
            <a:spLocks noGrp="1"/>
          </p:cNvSpPr>
          <p:nvPr>
            <p:ph sz="quarter" idx="1"/>
          </p:nvPr>
        </p:nvSpPr>
        <p:spPr/>
        <p:txBody>
          <a:bodyPr>
            <a:noAutofit/>
          </a:bodyPr>
          <a:lstStyle/>
          <a:p>
            <a:pPr fontAlgn="base"/>
            <a:r>
              <a:rPr lang="en-ZA" sz="2800" dirty="0"/>
              <a:t>Promotes acquisition of specific skills and competencies</a:t>
            </a:r>
          </a:p>
          <a:p>
            <a:pPr lvl="0" fontAlgn="base"/>
            <a:r>
              <a:rPr lang="en-ZA" sz="2800" dirty="0"/>
              <a:t>Fosters better integration between education at school, workplace and higher education level</a:t>
            </a:r>
          </a:p>
          <a:p>
            <a:pPr lvl="0" fontAlgn="base"/>
            <a:r>
              <a:rPr lang="en-ZA" sz="2800" dirty="0"/>
              <a:t>Helps learners to accept responsibility for learning,</a:t>
            </a:r>
          </a:p>
          <a:p>
            <a:pPr lvl="0" fontAlgn="base"/>
            <a:r>
              <a:rPr lang="en-ZA" sz="2800" dirty="0"/>
              <a:t>Recognition of prior learning prevents duplication and repetition of previous learning situations. </a:t>
            </a:r>
          </a:p>
          <a:p>
            <a:endParaRPr lang="en-ZA" sz="2800" dirty="0"/>
          </a:p>
        </p:txBody>
      </p:sp>
    </p:spTree>
    <p:extLst>
      <p:ext uri="{BB962C8B-B14F-4D97-AF65-F5344CB8AC3E}">
        <p14:creationId xmlns:p14="http://schemas.microsoft.com/office/powerpoint/2010/main" val="400487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Disadvantages of OBET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99</a:t>
            </a:fld>
            <a:endParaRPr lang="en-ZA" dirty="0"/>
          </a:p>
        </p:txBody>
      </p:sp>
      <p:sp>
        <p:nvSpPr>
          <p:cNvPr id="5" name="Content Placeholder 4"/>
          <p:cNvSpPr>
            <a:spLocks noGrp="1"/>
          </p:cNvSpPr>
          <p:nvPr>
            <p:ph sz="quarter" idx="1"/>
          </p:nvPr>
        </p:nvSpPr>
        <p:spPr/>
        <p:txBody>
          <a:bodyPr>
            <a:normAutofit/>
          </a:bodyPr>
          <a:lstStyle/>
          <a:p>
            <a:pPr lvl="0" fontAlgn="base"/>
            <a:r>
              <a:rPr lang="en-ZA" sz="2800" dirty="0"/>
              <a:t>Learners  not ready to adapt to OBE because gap between  trainer-led system and  learner-centred approach does not happen overnight. </a:t>
            </a:r>
          </a:p>
          <a:p>
            <a:pPr lvl="0" fontAlgn="base"/>
            <a:r>
              <a:rPr lang="en-ZA" sz="2800" dirty="0"/>
              <a:t>OBE requires  all learning material be rewritten thus major investment in time and resources. </a:t>
            </a:r>
          </a:p>
          <a:p>
            <a:pPr lvl="0" fontAlgn="base"/>
            <a:r>
              <a:rPr lang="en-ZA" sz="2800" dirty="0"/>
              <a:t>Process of generating and registering of unit standards is very slow. </a:t>
            </a:r>
          </a:p>
          <a:p>
            <a:pPr>
              <a:lnSpc>
                <a:spcPct val="150000"/>
              </a:lnSpc>
            </a:pPr>
            <a:endParaRPr lang="en-ZA" dirty="0"/>
          </a:p>
        </p:txBody>
      </p:sp>
    </p:spTree>
    <p:extLst>
      <p:ext uri="{BB962C8B-B14F-4D97-AF65-F5344CB8AC3E}">
        <p14:creationId xmlns:p14="http://schemas.microsoft.com/office/powerpoint/2010/main" val="37557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16943</TotalTime>
  <Words>13364</Words>
  <Application>Microsoft Office PowerPoint</Application>
  <PresentationFormat>On-screen Show (4:3)</PresentationFormat>
  <Paragraphs>2739</Paragraphs>
  <Slides>390</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390</vt:i4>
      </vt:variant>
    </vt:vector>
  </HeadingPairs>
  <TitlesOfParts>
    <vt:vector size="402" baseType="lpstr">
      <vt:lpstr>SimSun</vt:lpstr>
      <vt:lpstr>Arial</vt:lpstr>
      <vt:lpstr>Arial Narrow</vt:lpstr>
      <vt:lpstr>Calibri</vt:lpstr>
      <vt:lpstr>Calibri Light</vt:lpstr>
      <vt:lpstr>Courier New</vt:lpstr>
      <vt:lpstr>Symbol</vt:lpstr>
      <vt:lpstr>Times New Roman</vt:lpstr>
      <vt:lpstr>Wingdings</vt:lpstr>
      <vt:lpstr>Wingdings 2</vt:lpstr>
      <vt:lpstr>Equity</vt:lpstr>
      <vt:lpstr>Custom Design</vt:lpstr>
      <vt:lpstr>Assessor Training Programme</vt:lpstr>
      <vt:lpstr>Ground Rules</vt:lpstr>
      <vt:lpstr>Assessor Training Programme</vt:lpstr>
      <vt:lpstr>Section 1: Overview</vt:lpstr>
      <vt:lpstr>Overview</vt:lpstr>
      <vt:lpstr>Overview</vt:lpstr>
      <vt:lpstr>Overview</vt:lpstr>
      <vt:lpstr>Overview</vt:lpstr>
      <vt:lpstr>Overview</vt:lpstr>
      <vt:lpstr>Assessment Brief</vt:lpstr>
      <vt:lpstr>Assessment Brief</vt:lpstr>
      <vt:lpstr>Assessment Brief</vt:lpstr>
      <vt:lpstr>Assessment Brief</vt:lpstr>
      <vt:lpstr>Assessment Brief</vt:lpstr>
      <vt:lpstr>Overview – Types of Assessment</vt:lpstr>
      <vt:lpstr>Assessment Brief</vt:lpstr>
      <vt:lpstr>Overview - Assessment</vt:lpstr>
      <vt:lpstr>Overview</vt:lpstr>
      <vt:lpstr>Overview</vt:lpstr>
      <vt:lpstr>Assessment Brief</vt:lpstr>
      <vt:lpstr>Assessment Brief</vt:lpstr>
      <vt:lpstr>Assessment Brief</vt:lpstr>
      <vt:lpstr>Assessment Brief</vt:lpstr>
      <vt:lpstr>Assessment Brief</vt:lpstr>
      <vt:lpstr>Assessment Brief</vt:lpstr>
      <vt:lpstr>Assessment Brief</vt:lpstr>
      <vt:lpstr>Assessment Brief</vt:lpstr>
      <vt:lpstr>Assessment Brief</vt:lpstr>
      <vt:lpstr>Assessment Brief</vt:lpstr>
      <vt:lpstr>Assessor Training Programme</vt:lpstr>
      <vt:lpstr>Section 1 – Administrative Detail</vt:lpstr>
      <vt:lpstr>Special Instructions</vt:lpstr>
      <vt:lpstr>Unit Standard</vt:lpstr>
      <vt:lpstr>Unit Standard</vt:lpstr>
      <vt:lpstr>Assessor Training Programme</vt:lpstr>
      <vt:lpstr>Study Unit 1 – Assessment Criteria</vt:lpstr>
      <vt:lpstr>Study Unit 1 – Assessment Criteria</vt:lpstr>
      <vt:lpstr>Study Unit 1 – Assessment Criteria</vt:lpstr>
      <vt:lpstr>Outcomes-Based and Other Forms of Assessment</vt:lpstr>
      <vt:lpstr>The NQF</vt:lpstr>
      <vt:lpstr>The NQF</vt:lpstr>
      <vt:lpstr>The importance of the NQF</vt:lpstr>
      <vt:lpstr>Objectives and principles of the NQF</vt:lpstr>
      <vt:lpstr>Objectives and principles of the NQF</vt:lpstr>
      <vt:lpstr>Principles of the NQF</vt:lpstr>
      <vt:lpstr>Principles of the NQF</vt:lpstr>
      <vt:lpstr>Discuss</vt:lpstr>
      <vt:lpstr>NQF Levels (1)</vt:lpstr>
      <vt:lpstr>NQF Levels (2)</vt:lpstr>
      <vt:lpstr>New developments</vt:lpstr>
      <vt:lpstr>Occupational Qualification</vt:lpstr>
      <vt:lpstr>Occupational Qualification</vt:lpstr>
      <vt:lpstr>Occupational Qualification</vt:lpstr>
      <vt:lpstr>Scope of Occupational Learning </vt:lpstr>
      <vt:lpstr>Overview</vt:lpstr>
      <vt:lpstr>Assessment</vt:lpstr>
      <vt:lpstr>Legislation</vt:lpstr>
      <vt:lpstr>Legislation</vt:lpstr>
      <vt:lpstr>Legislation</vt:lpstr>
      <vt:lpstr>SAQA</vt:lpstr>
      <vt:lpstr>SAQA</vt:lpstr>
      <vt:lpstr>SAQA</vt:lpstr>
      <vt:lpstr>SAQA – Main Functions</vt:lpstr>
      <vt:lpstr>SAQA &amp; Standards Generation</vt:lpstr>
      <vt:lpstr>Consultative Panels</vt:lpstr>
      <vt:lpstr>NSBs</vt:lpstr>
      <vt:lpstr>Standards Generating Bodies (SGBs)</vt:lpstr>
      <vt:lpstr>SGB</vt:lpstr>
      <vt:lpstr>SAQA’s Quality Assurance Function</vt:lpstr>
      <vt:lpstr>SAQA’s Quality Assurance Function</vt:lpstr>
      <vt:lpstr>SAQA’s Quality Assurance Function</vt:lpstr>
      <vt:lpstr>ETQA Sectors</vt:lpstr>
      <vt:lpstr>Kinds of Economic Sector ETQAs:</vt:lpstr>
      <vt:lpstr>Education and Training Sector ETQAs </vt:lpstr>
      <vt:lpstr>Department of Labour (DoL)</vt:lpstr>
      <vt:lpstr>Quality Council for Trades and Occupations</vt:lpstr>
      <vt:lpstr>National Skills Authority (NSA)</vt:lpstr>
      <vt:lpstr>The Role of the SETAs</vt:lpstr>
      <vt:lpstr>Functions of a SETA</vt:lpstr>
      <vt:lpstr>Functions of a SETA</vt:lpstr>
      <vt:lpstr>Summarise</vt:lpstr>
      <vt:lpstr>OBET</vt:lpstr>
      <vt:lpstr>Interlinking  NQF and OBET</vt:lpstr>
      <vt:lpstr>Outcomes-Based Education and Training (OBET)</vt:lpstr>
      <vt:lpstr>Summarise</vt:lpstr>
      <vt:lpstr>Paradigm Shift</vt:lpstr>
      <vt:lpstr>Paradigm Shift</vt:lpstr>
      <vt:lpstr>Paradigm Shift</vt:lpstr>
      <vt:lpstr>Characteristics of OBET</vt:lpstr>
      <vt:lpstr>Characteristics of OBET</vt:lpstr>
      <vt:lpstr>Differences Between OBET and Contents-Based Education</vt:lpstr>
      <vt:lpstr>Unit Standards and Organisational Standards 1</vt:lpstr>
      <vt:lpstr>Unit Standards and Organisational Standards 1</vt:lpstr>
      <vt:lpstr>Unit Standards and Organisational Standards 2</vt:lpstr>
      <vt:lpstr>Unit Standards and Organisational Standards 2</vt:lpstr>
      <vt:lpstr>Unit Standards and Organisational Standards 3</vt:lpstr>
      <vt:lpstr>Advantages of OBET</vt:lpstr>
      <vt:lpstr>Advantages of OBET</vt:lpstr>
      <vt:lpstr>Disadvantages of OBET</vt:lpstr>
      <vt:lpstr>Disadvantages of OBET</vt:lpstr>
      <vt:lpstr>Disadvantages of OBET</vt:lpstr>
      <vt:lpstr>Outcomes</vt:lpstr>
      <vt:lpstr>Learning Outcomes</vt:lpstr>
      <vt:lpstr>Types of Outcomes</vt:lpstr>
      <vt:lpstr>Assessment criteria</vt:lpstr>
      <vt:lpstr>Assessment Criteria</vt:lpstr>
      <vt:lpstr>Debate</vt:lpstr>
      <vt:lpstr>Exit Level Outcomes</vt:lpstr>
      <vt:lpstr>Exit Level Outcomes</vt:lpstr>
      <vt:lpstr>Critical Cross-field Outcomes</vt:lpstr>
      <vt:lpstr>Critical Cross-field Outcomes</vt:lpstr>
      <vt:lpstr>Critical Cross-field Outcomes</vt:lpstr>
      <vt:lpstr>Unit Standards</vt:lpstr>
      <vt:lpstr>Unit Standards</vt:lpstr>
      <vt:lpstr>Unit Standard</vt:lpstr>
      <vt:lpstr>Unit Standards and Organisational Standards</vt:lpstr>
      <vt:lpstr>List</vt:lpstr>
      <vt:lpstr>Qualification</vt:lpstr>
      <vt:lpstr>Qualifications (1)</vt:lpstr>
      <vt:lpstr>Qualifications (2)</vt:lpstr>
      <vt:lpstr>Qualifications (3)</vt:lpstr>
      <vt:lpstr>Qualifications</vt:lpstr>
      <vt:lpstr>Full Qualification</vt:lpstr>
      <vt:lpstr>Types of Outcomes</vt:lpstr>
      <vt:lpstr>How Qualifications are Identified</vt:lpstr>
      <vt:lpstr>Part Qualification of Skills Programme</vt:lpstr>
      <vt:lpstr>Part Qualification or Skills Programme</vt:lpstr>
      <vt:lpstr>QCTO Qualifications</vt:lpstr>
      <vt:lpstr>Integrated Summative Assessment</vt:lpstr>
      <vt:lpstr>Fundamental, Core and Elective Unit Standards</vt:lpstr>
      <vt:lpstr>Outcomes-Based assessment(1)</vt:lpstr>
      <vt:lpstr>Outcomes-Based assessment (2)</vt:lpstr>
      <vt:lpstr>Outcomes-Based Assessment (3)</vt:lpstr>
      <vt:lpstr>Competence</vt:lpstr>
      <vt:lpstr>Discuss</vt:lpstr>
      <vt:lpstr>Outcomes-Based Assessment vs Traditional Assessments (1)</vt:lpstr>
      <vt:lpstr>Outcomes-Based Assessment vs Traditional Assessments (2)</vt:lpstr>
      <vt:lpstr>Outcomes-Based Assessment vs Traditional Assessments (3)</vt:lpstr>
      <vt:lpstr>Outcomes-Based Assessment vs Traditional Assessments</vt:lpstr>
      <vt:lpstr>Outcomes-Based Assessment vs Traditional Assessments</vt:lpstr>
      <vt:lpstr>Benefits of outcomes-based assessment</vt:lpstr>
      <vt:lpstr>Benefits of Outcomes-Based Assessment </vt:lpstr>
      <vt:lpstr>Benefits of Outcomes-Based Assessment</vt:lpstr>
      <vt:lpstr>Benefits of Outcomes-Based Assessment</vt:lpstr>
      <vt:lpstr>Benefits of Outcomes-Based Assessment</vt:lpstr>
      <vt:lpstr>Benefits of Outcomes-based Assessment</vt:lpstr>
      <vt:lpstr>Formative Assessment</vt:lpstr>
      <vt:lpstr>Recognition of Previous Learning (RPL)</vt:lpstr>
      <vt:lpstr>Recognition of Previous Learning (RPL)</vt:lpstr>
      <vt:lpstr>Recognition of Previous Learning (RPL)</vt:lpstr>
      <vt:lpstr>Benefits of RPL</vt:lpstr>
      <vt:lpstr>Complexities of RPL</vt:lpstr>
      <vt:lpstr>RPL Process</vt:lpstr>
      <vt:lpstr>List</vt:lpstr>
      <vt:lpstr>Discuss</vt:lpstr>
      <vt:lpstr>Formative Assessment</vt:lpstr>
      <vt:lpstr>Assessment Methods</vt:lpstr>
      <vt:lpstr>Assessment Brief</vt:lpstr>
      <vt:lpstr>Assessment Methods</vt:lpstr>
      <vt:lpstr>Assessment Methods</vt:lpstr>
      <vt:lpstr>Questioning</vt:lpstr>
      <vt:lpstr>Observation</vt:lpstr>
      <vt:lpstr>Observation</vt:lpstr>
      <vt:lpstr>Evaluation of a Product</vt:lpstr>
      <vt:lpstr>Evaluation of product</vt:lpstr>
      <vt:lpstr>Questioning</vt:lpstr>
      <vt:lpstr>Questioning</vt:lpstr>
      <vt:lpstr>Formative Assessment</vt:lpstr>
      <vt:lpstr>Assessment Principles</vt:lpstr>
      <vt:lpstr>Key Principles of Assessment</vt:lpstr>
      <vt:lpstr>Fairness</vt:lpstr>
      <vt:lpstr>Fairness</vt:lpstr>
      <vt:lpstr>Validity</vt:lpstr>
      <vt:lpstr>Validity</vt:lpstr>
      <vt:lpstr>Reliability</vt:lpstr>
      <vt:lpstr>Consistency</vt:lpstr>
      <vt:lpstr>Consistency</vt:lpstr>
      <vt:lpstr>Consistency</vt:lpstr>
      <vt:lpstr>Consistency</vt:lpstr>
      <vt:lpstr>Practicability</vt:lpstr>
      <vt:lpstr>Practicability</vt:lpstr>
      <vt:lpstr>Assessment</vt:lpstr>
      <vt:lpstr>Formative Assessment</vt:lpstr>
      <vt:lpstr>Impact of Assessment Results on Learners</vt:lpstr>
      <vt:lpstr>Impact of Assessment</vt:lpstr>
      <vt:lpstr>Feedback</vt:lpstr>
      <vt:lpstr>Formative Assessment</vt:lpstr>
      <vt:lpstr>Assessor Training Programme</vt:lpstr>
      <vt:lpstr>Study Unit 2: Preparing for Assessment</vt:lpstr>
      <vt:lpstr>Study Unit 2: Preparing for Assessment</vt:lpstr>
      <vt:lpstr>Study Unit 2: Preparing for Assessment</vt:lpstr>
      <vt:lpstr>Study Unit 2: Preparing for Assessment</vt:lpstr>
      <vt:lpstr>The Assessment Process</vt:lpstr>
      <vt:lpstr>Preparing for Assessment</vt:lpstr>
      <vt:lpstr>Preparing for Assessment 1</vt:lpstr>
      <vt:lpstr>Preparing for Assessment 1</vt:lpstr>
      <vt:lpstr>Preparing for Assessment 1</vt:lpstr>
      <vt:lpstr>Preparing for Assessment 1</vt:lpstr>
      <vt:lpstr>Credits and Notional Hours</vt:lpstr>
      <vt:lpstr>Notional Hours</vt:lpstr>
      <vt:lpstr>Formative Assessment</vt:lpstr>
      <vt:lpstr>Planning the Assessment</vt:lpstr>
      <vt:lpstr>Planning the Assessment</vt:lpstr>
      <vt:lpstr>Timing of Assessments </vt:lpstr>
      <vt:lpstr>Types of Assessments</vt:lpstr>
      <vt:lpstr>Formative and Summative Assessment (1)</vt:lpstr>
      <vt:lpstr>Formative and Summative Assessment (2)</vt:lpstr>
      <vt:lpstr>Discuss</vt:lpstr>
      <vt:lpstr>Formative Assessment</vt:lpstr>
      <vt:lpstr>Evidence</vt:lpstr>
      <vt:lpstr>Evidence</vt:lpstr>
      <vt:lpstr>Quality of Evidence</vt:lpstr>
      <vt:lpstr>Quality of Evidence</vt:lpstr>
      <vt:lpstr>Quality of Evidence</vt:lpstr>
      <vt:lpstr>Quality of Evidence</vt:lpstr>
      <vt:lpstr>Quality of Evidence</vt:lpstr>
      <vt:lpstr>Discuss</vt:lpstr>
      <vt:lpstr>Types of Evidence</vt:lpstr>
      <vt:lpstr>Direct Evidence</vt:lpstr>
      <vt:lpstr>Indirect Evidence</vt:lpstr>
      <vt:lpstr>Historical Evidence</vt:lpstr>
      <vt:lpstr>Collection of Evidence</vt:lpstr>
      <vt:lpstr>Discuss</vt:lpstr>
      <vt:lpstr>Assessment Design</vt:lpstr>
      <vt:lpstr>Assessment Design</vt:lpstr>
      <vt:lpstr>Assessment Design</vt:lpstr>
      <vt:lpstr>Assessment Instruments</vt:lpstr>
      <vt:lpstr>Assessment  Instruments (1)</vt:lpstr>
      <vt:lpstr>Assessment  Instruments (2)</vt:lpstr>
      <vt:lpstr>Assessment  Instruments (3)</vt:lpstr>
      <vt:lpstr>Assessment  Instruments (4)</vt:lpstr>
      <vt:lpstr>Assessment  Instruments (5)</vt:lpstr>
      <vt:lpstr>Appropriateness of Assessment Instruments (1) </vt:lpstr>
      <vt:lpstr>Appropriateness of Assessment Instruments (2) </vt:lpstr>
      <vt:lpstr>Appropriateness of Assessment Instruments (3) </vt:lpstr>
      <vt:lpstr>Organisation Policies and Procedures</vt:lpstr>
      <vt:lpstr>Appeals Procedure</vt:lpstr>
      <vt:lpstr>Appeals</vt:lpstr>
      <vt:lpstr>Re-Assessment Policy</vt:lpstr>
      <vt:lpstr>List</vt:lpstr>
      <vt:lpstr>Formative Assessment</vt:lpstr>
      <vt:lpstr>Moderation Policy</vt:lpstr>
      <vt:lpstr>Moderation</vt:lpstr>
      <vt:lpstr>Functions of a Moderation Policy</vt:lpstr>
      <vt:lpstr>Resources Required</vt:lpstr>
      <vt:lpstr>Logistical Arrangements</vt:lpstr>
      <vt:lpstr>Assessment Environment</vt:lpstr>
      <vt:lpstr>Assessment Environment</vt:lpstr>
      <vt:lpstr>Notifying Parties to Assessment</vt:lpstr>
      <vt:lpstr>Roles and Responsibilities of Role Players</vt:lpstr>
      <vt:lpstr>Roles and Responsibilities of Role Players</vt:lpstr>
      <vt:lpstr>Roles and Responsibilities of Role Players</vt:lpstr>
      <vt:lpstr>Roles and Responsibilities of Role Players</vt:lpstr>
      <vt:lpstr>Roles and Responsibilities of Role Players</vt:lpstr>
      <vt:lpstr>Roles and Responsibilities of Role Players</vt:lpstr>
      <vt:lpstr>Roles and Responsibilities of Role Players</vt:lpstr>
      <vt:lpstr>Roles and Responsibilities of Role Players</vt:lpstr>
      <vt:lpstr>Roles and Responsibilities of Role Players</vt:lpstr>
      <vt:lpstr>Roles and Responsibilities of Role Players</vt:lpstr>
      <vt:lpstr>Assessment Schedule</vt:lpstr>
      <vt:lpstr>Discuss</vt:lpstr>
      <vt:lpstr>Formative Assessment</vt:lpstr>
      <vt:lpstr>Pre-Assessment Moderation</vt:lpstr>
      <vt:lpstr>Moderation</vt:lpstr>
      <vt:lpstr>Pre-Assessment Moderation</vt:lpstr>
      <vt:lpstr>Pre-Assessment Moderation Process</vt:lpstr>
      <vt:lpstr>Formative Assessment</vt:lpstr>
      <vt:lpstr>Preparing the Candidate for Assessment</vt:lpstr>
      <vt:lpstr>Preparing the Candidate for Assessment</vt:lpstr>
      <vt:lpstr>Preparing the Candidate for Assessment</vt:lpstr>
      <vt:lpstr>What to Question</vt:lpstr>
      <vt:lpstr>What to Decide</vt:lpstr>
      <vt:lpstr>Special Needs</vt:lpstr>
      <vt:lpstr>Language</vt:lpstr>
      <vt:lpstr>Disabilities</vt:lpstr>
      <vt:lpstr>Role-Play</vt:lpstr>
      <vt:lpstr>Special Needs of Candidates 1</vt:lpstr>
      <vt:lpstr>Special Needs of Candidates 1</vt:lpstr>
      <vt:lpstr>Special Needs of Candidates 1</vt:lpstr>
      <vt:lpstr>Special Needs</vt:lpstr>
      <vt:lpstr>Decide on the Candidate’s Readiness.</vt:lpstr>
      <vt:lpstr>What to Provide to the Candidate</vt:lpstr>
      <vt:lpstr>What to Organise</vt:lpstr>
      <vt:lpstr>What to Organise</vt:lpstr>
      <vt:lpstr>Familiarise</vt:lpstr>
      <vt:lpstr>Learner Preparation Checklist 1</vt:lpstr>
      <vt:lpstr>Learner Preparation Checklist 2</vt:lpstr>
      <vt:lpstr>Learner Preparation Checklist 3</vt:lpstr>
      <vt:lpstr>Assessment Plan Template</vt:lpstr>
      <vt:lpstr>Formative Assessment</vt:lpstr>
      <vt:lpstr>Assessor Training Programme</vt:lpstr>
      <vt:lpstr>Study Unit 3 – Assessment Criteria</vt:lpstr>
      <vt:lpstr>Study Unit 3 – Assessment Criteria</vt:lpstr>
      <vt:lpstr>Study Unit 3 – Assessment Criteria</vt:lpstr>
      <vt:lpstr>Study Unit 3 – Assessment Criteria</vt:lpstr>
      <vt:lpstr>Study Unit 3 – Assessment Criteria</vt:lpstr>
      <vt:lpstr>Assessment Process </vt:lpstr>
      <vt:lpstr>Assessment Process </vt:lpstr>
      <vt:lpstr>Requirements for Assessment Practices</vt:lpstr>
      <vt:lpstr>Informing Relevant People</vt:lpstr>
      <vt:lpstr>Appropriate Assessment Methods and Tools</vt:lpstr>
      <vt:lpstr>Necessary Resources</vt:lpstr>
      <vt:lpstr>Necessary Documentation</vt:lpstr>
      <vt:lpstr>Preparing the Assessment Environment</vt:lpstr>
      <vt:lpstr>Assessment Policy</vt:lpstr>
      <vt:lpstr>Group work</vt:lpstr>
      <vt:lpstr>Formative Assessment</vt:lpstr>
      <vt:lpstr>Carrying Out Assessments</vt:lpstr>
      <vt:lpstr>Unforeseen Events</vt:lpstr>
      <vt:lpstr>Pre-Assessment Phase</vt:lpstr>
      <vt:lpstr>Pre-Assessment Phase</vt:lpstr>
      <vt:lpstr>Instructions </vt:lpstr>
      <vt:lpstr>Instructions</vt:lpstr>
      <vt:lpstr>Explain</vt:lpstr>
      <vt:lpstr>Formative Assessment</vt:lpstr>
      <vt:lpstr>Questioning Techniques</vt:lpstr>
      <vt:lpstr>Questioning Techniques</vt:lpstr>
      <vt:lpstr>Questioning Techniques</vt:lpstr>
      <vt:lpstr>Questioning Techniques</vt:lpstr>
      <vt:lpstr>Types of Questions</vt:lpstr>
      <vt:lpstr>Closed Questions</vt:lpstr>
      <vt:lpstr>Open Ended Questions </vt:lpstr>
      <vt:lpstr>Leading</vt:lpstr>
      <vt:lpstr>Questions</vt:lpstr>
      <vt:lpstr>Group Discussion </vt:lpstr>
      <vt:lpstr>Group Discussion </vt:lpstr>
      <vt:lpstr>Formative Assessment</vt:lpstr>
      <vt:lpstr>Gathering Evidence</vt:lpstr>
      <vt:lpstr>Steps in the Collection Process</vt:lpstr>
      <vt:lpstr>Observation</vt:lpstr>
      <vt:lpstr>Observation</vt:lpstr>
      <vt:lpstr>Sufficiency of Evidence</vt:lpstr>
      <vt:lpstr>Golden Rules When Documenting Evidence</vt:lpstr>
      <vt:lpstr>Evidence</vt:lpstr>
      <vt:lpstr>Formative Assessment</vt:lpstr>
      <vt:lpstr>Assessment Judgements</vt:lpstr>
      <vt:lpstr>Evidence</vt:lpstr>
      <vt:lpstr>Make assessment judgement (1)</vt:lpstr>
      <vt:lpstr>Make assessment judgement (2)</vt:lpstr>
      <vt:lpstr>Make assessment judgement (3)</vt:lpstr>
      <vt:lpstr>Formative Assessment</vt:lpstr>
      <vt:lpstr>Assessment Records</vt:lpstr>
      <vt:lpstr>Group Discussion </vt:lpstr>
      <vt:lpstr>Formative Assessment</vt:lpstr>
      <vt:lpstr>Assessor Training Programme</vt:lpstr>
      <vt:lpstr>Study Unit 4 – Assessment Criteria</vt:lpstr>
      <vt:lpstr>Study Unit 4 – Assessment Criteria</vt:lpstr>
      <vt:lpstr>Study Unit 4 – Assessment Criteria</vt:lpstr>
      <vt:lpstr>Assessment Process </vt:lpstr>
      <vt:lpstr>Parties Who Need to Receive Feedback</vt:lpstr>
      <vt:lpstr>Feedback Requirements</vt:lpstr>
      <vt:lpstr>Feedback Requirements</vt:lpstr>
      <vt:lpstr>Confidentiality</vt:lpstr>
      <vt:lpstr>Formative Assessment</vt:lpstr>
      <vt:lpstr>Feedback to the Candidate</vt:lpstr>
      <vt:lpstr>Role-Play</vt:lpstr>
      <vt:lpstr>Formative Assessment</vt:lpstr>
      <vt:lpstr>Type and Manner of Feedback</vt:lpstr>
      <vt:lpstr>Type and Manner of Feedback</vt:lpstr>
      <vt:lpstr>Type and Manner of Feedback</vt:lpstr>
      <vt:lpstr>Feedback Process</vt:lpstr>
      <vt:lpstr>Feedback Process</vt:lpstr>
      <vt:lpstr>Feedback Process</vt:lpstr>
      <vt:lpstr>Feedback Process</vt:lpstr>
      <vt:lpstr>Feedback Manner</vt:lpstr>
      <vt:lpstr>Feedback from the Candidate</vt:lpstr>
      <vt:lpstr>Disputes and / or Appeals</vt:lpstr>
      <vt:lpstr>Disputes</vt:lpstr>
      <vt:lpstr>Appeals</vt:lpstr>
      <vt:lpstr>Re-Assessments</vt:lpstr>
      <vt:lpstr>Re-Assessments</vt:lpstr>
      <vt:lpstr>Recording Feedback</vt:lpstr>
      <vt:lpstr>Recording Feedback</vt:lpstr>
      <vt:lpstr>Quality Assurance System</vt:lpstr>
      <vt:lpstr>Formative Assessment</vt:lpstr>
      <vt:lpstr>Assessor Training Programme</vt:lpstr>
      <vt:lpstr>Study Unit 5 – Assessment Criteria</vt:lpstr>
      <vt:lpstr>Study Unit 5 – Assessment Criteria</vt:lpstr>
      <vt:lpstr>Assessment Process </vt:lpstr>
      <vt:lpstr>Strengths and Weaknesses in Assessment Instruments and Process</vt:lpstr>
      <vt:lpstr>Good and Bad Practices</vt:lpstr>
      <vt:lpstr>Feedback from Relevant Parties</vt:lpstr>
      <vt:lpstr>Weaknesses in Design</vt:lpstr>
      <vt:lpstr>Assessment Process</vt:lpstr>
      <vt:lpstr>Review</vt:lpstr>
      <vt:lpstr>Review</vt:lpstr>
      <vt:lpstr>Review</vt:lpstr>
      <vt:lpstr>Moderation of Assessment</vt:lpstr>
      <vt:lpstr>Poor Unit Standards and Qualifications</vt:lpstr>
      <vt:lpstr>Formative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Sandys</dc:creator>
  <cp:lastModifiedBy>John Sandys</cp:lastModifiedBy>
  <cp:revision>1040</cp:revision>
  <dcterms:created xsi:type="dcterms:W3CDTF">2011-11-11T09:45:04Z</dcterms:created>
  <dcterms:modified xsi:type="dcterms:W3CDTF">2018-05-24T06:50:49Z</dcterms:modified>
</cp:coreProperties>
</file>