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Lst>
  <p:sldIdLst>
    <p:sldId id="285" r:id="rId2"/>
    <p:sldId id="456" r:id="rId3"/>
    <p:sldId id="457" r:id="rId4"/>
    <p:sldId id="458" r:id="rId5"/>
    <p:sldId id="459" r:id="rId6"/>
    <p:sldId id="460" r:id="rId7"/>
    <p:sldId id="461" r:id="rId8"/>
    <p:sldId id="462" r:id="rId9"/>
    <p:sldId id="463" r:id="rId10"/>
    <p:sldId id="464" r:id="rId11"/>
    <p:sldId id="465" r:id="rId12"/>
    <p:sldId id="471" r:id="rId13"/>
    <p:sldId id="466" r:id="rId14"/>
    <p:sldId id="467" r:id="rId15"/>
    <p:sldId id="468" r:id="rId16"/>
    <p:sldId id="469" r:id="rId17"/>
    <p:sldId id="470" r:id="rId18"/>
    <p:sldId id="560" r:id="rId19"/>
    <p:sldId id="559" r:id="rId20"/>
    <p:sldId id="286" r:id="rId21"/>
    <p:sldId id="259" r:id="rId22"/>
    <p:sldId id="260" r:id="rId23"/>
    <p:sldId id="290" r:id="rId24"/>
    <p:sldId id="407" r:id="rId25"/>
    <p:sldId id="261" r:id="rId26"/>
    <p:sldId id="262" r:id="rId27"/>
    <p:sldId id="292" r:id="rId28"/>
    <p:sldId id="291" r:id="rId29"/>
    <p:sldId id="293" r:id="rId30"/>
    <p:sldId id="294" r:id="rId31"/>
    <p:sldId id="373" r:id="rId32"/>
    <p:sldId id="374" r:id="rId33"/>
    <p:sldId id="295" r:id="rId34"/>
    <p:sldId id="375" r:id="rId35"/>
    <p:sldId id="408" r:id="rId36"/>
    <p:sldId id="409" r:id="rId37"/>
    <p:sldId id="376" r:id="rId38"/>
    <p:sldId id="378" r:id="rId39"/>
    <p:sldId id="297" r:id="rId40"/>
    <p:sldId id="410" r:id="rId41"/>
    <p:sldId id="411" r:id="rId42"/>
    <p:sldId id="412" r:id="rId43"/>
    <p:sldId id="413" r:id="rId44"/>
    <p:sldId id="414" r:id="rId45"/>
    <p:sldId id="298" r:id="rId46"/>
    <p:sldId id="379" r:id="rId47"/>
    <p:sldId id="415" r:id="rId48"/>
    <p:sldId id="299" r:id="rId49"/>
    <p:sldId id="300" r:id="rId50"/>
    <p:sldId id="380" r:id="rId51"/>
    <p:sldId id="302" r:id="rId52"/>
    <p:sldId id="381" r:id="rId53"/>
    <p:sldId id="382" r:id="rId54"/>
    <p:sldId id="383" r:id="rId55"/>
    <p:sldId id="384" r:id="rId56"/>
    <p:sldId id="386" r:id="rId57"/>
    <p:sldId id="416" r:id="rId58"/>
    <p:sldId id="304" r:id="rId59"/>
    <p:sldId id="417" r:id="rId60"/>
    <p:sldId id="418" r:id="rId61"/>
    <p:sldId id="305" r:id="rId62"/>
    <p:sldId id="387" r:id="rId63"/>
    <p:sldId id="306" r:id="rId64"/>
    <p:sldId id="388" r:id="rId65"/>
    <p:sldId id="419" r:id="rId66"/>
    <p:sldId id="307" r:id="rId67"/>
    <p:sldId id="308" r:id="rId68"/>
    <p:sldId id="420" r:id="rId69"/>
    <p:sldId id="421" r:id="rId70"/>
    <p:sldId id="422" r:id="rId71"/>
    <p:sldId id="423" r:id="rId72"/>
    <p:sldId id="424" r:id="rId73"/>
    <p:sldId id="309" r:id="rId74"/>
    <p:sldId id="310" r:id="rId75"/>
    <p:sldId id="425" r:id="rId76"/>
    <p:sldId id="311" r:id="rId77"/>
    <p:sldId id="389" r:id="rId78"/>
    <p:sldId id="426" r:id="rId79"/>
    <p:sldId id="427" r:id="rId80"/>
    <p:sldId id="428" r:id="rId81"/>
    <p:sldId id="429" r:id="rId82"/>
    <p:sldId id="430" r:id="rId83"/>
    <p:sldId id="431" r:id="rId84"/>
    <p:sldId id="432" r:id="rId85"/>
    <p:sldId id="433" r:id="rId86"/>
    <p:sldId id="435" r:id="rId87"/>
    <p:sldId id="434" r:id="rId88"/>
    <p:sldId id="437" r:id="rId89"/>
    <p:sldId id="436" r:id="rId90"/>
    <p:sldId id="438" r:id="rId91"/>
    <p:sldId id="439" r:id="rId92"/>
    <p:sldId id="390" r:id="rId93"/>
    <p:sldId id="391" r:id="rId94"/>
    <p:sldId id="440" r:id="rId95"/>
    <p:sldId id="441" r:id="rId96"/>
    <p:sldId id="392" r:id="rId97"/>
    <p:sldId id="442" r:id="rId98"/>
    <p:sldId id="443" r:id="rId99"/>
    <p:sldId id="393" r:id="rId100"/>
    <p:sldId id="394" r:id="rId101"/>
    <p:sldId id="395" r:id="rId102"/>
    <p:sldId id="396" r:id="rId103"/>
    <p:sldId id="397" r:id="rId104"/>
    <p:sldId id="444" r:id="rId105"/>
    <p:sldId id="445" r:id="rId106"/>
    <p:sldId id="312" r:id="rId107"/>
    <p:sldId id="314" r:id="rId108"/>
    <p:sldId id="315" r:id="rId109"/>
    <p:sldId id="370" r:id="rId110"/>
    <p:sldId id="398" r:id="rId111"/>
    <p:sldId id="316" r:id="rId112"/>
    <p:sldId id="446" r:id="rId113"/>
    <p:sldId id="447" r:id="rId114"/>
    <p:sldId id="448" r:id="rId115"/>
    <p:sldId id="449" r:id="rId116"/>
    <p:sldId id="399" r:id="rId117"/>
    <p:sldId id="400" r:id="rId118"/>
    <p:sldId id="450" r:id="rId119"/>
    <p:sldId id="452" r:id="rId120"/>
    <p:sldId id="451" r:id="rId121"/>
    <p:sldId id="317" r:id="rId122"/>
    <p:sldId id="401" r:id="rId123"/>
    <p:sldId id="453" r:id="rId124"/>
    <p:sldId id="402" r:id="rId125"/>
    <p:sldId id="403" r:id="rId126"/>
    <p:sldId id="454" r:id="rId127"/>
    <p:sldId id="455" r:id="rId128"/>
    <p:sldId id="404" r:id="rId129"/>
    <p:sldId id="405" r:id="rId130"/>
    <p:sldId id="406" r:id="rId131"/>
    <p:sldId id="472" r:id="rId132"/>
    <p:sldId id="319" r:id="rId133"/>
    <p:sldId id="561" r:id="rId134"/>
    <p:sldId id="473" r:id="rId135"/>
    <p:sldId id="321" r:id="rId136"/>
    <p:sldId id="474" r:id="rId137"/>
    <p:sldId id="322" r:id="rId138"/>
    <p:sldId id="475" r:id="rId139"/>
    <p:sldId id="323" r:id="rId140"/>
    <p:sldId id="476" r:id="rId141"/>
    <p:sldId id="324" r:id="rId142"/>
    <p:sldId id="477" r:id="rId143"/>
    <p:sldId id="481" r:id="rId144"/>
    <p:sldId id="478" r:id="rId145"/>
    <p:sldId id="479" r:id="rId146"/>
    <p:sldId id="480" r:id="rId147"/>
    <p:sldId id="337" r:id="rId148"/>
    <p:sldId id="338" r:id="rId149"/>
    <p:sldId id="340" r:id="rId150"/>
    <p:sldId id="371" r:id="rId151"/>
    <p:sldId id="482" r:id="rId152"/>
    <p:sldId id="343" r:id="rId153"/>
    <p:sldId id="345" r:id="rId154"/>
    <p:sldId id="344" r:id="rId155"/>
    <p:sldId id="483" r:id="rId156"/>
    <p:sldId id="347" r:id="rId157"/>
    <p:sldId id="348" r:id="rId158"/>
    <p:sldId id="484" r:id="rId159"/>
    <p:sldId id="485" r:id="rId160"/>
    <p:sldId id="486" r:id="rId161"/>
    <p:sldId id="488" r:id="rId162"/>
    <p:sldId id="489" r:id="rId163"/>
    <p:sldId id="490" r:id="rId164"/>
    <p:sldId id="491" r:id="rId165"/>
    <p:sldId id="492" r:id="rId166"/>
    <p:sldId id="493" r:id="rId167"/>
    <p:sldId id="494" r:id="rId168"/>
    <p:sldId id="495" r:id="rId169"/>
    <p:sldId id="496" r:id="rId170"/>
    <p:sldId id="497" r:id="rId171"/>
    <p:sldId id="498" r:id="rId172"/>
    <p:sldId id="500" r:id="rId173"/>
    <p:sldId id="499" r:id="rId174"/>
    <p:sldId id="501" r:id="rId175"/>
    <p:sldId id="502" r:id="rId176"/>
    <p:sldId id="503" r:id="rId177"/>
    <p:sldId id="504" r:id="rId178"/>
    <p:sldId id="506" r:id="rId179"/>
    <p:sldId id="505" r:id="rId180"/>
    <p:sldId id="507" r:id="rId181"/>
    <p:sldId id="508" r:id="rId182"/>
    <p:sldId id="509" r:id="rId183"/>
    <p:sldId id="510" r:id="rId184"/>
    <p:sldId id="511" r:id="rId185"/>
    <p:sldId id="512" r:id="rId186"/>
    <p:sldId id="513" r:id="rId187"/>
    <p:sldId id="514" r:id="rId188"/>
    <p:sldId id="515" r:id="rId189"/>
    <p:sldId id="516" r:id="rId190"/>
    <p:sldId id="517" r:id="rId191"/>
    <p:sldId id="518" r:id="rId192"/>
    <p:sldId id="519" r:id="rId193"/>
    <p:sldId id="520" r:id="rId194"/>
    <p:sldId id="521" r:id="rId195"/>
    <p:sldId id="522" r:id="rId196"/>
    <p:sldId id="523" r:id="rId197"/>
    <p:sldId id="524" r:id="rId198"/>
    <p:sldId id="525" r:id="rId199"/>
    <p:sldId id="526" r:id="rId200"/>
    <p:sldId id="527" r:id="rId201"/>
    <p:sldId id="528" r:id="rId202"/>
    <p:sldId id="529" r:id="rId203"/>
    <p:sldId id="530" r:id="rId204"/>
    <p:sldId id="531" r:id="rId205"/>
    <p:sldId id="532" r:id="rId206"/>
    <p:sldId id="533" r:id="rId207"/>
    <p:sldId id="534" r:id="rId208"/>
    <p:sldId id="535" r:id="rId209"/>
    <p:sldId id="536" r:id="rId210"/>
    <p:sldId id="537" r:id="rId211"/>
    <p:sldId id="538" r:id="rId212"/>
    <p:sldId id="539" r:id="rId213"/>
    <p:sldId id="540" r:id="rId214"/>
    <p:sldId id="541" r:id="rId215"/>
    <p:sldId id="542" r:id="rId216"/>
    <p:sldId id="544" r:id="rId217"/>
    <p:sldId id="545" r:id="rId218"/>
    <p:sldId id="546" r:id="rId219"/>
    <p:sldId id="349" r:id="rId220"/>
    <p:sldId id="350" r:id="rId221"/>
    <p:sldId id="352" r:id="rId222"/>
    <p:sldId id="351" r:id="rId223"/>
    <p:sldId id="547" r:id="rId224"/>
    <p:sldId id="354" r:id="rId225"/>
    <p:sldId id="355" r:id="rId226"/>
    <p:sldId id="548" r:id="rId227"/>
    <p:sldId id="356" r:id="rId228"/>
    <p:sldId id="357" r:id="rId229"/>
    <p:sldId id="549" r:id="rId230"/>
    <p:sldId id="358" r:id="rId231"/>
    <p:sldId id="550" r:id="rId232"/>
    <p:sldId id="551" r:id="rId233"/>
    <p:sldId id="359" r:id="rId234"/>
    <p:sldId id="552" r:id="rId235"/>
    <p:sldId id="360" r:id="rId236"/>
    <p:sldId id="553" r:id="rId237"/>
    <p:sldId id="361" r:id="rId238"/>
    <p:sldId id="555" r:id="rId239"/>
    <p:sldId id="556" r:id="rId240"/>
    <p:sldId id="554" r:id="rId241"/>
    <p:sldId id="557" r:id="rId242"/>
    <p:sldId id="362" r:id="rId243"/>
    <p:sldId id="558" r:id="rId244"/>
  </p:sldIdLst>
  <p:sldSz cx="9144000" cy="6858000" type="screen4x3"/>
  <p:notesSz cx="6867525" cy="99949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434" autoAdjust="0"/>
  </p:normalViewPr>
  <p:slideViewPr>
    <p:cSldViewPr snapToGrid="0">
      <p:cViewPr varScale="1">
        <p:scale>
          <a:sx n="72" d="100"/>
          <a:sy n="72" d="100"/>
        </p:scale>
        <p:origin x="1350" y="6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slide" Target="slides/slide204.xml"/><Relationship Id="rId226" Type="http://schemas.openxmlformats.org/officeDocument/2006/relationships/slide" Target="slides/slide225.xml"/><Relationship Id="rId247" Type="http://schemas.openxmlformats.org/officeDocument/2006/relationships/theme" Target="theme/theme1.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16" Type="http://schemas.openxmlformats.org/officeDocument/2006/relationships/slide" Target="slides/slide215.xml"/><Relationship Id="rId237" Type="http://schemas.openxmlformats.org/officeDocument/2006/relationships/slide" Target="slides/slide236.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206" Type="http://schemas.openxmlformats.org/officeDocument/2006/relationships/slide" Target="slides/slide205.xml"/><Relationship Id="rId227" Type="http://schemas.openxmlformats.org/officeDocument/2006/relationships/slide" Target="slides/slide226.xml"/><Relationship Id="rId248" Type="http://schemas.openxmlformats.org/officeDocument/2006/relationships/tableStyles" Target="tableStyles.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slide" Target="slides/slide165.xml"/><Relationship Id="rId182" Type="http://schemas.openxmlformats.org/officeDocument/2006/relationships/slide" Target="slides/slide181.xml"/><Relationship Id="rId187" Type="http://schemas.openxmlformats.org/officeDocument/2006/relationships/slide" Target="slides/slide186.xml"/><Relationship Id="rId217" Type="http://schemas.openxmlformats.org/officeDocument/2006/relationships/slide" Target="slides/slide216.xml"/><Relationship Id="rId1" Type="http://schemas.openxmlformats.org/officeDocument/2006/relationships/slideMaster" Target="slideMasters/slideMaster1.xml"/><Relationship Id="rId6" Type="http://schemas.openxmlformats.org/officeDocument/2006/relationships/slide" Target="slides/slide5.xml"/><Relationship Id="rId212" Type="http://schemas.openxmlformats.org/officeDocument/2006/relationships/slide" Target="slides/slide211.xml"/><Relationship Id="rId233" Type="http://schemas.openxmlformats.org/officeDocument/2006/relationships/slide" Target="slides/slide232.xml"/><Relationship Id="rId238" Type="http://schemas.openxmlformats.org/officeDocument/2006/relationships/slide" Target="slides/slide237.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172" Type="http://schemas.openxmlformats.org/officeDocument/2006/relationships/slide" Target="slides/slide171.xml"/><Relationship Id="rId193" Type="http://schemas.openxmlformats.org/officeDocument/2006/relationships/slide" Target="slides/slide192.xml"/><Relationship Id="rId202" Type="http://schemas.openxmlformats.org/officeDocument/2006/relationships/slide" Target="slides/slide201.xml"/><Relationship Id="rId207" Type="http://schemas.openxmlformats.org/officeDocument/2006/relationships/slide" Target="slides/slide206.xml"/><Relationship Id="rId223" Type="http://schemas.openxmlformats.org/officeDocument/2006/relationships/slide" Target="slides/slide222.xml"/><Relationship Id="rId228" Type="http://schemas.openxmlformats.org/officeDocument/2006/relationships/slide" Target="slides/slide227.xml"/><Relationship Id="rId244" Type="http://schemas.openxmlformats.org/officeDocument/2006/relationships/slide" Target="slides/slide243.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slide" Target="slides/slide182.xml"/><Relationship Id="rId213" Type="http://schemas.openxmlformats.org/officeDocument/2006/relationships/slide" Target="slides/slide212.xml"/><Relationship Id="rId218" Type="http://schemas.openxmlformats.org/officeDocument/2006/relationships/slide" Target="slides/slide217.xml"/><Relationship Id="rId234" Type="http://schemas.openxmlformats.org/officeDocument/2006/relationships/slide" Target="slides/slide233.xml"/><Relationship Id="rId239" Type="http://schemas.openxmlformats.org/officeDocument/2006/relationships/slide" Target="slides/slide238.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199" Type="http://schemas.openxmlformats.org/officeDocument/2006/relationships/slide" Target="slides/slide198.xml"/><Relationship Id="rId203" Type="http://schemas.openxmlformats.org/officeDocument/2006/relationships/slide" Target="slides/slide202.xml"/><Relationship Id="rId208" Type="http://schemas.openxmlformats.org/officeDocument/2006/relationships/slide" Target="slides/slide207.xml"/><Relationship Id="rId229" Type="http://schemas.openxmlformats.org/officeDocument/2006/relationships/slide" Target="slides/slide228.xml"/><Relationship Id="rId19" Type="http://schemas.openxmlformats.org/officeDocument/2006/relationships/slide" Target="slides/slide18.xml"/><Relationship Id="rId224" Type="http://schemas.openxmlformats.org/officeDocument/2006/relationships/slide" Target="slides/slide223.xml"/><Relationship Id="rId240" Type="http://schemas.openxmlformats.org/officeDocument/2006/relationships/slide" Target="slides/slide239.xml"/><Relationship Id="rId245" Type="http://schemas.openxmlformats.org/officeDocument/2006/relationships/presProps" Target="presProps.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219" Type="http://schemas.openxmlformats.org/officeDocument/2006/relationships/slide" Target="slides/slide218.xml"/><Relationship Id="rId3" Type="http://schemas.openxmlformats.org/officeDocument/2006/relationships/slide" Target="slides/slide2.xml"/><Relationship Id="rId214" Type="http://schemas.openxmlformats.org/officeDocument/2006/relationships/slide" Target="slides/slide213.xml"/><Relationship Id="rId230" Type="http://schemas.openxmlformats.org/officeDocument/2006/relationships/slide" Target="slides/slide229.xml"/><Relationship Id="rId235" Type="http://schemas.openxmlformats.org/officeDocument/2006/relationships/slide" Target="slides/slide234.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209" Type="http://schemas.openxmlformats.org/officeDocument/2006/relationships/slide" Target="slides/slide208.xml"/><Relationship Id="rId190" Type="http://schemas.openxmlformats.org/officeDocument/2006/relationships/slide" Target="slides/slide189.xml"/><Relationship Id="rId204" Type="http://schemas.openxmlformats.org/officeDocument/2006/relationships/slide" Target="slides/slide203.xml"/><Relationship Id="rId220" Type="http://schemas.openxmlformats.org/officeDocument/2006/relationships/slide" Target="slides/slide219.xml"/><Relationship Id="rId225" Type="http://schemas.openxmlformats.org/officeDocument/2006/relationships/slide" Target="slides/slide224.xml"/><Relationship Id="rId241" Type="http://schemas.openxmlformats.org/officeDocument/2006/relationships/slide" Target="slides/slide240.xml"/><Relationship Id="rId246" Type="http://schemas.openxmlformats.org/officeDocument/2006/relationships/viewProps" Target="viewProps.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10" Type="http://schemas.openxmlformats.org/officeDocument/2006/relationships/slide" Target="slides/slide209.xml"/><Relationship Id="rId215" Type="http://schemas.openxmlformats.org/officeDocument/2006/relationships/slide" Target="slides/slide214.xml"/><Relationship Id="rId236" Type="http://schemas.openxmlformats.org/officeDocument/2006/relationships/slide" Target="slides/slide235.xml"/><Relationship Id="rId26" Type="http://schemas.openxmlformats.org/officeDocument/2006/relationships/slide" Target="slides/slide25.xml"/><Relationship Id="rId231" Type="http://schemas.openxmlformats.org/officeDocument/2006/relationships/slide" Target="slides/slide230.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slide" Target="slides/slide220.xml"/><Relationship Id="rId242" Type="http://schemas.openxmlformats.org/officeDocument/2006/relationships/slide" Target="slides/slide241.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slide" Target="slides/slide210.xml"/><Relationship Id="rId232" Type="http://schemas.openxmlformats.org/officeDocument/2006/relationships/slide" Target="slides/slide231.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201" Type="http://schemas.openxmlformats.org/officeDocument/2006/relationships/slide" Target="slides/slide200.xml"/><Relationship Id="rId222" Type="http://schemas.openxmlformats.org/officeDocument/2006/relationships/slide" Target="slides/slide221.xml"/><Relationship Id="rId243" Type="http://schemas.openxmlformats.org/officeDocument/2006/relationships/slide" Target="slides/slide242.xml"/></Relationships>
</file>

<file path=ppt/diagrams/_rels/data1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image" Target="../media/image33.jpeg"/></Relationships>
</file>

<file path=ppt/diagrams/_rels/drawing12.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13.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14.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1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image" Target="../media/image33.jpeg"/></Relationships>
</file>

<file path=ppt/diagrams/_rels/drawing17.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20.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21.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22.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23.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24.xml.rels><?xml version="1.0" encoding="UTF-8" standalone="yes"?>
<Relationships xmlns="http://schemas.openxmlformats.org/package/2006/relationships"><Relationship Id="rId1" Type="http://schemas.openxmlformats.org/officeDocument/2006/relationships/image" Target="../media/image1.jpeg"/></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5_4">
  <dgm:title val=""/>
  <dgm:desc val=""/>
  <dgm:catLst>
    <dgm:cat type="accent5" pri="11400"/>
  </dgm:catLst>
  <dgm:styleLbl name="node0">
    <dgm:fillClrLst meth="cycle">
      <a:schemeClr val="accent5">
        <a:shade val="60000"/>
      </a:schemeClr>
    </dgm:fillClrLst>
    <dgm:linClrLst meth="repeat">
      <a:schemeClr val="lt1"/>
    </dgm:linClrLst>
    <dgm:effectClrLst/>
    <dgm:txLinClrLst/>
    <dgm:txFillClrLst/>
    <dgm:txEffectClrLst/>
  </dgm:styleLbl>
  <dgm:styleLbl name="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alignNode1">
    <dgm:fillClrLst meth="cycle">
      <a:schemeClr val="accent5">
        <a:shade val="50000"/>
      </a:schemeClr>
      <a:schemeClr val="accent5">
        <a:tint val="55000"/>
      </a:schemeClr>
    </dgm:fillClrLst>
    <dgm:linClrLst meth="cycle">
      <a:schemeClr val="accent5">
        <a:shade val="50000"/>
      </a:schemeClr>
      <a:schemeClr val="accent5">
        <a:tint val="55000"/>
      </a:schemeClr>
    </dgm:linClrLst>
    <dgm:effectClrLst/>
    <dgm:txLinClrLst/>
    <dgm:txFillClrLst/>
    <dgm:txEffectClrLst/>
  </dgm:styleLbl>
  <dgm:styleLbl name="ln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vennNode1">
    <dgm:fillClrLst meth="cycle">
      <a:schemeClr val="accent5">
        <a:shade val="80000"/>
        <a:alpha val="50000"/>
      </a:schemeClr>
      <a:schemeClr val="accent5">
        <a:tint val="50000"/>
        <a:alpha val="50000"/>
      </a:schemeClr>
    </dgm:fillClrLst>
    <dgm:linClrLst meth="repeat">
      <a:schemeClr val="lt1"/>
    </dgm:linClrLst>
    <dgm:effectClrLst/>
    <dgm:txLinClrLst/>
    <dgm:txFillClrLst/>
    <dgm:txEffectClrLst/>
  </dgm:styleLbl>
  <dgm:styleLbl name="node2">
    <dgm:fillClrLst>
      <a:schemeClr val="accent5">
        <a:shade val="80000"/>
      </a:schemeClr>
    </dgm:fillClrLst>
    <dgm:linClrLst meth="repeat">
      <a:schemeClr val="lt1"/>
    </dgm:linClrLst>
    <dgm:effectClrLst/>
    <dgm:txLinClrLst/>
    <dgm:txFillClrLst/>
    <dgm:txEffectClrLst/>
  </dgm:styleLbl>
  <dgm:styleLbl name="node3">
    <dgm:fillClrLst>
      <a:schemeClr val="accent5">
        <a:tint val="99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b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sibTrans1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0000"/>
      </a:schemeClr>
    </dgm:fillClrLst>
    <dgm:linClrLst meth="repeat">
      <a:schemeClr val="lt1"/>
    </dgm:linClrLst>
    <dgm:effectClrLst/>
    <dgm:txLinClrLst/>
    <dgm:txFillClrLst/>
    <dgm:txEffectClrLst/>
  </dgm:styleLbl>
  <dgm:styleLbl name="asst3">
    <dgm:fillClrLst>
      <a:schemeClr val="accent5">
        <a:tint val="70000"/>
      </a:schemeClr>
    </dgm:fillClrLst>
    <dgm:linClrLst meth="repeat">
      <a:schemeClr val="lt1"/>
    </dgm:linClrLst>
    <dgm:effectClrLst/>
    <dgm:txLinClrLst/>
    <dgm:txFillClrLst/>
    <dgm:txEffectClrLst/>
  </dgm:styleLbl>
  <dgm:styleLbl name="asst4">
    <dgm:fillClrLst>
      <a:schemeClr val="accent5">
        <a:tint val="5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align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bgAccFollowNode1">
    <dgm:fillClrLst meth="repeat">
      <a:schemeClr val="accent5">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55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8BB60A0-030E-4FB1-980B-97C8B15609F0}" type="doc">
      <dgm:prSet loTypeId="urn:microsoft.com/office/officeart/2005/8/layout/vList6" loCatId="list" qsTypeId="urn:microsoft.com/office/officeart/2005/8/quickstyle/simple2" qsCatId="simple" csTypeId="urn:microsoft.com/office/officeart/2005/8/colors/colorful4" csCatId="colorful" phldr="1"/>
      <dgm:spPr/>
      <dgm:t>
        <a:bodyPr/>
        <a:lstStyle/>
        <a:p>
          <a:endParaRPr lang="en-US"/>
        </a:p>
      </dgm:t>
    </dgm:pt>
    <dgm:pt modelId="{E570DA7A-7233-4C0E-BB51-78DA54F145AC}">
      <dgm:prSet phldrT="[Text]"/>
      <dgm:spPr/>
      <dgm:t>
        <a:bodyPr/>
        <a:lstStyle/>
        <a:p>
          <a:r>
            <a:rPr lang="en-US" dirty="0"/>
            <a:t>Competency</a:t>
          </a:r>
        </a:p>
      </dgm:t>
    </dgm:pt>
    <dgm:pt modelId="{E5B4349B-55E0-4E4B-BCA1-8EC5E14CA4FC}" type="parTrans" cxnId="{98BD18C2-B56C-4A3E-B378-2498FD5AECB9}">
      <dgm:prSet/>
      <dgm:spPr/>
      <dgm:t>
        <a:bodyPr/>
        <a:lstStyle/>
        <a:p>
          <a:endParaRPr lang="en-US"/>
        </a:p>
      </dgm:t>
    </dgm:pt>
    <dgm:pt modelId="{EADC392C-07A8-4107-8283-FA06C158C24D}" type="sibTrans" cxnId="{98BD18C2-B56C-4A3E-B378-2498FD5AECB9}">
      <dgm:prSet/>
      <dgm:spPr/>
      <dgm:t>
        <a:bodyPr/>
        <a:lstStyle/>
        <a:p>
          <a:endParaRPr lang="en-US"/>
        </a:p>
      </dgm:t>
    </dgm:pt>
    <dgm:pt modelId="{993017AD-47C9-4061-B080-A65A39346EE9}">
      <dgm:prSet phldrT="[Text]"/>
      <dgm:spPr/>
      <dgm:t>
        <a:bodyPr anchor="ctr"/>
        <a:lstStyle/>
        <a:p>
          <a:r>
            <a:rPr lang="en-US" dirty="0"/>
            <a:t>Against the outcomes of the unit standard</a:t>
          </a:r>
        </a:p>
      </dgm:t>
    </dgm:pt>
    <dgm:pt modelId="{5AD5FD4C-EAB7-420B-90B5-FBFFD4FBB2F7}" type="parTrans" cxnId="{43B91196-628E-418C-B42E-34B35B059B85}">
      <dgm:prSet/>
      <dgm:spPr/>
      <dgm:t>
        <a:bodyPr/>
        <a:lstStyle/>
        <a:p>
          <a:endParaRPr lang="en-US"/>
        </a:p>
      </dgm:t>
    </dgm:pt>
    <dgm:pt modelId="{EA9DC700-F4FE-4BC3-9788-4E20AC1EF3CF}" type="sibTrans" cxnId="{43B91196-628E-418C-B42E-34B35B059B85}">
      <dgm:prSet/>
      <dgm:spPr/>
      <dgm:t>
        <a:bodyPr/>
        <a:lstStyle/>
        <a:p>
          <a:endParaRPr lang="en-US"/>
        </a:p>
      </dgm:t>
    </dgm:pt>
    <dgm:pt modelId="{56C495AF-6804-4668-ADB9-6BC8E630195B}">
      <dgm:prSet phldrT="[Text]"/>
      <dgm:spPr>
        <a:solidFill>
          <a:srgbClr val="008383"/>
        </a:solidFill>
      </dgm:spPr>
      <dgm:t>
        <a:bodyPr/>
        <a:lstStyle/>
        <a:p>
          <a:r>
            <a:rPr lang="en-US" dirty="0"/>
            <a:t>Application</a:t>
          </a:r>
        </a:p>
      </dgm:t>
    </dgm:pt>
    <dgm:pt modelId="{E936B671-3E61-45E1-9A4A-0DCB2DB4AAD4}" type="parTrans" cxnId="{46E459E0-97EB-4CA4-8306-5A54EEC85FE1}">
      <dgm:prSet/>
      <dgm:spPr/>
      <dgm:t>
        <a:bodyPr/>
        <a:lstStyle/>
        <a:p>
          <a:endParaRPr lang="en-US"/>
        </a:p>
      </dgm:t>
    </dgm:pt>
    <dgm:pt modelId="{4E889369-230B-4533-9037-D2CE5B235DC7}" type="sibTrans" cxnId="{46E459E0-97EB-4CA4-8306-5A54EEC85FE1}">
      <dgm:prSet/>
      <dgm:spPr/>
      <dgm:t>
        <a:bodyPr/>
        <a:lstStyle/>
        <a:p>
          <a:endParaRPr lang="en-US"/>
        </a:p>
      </dgm:t>
    </dgm:pt>
    <dgm:pt modelId="{58B4520A-23B1-4599-95E7-3F90CF36A288}">
      <dgm:prSet phldrT="[Text]"/>
      <dgm:spPr/>
      <dgm:t>
        <a:bodyPr anchor="ctr"/>
        <a:lstStyle/>
        <a:p>
          <a:r>
            <a:rPr lang="en-US" dirty="0"/>
            <a:t>Ability to interpret outcomes in relation to the workplace </a:t>
          </a:r>
        </a:p>
      </dgm:t>
    </dgm:pt>
    <dgm:pt modelId="{D6FD1C75-7172-4965-B112-55928EC403D4}" type="parTrans" cxnId="{B76E0545-4937-4825-8784-1EC2638F9787}">
      <dgm:prSet/>
      <dgm:spPr/>
      <dgm:t>
        <a:bodyPr/>
        <a:lstStyle/>
        <a:p>
          <a:endParaRPr lang="en-US"/>
        </a:p>
      </dgm:t>
    </dgm:pt>
    <dgm:pt modelId="{D2A7DE76-3A57-45BF-9C2C-B457AC3E97E0}" type="sibTrans" cxnId="{B76E0545-4937-4825-8784-1EC2638F9787}">
      <dgm:prSet/>
      <dgm:spPr/>
      <dgm:t>
        <a:bodyPr/>
        <a:lstStyle/>
        <a:p>
          <a:endParaRPr lang="en-US"/>
        </a:p>
      </dgm:t>
    </dgm:pt>
    <dgm:pt modelId="{74580276-77DF-4BFE-9BF7-8F5F89BD9EF7}" type="pres">
      <dgm:prSet presAssocID="{E8BB60A0-030E-4FB1-980B-97C8B15609F0}" presName="Name0" presStyleCnt="0">
        <dgm:presLayoutVars>
          <dgm:dir/>
          <dgm:animLvl val="lvl"/>
          <dgm:resizeHandles/>
        </dgm:presLayoutVars>
      </dgm:prSet>
      <dgm:spPr/>
    </dgm:pt>
    <dgm:pt modelId="{B428FAA1-1720-43BB-9B17-ABE3B0AE6062}" type="pres">
      <dgm:prSet presAssocID="{E570DA7A-7233-4C0E-BB51-78DA54F145AC}" presName="linNode" presStyleCnt="0"/>
      <dgm:spPr/>
    </dgm:pt>
    <dgm:pt modelId="{2928C8F3-FFC7-496E-A24A-032E1CA26663}" type="pres">
      <dgm:prSet presAssocID="{E570DA7A-7233-4C0E-BB51-78DA54F145AC}" presName="parentShp" presStyleLbl="node1" presStyleIdx="0" presStyleCnt="2" custLinFactNeighborY="751">
        <dgm:presLayoutVars>
          <dgm:bulletEnabled val="1"/>
        </dgm:presLayoutVars>
      </dgm:prSet>
      <dgm:spPr/>
    </dgm:pt>
    <dgm:pt modelId="{F3532B4B-1667-408C-B6F5-9466E1B0C4EF}" type="pres">
      <dgm:prSet presAssocID="{E570DA7A-7233-4C0E-BB51-78DA54F145AC}" presName="childShp" presStyleLbl="bgAccFollowNode1" presStyleIdx="0" presStyleCnt="2">
        <dgm:presLayoutVars>
          <dgm:bulletEnabled val="1"/>
        </dgm:presLayoutVars>
      </dgm:prSet>
      <dgm:spPr/>
    </dgm:pt>
    <dgm:pt modelId="{93E64042-0ECF-4576-8F0D-1DC15AF61742}" type="pres">
      <dgm:prSet presAssocID="{EADC392C-07A8-4107-8283-FA06C158C24D}" presName="spacing" presStyleCnt="0"/>
      <dgm:spPr/>
    </dgm:pt>
    <dgm:pt modelId="{334A3D8D-2086-4490-A65F-0740E985342B}" type="pres">
      <dgm:prSet presAssocID="{56C495AF-6804-4668-ADB9-6BC8E630195B}" presName="linNode" presStyleCnt="0"/>
      <dgm:spPr/>
    </dgm:pt>
    <dgm:pt modelId="{0D4711F8-F4E2-4CE5-8445-4A98F6622B72}" type="pres">
      <dgm:prSet presAssocID="{56C495AF-6804-4668-ADB9-6BC8E630195B}" presName="parentShp" presStyleLbl="node1" presStyleIdx="1" presStyleCnt="2">
        <dgm:presLayoutVars>
          <dgm:bulletEnabled val="1"/>
        </dgm:presLayoutVars>
      </dgm:prSet>
      <dgm:spPr/>
    </dgm:pt>
    <dgm:pt modelId="{75609905-63A5-458A-AAE6-088C3D8852CF}" type="pres">
      <dgm:prSet presAssocID="{56C495AF-6804-4668-ADB9-6BC8E630195B}" presName="childShp" presStyleLbl="bgAccFollowNode1" presStyleIdx="1" presStyleCnt="2">
        <dgm:presLayoutVars>
          <dgm:bulletEnabled val="1"/>
        </dgm:presLayoutVars>
      </dgm:prSet>
      <dgm:spPr/>
    </dgm:pt>
  </dgm:ptLst>
  <dgm:cxnLst>
    <dgm:cxn modelId="{B76E0545-4937-4825-8784-1EC2638F9787}" srcId="{56C495AF-6804-4668-ADB9-6BC8E630195B}" destId="{58B4520A-23B1-4599-95E7-3F90CF36A288}" srcOrd="0" destOrd="0" parTransId="{D6FD1C75-7172-4965-B112-55928EC403D4}" sibTransId="{D2A7DE76-3A57-45BF-9C2C-B457AC3E97E0}"/>
    <dgm:cxn modelId="{FB90AE6E-A618-4B66-A6D7-5218E5C036D5}" type="presOf" srcId="{993017AD-47C9-4061-B080-A65A39346EE9}" destId="{F3532B4B-1667-408C-B6F5-9466E1B0C4EF}" srcOrd="0" destOrd="0" presId="urn:microsoft.com/office/officeart/2005/8/layout/vList6"/>
    <dgm:cxn modelId="{56394B70-B201-43F3-B7B4-C64926E03004}" type="presOf" srcId="{56C495AF-6804-4668-ADB9-6BC8E630195B}" destId="{0D4711F8-F4E2-4CE5-8445-4A98F6622B72}" srcOrd="0" destOrd="0" presId="urn:microsoft.com/office/officeart/2005/8/layout/vList6"/>
    <dgm:cxn modelId="{0B2D8174-828C-48C8-B070-9E3412E7F828}" type="presOf" srcId="{E570DA7A-7233-4C0E-BB51-78DA54F145AC}" destId="{2928C8F3-FFC7-496E-A24A-032E1CA26663}" srcOrd="0" destOrd="0" presId="urn:microsoft.com/office/officeart/2005/8/layout/vList6"/>
    <dgm:cxn modelId="{B0D0A189-8F6E-4F22-B3B5-652208E42186}" type="presOf" srcId="{58B4520A-23B1-4599-95E7-3F90CF36A288}" destId="{75609905-63A5-458A-AAE6-088C3D8852CF}" srcOrd="0" destOrd="0" presId="urn:microsoft.com/office/officeart/2005/8/layout/vList6"/>
    <dgm:cxn modelId="{43B91196-628E-418C-B42E-34B35B059B85}" srcId="{E570DA7A-7233-4C0E-BB51-78DA54F145AC}" destId="{993017AD-47C9-4061-B080-A65A39346EE9}" srcOrd="0" destOrd="0" parTransId="{5AD5FD4C-EAB7-420B-90B5-FBFFD4FBB2F7}" sibTransId="{EA9DC700-F4FE-4BC3-9788-4E20AC1EF3CF}"/>
    <dgm:cxn modelId="{98BD18C2-B56C-4A3E-B378-2498FD5AECB9}" srcId="{E8BB60A0-030E-4FB1-980B-97C8B15609F0}" destId="{E570DA7A-7233-4C0E-BB51-78DA54F145AC}" srcOrd="0" destOrd="0" parTransId="{E5B4349B-55E0-4E4B-BCA1-8EC5E14CA4FC}" sibTransId="{EADC392C-07A8-4107-8283-FA06C158C24D}"/>
    <dgm:cxn modelId="{46E459E0-97EB-4CA4-8306-5A54EEC85FE1}" srcId="{E8BB60A0-030E-4FB1-980B-97C8B15609F0}" destId="{56C495AF-6804-4668-ADB9-6BC8E630195B}" srcOrd="1" destOrd="0" parTransId="{E936B671-3E61-45E1-9A4A-0DCB2DB4AAD4}" sibTransId="{4E889369-230B-4533-9037-D2CE5B235DC7}"/>
    <dgm:cxn modelId="{040C28FD-6CF9-4865-93A3-CE1794058829}" type="presOf" srcId="{E8BB60A0-030E-4FB1-980B-97C8B15609F0}" destId="{74580276-77DF-4BFE-9BF7-8F5F89BD9EF7}" srcOrd="0" destOrd="0" presId="urn:microsoft.com/office/officeart/2005/8/layout/vList6"/>
    <dgm:cxn modelId="{B0662C9A-42DD-4C4C-9AF0-256AE6F2E26E}" type="presParOf" srcId="{74580276-77DF-4BFE-9BF7-8F5F89BD9EF7}" destId="{B428FAA1-1720-43BB-9B17-ABE3B0AE6062}" srcOrd="0" destOrd="0" presId="urn:microsoft.com/office/officeart/2005/8/layout/vList6"/>
    <dgm:cxn modelId="{46A06CC4-BCB5-47ED-9D42-712EB1C99934}" type="presParOf" srcId="{B428FAA1-1720-43BB-9B17-ABE3B0AE6062}" destId="{2928C8F3-FFC7-496E-A24A-032E1CA26663}" srcOrd="0" destOrd="0" presId="urn:microsoft.com/office/officeart/2005/8/layout/vList6"/>
    <dgm:cxn modelId="{FB049402-8C74-4039-A770-86B284134BED}" type="presParOf" srcId="{B428FAA1-1720-43BB-9B17-ABE3B0AE6062}" destId="{F3532B4B-1667-408C-B6F5-9466E1B0C4EF}" srcOrd="1" destOrd="0" presId="urn:microsoft.com/office/officeart/2005/8/layout/vList6"/>
    <dgm:cxn modelId="{C6718FF0-A74F-4478-BF97-5B5684D3B5BA}" type="presParOf" srcId="{74580276-77DF-4BFE-9BF7-8F5F89BD9EF7}" destId="{93E64042-0ECF-4576-8F0D-1DC15AF61742}" srcOrd="1" destOrd="0" presId="urn:microsoft.com/office/officeart/2005/8/layout/vList6"/>
    <dgm:cxn modelId="{4283509A-F804-4623-8CEE-70F30E41F29E}" type="presParOf" srcId="{74580276-77DF-4BFE-9BF7-8F5F89BD9EF7}" destId="{334A3D8D-2086-4490-A65F-0740E985342B}" srcOrd="2" destOrd="0" presId="urn:microsoft.com/office/officeart/2005/8/layout/vList6"/>
    <dgm:cxn modelId="{BC22EC13-BD03-45D2-B9A1-B460B89DEEA8}" type="presParOf" srcId="{334A3D8D-2086-4490-A65F-0740E985342B}" destId="{0D4711F8-F4E2-4CE5-8445-4A98F6622B72}" srcOrd="0" destOrd="0" presId="urn:microsoft.com/office/officeart/2005/8/layout/vList6"/>
    <dgm:cxn modelId="{05017A4C-B813-4ED0-8266-45C0475EAA30}" type="presParOf" srcId="{334A3D8D-2086-4490-A65F-0740E985342B}" destId="{75609905-63A5-458A-AAE6-088C3D8852CF}" srcOrd="1" destOrd="0" presId="urn:microsoft.com/office/officeart/2005/8/layout/vList6"/>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73BF06CC-1832-42BB-B93E-A3B5F2FCE9E1}" type="doc">
      <dgm:prSet loTypeId="urn:microsoft.com/office/officeart/2005/8/layout/process4" loCatId="process" qsTypeId="urn:microsoft.com/office/officeart/2005/8/quickstyle/simple2" qsCatId="simple" csTypeId="urn:microsoft.com/office/officeart/2005/8/colors/accent4_2" csCatId="accent4" phldr="1"/>
      <dgm:spPr/>
      <dgm:t>
        <a:bodyPr/>
        <a:lstStyle/>
        <a:p>
          <a:endParaRPr lang="en-US"/>
        </a:p>
      </dgm:t>
    </dgm:pt>
    <dgm:pt modelId="{85425DC1-BFDA-4CBD-AF47-31C1BB669C83}">
      <dgm:prSet phldrT="[Text]" custT="1"/>
      <dgm:spPr/>
      <dgm:t>
        <a:bodyPr/>
        <a:lstStyle/>
        <a:p>
          <a:r>
            <a:rPr lang="en-US" sz="2400" b="1" dirty="0"/>
            <a:t>Organisational </a:t>
          </a:r>
        </a:p>
      </dgm:t>
    </dgm:pt>
    <dgm:pt modelId="{81A17C72-57CD-4765-8169-C787A52FB59F}" type="parTrans" cxnId="{F88F5BDD-6B39-4372-9882-9485C5ED74EB}">
      <dgm:prSet/>
      <dgm:spPr/>
      <dgm:t>
        <a:bodyPr/>
        <a:lstStyle/>
        <a:p>
          <a:endParaRPr lang="en-US"/>
        </a:p>
      </dgm:t>
    </dgm:pt>
    <dgm:pt modelId="{FE825A15-9189-43A4-8FF4-F72B5835077A}" type="sibTrans" cxnId="{F88F5BDD-6B39-4372-9882-9485C5ED74EB}">
      <dgm:prSet/>
      <dgm:spPr/>
      <dgm:t>
        <a:bodyPr/>
        <a:lstStyle/>
        <a:p>
          <a:endParaRPr lang="en-US"/>
        </a:p>
      </dgm:t>
    </dgm:pt>
    <dgm:pt modelId="{DEF2F68C-8618-4157-9B06-0BFACE261F88}">
      <dgm:prSet phldrT="[Text]" custT="1"/>
      <dgm:spPr/>
      <dgm:t>
        <a:bodyPr/>
        <a:lstStyle/>
        <a:p>
          <a:r>
            <a:rPr lang="en-US" sz="2000" dirty="0"/>
            <a:t>Analyse performance across  entire  organisation.</a:t>
          </a:r>
        </a:p>
      </dgm:t>
    </dgm:pt>
    <dgm:pt modelId="{E269EE43-6AE9-47FF-A09C-3E64624322CE}" type="parTrans" cxnId="{A30E87D2-225C-432D-8151-BB2402B23FE2}">
      <dgm:prSet/>
      <dgm:spPr/>
      <dgm:t>
        <a:bodyPr/>
        <a:lstStyle/>
        <a:p>
          <a:endParaRPr lang="en-US"/>
        </a:p>
      </dgm:t>
    </dgm:pt>
    <dgm:pt modelId="{4F85B0B1-A34F-47F5-9390-7FA6B80BADDD}" type="sibTrans" cxnId="{A30E87D2-225C-432D-8151-BB2402B23FE2}">
      <dgm:prSet/>
      <dgm:spPr/>
      <dgm:t>
        <a:bodyPr/>
        <a:lstStyle/>
        <a:p>
          <a:endParaRPr lang="en-US"/>
        </a:p>
      </dgm:t>
    </dgm:pt>
    <dgm:pt modelId="{A832BC5F-1F5F-4D5F-9F18-BF1BCD98A9FE}">
      <dgm:prSet phldrT="[Text]" custT="1"/>
      <dgm:spPr/>
      <dgm:t>
        <a:bodyPr/>
        <a:lstStyle/>
        <a:p>
          <a:r>
            <a:rPr lang="en-US" sz="2400" b="1" dirty="0"/>
            <a:t>Operationa</a:t>
          </a:r>
          <a:r>
            <a:rPr lang="en-US" sz="2300" b="1" dirty="0"/>
            <a:t>l</a:t>
          </a:r>
        </a:p>
      </dgm:t>
    </dgm:pt>
    <dgm:pt modelId="{0B97AB62-5CA4-449A-8D87-AC3FBEF1D881}" type="parTrans" cxnId="{46FEADA3-4DCF-41C5-8435-5369719705C3}">
      <dgm:prSet/>
      <dgm:spPr/>
      <dgm:t>
        <a:bodyPr/>
        <a:lstStyle/>
        <a:p>
          <a:endParaRPr lang="en-US"/>
        </a:p>
      </dgm:t>
    </dgm:pt>
    <dgm:pt modelId="{2A6B143C-7E24-46B6-92B6-BD8002A06F98}" type="sibTrans" cxnId="{46FEADA3-4DCF-41C5-8435-5369719705C3}">
      <dgm:prSet/>
      <dgm:spPr/>
      <dgm:t>
        <a:bodyPr/>
        <a:lstStyle/>
        <a:p>
          <a:endParaRPr lang="en-US"/>
        </a:p>
      </dgm:t>
    </dgm:pt>
    <dgm:pt modelId="{480D7504-F281-40D4-B062-DF25478EB031}">
      <dgm:prSet phldrT="[Text]" custT="1"/>
      <dgm:spPr/>
      <dgm:t>
        <a:bodyPr/>
        <a:lstStyle/>
        <a:p>
          <a:r>
            <a:rPr lang="en-US" sz="2000" dirty="0"/>
            <a:t>Identify best way for task or operation to be performed.</a:t>
          </a:r>
        </a:p>
      </dgm:t>
    </dgm:pt>
    <dgm:pt modelId="{4AEEC8D3-CB9E-49CB-8C4A-5CEFE3EBE952}" type="parTrans" cxnId="{7F1EBB82-B18C-44A5-947C-195EDC9E0483}">
      <dgm:prSet/>
      <dgm:spPr/>
      <dgm:t>
        <a:bodyPr/>
        <a:lstStyle/>
        <a:p>
          <a:endParaRPr lang="en-US"/>
        </a:p>
      </dgm:t>
    </dgm:pt>
    <dgm:pt modelId="{81A29CBD-3E7D-49A4-A8EE-352019238353}" type="sibTrans" cxnId="{7F1EBB82-B18C-44A5-947C-195EDC9E0483}">
      <dgm:prSet/>
      <dgm:spPr/>
      <dgm:t>
        <a:bodyPr/>
        <a:lstStyle/>
        <a:p>
          <a:endParaRPr lang="en-US"/>
        </a:p>
      </dgm:t>
    </dgm:pt>
    <dgm:pt modelId="{2EF42DB7-58BB-46AF-B07D-AFC808D89D31}">
      <dgm:prSet phldrT="[Text]" custT="1"/>
      <dgm:spPr/>
      <dgm:t>
        <a:bodyPr/>
        <a:lstStyle/>
        <a:p>
          <a:r>
            <a:rPr lang="en-US" sz="2400" b="1" dirty="0"/>
            <a:t>Personal</a:t>
          </a:r>
        </a:p>
      </dgm:t>
    </dgm:pt>
    <dgm:pt modelId="{06A7D325-B66A-4208-8A6E-957B85C23B35}" type="parTrans" cxnId="{915E7A6E-39CE-494F-BFE5-C2572E8A9C0B}">
      <dgm:prSet/>
      <dgm:spPr/>
      <dgm:t>
        <a:bodyPr/>
        <a:lstStyle/>
        <a:p>
          <a:endParaRPr lang="en-US"/>
        </a:p>
      </dgm:t>
    </dgm:pt>
    <dgm:pt modelId="{10B8F65F-61E0-4E3D-98EE-466429B1DBEC}" type="sibTrans" cxnId="{915E7A6E-39CE-494F-BFE5-C2572E8A9C0B}">
      <dgm:prSet/>
      <dgm:spPr/>
      <dgm:t>
        <a:bodyPr/>
        <a:lstStyle/>
        <a:p>
          <a:endParaRPr lang="en-US"/>
        </a:p>
      </dgm:t>
    </dgm:pt>
    <dgm:pt modelId="{8E743044-4167-4598-A86E-B7202020A88C}">
      <dgm:prSet phldrT="[Text]" custT="1"/>
      <dgm:spPr/>
      <dgm:t>
        <a:bodyPr/>
        <a:lstStyle/>
        <a:p>
          <a:r>
            <a:rPr lang="en-US" sz="2000" dirty="0"/>
            <a:t>Identify individual training needs. </a:t>
          </a:r>
        </a:p>
      </dgm:t>
    </dgm:pt>
    <dgm:pt modelId="{D136E2AC-0094-4645-9FCB-BA903B1AF96E}" type="parTrans" cxnId="{D1C2BD70-CFF1-496A-A442-C3E9616D235A}">
      <dgm:prSet/>
      <dgm:spPr/>
      <dgm:t>
        <a:bodyPr/>
        <a:lstStyle/>
        <a:p>
          <a:endParaRPr lang="en-US"/>
        </a:p>
      </dgm:t>
    </dgm:pt>
    <dgm:pt modelId="{61D48821-67F8-4A82-9D45-082286DEC23A}" type="sibTrans" cxnId="{D1C2BD70-CFF1-496A-A442-C3E9616D235A}">
      <dgm:prSet/>
      <dgm:spPr/>
      <dgm:t>
        <a:bodyPr/>
        <a:lstStyle/>
        <a:p>
          <a:endParaRPr lang="en-US"/>
        </a:p>
      </dgm:t>
    </dgm:pt>
    <dgm:pt modelId="{5CD0B931-4925-494F-A508-7757C9D5DD43}">
      <dgm:prSet custT="1"/>
      <dgm:spPr/>
      <dgm:t>
        <a:bodyPr/>
        <a:lstStyle/>
        <a:p>
          <a:r>
            <a:rPr lang="en-US" sz="2000" dirty="0"/>
            <a:t>Identify areas of poor performance and lack of skills </a:t>
          </a:r>
        </a:p>
      </dgm:t>
    </dgm:pt>
    <dgm:pt modelId="{2A83BBA5-9206-4A3C-AE44-BEF925562869}" type="parTrans" cxnId="{919E7000-C1ED-4762-8A05-8B9EB8445E87}">
      <dgm:prSet/>
      <dgm:spPr/>
      <dgm:t>
        <a:bodyPr/>
        <a:lstStyle/>
        <a:p>
          <a:endParaRPr lang="en-US"/>
        </a:p>
      </dgm:t>
    </dgm:pt>
    <dgm:pt modelId="{3793C2D4-14D1-432D-B1DB-DC9B6B4960FA}" type="sibTrans" cxnId="{919E7000-C1ED-4762-8A05-8B9EB8445E87}">
      <dgm:prSet/>
      <dgm:spPr/>
      <dgm:t>
        <a:bodyPr/>
        <a:lstStyle/>
        <a:p>
          <a:endParaRPr lang="en-US"/>
        </a:p>
      </dgm:t>
    </dgm:pt>
    <dgm:pt modelId="{5294A98C-3162-41B8-9BC2-14D8AABAF06D}">
      <dgm:prSet custT="1"/>
      <dgm:spPr/>
      <dgm:t>
        <a:bodyPr/>
        <a:lstStyle/>
        <a:p>
          <a:r>
            <a:rPr lang="en-US" sz="2000" dirty="0"/>
            <a:t>Focus training programmes on task-related requirements.</a:t>
          </a:r>
        </a:p>
      </dgm:t>
    </dgm:pt>
    <dgm:pt modelId="{E67F9D85-EB9A-481A-B350-5B88B5F08C0D}" type="parTrans" cxnId="{76816A9D-B9A2-40F7-9CCE-5682737E9E90}">
      <dgm:prSet/>
      <dgm:spPr/>
      <dgm:t>
        <a:bodyPr/>
        <a:lstStyle/>
        <a:p>
          <a:endParaRPr lang="en-US"/>
        </a:p>
      </dgm:t>
    </dgm:pt>
    <dgm:pt modelId="{E14A4EA6-6FFB-418E-BB4F-87531FD0E242}" type="sibTrans" cxnId="{76816A9D-B9A2-40F7-9CCE-5682737E9E90}">
      <dgm:prSet/>
      <dgm:spPr/>
      <dgm:t>
        <a:bodyPr/>
        <a:lstStyle/>
        <a:p>
          <a:endParaRPr lang="en-US"/>
        </a:p>
      </dgm:t>
    </dgm:pt>
    <dgm:pt modelId="{00ABBFED-483E-444D-A21F-8C0BB142D898}">
      <dgm:prSet custT="1"/>
      <dgm:spPr/>
      <dgm:t>
        <a:bodyPr/>
        <a:lstStyle/>
        <a:p>
          <a:r>
            <a:rPr lang="en-US" sz="2000" dirty="0"/>
            <a:t>Determine who needs training</a:t>
          </a:r>
        </a:p>
      </dgm:t>
    </dgm:pt>
    <dgm:pt modelId="{AC102BEE-3823-486E-AA66-8B27368ACBEC}" type="parTrans" cxnId="{04FC1534-3B01-4A31-A537-0330711CB872}">
      <dgm:prSet/>
      <dgm:spPr/>
      <dgm:t>
        <a:bodyPr/>
        <a:lstStyle/>
        <a:p>
          <a:endParaRPr lang="en-US"/>
        </a:p>
      </dgm:t>
    </dgm:pt>
    <dgm:pt modelId="{552192F0-C267-4AE8-96B0-F20D758FF51B}" type="sibTrans" cxnId="{04FC1534-3B01-4A31-A537-0330711CB872}">
      <dgm:prSet/>
      <dgm:spPr/>
      <dgm:t>
        <a:bodyPr/>
        <a:lstStyle/>
        <a:p>
          <a:endParaRPr lang="en-US"/>
        </a:p>
      </dgm:t>
    </dgm:pt>
    <dgm:pt modelId="{DF7BCE46-97F6-4223-8C50-D0112992A134}">
      <dgm:prSet custT="1"/>
      <dgm:spPr/>
      <dgm:t>
        <a:bodyPr/>
        <a:lstStyle/>
        <a:p>
          <a:r>
            <a:rPr lang="en-US" sz="1800" dirty="0"/>
            <a:t>Identify knowledge, skills, values and attitudes</a:t>
          </a:r>
        </a:p>
      </dgm:t>
    </dgm:pt>
    <dgm:pt modelId="{B4312531-DBF5-4660-BE3B-5CAF84B92824}" type="parTrans" cxnId="{A8951A65-310E-4109-9EC8-1D24B7B6F801}">
      <dgm:prSet/>
      <dgm:spPr/>
      <dgm:t>
        <a:bodyPr/>
        <a:lstStyle/>
        <a:p>
          <a:endParaRPr lang="en-US"/>
        </a:p>
      </dgm:t>
    </dgm:pt>
    <dgm:pt modelId="{A9F9C7CB-5BAD-4378-957A-FB31831D7ED3}" type="sibTrans" cxnId="{A8951A65-310E-4109-9EC8-1D24B7B6F801}">
      <dgm:prSet/>
      <dgm:spPr/>
      <dgm:t>
        <a:bodyPr/>
        <a:lstStyle/>
        <a:p>
          <a:endParaRPr lang="en-US"/>
        </a:p>
      </dgm:t>
    </dgm:pt>
    <dgm:pt modelId="{FD75C5F0-237B-4025-B7C8-031DD129725F}" type="pres">
      <dgm:prSet presAssocID="{73BF06CC-1832-42BB-B93E-A3B5F2FCE9E1}" presName="Name0" presStyleCnt="0">
        <dgm:presLayoutVars>
          <dgm:dir/>
          <dgm:animLvl val="lvl"/>
          <dgm:resizeHandles val="exact"/>
        </dgm:presLayoutVars>
      </dgm:prSet>
      <dgm:spPr/>
    </dgm:pt>
    <dgm:pt modelId="{9AE5CFD5-9F55-4500-B5D0-23DD48E2C281}" type="pres">
      <dgm:prSet presAssocID="{2EF42DB7-58BB-46AF-B07D-AFC808D89D31}" presName="boxAndChildren" presStyleCnt="0"/>
      <dgm:spPr/>
    </dgm:pt>
    <dgm:pt modelId="{BC6A1CDF-701C-4D2E-AAE1-14275EF74976}" type="pres">
      <dgm:prSet presAssocID="{2EF42DB7-58BB-46AF-B07D-AFC808D89D31}" presName="parentTextBox" presStyleLbl="node1" presStyleIdx="0" presStyleCnt="3"/>
      <dgm:spPr/>
    </dgm:pt>
    <dgm:pt modelId="{8595E82F-CAF9-4871-9A42-52F61F0556F2}" type="pres">
      <dgm:prSet presAssocID="{2EF42DB7-58BB-46AF-B07D-AFC808D89D31}" presName="entireBox" presStyleLbl="node1" presStyleIdx="0" presStyleCnt="3"/>
      <dgm:spPr/>
    </dgm:pt>
    <dgm:pt modelId="{27452DEA-46A8-4361-9399-B43D4EA6C70A}" type="pres">
      <dgm:prSet presAssocID="{2EF42DB7-58BB-46AF-B07D-AFC808D89D31}" presName="descendantBox" presStyleCnt="0"/>
      <dgm:spPr/>
    </dgm:pt>
    <dgm:pt modelId="{4AAE63DA-3188-427D-AF2A-F55FE9A29B38}" type="pres">
      <dgm:prSet presAssocID="{8E743044-4167-4598-A86E-B7202020A88C}" presName="childTextBox" presStyleLbl="fgAccFollowNode1" presStyleIdx="0" presStyleCnt="7">
        <dgm:presLayoutVars>
          <dgm:bulletEnabled val="1"/>
        </dgm:presLayoutVars>
      </dgm:prSet>
      <dgm:spPr/>
    </dgm:pt>
    <dgm:pt modelId="{68A60E84-F6CB-4126-8AFA-78CEA0B04784}" type="pres">
      <dgm:prSet presAssocID="{00ABBFED-483E-444D-A21F-8C0BB142D898}" presName="childTextBox" presStyleLbl="fgAccFollowNode1" presStyleIdx="1" presStyleCnt="7">
        <dgm:presLayoutVars>
          <dgm:bulletEnabled val="1"/>
        </dgm:presLayoutVars>
      </dgm:prSet>
      <dgm:spPr/>
    </dgm:pt>
    <dgm:pt modelId="{C1B90C92-8104-40EE-A727-0D0382EF2A92}" type="pres">
      <dgm:prSet presAssocID="{DF7BCE46-97F6-4223-8C50-D0112992A134}" presName="childTextBox" presStyleLbl="fgAccFollowNode1" presStyleIdx="2" presStyleCnt="7">
        <dgm:presLayoutVars>
          <dgm:bulletEnabled val="1"/>
        </dgm:presLayoutVars>
      </dgm:prSet>
      <dgm:spPr/>
    </dgm:pt>
    <dgm:pt modelId="{3E0275D7-FA8D-4D2E-B312-A4DE57F36AB6}" type="pres">
      <dgm:prSet presAssocID="{2A6B143C-7E24-46B6-92B6-BD8002A06F98}" presName="sp" presStyleCnt="0"/>
      <dgm:spPr/>
    </dgm:pt>
    <dgm:pt modelId="{EAA9C997-2711-4983-A8FB-1B1A1E1ACC63}" type="pres">
      <dgm:prSet presAssocID="{A832BC5F-1F5F-4D5F-9F18-BF1BCD98A9FE}" presName="arrowAndChildren" presStyleCnt="0"/>
      <dgm:spPr/>
    </dgm:pt>
    <dgm:pt modelId="{CBCECBAD-321D-44CC-BEF0-62F21A16F153}" type="pres">
      <dgm:prSet presAssocID="{A832BC5F-1F5F-4D5F-9F18-BF1BCD98A9FE}" presName="parentTextArrow" presStyleLbl="node1" presStyleIdx="0" presStyleCnt="3"/>
      <dgm:spPr/>
    </dgm:pt>
    <dgm:pt modelId="{6F144D00-52F6-4B91-A0B1-5DDF85EEC0DE}" type="pres">
      <dgm:prSet presAssocID="{A832BC5F-1F5F-4D5F-9F18-BF1BCD98A9FE}" presName="arrow" presStyleLbl="node1" presStyleIdx="1" presStyleCnt="3" custLinFactNeighborX="0" custLinFactNeighborY="708"/>
      <dgm:spPr/>
    </dgm:pt>
    <dgm:pt modelId="{F0FE504C-79AB-4437-A0F6-982DE637A009}" type="pres">
      <dgm:prSet presAssocID="{A832BC5F-1F5F-4D5F-9F18-BF1BCD98A9FE}" presName="descendantArrow" presStyleCnt="0"/>
      <dgm:spPr/>
    </dgm:pt>
    <dgm:pt modelId="{8E8AA741-6A9D-4F2C-ABB2-AC8B8DC8E317}" type="pres">
      <dgm:prSet presAssocID="{480D7504-F281-40D4-B062-DF25478EB031}" presName="childTextArrow" presStyleLbl="fgAccFollowNode1" presStyleIdx="3" presStyleCnt="7">
        <dgm:presLayoutVars>
          <dgm:bulletEnabled val="1"/>
        </dgm:presLayoutVars>
      </dgm:prSet>
      <dgm:spPr/>
    </dgm:pt>
    <dgm:pt modelId="{0E139E3A-F521-464A-8A93-98E1B861541E}" type="pres">
      <dgm:prSet presAssocID="{5294A98C-3162-41B8-9BC2-14D8AABAF06D}" presName="childTextArrow" presStyleLbl="fgAccFollowNode1" presStyleIdx="4" presStyleCnt="7">
        <dgm:presLayoutVars>
          <dgm:bulletEnabled val="1"/>
        </dgm:presLayoutVars>
      </dgm:prSet>
      <dgm:spPr/>
    </dgm:pt>
    <dgm:pt modelId="{CBC4B907-06C2-4DFA-8987-19F660504C80}" type="pres">
      <dgm:prSet presAssocID="{FE825A15-9189-43A4-8FF4-F72B5835077A}" presName="sp" presStyleCnt="0"/>
      <dgm:spPr/>
    </dgm:pt>
    <dgm:pt modelId="{AD7DC50F-EA30-46B6-924B-E06CDE7AB051}" type="pres">
      <dgm:prSet presAssocID="{85425DC1-BFDA-4CBD-AF47-31C1BB669C83}" presName="arrowAndChildren" presStyleCnt="0"/>
      <dgm:spPr/>
    </dgm:pt>
    <dgm:pt modelId="{AD24CB27-B08F-4CEC-8A79-AAC6AA941340}" type="pres">
      <dgm:prSet presAssocID="{85425DC1-BFDA-4CBD-AF47-31C1BB669C83}" presName="parentTextArrow" presStyleLbl="node1" presStyleIdx="1" presStyleCnt="3"/>
      <dgm:spPr/>
    </dgm:pt>
    <dgm:pt modelId="{D7B0543B-ED60-4368-91F5-091D412B3DF6}" type="pres">
      <dgm:prSet presAssocID="{85425DC1-BFDA-4CBD-AF47-31C1BB669C83}" presName="arrow" presStyleLbl="node1" presStyleIdx="2" presStyleCnt="3"/>
      <dgm:spPr/>
    </dgm:pt>
    <dgm:pt modelId="{E2136307-0F8D-4B79-936E-C1688CE22C2C}" type="pres">
      <dgm:prSet presAssocID="{85425DC1-BFDA-4CBD-AF47-31C1BB669C83}" presName="descendantArrow" presStyleCnt="0"/>
      <dgm:spPr/>
    </dgm:pt>
    <dgm:pt modelId="{A15CAFE4-04BB-4AAD-905C-91A6AE2C733E}" type="pres">
      <dgm:prSet presAssocID="{DEF2F68C-8618-4157-9B06-0BFACE261F88}" presName="childTextArrow" presStyleLbl="fgAccFollowNode1" presStyleIdx="5" presStyleCnt="7">
        <dgm:presLayoutVars>
          <dgm:bulletEnabled val="1"/>
        </dgm:presLayoutVars>
      </dgm:prSet>
      <dgm:spPr/>
    </dgm:pt>
    <dgm:pt modelId="{24628BCC-F403-40B7-8064-58BE120BAFEB}" type="pres">
      <dgm:prSet presAssocID="{5CD0B931-4925-494F-A508-7757C9D5DD43}" presName="childTextArrow" presStyleLbl="fgAccFollowNode1" presStyleIdx="6" presStyleCnt="7">
        <dgm:presLayoutVars>
          <dgm:bulletEnabled val="1"/>
        </dgm:presLayoutVars>
      </dgm:prSet>
      <dgm:spPr/>
    </dgm:pt>
  </dgm:ptLst>
  <dgm:cxnLst>
    <dgm:cxn modelId="{919E7000-C1ED-4762-8A05-8B9EB8445E87}" srcId="{85425DC1-BFDA-4CBD-AF47-31C1BB669C83}" destId="{5CD0B931-4925-494F-A508-7757C9D5DD43}" srcOrd="1" destOrd="0" parTransId="{2A83BBA5-9206-4A3C-AE44-BEF925562869}" sibTransId="{3793C2D4-14D1-432D-B1DB-DC9B6B4960FA}"/>
    <dgm:cxn modelId="{1153CB0A-25A9-4440-B2DC-5D7485613CD9}" type="presOf" srcId="{DF7BCE46-97F6-4223-8C50-D0112992A134}" destId="{C1B90C92-8104-40EE-A727-0D0382EF2A92}" srcOrd="0" destOrd="0" presId="urn:microsoft.com/office/officeart/2005/8/layout/process4"/>
    <dgm:cxn modelId="{C4AD1812-4954-4C92-B52B-50601687FB34}" type="presOf" srcId="{2EF42DB7-58BB-46AF-B07D-AFC808D89D31}" destId="{8595E82F-CAF9-4871-9A42-52F61F0556F2}" srcOrd="1" destOrd="0" presId="urn:microsoft.com/office/officeart/2005/8/layout/process4"/>
    <dgm:cxn modelId="{C0224E21-87D5-4F51-B3CA-CF0AB0D95651}" type="presOf" srcId="{85425DC1-BFDA-4CBD-AF47-31C1BB669C83}" destId="{D7B0543B-ED60-4368-91F5-091D412B3DF6}" srcOrd="1" destOrd="0" presId="urn:microsoft.com/office/officeart/2005/8/layout/process4"/>
    <dgm:cxn modelId="{5C0FC221-7045-4496-B972-92B0DA1DC681}" type="presOf" srcId="{5CD0B931-4925-494F-A508-7757C9D5DD43}" destId="{24628BCC-F403-40B7-8064-58BE120BAFEB}" srcOrd="0" destOrd="0" presId="urn:microsoft.com/office/officeart/2005/8/layout/process4"/>
    <dgm:cxn modelId="{6F1EB52D-50A7-43F0-8ACB-15D9F4DAC1AB}" type="presOf" srcId="{2EF42DB7-58BB-46AF-B07D-AFC808D89D31}" destId="{BC6A1CDF-701C-4D2E-AAE1-14275EF74976}" srcOrd="0" destOrd="0" presId="urn:microsoft.com/office/officeart/2005/8/layout/process4"/>
    <dgm:cxn modelId="{04FC1534-3B01-4A31-A537-0330711CB872}" srcId="{2EF42DB7-58BB-46AF-B07D-AFC808D89D31}" destId="{00ABBFED-483E-444D-A21F-8C0BB142D898}" srcOrd="1" destOrd="0" parTransId="{AC102BEE-3823-486E-AA66-8B27368ACBEC}" sibTransId="{552192F0-C267-4AE8-96B0-F20D758FF51B}"/>
    <dgm:cxn modelId="{420B7D64-EBEA-43E1-873C-C099B456DC8B}" type="presOf" srcId="{DEF2F68C-8618-4157-9B06-0BFACE261F88}" destId="{A15CAFE4-04BB-4AAD-905C-91A6AE2C733E}" srcOrd="0" destOrd="0" presId="urn:microsoft.com/office/officeart/2005/8/layout/process4"/>
    <dgm:cxn modelId="{A8951A65-310E-4109-9EC8-1D24B7B6F801}" srcId="{2EF42DB7-58BB-46AF-B07D-AFC808D89D31}" destId="{DF7BCE46-97F6-4223-8C50-D0112992A134}" srcOrd="2" destOrd="0" parTransId="{B4312531-DBF5-4660-BE3B-5CAF84B92824}" sibTransId="{A9F9C7CB-5BAD-4378-957A-FB31831D7ED3}"/>
    <dgm:cxn modelId="{07872A69-706B-4446-9486-18016BFFBEF6}" type="presOf" srcId="{480D7504-F281-40D4-B062-DF25478EB031}" destId="{8E8AA741-6A9D-4F2C-ABB2-AC8B8DC8E317}" srcOrd="0" destOrd="0" presId="urn:microsoft.com/office/officeart/2005/8/layout/process4"/>
    <dgm:cxn modelId="{915E7A6E-39CE-494F-BFE5-C2572E8A9C0B}" srcId="{73BF06CC-1832-42BB-B93E-A3B5F2FCE9E1}" destId="{2EF42DB7-58BB-46AF-B07D-AFC808D89D31}" srcOrd="2" destOrd="0" parTransId="{06A7D325-B66A-4208-8A6E-957B85C23B35}" sibTransId="{10B8F65F-61E0-4E3D-98EE-466429B1DBEC}"/>
    <dgm:cxn modelId="{D1C2BD70-CFF1-496A-A442-C3E9616D235A}" srcId="{2EF42DB7-58BB-46AF-B07D-AFC808D89D31}" destId="{8E743044-4167-4598-A86E-B7202020A88C}" srcOrd="0" destOrd="0" parTransId="{D136E2AC-0094-4645-9FCB-BA903B1AF96E}" sibTransId="{61D48821-67F8-4A82-9D45-082286DEC23A}"/>
    <dgm:cxn modelId="{DC281171-BC36-4BFF-A8CF-E03B82DABBD0}" type="presOf" srcId="{A832BC5F-1F5F-4D5F-9F18-BF1BCD98A9FE}" destId="{CBCECBAD-321D-44CC-BEF0-62F21A16F153}" srcOrd="0" destOrd="0" presId="urn:microsoft.com/office/officeart/2005/8/layout/process4"/>
    <dgm:cxn modelId="{4A620579-0B84-4B9C-870B-B14324BFB26F}" type="presOf" srcId="{A832BC5F-1F5F-4D5F-9F18-BF1BCD98A9FE}" destId="{6F144D00-52F6-4B91-A0B1-5DDF85EEC0DE}" srcOrd="1" destOrd="0" presId="urn:microsoft.com/office/officeart/2005/8/layout/process4"/>
    <dgm:cxn modelId="{B6A8AF7B-0422-48DD-9B0A-2B1F28B8793E}" type="presOf" srcId="{85425DC1-BFDA-4CBD-AF47-31C1BB669C83}" destId="{AD24CB27-B08F-4CEC-8A79-AAC6AA941340}" srcOrd="0" destOrd="0" presId="urn:microsoft.com/office/officeart/2005/8/layout/process4"/>
    <dgm:cxn modelId="{7F1EBB82-B18C-44A5-947C-195EDC9E0483}" srcId="{A832BC5F-1F5F-4D5F-9F18-BF1BCD98A9FE}" destId="{480D7504-F281-40D4-B062-DF25478EB031}" srcOrd="0" destOrd="0" parTransId="{4AEEC8D3-CB9E-49CB-8C4A-5CEFE3EBE952}" sibTransId="{81A29CBD-3E7D-49A4-A8EE-352019238353}"/>
    <dgm:cxn modelId="{B984DB8A-AB34-46D2-AC1C-64F56144BF98}" type="presOf" srcId="{8E743044-4167-4598-A86E-B7202020A88C}" destId="{4AAE63DA-3188-427D-AF2A-F55FE9A29B38}" srcOrd="0" destOrd="0" presId="urn:microsoft.com/office/officeart/2005/8/layout/process4"/>
    <dgm:cxn modelId="{61337A8B-F4BE-4EF9-BE3B-41D9AB32F61C}" type="presOf" srcId="{73BF06CC-1832-42BB-B93E-A3B5F2FCE9E1}" destId="{FD75C5F0-237B-4025-B7C8-031DD129725F}" srcOrd="0" destOrd="0" presId="urn:microsoft.com/office/officeart/2005/8/layout/process4"/>
    <dgm:cxn modelId="{AD417695-B439-485C-857D-2112473F9633}" type="presOf" srcId="{00ABBFED-483E-444D-A21F-8C0BB142D898}" destId="{68A60E84-F6CB-4126-8AFA-78CEA0B04784}" srcOrd="0" destOrd="0" presId="urn:microsoft.com/office/officeart/2005/8/layout/process4"/>
    <dgm:cxn modelId="{76816A9D-B9A2-40F7-9CCE-5682737E9E90}" srcId="{A832BC5F-1F5F-4D5F-9F18-BF1BCD98A9FE}" destId="{5294A98C-3162-41B8-9BC2-14D8AABAF06D}" srcOrd="1" destOrd="0" parTransId="{E67F9D85-EB9A-481A-B350-5B88B5F08C0D}" sibTransId="{E14A4EA6-6FFB-418E-BB4F-87531FD0E242}"/>
    <dgm:cxn modelId="{46FEADA3-4DCF-41C5-8435-5369719705C3}" srcId="{73BF06CC-1832-42BB-B93E-A3B5F2FCE9E1}" destId="{A832BC5F-1F5F-4D5F-9F18-BF1BCD98A9FE}" srcOrd="1" destOrd="0" parTransId="{0B97AB62-5CA4-449A-8D87-AC3FBEF1D881}" sibTransId="{2A6B143C-7E24-46B6-92B6-BD8002A06F98}"/>
    <dgm:cxn modelId="{22CCD3B9-2862-4166-A49B-529B4EA742CA}" type="presOf" srcId="{5294A98C-3162-41B8-9BC2-14D8AABAF06D}" destId="{0E139E3A-F521-464A-8A93-98E1B861541E}" srcOrd="0" destOrd="0" presId="urn:microsoft.com/office/officeart/2005/8/layout/process4"/>
    <dgm:cxn modelId="{A30E87D2-225C-432D-8151-BB2402B23FE2}" srcId="{85425DC1-BFDA-4CBD-AF47-31C1BB669C83}" destId="{DEF2F68C-8618-4157-9B06-0BFACE261F88}" srcOrd="0" destOrd="0" parTransId="{E269EE43-6AE9-47FF-A09C-3E64624322CE}" sibTransId="{4F85B0B1-A34F-47F5-9390-7FA6B80BADDD}"/>
    <dgm:cxn modelId="{F88F5BDD-6B39-4372-9882-9485C5ED74EB}" srcId="{73BF06CC-1832-42BB-B93E-A3B5F2FCE9E1}" destId="{85425DC1-BFDA-4CBD-AF47-31C1BB669C83}" srcOrd="0" destOrd="0" parTransId="{81A17C72-57CD-4765-8169-C787A52FB59F}" sibTransId="{FE825A15-9189-43A4-8FF4-F72B5835077A}"/>
    <dgm:cxn modelId="{CD892B73-8303-4DE7-9DC6-1E3D297F0EA2}" type="presParOf" srcId="{FD75C5F0-237B-4025-B7C8-031DD129725F}" destId="{9AE5CFD5-9F55-4500-B5D0-23DD48E2C281}" srcOrd="0" destOrd="0" presId="urn:microsoft.com/office/officeart/2005/8/layout/process4"/>
    <dgm:cxn modelId="{123F61B2-BE25-499D-A6DA-5891B33736C2}" type="presParOf" srcId="{9AE5CFD5-9F55-4500-B5D0-23DD48E2C281}" destId="{BC6A1CDF-701C-4D2E-AAE1-14275EF74976}" srcOrd="0" destOrd="0" presId="urn:microsoft.com/office/officeart/2005/8/layout/process4"/>
    <dgm:cxn modelId="{1294792D-A2DD-4165-9CBF-360CC3C3DFB9}" type="presParOf" srcId="{9AE5CFD5-9F55-4500-B5D0-23DD48E2C281}" destId="{8595E82F-CAF9-4871-9A42-52F61F0556F2}" srcOrd="1" destOrd="0" presId="urn:microsoft.com/office/officeart/2005/8/layout/process4"/>
    <dgm:cxn modelId="{A61F6637-1552-4407-B4CD-5D81FBA58728}" type="presParOf" srcId="{9AE5CFD5-9F55-4500-B5D0-23DD48E2C281}" destId="{27452DEA-46A8-4361-9399-B43D4EA6C70A}" srcOrd="2" destOrd="0" presId="urn:microsoft.com/office/officeart/2005/8/layout/process4"/>
    <dgm:cxn modelId="{32E02A34-9BD3-4AF8-BA69-EA05E00DF45A}" type="presParOf" srcId="{27452DEA-46A8-4361-9399-B43D4EA6C70A}" destId="{4AAE63DA-3188-427D-AF2A-F55FE9A29B38}" srcOrd="0" destOrd="0" presId="urn:microsoft.com/office/officeart/2005/8/layout/process4"/>
    <dgm:cxn modelId="{8CC4AFAE-8C67-41FB-BE42-411C1FEFB525}" type="presParOf" srcId="{27452DEA-46A8-4361-9399-B43D4EA6C70A}" destId="{68A60E84-F6CB-4126-8AFA-78CEA0B04784}" srcOrd="1" destOrd="0" presId="urn:microsoft.com/office/officeart/2005/8/layout/process4"/>
    <dgm:cxn modelId="{CBD255AF-C0B5-4923-9FFA-CCF73EA9D266}" type="presParOf" srcId="{27452DEA-46A8-4361-9399-B43D4EA6C70A}" destId="{C1B90C92-8104-40EE-A727-0D0382EF2A92}" srcOrd="2" destOrd="0" presId="urn:microsoft.com/office/officeart/2005/8/layout/process4"/>
    <dgm:cxn modelId="{DA3A687A-A570-4FEA-9DC1-BC95E7D86D5D}" type="presParOf" srcId="{FD75C5F0-237B-4025-B7C8-031DD129725F}" destId="{3E0275D7-FA8D-4D2E-B312-A4DE57F36AB6}" srcOrd="1" destOrd="0" presId="urn:microsoft.com/office/officeart/2005/8/layout/process4"/>
    <dgm:cxn modelId="{29F8BD8C-3306-4DB6-8E4F-57B2E01BAA29}" type="presParOf" srcId="{FD75C5F0-237B-4025-B7C8-031DD129725F}" destId="{EAA9C997-2711-4983-A8FB-1B1A1E1ACC63}" srcOrd="2" destOrd="0" presId="urn:microsoft.com/office/officeart/2005/8/layout/process4"/>
    <dgm:cxn modelId="{EC51A18C-D30B-4D2D-B642-85CF239C098D}" type="presParOf" srcId="{EAA9C997-2711-4983-A8FB-1B1A1E1ACC63}" destId="{CBCECBAD-321D-44CC-BEF0-62F21A16F153}" srcOrd="0" destOrd="0" presId="urn:microsoft.com/office/officeart/2005/8/layout/process4"/>
    <dgm:cxn modelId="{5E1DACF9-8AD7-458F-9ADB-A82F25CB8D53}" type="presParOf" srcId="{EAA9C997-2711-4983-A8FB-1B1A1E1ACC63}" destId="{6F144D00-52F6-4B91-A0B1-5DDF85EEC0DE}" srcOrd="1" destOrd="0" presId="urn:microsoft.com/office/officeart/2005/8/layout/process4"/>
    <dgm:cxn modelId="{3643E737-6297-4207-A067-F16D7F36001F}" type="presParOf" srcId="{EAA9C997-2711-4983-A8FB-1B1A1E1ACC63}" destId="{F0FE504C-79AB-4437-A0F6-982DE637A009}" srcOrd="2" destOrd="0" presId="urn:microsoft.com/office/officeart/2005/8/layout/process4"/>
    <dgm:cxn modelId="{75EB0469-5604-45E5-9546-CE81775CFE6E}" type="presParOf" srcId="{F0FE504C-79AB-4437-A0F6-982DE637A009}" destId="{8E8AA741-6A9D-4F2C-ABB2-AC8B8DC8E317}" srcOrd="0" destOrd="0" presId="urn:microsoft.com/office/officeart/2005/8/layout/process4"/>
    <dgm:cxn modelId="{67EDD31B-34CB-4924-BE41-632BB4986722}" type="presParOf" srcId="{F0FE504C-79AB-4437-A0F6-982DE637A009}" destId="{0E139E3A-F521-464A-8A93-98E1B861541E}" srcOrd="1" destOrd="0" presId="urn:microsoft.com/office/officeart/2005/8/layout/process4"/>
    <dgm:cxn modelId="{77641D0C-104F-42C2-B777-5C2EBB6CE9F3}" type="presParOf" srcId="{FD75C5F0-237B-4025-B7C8-031DD129725F}" destId="{CBC4B907-06C2-4DFA-8987-19F660504C80}" srcOrd="3" destOrd="0" presId="urn:microsoft.com/office/officeart/2005/8/layout/process4"/>
    <dgm:cxn modelId="{4005C835-57BF-4479-942A-FCBF439CF22E}" type="presParOf" srcId="{FD75C5F0-237B-4025-B7C8-031DD129725F}" destId="{AD7DC50F-EA30-46B6-924B-E06CDE7AB051}" srcOrd="4" destOrd="0" presId="urn:microsoft.com/office/officeart/2005/8/layout/process4"/>
    <dgm:cxn modelId="{D4A60CE8-93E5-4381-A143-2C1C9BBB6B37}" type="presParOf" srcId="{AD7DC50F-EA30-46B6-924B-E06CDE7AB051}" destId="{AD24CB27-B08F-4CEC-8A79-AAC6AA941340}" srcOrd="0" destOrd="0" presId="urn:microsoft.com/office/officeart/2005/8/layout/process4"/>
    <dgm:cxn modelId="{A8400B3B-85EA-4FB6-AD1D-599DA4575A51}" type="presParOf" srcId="{AD7DC50F-EA30-46B6-924B-E06CDE7AB051}" destId="{D7B0543B-ED60-4368-91F5-091D412B3DF6}" srcOrd="1" destOrd="0" presId="urn:microsoft.com/office/officeart/2005/8/layout/process4"/>
    <dgm:cxn modelId="{6A5AE7C9-E8BE-4692-91C3-BF59E160AC9F}" type="presParOf" srcId="{AD7DC50F-EA30-46B6-924B-E06CDE7AB051}" destId="{E2136307-0F8D-4B79-936E-C1688CE22C2C}" srcOrd="2" destOrd="0" presId="urn:microsoft.com/office/officeart/2005/8/layout/process4"/>
    <dgm:cxn modelId="{3976068E-E2B4-4AD9-BA47-9552A95480D7}" type="presParOf" srcId="{E2136307-0F8D-4B79-936E-C1688CE22C2C}" destId="{A15CAFE4-04BB-4AAD-905C-91A6AE2C733E}" srcOrd="0" destOrd="0" presId="urn:microsoft.com/office/officeart/2005/8/layout/process4"/>
    <dgm:cxn modelId="{05535C68-BCAA-4BA0-8580-1FBBB2523873}" type="presParOf" srcId="{E2136307-0F8D-4B79-936E-C1688CE22C2C}" destId="{24628BCC-F403-40B7-8064-58BE120BAFEB}" srcOrd="1"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92505A03-0062-49CC-BAD2-8EC4007DD0DD}" type="doc">
      <dgm:prSet loTypeId="urn:microsoft.com/office/officeart/2005/8/layout/vList6" loCatId="list" qsTypeId="urn:microsoft.com/office/officeart/2005/8/quickstyle/simple2" qsCatId="simple" csTypeId="urn:microsoft.com/office/officeart/2005/8/colors/colorful4" csCatId="colorful" phldr="1"/>
      <dgm:spPr/>
      <dgm:t>
        <a:bodyPr/>
        <a:lstStyle/>
        <a:p>
          <a:endParaRPr lang="en-US"/>
        </a:p>
      </dgm:t>
    </dgm:pt>
    <dgm:pt modelId="{0F299CD9-924D-43C0-8012-E1D5123AC91F}">
      <dgm:prSet phldrT="[Text]"/>
      <dgm:spPr/>
      <dgm:t>
        <a:bodyPr/>
        <a:lstStyle/>
        <a:p>
          <a:r>
            <a:rPr lang="en-US" dirty="0"/>
            <a:t>Establish  training committee</a:t>
          </a:r>
        </a:p>
      </dgm:t>
    </dgm:pt>
    <dgm:pt modelId="{91F59010-17CE-4726-A3EF-F6EFB2F635F5}" type="parTrans" cxnId="{818CB81B-6FCC-4520-B3D6-2CAC49669850}">
      <dgm:prSet/>
      <dgm:spPr/>
      <dgm:t>
        <a:bodyPr/>
        <a:lstStyle/>
        <a:p>
          <a:endParaRPr lang="en-US"/>
        </a:p>
      </dgm:t>
    </dgm:pt>
    <dgm:pt modelId="{EC4A2B5D-30B9-4DF9-98D9-F434E5564CE4}" type="sibTrans" cxnId="{818CB81B-6FCC-4520-B3D6-2CAC49669850}">
      <dgm:prSet/>
      <dgm:spPr/>
      <dgm:t>
        <a:bodyPr/>
        <a:lstStyle/>
        <a:p>
          <a:endParaRPr lang="en-US"/>
        </a:p>
      </dgm:t>
    </dgm:pt>
    <dgm:pt modelId="{E1677AA7-B052-4E25-9BF8-81D32C105436}">
      <dgm:prSet phldrT="[Text]" custT="1"/>
      <dgm:spPr/>
      <dgm:t>
        <a:bodyPr anchor="ctr"/>
        <a:lstStyle/>
        <a:p>
          <a:r>
            <a:rPr lang="en-US" sz="1800" dirty="0"/>
            <a:t>All stakeholders to provide an input</a:t>
          </a:r>
        </a:p>
      </dgm:t>
    </dgm:pt>
    <dgm:pt modelId="{685C783C-7F7F-45D8-AE83-EB78A0E690F7}" type="parTrans" cxnId="{A991E0B5-C876-4CA9-9552-485D288CD5A9}">
      <dgm:prSet/>
      <dgm:spPr/>
      <dgm:t>
        <a:bodyPr/>
        <a:lstStyle/>
        <a:p>
          <a:endParaRPr lang="en-US"/>
        </a:p>
      </dgm:t>
    </dgm:pt>
    <dgm:pt modelId="{DE34EDD1-65F8-4F39-A94E-E3D57763CDFC}" type="sibTrans" cxnId="{A991E0B5-C876-4CA9-9552-485D288CD5A9}">
      <dgm:prSet/>
      <dgm:spPr/>
      <dgm:t>
        <a:bodyPr/>
        <a:lstStyle/>
        <a:p>
          <a:endParaRPr lang="en-US"/>
        </a:p>
      </dgm:t>
    </dgm:pt>
    <dgm:pt modelId="{970FF810-38E3-4C21-B375-11AEEA1DEB89}">
      <dgm:prSet phldrT="[Text]"/>
      <dgm:spPr/>
      <dgm:t>
        <a:bodyPr/>
        <a:lstStyle/>
        <a:p>
          <a:r>
            <a:rPr lang="en-US" dirty="0"/>
            <a:t>Collect information</a:t>
          </a:r>
        </a:p>
      </dgm:t>
    </dgm:pt>
    <dgm:pt modelId="{C11CEAD6-5F9A-4FA2-9224-9D96D5C681E3}" type="parTrans" cxnId="{283BB72A-E38A-4229-AA8D-0500BFC45681}">
      <dgm:prSet/>
      <dgm:spPr/>
      <dgm:t>
        <a:bodyPr/>
        <a:lstStyle/>
        <a:p>
          <a:endParaRPr lang="en-US"/>
        </a:p>
      </dgm:t>
    </dgm:pt>
    <dgm:pt modelId="{C53AE537-190D-4816-914E-F732C9808361}" type="sibTrans" cxnId="{283BB72A-E38A-4229-AA8D-0500BFC45681}">
      <dgm:prSet/>
      <dgm:spPr/>
      <dgm:t>
        <a:bodyPr/>
        <a:lstStyle/>
        <a:p>
          <a:endParaRPr lang="en-US"/>
        </a:p>
      </dgm:t>
    </dgm:pt>
    <dgm:pt modelId="{EA1E738E-EC76-4A41-BE31-69D64ABDD0A0}">
      <dgm:prSet phldrT="[Text]" custT="1"/>
      <dgm:spPr/>
      <dgm:t>
        <a:bodyPr anchor="ctr"/>
        <a:lstStyle/>
        <a:p>
          <a:r>
            <a:rPr lang="en-US" sz="1800" dirty="0"/>
            <a:t>Various methods to collect information on current skills and skills required</a:t>
          </a:r>
        </a:p>
      </dgm:t>
    </dgm:pt>
    <dgm:pt modelId="{965C5997-AFC0-4E05-B7AC-8534E6520516}" type="parTrans" cxnId="{5C6501F9-CDF6-4EA8-8A73-54977FE7AF77}">
      <dgm:prSet/>
      <dgm:spPr/>
      <dgm:t>
        <a:bodyPr/>
        <a:lstStyle/>
        <a:p>
          <a:endParaRPr lang="en-US"/>
        </a:p>
      </dgm:t>
    </dgm:pt>
    <dgm:pt modelId="{D8B20515-2F38-4E54-81C4-F49C388820C2}" type="sibTrans" cxnId="{5C6501F9-CDF6-4EA8-8A73-54977FE7AF77}">
      <dgm:prSet/>
      <dgm:spPr/>
      <dgm:t>
        <a:bodyPr/>
        <a:lstStyle/>
        <a:p>
          <a:endParaRPr lang="en-US"/>
        </a:p>
      </dgm:t>
    </dgm:pt>
    <dgm:pt modelId="{699FFFC8-82D1-4939-AD7D-0351B8962C8E}">
      <dgm:prSet/>
      <dgm:spPr/>
      <dgm:t>
        <a:bodyPr/>
        <a:lstStyle/>
        <a:p>
          <a:r>
            <a:rPr lang="en-US" dirty="0"/>
            <a:t>Organise the data</a:t>
          </a:r>
        </a:p>
      </dgm:t>
    </dgm:pt>
    <dgm:pt modelId="{999A2EEE-CF56-4847-B561-FDE200B4461D}" type="parTrans" cxnId="{8F58E296-602E-4648-98BE-D1CDF0417851}">
      <dgm:prSet/>
      <dgm:spPr/>
      <dgm:t>
        <a:bodyPr/>
        <a:lstStyle/>
        <a:p>
          <a:endParaRPr lang="en-US"/>
        </a:p>
      </dgm:t>
    </dgm:pt>
    <dgm:pt modelId="{EB7799DA-A912-4EFC-91EE-31D9E77AA21B}" type="sibTrans" cxnId="{8F58E296-602E-4648-98BE-D1CDF0417851}">
      <dgm:prSet/>
      <dgm:spPr/>
      <dgm:t>
        <a:bodyPr/>
        <a:lstStyle/>
        <a:p>
          <a:endParaRPr lang="en-US"/>
        </a:p>
      </dgm:t>
    </dgm:pt>
    <dgm:pt modelId="{75825446-DC7E-448E-B326-CB6F02EC5B40}">
      <dgm:prSet custT="1"/>
      <dgm:spPr/>
      <dgm:t>
        <a:bodyPr/>
        <a:lstStyle/>
        <a:p>
          <a:r>
            <a:rPr lang="en-US" sz="1800" dirty="0"/>
            <a:t>Data  is </a:t>
          </a:r>
          <a:r>
            <a:rPr lang="en-US" sz="1800" dirty="0" err="1"/>
            <a:t>organised</a:t>
          </a:r>
          <a:r>
            <a:rPr lang="en-US" sz="1800" dirty="0"/>
            <a:t> in a format that assists organisation to identify and </a:t>
          </a:r>
          <a:r>
            <a:rPr lang="en-US" sz="1800" dirty="0" err="1"/>
            <a:t>prioritise</a:t>
          </a:r>
          <a:r>
            <a:rPr lang="en-US" sz="1800" dirty="0"/>
            <a:t> training interventions</a:t>
          </a:r>
        </a:p>
      </dgm:t>
    </dgm:pt>
    <dgm:pt modelId="{D56196C7-37F8-414C-8464-A312D1F8FF67}" type="parTrans" cxnId="{768A336A-DA1C-4407-974F-220C98F020D9}">
      <dgm:prSet/>
      <dgm:spPr/>
      <dgm:t>
        <a:bodyPr/>
        <a:lstStyle/>
        <a:p>
          <a:endParaRPr lang="en-US"/>
        </a:p>
      </dgm:t>
    </dgm:pt>
    <dgm:pt modelId="{0492B2E2-1F83-4B54-ADF2-E3869D2B457E}" type="sibTrans" cxnId="{768A336A-DA1C-4407-974F-220C98F020D9}">
      <dgm:prSet/>
      <dgm:spPr/>
      <dgm:t>
        <a:bodyPr/>
        <a:lstStyle/>
        <a:p>
          <a:endParaRPr lang="en-US"/>
        </a:p>
      </dgm:t>
    </dgm:pt>
    <dgm:pt modelId="{8BDC8A10-C50D-4B0E-B199-3D620F38046D}">
      <dgm:prSet/>
      <dgm:spPr/>
      <dgm:t>
        <a:bodyPr/>
        <a:lstStyle/>
        <a:p>
          <a:r>
            <a:rPr lang="en-US"/>
            <a:t>Analyse the data</a:t>
          </a:r>
        </a:p>
      </dgm:t>
    </dgm:pt>
    <dgm:pt modelId="{9138F417-2200-4518-8065-788508419587}" type="parTrans" cxnId="{07B06E22-F358-400F-B252-5FCAADA77342}">
      <dgm:prSet/>
      <dgm:spPr/>
      <dgm:t>
        <a:bodyPr/>
        <a:lstStyle/>
        <a:p>
          <a:endParaRPr lang="en-US"/>
        </a:p>
      </dgm:t>
    </dgm:pt>
    <dgm:pt modelId="{A14876CB-110D-481A-872F-37BBBEF8CC79}" type="sibTrans" cxnId="{07B06E22-F358-400F-B252-5FCAADA77342}">
      <dgm:prSet/>
      <dgm:spPr/>
      <dgm:t>
        <a:bodyPr/>
        <a:lstStyle/>
        <a:p>
          <a:endParaRPr lang="en-US"/>
        </a:p>
      </dgm:t>
    </dgm:pt>
    <dgm:pt modelId="{7AF40E24-2055-4533-ACAD-42C70AD4AD11}">
      <dgm:prSet custT="1"/>
      <dgm:spPr/>
      <dgm:t>
        <a:bodyPr/>
        <a:lstStyle/>
        <a:p>
          <a:r>
            <a:rPr lang="en-US" sz="1800" dirty="0"/>
            <a:t>Compare  data to relevant standards or criteria to determine skills gap.</a:t>
          </a:r>
        </a:p>
      </dgm:t>
    </dgm:pt>
    <dgm:pt modelId="{F3AF43D9-A386-4510-83BA-096047919E45}" type="parTrans" cxnId="{244D90FE-E94D-4B51-A81A-58F5CA75DEB2}">
      <dgm:prSet/>
      <dgm:spPr/>
      <dgm:t>
        <a:bodyPr/>
        <a:lstStyle/>
        <a:p>
          <a:endParaRPr lang="en-US"/>
        </a:p>
      </dgm:t>
    </dgm:pt>
    <dgm:pt modelId="{D6684796-59C6-41F1-8274-92DB2B066462}" type="sibTrans" cxnId="{244D90FE-E94D-4B51-A81A-58F5CA75DEB2}">
      <dgm:prSet/>
      <dgm:spPr/>
      <dgm:t>
        <a:bodyPr/>
        <a:lstStyle/>
        <a:p>
          <a:endParaRPr lang="en-US"/>
        </a:p>
      </dgm:t>
    </dgm:pt>
    <dgm:pt modelId="{6BB9C12A-D75A-4920-89DB-D832944AEEE7}">
      <dgm:prSet custT="1"/>
      <dgm:spPr/>
      <dgm:t>
        <a:bodyPr/>
        <a:lstStyle/>
        <a:p>
          <a:r>
            <a:rPr lang="en-US" sz="1800" dirty="0"/>
            <a:t>Draw conclusions</a:t>
          </a:r>
        </a:p>
      </dgm:t>
    </dgm:pt>
    <dgm:pt modelId="{80D2120C-0DE5-4D74-A006-FA6454E46614}" type="parTrans" cxnId="{BF8EA878-9DE5-47C2-A5DC-1B973FDFAC0C}">
      <dgm:prSet/>
      <dgm:spPr/>
      <dgm:t>
        <a:bodyPr/>
        <a:lstStyle/>
        <a:p>
          <a:endParaRPr lang="en-US"/>
        </a:p>
      </dgm:t>
    </dgm:pt>
    <dgm:pt modelId="{350304DF-CEFF-4EBF-9417-C320F7323398}" type="sibTrans" cxnId="{BF8EA878-9DE5-47C2-A5DC-1B973FDFAC0C}">
      <dgm:prSet/>
      <dgm:spPr/>
      <dgm:t>
        <a:bodyPr/>
        <a:lstStyle/>
        <a:p>
          <a:endParaRPr lang="en-US"/>
        </a:p>
      </dgm:t>
    </dgm:pt>
    <dgm:pt modelId="{6E20E3B7-7CFC-4B0C-8617-B949F9F83E71}" type="pres">
      <dgm:prSet presAssocID="{92505A03-0062-49CC-BAD2-8EC4007DD0DD}" presName="Name0" presStyleCnt="0">
        <dgm:presLayoutVars>
          <dgm:dir/>
          <dgm:animLvl val="lvl"/>
          <dgm:resizeHandles/>
        </dgm:presLayoutVars>
      </dgm:prSet>
      <dgm:spPr/>
    </dgm:pt>
    <dgm:pt modelId="{1DF6E9BE-FD3E-4D1D-BA55-B118C441AAAE}" type="pres">
      <dgm:prSet presAssocID="{0F299CD9-924D-43C0-8012-E1D5123AC91F}" presName="linNode" presStyleCnt="0"/>
      <dgm:spPr/>
    </dgm:pt>
    <dgm:pt modelId="{6C3EEAB5-3073-4D05-93A5-16C32D827776}" type="pres">
      <dgm:prSet presAssocID="{0F299CD9-924D-43C0-8012-E1D5123AC91F}" presName="parentShp" presStyleLbl="node1" presStyleIdx="0" presStyleCnt="4" custScaleX="82645" custScaleY="82645">
        <dgm:presLayoutVars>
          <dgm:bulletEnabled val="1"/>
        </dgm:presLayoutVars>
      </dgm:prSet>
      <dgm:spPr/>
    </dgm:pt>
    <dgm:pt modelId="{BADB7AC0-059C-47C5-A1CA-6E6626C8B6FB}" type="pres">
      <dgm:prSet presAssocID="{0F299CD9-924D-43C0-8012-E1D5123AC91F}" presName="childShp" presStyleLbl="bgAccFollowNode1" presStyleIdx="0" presStyleCnt="4" custScaleX="110000" custScaleY="110000">
        <dgm:presLayoutVars>
          <dgm:bulletEnabled val="1"/>
        </dgm:presLayoutVars>
      </dgm:prSet>
      <dgm:spPr/>
    </dgm:pt>
    <dgm:pt modelId="{6F3C8E2E-529A-452D-8FC7-7F2F3705857F}" type="pres">
      <dgm:prSet presAssocID="{EC4A2B5D-30B9-4DF9-98D9-F434E5564CE4}" presName="spacing" presStyleCnt="0"/>
      <dgm:spPr/>
    </dgm:pt>
    <dgm:pt modelId="{00F71993-8383-4D3A-8775-B63753C5B394}" type="pres">
      <dgm:prSet presAssocID="{970FF810-38E3-4C21-B375-11AEEA1DEB89}" presName="linNode" presStyleCnt="0"/>
      <dgm:spPr/>
    </dgm:pt>
    <dgm:pt modelId="{A21BA5F7-FFAF-4183-B7FD-1BF2CE566D2E}" type="pres">
      <dgm:prSet presAssocID="{970FF810-38E3-4C21-B375-11AEEA1DEB89}" presName="parentShp" presStyleLbl="node1" presStyleIdx="1" presStyleCnt="4" custScaleX="82645" custScaleY="82645">
        <dgm:presLayoutVars>
          <dgm:bulletEnabled val="1"/>
        </dgm:presLayoutVars>
      </dgm:prSet>
      <dgm:spPr/>
    </dgm:pt>
    <dgm:pt modelId="{4190A894-B769-4749-A7C4-474EEBEB54E5}" type="pres">
      <dgm:prSet presAssocID="{970FF810-38E3-4C21-B375-11AEEA1DEB89}" presName="childShp" presStyleLbl="bgAccFollowNode1" presStyleIdx="1" presStyleCnt="4" custScaleX="110000" custScaleY="110000">
        <dgm:presLayoutVars>
          <dgm:bulletEnabled val="1"/>
        </dgm:presLayoutVars>
      </dgm:prSet>
      <dgm:spPr/>
    </dgm:pt>
    <dgm:pt modelId="{E919B5BC-5EB8-4878-BE64-0C2DFFE421E1}" type="pres">
      <dgm:prSet presAssocID="{C53AE537-190D-4816-914E-F732C9808361}" presName="spacing" presStyleCnt="0"/>
      <dgm:spPr/>
    </dgm:pt>
    <dgm:pt modelId="{7412065C-C3ED-4253-A1CE-A6C681710F44}" type="pres">
      <dgm:prSet presAssocID="{699FFFC8-82D1-4939-AD7D-0351B8962C8E}" presName="linNode" presStyleCnt="0"/>
      <dgm:spPr/>
    </dgm:pt>
    <dgm:pt modelId="{0BDC8195-8A1B-433C-AF90-8194983A9044}" type="pres">
      <dgm:prSet presAssocID="{699FFFC8-82D1-4939-AD7D-0351B8962C8E}" presName="parentShp" presStyleLbl="node1" presStyleIdx="2" presStyleCnt="4" custScaleX="82645" custScaleY="82645">
        <dgm:presLayoutVars>
          <dgm:bulletEnabled val="1"/>
        </dgm:presLayoutVars>
      </dgm:prSet>
      <dgm:spPr/>
    </dgm:pt>
    <dgm:pt modelId="{5B56920A-D4BF-4B0F-9E1B-6760918B2E5A}" type="pres">
      <dgm:prSet presAssocID="{699FFFC8-82D1-4939-AD7D-0351B8962C8E}" presName="childShp" presStyleLbl="bgAccFollowNode1" presStyleIdx="2" presStyleCnt="4" custScaleX="110000" custScaleY="110000">
        <dgm:presLayoutVars>
          <dgm:bulletEnabled val="1"/>
        </dgm:presLayoutVars>
      </dgm:prSet>
      <dgm:spPr/>
    </dgm:pt>
    <dgm:pt modelId="{5FA149DC-BD4D-493D-9EDB-938B1884494F}" type="pres">
      <dgm:prSet presAssocID="{EB7799DA-A912-4EFC-91EE-31D9E77AA21B}" presName="spacing" presStyleCnt="0"/>
      <dgm:spPr/>
    </dgm:pt>
    <dgm:pt modelId="{24A4D9A6-7EEF-4417-BCDD-D446D5C6A256}" type="pres">
      <dgm:prSet presAssocID="{8BDC8A10-C50D-4B0E-B199-3D620F38046D}" presName="linNode" presStyleCnt="0"/>
      <dgm:spPr/>
    </dgm:pt>
    <dgm:pt modelId="{157F12E8-D4D7-4B58-A16E-2E3D41FDE1DD}" type="pres">
      <dgm:prSet presAssocID="{8BDC8A10-C50D-4B0E-B199-3D620F38046D}" presName="parentShp" presStyleLbl="node1" presStyleIdx="3" presStyleCnt="4" custScaleX="90909" custScaleY="90909">
        <dgm:presLayoutVars>
          <dgm:bulletEnabled val="1"/>
        </dgm:presLayoutVars>
      </dgm:prSet>
      <dgm:spPr/>
    </dgm:pt>
    <dgm:pt modelId="{421D966D-B774-4652-ABA8-F0AE120D8F4F}" type="pres">
      <dgm:prSet presAssocID="{8BDC8A10-C50D-4B0E-B199-3D620F38046D}" presName="childShp" presStyleLbl="bgAccFollowNode1" presStyleIdx="3" presStyleCnt="4" custScaleX="110000" custScaleY="110000">
        <dgm:presLayoutVars>
          <dgm:bulletEnabled val="1"/>
        </dgm:presLayoutVars>
      </dgm:prSet>
      <dgm:spPr/>
    </dgm:pt>
  </dgm:ptLst>
  <dgm:cxnLst>
    <dgm:cxn modelId="{818CB81B-6FCC-4520-B3D6-2CAC49669850}" srcId="{92505A03-0062-49CC-BAD2-8EC4007DD0DD}" destId="{0F299CD9-924D-43C0-8012-E1D5123AC91F}" srcOrd="0" destOrd="0" parTransId="{91F59010-17CE-4726-A3EF-F6EFB2F635F5}" sibTransId="{EC4A2B5D-30B9-4DF9-98D9-F434E5564CE4}"/>
    <dgm:cxn modelId="{07B06E22-F358-400F-B252-5FCAADA77342}" srcId="{92505A03-0062-49CC-BAD2-8EC4007DD0DD}" destId="{8BDC8A10-C50D-4B0E-B199-3D620F38046D}" srcOrd="3" destOrd="0" parTransId="{9138F417-2200-4518-8065-788508419587}" sibTransId="{A14876CB-110D-481A-872F-37BBBEF8CC79}"/>
    <dgm:cxn modelId="{283BB72A-E38A-4229-AA8D-0500BFC45681}" srcId="{92505A03-0062-49CC-BAD2-8EC4007DD0DD}" destId="{970FF810-38E3-4C21-B375-11AEEA1DEB89}" srcOrd="1" destOrd="0" parTransId="{C11CEAD6-5F9A-4FA2-9224-9D96D5C681E3}" sibTransId="{C53AE537-190D-4816-914E-F732C9808361}"/>
    <dgm:cxn modelId="{02D85932-05A9-43C9-965B-F6BA4FB8FC96}" type="presOf" srcId="{6BB9C12A-D75A-4920-89DB-D832944AEEE7}" destId="{421D966D-B774-4652-ABA8-F0AE120D8F4F}" srcOrd="0" destOrd="1" presId="urn:microsoft.com/office/officeart/2005/8/layout/vList6"/>
    <dgm:cxn modelId="{BB25FA49-8DC0-4A7A-BBA4-F16324124310}" type="presOf" srcId="{E1677AA7-B052-4E25-9BF8-81D32C105436}" destId="{BADB7AC0-059C-47C5-A1CA-6E6626C8B6FB}" srcOrd="0" destOrd="0" presId="urn:microsoft.com/office/officeart/2005/8/layout/vList6"/>
    <dgm:cxn modelId="{768A336A-DA1C-4407-974F-220C98F020D9}" srcId="{699FFFC8-82D1-4939-AD7D-0351B8962C8E}" destId="{75825446-DC7E-448E-B326-CB6F02EC5B40}" srcOrd="0" destOrd="0" parTransId="{D56196C7-37F8-414C-8464-A312D1F8FF67}" sibTransId="{0492B2E2-1F83-4B54-ADF2-E3869D2B457E}"/>
    <dgm:cxn modelId="{AFF4F475-108D-4E75-9BB1-733E49CE46B7}" type="presOf" srcId="{699FFFC8-82D1-4939-AD7D-0351B8962C8E}" destId="{0BDC8195-8A1B-433C-AF90-8194983A9044}" srcOrd="0" destOrd="0" presId="urn:microsoft.com/office/officeart/2005/8/layout/vList6"/>
    <dgm:cxn modelId="{BF8EA878-9DE5-47C2-A5DC-1B973FDFAC0C}" srcId="{8BDC8A10-C50D-4B0E-B199-3D620F38046D}" destId="{6BB9C12A-D75A-4920-89DB-D832944AEEE7}" srcOrd="1" destOrd="0" parTransId="{80D2120C-0DE5-4D74-A006-FA6454E46614}" sibTransId="{350304DF-CEFF-4EBF-9417-C320F7323398}"/>
    <dgm:cxn modelId="{81F51482-A655-472E-82DB-74020A17F841}" type="presOf" srcId="{970FF810-38E3-4C21-B375-11AEEA1DEB89}" destId="{A21BA5F7-FFAF-4183-B7FD-1BF2CE566D2E}" srcOrd="0" destOrd="0" presId="urn:microsoft.com/office/officeart/2005/8/layout/vList6"/>
    <dgm:cxn modelId="{8F58E296-602E-4648-98BE-D1CDF0417851}" srcId="{92505A03-0062-49CC-BAD2-8EC4007DD0DD}" destId="{699FFFC8-82D1-4939-AD7D-0351B8962C8E}" srcOrd="2" destOrd="0" parTransId="{999A2EEE-CF56-4847-B561-FDE200B4461D}" sibTransId="{EB7799DA-A912-4EFC-91EE-31D9E77AA21B}"/>
    <dgm:cxn modelId="{ACFAE9A9-5E2E-405C-8A44-938D2F56082E}" type="presOf" srcId="{8BDC8A10-C50D-4B0E-B199-3D620F38046D}" destId="{157F12E8-D4D7-4B58-A16E-2E3D41FDE1DD}" srcOrd="0" destOrd="0" presId="urn:microsoft.com/office/officeart/2005/8/layout/vList6"/>
    <dgm:cxn modelId="{6B356AB5-0737-49BE-A926-BF9C15E1AB2C}" type="presOf" srcId="{0F299CD9-924D-43C0-8012-E1D5123AC91F}" destId="{6C3EEAB5-3073-4D05-93A5-16C32D827776}" srcOrd="0" destOrd="0" presId="urn:microsoft.com/office/officeart/2005/8/layout/vList6"/>
    <dgm:cxn modelId="{A991E0B5-C876-4CA9-9552-485D288CD5A9}" srcId="{0F299CD9-924D-43C0-8012-E1D5123AC91F}" destId="{E1677AA7-B052-4E25-9BF8-81D32C105436}" srcOrd="0" destOrd="0" parTransId="{685C783C-7F7F-45D8-AE83-EB78A0E690F7}" sibTransId="{DE34EDD1-65F8-4F39-A94E-E3D57763CDFC}"/>
    <dgm:cxn modelId="{06106EB7-1927-47E0-8C18-18DF0E95E415}" type="presOf" srcId="{7AF40E24-2055-4533-ACAD-42C70AD4AD11}" destId="{421D966D-B774-4652-ABA8-F0AE120D8F4F}" srcOrd="0" destOrd="0" presId="urn:microsoft.com/office/officeart/2005/8/layout/vList6"/>
    <dgm:cxn modelId="{307A17C2-5138-416E-B71A-B8D6E24B65A5}" type="presOf" srcId="{75825446-DC7E-448E-B326-CB6F02EC5B40}" destId="{5B56920A-D4BF-4B0F-9E1B-6760918B2E5A}" srcOrd="0" destOrd="0" presId="urn:microsoft.com/office/officeart/2005/8/layout/vList6"/>
    <dgm:cxn modelId="{5A941ECD-5D94-4F9E-AFB5-366FE01D547D}" type="presOf" srcId="{92505A03-0062-49CC-BAD2-8EC4007DD0DD}" destId="{6E20E3B7-7CFC-4B0C-8617-B949F9F83E71}" srcOrd="0" destOrd="0" presId="urn:microsoft.com/office/officeart/2005/8/layout/vList6"/>
    <dgm:cxn modelId="{CE7152E4-4B51-44E1-A288-189C5AC59220}" type="presOf" srcId="{EA1E738E-EC76-4A41-BE31-69D64ABDD0A0}" destId="{4190A894-B769-4749-A7C4-474EEBEB54E5}" srcOrd="0" destOrd="0" presId="urn:microsoft.com/office/officeart/2005/8/layout/vList6"/>
    <dgm:cxn modelId="{5C6501F9-CDF6-4EA8-8A73-54977FE7AF77}" srcId="{970FF810-38E3-4C21-B375-11AEEA1DEB89}" destId="{EA1E738E-EC76-4A41-BE31-69D64ABDD0A0}" srcOrd="0" destOrd="0" parTransId="{965C5997-AFC0-4E05-B7AC-8534E6520516}" sibTransId="{D8B20515-2F38-4E54-81C4-F49C388820C2}"/>
    <dgm:cxn modelId="{244D90FE-E94D-4B51-A81A-58F5CA75DEB2}" srcId="{8BDC8A10-C50D-4B0E-B199-3D620F38046D}" destId="{7AF40E24-2055-4533-ACAD-42C70AD4AD11}" srcOrd="0" destOrd="0" parTransId="{F3AF43D9-A386-4510-83BA-096047919E45}" sibTransId="{D6684796-59C6-41F1-8274-92DB2B066462}"/>
    <dgm:cxn modelId="{7338BCEA-D8CF-45AA-B590-21BBFD29951D}" type="presParOf" srcId="{6E20E3B7-7CFC-4B0C-8617-B949F9F83E71}" destId="{1DF6E9BE-FD3E-4D1D-BA55-B118C441AAAE}" srcOrd="0" destOrd="0" presId="urn:microsoft.com/office/officeart/2005/8/layout/vList6"/>
    <dgm:cxn modelId="{3545069E-052F-4CE0-8DE4-7349C59F7C75}" type="presParOf" srcId="{1DF6E9BE-FD3E-4D1D-BA55-B118C441AAAE}" destId="{6C3EEAB5-3073-4D05-93A5-16C32D827776}" srcOrd="0" destOrd="0" presId="urn:microsoft.com/office/officeart/2005/8/layout/vList6"/>
    <dgm:cxn modelId="{65962138-E189-45EA-B089-4332A1DB32FF}" type="presParOf" srcId="{1DF6E9BE-FD3E-4D1D-BA55-B118C441AAAE}" destId="{BADB7AC0-059C-47C5-A1CA-6E6626C8B6FB}" srcOrd="1" destOrd="0" presId="urn:microsoft.com/office/officeart/2005/8/layout/vList6"/>
    <dgm:cxn modelId="{3CA43AE9-16E5-4265-92AA-2D23339CB33F}" type="presParOf" srcId="{6E20E3B7-7CFC-4B0C-8617-B949F9F83E71}" destId="{6F3C8E2E-529A-452D-8FC7-7F2F3705857F}" srcOrd="1" destOrd="0" presId="urn:microsoft.com/office/officeart/2005/8/layout/vList6"/>
    <dgm:cxn modelId="{F294E1CE-FD8E-44D5-A73F-5D77137C40F2}" type="presParOf" srcId="{6E20E3B7-7CFC-4B0C-8617-B949F9F83E71}" destId="{00F71993-8383-4D3A-8775-B63753C5B394}" srcOrd="2" destOrd="0" presId="urn:microsoft.com/office/officeart/2005/8/layout/vList6"/>
    <dgm:cxn modelId="{1025F6EE-04A7-4811-B2D0-172FD4C0B5F7}" type="presParOf" srcId="{00F71993-8383-4D3A-8775-B63753C5B394}" destId="{A21BA5F7-FFAF-4183-B7FD-1BF2CE566D2E}" srcOrd="0" destOrd="0" presId="urn:microsoft.com/office/officeart/2005/8/layout/vList6"/>
    <dgm:cxn modelId="{B5B22226-598A-42D5-8242-912AB52A4E9A}" type="presParOf" srcId="{00F71993-8383-4D3A-8775-B63753C5B394}" destId="{4190A894-B769-4749-A7C4-474EEBEB54E5}" srcOrd="1" destOrd="0" presId="urn:microsoft.com/office/officeart/2005/8/layout/vList6"/>
    <dgm:cxn modelId="{A7EBC100-4178-4B7C-AA77-E9DDFBAA332A}" type="presParOf" srcId="{6E20E3B7-7CFC-4B0C-8617-B949F9F83E71}" destId="{E919B5BC-5EB8-4878-BE64-0C2DFFE421E1}" srcOrd="3" destOrd="0" presId="urn:microsoft.com/office/officeart/2005/8/layout/vList6"/>
    <dgm:cxn modelId="{9BC8B583-8C9F-468E-BB51-54F3149A1C09}" type="presParOf" srcId="{6E20E3B7-7CFC-4B0C-8617-B949F9F83E71}" destId="{7412065C-C3ED-4253-A1CE-A6C681710F44}" srcOrd="4" destOrd="0" presId="urn:microsoft.com/office/officeart/2005/8/layout/vList6"/>
    <dgm:cxn modelId="{083DAA71-387B-4D3B-87F8-F1972C3075D9}" type="presParOf" srcId="{7412065C-C3ED-4253-A1CE-A6C681710F44}" destId="{0BDC8195-8A1B-433C-AF90-8194983A9044}" srcOrd="0" destOrd="0" presId="urn:microsoft.com/office/officeart/2005/8/layout/vList6"/>
    <dgm:cxn modelId="{FB91754A-FC30-48C7-92DD-2F37F97D7BE5}" type="presParOf" srcId="{7412065C-C3ED-4253-A1CE-A6C681710F44}" destId="{5B56920A-D4BF-4B0F-9E1B-6760918B2E5A}" srcOrd="1" destOrd="0" presId="urn:microsoft.com/office/officeart/2005/8/layout/vList6"/>
    <dgm:cxn modelId="{369D1464-9E55-47C4-8BA6-DA6EF3742258}" type="presParOf" srcId="{6E20E3B7-7CFC-4B0C-8617-B949F9F83E71}" destId="{5FA149DC-BD4D-493D-9EDB-938B1884494F}" srcOrd="5" destOrd="0" presId="urn:microsoft.com/office/officeart/2005/8/layout/vList6"/>
    <dgm:cxn modelId="{6EEE4E7B-C6D8-4AD5-84EB-02679CEDBA3E}" type="presParOf" srcId="{6E20E3B7-7CFC-4B0C-8617-B949F9F83E71}" destId="{24A4D9A6-7EEF-4417-BCDD-D446D5C6A256}" srcOrd="6" destOrd="0" presId="urn:microsoft.com/office/officeart/2005/8/layout/vList6"/>
    <dgm:cxn modelId="{31B2F5C2-67AD-425D-BD14-7E9399244AA1}" type="presParOf" srcId="{24A4D9A6-7EEF-4417-BCDD-D446D5C6A256}" destId="{157F12E8-D4D7-4B58-A16E-2E3D41FDE1DD}" srcOrd="0" destOrd="0" presId="urn:microsoft.com/office/officeart/2005/8/layout/vList6"/>
    <dgm:cxn modelId="{6664FF6C-2D5F-4291-94ED-71D0626BCFE4}" type="presParOf" srcId="{24A4D9A6-7EEF-4417-BCDD-D446D5C6A256}" destId="{421D966D-B774-4652-ABA8-F0AE120D8F4F}"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B85739C6-C287-47B0-A208-E03CDB22F535}" type="doc">
      <dgm:prSet loTypeId="urn:microsoft.com/office/officeart/2005/8/layout/chevron2" loCatId="process" qsTypeId="urn:microsoft.com/office/officeart/2005/8/quickstyle/simple5" qsCatId="simple" csTypeId="urn:microsoft.com/office/officeart/2005/8/colors/accent4_2" csCatId="accent4" phldr="1"/>
      <dgm:spPr/>
      <dgm:t>
        <a:bodyPr/>
        <a:lstStyle/>
        <a:p>
          <a:endParaRPr lang="en-US"/>
        </a:p>
      </dgm:t>
    </dgm:pt>
    <dgm:pt modelId="{15CEC529-C2FB-4F0D-84AD-FF8DC3100390}">
      <dgm:prSet phldrT="[Text]" custT="1"/>
      <dgm:spPr/>
      <dgm:t>
        <a:bodyPr/>
        <a:lstStyle/>
        <a:p>
          <a:r>
            <a:rPr lang="en-US" sz="2000" dirty="0"/>
            <a:t>1</a:t>
          </a:r>
        </a:p>
      </dgm:t>
    </dgm:pt>
    <dgm:pt modelId="{EA474CC8-8529-4EE5-97A4-28EDB8431C06}" type="parTrans" cxnId="{2CFE9CF4-6BE5-49EA-8A54-5D450FDD3266}">
      <dgm:prSet/>
      <dgm:spPr/>
      <dgm:t>
        <a:bodyPr/>
        <a:lstStyle/>
        <a:p>
          <a:endParaRPr lang="en-US" sz="2000"/>
        </a:p>
      </dgm:t>
    </dgm:pt>
    <dgm:pt modelId="{44896FE5-7A66-4F0E-B7E9-CC7CF6C458E7}" type="sibTrans" cxnId="{2CFE9CF4-6BE5-49EA-8A54-5D450FDD3266}">
      <dgm:prSet/>
      <dgm:spPr/>
      <dgm:t>
        <a:bodyPr/>
        <a:lstStyle/>
        <a:p>
          <a:endParaRPr lang="en-US" sz="2000"/>
        </a:p>
      </dgm:t>
    </dgm:pt>
    <dgm:pt modelId="{8E782E65-B48F-4924-9794-96A99EB2CAB3}">
      <dgm:prSet phldrT="[Text]" custT="1"/>
      <dgm:spPr/>
      <dgm:t>
        <a:bodyPr/>
        <a:lstStyle/>
        <a:p>
          <a:r>
            <a:rPr lang="en-US" sz="2000" dirty="0"/>
            <a:t>Managers</a:t>
          </a:r>
        </a:p>
      </dgm:t>
    </dgm:pt>
    <dgm:pt modelId="{D28FA639-2467-4F8E-A98D-6E637915D665}" type="parTrans" cxnId="{CC41C938-9A1D-46A1-AF6F-2F8E900A26D9}">
      <dgm:prSet/>
      <dgm:spPr/>
      <dgm:t>
        <a:bodyPr/>
        <a:lstStyle/>
        <a:p>
          <a:endParaRPr lang="en-US" sz="2000"/>
        </a:p>
      </dgm:t>
    </dgm:pt>
    <dgm:pt modelId="{91547932-0B57-4BC4-9481-DEDA8E75A037}" type="sibTrans" cxnId="{CC41C938-9A1D-46A1-AF6F-2F8E900A26D9}">
      <dgm:prSet/>
      <dgm:spPr/>
      <dgm:t>
        <a:bodyPr/>
        <a:lstStyle/>
        <a:p>
          <a:endParaRPr lang="en-US" sz="2000"/>
        </a:p>
      </dgm:t>
    </dgm:pt>
    <dgm:pt modelId="{E3B872CA-520C-444B-A2AB-DBA100238589}">
      <dgm:prSet phldrT="[Text]" custT="1"/>
      <dgm:spPr/>
      <dgm:t>
        <a:bodyPr/>
        <a:lstStyle/>
        <a:p>
          <a:r>
            <a:rPr lang="en-US" sz="2000" dirty="0"/>
            <a:t>2</a:t>
          </a:r>
        </a:p>
      </dgm:t>
    </dgm:pt>
    <dgm:pt modelId="{368839EA-F34C-4EC4-B521-DAE18164AF00}" type="parTrans" cxnId="{EB64F020-4002-4471-A448-1D9FB72CAF3D}">
      <dgm:prSet/>
      <dgm:spPr/>
      <dgm:t>
        <a:bodyPr/>
        <a:lstStyle/>
        <a:p>
          <a:endParaRPr lang="en-US" sz="2000"/>
        </a:p>
      </dgm:t>
    </dgm:pt>
    <dgm:pt modelId="{4FAF12BB-FF17-4BC9-BF49-CB47E820691E}" type="sibTrans" cxnId="{EB64F020-4002-4471-A448-1D9FB72CAF3D}">
      <dgm:prSet/>
      <dgm:spPr/>
      <dgm:t>
        <a:bodyPr/>
        <a:lstStyle/>
        <a:p>
          <a:endParaRPr lang="en-US" sz="2000"/>
        </a:p>
      </dgm:t>
    </dgm:pt>
    <dgm:pt modelId="{85081FB4-A4A1-4293-A157-AAF6AB9EB589}">
      <dgm:prSet phldrT="[Text]" custT="1"/>
      <dgm:spPr/>
      <dgm:t>
        <a:bodyPr/>
        <a:lstStyle/>
        <a:p>
          <a:r>
            <a:rPr lang="en-US" sz="2000" dirty="0"/>
            <a:t>Professionals</a:t>
          </a:r>
        </a:p>
      </dgm:t>
    </dgm:pt>
    <dgm:pt modelId="{350E77B2-A9B7-4FC0-BF33-A8CF5450392A}" type="parTrans" cxnId="{9B180682-BD9F-44D8-B45E-E7CA7FBC3EC5}">
      <dgm:prSet/>
      <dgm:spPr/>
      <dgm:t>
        <a:bodyPr/>
        <a:lstStyle/>
        <a:p>
          <a:endParaRPr lang="en-US" sz="2000"/>
        </a:p>
      </dgm:t>
    </dgm:pt>
    <dgm:pt modelId="{2D386293-EB8B-467E-AC57-6DA719FBE191}" type="sibTrans" cxnId="{9B180682-BD9F-44D8-B45E-E7CA7FBC3EC5}">
      <dgm:prSet/>
      <dgm:spPr/>
      <dgm:t>
        <a:bodyPr/>
        <a:lstStyle/>
        <a:p>
          <a:endParaRPr lang="en-US" sz="2000"/>
        </a:p>
      </dgm:t>
    </dgm:pt>
    <dgm:pt modelId="{0D491994-F5D5-42F0-99DF-7AC3B345282B}">
      <dgm:prSet phldrT="[Text]" custT="1"/>
      <dgm:spPr/>
      <dgm:t>
        <a:bodyPr/>
        <a:lstStyle/>
        <a:p>
          <a:r>
            <a:rPr lang="en-US" sz="2000" dirty="0"/>
            <a:t>3</a:t>
          </a:r>
        </a:p>
      </dgm:t>
    </dgm:pt>
    <dgm:pt modelId="{00C2314E-8C04-45AA-B5B8-AAB0FCECC8B3}" type="parTrans" cxnId="{E0579750-DC07-4FF3-ABAE-100D3C0B5AF0}">
      <dgm:prSet/>
      <dgm:spPr/>
      <dgm:t>
        <a:bodyPr/>
        <a:lstStyle/>
        <a:p>
          <a:endParaRPr lang="en-US" sz="2000"/>
        </a:p>
      </dgm:t>
    </dgm:pt>
    <dgm:pt modelId="{143463CD-08F4-401F-8359-6543E080AEA0}" type="sibTrans" cxnId="{E0579750-DC07-4FF3-ABAE-100D3C0B5AF0}">
      <dgm:prSet/>
      <dgm:spPr/>
      <dgm:t>
        <a:bodyPr/>
        <a:lstStyle/>
        <a:p>
          <a:endParaRPr lang="en-US" sz="2000"/>
        </a:p>
      </dgm:t>
    </dgm:pt>
    <dgm:pt modelId="{5F7F8331-B2EA-49BA-8D40-9D51133A05CA}">
      <dgm:prSet phldrT="[Text]" custT="1"/>
      <dgm:spPr/>
      <dgm:t>
        <a:bodyPr/>
        <a:lstStyle/>
        <a:p>
          <a:r>
            <a:rPr lang="en-US" sz="2000" dirty="0"/>
            <a:t>Technicians and associate professionals</a:t>
          </a:r>
        </a:p>
      </dgm:t>
    </dgm:pt>
    <dgm:pt modelId="{BDC74FBB-6BA3-4A2A-ACB7-07EF4E8E2F6E}" type="parTrans" cxnId="{D6BA4B8A-F007-4074-8CB5-EC49256D2C85}">
      <dgm:prSet/>
      <dgm:spPr/>
      <dgm:t>
        <a:bodyPr/>
        <a:lstStyle/>
        <a:p>
          <a:endParaRPr lang="en-US" sz="2000"/>
        </a:p>
      </dgm:t>
    </dgm:pt>
    <dgm:pt modelId="{BCB806E9-2E9A-4D24-9AE8-FD11E27322BC}" type="sibTrans" cxnId="{D6BA4B8A-F007-4074-8CB5-EC49256D2C85}">
      <dgm:prSet/>
      <dgm:spPr/>
      <dgm:t>
        <a:bodyPr/>
        <a:lstStyle/>
        <a:p>
          <a:endParaRPr lang="en-US" sz="2000"/>
        </a:p>
      </dgm:t>
    </dgm:pt>
    <dgm:pt modelId="{787921B5-E618-4897-808C-144E7E6C0F54}">
      <dgm:prSet custT="1"/>
      <dgm:spPr/>
      <dgm:t>
        <a:bodyPr/>
        <a:lstStyle/>
        <a:p>
          <a:r>
            <a:rPr lang="en-US" sz="2000" dirty="0"/>
            <a:t>4</a:t>
          </a:r>
        </a:p>
      </dgm:t>
    </dgm:pt>
    <dgm:pt modelId="{68EDD59E-B674-4EA2-9BFE-A3360A209768}" type="parTrans" cxnId="{D201D538-2724-4548-A60D-639B5CE65EF4}">
      <dgm:prSet/>
      <dgm:spPr/>
      <dgm:t>
        <a:bodyPr/>
        <a:lstStyle/>
        <a:p>
          <a:endParaRPr lang="en-US" sz="2000"/>
        </a:p>
      </dgm:t>
    </dgm:pt>
    <dgm:pt modelId="{3D8F98FD-4A26-4DF1-8231-ED211E3BB805}" type="sibTrans" cxnId="{D201D538-2724-4548-A60D-639B5CE65EF4}">
      <dgm:prSet/>
      <dgm:spPr/>
      <dgm:t>
        <a:bodyPr/>
        <a:lstStyle/>
        <a:p>
          <a:endParaRPr lang="en-US" sz="2000"/>
        </a:p>
      </dgm:t>
    </dgm:pt>
    <dgm:pt modelId="{A0703257-110D-4B53-871A-B60FEB512203}">
      <dgm:prSet custT="1"/>
      <dgm:spPr/>
      <dgm:t>
        <a:bodyPr/>
        <a:lstStyle/>
        <a:p>
          <a:r>
            <a:rPr lang="en-US" sz="2000" dirty="0"/>
            <a:t>Clerical support workers</a:t>
          </a:r>
        </a:p>
      </dgm:t>
    </dgm:pt>
    <dgm:pt modelId="{3E63F31F-D934-4EDE-891C-3A9C1B58E686}" type="parTrans" cxnId="{D06484EC-0B66-4524-A507-620A669BEE3A}">
      <dgm:prSet/>
      <dgm:spPr/>
      <dgm:t>
        <a:bodyPr/>
        <a:lstStyle/>
        <a:p>
          <a:endParaRPr lang="en-US" sz="2000"/>
        </a:p>
      </dgm:t>
    </dgm:pt>
    <dgm:pt modelId="{8B322ED5-321C-45AB-A0F6-7FDB5D836667}" type="sibTrans" cxnId="{D06484EC-0B66-4524-A507-620A669BEE3A}">
      <dgm:prSet/>
      <dgm:spPr/>
      <dgm:t>
        <a:bodyPr/>
        <a:lstStyle/>
        <a:p>
          <a:endParaRPr lang="en-US" sz="2000"/>
        </a:p>
      </dgm:t>
    </dgm:pt>
    <dgm:pt modelId="{6E3CF9C3-1A5F-4AAF-9A67-A5AFE1F1FE28}">
      <dgm:prSet custT="1"/>
      <dgm:spPr/>
      <dgm:t>
        <a:bodyPr/>
        <a:lstStyle/>
        <a:p>
          <a:r>
            <a:rPr lang="en-US" sz="2000" dirty="0"/>
            <a:t>5</a:t>
          </a:r>
        </a:p>
      </dgm:t>
    </dgm:pt>
    <dgm:pt modelId="{C47D11A8-E3CD-4FCC-8ACD-A9D19741B75A}" type="parTrans" cxnId="{B1BF9FA9-5B43-42AE-B9B1-416C4B27BE71}">
      <dgm:prSet/>
      <dgm:spPr/>
      <dgm:t>
        <a:bodyPr/>
        <a:lstStyle/>
        <a:p>
          <a:endParaRPr lang="en-US" sz="2000"/>
        </a:p>
      </dgm:t>
    </dgm:pt>
    <dgm:pt modelId="{85C88CC2-1263-47B0-B46C-B4EAC5EA7F36}" type="sibTrans" cxnId="{B1BF9FA9-5B43-42AE-B9B1-416C4B27BE71}">
      <dgm:prSet/>
      <dgm:spPr/>
      <dgm:t>
        <a:bodyPr/>
        <a:lstStyle/>
        <a:p>
          <a:endParaRPr lang="en-US" sz="2000"/>
        </a:p>
      </dgm:t>
    </dgm:pt>
    <dgm:pt modelId="{C3C865D2-6C51-4316-87AD-C7B01D61EFFA}">
      <dgm:prSet custT="1"/>
      <dgm:spPr/>
      <dgm:t>
        <a:bodyPr/>
        <a:lstStyle/>
        <a:p>
          <a:r>
            <a:rPr lang="en-US" sz="2000" dirty="0"/>
            <a:t>Service and sales workers</a:t>
          </a:r>
        </a:p>
      </dgm:t>
    </dgm:pt>
    <dgm:pt modelId="{25DF14C3-6F3D-4F93-9558-3A7325419DAE}" type="parTrans" cxnId="{ACA0FA28-7203-4C9B-B33D-AECA6C201315}">
      <dgm:prSet/>
      <dgm:spPr/>
      <dgm:t>
        <a:bodyPr/>
        <a:lstStyle/>
        <a:p>
          <a:endParaRPr lang="en-US" sz="2000"/>
        </a:p>
      </dgm:t>
    </dgm:pt>
    <dgm:pt modelId="{D6BC6525-D12C-4257-A50A-030EAF90427C}" type="sibTrans" cxnId="{ACA0FA28-7203-4C9B-B33D-AECA6C201315}">
      <dgm:prSet/>
      <dgm:spPr/>
      <dgm:t>
        <a:bodyPr/>
        <a:lstStyle/>
        <a:p>
          <a:endParaRPr lang="en-US" sz="2000"/>
        </a:p>
      </dgm:t>
    </dgm:pt>
    <dgm:pt modelId="{32E39926-BD07-44D6-871F-BDB59E490CB2}">
      <dgm:prSet custT="1"/>
      <dgm:spPr/>
      <dgm:t>
        <a:bodyPr/>
        <a:lstStyle/>
        <a:p>
          <a:r>
            <a:rPr lang="en-US" sz="2000" dirty="0"/>
            <a:t>6</a:t>
          </a:r>
        </a:p>
      </dgm:t>
    </dgm:pt>
    <dgm:pt modelId="{A681EE30-D84E-49CD-B4B8-D3FAF29EC9B3}" type="parTrans" cxnId="{5C44D0FD-53CC-49D3-8B06-919D2365946D}">
      <dgm:prSet/>
      <dgm:spPr/>
      <dgm:t>
        <a:bodyPr/>
        <a:lstStyle/>
        <a:p>
          <a:endParaRPr lang="en-US" sz="2000"/>
        </a:p>
      </dgm:t>
    </dgm:pt>
    <dgm:pt modelId="{FD996399-08AA-4E8F-A4A7-31A85AE3FEFB}" type="sibTrans" cxnId="{5C44D0FD-53CC-49D3-8B06-919D2365946D}">
      <dgm:prSet/>
      <dgm:spPr/>
      <dgm:t>
        <a:bodyPr/>
        <a:lstStyle/>
        <a:p>
          <a:endParaRPr lang="en-US" sz="2000"/>
        </a:p>
      </dgm:t>
    </dgm:pt>
    <dgm:pt modelId="{5D926809-C352-4476-A532-81C127CF567C}">
      <dgm:prSet custT="1"/>
      <dgm:spPr/>
      <dgm:t>
        <a:bodyPr/>
        <a:lstStyle/>
        <a:p>
          <a:r>
            <a:rPr lang="en-US" sz="2000" dirty="0"/>
            <a:t>Skilled agricultural, forestry, fishery, craft and related  trade workers</a:t>
          </a:r>
        </a:p>
      </dgm:t>
    </dgm:pt>
    <dgm:pt modelId="{CBFAC38F-50A8-4F64-8BF7-BEA20B69ECB1}" type="parTrans" cxnId="{07AA6EEE-588B-4CCB-B0C4-19CAC6EFD0BB}">
      <dgm:prSet/>
      <dgm:spPr/>
      <dgm:t>
        <a:bodyPr/>
        <a:lstStyle/>
        <a:p>
          <a:endParaRPr lang="en-US" sz="2000"/>
        </a:p>
      </dgm:t>
    </dgm:pt>
    <dgm:pt modelId="{29FA7CD4-C46E-4CA3-A9BF-FAC36EFEDE75}" type="sibTrans" cxnId="{07AA6EEE-588B-4CCB-B0C4-19CAC6EFD0BB}">
      <dgm:prSet/>
      <dgm:spPr/>
      <dgm:t>
        <a:bodyPr/>
        <a:lstStyle/>
        <a:p>
          <a:endParaRPr lang="en-US" sz="2000"/>
        </a:p>
      </dgm:t>
    </dgm:pt>
    <dgm:pt modelId="{0BD5221E-EB3E-4D3B-929F-DCB4F25AFCAD}">
      <dgm:prSet custT="1"/>
      <dgm:spPr/>
      <dgm:t>
        <a:bodyPr/>
        <a:lstStyle/>
        <a:p>
          <a:r>
            <a:rPr lang="en-US" sz="2000" dirty="0"/>
            <a:t>7</a:t>
          </a:r>
        </a:p>
      </dgm:t>
    </dgm:pt>
    <dgm:pt modelId="{1E14D98B-09ED-4B4E-81F2-E466A0B5E678}" type="parTrans" cxnId="{A3F49E27-2D32-4EB8-A186-328D7D3D179E}">
      <dgm:prSet/>
      <dgm:spPr/>
      <dgm:t>
        <a:bodyPr/>
        <a:lstStyle/>
        <a:p>
          <a:endParaRPr lang="en-US" sz="2000"/>
        </a:p>
      </dgm:t>
    </dgm:pt>
    <dgm:pt modelId="{9AB4D360-58B0-45F4-A713-3939AFD27B40}" type="sibTrans" cxnId="{A3F49E27-2D32-4EB8-A186-328D7D3D179E}">
      <dgm:prSet/>
      <dgm:spPr/>
      <dgm:t>
        <a:bodyPr/>
        <a:lstStyle/>
        <a:p>
          <a:endParaRPr lang="en-US" sz="2000"/>
        </a:p>
      </dgm:t>
    </dgm:pt>
    <dgm:pt modelId="{603B1A6B-0119-42F0-ABC1-586574BFC7D5}">
      <dgm:prSet custT="1"/>
      <dgm:spPr/>
      <dgm:t>
        <a:bodyPr/>
        <a:lstStyle/>
        <a:p>
          <a:r>
            <a:rPr lang="en-US" sz="2000" dirty="0"/>
            <a:t>Plant and machine operators and assemblers</a:t>
          </a:r>
        </a:p>
      </dgm:t>
    </dgm:pt>
    <dgm:pt modelId="{E1A87BD4-6B7A-43CE-9580-BFEC7E33FE56}" type="parTrans" cxnId="{1C339A8D-A427-4864-A00D-06059A232A93}">
      <dgm:prSet/>
      <dgm:spPr/>
      <dgm:t>
        <a:bodyPr/>
        <a:lstStyle/>
        <a:p>
          <a:endParaRPr lang="en-US" sz="2000"/>
        </a:p>
      </dgm:t>
    </dgm:pt>
    <dgm:pt modelId="{741B416E-321C-429B-8EE2-58C8FC0D6E8C}" type="sibTrans" cxnId="{1C339A8D-A427-4864-A00D-06059A232A93}">
      <dgm:prSet/>
      <dgm:spPr/>
      <dgm:t>
        <a:bodyPr/>
        <a:lstStyle/>
        <a:p>
          <a:endParaRPr lang="en-US" sz="2000"/>
        </a:p>
      </dgm:t>
    </dgm:pt>
    <dgm:pt modelId="{2A8F8D7F-F7CC-41BB-8FD3-49EDABB4C233}">
      <dgm:prSet custT="1"/>
      <dgm:spPr/>
      <dgm:t>
        <a:bodyPr/>
        <a:lstStyle/>
        <a:p>
          <a:r>
            <a:rPr lang="en-US" sz="2000" dirty="0"/>
            <a:t>8</a:t>
          </a:r>
        </a:p>
      </dgm:t>
    </dgm:pt>
    <dgm:pt modelId="{652DC540-EFD8-4F84-8B42-0AF675182494}" type="parTrans" cxnId="{86B7CC47-CA51-4914-9830-6BDCB6259714}">
      <dgm:prSet/>
      <dgm:spPr/>
      <dgm:t>
        <a:bodyPr/>
        <a:lstStyle/>
        <a:p>
          <a:endParaRPr lang="en-US" sz="2000"/>
        </a:p>
      </dgm:t>
    </dgm:pt>
    <dgm:pt modelId="{D5F75A96-9E05-4F60-8816-EF2868C4BE28}" type="sibTrans" cxnId="{86B7CC47-CA51-4914-9830-6BDCB6259714}">
      <dgm:prSet/>
      <dgm:spPr/>
      <dgm:t>
        <a:bodyPr/>
        <a:lstStyle/>
        <a:p>
          <a:endParaRPr lang="en-US" sz="2000"/>
        </a:p>
      </dgm:t>
    </dgm:pt>
    <dgm:pt modelId="{F3DEEB6E-4585-4AB2-A266-8F2F1812343D}">
      <dgm:prSet custT="1"/>
      <dgm:spPr/>
      <dgm:t>
        <a:bodyPr/>
        <a:lstStyle/>
        <a:p>
          <a:r>
            <a:rPr lang="en-US" sz="2000" dirty="0"/>
            <a:t>Elementary occupations</a:t>
          </a:r>
        </a:p>
      </dgm:t>
    </dgm:pt>
    <dgm:pt modelId="{461613B0-E314-4B94-97C1-89B8D243D6F8}" type="parTrans" cxnId="{2FF3AA75-A90E-43AB-8C22-514F834D5F07}">
      <dgm:prSet/>
      <dgm:spPr/>
      <dgm:t>
        <a:bodyPr/>
        <a:lstStyle/>
        <a:p>
          <a:endParaRPr lang="en-US" sz="2000"/>
        </a:p>
      </dgm:t>
    </dgm:pt>
    <dgm:pt modelId="{C7290C68-ADA7-44DB-90A2-6E44C7CEF638}" type="sibTrans" cxnId="{2FF3AA75-A90E-43AB-8C22-514F834D5F07}">
      <dgm:prSet/>
      <dgm:spPr/>
      <dgm:t>
        <a:bodyPr/>
        <a:lstStyle/>
        <a:p>
          <a:endParaRPr lang="en-US" sz="2000"/>
        </a:p>
      </dgm:t>
    </dgm:pt>
    <dgm:pt modelId="{5C5E0433-8CFD-4B87-A2D1-C1E23D49800C}" type="pres">
      <dgm:prSet presAssocID="{B85739C6-C287-47B0-A208-E03CDB22F535}" presName="linearFlow" presStyleCnt="0">
        <dgm:presLayoutVars>
          <dgm:dir/>
          <dgm:animLvl val="lvl"/>
          <dgm:resizeHandles val="exact"/>
        </dgm:presLayoutVars>
      </dgm:prSet>
      <dgm:spPr/>
    </dgm:pt>
    <dgm:pt modelId="{FA911B34-C277-4A85-9C89-E41E1F5B2CA8}" type="pres">
      <dgm:prSet presAssocID="{15CEC529-C2FB-4F0D-84AD-FF8DC3100390}" presName="composite" presStyleCnt="0"/>
      <dgm:spPr/>
    </dgm:pt>
    <dgm:pt modelId="{F8D20079-5183-4CF4-97B8-0CC7EB2612A2}" type="pres">
      <dgm:prSet presAssocID="{15CEC529-C2FB-4F0D-84AD-FF8DC3100390}" presName="parentText" presStyleLbl="alignNode1" presStyleIdx="0" presStyleCnt="8">
        <dgm:presLayoutVars>
          <dgm:chMax val="1"/>
          <dgm:bulletEnabled val="1"/>
        </dgm:presLayoutVars>
      </dgm:prSet>
      <dgm:spPr/>
    </dgm:pt>
    <dgm:pt modelId="{7FBFD058-D706-4BB1-86A9-CF70C477AA84}" type="pres">
      <dgm:prSet presAssocID="{15CEC529-C2FB-4F0D-84AD-FF8DC3100390}" presName="descendantText" presStyleLbl="alignAcc1" presStyleIdx="0" presStyleCnt="8">
        <dgm:presLayoutVars>
          <dgm:bulletEnabled val="1"/>
        </dgm:presLayoutVars>
      </dgm:prSet>
      <dgm:spPr/>
    </dgm:pt>
    <dgm:pt modelId="{96D5E2C5-3DDC-488D-97AD-18EBB828F423}" type="pres">
      <dgm:prSet presAssocID="{44896FE5-7A66-4F0E-B7E9-CC7CF6C458E7}" presName="sp" presStyleCnt="0"/>
      <dgm:spPr/>
    </dgm:pt>
    <dgm:pt modelId="{0FB447CA-0749-4A70-BCBE-9D96D61E39AC}" type="pres">
      <dgm:prSet presAssocID="{E3B872CA-520C-444B-A2AB-DBA100238589}" presName="composite" presStyleCnt="0"/>
      <dgm:spPr/>
    </dgm:pt>
    <dgm:pt modelId="{354EEE14-52E8-41FD-99A8-A39666B985B4}" type="pres">
      <dgm:prSet presAssocID="{E3B872CA-520C-444B-A2AB-DBA100238589}" presName="parentText" presStyleLbl="alignNode1" presStyleIdx="1" presStyleCnt="8">
        <dgm:presLayoutVars>
          <dgm:chMax val="1"/>
          <dgm:bulletEnabled val="1"/>
        </dgm:presLayoutVars>
      </dgm:prSet>
      <dgm:spPr/>
    </dgm:pt>
    <dgm:pt modelId="{16DDBE9C-5021-4091-9A2F-A918AE899833}" type="pres">
      <dgm:prSet presAssocID="{E3B872CA-520C-444B-A2AB-DBA100238589}" presName="descendantText" presStyleLbl="alignAcc1" presStyleIdx="1" presStyleCnt="8">
        <dgm:presLayoutVars>
          <dgm:bulletEnabled val="1"/>
        </dgm:presLayoutVars>
      </dgm:prSet>
      <dgm:spPr/>
    </dgm:pt>
    <dgm:pt modelId="{A0C09037-85A4-4667-B7EF-2703670871C4}" type="pres">
      <dgm:prSet presAssocID="{4FAF12BB-FF17-4BC9-BF49-CB47E820691E}" presName="sp" presStyleCnt="0"/>
      <dgm:spPr/>
    </dgm:pt>
    <dgm:pt modelId="{8DC371C4-103C-4FB3-AE46-CBB4E2AD51D2}" type="pres">
      <dgm:prSet presAssocID="{0D491994-F5D5-42F0-99DF-7AC3B345282B}" presName="composite" presStyleCnt="0"/>
      <dgm:spPr/>
    </dgm:pt>
    <dgm:pt modelId="{D9594028-2466-45DF-9974-AC8F5358B8BF}" type="pres">
      <dgm:prSet presAssocID="{0D491994-F5D5-42F0-99DF-7AC3B345282B}" presName="parentText" presStyleLbl="alignNode1" presStyleIdx="2" presStyleCnt="8">
        <dgm:presLayoutVars>
          <dgm:chMax val="1"/>
          <dgm:bulletEnabled val="1"/>
        </dgm:presLayoutVars>
      </dgm:prSet>
      <dgm:spPr/>
    </dgm:pt>
    <dgm:pt modelId="{079ED7E3-2246-442F-B80A-D923F3BADF13}" type="pres">
      <dgm:prSet presAssocID="{0D491994-F5D5-42F0-99DF-7AC3B345282B}" presName="descendantText" presStyleLbl="alignAcc1" presStyleIdx="2" presStyleCnt="8">
        <dgm:presLayoutVars>
          <dgm:bulletEnabled val="1"/>
        </dgm:presLayoutVars>
      </dgm:prSet>
      <dgm:spPr/>
    </dgm:pt>
    <dgm:pt modelId="{9B5EEC8E-AD02-4AB4-87DB-CD63A70DBCE0}" type="pres">
      <dgm:prSet presAssocID="{143463CD-08F4-401F-8359-6543E080AEA0}" presName="sp" presStyleCnt="0"/>
      <dgm:spPr/>
    </dgm:pt>
    <dgm:pt modelId="{F266E077-E88D-4253-A452-54433DE631B0}" type="pres">
      <dgm:prSet presAssocID="{787921B5-E618-4897-808C-144E7E6C0F54}" presName="composite" presStyleCnt="0"/>
      <dgm:spPr/>
    </dgm:pt>
    <dgm:pt modelId="{5AC48BB9-D251-4DAD-B2F7-F2FEE5E0CD0E}" type="pres">
      <dgm:prSet presAssocID="{787921B5-E618-4897-808C-144E7E6C0F54}" presName="parentText" presStyleLbl="alignNode1" presStyleIdx="3" presStyleCnt="8">
        <dgm:presLayoutVars>
          <dgm:chMax val="1"/>
          <dgm:bulletEnabled val="1"/>
        </dgm:presLayoutVars>
      </dgm:prSet>
      <dgm:spPr/>
    </dgm:pt>
    <dgm:pt modelId="{05328F44-5ABD-4EBB-A329-69654BD185E7}" type="pres">
      <dgm:prSet presAssocID="{787921B5-E618-4897-808C-144E7E6C0F54}" presName="descendantText" presStyleLbl="alignAcc1" presStyleIdx="3" presStyleCnt="8">
        <dgm:presLayoutVars>
          <dgm:bulletEnabled val="1"/>
        </dgm:presLayoutVars>
      </dgm:prSet>
      <dgm:spPr/>
    </dgm:pt>
    <dgm:pt modelId="{F5D44C32-A83E-4C51-AE9C-67F0EED29593}" type="pres">
      <dgm:prSet presAssocID="{3D8F98FD-4A26-4DF1-8231-ED211E3BB805}" presName="sp" presStyleCnt="0"/>
      <dgm:spPr/>
    </dgm:pt>
    <dgm:pt modelId="{C5284627-B1C2-4F70-80A1-6BD70CA6AE5B}" type="pres">
      <dgm:prSet presAssocID="{6E3CF9C3-1A5F-4AAF-9A67-A5AFE1F1FE28}" presName="composite" presStyleCnt="0"/>
      <dgm:spPr/>
    </dgm:pt>
    <dgm:pt modelId="{2DA24998-59BF-41EF-AA89-F79C25151355}" type="pres">
      <dgm:prSet presAssocID="{6E3CF9C3-1A5F-4AAF-9A67-A5AFE1F1FE28}" presName="parentText" presStyleLbl="alignNode1" presStyleIdx="4" presStyleCnt="8">
        <dgm:presLayoutVars>
          <dgm:chMax val="1"/>
          <dgm:bulletEnabled val="1"/>
        </dgm:presLayoutVars>
      </dgm:prSet>
      <dgm:spPr/>
    </dgm:pt>
    <dgm:pt modelId="{4E029FF7-A490-40BE-91AC-1F0580756A60}" type="pres">
      <dgm:prSet presAssocID="{6E3CF9C3-1A5F-4AAF-9A67-A5AFE1F1FE28}" presName="descendantText" presStyleLbl="alignAcc1" presStyleIdx="4" presStyleCnt="8">
        <dgm:presLayoutVars>
          <dgm:bulletEnabled val="1"/>
        </dgm:presLayoutVars>
      </dgm:prSet>
      <dgm:spPr/>
    </dgm:pt>
    <dgm:pt modelId="{F5392004-FBEC-4ABE-96FB-A4D85FA86978}" type="pres">
      <dgm:prSet presAssocID="{85C88CC2-1263-47B0-B46C-B4EAC5EA7F36}" presName="sp" presStyleCnt="0"/>
      <dgm:spPr/>
    </dgm:pt>
    <dgm:pt modelId="{25E82B4B-53EA-4715-9899-6E9EE0920B67}" type="pres">
      <dgm:prSet presAssocID="{32E39926-BD07-44D6-871F-BDB59E490CB2}" presName="composite" presStyleCnt="0"/>
      <dgm:spPr/>
    </dgm:pt>
    <dgm:pt modelId="{378D810C-9D91-4393-95DA-7CD7AD6622D6}" type="pres">
      <dgm:prSet presAssocID="{32E39926-BD07-44D6-871F-BDB59E490CB2}" presName="parentText" presStyleLbl="alignNode1" presStyleIdx="5" presStyleCnt="8">
        <dgm:presLayoutVars>
          <dgm:chMax val="1"/>
          <dgm:bulletEnabled val="1"/>
        </dgm:presLayoutVars>
      </dgm:prSet>
      <dgm:spPr/>
    </dgm:pt>
    <dgm:pt modelId="{D0A2896C-B59E-4887-B925-B707A433F46D}" type="pres">
      <dgm:prSet presAssocID="{32E39926-BD07-44D6-871F-BDB59E490CB2}" presName="descendantText" presStyleLbl="alignAcc1" presStyleIdx="5" presStyleCnt="8">
        <dgm:presLayoutVars>
          <dgm:bulletEnabled val="1"/>
        </dgm:presLayoutVars>
      </dgm:prSet>
      <dgm:spPr/>
    </dgm:pt>
    <dgm:pt modelId="{3C532C21-3FBC-450E-B8D0-7E350D47D8FE}" type="pres">
      <dgm:prSet presAssocID="{FD996399-08AA-4E8F-A4A7-31A85AE3FEFB}" presName="sp" presStyleCnt="0"/>
      <dgm:spPr/>
    </dgm:pt>
    <dgm:pt modelId="{20BA2F2D-48A8-421A-8522-F360B3945C74}" type="pres">
      <dgm:prSet presAssocID="{0BD5221E-EB3E-4D3B-929F-DCB4F25AFCAD}" presName="composite" presStyleCnt="0"/>
      <dgm:spPr/>
    </dgm:pt>
    <dgm:pt modelId="{1B3F378D-4E5A-4984-A724-BEE3A09A5274}" type="pres">
      <dgm:prSet presAssocID="{0BD5221E-EB3E-4D3B-929F-DCB4F25AFCAD}" presName="parentText" presStyleLbl="alignNode1" presStyleIdx="6" presStyleCnt="8">
        <dgm:presLayoutVars>
          <dgm:chMax val="1"/>
          <dgm:bulletEnabled val="1"/>
        </dgm:presLayoutVars>
      </dgm:prSet>
      <dgm:spPr/>
    </dgm:pt>
    <dgm:pt modelId="{ADE9EC6E-7023-4AE7-B8B0-A7F86377F05C}" type="pres">
      <dgm:prSet presAssocID="{0BD5221E-EB3E-4D3B-929F-DCB4F25AFCAD}" presName="descendantText" presStyleLbl="alignAcc1" presStyleIdx="6" presStyleCnt="8">
        <dgm:presLayoutVars>
          <dgm:bulletEnabled val="1"/>
        </dgm:presLayoutVars>
      </dgm:prSet>
      <dgm:spPr/>
    </dgm:pt>
    <dgm:pt modelId="{F123CF94-8D40-485B-859E-8F6CBA541910}" type="pres">
      <dgm:prSet presAssocID="{9AB4D360-58B0-45F4-A713-3939AFD27B40}" presName="sp" presStyleCnt="0"/>
      <dgm:spPr/>
    </dgm:pt>
    <dgm:pt modelId="{13312D6A-EE33-48E7-879A-DD1D80C22AA4}" type="pres">
      <dgm:prSet presAssocID="{2A8F8D7F-F7CC-41BB-8FD3-49EDABB4C233}" presName="composite" presStyleCnt="0"/>
      <dgm:spPr/>
    </dgm:pt>
    <dgm:pt modelId="{66FE8B7E-BFA6-4E4C-997B-55B411213792}" type="pres">
      <dgm:prSet presAssocID="{2A8F8D7F-F7CC-41BB-8FD3-49EDABB4C233}" presName="parentText" presStyleLbl="alignNode1" presStyleIdx="7" presStyleCnt="8">
        <dgm:presLayoutVars>
          <dgm:chMax val="1"/>
          <dgm:bulletEnabled val="1"/>
        </dgm:presLayoutVars>
      </dgm:prSet>
      <dgm:spPr/>
    </dgm:pt>
    <dgm:pt modelId="{57EE5653-34B5-48AC-BEA8-3AACF528ACA0}" type="pres">
      <dgm:prSet presAssocID="{2A8F8D7F-F7CC-41BB-8FD3-49EDABB4C233}" presName="descendantText" presStyleLbl="alignAcc1" presStyleIdx="7" presStyleCnt="8">
        <dgm:presLayoutVars>
          <dgm:bulletEnabled val="1"/>
        </dgm:presLayoutVars>
      </dgm:prSet>
      <dgm:spPr/>
    </dgm:pt>
  </dgm:ptLst>
  <dgm:cxnLst>
    <dgm:cxn modelId="{133DBD10-3F40-4894-BDB0-65BA49C5E230}" type="presOf" srcId="{5D926809-C352-4476-A532-81C127CF567C}" destId="{D0A2896C-B59E-4887-B925-B707A433F46D}" srcOrd="0" destOrd="0" presId="urn:microsoft.com/office/officeart/2005/8/layout/chevron2"/>
    <dgm:cxn modelId="{EB64F020-4002-4471-A448-1D9FB72CAF3D}" srcId="{B85739C6-C287-47B0-A208-E03CDB22F535}" destId="{E3B872CA-520C-444B-A2AB-DBA100238589}" srcOrd="1" destOrd="0" parTransId="{368839EA-F34C-4EC4-B521-DAE18164AF00}" sibTransId="{4FAF12BB-FF17-4BC9-BF49-CB47E820691E}"/>
    <dgm:cxn modelId="{A3F49E27-2D32-4EB8-A186-328D7D3D179E}" srcId="{B85739C6-C287-47B0-A208-E03CDB22F535}" destId="{0BD5221E-EB3E-4D3B-929F-DCB4F25AFCAD}" srcOrd="6" destOrd="0" parTransId="{1E14D98B-09ED-4B4E-81F2-E466A0B5E678}" sibTransId="{9AB4D360-58B0-45F4-A713-3939AFD27B40}"/>
    <dgm:cxn modelId="{ACA0FA28-7203-4C9B-B33D-AECA6C201315}" srcId="{6E3CF9C3-1A5F-4AAF-9A67-A5AFE1F1FE28}" destId="{C3C865D2-6C51-4316-87AD-C7B01D61EFFA}" srcOrd="0" destOrd="0" parTransId="{25DF14C3-6F3D-4F93-9558-3A7325419DAE}" sibTransId="{D6BC6525-D12C-4257-A50A-030EAF90427C}"/>
    <dgm:cxn modelId="{CC41C938-9A1D-46A1-AF6F-2F8E900A26D9}" srcId="{15CEC529-C2FB-4F0D-84AD-FF8DC3100390}" destId="{8E782E65-B48F-4924-9794-96A99EB2CAB3}" srcOrd="0" destOrd="0" parTransId="{D28FA639-2467-4F8E-A98D-6E637915D665}" sibTransId="{91547932-0B57-4BC4-9481-DEDA8E75A037}"/>
    <dgm:cxn modelId="{D201D538-2724-4548-A60D-639B5CE65EF4}" srcId="{B85739C6-C287-47B0-A208-E03CDB22F535}" destId="{787921B5-E618-4897-808C-144E7E6C0F54}" srcOrd="3" destOrd="0" parTransId="{68EDD59E-B674-4EA2-9BFE-A3360A209768}" sibTransId="{3D8F98FD-4A26-4DF1-8231-ED211E3BB805}"/>
    <dgm:cxn modelId="{E5931B60-F8F4-4E36-8C0D-59A2ECDD1EB0}" type="presOf" srcId="{A0703257-110D-4B53-871A-B60FEB512203}" destId="{05328F44-5ABD-4EBB-A329-69654BD185E7}" srcOrd="0" destOrd="0" presId="urn:microsoft.com/office/officeart/2005/8/layout/chevron2"/>
    <dgm:cxn modelId="{86B7CC47-CA51-4914-9830-6BDCB6259714}" srcId="{B85739C6-C287-47B0-A208-E03CDB22F535}" destId="{2A8F8D7F-F7CC-41BB-8FD3-49EDABB4C233}" srcOrd="7" destOrd="0" parTransId="{652DC540-EFD8-4F84-8B42-0AF675182494}" sibTransId="{D5F75A96-9E05-4F60-8816-EF2868C4BE28}"/>
    <dgm:cxn modelId="{3897DD47-C12D-4664-9631-1CFE07A9626F}" type="presOf" srcId="{C3C865D2-6C51-4316-87AD-C7B01D61EFFA}" destId="{4E029FF7-A490-40BE-91AC-1F0580756A60}" srcOrd="0" destOrd="0" presId="urn:microsoft.com/office/officeart/2005/8/layout/chevron2"/>
    <dgm:cxn modelId="{5B1DBA48-A768-4CDD-BA86-3BA9D11055F5}" type="presOf" srcId="{2A8F8D7F-F7CC-41BB-8FD3-49EDABB4C233}" destId="{66FE8B7E-BFA6-4E4C-997B-55B411213792}" srcOrd="0" destOrd="0" presId="urn:microsoft.com/office/officeart/2005/8/layout/chevron2"/>
    <dgm:cxn modelId="{B91D8649-D7F3-43AD-9A59-0D516FA53402}" type="presOf" srcId="{32E39926-BD07-44D6-871F-BDB59E490CB2}" destId="{378D810C-9D91-4393-95DA-7CD7AD6622D6}" srcOrd="0" destOrd="0" presId="urn:microsoft.com/office/officeart/2005/8/layout/chevron2"/>
    <dgm:cxn modelId="{92953B6A-F00C-4880-9E64-25B4DF09F374}" type="presOf" srcId="{15CEC529-C2FB-4F0D-84AD-FF8DC3100390}" destId="{F8D20079-5183-4CF4-97B8-0CC7EB2612A2}" srcOrd="0" destOrd="0" presId="urn:microsoft.com/office/officeart/2005/8/layout/chevron2"/>
    <dgm:cxn modelId="{6D1E7C4B-BF52-4F42-8DF3-FB6A12C6638F}" type="presOf" srcId="{85081FB4-A4A1-4293-A157-AAF6AB9EB589}" destId="{16DDBE9C-5021-4091-9A2F-A918AE899833}" srcOrd="0" destOrd="0" presId="urn:microsoft.com/office/officeart/2005/8/layout/chevron2"/>
    <dgm:cxn modelId="{687EAC4D-2666-42AA-93A1-3F49FAF30072}" type="presOf" srcId="{0BD5221E-EB3E-4D3B-929F-DCB4F25AFCAD}" destId="{1B3F378D-4E5A-4984-A724-BEE3A09A5274}" srcOrd="0" destOrd="0" presId="urn:microsoft.com/office/officeart/2005/8/layout/chevron2"/>
    <dgm:cxn modelId="{E0579750-DC07-4FF3-ABAE-100D3C0B5AF0}" srcId="{B85739C6-C287-47B0-A208-E03CDB22F535}" destId="{0D491994-F5D5-42F0-99DF-7AC3B345282B}" srcOrd="2" destOrd="0" parTransId="{00C2314E-8C04-45AA-B5B8-AAB0FCECC8B3}" sibTransId="{143463CD-08F4-401F-8359-6543E080AEA0}"/>
    <dgm:cxn modelId="{50654752-2893-4477-B81C-05DB9286C897}" type="presOf" srcId="{787921B5-E618-4897-808C-144E7E6C0F54}" destId="{5AC48BB9-D251-4DAD-B2F7-F2FEE5E0CD0E}" srcOrd="0" destOrd="0" presId="urn:microsoft.com/office/officeart/2005/8/layout/chevron2"/>
    <dgm:cxn modelId="{09B56B52-02EB-4078-99EA-5C6F73CC171C}" type="presOf" srcId="{F3DEEB6E-4585-4AB2-A266-8F2F1812343D}" destId="{57EE5653-34B5-48AC-BEA8-3AACF528ACA0}" srcOrd="0" destOrd="0" presId="urn:microsoft.com/office/officeart/2005/8/layout/chevron2"/>
    <dgm:cxn modelId="{B3374E74-3E85-4C2C-B7A3-A36BC790FE15}" type="presOf" srcId="{8E782E65-B48F-4924-9794-96A99EB2CAB3}" destId="{7FBFD058-D706-4BB1-86A9-CF70C477AA84}" srcOrd="0" destOrd="0" presId="urn:microsoft.com/office/officeart/2005/8/layout/chevron2"/>
    <dgm:cxn modelId="{2FF3AA75-A90E-43AB-8C22-514F834D5F07}" srcId="{2A8F8D7F-F7CC-41BB-8FD3-49EDABB4C233}" destId="{F3DEEB6E-4585-4AB2-A266-8F2F1812343D}" srcOrd="0" destOrd="0" parTransId="{461613B0-E314-4B94-97C1-89B8D243D6F8}" sibTransId="{C7290C68-ADA7-44DB-90A2-6E44C7CEF638}"/>
    <dgm:cxn modelId="{303BA459-C0CC-41F4-A988-D9E50C96DB6C}" type="presOf" srcId="{0D491994-F5D5-42F0-99DF-7AC3B345282B}" destId="{D9594028-2466-45DF-9974-AC8F5358B8BF}" srcOrd="0" destOrd="0" presId="urn:microsoft.com/office/officeart/2005/8/layout/chevron2"/>
    <dgm:cxn modelId="{9B180682-BD9F-44D8-B45E-E7CA7FBC3EC5}" srcId="{E3B872CA-520C-444B-A2AB-DBA100238589}" destId="{85081FB4-A4A1-4293-A157-AAF6AB9EB589}" srcOrd="0" destOrd="0" parTransId="{350E77B2-A9B7-4FC0-BF33-A8CF5450392A}" sibTransId="{2D386293-EB8B-467E-AC57-6DA719FBE191}"/>
    <dgm:cxn modelId="{D6BA4B8A-F007-4074-8CB5-EC49256D2C85}" srcId="{0D491994-F5D5-42F0-99DF-7AC3B345282B}" destId="{5F7F8331-B2EA-49BA-8D40-9D51133A05CA}" srcOrd="0" destOrd="0" parTransId="{BDC74FBB-6BA3-4A2A-ACB7-07EF4E8E2F6E}" sibTransId="{BCB806E9-2E9A-4D24-9AE8-FD11E27322BC}"/>
    <dgm:cxn modelId="{1C339A8D-A427-4864-A00D-06059A232A93}" srcId="{0BD5221E-EB3E-4D3B-929F-DCB4F25AFCAD}" destId="{603B1A6B-0119-42F0-ABC1-586574BFC7D5}" srcOrd="0" destOrd="0" parTransId="{E1A87BD4-6B7A-43CE-9580-BFEC7E33FE56}" sibTransId="{741B416E-321C-429B-8EE2-58C8FC0D6E8C}"/>
    <dgm:cxn modelId="{7DC6CD99-B7C0-43E6-8084-0AD2D0D2DCE1}" type="presOf" srcId="{603B1A6B-0119-42F0-ABC1-586574BFC7D5}" destId="{ADE9EC6E-7023-4AE7-B8B0-A7F86377F05C}" srcOrd="0" destOrd="0" presId="urn:microsoft.com/office/officeart/2005/8/layout/chevron2"/>
    <dgm:cxn modelId="{B1BF9FA9-5B43-42AE-B9B1-416C4B27BE71}" srcId="{B85739C6-C287-47B0-A208-E03CDB22F535}" destId="{6E3CF9C3-1A5F-4AAF-9A67-A5AFE1F1FE28}" srcOrd="4" destOrd="0" parTransId="{C47D11A8-E3CD-4FCC-8ACD-A9D19741B75A}" sibTransId="{85C88CC2-1263-47B0-B46C-B4EAC5EA7F36}"/>
    <dgm:cxn modelId="{CD9485D8-4F8C-46FE-B243-D0A7F48EA2E9}" type="presOf" srcId="{5F7F8331-B2EA-49BA-8D40-9D51133A05CA}" destId="{079ED7E3-2246-442F-B80A-D923F3BADF13}" srcOrd="0" destOrd="0" presId="urn:microsoft.com/office/officeart/2005/8/layout/chevron2"/>
    <dgm:cxn modelId="{F4A500E2-BB7B-4BE4-84A3-26912C10DC7E}" type="presOf" srcId="{E3B872CA-520C-444B-A2AB-DBA100238589}" destId="{354EEE14-52E8-41FD-99A8-A39666B985B4}" srcOrd="0" destOrd="0" presId="urn:microsoft.com/office/officeart/2005/8/layout/chevron2"/>
    <dgm:cxn modelId="{D06484EC-0B66-4524-A507-620A669BEE3A}" srcId="{787921B5-E618-4897-808C-144E7E6C0F54}" destId="{A0703257-110D-4B53-871A-B60FEB512203}" srcOrd="0" destOrd="0" parTransId="{3E63F31F-D934-4EDE-891C-3A9C1B58E686}" sibTransId="{8B322ED5-321C-45AB-A0F6-7FDB5D836667}"/>
    <dgm:cxn modelId="{07AA6EEE-588B-4CCB-B0C4-19CAC6EFD0BB}" srcId="{32E39926-BD07-44D6-871F-BDB59E490CB2}" destId="{5D926809-C352-4476-A532-81C127CF567C}" srcOrd="0" destOrd="0" parTransId="{CBFAC38F-50A8-4F64-8BF7-BEA20B69ECB1}" sibTransId="{29FA7CD4-C46E-4CA3-A9BF-FAC36EFEDE75}"/>
    <dgm:cxn modelId="{3379C6F0-4512-4DEC-888F-3D046647EC0F}" type="presOf" srcId="{B85739C6-C287-47B0-A208-E03CDB22F535}" destId="{5C5E0433-8CFD-4B87-A2D1-C1E23D49800C}" srcOrd="0" destOrd="0" presId="urn:microsoft.com/office/officeart/2005/8/layout/chevron2"/>
    <dgm:cxn modelId="{2CFE9CF4-6BE5-49EA-8A54-5D450FDD3266}" srcId="{B85739C6-C287-47B0-A208-E03CDB22F535}" destId="{15CEC529-C2FB-4F0D-84AD-FF8DC3100390}" srcOrd="0" destOrd="0" parTransId="{EA474CC8-8529-4EE5-97A4-28EDB8431C06}" sibTransId="{44896FE5-7A66-4F0E-B7E9-CC7CF6C458E7}"/>
    <dgm:cxn modelId="{F67054F5-7A27-48A2-8F09-27D16C26F1C1}" type="presOf" srcId="{6E3CF9C3-1A5F-4AAF-9A67-A5AFE1F1FE28}" destId="{2DA24998-59BF-41EF-AA89-F79C25151355}" srcOrd="0" destOrd="0" presId="urn:microsoft.com/office/officeart/2005/8/layout/chevron2"/>
    <dgm:cxn modelId="{5C44D0FD-53CC-49D3-8B06-919D2365946D}" srcId="{B85739C6-C287-47B0-A208-E03CDB22F535}" destId="{32E39926-BD07-44D6-871F-BDB59E490CB2}" srcOrd="5" destOrd="0" parTransId="{A681EE30-D84E-49CD-B4B8-D3FAF29EC9B3}" sibTransId="{FD996399-08AA-4E8F-A4A7-31A85AE3FEFB}"/>
    <dgm:cxn modelId="{BC059A88-021B-4DC1-9F07-64C7EF87FDE8}" type="presParOf" srcId="{5C5E0433-8CFD-4B87-A2D1-C1E23D49800C}" destId="{FA911B34-C277-4A85-9C89-E41E1F5B2CA8}" srcOrd="0" destOrd="0" presId="urn:microsoft.com/office/officeart/2005/8/layout/chevron2"/>
    <dgm:cxn modelId="{7473D9BE-D592-4AE3-88B6-493D019BEFCC}" type="presParOf" srcId="{FA911B34-C277-4A85-9C89-E41E1F5B2CA8}" destId="{F8D20079-5183-4CF4-97B8-0CC7EB2612A2}" srcOrd="0" destOrd="0" presId="urn:microsoft.com/office/officeart/2005/8/layout/chevron2"/>
    <dgm:cxn modelId="{F7225985-3E59-4C80-95E3-32A7CE3CB233}" type="presParOf" srcId="{FA911B34-C277-4A85-9C89-E41E1F5B2CA8}" destId="{7FBFD058-D706-4BB1-86A9-CF70C477AA84}" srcOrd="1" destOrd="0" presId="urn:microsoft.com/office/officeart/2005/8/layout/chevron2"/>
    <dgm:cxn modelId="{AEEC39D7-7326-4858-B0CD-9D6AF487896E}" type="presParOf" srcId="{5C5E0433-8CFD-4B87-A2D1-C1E23D49800C}" destId="{96D5E2C5-3DDC-488D-97AD-18EBB828F423}" srcOrd="1" destOrd="0" presId="urn:microsoft.com/office/officeart/2005/8/layout/chevron2"/>
    <dgm:cxn modelId="{8E8D58DE-08BE-4AAD-9840-410152D6C481}" type="presParOf" srcId="{5C5E0433-8CFD-4B87-A2D1-C1E23D49800C}" destId="{0FB447CA-0749-4A70-BCBE-9D96D61E39AC}" srcOrd="2" destOrd="0" presId="urn:microsoft.com/office/officeart/2005/8/layout/chevron2"/>
    <dgm:cxn modelId="{6121B2F5-D434-42FE-8729-326E5A4DA9A6}" type="presParOf" srcId="{0FB447CA-0749-4A70-BCBE-9D96D61E39AC}" destId="{354EEE14-52E8-41FD-99A8-A39666B985B4}" srcOrd="0" destOrd="0" presId="urn:microsoft.com/office/officeart/2005/8/layout/chevron2"/>
    <dgm:cxn modelId="{311498CE-0106-4CEF-BAAE-A9E57C6D3D12}" type="presParOf" srcId="{0FB447CA-0749-4A70-BCBE-9D96D61E39AC}" destId="{16DDBE9C-5021-4091-9A2F-A918AE899833}" srcOrd="1" destOrd="0" presId="urn:microsoft.com/office/officeart/2005/8/layout/chevron2"/>
    <dgm:cxn modelId="{DDBFB557-3624-4040-B5A6-83E0CBECDCCC}" type="presParOf" srcId="{5C5E0433-8CFD-4B87-A2D1-C1E23D49800C}" destId="{A0C09037-85A4-4667-B7EF-2703670871C4}" srcOrd="3" destOrd="0" presId="urn:microsoft.com/office/officeart/2005/8/layout/chevron2"/>
    <dgm:cxn modelId="{D5246A06-EFA0-494E-ADC2-32D090FD6551}" type="presParOf" srcId="{5C5E0433-8CFD-4B87-A2D1-C1E23D49800C}" destId="{8DC371C4-103C-4FB3-AE46-CBB4E2AD51D2}" srcOrd="4" destOrd="0" presId="urn:microsoft.com/office/officeart/2005/8/layout/chevron2"/>
    <dgm:cxn modelId="{DBFADD79-D904-4FDB-9B48-0B46D45D4D02}" type="presParOf" srcId="{8DC371C4-103C-4FB3-AE46-CBB4E2AD51D2}" destId="{D9594028-2466-45DF-9974-AC8F5358B8BF}" srcOrd="0" destOrd="0" presId="urn:microsoft.com/office/officeart/2005/8/layout/chevron2"/>
    <dgm:cxn modelId="{1C556CA8-03E3-491B-9379-DDCDEFA57271}" type="presParOf" srcId="{8DC371C4-103C-4FB3-AE46-CBB4E2AD51D2}" destId="{079ED7E3-2246-442F-B80A-D923F3BADF13}" srcOrd="1" destOrd="0" presId="urn:microsoft.com/office/officeart/2005/8/layout/chevron2"/>
    <dgm:cxn modelId="{E2B3F696-F55C-4AAF-9321-8913DCDB2559}" type="presParOf" srcId="{5C5E0433-8CFD-4B87-A2D1-C1E23D49800C}" destId="{9B5EEC8E-AD02-4AB4-87DB-CD63A70DBCE0}" srcOrd="5" destOrd="0" presId="urn:microsoft.com/office/officeart/2005/8/layout/chevron2"/>
    <dgm:cxn modelId="{BC390699-C664-4B65-8F0A-4B6DD5386629}" type="presParOf" srcId="{5C5E0433-8CFD-4B87-A2D1-C1E23D49800C}" destId="{F266E077-E88D-4253-A452-54433DE631B0}" srcOrd="6" destOrd="0" presId="urn:microsoft.com/office/officeart/2005/8/layout/chevron2"/>
    <dgm:cxn modelId="{B50CA1C8-184E-40C2-B70D-319CEC72F3C5}" type="presParOf" srcId="{F266E077-E88D-4253-A452-54433DE631B0}" destId="{5AC48BB9-D251-4DAD-B2F7-F2FEE5E0CD0E}" srcOrd="0" destOrd="0" presId="urn:microsoft.com/office/officeart/2005/8/layout/chevron2"/>
    <dgm:cxn modelId="{D5B65025-37B1-4F42-99EB-3A92A4EBCE49}" type="presParOf" srcId="{F266E077-E88D-4253-A452-54433DE631B0}" destId="{05328F44-5ABD-4EBB-A329-69654BD185E7}" srcOrd="1" destOrd="0" presId="urn:microsoft.com/office/officeart/2005/8/layout/chevron2"/>
    <dgm:cxn modelId="{1B889F63-37EA-49A9-B0CE-103DA1E6B3A6}" type="presParOf" srcId="{5C5E0433-8CFD-4B87-A2D1-C1E23D49800C}" destId="{F5D44C32-A83E-4C51-AE9C-67F0EED29593}" srcOrd="7" destOrd="0" presId="urn:microsoft.com/office/officeart/2005/8/layout/chevron2"/>
    <dgm:cxn modelId="{A3442408-17A9-4F98-8F7A-5A7569B2ADA7}" type="presParOf" srcId="{5C5E0433-8CFD-4B87-A2D1-C1E23D49800C}" destId="{C5284627-B1C2-4F70-80A1-6BD70CA6AE5B}" srcOrd="8" destOrd="0" presId="urn:microsoft.com/office/officeart/2005/8/layout/chevron2"/>
    <dgm:cxn modelId="{F256FF30-9849-4A12-82DD-38218CA28E27}" type="presParOf" srcId="{C5284627-B1C2-4F70-80A1-6BD70CA6AE5B}" destId="{2DA24998-59BF-41EF-AA89-F79C25151355}" srcOrd="0" destOrd="0" presId="urn:microsoft.com/office/officeart/2005/8/layout/chevron2"/>
    <dgm:cxn modelId="{267C35EF-42C1-4D29-B570-48502A675AC6}" type="presParOf" srcId="{C5284627-B1C2-4F70-80A1-6BD70CA6AE5B}" destId="{4E029FF7-A490-40BE-91AC-1F0580756A60}" srcOrd="1" destOrd="0" presId="urn:microsoft.com/office/officeart/2005/8/layout/chevron2"/>
    <dgm:cxn modelId="{969B9E1F-0D0A-42BB-9CC1-E45B5268425F}" type="presParOf" srcId="{5C5E0433-8CFD-4B87-A2D1-C1E23D49800C}" destId="{F5392004-FBEC-4ABE-96FB-A4D85FA86978}" srcOrd="9" destOrd="0" presId="urn:microsoft.com/office/officeart/2005/8/layout/chevron2"/>
    <dgm:cxn modelId="{6CD7094F-5BB0-498D-BA7C-414EF94B4EF4}" type="presParOf" srcId="{5C5E0433-8CFD-4B87-A2D1-C1E23D49800C}" destId="{25E82B4B-53EA-4715-9899-6E9EE0920B67}" srcOrd="10" destOrd="0" presId="urn:microsoft.com/office/officeart/2005/8/layout/chevron2"/>
    <dgm:cxn modelId="{7BCAF9D3-F829-49A9-B28E-F3C8FFF1D9F3}" type="presParOf" srcId="{25E82B4B-53EA-4715-9899-6E9EE0920B67}" destId="{378D810C-9D91-4393-95DA-7CD7AD6622D6}" srcOrd="0" destOrd="0" presId="urn:microsoft.com/office/officeart/2005/8/layout/chevron2"/>
    <dgm:cxn modelId="{0001F897-CA9D-44F4-8F03-847082743972}" type="presParOf" srcId="{25E82B4B-53EA-4715-9899-6E9EE0920B67}" destId="{D0A2896C-B59E-4887-B925-B707A433F46D}" srcOrd="1" destOrd="0" presId="urn:microsoft.com/office/officeart/2005/8/layout/chevron2"/>
    <dgm:cxn modelId="{601E9FDE-23D5-4C2D-8110-583F4D9BFB22}" type="presParOf" srcId="{5C5E0433-8CFD-4B87-A2D1-C1E23D49800C}" destId="{3C532C21-3FBC-450E-B8D0-7E350D47D8FE}" srcOrd="11" destOrd="0" presId="urn:microsoft.com/office/officeart/2005/8/layout/chevron2"/>
    <dgm:cxn modelId="{9CB13D38-8547-4267-BF07-5A780C23D161}" type="presParOf" srcId="{5C5E0433-8CFD-4B87-A2D1-C1E23D49800C}" destId="{20BA2F2D-48A8-421A-8522-F360B3945C74}" srcOrd="12" destOrd="0" presId="urn:microsoft.com/office/officeart/2005/8/layout/chevron2"/>
    <dgm:cxn modelId="{82496F93-3DAF-4558-8E46-6F23B8C318D2}" type="presParOf" srcId="{20BA2F2D-48A8-421A-8522-F360B3945C74}" destId="{1B3F378D-4E5A-4984-A724-BEE3A09A5274}" srcOrd="0" destOrd="0" presId="urn:microsoft.com/office/officeart/2005/8/layout/chevron2"/>
    <dgm:cxn modelId="{8D9A84B3-3492-44A5-A9B6-865F32970C66}" type="presParOf" srcId="{20BA2F2D-48A8-421A-8522-F360B3945C74}" destId="{ADE9EC6E-7023-4AE7-B8B0-A7F86377F05C}" srcOrd="1" destOrd="0" presId="urn:microsoft.com/office/officeart/2005/8/layout/chevron2"/>
    <dgm:cxn modelId="{3E3A4A07-921B-4A09-9901-029B49CBC433}" type="presParOf" srcId="{5C5E0433-8CFD-4B87-A2D1-C1E23D49800C}" destId="{F123CF94-8D40-485B-859E-8F6CBA541910}" srcOrd="13" destOrd="0" presId="urn:microsoft.com/office/officeart/2005/8/layout/chevron2"/>
    <dgm:cxn modelId="{849BA1B7-36B2-4B08-9518-D0067C28DD83}" type="presParOf" srcId="{5C5E0433-8CFD-4B87-A2D1-C1E23D49800C}" destId="{13312D6A-EE33-48E7-879A-DD1D80C22AA4}" srcOrd="14" destOrd="0" presId="urn:microsoft.com/office/officeart/2005/8/layout/chevron2"/>
    <dgm:cxn modelId="{14C16CA5-D437-43D1-B567-F30A07C52949}" type="presParOf" srcId="{13312D6A-EE33-48E7-879A-DD1D80C22AA4}" destId="{66FE8B7E-BFA6-4E4C-997B-55B411213792}" srcOrd="0" destOrd="0" presId="urn:microsoft.com/office/officeart/2005/8/layout/chevron2"/>
    <dgm:cxn modelId="{67E74185-6B06-4C29-B574-ABADF956007A}" type="presParOf" srcId="{13312D6A-EE33-48E7-879A-DD1D80C22AA4}" destId="{57EE5653-34B5-48AC-BEA8-3AACF528ACA0}"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6DA1A43C-00B3-4E3B-8273-831227471032}" type="doc">
      <dgm:prSet loTypeId="urn:microsoft.com/office/officeart/2005/8/layout/hierarchy2" loCatId="hierarchy" qsTypeId="urn:microsoft.com/office/officeart/2005/8/quickstyle/3d1" qsCatId="3D" csTypeId="urn:microsoft.com/office/officeart/2005/8/colors/accent4_2" csCatId="accent4" phldr="1"/>
      <dgm:spPr/>
      <dgm:t>
        <a:bodyPr/>
        <a:lstStyle/>
        <a:p>
          <a:endParaRPr lang="en-US"/>
        </a:p>
      </dgm:t>
    </dgm:pt>
    <dgm:pt modelId="{A66ADC0D-18A7-4F58-B129-2F3AC1C3D2F5}">
      <dgm:prSet phldrT="[Text]" custT="1"/>
      <dgm:spPr/>
      <dgm:t>
        <a:bodyPr/>
        <a:lstStyle/>
        <a:p>
          <a:r>
            <a:rPr lang="en-US" sz="1800" dirty="0"/>
            <a:t>Qualification</a:t>
          </a:r>
        </a:p>
      </dgm:t>
    </dgm:pt>
    <dgm:pt modelId="{9A437AB2-DFC2-4638-8DB3-3CFF9629EEB7}" type="parTrans" cxnId="{74E5DB3E-4089-4498-AAB9-D0DBCAE270E1}">
      <dgm:prSet/>
      <dgm:spPr/>
      <dgm:t>
        <a:bodyPr/>
        <a:lstStyle/>
        <a:p>
          <a:endParaRPr lang="en-US"/>
        </a:p>
      </dgm:t>
    </dgm:pt>
    <dgm:pt modelId="{AE8A5409-63D2-4111-8927-B91CA28AA454}" type="sibTrans" cxnId="{74E5DB3E-4089-4498-AAB9-D0DBCAE270E1}">
      <dgm:prSet/>
      <dgm:spPr/>
      <dgm:t>
        <a:bodyPr/>
        <a:lstStyle/>
        <a:p>
          <a:endParaRPr lang="en-US"/>
        </a:p>
      </dgm:t>
    </dgm:pt>
    <dgm:pt modelId="{A3CF4869-044D-44AA-A92D-7A1A6C5749DE}">
      <dgm:prSet phldrT="[Text]" custT="1"/>
      <dgm:spPr/>
      <dgm:t>
        <a:bodyPr/>
        <a:lstStyle/>
        <a:p>
          <a:r>
            <a:rPr lang="en-US" sz="2000" dirty="0"/>
            <a:t>Fundamental </a:t>
          </a:r>
        </a:p>
      </dgm:t>
    </dgm:pt>
    <dgm:pt modelId="{617E2205-7485-4A6D-A7CF-624E19C71E27}" type="parTrans" cxnId="{66E43647-C529-4D85-BD8A-2403781ACD97}">
      <dgm:prSet/>
      <dgm:spPr/>
      <dgm:t>
        <a:bodyPr/>
        <a:lstStyle/>
        <a:p>
          <a:endParaRPr lang="en-US" dirty="0"/>
        </a:p>
      </dgm:t>
    </dgm:pt>
    <dgm:pt modelId="{5D443387-3AFD-4F51-9779-D2EBF2E05CA5}" type="sibTrans" cxnId="{66E43647-C529-4D85-BD8A-2403781ACD97}">
      <dgm:prSet/>
      <dgm:spPr/>
      <dgm:t>
        <a:bodyPr/>
        <a:lstStyle/>
        <a:p>
          <a:endParaRPr lang="en-US"/>
        </a:p>
      </dgm:t>
    </dgm:pt>
    <dgm:pt modelId="{7E731C29-07C5-456F-ADF5-7C403AB513DA}">
      <dgm:prSet phldrT="[Text]" custT="1"/>
      <dgm:spPr/>
      <dgm:t>
        <a:bodyPr/>
        <a:lstStyle/>
        <a:p>
          <a:r>
            <a:rPr lang="en-US" sz="2000" dirty="0"/>
            <a:t>US1</a:t>
          </a:r>
        </a:p>
      </dgm:t>
    </dgm:pt>
    <dgm:pt modelId="{C103A756-F6F1-41D4-B019-17072082A182}" type="parTrans" cxnId="{980A84D0-690D-4CCF-886F-0451DCC25A50}">
      <dgm:prSet/>
      <dgm:spPr/>
      <dgm:t>
        <a:bodyPr/>
        <a:lstStyle/>
        <a:p>
          <a:endParaRPr lang="en-US" dirty="0"/>
        </a:p>
      </dgm:t>
    </dgm:pt>
    <dgm:pt modelId="{45FE119E-52B8-4DDB-8A19-AC4D60E2B05A}" type="sibTrans" cxnId="{980A84D0-690D-4CCF-886F-0451DCC25A50}">
      <dgm:prSet/>
      <dgm:spPr/>
      <dgm:t>
        <a:bodyPr/>
        <a:lstStyle/>
        <a:p>
          <a:endParaRPr lang="en-US"/>
        </a:p>
      </dgm:t>
    </dgm:pt>
    <dgm:pt modelId="{68DC733F-D7B9-4B2C-B50B-E60D62C85BF0}">
      <dgm:prSet phldrT="[Text]" custT="1"/>
      <dgm:spPr/>
      <dgm:t>
        <a:bodyPr/>
        <a:lstStyle/>
        <a:p>
          <a:r>
            <a:rPr lang="en-US" sz="2000" dirty="0"/>
            <a:t>US2</a:t>
          </a:r>
        </a:p>
      </dgm:t>
    </dgm:pt>
    <dgm:pt modelId="{0EBCA2B4-9555-46DC-AE27-76ECE56616CC}" type="parTrans" cxnId="{581045B1-E7CC-42A5-8CFD-26D6CE975820}">
      <dgm:prSet/>
      <dgm:spPr/>
      <dgm:t>
        <a:bodyPr/>
        <a:lstStyle/>
        <a:p>
          <a:endParaRPr lang="en-US" dirty="0"/>
        </a:p>
      </dgm:t>
    </dgm:pt>
    <dgm:pt modelId="{7281039F-2E27-429E-AFED-4FDE2F666BAF}" type="sibTrans" cxnId="{581045B1-E7CC-42A5-8CFD-26D6CE975820}">
      <dgm:prSet/>
      <dgm:spPr/>
      <dgm:t>
        <a:bodyPr/>
        <a:lstStyle/>
        <a:p>
          <a:endParaRPr lang="en-US"/>
        </a:p>
      </dgm:t>
    </dgm:pt>
    <dgm:pt modelId="{DF4DAB66-D8C7-488A-A1FA-DB6F4104DFB0}">
      <dgm:prSet phldrT="[Text]" custT="1"/>
      <dgm:spPr/>
      <dgm:t>
        <a:bodyPr/>
        <a:lstStyle/>
        <a:p>
          <a:r>
            <a:rPr lang="en-US" sz="2000" dirty="0"/>
            <a:t>Elective </a:t>
          </a:r>
        </a:p>
      </dgm:t>
    </dgm:pt>
    <dgm:pt modelId="{E7235B47-D6C0-4628-BC60-246CC2895E45}" type="parTrans" cxnId="{83211E49-4AFB-4ECA-9DC5-E08350E86CA6}">
      <dgm:prSet/>
      <dgm:spPr/>
      <dgm:t>
        <a:bodyPr/>
        <a:lstStyle/>
        <a:p>
          <a:endParaRPr lang="en-US" dirty="0"/>
        </a:p>
      </dgm:t>
    </dgm:pt>
    <dgm:pt modelId="{18828EE3-668C-4AA0-9943-4780E1FB0025}" type="sibTrans" cxnId="{83211E49-4AFB-4ECA-9DC5-E08350E86CA6}">
      <dgm:prSet/>
      <dgm:spPr/>
      <dgm:t>
        <a:bodyPr/>
        <a:lstStyle/>
        <a:p>
          <a:endParaRPr lang="en-US"/>
        </a:p>
      </dgm:t>
    </dgm:pt>
    <dgm:pt modelId="{9B20FA77-0CCD-4D6C-8A25-A61F4AD16935}">
      <dgm:prSet phldrT="[Text]" custT="1"/>
      <dgm:spPr/>
      <dgm:t>
        <a:bodyPr/>
        <a:lstStyle/>
        <a:p>
          <a:r>
            <a:rPr lang="en-US" sz="2000" dirty="0"/>
            <a:t>US8</a:t>
          </a:r>
        </a:p>
      </dgm:t>
    </dgm:pt>
    <dgm:pt modelId="{EFA0C7C5-488E-4293-B4F2-166E9F49E408}" type="parTrans" cxnId="{417C7241-95BB-4909-9D4E-FA04F23AD373}">
      <dgm:prSet/>
      <dgm:spPr/>
      <dgm:t>
        <a:bodyPr/>
        <a:lstStyle/>
        <a:p>
          <a:endParaRPr lang="en-US" dirty="0"/>
        </a:p>
      </dgm:t>
    </dgm:pt>
    <dgm:pt modelId="{ED788B8B-274C-45F6-9452-5954CB17DFF7}" type="sibTrans" cxnId="{417C7241-95BB-4909-9D4E-FA04F23AD373}">
      <dgm:prSet/>
      <dgm:spPr/>
      <dgm:t>
        <a:bodyPr/>
        <a:lstStyle/>
        <a:p>
          <a:endParaRPr lang="en-US"/>
        </a:p>
      </dgm:t>
    </dgm:pt>
    <dgm:pt modelId="{0B38984F-305D-42A3-B9E4-B464D6D5AF7A}">
      <dgm:prSet custT="1"/>
      <dgm:spPr/>
      <dgm:t>
        <a:bodyPr/>
        <a:lstStyle/>
        <a:p>
          <a:r>
            <a:rPr lang="en-US" sz="2000" dirty="0"/>
            <a:t>Core </a:t>
          </a:r>
        </a:p>
      </dgm:t>
    </dgm:pt>
    <dgm:pt modelId="{CD1AB5D2-CEBE-4810-BE0E-01D5DABD45A1}" type="parTrans" cxnId="{0B078511-6D9E-47BD-AAFB-A8E718DB95BF}">
      <dgm:prSet/>
      <dgm:spPr/>
      <dgm:t>
        <a:bodyPr/>
        <a:lstStyle/>
        <a:p>
          <a:endParaRPr lang="en-US" dirty="0"/>
        </a:p>
      </dgm:t>
    </dgm:pt>
    <dgm:pt modelId="{F6A645E4-5CBC-480D-80CB-CAD3E9A5EBEA}" type="sibTrans" cxnId="{0B078511-6D9E-47BD-AAFB-A8E718DB95BF}">
      <dgm:prSet/>
      <dgm:spPr/>
      <dgm:t>
        <a:bodyPr/>
        <a:lstStyle/>
        <a:p>
          <a:endParaRPr lang="en-US"/>
        </a:p>
      </dgm:t>
    </dgm:pt>
    <dgm:pt modelId="{CD42EFF3-9804-4C1A-9800-DFE8C0FA55D3}">
      <dgm:prSet custT="1"/>
      <dgm:spPr/>
      <dgm:t>
        <a:bodyPr/>
        <a:lstStyle/>
        <a:p>
          <a:r>
            <a:rPr lang="en-US" sz="2000" dirty="0"/>
            <a:t>US3</a:t>
          </a:r>
        </a:p>
      </dgm:t>
    </dgm:pt>
    <dgm:pt modelId="{D10028A9-FF6F-446B-BF73-97C5B72286F7}" type="parTrans" cxnId="{5AF73F9F-7844-4984-ADFC-CBC394DE90CC}">
      <dgm:prSet/>
      <dgm:spPr/>
      <dgm:t>
        <a:bodyPr/>
        <a:lstStyle/>
        <a:p>
          <a:endParaRPr lang="en-US" dirty="0"/>
        </a:p>
      </dgm:t>
    </dgm:pt>
    <dgm:pt modelId="{9A1BE80A-51A8-4029-97EB-E19EDCCAD254}" type="sibTrans" cxnId="{5AF73F9F-7844-4984-ADFC-CBC394DE90CC}">
      <dgm:prSet/>
      <dgm:spPr/>
      <dgm:t>
        <a:bodyPr/>
        <a:lstStyle/>
        <a:p>
          <a:endParaRPr lang="en-US"/>
        </a:p>
      </dgm:t>
    </dgm:pt>
    <dgm:pt modelId="{84FC4312-F790-42E0-B4F3-6B1CEF5954F7}">
      <dgm:prSet custT="1"/>
      <dgm:spPr/>
      <dgm:t>
        <a:bodyPr/>
        <a:lstStyle/>
        <a:p>
          <a:r>
            <a:rPr lang="en-US" sz="2000" dirty="0"/>
            <a:t>US4</a:t>
          </a:r>
        </a:p>
      </dgm:t>
    </dgm:pt>
    <dgm:pt modelId="{44582EFE-3F22-449A-A2BA-5718850C5256}" type="parTrans" cxnId="{01303D4D-6442-4679-907A-75E36F014AEE}">
      <dgm:prSet/>
      <dgm:spPr/>
      <dgm:t>
        <a:bodyPr/>
        <a:lstStyle/>
        <a:p>
          <a:endParaRPr lang="en-US" dirty="0"/>
        </a:p>
      </dgm:t>
    </dgm:pt>
    <dgm:pt modelId="{0DF89551-B860-42D5-8AE7-85768C779CF1}" type="sibTrans" cxnId="{01303D4D-6442-4679-907A-75E36F014AEE}">
      <dgm:prSet/>
      <dgm:spPr/>
      <dgm:t>
        <a:bodyPr/>
        <a:lstStyle/>
        <a:p>
          <a:endParaRPr lang="en-US"/>
        </a:p>
      </dgm:t>
    </dgm:pt>
    <dgm:pt modelId="{AB2FEAB0-1B2B-4FA1-A4CC-71E6832EA0AD}">
      <dgm:prSet custT="1"/>
      <dgm:spPr/>
      <dgm:t>
        <a:bodyPr/>
        <a:lstStyle/>
        <a:p>
          <a:r>
            <a:rPr lang="en-US" sz="2000" dirty="0"/>
            <a:t>US5</a:t>
          </a:r>
        </a:p>
      </dgm:t>
    </dgm:pt>
    <dgm:pt modelId="{27B1D791-5285-47C8-B330-FB4AE08BD929}" type="parTrans" cxnId="{385147D5-366C-4A15-A7B2-3C2C0CA12254}">
      <dgm:prSet/>
      <dgm:spPr/>
      <dgm:t>
        <a:bodyPr/>
        <a:lstStyle/>
        <a:p>
          <a:endParaRPr lang="en-US" dirty="0"/>
        </a:p>
      </dgm:t>
    </dgm:pt>
    <dgm:pt modelId="{3A30C776-74CF-4DA9-AFC7-CF74CEB9F607}" type="sibTrans" cxnId="{385147D5-366C-4A15-A7B2-3C2C0CA12254}">
      <dgm:prSet/>
      <dgm:spPr/>
      <dgm:t>
        <a:bodyPr/>
        <a:lstStyle/>
        <a:p>
          <a:endParaRPr lang="en-US"/>
        </a:p>
      </dgm:t>
    </dgm:pt>
    <dgm:pt modelId="{5C039FF7-D943-4031-B7A5-E6FAEBBD0791}">
      <dgm:prSet custT="1"/>
      <dgm:spPr/>
      <dgm:t>
        <a:bodyPr/>
        <a:lstStyle/>
        <a:p>
          <a:r>
            <a:rPr lang="en-US" sz="2000" dirty="0"/>
            <a:t>US6</a:t>
          </a:r>
        </a:p>
      </dgm:t>
    </dgm:pt>
    <dgm:pt modelId="{14E6FE8A-66F5-421E-B551-86B70EAB66BE}" type="parTrans" cxnId="{058F5FD7-17F0-4C2E-9759-4613E78EE33E}">
      <dgm:prSet/>
      <dgm:spPr/>
      <dgm:t>
        <a:bodyPr/>
        <a:lstStyle/>
        <a:p>
          <a:endParaRPr lang="en-US" dirty="0"/>
        </a:p>
      </dgm:t>
    </dgm:pt>
    <dgm:pt modelId="{81C05EB3-A74E-4D5E-8EA0-615D4D3EA1B5}" type="sibTrans" cxnId="{058F5FD7-17F0-4C2E-9759-4613E78EE33E}">
      <dgm:prSet/>
      <dgm:spPr/>
      <dgm:t>
        <a:bodyPr/>
        <a:lstStyle/>
        <a:p>
          <a:endParaRPr lang="en-US"/>
        </a:p>
      </dgm:t>
    </dgm:pt>
    <dgm:pt modelId="{5B57644A-40C1-4BF0-BEA2-4932C13AE336}">
      <dgm:prSet custT="1"/>
      <dgm:spPr/>
      <dgm:t>
        <a:bodyPr/>
        <a:lstStyle/>
        <a:p>
          <a:r>
            <a:rPr lang="en-US" sz="2000" dirty="0"/>
            <a:t>US7</a:t>
          </a:r>
        </a:p>
      </dgm:t>
    </dgm:pt>
    <dgm:pt modelId="{B83C86F4-5845-4ED9-9800-19818CBC306A}" type="parTrans" cxnId="{F9C5A38C-3BBF-470C-A503-EBD32D8001C2}">
      <dgm:prSet/>
      <dgm:spPr/>
      <dgm:t>
        <a:bodyPr/>
        <a:lstStyle/>
        <a:p>
          <a:endParaRPr lang="en-US" dirty="0"/>
        </a:p>
      </dgm:t>
    </dgm:pt>
    <dgm:pt modelId="{C6F9F083-3DDB-497E-9A34-A1A2D19C38D7}" type="sibTrans" cxnId="{F9C5A38C-3BBF-470C-A503-EBD32D8001C2}">
      <dgm:prSet/>
      <dgm:spPr/>
      <dgm:t>
        <a:bodyPr/>
        <a:lstStyle/>
        <a:p>
          <a:endParaRPr lang="en-US"/>
        </a:p>
      </dgm:t>
    </dgm:pt>
    <dgm:pt modelId="{6FCDA9B4-11BE-4405-A411-1165D276BEC0}">
      <dgm:prSet custT="1"/>
      <dgm:spPr/>
      <dgm:t>
        <a:bodyPr/>
        <a:lstStyle/>
        <a:p>
          <a:r>
            <a:rPr lang="en-US" sz="2000" dirty="0"/>
            <a:t>US9</a:t>
          </a:r>
        </a:p>
      </dgm:t>
    </dgm:pt>
    <dgm:pt modelId="{F24F8C40-0569-467D-B788-40BADB1D798E}" type="parTrans" cxnId="{FDE4C7FC-A99F-4954-A7C7-5CBCC6AAFA83}">
      <dgm:prSet/>
      <dgm:spPr/>
      <dgm:t>
        <a:bodyPr/>
        <a:lstStyle/>
        <a:p>
          <a:endParaRPr lang="en-US" dirty="0"/>
        </a:p>
      </dgm:t>
    </dgm:pt>
    <dgm:pt modelId="{3DD9E590-7986-41BE-ABB9-A97BFAE435DF}" type="sibTrans" cxnId="{FDE4C7FC-A99F-4954-A7C7-5CBCC6AAFA83}">
      <dgm:prSet/>
      <dgm:spPr/>
      <dgm:t>
        <a:bodyPr/>
        <a:lstStyle/>
        <a:p>
          <a:endParaRPr lang="en-US"/>
        </a:p>
      </dgm:t>
    </dgm:pt>
    <dgm:pt modelId="{62F0B140-7BF4-4D76-9DA6-F0533D70E6DB}" type="pres">
      <dgm:prSet presAssocID="{6DA1A43C-00B3-4E3B-8273-831227471032}" presName="diagram" presStyleCnt="0">
        <dgm:presLayoutVars>
          <dgm:chPref val="1"/>
          <dgm:dir/>
          <dgm:animOne val="branch"/>
          <dgm:animLvl val="lvl"/>
          <dgm:resizeHandles val="exact"/>
        </dgm:presLayoutVars>
      </dgm:prSet>
      <dgm:spPr/>
    </dgm:pt>
    <dgm:pt modelId="{2C99C4F6-D281-4705-9E0B-F09926B30E22}" type="pres">
      <dgm:prSet presAssocID="{A66ADC0D-18A7-4F58-B129-2F3AC1C3D2F5}" presName="root1" presStyleCnt="0"/>
      <dgm:spPr/>
    </dgm:pt>
    <dgm:pt modelId="{2E267008-C6EA-464A-88DD-82136DE071FF}" type="pres">
      <dgm:prSet presAssocID="{A66ADC0D-18A7-4F58-B129-2F3AC1C3D2F5}" presName="LevelOneTextNode" presStyleLbl="node0" presStyleIdx="0" presStyleCnt="1" custScaleX="137267" custScaleY="155389" custLinFactX="-100000" custLinFactNeighborX="-124088">
        <dgm:presLayoutVars>
          <dgm:chPref val="3"/>
        </dgm:presLayoutVars>
      </dgm:prSet>
      <dgm:spPr/>
    </dgm:pt>
    <dgm:pt modelId="{4D917480-170C-413B-A231-66140CEE2AFD}" type="pres">
      <dgm:prSet presAssocID="{A66ADC0D-18A7-4F58-B129-2F3AC1C3D2F5}" presName="level2hierChild" presStyleCnt="0"/>
      <dgm:spPr/>
    </dgm:pt>
    <dgm:pt modelId="{892F6483-90D1-4764-A17E-1AB897833A1B}" type="pres">
      <dgm:prSet presAssocID="{617E2205-7485-4A6D-A7CF-624E19C71E27}" presName="conn2-1" presStyleLbl="parChTrans1D2" presStyleIdx="0" presStyleCnt="3"/>
      <dgm:spPr/>
    </dgm:pt>
    <dgm:pt modelId="{7E8F7121-865C-4337-A3AD-E8D44F3A04F7}" type="pres">
      <dgm:prSet presAssocID="{617E2205-7485-4A6D-A7CF-624E19C71E27}" presName="connTx" presStyleLbl="parChTrans1D2" presStyleIdx="0" presStyleCnt="3"/>
      <dgm:spPr/>
    </dgm:pt>
    <dgm:pt modelId="{1726F8F6-7E68-457A-AD3C-5F7269AAABEC}" type="pres">
      <dgm:prSet presAssocID="{A3CF4869-044D-44AA-A92D-7A1A6C5749DE}" presName="root2" presStyleCnt="0"/>
      <dgm:spPr/>
    </dgm:pt>
    <dgm:pt modelId="{4D9D68A6-A5B1-45A3-8137-F9722BEAF248}" type="pres">
      <dgm:prSet presAssocID="{A3CF4869-044D-44AA-A92D-7A1A6C5749DE}" presName="LevelTwoTextNode" presStyleLbl="node2" presStyleIdx="0" presStyleCnt="3" custScaleX="146410" custScaleY="146410" custLinFactNeighborX="-41557">
        <dgm:presLayoutVars>
          <dgm:chPref val="3"/>
        </dgm:presLayoutVars>
      </dgm:prSet>
      <dgm:spPr/>
    </dgm:pt>
    <dgm:pt modelId="{A11E90A3-2007-49FF-8EF6-15655044A24A}" type="pres">
      <dgm:prSet presAssocID="{A3CF4869-044D-44AA-A92D-7A1A6C5749DE}" presName="level3hierChild" presStyleCnt="0"/>
      <dgm:spPr/>
    </dgm:pt>
    <dgm:pt modelId="{0CDB52B0-5FB0-49B4-B7A2-77001B1B01F7}" type="pres">
      <dgm:prSet presAssocID="{C103A756-F6F1-41D4-B019-17072082A182}" presName="conn2-1" presStyleLbl="parChTrans1D3" presStyleIdx="0" presStyleCnt="9"/>
      <dgm:spPr/>
    </dgm:pt>
    <dgm:pt modelId="{CE29D1DE-5103-4E80-9E0E-887B2A98FB6F}" type="pres">
      <dgm:prSet presAssocID="{C103A756-F6F1-41D4-B019-17072082A182}" presName="connTx" presStyleLbl="parChTrans1D3" presStyleIdx="0" presStyleCnt="9"/>
      <dgm:spPr/>
    </dgm:pt>
    <dgm:pt modelId="{A8A352D6-90C3-418A-B2B7-0D2AD0F1DC88}" type="pres">
      <dgm:prSet presAssocID="{7E731C29-07C5-456F-ADF5-7C403AB513DA}" presName="root2" presStyleCnt="0"/>
      <dgm:spPr/>
    </dgm:pt>
    <dgm:pt modelId="{3680B4F5-E811-490A-9D80-91B70C691027}" type="pres">
      <dgm:prSet presAssocID="{7E731C29-07C5-456F-ADF5-7C403AB513DA}" presName="LevelTwoTextNode" presStyleLbl="node3" presStyleIdx="0" presStyleCnt="9">
        <dgm:presLayoutVars>
          <dgm:chPref val="3"/>
        </dgm:presLayoutVars>
      </dgm:prSet>
      <dgm:spPr/>
    </dgm:pt>
    <dgm:pt modelId="{3365DF02-54A7-43DA-8718-99AD23804D5A}" type="pres">
      <dgm:prSet presAssocID="{7E731C29-07C5-456F-ADF5-7C403AB513DA}" presName="level3hierChild" presStyleCnt="0"/>
      <dgm:spPr/>
    </dgm:pt>
    <dgm:pt modelId="{67632B31-1FCC-4593-BACE-FE0E617A72A5}" type="pres">
      <dgm:prSet presAssocID="{0EBCA2B4-9555-46DC-AE27-76ECE56616CC}" presName="conn2-1" presStyleLbl="parChTrans1D3" presStyleIdx="1" presStyleCnt="9"/>
      <dgm:spPr/>
    </dgm:pt>
    <dgm:pt modelId="{83E98787-9AEF-40F3-840C-728C30B33E19}" type="pres">
      <dgm:prSet presAssocID="{0EBCA2B4-9555-46DC-AE27-76ECE56616CC}" presName="connTx" presStyleLbl="parChTrans1D3" presStyleIdx="1" presStyleCnt="9"/>
      <dgm:spPr/>
    </dgm:pt>
    <dgm:pt modelId="{2206BC02-578E-4D9F-A194-76C6DF6CDA08}" type="pres">
      <dgm:prSet presAssocID="{68DC733F-D7B9-4B2C-B50B-E60D62C85BF0}" presName="root2" presStyleCnt="0"/>
      <dgm:spPr/>
    </dgm:pt>
    <dgm:pt modelId="{09FBECF9-E0A6-4889-B714-09F2A2FB2792}" type="pres">
      <dgm:prSet presAssocID="{68DC733F-D7B9-4B2C-B50B-E60D62C85BF0}" presName="LevelTwoTextNode" presStyleLbl="node3" presStyleIdx="1" presStyleCnt="9">
        <dgm:presLayoutVars>
          <dgm:chPref val="3"/>
        </dgm:presLayoutVars>
      </dgm:prSet>
      <dgm:spPr/>
    </dgm:pt>
    <dgm:pt modelId="{DCB2391B-5F5B-485B-96B4-EA582892AA9F}" type="pres">
      <dgm:prSet presAssocID="{68DC733F-D7B9-4B2C-B50B-E60D62C85BF0}" presName="level3hierChild" presStyleCnt="0"/>
      <dgm:spPr/>
    </dgm:pt>
    <dgm:pt modelId="{D09FAE62-6399-4DF9-B1B0-FF5EFA34AE6E}" type="pres">
      <dgm:prSet presAssocID="{CD1AB5D2-CEBE-4810-BE0E-01D5DABD45A1}" presName="conn2-1" presStyleLbl="parChTrans1D2" presStyleIdx="1" presStyleCnt="3"/>
      <dgm:spPr/>
    </dgm:pt>
    <dgm:pt modelId="{5027BD4B-04D9-4B1B-B7D5-C4ED5D561AAB}" type="pres">
      <dgm:prSet presAssocID="{CD1AB5D2-CEBE-4810-BE0E-01D5DABD45A1}" presName="connTx" presStyleLbl="parChTrans1D2" presStyleIdx="1" presStyleCnt="3"/>
      <dgm:spPr/>
    </dgm:pt>
    <dgm:pt modelId="{8BCA9069-8DE3-4473-8DA6-E30907B5FF8D}" type="pres">
      <dgm:prSet presAssocID="{0B38984F-305D-42A3-B9E4-B464D6D5AF7A}" presName="root2" presStyleCnt="0"/>
      <dgm:spPr/>
    </dgm:pt>
    <dgm:pt modelId="{B97B0A21-8902-4D12-87B1-2452AF34B91B}" type="pres">
      <dgm:prSet presAssocID="{0B38984F-305D-42A3-B9E4-B464D6D5AF7A}" presName="LevelTwoTextNode" presStyleLbl="node2" presStyleIdx="1" presStyleCnt="3" custScaleX="146410" custScaleY="146410" custLinFactNeighborX="-37258">
        <dgm:presLayoutVars>
          <dgm:chPref val="3"/>
        </dgm:presLayoutVars>
      </dgm:prSet>
      <dgm:spPr/>
    </dgm:pt>
    <dgm:pt modelId="{B13B4AE0-ABA9-4522-9678-82BB71614038}" type="pres">
      <dgm:prSet presAssocID="{0B38984F-305D-42A3-B9E4-B464D6D5AF7A}" presName="level3hierChild" presStyleCnt="0"/>
      <dgm:spPr/>
    </dgm:pt>
    <dgm:pt modelId="{C4FEDBC8-AB5C-45F0-83F6-B061FDA511C0}" type="pres">
      <dgm:prSet presAssocID="{D10028A9-FF6F-446B-BF73-97C5B72286F7}" presName="conn2-1" presStyleLbl="parChTrans1D3" presStyleIdx="2" presStyleCnt="9"/>
      <dgm:spPr/>
    </dgm:pt>
    <dgm:pt modelId="{FCAFD515-D504-4E51-8C8E-A72DEC84AB65}" type="pres">
      <dgm:prSet presAssocID="{D10028A9-FF6F-446B-BF73-97C5B72286F7}" presName="connTx" presStyleLbl="parChTrans1D3" presStyleIdx="2" presStyleCnt="9"/>
      <dgm:spPr/>
    </dgm:pt>
    <dgm:pt modelId="{A2E46C65-43C2-421A-8D48-15A81858C9EC}" type="pres">
      <dgm:prSet presAssocID="{CD42EFF3-9804-4C1A-9800-DFE8C0FA55D3}" presName="root2" presStyleCnt="0"/>
      <dgm:spPr/>
    </dgm:pt>
    <dgm:pt modelId="{FC6AA435-6FE3-4A3E-AD7D-5E5B85154593}" type="pres">
      <dgm:prSet presAssocID="{CD42EFF3-9804-4C1A-9800-DFE8C0FA55D3}" presName="LevelTwoTextNode" presStyleLbl="node3" presStyleIdx="2" presStyleCnt="9">
        <dgm:presLayoutVars>
          <dgm:chPref val="3"/>
        </dgm:presLayoutVars>
      </dgm:prSet>
      <dgm:spPr/>
    </dgm:pt>
    <dgm:pt modelId="{89883755-9FB5-4CDB-95CD-0DB9A6846C94}" type="pres">
      <dgm:prSet presAssocID="{CD42EFF3-9804-4C1A-9800-DFE8C0FA55D3}" presName="level3hierChild" presStyleCnt="0"/>
      <dgm:spPr/>
    </dgm:pt>
    <dgm:pt modelId="{B3DF4858-339A-485A-9C88-2ED4E889F02E}" type="pres">
      <dgm:prSet presAssocID="{44582EFE-3F22-449A-A2BA-5718850C5256}" presName="conn2-1" presStyleLbl="parChTrans1D3" presStyleIdx="3" presStyleCnt="9"/>
      <dgm:spPr/>
    </dgm:pt>
    <dgm:pt modelId="{209A13DB-E876-45A6-95E1-0C0E22EFB3D7}" type="pres">
      <dgm:prSet presAssocID="{44582EFE-3F22-449A-A2BA-5718850C5256}" presName="connTx" presStyleLbl="parChTrans1D3" presStyleIdx="3" presStyleCnt="9"/>
      <dgm:spPr/>
    </dgm:pt>
    <dgm:pt modelId="{6D0F2AF9-5252-4D43-BD69-8D6A1DEAD546}" type="pres">
      <dgm:prSet presAssocID="{84FC4312-F790-42E0-B4F3-6B1CEF5954F7}" presName="root2" presStyleCnt="0"/>
      <dgm:spPr/>
    </dgm:pt>
    <dgm:pt modelId="{94F42531-F564-43E4-9E8A-590DA9891426}" type="pres">
      <dgm:prSet presAssocID="{84FC4312-F790-42E0-B4F3-6B1CEF5954F7}" presName="LevelTwoTextNode" presStyleLbl="node3" presStyleIdx="3" presStyleCnt="9">
        <dgm:presLayoutVars>
          <dgm:chPref val="3"/>
        </dgm:presLayoutVars>
      </dgm:prSet>
      <dgm:spPr/>
    </dgm:pt>
    <dgm:pt modelId="{28367D4D-2FE8-41C6-ACB4-1051B9028883}" type="pres">
      <dgm:prSet presAssocID="{84FC4312-F790-42E0-B4F3-6B1CEF5954F7}" presName="level3hierChild" presStyleCnt="0"/>
      <dgm:spPr/>
    </dgm:pt>
    <dgm:pt modelId="{13139F09-50BC-42D7-AD86-81783F1F120F}" type="pres">
      <dgm:prSet presAssocID="{27B1D791-5285-47C8-B330-FB4AE08BD929}" presName="conn2-1" presStyleLbl="parChTrans1D3" presStyleIdx="4" presStyleCnt="9"/>
      <dgm:spPr/>
    </dgm:pt>
    <dgm:pt modelId="{CD781601-38E8-4B7F-95C9-C8EF9E6BE7EE}" type="pres">
      <dgm:prSet presAssocID="{27B1D791-5285-47C8-B330-FB4AE08BD929}" presName="connTx" presStyleLbl="parChTrans1D3" presStyleIdx="4" presStyleCnt="9"/>
      <dgm:spPr/>
    </dgm:pt>
    <dgm:pt modelId="{AC03D7B5-CCAA-44B4-B87B-8914C1BFF4BF}" type="pres">
      <dgm:prSet presAssocID="{AB2FEAB0-1B2B-4FA1-A4CC-71E6832EA0AD}" presName="root2" presStyleCnt="0"/>
      <dgm:spPr/>
    </dgm:pt>
    <dgm:pt modelId="{0BD09753-F60E-4034-8202-D09F6FA05703}" type="pres">
      <dgm:prSet presAssocID="{AB2FEAB0-1B2B-4FA1-A4CC-71E6832EA0AD}" presName="LevelTwoTextNode" presStyleLbl="node3" presStyleIdx="4" presStyleCnt="9">
        <dgm:presLayoutVars>
          <dgm:chPref val="3"/>
        </dgm:presLayoutVars>
      </dgm:prSet>
      <dgm:spPr/>
    </dgm:pt>
    <dgm:pt modelId="{17CBD078-D248-46F5-8B62-0B70347E49B9}" type="pres">
      <dgm:prSet presAssocID="{AB2FEAB0-1B2B-4FA1-A4CC-71E6832EA0AD}" presName="level3hierChild" presStyleCnt="0"/>
      <dgm:spPr/>
    </dgm:pt>
    <dgm:pt modelId="{707A8C8D-8D42-4106-9085-5B2244187D00}" type="pres">
      <dgm:prSet presAssocID="{14E6FE8A-66F5-421E-B551-86B70EAB66BE}" presName="conn2-1" presStyleLbl="parChTrans1D3" presStyleIdx="5" presStyleCnt="9"/>
      <dgm:spPr/>
    </dgm:pt>
    <dgm:pt modelId="{AAF378EE-75B6-456D-8B3A-8C3BEC0917C3}" type="pres">
      <dgm:prSet presAssocID="{14E6FE8A-66F5-421E-B551-86B70EAB66BE}" presName="connTx" presStyleLbl="parChTrans1D3" presStyleIdx="5" presStyleCnt="9"/>
      <dgm:spPr/>
    </dgm:pt>
    <dgm:pt modelId="{8B73F0C8-9342-4976-BA82-D4C259E586C0}" type="pres">
      <dgm:prSet presAssocID="{5C039FF7-D943-4031-B7A5-E6FAEBBD0791}" presName="root2" presStyleCnt="0"/>
      <dgm:spPr/>
    </dgm:pt>
    <dgm:pt modelId="{CD1114FE-FCB2-49D1-A2C2-EB10A1578EC3}" type="pres">
      <dgm:prSet presAssocID="{5C039FF7-D943-4031-B7A5-E6FAEBBD0791}" presName="LevelTwoTextNode" presStyleLbl="node3" presStyleIdx="5" presStyleCnt="9">
        <dgm:presLayoutVars>
          <dgm:chPref val="3"/>
        </dgm:presLayoutVars>
      </dgm:prSet>
      <dgm:spPr/>
    </dgm:pt>
    <dgm:pt modelId="{27739787-49FC-4203-834B-BCB9264225D3}" type="pres">
      <dgm:prSet presAssocID="{5C039FF7-D943-4031-B7A5-E6FAEBBD0791}" presName="level3hierChild" presStyleCnt="0"/>
      <dgm:spPr/>
    </dgm:pt>
    <dgm:pt modelId="{702DCDF8-94B4-4B54-A6DC-6E8FEBDD5C29}" type="pres">
      <dgm:prSet presAssocID="{B83C86F4-5845-4ED9-9800-19818CBC306A}" presName="conn2-1" presStyleLbl="parChTrans1D3" presStyleIdx="6" presStyleCnt="9"/>
      <dgm:spPr/>
    </dgm:pt>
    <dgm:pt modelId="{1C80CF77-AC84-4154-A0F8-A8FC4D9C23D7}" type="pres">
      <dgm:prSet presAssocID="{B83C86F4-5845-4ED9-9800-19818CBC306A}" presName="connTx" presStyleLbl="parChTrans1D3" presStyleIdx="6" presStyleCnt="9"/>
      <dgm:spPr/>
    </dgm:pt>
    <dgm:pt modelId="{DDF01CC4-1587-4CAF-9A1D-A0EB1FF97CBD}" type="pres">
      <dgm:prSet presAssocID="{5B57644A-40C1-4BF0-BEA2-4932C13AE336}" presName="root2" presStyleCnt="0"/>
      <dgm:spPr/>
    </dgm:pt>
    <dgm:pt modelId="{F9F3B681-A073-45B4-B332-C40AACD31C5A}" type="pres">
      <dgm:prSet presAssocID="{5B57644A-40C1-4BF0-BEA2-4932C13AE336}" presName="LevelTwoTextNode" presStyleLbl="node3" presStyleIdx="6" presStyleCnt="9">
        <dgm:presLayoutVars>
          <dgm:chPref val="3"/>
        </dgm:presLayoutVars>
      </dgm:prSet>
      <dgm:spPr/>
    </dgm:pt>
    <dgm:pt modelId="{1DDEFCA7-ED48-4293-9C53-06C1C85047E6}" type="pres">
      <dgm:prSet presAssocID="{5B57644A-40C1-4BF0-BEA2-4932C13AE336}" presName="level3hierChild" presStyleCnt="0"/>
      <dgm:spPr/>
    </dgm:pt>
    <dgm:pt modelId="{EEFE1087-2BAE-4E69-90D1-DAF4CA705284}" type="pres">
      <dgm:prSet presAssocID="{E7235B47-D6C0-4628-BC60-246CC2895E45}" presName="conn2-1" presStyleLbl="parChTrans1D2" presStyleIdx="2" presStyleCnt="3"/>
      <dgm:spPr/>
    </dgm:pt>
    <dgm:pt modelId="{B7633FB6-B37E-4DF3-A54C-CD8C99B1A655}" type="pres">
      <dgm:prSet presAssocID="{E7235B47-D6C0-4628-BC60-246CC2895E45}" presName="connTx" presStyleLbl="parChTrans1D2" presStyleIdx="2" presStyleCnt="3"/>
      <dgm:spPr/>
    </dgm:pt>
    <dgm:pt modelId="{4420F70C-1712-4116-BBC4-7DEE13C62773}" type="pres">
      <dgm:prSet presAssocID="{DF4DAB66-D8C7-488A-A1FA-DB6F4104DFB0}" presName="root2" presStyleCnt="0"/>
      <dgm:spPr/>
    </dgm:pt>
    <dgm:pt modelId="{FD8E120D-29B8-4814-A849-3B43BC230E32}" type="pres">
      <dgm:prSet presAssocID="{DF4DAB66-D8C7-488A-A1FA-DB6F4104DFB0}" presName="LevelTwoTextNode" presStyleLbl="node2" presStyleIdx="2" presStyleCnt="3" custScaleX="146410" custScaleY="146410" custLinFactNeighborX="-15763">
        <dgm:presLayoutVars>
          <dgm:chPref val="3"/>
        </dgm:presLayoutVars>
      </dgm:prSet>
      <dgm:spPr/>
    </dgm:pt>
    <dgm:pt modelId="{848C5033-8448-4B14-B587-D5B68262AD8D}" type="pres">
      <dgm:prSet presAssocID="{DF4DAB66-D8C7-488A-A1FA-DB6F4104DFB0}" presName="level3hierChild" presStyleCnt="0"/>
      <dgm:spPr/>
    </dgm:pt>
    <dgm:pt modelId="{6FA97ACF-9B8A-4603-9059-52EC56B3A672}" type="pres">
      <dgm:prSet presAssocID="{EFA0C7C5-488E-4293-B4F2-166E9F49E408}" presName="conn2-1" presStyleLbl="parChTrans1D3" presStyleIdx="7" presStyleCnt="9"/>
      <dgm:spPr/>
    </dgm:pt>
    <dgm:pt modelId="{E0DB0783-FBA2-49DC-B5CE-DCA28AB4F31D}" type="pres">
      <dgm:prSet presAssocID="{EFA0C7C5-488E-4293-B4F2-166E9F49E408}" presName="connTx" presStyleLbl="parChTrans1D3" presStyleIdx="7" presStyleCnt="9"/>
      <dgm:spPr/>
    </dgm:pt>
    <dgm:pt modelId="{893641F1-76E1-4962-B502-D2AB88B8468C}" type="pres">
      <dgm:prSet presAssocID="{9B20FA77-0CCD-4D6C-8A25-A61F4AD16935}" presName="root2" presStyleCnt="0"/>
      <dgm:spPr/>
    </dgm:pt>
    <dgm:pt modelId="{07CB6C5B-2CEF-493A-958E-CFE6A323ACD4}" type="pres">
      <dgm:prSet presAssocID="{9B20FA77-0CCD-4D6C-8A25-A61F4AD16935}" presName="LevelTwoTextNode" presStyleLbl="node3" presStyleIdx="7" presStyleCnt="9">
        <dgm:presLayoutVars>
          <dgm:chPref val="3"/>
        </dgm:presLayoutVars>
      </dgm:prSet>
      <dgm:spPr/>
    </dgm:pt>
    <dgm:pt modelId="{FD8AE9A9-5F70-4E5A-BE49-BE3238100B27}" type="pres">
      <dgm:prSet presAssocID="{9B20FA77-0CCD-4D6C-8A25-A61F4AD16935}" presName="level3hierChild" presStyleCnt="0"/>
      <dgm:spPr/>
    </dgm:pt>
    <dgm:pt modelId="{90D27DE8-0008-4FCE-A0BA-DB4A9312CE20}" type="pres">
      <dgm:prSet presAssocID="{F24F8C40-0569-467D-B788-40BADB1D798E}" presName="conn2-1" presStyleLbl="parChTrans1D3" presStyleIdx="8" presStyleCnt="9"/>
      <dgm:spPr/>
    </dgm:pt>
    <dgm:pt modelId="{E8B6A7CD-F8C5-4AB2-901D-D13ED08C2827}" type="pres">
      <dgm:prSet presAssocID="{F24F8C40-0569-467D-B788-40BADB1D798E}" presName="connTx" presStyleLbl="parChTrans1D3" presStyleIdx="8" presStyleCnt="9"/>
      <dgm:spPr/>
    </dgm:pt>
    <dgm:pt modelId="{EE9D35BD-C953-4C7B-A9F8-52D8C2B0FB2D}" type="pres">
      <dgm:prSet presAssocID="{6FCDA9B4-11BE-4405-A411-1165D276BEC0}" presName="root2" presStyleCnt="0"/>
      <dgm:spPr/>
    </dgm:pt>
    <dgm:pt modelId="{ECE93958-ED36-44A2-A88C-696E3D52193B}" type="pres">
      <dgm:prSet presAssocID="{6FCDA9B4-11BE-4405-A411-1165D276BEC0}" presName="LevelTwoTextNode" presStyleLbl="node3" presStyleIdx="8" presStyleCnt="9">
        <dgm:presLayoutVars>
          <dgm:chPref val="3"/>
        </dgm:presLayoutVars>
      </dgm:prSet>
      <dgm:spPr/>
    </dgm:pt>
    <dgm:pt modelId="{8CF2E10E-F2D9-432C-A44B-0253CA12F801}" type="pres">
      <dgm:prSet presAssocID="{6FCDA9B4-11BE-4405-A411-1165D276BEC0}" presName="level3hierChild" presStyleCnt="0"/>
      <dgm:spPr/>
    </dgm:pt>
  </dgm:ptLst>
  <dgm:cxnLst>
    <dgm:cxn modelId="{82698100-B509-43FD-8F51-D2F99641067B}" type="presOf" srcId="{A3CF4869-044D-44AA-A92D-7A1A6C5749DE}" destId="{4D9D68A6-A5B1-45A3-8137-F9722BEAF248}" srcOrd="0" destOrd="0" presId="urn:microsoft.com/office/officeart/2005/8/layout/hierarchy2"/>
    <dgm:cxn modelId="{0B078511-6D9E-47BD-AAFB-A8E718DB95BF}" srcId="{A66ADC0D-18A7-4F58-B129-2F3AC1C3D2F5}" destId="{0B38984F-305D-42A3-B9E4-B464D6D5AF7A}" srcOrd="1" destOrd="0" parTransId="{CD1AB5D2-CEBE-4810-BE0E-01D5DABD45A1}" sibTransId="{F6A645E4-5CBC-480D-80CB-CAD3E9A5EBEA}"/>
    <dgm:cxn modelId="{2E708123-F609-4DFD-81DB-901F591F0ABA}" type="presOf" srcId="{617E2205-7485-4A6D-A7CF-624E19C71E27}" destId="{892F6483-90D1-4764-A17E-1AB897833A1B}" srcOrd="0" destOrd="0" presId="urn:microsoft.com/office/officeart/2005/8/layout/hierarchy2"/>
    <dgm:cxn modelId="{1F6A522F-4A74-497D-A76B-7A1D695C1029}" type="presOf" srcId="{84FC4312-F790-42E0-B4F3-6B1CEF5954F7}" destId="{94F42531-F564-43E4-9E8A-590DA9891426}" srcOrd="0" destOrd="0" presId="urn:microsoft.com/office/officeart/2005/8/layout/hierarchy2"/>
    <dgm:cxn modelId="{4A791E31-A221-4E11-8A5C-5CAADE194B47}" type="presOf" srcId="{EFA0C7C5-488E-4293-B4F2-166E9F49E408}" destId="{E0DB0783-FBA2-49DC-B5CE-DCA28AB4F31D}" srcOrd="1" destOrd="0" presId="urn:microsoft.com/office/officeart/2005/8/layout/hierarchy2"/>
    <dgm:cxn modelId="{FB9BF33B-6D91-4CFF-B9E6-DB0BF28E0D30}" type="presOf" srcId="{5B57644A-40C1-4BF0-BEA2-4932C13AE336}" destId="{F9F3B681-A073-45B4-B332-C40AACD31C5A}" srcOrd="0" destOrd="0" presId="urn:microsoft.com/office/officeart/2005/8/layout/hierarchy2"/>
    <dgm:cxn modelId="{74E5DB3E-4089-4498-AAB9-D0DBCAE270E1}" srcId="{6DA1A43C-00B3-4E3B-8273-831227471032}" destId="{A66ADC0D-18A7-4F58-B129-2F3AC1C3D2F5}" srcOrd="0" destOrd="0" parTransId="{9A437AB2-DFC2-4638-8DB3-3CFF9629EEB7}" sibTransId="{AE8A5409-63D2-4111-8927-B91CA28AA454}"/>
    <dgm:cxn modelId="{417C7241-95BB-4909-9D4E-FA04F23AD373}" srcId="{DF4DAB66-D8C7-488A-A1FA-DB6F4104DFB0}" destId="{9B20FA77-0CCD-4D6C-8A25-A61F4AD16935}" srcOrd="0" destOrd="0" parTransId="{EFA0C7C5-488E-4293-B4F2-166E9F49E408}" sibTransId="{ED788B8B-274C-45F6-9452-5954CB17DFF7}"/>
    <dgm:cxn modelId="{4D564544-B1CD-41E2-ACB9-0E12998A0F54}" type="presOf" srcId="{F24F8C40-0569-467D-B788-40BADB1D798E}" destId="{90D27DE8-0008-4FCE-A0BA-DB4A9312CE20}" srcOrd="0" destOrd="0" presId="urn:microsoft.com/office/officeart/2005/8/layout/hierarchy2"/>
    <dgm:cxn modelId="{46169265-859C-4F42-8367-0AF0F83C7E85}" type="presOf" srcId="{9B20FA77-0CCD-4D6C-8A25-A61F4AD16935}" destId="{07CB6C5B-2CEF-493A-958E-CFE6A323ACD4}" srcOrd="0" destOrd="0" presId="urn:microsoft.com/office/officeart/2005/8/layout/hierarchy2"/>
    <dgm:cxn modelId="{66E43647-C529-4D85-BD8A-2403781ACD97}" srcId="{A66ADC0D-18A7-4F58-B129-2F3AC1C3D2F5}" destId="{A3CF4869-044D-44AA-A92D-7A1A6C5749DE}" srcOrd="0" destOrd="0" parTransId="{617E2205-7485-4A6D-A7CF-624E19C71E27}" sibTransId="{5D443387-3AFD-4F51-9779-D2EBF2E05CA5}"/>
    <dgm:cxn modelId="{83211E49-4AFB-4ECA-9DC5-E08350E86CA6}" srcId="{A66ADC0D-18A7-4F58-B129-2F3AC1C3D2F5}" destId="{DF4DAB66-D8C7-488A-A1FA-DB6F4104DFB0}" srcOrd="2" destOrd="0" parTransId="{E7235B47-D6C0-4628-BC60-246CC2895E45}" sibTransId="{18828EE3-668C-4AA0-9943-4780E1FB0025}"/>
    <dgm:cxn modelId="{0618D76B-DC50-44BF-AA17-7E29CC8143EC}" type="presOf" srcId="{27B1D791-5285-47C8-B330-FB4AE08BD929}" destId="{13139F09-50BC-42D7-AD86-81783F1F120F}" srcOrd="0" destOrd="0" presId="urn:microsoft.com/office/officeart/2005/8/layout/hierarchy2"/>
    <dgm:cxn modelId="{01303D4D-6442-4679-907A-75E36F014AEE}" srcId="{0B38984F-305D-42A3-B9E4-B464D6D5AF7A}" destId="{84FC4312-F790-42E0-B4F3-6B1CEF5954F7}" srcOrd="1" destOrd="0" parTransId="{44582EFE-3F22-449A-A2BA-5718850C5256}" sibTransId="{0DF89551-B860-42D5-8AE7-85768C779CF1}"/>
    <dgm:cxn modelId="{EB01ED6D-09E0-4E87-AE6C-672AA81846EA}" type="presOf" srcId="{C103A756-F6F1-41D4-B019-17072082A182}" destId="{0CDB52B0-5FB0-49B4-B7A2-77001B1B01F7}" srcOrd="0" destOrd="0" presId="urn:microsoft.com/office/officeart/2005/8/layout/hierarchy2"/>
    <dgm:cxn modelId="{8883CA4E-0835-40E9-8613-295FAD810C76}" type="presOf" srcId="{5C039FF7-D943-4031-B7A5-E6FAEBBD0791}" destId="{CD1114FE-FCB2-49D1-A2C2-EB10A1578EC3}" srcOrd="0" destOrd="0" presId="urn:microsoft.com/office/officeart/2005/8/layout/hierarchy2"/>
    <dgm:cxn modelId="{B3708B72-B006-4BAE-A8EE-E62EA20DB3BE}" type="presOf" srcId="{AB2FEAB0-1B2B-4FA1-A4CC-71E6832EA0AD}" destId="{0BD09753-F60E-4034-8202-D09F6FA05703}" srcOrd="0" destOrd="0" presId="urn:microsoft.com/office/officeart/2005/8/layout/hierarchy2"/>
    <dgm:cxn modelId="{56F86D53-213E-48BF-B911-E56E967655E2}" type="presOf" srcId="{E7235B47-D6C0-4628-BC60-246CC2895E45}" destId="{B7633FB6-B37E-4DF3-A54C-CD8C99B1A655}" srcOrd="1" destOrd="0" presId="urn:microsoft.com/office/officeart/2005/8/layout/hierarchy2"/>
    <dgm:cxn modelId="{24561D54-4CFE-4D23-AEC9-8831A67B2F5A}" type="presOf" srcId="{CD42EFF3-9804-4C1A-9800-DFE8C0FA55D3}" destId="{FC6AA435-6FE3-4A3E-AD7D-5E5B85154593}" srcOrd="0" destOrd="0" presId="urn:microsoft.com/office/officeart/2005/8/layout/hierarchy2"/>
    <dgm:cxn modelId="{0F896E78-E23C-43C1-8609-8FCC4A54B55B}" type="presOf" srcId="{B83C86F4-5845-4ED9-9800-19818CBC306A}" destId="{702DCDF8-94B4-4B54-A6DC-6E8FEBDD5C29}" srcOrd="0" destOrd="0" presId="urn:microsoft.com/office/officeart/2005/8/layout/hierarchy2"/>
    <dgm:cxn modelId="{9228F65A-CBFD-4387-A45F-3D56A7D076D9}" type="presOf" srcId="{0EBCA2B4-9555-46DC-AE27-76ECE56616CC}" destId="{83E98787-9AEF-40F3-840C-728C30B33E19}" srcOrd="1" destOrd="0" presId="urn:microsoft.com/office/officeart/2005/8/layout/hierarchy2"/>
    <dgm:cxn modelId="{F9C5A38C-3BBF-470C-A503-EBD32D8001C2}" srcId="{0B38984F-305D-42A3-B9E4-B464D6D5AF7A}" destId="{5B57644A-40C1-4BF0-BEA2-4932C13AE336}" srcOrd="4" destOrd="0" parTransId="{B83C86F4-5845-4ED9-9800-19818CBC306A}" sibTransId="{C6F9F083-3DDB-497E-9A34-A1A2D19C38D7}"/>
    <dgm:cxn modelId="{E9849F8D-987E-46E7-B9F0-F3F477F3A77B}" type="presOf" srcId="{B83C86F4-5845-4ED9-9800-19818CBC306A}" destId="{1C80CF77-AC84-4154-A0F8-A8FC4D9C23D7}" srcOrd="1" destOrd="0" presId="urn:microsoft.com/office/officeart/2005/8/layout/hierarchy2"/>
    <dgm:cxn modelId="{FC6E5394-1211-48DA-894A-B633A72EF4CE}" type="presOf" srcId="{6FCDA9B4-11BE-4405-A411-1165D276BEC0}" destId="{ECE93958-ED36-44A2-A88C-696E3D52193B}" srcOrd="0" destOrd="0" presId="urn:microsoft.com/office/officeart/2005/8/layout/hierarchy2"/>
    <dgm:cxn modelId="{F6D3E19E-7DDB-48D8-9BE7-E0B483F428DE}" type="presOf" srcId="{CD1AB5D2-CEBE-4810-BE0E-01D5DABD45A1}" destId="{5027BD4B-04D9-4B1B-B7D5-C4ED5D561AAB}" srcOrd="1" destOrd="0" presId="urn:microsoft.com/office/officeart/2005/8/layout/hierarchy2"/>
    <dgm:cxn modelId="{5AF73F9F-7844-4984-ADFC-CBC394DE90CC}" srcId="{0B38984F-305D-42A3-B9E4-B464D6D5AF7A}" destId="{CD42EFF3-9804-4C1A-9800-DFE8C0FA55D3}" srcOrd="0" destOrd="0" parTransId="{D10028A9-FF6F-446B-BF73-97C5B72286F7}" sibTransId="{9A1BE80A-51A8-4029-97EB-E19EDCCAD254}"/>
    <dgm:cxn modelId="{ED3ECBA3-E530-45D5-BC08-87CB42D511FE}" type="presOf" srcId="{7E731C29-07C5-456F-ADF5-7C403AB513DA}" destId="{3680B4F5-E811-490A-9D80-91B70C691027}" srcOrd="0" destOrd="0" presId="urn:microsoft.com/office/officeart/2005/8/layout/hierarchy2"/>
    <dgm:cxn modelId="{B87B29A4-39A7-444B-86AB-77A17AEF8E80}" type="presOf" srcId="{617E2205-7485-4A6D-A7CF-624E19C71E27}" destId="{7E8F7121-865C-4337-A3AD-E8D44F3A04F7}" srcOrd="1" destOrd="0" presId="urn:microsoft.com/office/officeart/2005/8/layout/hierarchy2"/>
    <dgm:cxn modelId="{32B8B9A4-18FC-46E5-9D8D-17288DE5B50D}" type="presOf" srcId="{E7235B47-D6C0-4628-BC60-246CC2895E45}" destId="{EEFE1087-2BAE-4E69-90D1-DAF4CA705284}" srcOrd="0" destOrd="0" presId="urn:microsoft.com/office/officeart/2005/8/layout/hierarchy2"/>
    <dgm:cxn modelId="{E4A8B8A6-6AF1-450C-BCD8-607FED7908B1}" type="presOf" srcId="{68DC733F-D7B9-4B2C-B50B-E60D62C85BF0}" destId="{09FBECF9-E0A6-4889-B714-09F2A2FB2792}" srcOrd="0" destOrd="0" presId="urn:microsoft.com/office/officeart/2005/8/layout/hierarchy2"/>
    <dgm:cxn modelId="{8AF4B0A8-D7A1-4793-A62D-653E2577BF2A}" type="presOf" srcId="{6DA1A43C-00B3-4E3B-8273-831227471032}" destId="{62F0B140-7BF4-4D76-9DA6-F0533D70E6DB}" srcOrd="0" destOrd="0" presId="urn:microsoft.com/office/officeart/2005/8/layout/hierarchy2"/>
    <dgm:cxn modelId="{6DF360AA-9352-409A-8C1E-5E8C6397D026}" type="presOf" srcId="{DF4DAB66-D8C7-488A-A1FA-DB6F4104DFB0}" destId="{FD8E120D-29B8-4814-A849-3B43BC230E32}" srcOrd="0" destOrd="0" presId="urn:microsoft.com/office/officeart/2005/8/layout/hierarchy2"/>
    <dgm:cxn modelId="{597139AF-A65D-4A8E-8667-41760720F66E}" type="presOf" srcId="{14E6FE8A-66F5-421E-B551-86B70EAB66BE}" destId="{707A8C8D-8D42-4106-9085-5B2244187D00}" srcOrd="0" destOrd="0" presId="urn:microsoft.com/office/officeart/2005/8/layout/hierarchy2"/>
    <dgm:cxn modelId="{9A57AEAF-0951-40CB-9F50-F1A04E452754}" type="presOf" srcId="{0B38984F-305D-42A3-B9E4-B464D6D5AF7A}" destId="{B97B0A21-8902-4D12-87B1-2452AF34B91B}" srcOrd="0" destOrd="0" presId="urn:microsoft.com/office/officeart/2005/8/layout/hierarchy2"/>
    <dgm:cxn modelId="{581045B1-E7CC-42A5-8CFD-26D6CE975820}" srcId="{A3CF4869-044D-44AA-A92D-7A1A6C5749DE}" destId="{68DC733F-D7B9-4B2C-B50B-E60D62C85BF0}" srcOrd="1" destOrd="0" parTransId="{0EBCA2B4-9555-46DC-AE27-76ECE56616CC}" sibTransId="{7281039F-2E27-429E-AFED-4FDE2F666BAF}"/>
    <dgm:cxn modelId="{180A5CC6-B88C-443A-92F6-E1F244CB639F}" type="presOf" srcId="{27B1D791-5285-47C8-B330-FB4AE08BD929}" destId="{CD781601-38E8-4B7F-95C9-C8EF9E6BE7EE}" srcOrd="1" destOrd="0" presId="urn:microsoft.com/office/officeart/2005/8/layout/hierarchy2"/>
    <dgm:cxn modelId="{0CB257CB-7C7C-45F1-B174-BFE01B447E8D}" type="presOf" srcId="{EFA0C7C5-488E-4293-B4F2-166E9F49E408}" destId="{6FA97ACF-9B8A-4603-9059-52EC56B3A672}" srcOrd="0" destOrd="0" presId="urn:microsoft.com/office/officeart/2005/8/layout/hierarchy2"/>
    <dgm:cxn modelId="{EBE5EBCF-73E0-4C0D-9BE3-A5A46E7CDBBA}" type="presOf" srcId="{F24F8C40-0569-467D-B788-40BADB1D798E}" destId="{E8B6A7CD-F8C5-4AB2-901D-D13ED08C2827}" srcOrd="1" destOrd="0" presId="urn:microsoft.com/office/officeart/2005/8/layout/hierarchy2"/>
    <dgm:cxn modelId="{980A84D0-690D-4CCF-886F-0451DCC25A50}" srcId="{A3CF4869-044D-44AA-A92D-7A1A6C5749DE}" destId="{7E731C29-07C5-456F-ADF5-7C403AB513DA}" srcOrd="0" destOrd="0" parTransId="{C103A756-F6F1-41D4-B019-17072082A182}" sibTransId="{45FE119E-52B8-4DDB-8A19-AC4D60E2B05A}"/>
    <dgm:cxn modelId="{A88502D3-A2F2-4B9A-ADAD-710EFEE57045}" type="presOf" srcId="{C103A756-F6F1-41D4-B019-17072082A182}" destId="{CE29D1DE-5103-4E80-9E0E-887B2A98FB6F}" srcOrd="1" destOrd="0" presId="urn:microsoft.com/office/officeart/2005/8/layout/hierarchy2"/>
    <dgm:cxn modelId="{D39ECCD4-7DAD-4A3A-AA8E-823E35AC7F21}" type="presOf" srcId="{D10028A9-FF6F-446B-BF73-97C5B72286F7}" destId="{FCAFD515-D504-4E51-8C8E-A72DEC84AB65}" srcOrd="1" destOrd="0" presId="urn:microsoft.com/office/officeart/2005/8/layout/hierarchy2"/>
    <dgm:cxn modelId="{385147D5-366C-4A15-A7B2-3C2C0CA12254}" srcId="{0B38984F-305D-42A3-B9E4-B464D6D5AF7A}" destId="{AB2FEAB0-1B2B-4FA1-A4CC-71E6832EA0AD}" srcOrd="2" destOrd="0" parTransId="{27B1D791-5285-47C8-B330-FB4AE08BD929}" sibTransId="{3A30C776-74CF-4DA9-AFC7-CF74CEB9F607}"/>
    <dgm:cxn modelId="{058F5FD7-17F0-4C2E-9759-4613E78EE33E}" srcId="{0B38984F-305D-42A3-B9E4-B464D6D5AF7A}" destId="{5C039FF7-D943-4031-B7A5-E6FAEBBD0791}" srcOrd="3" destOrd="0" parTransId="{14E6FE8A-66F5-421E-B551-86B70EAB66BE}" sibTransId="{81C05EB3-A74E-4D5E-8EA0-615D4D3EA1B5}"/>
    <dgm:cxn modelId="{5DD864DC-B32B-437A-B16D-74E2B934C28B}" type="presOf" srcId="{A66ADC0D-18A7-4F58-B129-2F3AC1C3D2F5}" destId="{2E267008-C6EA-464A-88DD-82136DE071FF}" srcOrd="0" destOrd="0" presId="urn:microsoft.com/office/officeart/2005/8/layout/hierarchy2"/>
    <dgm:cxn modelId="{D8A52FF1-CA7A-49C2-8648-DDCE0BCF3DA1}" type="presOf" srcId="{CD1AB5D2-CEBE-4810-BE0E-01D5DABD45A1}" destId="{D09FAE62-6399-4DF9-B1B0-FF5EFA34AE6E}" srcOrd="0" destOrd="0" presId="urn:microsoft.com/office/officeart/2005/8/layout/hierarchy2"/>
    <dgm:cxn modelId="{A55036F4-10B2-435A-9B93-97D7536F0876}" type="presOf" srcId="{0EBCA2B4-9555-46DC-AE27-76ECE56616CC}" destId="{67632B31-1FCC-4593-BACE-FE0E617A72A5}" srcOrd="0" destOrd="0" presId="urn:microsoft.com/office/officeart/2005/8/layout/hierarchy2"/>
    <dgm:cxn modelId="{7C5D85F4-E100-4A31-96D0-BD9FBAFDF51A}" type="presOf" srcId="{D10028A9-FF6F-446B-BF73-97C5B72286F7}" destId="{C4FEDBC8-AB5C-45F0-83F6-B061FDA511C0}" srcOrd="0" destOrd="0" presId="urn:microsoft.com/office/officeart/2005/8/layout/hierarchy2"/>
    <dgm:cxn modelId="{5D4877FB-FAA5-4D75-B817-459232F22A22}" type="presOf" srcId="{44582EFE-3F22-449A-A2BA-5718850C5256}" destId="{209A13DB-E876-45A6-95E1-0C0E22EFB3D7}" srcOrd="1" destOrd="0" presId="urn:microsoft.com/office/officeart/2005/8/layout/hierarchy2"/>
    <dgm:cxn modelId="{FDE4C7FC-A99F-4954-A7C7-5CBCC6AAFA83}" srcId="{DF4DAB66-D8C7-488A-A1FA-DB6F4104DFB0}" destId="{6FCDA9B4-11BE-4405-A411-1165D276BEC0}" srcOrd="1" destOrd="0" parTransId="{F24F8C40-0569-467D-B788-40BADB1D798E}" sibTransId="{3DD9E590-7986-41BE-ABB9-A97BFAE435DF}"/>
    <dgm:cxn modelId="{2C1DF5FC-5D78-4E0F-B032-5715BA5C2970}" type="presOf" srcId="{14E6FE8A-66F5-421E-B551-86B70EAB66BE}" destId="{AAF378EE-75B6-456D-8B3A-8C3BEC0917C3}" srcOrd="1" destOrd="0" presId="urn:microsoft.com/office/officeart/2005/8/layout/hierarchy2"/>
    <dgm:cxn modelId="{F27D91FD-9933-4FE1-A88B-95A75EB31833}" type="presOf" srcId="{44582EFE-3F22-449A-A2BA-5718850C5256}" destId="{B3DF4858-339A-485A-9C88-2ED4E889F02E}" srcOrd="0" destOrd="0" presId="urn:microsoft.com/office/officeart/2005/8/layout/hierarchy2"/>
    <dgm:cxn modelId="{6D4CFC39-B94E-49C6-B8A0-401B8A0678F4}" type="presParOf" srcId="{62F0B140-7BF4-4D76-9DA6-F0533D70E6DB}" destId="{2C99C4F6-D281-4705-9E0B-F09926B30E22}" srcOrd="0" destOrd="0" presId="urn:microsoft.com/office/officeart/2005/8/layout/hierarchy2"/>
    <dgm:cxn modelId="{0C24D0A1-8B39-4B43-BB43-0FBA31FAABA4}" type="presParOf" srcId="{2C99C4F6-D281-4705-9E0B-F09926B30E22}" destId="{2E267008-C6EA-464A-88DD-82136DE071FF}" srcOrd="0" destOrd="0" presId="urn:microsoft.com/office/officeart/2005/8/layout/hierarchy2"/>
    <dgm:cxn modelId="{E912FE10-DE52-4300-AB5E-CABCB6E60F55}" type="presParOf" srcId="{2C99C4F6-D281-4705-9E0B-F09926B30E22}" destId="{4D917480-170C-413B-A231-66140CEE2AFD}" srcOrd="1" destOrd="0" presId="urn:microsoft.com/office/officeart/2005/8/layout/hierarchy2"/>
    <dgm:cxn modelId="{D1B9AD09-0097-4C2F-BF8B-62AA7F4645B8}" type="presParOf" srcId="{4D917480-170C-413B-A231-66140CEE2AFD}" destId="{892F6483-90D1-4764-A17E-1AB897833A1B}" srcOrd="0" destOrd="0" presId="urn:microsoft.com/office/officeart/2005/8/layout/hierarchy2"/>
    <dgm:cxn modelId="{6CFACFCB-C52E-4145-AAAF-990E6194FF23}" type="presParOf" srcId="{892F6483-90D1-4764-A17E-1AB897833A1B}" destId="{7E8F7121-865C-4337-A3AD-E8D44F3A04F7}" srcOrd="0" destOrd="0" presId="urn:microsoft.com/office/officeart/2005/8/layout/hierarchy2"/>
    <dgm:cxn modelId="{4F8CA37C-BEC7-469C-A09A-FFA773B745F2}" type="presParOf" srcId="{4D917480-170C-413B-A231-66140CEE2AFD}" destId="{1726F8F6-7E68-457A-AD3C-5F7269AAABEC}" srcOrd="1" destOrd="0" presId="urn:microsoft.com/office/officeart/2005/8/layout/hierarchy2"/>
    <dgm:cxn modelId="{4C74356A-8450-40F0-9327-E60FC9F5D30C}" type="presParOf" srcId="{1726F8F6-7E68-457A-AD3C-5F7269AAABEC}" destId="{4D9D68A6-A5B1-45A3-8137-F9722BEAF248}" srcOrd="0" destOrd="0" presId="urn:microsoft.com/office/officeart/2005/8/layout/hierarchy2"/>
    <dgm:cxn modelId="{CDCCEAB2-37EF-4093-A9FD-2D9D0F7E2C0D}" type="presParOf" srcId="{1726F8F6-7E68-457A-AD3C-5F7269AAABEC}" destId="{A11E90A3-2007-49FF-8EF6-15655044A24A}" srcOrd="1" destOrd="0" presId="urn:microsoft.com/office/officeart/2005/8/layout/hierarchy2"/>
    <dgm:cxn modelId="{FF579129-7E0A-4C0F-9705-148BFA75F461}" type="presParOf" srcId="{A11E90A3-2007-49FF-8EF6-15655044A24A}" destId="{0CDB52B0-5FB0-49B4-B7A2-77001B1B01F7}" srcOrd="0" destOrd="0" presId="urn:microsoft.com/office/officeart/2005/8/layout/hierarchy2"/>
    <dgm:cxn modelId="{15B05B9E-B7EF-44DC-A874-7D6A097F546E}" type="presParOf" srcId="{0CDB52B0-5FB0-49B4-B7A2-77001B1B01F7}" destId="{CE29D1DE-5103-4E80-9E0E-887B2A98FB6F}" srcOrd="0" destOrd="0" presId="urn:microsoft.com/office/officeart/2005/8/layout/hierarchy2"/>
    <dgm:cxn modelId="{4A367147-B942-4168-A454-A56275E5DF0F}" type="presParOf" srcId="{A11E90A3-2007-49FF-8EF6-15655044A24A}" destId="{A8A352D6-90C3-418A-B2B7-0D2AD0F1DC88}" srcOrd="1" destOrd="0" presId="urn:microsoft.com/office/officeart/2005/8/layout/hierarchy2"/>
    <dgm:cxn modelId="{B63FAE05-18BF-4CDC-A2EB-0F3986FBC8B8}" type="presParOf" srcId="{A8A352D6-90C3-418A-B2B7-0D2AD0F1DC88}" destId="{3680B4F5-E811-490A-9D80-91B70C691027}" srcOrd="0" destOrd="0" presId="urn:microsoft.com/office/officeart/2005/8/layout/hierarchy2"/>
    <dgm:cxn modelId="{72C7A4DF-4D13-47F2-B4B4-39693D94B088}" type="presParOf" srcId="{A8A352D6-90C3-418A-B2B7-0D2AD0F1DC88}" destId="{3365DF02-54A7-43DA-8718-99AD23804D5A}" srcOrd="1" destOrd="0" presId="urn:microsoft.com/office/officeart/2005/8/layout/hierarchy2"/>
    <dgm:cxn modelId="{7BE4125A-6EBE-457F-A4EF-C1ECBB31D8EE}" type="presParOf" srcId="{A11E90A3-2007-49FF-8EF6-15655044A24A}" destId="{67632B31-1FCC-4593-BACE-FE0E617A72A5}" srcOrd="2" destOrd="0" presId="urn:microsoft.com/office/officeart/2005/8/layout/hierarchy2"/>
    <dgm:cxn modelId="{3E2062EE-85F0-489A-A608-662541E6B7AC}" type="presParOf" srcId="{67632B31-1FCC-4593-BACE-FE0E617A72A5}" destId="{83E98787-9AEF-40F3-840C-728C30B33E19}" srcOrd="0" destOrd="0" presId="urn:microsoft.com/office/officeart/2005/8/layout/hierarchy2"/>
    <dgm:cxn modelId="{DF899F36-4380-4AEA-ACF6-68B91BACEE89}" type="presParOf" srcId="{A11E90A3-2007-49FF-8EF6-15655044A24A}" destId="{2206BC02-578E-4D9F-A194-76C6DF6CDA08}" srcOrd="3" destOrd="0" presId="urn:microsoft.com/office/officeart/2005/8/layout/hierarchy2"/>
    <dgm:cxn modelId="{B308E144-5FC7-406E-8B11-74EF76CF7A3A}" type="presParOf" srcId="{2206BC02-578E-4D9F-A194-76C6DF6CDA08}" destId="{09FBECF9-E0A6-4889-B714-09F2A2FB2792}" srcOrd="0" destOrd="0" presId="urn:microsoft.com/office/officeart/2005/8/layout/hierarchy2"/>
    <dgm:cxn modelId="{98614D8D-8EEE-4245-81C2-D5B48A000E04}" type="presParOf" srcId="{2206BC02-578E-4D9F-A194-76C6DF6CDA08}" destId="{DCB2391B-5F5B-485B-96B4-EA582892AA9F}" srcOrd="1" destOrd="0" presId="urn:microsoft.com/office/officeart/2005/8/layout/hierarchy2"/>
    <dgm:cxn modelId="{D8C61EA8-F31C-4A6D-BAF2-9C8C40B5356B}" type="presParOf" srcId="{4D917480-170C-413B-A231-66140CEE2AFD}" destId="{D09FAE62-6399-4DF9-B1B0-FF5EFA34AE6E}" srcOrd="2" destOrd="0" presId="urn:microsoft.com/office/officeart/2005/8/layout/hierarchy2"/>
    <dgm:cxn modelId="{998E5E0F-83E3-49CF-9058-DB3076A3030B}" type="presParOf" srcId="{D09FAE62-6399-4DF9-B1B0-FF5EFA34AE6E}" destId="{5027BD4B-04D9-4B1B-B7D5-C4ED5D561AAB}" srcOrd="0" destOrd="0" presId="urn:microsoft.com/office/officeart/2005/8/layout/hierarchy2"/>
    <dgm:cxn modelId="{514ABFDB-357C-44B1-8B8A-A224498B85EC}" type="presParOf" srcId="{4D917480-170C-413B-A231-66140CEE2AFD}" destId="{8BCA9069-8DE3-4473-8DA6-E30907B5FF8D}" srcOrd="3" destOrd="0" presId="urn:microsoft.com/office/officeart/2005/8/layout/hierarchy2"/>
    <dgm:cxn modelId="{9D11141E-978E-4449-80CB-AA351EA74F6B}" type="presParOf" srcId="{8BCA9069-8DE3-4473-8DA6-E30907B5FF8D}" destId="{B97B0A21-8902-4D12-87B1-2452AF34B91B}" srcOrd="0" destOrd="0" presId="urn:microsoft.com/office/officeart/2005/8/layout/hierarchy2"/>
    <dgm:cxn modelId="{080117FD-ACBE-4181-B53E-73E9C674E9CF}" type="presParOf" srcId="{8BCA9069-8DE3-4473-8DA6-E30907B5FF8D}" destId="{B13B4AE0-ABA9-4522-9678-82BB71614038}" srcOrd="1" destOrd="0" presId="urn:microsoft.com/office/officeart/2005/8/layout/hierarchy2"/>
    <dgm:cxn modelId="{997B6AB4-273C-4D00-AC2D-DCC1BB700331}" type="presParOf" srcId="{B13B4AE0-ABA9-4522-9678-82BB71614038}" destId="{C4FEDBC8-AB5C-45F0-83F6-B061FDA511C0}" srcOrd="0" destOrd="0" presId="urn:microsoft.com/office/officeart/2005/8/layout/hierarchy2"/>
    <dgm:cxn modelId="{1CFDF273-72BF-4924-A65E-679688573358}" type="presParOf" srcId="{C4FEDBC8-AB5C-45F0-83F6-B061FDA511C0}" destId="{FCAFD515-D504-4E51-8C8E-A72DEC84AB65}" srcOrd="0" destOrd="0" presId="urn:microsoft.com/office/officeart/2005/8/layout/hierarchy2"/>
    <dgm:cxn modelId="{311AD459-DF09-4B18-9013-0803CC10D916}" type="presParOf" srcId="{B13B4AE0-ABA9-4522-9678-82BB71614038}" destId="{A2E46C65-43C2-421A-8D48-15A81858C9EC}" srcOrd="1" destOrd="0" presId="urn:microsoft.com/office/officeart/2005/8/layout/hierarchy2"/>
    <dgm:cxn modelId="{88091A31-0250-48A6-9346-F13886C0A8A6}" type="presParOf" srcId="{A2E46C65-43C2-421A-8D48-15A81858C9EC}" destId="{FC6AA435-6FE3-4A3E-AD7D-5E5B85154593}" srcOrd="0" destOrd="0" presId="urn:microsoft.com/office/officeart/2005/8/layout/hierarchy2"/>
    <dgm:cxn modelId="{816F603E-89E9-4445-914F-E38D1638908C}" type="presParOf" srcId="{A2E46C65-43C2-421A-8D48-15A81858C9EC}" destId="{89883755-9FB5-4CDB-95CD-0DB9A6846C94}" srcOrd="1" destOrd="0" presId="urn:microsoft.com/office/officeart/2005/8/layout/hierarchy2"/>
    <dgm:cxn modelId="{3C4EB73B-2606-47D8-B73E-89A03591A7F1}" type="presParOf" srcId="{B13B4AE0-ABA9-4522-9678-82BB71614038}" destId="{B3DF4858-339A-485A-9C88-2ED4E889F02E}" srcOrd="2" destOrd="0" presId="urn:microsoft.com/office/officeart/2005/8/layout/hierarchy2"/>
    <dgm:cxn modelId="{95D85EDA-5DAC-4325-A89F-2F5E8134ACDE}" type="presParOf" srcId="{B3DF4858-339A-485A-9C88-2ED4E889F02E}" destId="{209A13DB-E876-45A6-95E1-0C0E22EFB3D7}" srcOrd="0" destOrd="0" presId="urn:microsoft.com/office/officeart/2005/8/layout/hierarchy2"/>
    <dgm:cxn modelId="{75C81771-3DA4-4088-92EE-7BB3105D95D8}" type="presParOf" srcId="{B13B4AE0-ABA9-4522-9678-82BB71614038}" destId="{6D0F2AF9-5252-4D43-BD69-8D6A1DEAD546}" srcOrd="3" destOrd="0" presId="urn:microsoft.com/office/officeart/2005/8/layout/hierarchy2"/>
    <dgm:cxn modelId="{86024631-6DE9-4DCC-924B-20FB10E942EB}" type="presParOf" srcId="{6D0F2AF9-5252-4D43-BD69-8D6A1DEAD546}" destId="{94F42531-F564-43E4-9E8A-590DA9891426}" srcOrd="0" destOrd="0" presId="urn:microsoft.com/office/officeart/2005/8/layout/hierarchy2"/>
    <dgm:cxn modelId="{650333C9-1387-4120-880A-54CD599D4AC6}" type="presParOf" srcId="{6D0F2AF9-5252-4D43-BD69-8D6A1DEAD546}" destId="{28367D4D-2FE8-41C6-ACB4-1051B9028883}" srcOrd="1" destOrd="0" presId="urn:microsoft.com/office/officeart/2005/8/layout/hierarchy2"/>
    <dgm:cxn modelId="{7B4E7F0A-03AC-4BD9-A59F-D24E45CCB4A7}" type="presParOf" srcId="{B13B4AE0-ABA9-4522-9678-82BB71614038}" destId="{13139F09-50BC-42D7-AD86-81783F1F120F}" srcOrd="4" destOrd="0" presId="urn:microsoft.com/office/officeart/2005/8/layout/hierarchy2"/>
    <dgm:cxn modelId="{A6ED2F2F-FB9A-42BF-864F-521B0989828B}" type="presParOf" srcId="{13139F09-50BC-42D7-AD86-81783F1F120F}" destId="{CD781601-38E8-4B7F-95C9-C8EF9E6BE7EE}" srcOrd="0" destOrd="0" presId="urn:microsoft.com/office/officeart/2005/8/layout/hierarchy2"/>
    <dgm:cxn modelId="{A9D0C2EB-AB85-44D0-B1D2-E90A3D1624F2}" type="presParOf" srcId="{B13B4AE0-ABA9-4522-9678-82BB71614038}" destId="{AC03D7B5-CCAA-44B4-B87B-8914C1BFF4BF}" srcOrd="5" destOrd="0" presId="urn:microsoft.com/office/officeart/2005/8/layout/hierarchy2"/>
    <dgm:cxn modelId="{D6EA1FE2-79E6-4669-ADE0-068A38D06D1F}" type="presParOf" srcId="{AC03D7B5-CCAA-44B4-B87B-8914C1BFF4BF}" destId="{0BD09753-F60E-4034-8202-D09F6FA05703}" srcOrd="0" destOrd="0" presId="urn:microsoft.com/office/officeart/2005/8/layout/hierarchy2"/>
    <dgm:cxn modelId="{E5B31687-AF39-43DA-9E61-1561382AF9D4}" type="presParOf" srcId="{AC03D7B5-CCAA-44B4-B87B-8914C1BFF4BF}" destId="{17CBD078-D248-46F5-8B62-0B70347E49B9}" srcOrd="1" destOrd="0" presId="urn:microsoft.com/office/officeart/2005/8/layout/hierarchy2"/>
    <dgm:cxn modelId="{8FBF7174-6FC3-444F-B099-524972E97B6A}" type="presParOf" srcId="{B13B4AE0-ABA9-4522-9678-82BB71614038}" destId="{707A8C8D-8D42-4106-9085-5B2244187D00}" srcOrd="6" destOrd="0" presId="urn:microsoft.com/office/officeart/2005/8/layout/hierarchy2"/>
    <dgm:cxn modelId="{60DD9350-EE92-4667-AA09-BD6BD9731584}" type="presParOf" srcId="{707A8C8D-8D42-4106-9085-5B2244187D00}" destId="{AAF378EE-75B6-456D-8B3A-8C3BEC0917C3}" srcOrd="0" destOrd="0" presId="urn:microsoft.com/office/officeart/2005/8/layout/hierarchy2"/>
    <dgm:cxn modelId="{12AF7679-B908-4A28-B059-30A248BC657B}" type="presParOf" srcId="{B13B4AE0-ABA9-4522-9678-82BB71614038}" destId="{8B73F0C8-9342-4976-BA82-D4C259E586C0}" srcOrd="7" destOrd="0" presId="urn:microsoft.com/office/officeart/2005/8/layout/hierarchy2"/>
    <dgm:cxn modelId="{213D30D0-5087-4955-9B5D-C74E063BAA12}" type="presParOf" srcId="{8B73F0C8-9342-4976-BA82-D4C259E586C0}" destId="{CD1114FE-FCB2-49D1-A2C2-EB10A1578EC3}" srcOrd="0" destOrd="0" presId="urn:microsoft.com/office/officeart/2005/8/layout/hierarchy2"/>
    <dgm:cxn modelId="{4BDEBDFA-37F0-4A66-95E9-DDF75CAE6F02}" type="presParOf" srcId="{8B73F0C8-9342-4976-BA82-D4C259E586C0}" destId="{27739787-49FC-4203-834B-BCB9264225D3}" srcOrd="1" destOrd="0" presId="urn:microsoft.com/office/officeart/2005/8/layout/hierarchy2"/>
    <dgm:cxn modelId="{52201E68-AB93-40DE-A479-C91910DDA0E5}" type="presParOf" srcId="{B13B4AE0-ABA9-4522-9678-82BB71614038}" destId="{702DCDF8-94B4-4B54-A6DC-6E8FEBDD5C29}" srcOrd="8" destOrd="0" presId="urn:microsoft.com/office/officeart/2005/8/layout/hierarchy2"/>
    <dgm:cxn modelId="{C1E0DCFB-5445-40DC-A5FD-2296466D0728}" type="presParOf" srcId="{702DCDF8-94B4-4B54-A6DC-6E8FEBDD5C29}" destId="{1C80CF77-AC84-4154-A0F8-A8FC4D9C23D7}" srcOrd="0" destOrd="0" presId="urn:microsoft.com/office/officeart/2005/8/layout/hierarchy2"/>
    <dgm:cxn modelId="{DDE04ACC-BF20-4B75-AC57-4311C510B440}" type="presParOf" srcId="{B13B4AE0-ABA9-4522-9678-82BB71614038}" destId="{DDF01CC4-1587-4CAF-9A1D-A0EB1FF97CBD}" srcOrd="9" destOrd="0" presId="urn:microsoft.com/office/officeart/2005/8/layout/hierarchy2"/>
    <dgm:cxn modelId="{4EB02125-2DFF-465D-91C2-AEDC25FB3647}" type="presParOf" srcId="{DDF01CC4-1587-4CAF-9A1D-A0EB1FF97CBD}" destId="{F9F3B681-A073-45B4-B332-C40AACD31C5A}" srcOrd="0" destOrd="0" presId="urn:microsoft.com/office/officeart/2005/8/layout/hierarchy2"/>
    <dgm:cxn modelId="{2A5BF9DE-A00F-4047-BBD1-B66CC058CEBD}" type="presParOf" srcId="{DDF01CC4-1587-4CAF-9A1D-A0EB1FF97CBD}" destId="{1DDEFCA7-ED48-4293-9C53-06C1C85047E6}" srcOrd="1" destOrd="0" presId="urn:microsoft.com/office/officeart/2005/8/layout/hierarchy2"/>
    <dgm:cxn modelId="{D5A91F94-2B07-43B6-A340-84DF70C3B1E4}" type="presParOf" srcId="{4D917480-170C-413B-A231-66140CEE2AFD}" destId="{EEFE1087-2BAE-4E69-90D1-DAF4CA705284}" srcOrd="4" destOrd="0" presId="urn:microsoft.com/office/officeart/2005/8/layout/hierarchy2"/>
    <dgm:cxn modelId="{DDA2ADA2-2E07-4C1A-BDCA-0B1F089A3FB8}" type="presParOf" srcId="{EEFE1087-2BAE-4E69-90D1-DAF4CA705284}" destId="{B7633FB6-B37E-4DF3-A54C-CD8C99B1A655}" srcOrd="0" destOrd="0" presId="urn:microsoft.com/office/officeart/2005/8/layout/hierarchy2"/>
    <dgm:cxn modelId="{3F31F1C5-4194-4E29-B89A-F261B181E372}" type="presParOf" srcId="{4D917480-170C-413B-A231-66140CEE2AFD}" destId="{4420F70C-1712-4116-BBC4-7DEE13C62773}" srcOrd="5" destOrd="0" presId="urn:microsoft.com/office/officeart/2005/8/layout/hierarchy2"/>
    <dgm:cxn modelId="{6D5A1AF3-9CEA-4014-99D1-29BD5E45297F}" type="presParOf" srcId="{4420F70C-1712-4116-BBC4-7DEE13C62773}" destId="{FD8E120D-29B8-4814-A849-3B43BC230E32}" srcOrd="0" destOrd="0" presId="urn:microsoft.com/office/officeart/2005/8/layout/hierarchy2"/>
    <dgm:cxn modelId="{24F14877-E994-4E67-8EB4-22E6982F78A4}" type="presParOf" srcId="{4420F70C-1712-4116-BBC4-7DEE13C62773}" destId="{848C5033-8448-4B14-B587-D5B68262AD8D}" srcOrd="1" destOrd="0" presId="urn:microsoft.com/office/officeart/2005/8/layout/hierarchy2"/>
    <dgm:cxn modelId="{F3AAF197-37DC-4295-B038-AACDBA7A46EB}" type="presParOf" srcId="{848C5033-8448-4B14-B587-D5B68262AD8D}" destId="{6FA97ACF-9B8A-4603-9059-52EC56B3A672}" srcOrd="0" destOrd="0" presId="urn:microsoft.com/office/officeart/2005/8/layout/hierarchy2"/>
    <dgm:cxn modelId="{9B39C4EB-77C5-4EF7-A733-4BC98BFC6D77}" type="presParOf" srcId="{6FA97ACF-9B8A-4603-9059-52EC56B3A672}" destId="{E0DB0783-FBA2-49DC-B5CE-DCA28AB4F31D}" srcOrd="0" destOrd="0" presId="urn:microsoft.com/office/officeart/2005/8/layout/hierarchy2"/>
    <dgm:cxn modelId="{6B1568A4-1AC8-41D6-8566-FC890336B1F0}" type="presParOf" srcId="{848C5033-8448-4B14-B587-D5B68262AD8D}" destId="{893641F1-76E1-4962-B502-D2AB88B8468C}" srcOrd="1" destOrd="0" presId="urn:microsoft.com/office/officeart/2005/8/layout/hierarchy2"/>
    <dgm:cxn modelId="{8CFF57D4-1F3A-4A8E-828F-C2AE4E065C97}" type="presParOf" srcId="{893641F1-76E1-4962-B502-D2AB88B8468C}" destId="{07CB6C5B-2CEF-493A-958E-CFE6A323ACD4}" srcOrd="0" destOrd="0" presId="urn:microsoft.com/office/officeart/2005/8/layout/hierarchy2"/>
    <dgm:cxn modelId="{D0CCEE48-6D56-43B6-8CF1-08B1FEFAB98B}" type="presParOf" srcId="{893641F1-76E1-4962-B502-D2AB88B8468C}" destId="{FD8AE9A9-5F70-4E5A-BE49-BE3238100B27}" srcOrd="1" destOrd="0" presId="urn:microsoft.com/office/officeart/2005/8/layout/hierarchy2"/>
    <dgm:cxn modelId="{5631FAE6-20B4-4386-9088-726CBA840ECC}" type="presParOf" srcId="{848C5033-8448-4B14-B587-D5B68262AD8D}" destId="{90D27DE8-0008-4FCE-A0BA-DB4A9312CE20}" srcOrd="2" destOrd="0" presId="urn:microsoft.com/office/officeart/2005/8/layout/hierarchy2"/>
    <dgm:cxn modelId="{9AAA17A9-F6F2-4214-89A3-C038085C720D}" type="presParOf" srcId="{90D27DE8-0008-4FCE-A0BA-DB4A9312CE20}" destId="{E8B6A7CD-F8C5-4AB2-901D-D13ED08C2827}" srcOrd="0" destOrd="0" presId="urn:microsoft.com/office/officeart/2005/8/layout/hierarchy2"/>
    <dgm:cxn modelId="{2E45DD95-B949-49A1-A9AB-2E419BB3DFF0}" type="presParOf" srcId="{848C5033-8448-4B14-B587-D5B68262AD8D}" destId="{EE9D35BD-C953-4C7B-A9F8-52D8C2B0FB2D}" srcOrd="3" destOrd="0" presId="urn:microsoft.com/office/officeart/2005/8/layout/hierarchy2"/>
    <dgm:cxn modelId="{C0D1E5CE-58CE-497A-A273-376F5E78994D}" type="presParOf" srcId="{EE9D35BD-C953-4C7B-A9F8-52D8C2B0FB2D}" destId="{ECE93958-ED36-44A2-A88C-696E3D52193B}" srcOrd="0" destOrd="0" presId="urn:microsoft.com/office/officeart/2005/8/layout/hierarchy2"/>
    <dgm:cxn modelId="{14DBA5ED-BC11-4566-AF7D-791C680550BF}" type="presParOf" srcId="{EE9D35BD-C953-4C7B-A9F8-52D8C2B0FB2D}" destId="{8CF2E10E-F2D9-432C-A44B-0253CA12F801}"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51E549DA-793C-4F2C-805A-63725C766F33}" type="doc">
      <dgm:prSet loTypeId="urn:microsoft.com/office/officeart/2005/8/layout/funnel1" loCatId="relationship" qsTypeId="urn:microsoft.com/office/officeart/2005/8/quickstyle/3d1" qsCatId="3D" csTypeId="urn:microsoft.com/office/officeart/2005/8/colors/accent5_2" csCatId="accent5" phldr="1"/>
      <dgm:spPr/>
      <dgm:t>
        <a:bodyPr/>
        <a:lstStyle/>
        <a:p>
          <a:endParaRPr lang="en-US"/>
        </a:p>
      </dgm:t>
    </dgm:pt>
    <dgm:pt modelId="{B1DBA603-2E73-4DE1-92F9-3D2E1ABEC920}">
      <dgm:prSet phldrT="[Text]"/>
      <dgm:spPr/>
      <dgm:t>
        <a:bodyPr/>
        <a:lstStyle/>
        <a:p>
          <a:r>
            <a:rPr lang="en-US" dirty="0"/>
            <a:t>Employer</a:t>
          </a:r>
        </a:p>
      </dgm:t>
    </dgm:pt>
    <dgm:pt modelId="{8BDCA1B2-B50B-4FB4-AA5A-D99530966FEE}" type="parTrans" cxnId="{22513C19-49CB-4535-BFDD-84DDBB7DB393}">
      <dgm:prSet/>
      <dgm:spPr/>
      <dgm:t>
        <a:bodyPr/>
        <a:lstStyle/>
        <a:p>
          <a:endParaRPr lang="en-US"/>
        </a:p>
      </dgm:t>
    </dgm:pt>
    <dgm:pt modelId="{D248DE14-7309-427B-B988-2E35CEFB1803}" type="sibTrans" cxnId="{22513C19-49CB-4535-BFDD-84DDBB7DB393}">
      <dgm:prSet/>
      <dgm:spPr/>
      <dgm:t>
        <a:bodyPr/>
        <a:lstStyle/>
        <a:p>
          <a:endParaRPr lang="en-US"/>
        </a:p>
      </dgm:t>
    </dgm:pt>
    <dgm:pt modelId="{E9BA10E2-2139-47CC-848D-860D8CD127B0}">
      <dgm:prSet phldrT="[Text]"/>
      <dgm:spPr/>
      <dgm:t>
        <a:bodyPr/>
        <a:lstStyle/>
        <a:p>
          <a:r>
            <a:rPr lang="en-US" dirty="0"/>
            <a:t>Training Provider</a:t>
          </a:r>
        </a:p>
      </dgm:t>
    </dgm:pt>
    <dgm:pt modelId="{3843E31E-DEEC-42CE-B5BB-87534F69CE26}" type="parTrans" cxnId="{9B3039D1-C68D-4162-9289-57A8A876A5AB}">
      <dgm:prSet/>
      <dgm:spPr/>
      <dgm:t>
        <a:bodyPr/>
        <a:lstStyle/>
        <a:p>
          <a:endParaRPr lang="en-US"/>
        </a:p>
      </dgm:t>
    </dgm:pt>
    <dgm:pt modelId="{53E5F360-32E4-4EC4-A36D-3F26654E6448}" type="sibTrans" cxnId="{9B3039D1-C68D-4162-9289-57A8A876A5AB}">
      <dgm:prSet/>
      <dgm:spPr/>
      <dgm:t>
        <a:bodyPr/>
        <a:lstStyle/>
        <a:p>
          <a:endParaRPr lang="en-US"/>
        </a:p>
      </dgm:t>
    </dgm:pt>
    <dgm:pt modelId="{359A2EF9-7AA1-4466-A056-78CB58DD3E33}">
      <dgm:prSet phldrT="[Text]"/>
      <dgm:spPr/>
      <dgm:t>
        <a:bodyPr/>
        <a:lstStyle/>
        <a:p>
          <a:r>
            <a:rPr lang="en-US" dirty="0"/>
            <a:t>Learner</a:t>
          </a:r>
        </a:p>
      </dgm:t>
    </dgm:pt>
    <dgm:pt modelId="{738B5E2A-1B08-40C5-8FEE-A2A9E2548926}" type="parTrans" cxnId="{934D7182-748A-41CD-A8D0-9CEFF9D94F77}">
      <dgm:prSet/>
      <dgm:spPr/>
      <dgm:t>
        <a:bodyPr/>
        <a:lstStyle/>
        <a:p>
          <a:endParaRPr lang="en-US"/>
        </a:p>
      </dgm:t>
    </dgm:pt>
    <dgm:pt modelId="{61EAD111-25F6-42E7-B7C9-B9E2D665890D}" type="sibTrans" cxnId="{934D7182-748A-41CD-A8D0-9CEFF9D94F77}">
      <dgm:prSet/>
      <dgm:spPr/>
      <dgm:t>
        <a:bodyPr/>
        <a:lstStyle/>
        <a:p>
          <a:endParaRPr lang="en-US"/>
        </a:p>
      </dgm:t>
    </dgm:pt>
    <dgm:pt modelId="{68BEA860-7D64-48E4-AF7F-79C12B46160A}">
      <dgm:prSet phldrT="[Text]"/>
      <dgm:spPr/>
      <dgm:t>
        <a:bodyPr/>
        <a:lstStyle/>
        <a:p>
          <a:r>
            <a:rPr lang="en-US" dirty="0"/>
            <a:t>Learnership agreement</a:t>
          </a:r>
        </a:p>
      </dgm:t>
    </dgm:pt>
    <dgm:pt modelId="{0FA64B63-359B-4F8E-824B-B0940B8FDE83}" type="parTrans" cxnId="{15B4117B-8C3B-405D-BAED-C22FA881B68C}">
      <dgm:prSet/>
      <dgm:spPr/>
      <dgm:t>
        <a:bodyPr/>
        <a:lstStyle/>
        <a:p>
          <a:endParaRPr lang="en-US"/>
        </a:p>
      </dgm:t>
    </dgm:pt>
    <dgm:pt modelId="{C1AFD2BF-F773-4D3F-A232-3C98D1498E27}" type="sibTrans" cxnId="{15B4117B-8C3B-405D-BAED-C22FA881B68C}">
      <dgm:prSet/>
      <dgm:spPr/>
      <dgm:t>
        <a:bodyPr/>
        <a:lstStyle/>
        <a:p>
          <a:endParaRPr lang="en-US"/>
        </a:p>
      </dgm:t>
    </dgm:pt>
    <dgm:pt modelId="{585EA06C-53A9-4371-AB8B-71BCFD968988}" type="pres">
      <dgm:prSet presAssocID="{51E549DA-793C-4F2C-805A-63725C766F33}" presName="Name0" presStyleCnt="0">
        <dgm:presLayoutVars>
          <dgm:chMax val="4"/>
          <dgm:resizeHandles val="exact"/>
        </dgm:presLayoutVars>
      </dgm:prSet>
      <dgm:spPr/>
    </dgm:pt>
    <dgm:pt modelId="{9322A644-4B01-46AD-9413-C953F38DB18F}" type="pres">
      <dgm:prSet presAssocID="{51E549DA-793C-4F2C-805A-63725C766F33}" presName="ellipse" presStyleLbl="trBgShp" presStyleIdx="0" presStyleCnt="1"/>
      <dgm:spPr/>
    </dgm:pt>
    <dgm:pt modelId="{9D93E7A8-F4C4-4D9E-BFD9-90ECD5263E9F}" type="pres">
      <dgm:prSet presAssocID="{51E549DA-793C-4F2C-805A-63725C766F33}" presName="arrow1" presStyleLbl="fgShp" presStyleIdx="0" presStyleCnt="1"/>
      <dgm:spPr/>
    </dgm:pt>
    <dgm:pt modelId="{F36B178C-06E9-4EC7-90E4-370B34A2675D}" type="pres">
      <dgm:prSet presAssocID="{51E549DA-793C-4F2C-805A-63725C766F33}" presName="rectangle" presStyleLbl="revTx" presStyleIdx="0" presStyleCnt="1">
        <dgm:presLayoutVars>
          <dgm:bulletEnabled val="1"/>
        </dgm:presLayoutVars>
      </dgm:prSet>
      <dgm:spPr/>
    </dgm:pt>
    <dgm:pt modelId="{592E9326-BF3E-4CB3-87E9-450044ADB1E1}" type="pres">
      <dgm:prSet presAssocID="{E9BA10E2-2139-47CC-848D-860D8CD127B0}" presName="item1" presStyleLbl="node1" presStyleIdx="0" presStyleCnt="3">
        <dgm:presLayoutVars>
          <dgm:bulletEnabled val="1"/>
        </dgm:presLayoutVars>
      </dgm:prSet>
      <dgm:spPr/>
    </dgm:pt>
    <dgm:pt modelId="{A982854A-0B65-4DF5-98F3-D1D64E716391}" type="pres">
      <dgm:prSet presAssocID="{359A2EF9-7AA1-4466-A056-78CB58DD3E33}" presName="item2" presStyleLbl="node1" presStyleIdx="1" presStyleCnt="3">
        <dgm:presLayoutVars>
          <dgm:bulletEnabled val="1"/>
        </dgm:presLayoutVars>
      </dgm:prSet>
      <dgm:spPr/>
    </dgm:pt>
    <dgm:pt modelId="{0D647399-78B7-4808-B53F-02403A972CBA}" type="pres">
      <dgm:prSet presAssocID="{68BEA860-7D64-48E4-AF7F-79C12B46160A}" presName="item3" presStyleLbl="node1" presStyleIdx="2" presStyleCnt="3">
        <dgm:presLayoutVars>
          <dgm:bulletEnabled val="1"/>
        </dgm:presLayoutVars>
      </dgm:prSet>
      <dgm:spPr/>
    </dgm:pt>
    <dgm:pt modelId="{D6A8E174-A45F-45AD-AFBF-38E6E2E2BA7D}" type="pres">
      <dgm:prSet presAssocID="{51E549DA-793C-4F2C-805A-63725C766F33}" presName="funnel" presStyleLbl="trAlignAcc1" presStyleIdx="0" presStyleCnt="1"/>
      <dgm:spPr/>
    </dgm:pt>
  </dgm:ptLst>
  <dgm:cxnLst>
    <dgm:cxn modelId="{22513C19-49CB-4535-BFDD-84DDBB7DB393}" srcId="{51E549DA-793C-4F2C-805A-63725C766F33}" destId="{B1DBA603-2E73-4DE1-92F9-3D2E1ABEC920}" srcOrd="0" destOrd="0" parTransId="{8BDCA1B2-B50B-4FB4-AA5A-D99530966FEE}" sibTransId="{D248DE14-7309-427B-B988-2E35CEFB1803}"/>
    <dgm:cxn modelId="{7A7C9F20-60AB-41E3-A517-454EFE4DC4DD}" type="presOf" srcId="{359A2EF9-7AA1-4466-A056-78CB58DD3E33}" destId="{592E9326-BF3E-4CB3-87E9-450044ADB1E1}" srcOrd="0" destOrd="0" presId="urn:microsoft.com/office/officeart/2005/8/layout/funnel1"/>
    <dgm:cxn modelId="{D8926927-2387-4548-9B07-D18564BFA8BA}" type="presOf" srcId="{68BEA860-7D64-48E4-AF7F-79C12B46160A}" destId="{F36B178C-06E9-4EC7-90E4-370B34A2675D}" srcOrd="0" destOrd="0" presId="urn:microsoft.com/office/officeart/2005/8/layout/funnel1"/>
    <dgm:cxn modelId="{15B4117B-8C3B-405D-BAED-C22FA881B68C}" srcId="{51E549DA-793C-4F2C-805A-63725C766F33}" destId="{68BEA860-7D64-48E4-AF7F-79C12B46160A}" srcOrd="3" destOrd="0" parTransId="{0FA64B63-359B-4F8E-824B-B0940B8FDE83}" sibTransId="{C1AFD2BF-F773-4D3F-A232-3C98D1498E27}"/>
    <dgm:cxn modelId="{934D7182-748A-41CD-A8D0-9CEFF9D94F77}" srcId="{51E549DA-793C-4F2C-805A-63725C766F33}" destId="{359A2EF9-7AA1-4466-A056-78CB58DD3E33}" srcOrd="2" destOrd="0" parTransId="{738B5E2A-1B08-40C5-8FEE-A2A9E2548926}" sibTransId="{61EAD111-25F6-42E7-B7C9-B9E2D665890D}"/>
    <dgm:cxn modelId="{5DA7B382-5AB7-4643-9313-7E6622E8D512}" type="presOf" srcId="{E9BA10E2-2139-47CC-848D-860D8CD127B0}" destId="{A982854A-0B65-4DF5-98F3-D1D64E716391}" srcOrd="0" destOrd="0" presId="urn:microsoft.com/office/officeart/2005/8/layout/funnel1"/>
    <dgm:cxn modelId="{3C6718B2-D5C2-46BA-9A28-9AE1DCAC9DEF}" type="presOf" srcId="{B1DBA603-2E73-4DE1-92F9-3D2E1ABEC920}" destId="{0D647399-78B7-4808-B53F-02403A972CBA}" srcOrd="0" destOrd="0" presId="urn:microsoft.com/office/officeart/2005/8/layout/funnel1"/>
    <dgm:cxn modelId="{A5DC93B5-0CC1-4D69-BFFD-C0B44EED43BA}" type="presOf" srcId="{51E549DA-793C-4F2C-805A-63725C766F33}" destId="{585EA06C-53A9-4371-AB8B-71BCFD968988}" srcOrd="0" destOrd="0" presId="urn:microsoft.com/office/officeart/2005/8/layout/funnel1"/>
    <dgm:cxn modelId="{9B3039D1-C68D-4162-9289-57A8A876A5AB}" srcId="{51E549DA-793C-4F2C-805A-63725C766F33}" destId="{E9BA10E2-2139-47CC-848D-860D8CD127B0}" srcOrd="1" destOrd="0" parTransId="{3843E31E-DEEC-42CE-B5BB-87534F69CE26}" sibTransId="{53E5F360-32E4-4EC4-A36D-3F26654E6448}"/>
    <dgm:cxn modelId="{EA572590-6169-4C1D-8B84-342FED1D0F31}" type="presParOf" srcId="{585EA06C-53A9-4371-AB8B-71BCFD968988}" destId="{9322A644-4B01-46AD-9413-C953F38DB18F}" srcOrd="0" destOrd="0" presId="urn:microsoft.com/office/officeart/2005/8/layout/funnel1"/>
    <dgm:cxn modelId="{52EF564A-5C86-44DD-9934-2CBB90A4197B}" type="presParOf" srcId="{585EA06C-53A9-4371-AB8B-71BCFD968988}" destId="{9D93E7A8-F4C4-4D9E-BFD9-90ECD5263E9F}" srcOrd="1" destOrd="0" presId="urn:microsoft.com/office/officeart/2005/8/layout/funnel1"/>
    <dgm:cxn modelId="{308FFD75-38CA-48D6-A79B-A0DDB314E58C}" type="presParOf" srcId="{585EA06C-53A9-4371-AB8B-71BCFD968988}" destId="{F36B178C-06E9-4EC7-90E4-370B34A2675D}" srcOrd="2" destOrd="0" presId="urn:microsoft.com/office/officeart/2005/8/layout/funnel1"/>
    <dgm:cxn modelId="{F6CE6994-3AE2-4B99-9EAF-0E69805A83EB}" type="presParOf" srcId="{585EA06C-53A9-4371-AB8B-71BCFD968988}" destId="{592E9326-BF3E-4CB3-87E9-450044ADB1E1}" srcOrd="3" destOrd="0" presId="urn:microsoft.com/office/officeart/2005/8/layout/funnel1"/>
    <dgm:cxn modelId="{0D044950-C44E-4682-9402-49A4B151DACB}" type="presParOf" srcId="{585EA06C-53A9-4371-AB8B-71BCFD968988}" destId="{A982854A-0B65-4DF5-98F3-D1D64E716391}" srcOrd="4" destOrd="0" presId="urn:microsoft.com/office/officeart/2005/8/layout/funnel1"/>
    <dgm:cxn modelId="{AEF39EEE-F017-43E8-8D7C-B4954CD88278}" type="presParOf" srcId="{585EA06C-53A9-4371-AB8B-71BCFD968988}" destId="{0D647399-78B7-4808-B53F-02403A972CBA}" srcOrd="5" destOrd="0" presId="urn:microsoft.com/office/officeart/2005/8/layout/funnel1"/>
    <dgm:cxn modelId="{A3B9311A-09E0-4FA5-BDDF-225C1A89D6FF}" type="presParOf" srcId="{585EA06C-53A9-4371-AB8B-71BCFD968988}" destId="{D6A8E174-A45F-45AD-AFBF-38E6E2E2BA7D}" srcOrd="6" destOrd="0" presId="urn:microsoft.com/office/officeart/2005/8/layout/funne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4CEC72E3-9329-4498-94FB-C2B098DBC48E}" type="doc">
      <dgm:prSet loTypeId="urn:microsoft.com/office/officeart/2005/8/layout/hList2" loCatId="list" qsTypeId="urn:microsoft.com/office/officeart/2005/8/quickstyle/simple3" qsCatId="simple" csTypeId="urn:microsoft.com/office/officeart/2005/8/colors/accent1_2" csCatId="accent1" phldr="1"/>
      <dgm:spPr/>
      <dgm:t>
        <a:bodyPr/>
        <a:lstStyle/>
        <a:p>
          <a:endParaRPr lang="en-ZA"/>
        </a:p>
      </dgm:t>
    </dgm:pt>
    <dgm:pt modelId="{2ADC6E90-38C7-434D-9D92-E39DA68ABF1D}">
      <dgm:prSet phldrT="[Text]"/>
      <dgm:spPr>
        <a:xfrm rot="16200000">
          <a:off x="-924862" y="1434942"/>
          <a:ext cx="2181163" cy="263836"/>
        </a:xfrm>
        <a:prstGeom prst="rect">
          <a:avLst/>
        </a:prstGeom>
        <a:noFill/>
        <a:ln>
          <a:noFill/>
        </a:ln>
        <a:effectLst/>
      </dgm:spPr>
      <dgm:t>
        <a:bodyPr/>
        <a:lstStyle/>
        <a:p>
          <a:r>
            <a:rPr lang="en-ZA" dirty="0">
              <a:solidFill>
                <a:sysClr val="windowText" lastClr="000000">
                  <a:hueOff val="0"/>
                  <a:satOff val="0"/>
                  <a:lumOff val="0"/>
                  <a:alphaOff val="0"/>
                </a:sysClr>
              </a:solidFill>
              <a:latin typeface="Calibri"/>
              <a:ea typeface="+mn-ea"/>
              <a:cs typeface="+mn-cs"/>
            </a:rPr>
            <a:t>Employer</a:t>
          </a:r>
        </a:p>
      </dgm:t>
    </dgm:pt>
    <dgm:pt modelId="{B892CE2D-4842-489E-9ADF-C559BFF00742}" type="parTrans" cxnId="{A8307717-501C-463E-9685-1FEB3013EAA7}">
      <dgm:prSet/>
      <dgm:spPr/>
      <dgm:t>
        <a:bodyPr/>
        <a:lstStyle/>
        <a:p>
          <a:endParaRPr lang="en-ZA"/>
        </a:p>
      </dgm:t>
    </dgm:pt>
    <dgm:pt modelId="{63F7A633-BBE7-4E27-B16E-E354C154E9BD}" type="sibTrans" cxnId="{A8307717-501C-463E-9685-1FEB3013EAA7}">
      <dgm:prSet/>
      <dgm:spPr/>
      <dgm:t>
        <a:bodyPr/>
        <a:lstStyle/>
        <a:p>
          <a:endParaRPr lang="en-ZA"/>
        </a:p>
      </dgm:t>
    </dgm:pt>
    <dgm:pt modelId="{A9568D54-AF04-42E8-9FCF-E43A8993D1E7}">
      <dgm:prSet phldrT="[Text]" custT="1"/>
      <dgm:spPr>
        <a:xfrm>
          <a:off x="297637" y="465373"/>
          <a:ext cx="1314186" cy="2202974"/>
        </a:xfrm>
        <a:prstGeom prst="rect">
          <a:avLst/>
        </a:prstGeom>
        <a:gradFill rotWithShape="0">
          <a:gsLst>
            <a:gs pos="0">
              <a:srgbClr val="4F81BD">
                <a:hueOff val="0"/>
                <a:satOff val="0"/>
                <a:lumOff val="0"/>
                <a:alphaOff val="0"/>
                <a:tint val="50000"/>
                <a:satMod val="300000"/>
              </a:srgbClr>
            </a:gs>
            <a:gs pos="35000">
              <a:srgbClr val="4F81BD">
                <a:hueOff val="0"/>
                <a:satOff val="0"/>
                <a:lumOff val="0"/>
                <a:alphaOff val="0"/>
                <a:tint val="37000"/>
                <a:satMod val="300000"/>
              </a:srgbClr>
            </a:gs>
            <a:gs pos="100000">
              <a:srgbClr val="4F81BD">
                <a:hueOff val="0"/>
                <a:satOff val="0"/>
                <a:lumOff val="0"/>
                <a:alphaOff val="0"/>
                <a:tint val="15000"/>
                <a:satMod val="350000"/>
              </a:srgb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gm:spPr>
      <dgm:t>
        <a:bodyPr/>
        <a:lstStyle/>
        <a:p>
          <a:r>
            <a:rPr lang="en-ZA" sz="1950" dirty="0">
              <a:solidFill>
                <a:sysClr val="windowText" lastClr="000000"/>
              </a:solidFill>
              <a:latin typeface="Calibri"/>
              <a:ea typeface="+mn-ea"/>
              <a:cs typeface="+mn-cs"/>
            </a:rPr>
            <a:t>Employ learner for  learnership period</a:t>
          </a:r>
        </a:p>
      </dgm:t>
    </dgm:pt>
    <dgm:pt modelId="{F69F6763-2275-47B0-A3C6-7E01A25BB175}" type="parTrans" cxnId="{35D865E0-5EAF-484D-8DFC-F21162F9D3EF}">
      <dgm:prSet/>
      <dgm:spPr/>
      <dgm:t>
        <a:bodyPr/>
        <a:lstStyle/>
        <a:p>
          <a:endParaRPr lang="en-ZA"/>
        </a:p>
      </dgm:t>
    </dgm:pt>
    <dgm:pt modelId="{F67A7FE8-EB6C-4F1B-BCC6-85A15D3D0CA8}" type="sibTrans" cxnId="{35D865E0-5EAF-484D-8DFC-F21162F9D3EF}">
      <dgm:prSet/>
      <dgm:spPr/>
      <dgm:t>
        <a:bodyPr/>
        <a:lstStyle/>
        <a:p>
          <a:endParaRPr lang="en-ZA"/>
        </a:p>
      </dgm:t>
    </dgm:pt>
    <dgm:pt modelId="{2849D27A-3385-4DBE-8056-FE9A3B15460B}">
      <dgm:prSet phldrT="[Text]"/>
      <dgm:spPr>
        <a:xfrm rot="16200000">
          <a:off x="995525" y="1434942"/>
          <a:ext cx="2181163" cy="263836"/>
        </a:xfrm>
        <a:prstGeom prst="rect">
          <a:avLst/>
        </a:prstGeom>
        <a:noFill/>
        <a:ln>
          <a:noFill/>
        </a:ln>
        <a:effectLst/>
      </dgm:spPr>
      <dgm:t>
        <a:bodyPr/>
        <a:lstStyle/>
        <a:p>
          <a:r>
            <a:rPr lang="en-ZA" dirty="0">
              <a:solidFill>
                <a:sysClr val="windowText" lastClr="000000">
                  <a:hueOff val="0"/>
                  <a:satOff val="0"/>
                  <a:lumOff val="0"/>
                  <a:alphaOff val="0"/>
                </a:sysClr>
              </a:solidFill>
              <a:latin typeface="Calibri"/>
              <a:ea typeface="+mn-ea"/>
              <a:cs typeface="+mn-cs"/>
            </a:rPr>
            <a:t>Learner</a:t>
          </a:r>
        </a:p>
      </dgm:t>
    </dgm:pt>
    <dgm:pt modelId="{195DA8BB-1F36-46B0-8EAA-4496B462B9A8}" type="parTrans" cxnId="{9661848B-5A27-4EE2-9F20-96FEF01CEFD7}">
      <dgm:prSet/>
      <dgm:spPr/>
      <dgm:t>
        <a:bodyPr/>
        <a:lstStyle/>
        <a:p>
          <a:endParaRPr lang="en-ZA"/>
        </a:p>
      </dgm:t>
    </dgm:pt>
    <dgm:pt modelId="{84959D3A-3C38-4FFC-AB1A-60ECCEF57EFE}" type="sibTrans" cxnId="{9661848B-5A27-4EE2-9F20-96FEF01CEFD7}">
      <dgm:prSet/>
      <dgm:spPr/>
      <dgm:t>
        <a:bodyPr/>
        <a:lstStyle/>
        <a:p>
          <a:endParaRPr lang="en-ZA"/>
        </a:p>
      </dgm:t>
    </dgm:pt>
    <dgm:pt modelId="{447DFB36-6558-41B8-AB05-5C15E6F91E70}">
      <dgm:prSet phldrT="[Text]" custT="1"/>
      <dgm:spPr>
        <a:gradFill rotWithShape="0">
          <a:gsLst>
            <a:gs pos="0">
              <a:srgbClr val="4F81BD">
                <a:hueOff val="0"/>
                <a:satOff val="0"/>
                <a:lumOff val="0"/>
                <a:alphaOff val="0"/>
                <a:tint val="50000"/>
                <a:satMod val="300000"/>
              </a:srgbClr>
            </a:gs>
            <a:gs pos="35000">
              <a:srgbClr val="4F81BD">
                <a:hueOff val="0"/>
                <a:satOff val="0"/>
                <a:lumOff val="0"/>
                <a:alphaOff val="0"/>
                <a:tint val="37000"/>
                <a:satMod val="300000"/>
              </a:srgbClr>
            </a:gs>
            <a:gs pos="100000">
              <a:srgbClr val="4F81BD">
                <a:hueOff val="0"/>
                <a:satOff val="0"/>
                <a:lumOff val="0"/>
                <a:alphaOff val="0"/>
                <a:tint val="15000"/>
                <a:satMod val="350000"/>
              </a:srgb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gm:spPr>
      <dgm:t>
        <a:bodyPr spcFirstLastPara="0" vert="horz" wrap="square" lIns="142240" tIns="348934" rIns="142240" bIns="142240" numCol="1" spcCol="1270" anchor="t" anchorCtr="0"/>
        <a:lstStyle/>
        <a:p>
          <a:pPr marL="171450" lvl="1" indent="-171450" algn="l" defTabSz="866775">
            <a:lnSpc>
              <a:spcPct val="90000"/>
            </a:lnSpc>
            <a:spcBef>
              <a:spcPct val="0"/>
            </a:spcBef>
            <a:spcAft>
              <a:spcPct val="15000"/>
            </a:spcAft>
            <a:buChar char="•"/>
          </a:pPr>
          <a:r>
            <a:rPr lang="en-ZA" sz="1950" kern="1200" dirty="0">
              <a:solidFill>
                <a:sysClr val="windowText" lastClr="000000"/>
              </a:solidFill>
              <a:latin typeface="Calibri"/>
              <a:ea typeface="+mn-ea"/>
              <a:cs typeface="+mn-cs"/>
            </a:rPr>
            <a:t>Work for the employer</a:t>
          </a:r>
        </a:p>
      </dgm:t>
    </dgm:pt>
    <dgm:pt modelId="{97F5A191-FFF6-40D2-8969-527F917EF63A}" type="parTrans" cxnId="{48E28A18-7858-4DD8-9364-70C1512CFDD4}">
      <dgm:prSet/>
      <dgm:spPr/>
      <dgm:t>
        <a:bodyPr/>
        <a:lstStyle/>
        <a:p>
          <a:endParaRPr lang="en-ZA"/>
        </a:p>
      </dgm:t>
    </dgm:pt>
    <dgm:pt modelId="{CECF41A5-E4F2-4F3A-B23F-B900D59386C2}" type="sibTrans" cxnId="{48E28A18-7858-4DD8-9364-70C1512CFDD4}">
      <dgm:prSet/>
      <dgm:spPr/>
      <dgm:t>
        <a:bodyPr/>
        <a:lstStyle/>
        <a:p>
          <a:endParaRPr lang="en-ZA"/>
        </a:p>
      </dgm:t>
    </dgm:pt>
    <dgm:pt modelId="{1D8455A7-293B-4C97-8471-B865493DD93B}">
      <dgm:prSet phldrT="[Text]" custT="1"/>
      <dgm:spPr>
        <a:gradFill rotWithShape="0">
          <a:gsLst>
            <a:gs pos="0">
              <a:srgbClr val="4F81BD">
                <a:hueOff val="0"/>
                <a:satOff val="0"/>
                <a:lumOff val="0"/>
                <a:alphaOff val="0"/>
                <a:tint val="50000"/>
                <a:satMod val="300000"/>
              </a:srgbClr>
            </a:gs>
            <a:gs pos="35000">
              <a:srgbClr val="4F81BD">
                <a:hueOff val="0"/>
                <a:satOff val="0"/>
                <a:lumOff val="0"/>
                <a:alphaOff val="0"/>
                <a:tint val="37000"/>
                <a:satMod val="300000"/>
              </a:srgbClr>
            </a:gs>
            <a:gs pos="100000">
              <a:srgbClr val="4F81BD">
                <a:hueOff val="0"/>
                <a:satOff val="0"/>
                <a:lumOff val="0"/>
                <a:alphaOff val="0"/>
                <a:tint val="15000"/>
                <a:satMod val="350000"/>
              </a:srgb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gm:spPr>
      <dgm:t>
        <a:bodyPr spcFirstLastPara="0" vert="horz" wrap="square" lIns="142240" tIns="348934" rIns="142240" bIns="142240" numCol="1" spcCol="1270" anchor="t" anchorCtr="0"/>
        <a:lstStyle/>
        <a:p>
          <a:pPr marL="171450" lvl="1" indent="-171450" algn="l" defTabSz="866775">
            <a:lnSpc>
              <a:spcPct val="90000"/>
            </a:lnSpc>
            <a:spcBef>
              <a:spcPct val="0"/>
            </a:spcBef>
            <a:spcAft>
              <a:spcPct val="15000"/>
            </a:spcAft>
            <a:buChar char="•"/>
          </a:pPr>
          <a:r>
            <a:rPr lang="en-ZA" sz="1950" kern="1200" dirty="0">
              <a:solidFill>
                <a:sysClr val="windowText" lastClr="000000"/>
              </a:solidFill>
              <a:latin typeface="Calibri"/>
              <a:ea typeface="+mn-ea"/>
              <a:cs typeface="+mn-cs"/>
            </a:rPr>
            <a:t>Attend specified training</a:t>
          </a:r>
        </a:p>
      </dgm:t>
    </dgm:pt>
    <dgm:pt modelId="{E862F56E-5FDD-4045-BA7C-2E9547C9424F}" type="parTrans" cxnId="{B148DEDB-BBB9-4F50-B583-66B043DE4FD3}">
      <dgm:prSet/>
      <dgm:spPr/>
      <dgm:t>
        <a:bodyPr/>
        <a:lstStyle/>
        <a:p>
          <a:endParaRPr lang="en-ZA"/>
        </a:p>
      </dgm:t>
    </dgm:pt>
    <dgm:pt modelId="{1C1762DD-B57F-469E-BB02-D16EE7E1FDA4}" type="sibTrans" cxnId="{B148DEDB-BBB9-4F50-B583-66B043DE4FD3}">
      <dgm:prSet/>
      <dgm:spPr/>
      <dgm:t>
        <a:bodyPr/>
        <a:lstStyle/>
        <a:p>
          <a:endParaRPr lang="en-ZA"/>
        </a:p>
      </dgm:t>
    </dgm:pt>
    <dgm:pt modelId="{9D63A124-D8A5-45AB-81A3-4FD0C9BA16DF}">
      <dgm:prSet phldrT="[Text]"/>
      <dgm:spPr>
        <a:xfrm rot="16200000">
          <a:off x="2915912" y="1434942"/>
          <a:ext cx="2181163" cy="263836"/>
        </a:xfrm>
        <a:prstGeom prst="rect">
          <a:avLst/>
        </a:prstGeom>
        <a:noFill/>
        <a:ln>
          <a:noFill/>
        </a:ln>
        <a:effectLst/>
      </dgm:spPr>
      <dgm:t>
        <a:bodyPr/>
        <a:lstStyle/>
        <a:p>
          <a:r>
            <a:rPr lang="en-ZA" dirty="0">
              <a:solidFill>
                <a:sysClr val="windowText" lastClr="000000">
                  <a:hueOff val="0"/>
                  <a:satOff val="0"/>
                  <a:lumOff val="0"/>
                  <a:alphaOff val="0"/>
                </a:sysClr>
              </a:solidFill>
              <a:latin typeface="Calibri"/>
              <a:ea typeface="+mn-ea"/>
              <a:cs typeface="+mn-cs"/>
            </a:rPr>
            <a:t>Training Provider</a:t>
          </a:r>
        </a:p>
      </dgm:t>
    </dgm:pt>
    <dgm:pt modelId="{EB544B6F-C060-44D1-901A-F2C1545805F9}" type="parTrans" cxnId="{9E398397-7352-46AB-9F61-04515A64A557}">
      <dgm:prSet/>
      <dgm:spPr/>
      <dgm:t>
        <a:bodyPr/>
        <a:lstStyle/>
        <a:p>
          <a:endParaRPr lang="en-ZA"/>
        </a:p>
      </dgm:t>
    </dgm:pt>
    <dgm:pt modelId="{7EAA0771-8FFE-4E6F-B07A-5014973959CC}" type="sibTrans" cxnId="{9E398397-7352-46AB-9F61-04515A64A557}">
      <dgm:prSet/>
      <dgm:spPr/>
      <dgm:t>
        <a:bodyPr/>
        <a:lstStyle/>
        <a:p>
          <a:endParaRPr lang="en-ZA"/>
        </a:p>
      </dgm:t>
    </dgm:pt>
    <dgm:pt modelId="{DA832CB6-A037-4A0D-9AB8-E7A19A19AD0C}">
      <dgm:prSet phldrT="[Text]" custT="1"/>
      <dgm:spPr>
        <a:gradFill rotWithShape="0">
          <a:gsLst>
            <a:gs pos="0">
              <a:srgbClr val="4F81BD">
                <a:hueOff val="0"/>
                <a:satOff val="0"/>
                <a:lumOff val="0"/>
                <a:alphaOff val="0"/>
                <a:tint val="50000"/>
                <a:satMod val="300000"/>
              </a:srgbClr>
            </a:gs>
            <a:gs pos="35000">
              <a:srgbClr val="4F81BD">
                <a:hueOff val="0"/>
                <a:satOff val="0"/>
                <a:lumOff val="0"/>
                <a:alphaOff val="0"/>
                <a:tint val="37000"/>
                <a:satMod val="300000"/>
              </a:srgbClr>
            </a:gs>
            <a:gs pos="100000">
              <a:srgbClr val="4F81BD">
                <a:hueOff val="0"/>
                <a:satOff val="0"/>
                <a:lumOff val="0"/>
                <a:alphaOff val="0"/>
                <a:tint val="15000"/>
                <a:satMod val="350000"/>
              </a:srgb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gm:spPr>
      <dgm:t>
        <a:bodyPr spcFirstLastPara="0" vert="horz" wrap="square" lIns="142240" tIns="348934" rIns="142240" bIns="142240" numCol="1" spcCol="1270" anchor="t" anchorCtr="0"/>
        <a:lstStyle/>
        <a:p>
          <a:pPr marL="171450" lvl="1" indent="-171450" algn="l" defTabSz="866775">
            <a:lnSpc>
              <a:spcPct val="90000"/>
            </a:lnSpc>
            <a:spcBef>
              <a:spcPct val="0"/>
            </a:spcBef>
            <a:spcAft>
              <a:spcPct val="15000"/>
            </a:spcAft>
            <a:buChar char="•"/>
          </a:pPr>
          <a:r>
            <a:rPr lang="en-ZA" sz="1950" kern="1200" dirty="0">
              <a:solidFill>
                <a:sysClr val="windowText" lastClr="000000"/>
              </a:solidFill>
              <a:latin typeface="Calibri"/>
              <a:ea typeface="+mn-ea"/>
              <a:cs typeface="+mn-cs"/>
            </a:rPr>
            <a:t>Provide education and training</a:t>
          </a:r>
        </a:p>
      </dgm:t>
    </dgm:pt>
    <dgm:pt modelId="{C8A8A05E-F44B-4FA4-B7EE-B7B260FDDF29}" type="parTrans" cxnId="{05DA0FB7-75E5-4236-8EC3-F9E73F12076E}">
      <dgm:prSet/>
      <dgm:spPr/>
      <dgm:t>
        <a:bodyPr/>
        <a:lstStyle/>
        <a:p>
          <a:endParaRPr lang="en-ZA"/>
        </a:p>
      </dgm:t>
    </dgm:pt>
    <dgm:pt modelId="{89DEDEC3-4058-4E3B-81F1-F029706B020E}" type="sibTrans" cxnId="{05DA0FB7-75E5-4236-8EC3-F9E73F12076E}">
      <dgm:prSet/>
      <dgm:spPr/>
      <dgm:t>
        <a:bodyPr/>
        <a:lstStyle/>
        <a:p>
          <a:endParaRPr lang="en-ZA"/>
        </a:p>
      </dgm:t>
    </dgm:pt>
    <dgm:pt modelId="{ABB2C8F3-EAE8-41C7-B1BC-1E41EA0C2D9E}">
      <dgm:prSet phldrT="[Text]" custT="1"/>
      <dgm:spPr>
        <a:xfrm>
          <a:off x="297637" y="465373"/>
          <a:ext cx="1314186" cy="2202974"/>
        </a:xfrm>
        <a:prstGeom prst="rect">
          <a:avLst/>
        </a:prstGeom>
        <a:gradFill rotWithShape="0">
          <a:gsLst>
            <a:gs pos="0">
              <a:srgbClr val="4F81BD">
                <a:hueOff val="0"/>
                <a:satOff val="0"/>
                <a:lumOff val="0"/>
                <a:alphaOff val="0"/>
                <a:tint val="50000"/>
                <a:satMod val="300000"/>
              </a:srgbClr>
            </a:gs>
            <a:gs pos="35000">
              <a:srgbClr val="4F81BD">
                <a:hueOff val="0"/>
                <a:satOff val="0"/>
                <a:lumOff val="0"/>
                <a:alphaOff val="0"/>
                <a:tint val="37000"/>
                <a:satMod val="300000"/>
              </a:srgbClr>
            </a:gs>
            <a:gs pos="100000">
              <a:srgbClr val="4F81BD">
                <a:hueOff val="0"/>
                <a:satOff val="0"/>
                <a:lumOff val="0"/>
                <a:alphaOff val="0"/>
                <a:tint val="15000"/>
                <a:satMod val="350000"/>
              </a:srgb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gm:spPr>
      <dgm:t>
        <a:bodyPr/>
        <a:lstStyle/>
        <a:p>
          <a:r>
            <a:rPr lang="en-ZA" sz="1950" dirty="0">
              <a:solidFill>
                <a:sysClr val="windowText" lastClr="000000"/>
              </a:solidFill>
              <a:latin typeface="Calibri"/>
              <a:ea typeface="+mn-ea"/>
              <a:cs typeface="+mn-cs"/>
            </a:rPr>
            <a:t>Release learner to attend training</a:t>
          </a:r>
        </a:p>
      </dgm:t>
    </dgm:pt>
    <dgm:pt modelId="{652EA89D-6203-4673-8308-524BB0369D36}" type="parTrans" cxnId="{80AB1D95-A2D9-402F-9390-D1259DBA9E95}">
      <dgm:prSet/>
      <dgm:spPr/>
      <dgm:t>
        <a:bodyPr/>
        <a:lstStyle/>
        <a:p>
          <a:endParaRPr lang="en-ZA"/>
        </a:p>
      </dgm:t>
    </dgm:pt>
    <dgm:pt modelId="{4FF5D5E8-94EC-4F27-BA04-23D0BEC6F59B}" type="sibTrans" cxnId="{80AB1D95-A2D9-402F-9390-D1259DBA9E95}">
      <dgm:prSet/>
      <dgm:spPr/>
      <dgm:t>
        <a:bodyPr/>
        <a:lstStyle/>
        <a:p>
          <a:endParaRPr lang="en-ZA"/>
        </a:p>
      </dgm:t>
    </dgm:pt>
    <dgm:pt modelId="{524870C6-715B-4D49-A87A-1F11EE188701}">
      <dgm:prSet phldrT="[Text]" custT="1"/>
      <dgm:spPr>
        <a:xfrm>
          <a:off x="297637" y="465373"/>
          <a:ext cx="1314186" cy="2202974"/>
        </a:xfrm>
        <a:prstGeom prst="rect">
          <a:avLst/>
        </a:prstGeom>
        <a:gradFill rotWithShape="0">
          <a:gsLst>
            <a:gs pos="0">
              <a:srgbClr val="4F81BD">
                <a:hueOff val="0"/>
                <a:satOff val="0"/>
                <a:lumOff val="0"/>
                <a:alphaOff val="0"/>
                <a:tint val="50000"/>
                <a:satMod val="300000"/>
              </a:srgbClr>
            </a:gs>
            <a:gs pos="35000">
              <a:srgbClr val="4F81BD">
                <a:hueOff val="0"/>
                <a:satOff val="0"/>
                <a:lumOff val="0"/>
                <a:alphaOff val="0"/>
                <a:tint val="37000"/>
                <a:satMod val="300000"/>
              </a:srgbClr>
            </a:gs>
            <a:gs pos="100000">
              <a:srgbClr val="4F81BD">
                <a:hueOff val="0"/>
                <a:satOff val="0"/>
                <a:lumOff val="0"/>
                <a:alphaOff val="0"/>
                <a:tint val="15000"/>
                <a:satMod val="350000"/>
              </a:srgb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gm:spPr>
      <dgm:t>
        <a:bodyPr/>
        <a:lstStyle/>
        <a:p>
          <a:r>
            <a:rPr lang="en-ZA" sz="1950" dirty="0">
              <a:solidFill>
                <a:sysClr val="windowText" lastClr="000000"/>
              </a:solidFill>
              <a:latin typeface="Calibri"/>
              <a:ea typeface="+mn-ea"/>
              <a:cs typeface="+mn-cs"/>
            </a:rPr>
            <a:t>Provide learner with specified practical work experience</a:t>
          </a:r>
        </a:p>
      </dgm:t>
    </dgm:pt>
    <dgm:pt modelId="{60E2C7DF-E2FB-4FE8-A972-D89E1FA6457A}" type="parTrans" cxnId="{E8CDE4D3-8FC7-48D3-87C8-58BEF01D7198}">
      <dgm:prSet/>
      <dgm:spPr/>
      <dgm:t>
        <a:bodyPr/>
        <a:lstStyle/>
        <a:p>
          <a:endParaRPr lang="en-ZA"/>
        </a:p>
      </dgm:t>
    </dgm:pt>
    <dgm:pt modelId="{CF9291B6-8987-49E6-AEAC-4A9B690B2D36}" type="sibTrans" cxnId="{E8CDE4D3-8FC7-48D3-87C8-58BEF01D7198}">
      <dgm:prSet/>
      <dgm:spPr/>
      <dgm:t>
        <a:bodyPr/>
        <a:lstStyle/>
        <a:p>
          <a:endParaRPr lang="en-ZA"/>
        </a:p>
      </dgm:t>
    </dgm:pt>
    <dgm:pt modelId="{79DF8FF0-0857-4ACC-95D1-372BDC284658}">
      <dgm:prSet phldrT="[Text]" custT="1"/>
      <dgm:spPr>
        <a:gradFill rotWithShape="0">
          <a:gsLst>
            <a:gs pos="0">
              <a:srgbClr val="4F81BD">
                <a:hueOff val="0"/>
                <a:satOff val="0"/>
                <a:lumOff val="0"/>
                <a:alphaOff val="0"/>
                <a:tint val="50000"/>
                <a:satMod val="300000"/>
              </a:srgbClr>
            </a:gs>
            <a:gs pos="35000">
              <a:srgbClr val="4F81BD">
                <a:hueOff val="0"/>
                <a:satOff val="0"/>
                <a:lumOff val="0"/>
                <a:alphaOff val="0"/>
                <a:tint val="37000"/>
                <a:satMod val="300000"/>
              </a:srgbClr>
            </a:gs>
            <a:gs pos="100000">
              <a:srgbClr val="4F81BD">
                <a:hueOff val="0"/>
                <a:satOff val="0"/>
                <a:lumOff val="0"/>
                <a:alphaOff val="0"/>
                <a:tint val="15000"/>
                <a:satMod val="350000"/>
              </a:srgb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gm:spPr>
      <dgm:t>
        <a:bodyPr spcFirstLastPara="0" vert="horz" wrap="square" lIns="142240" tIns="348934" rIns="142240" bIns="142240" numCol="1" spcCol="1270" anchor="t" anchorCtr="0"/>
        <a:lstStyle/>
        <a:p>
          <a:pPr marL="171450" lvl="1" indent="-171450" algn="l" defTabSz="866775">
            <a:lnSpc>
              <a:spcPct val="90000"/>
            </a:lnSpc>
            <a:spcBef>
              <a:spcPct val="0"/>
            </a:spcBef>
            <a:spcAft>
              <a:spcPct val="15000"/>
            </a:spcAft>
            <a:buChar char="•"/>
          </a:pPr>
          <a:r>
            <a:rPr lang="en-ZA" sz="1950" kern="1200" dirty="0">
              <a:solidFill>
                <a:sysClr val="windowText" lastClr="000000"/>
              </a:solidFill>
              <a:latin typeface="Calibri"/>
              <a:ea typeface="+mn-ea"/>
              <a:cs typeface="+mn-cs"/>
            </a:rPr>
            <a:t>Provide learner support</a:t>
          </a:r>
        </a:p>
      </dgm:t>
    </dgm:pt>
    <dgm:pt modelId="{117E6317-20BD-488B-8E9C-BE7ADA2A879D}" type="parTrans" cxnId="{27AB1622-B203-484C-86AB-0EA427BBA245}">
      <dgm:prSet/>
      <dgm:spPr/>
      <dgm:t>
        <a:bodyPr/>
        <a:lstStyle/>
        <a:p>
          <a:endParaRPr lang="en-ZA"/>
        </a:p>
      </dgm:t>
    </dgm:pt>
    <dgm:pt modelId="{88C7EEBC-F633-4281-A03E-62E9CD2F6972}" type="sibTrans" cxnId="{27AB1622-B203-484C-86AB-0EA427BBA245}">
      <dgm:prSet/>
      <dgm:spPr/>
      <dgm:t>
        <a:bodyPr/>
        <a:lstStyle/>
        <a:p>
          <a:endParaRPr lang="en-ZA"/>
        </a:p>
      </dgm:t>
    </dgm:pt>
    <dgm:pt modelId="{E39BEE2B-7D25-45E1-8449-51FBCEF92945}" type="pres">
      <dgm:prSet presAssocID="{4CEC72E3-9329-4498-94FB-C2B098DBC48E}" presName="linearFlow" presStyleCnt="0">
        <dgm:presLayoutVars>
          <dgm:dir/>
          <dgm:animLvl val="lvl"/>
          <dgm:resizeHandles/>
        </dgm:presLayoutVars>
      </dgm:prSet>
      <dgm:spPr/>
    </dgm:pt>
    <dgm:pt modelId="{038C06B1-6173-4F1C-AEC9-4C7D1268A0EA}" type="pres">
      <dgm:prSet presAssocID="{2ADC6E90-38C7-434D-9D92-E39DA68ABF1D}" presName="compositeNode" presStyleCnt="0">
        <dgm:presLayoutVars>
          <dgm:bulletEnabled val="1"/>
        </dgm:presLayoutVars>
      </dgm:prSet>
      <dgm:spPr/>
    </dgm:pt>
    <dgm:pt modelId="{0A876C78-AB3A-47C4-AB74-C40F742F7FF8}" type="pres">
      <dgm:prSet presAssocID="{2ADC6E90-38C7-434D-9D92-E39DA68ABF1D}" presName="image" presStyleLbl="fgImgPlace1" presStyleIdx="0" presStyleCnt="3"/>
      <dgm:spPr>
        <a:xfrm>
          <a:off x="33801" y="128014"/>
          <a:ext cx="527673" cy="527673"/>
        </a:xfrm>
        <a:prstGeom prst="rect">
          <a:avLst/>
        </a:prstGeom>
        <a:blipFill rotWithShape="1">
          <a:blip xmlns:r="http://schemas.openxmlformats.org/officeDocument/2006/relationships" r:embed="rId1"/>
          <a:stretch>
            <a:fillRect/>
          </a:stretch>
        </a:blipFill>
        <a:ln w="9525" cap="flat" cmpd="sng" algn="ctr">
          <a:solidFill>
            <a:sysClr val="window" lastClr="FFFFFF">
              <a:hueOff val="0"/>
              <a:satOff val="0"/>
              <a:lumOff val="0"/>
              <a:alphaOff val="0"/>
            </a:sysClr>
          </a:solidFill>
          <a:prstDash val="solid"/>
        </a:ln>
        <a:effectLst>
          <a:outerShdw blurRad="40000" dist="20000" dir="5400000" rotWithShape="0">
            <a:srgbClr val="000000">
              <a:alpha val="38000"/>
            </a:srgbClr>
          </a:outerShdw>
        </a:effectLst>
      </dgm:spPr>
    </dgm:pt>
    <dgm:pt modelId="{5CA49A36-7D9F-4DE9-A2C3-261EE9460DD6}" type="pres">
      <dgm:prSet presAssocID="{2ADC6E90-38C7-434D-9D92-E39DA68ABF1D}" presName="childNode" presStyleLbl="node1" presStyleIdx="0" presStyleCnt="3" custScaleY="101000">
        <dgm:presLayoutVars>
          <dgm:bulletEnabled val="1"/>
        </dgm:presLayoutVars>
      </dgm:prSet>
      <dgm:spPr/>
    </dgm:pt>
    <dgm:pt modelId="{6D7F9785-E90A-4217-9E42-C2B368A24702}" type="pres">
      <dgm:prSet presAssocID="{2ADC6E90-38C7-434D-9D92-E39DA68ABF1D}" presName="parentNode" presStyleLbl="revTx" presStyleIdx="0" presStyleCnt="3">
        <dgm:presLayoutVars>
          <dgm:chMax val="0"/>
          <dgm:bulletEnabled val="1"/>
        </dgm:presLayoutVars>
      </dgm:prSet>
      <dgm:spPr/>
    </dgm:pt>
    <dgm:pt modelId="{D2700B18-B61C-44B3-8780-8BB295CB876E}" type="pres">
      <dgm:prSet presAssocID="{63F7A633-BBE7-4E27-B16E-E354C154E9BD}" presName="sibTrans" presStyleCnt="0"/>
      <dgm:spPr/>
    </dgm:pt>
    <dgm:pt modelId="{E8D75459-6871-4CF5-8171-296BA9136BEE}" type="pres">
      <dgm:prSet presAssocID="{2849D27A-3385-4DBE-8056-FE9A3B15460B}" presName="compositeNode" presStyleCnt="0">
        <dgm:presLayoutVars>
          <dgm:bulletEnabled val="1"/>
        </dgm:presLayoutVars>
      </dgm:prSet>
      <dgm:spPr/>
    </dgm:pt>
    <dgm:pt modelId="{E6F279A6-994A-4D1B-B2C4-8155371BA21C}" type="pres">
      <dgm:prSet presAssocID="{2849D27A-3385-4DBE-8056-FE9A3B15460B}" presName="image" presStyleLbl="fgImgPlace1" presStyleIdx="1" presStyleCnt="3"/>
      <dgm:spPr>
        <a:xfrm>
          <a:off x="1954188" y="128014"/>
          <a:ext cx="527673" cy="527673"/>
        </a:xfrm>
        <a:prstGeom prst="rect">
          <a:avLst/>
        </a:prstGeom>
        <a:blipFill rotWithShape="1">
          <a:blip xmlns:r="http://schemas.openxmlformats.org/officeDocument/2006/relationships" r:embed="rId2"/>
          <a:stretch>
            <a:fillRect/>
          </a:stretch>
        </a:blipFill>
        <a:ln w="9525" cap="flat" cmpd="sng" algn="ctr">
          <a:solidFill>
            <a:sysClr val="window" lastClr="FFFFFF">
              <a:hueOff val="0"/>
              <a:satOff val="0"/>
              <a:lumOff val="0"/>
              <a:alphaOff val="0"/>
            </a:sysClr>
          </a:solidFill>
          <a:prstDash val="solid"/>
        </a:ln>
        <a:effectLst>
          <a:outerShdw blurRad="40000" dist="20000" dir="5400000" rotWithShape="0">
            <a:srgbClr val="000000">
              <a:alpha val="38000"/>
            </a:srgbClr>
          </a:outerShdw>
        </a:effectLst>
      </dgm:spPr>
    </dgm:pt>
    <dgm:pt modelId="{4F27FB53-A357-40FE-9BF5-D0509CF37EE8}" type="pres">
      <dgm:prSet presAssocID="{2849D27A-3385-4DBE-8056-FE9A3B15460B}" presName="childNode" presStyleLbl="node1" presStyleIdx="1" presStyleCnt="3">
        <dgm:presLayoutVars>
          <dgm:bulletEnabled val="1"/>
        </dgm:presLayoutVars>
      </dgm:prSet>
      <dgm:spPr>
        <a:xfrm>
          <a:off x="3321706" y="766792"/>
          <a:ext cx="1970715" cy="3650361"/>
        </a:xfrm>
        <a:prstGeom prst="rect">
          <a:avLst/>
        </a:prstGeom>
      </dgm:spPr>
    </dgm:pt>
    <dgm:pt modelId="{8AA8E6AE-5E2D-47E8-954C-CC3AD668EADF}" type="pres">
      <dgm:prSet presAssocID="{2849D27A-3385-4DBE-8056-FE9A3B15460B}" presName="parentNode" presStyleLbl="revTx" presStyleIdx="1" presStyleCnt="3">
        <dgm:presLayoutVars>
          <dgm:chMax val="0"/>
          <dgm:bulletEnabled val="1"/>
        </dgm:presLayoutVars>
      </dgm:prSet>
      <dgm:spPr/>
    </dgm:pt>
    <dgm:pt modelId="{BC0C3118-0D89-40A8-ACD5-BF8A8921EE7E}" type="pres">
      <dgm:prSet presAssocID="{84959D3A-3C38-4FFC-AB1A-60ECCEF57EFE}" presName="sibTrans" presStyleCnt="0"/>
      <dgm:spPr/>
    </dgm:pt>
    <dgm:pt modelId="{8680D256-D851-4453-84E9-B93B80B9A428}" type="pres">
      <dgm:prSet presAssocID="{9D63A124-D8A5-45AB-81A3-4FD0C9BA16DF}" presName="compositeNode" presStyleCnt="0">
        <dgm:presLayoutVars>
          <dgm:bulletEnabled val="1"/>
        </dgm:presLayoutVars>
      </dgm:prSet>
      <dgm:spPr/>
    </dgm:pt>
    <dgm:pt modelId="{E8FB8968-F8B2-4C39-80C4-6A573B1FCFEF}" type="pres">
      <dgm:prSet presAssocID="{9D63A124-D8A5-45AB-81A3-4FD0C9BA16DF}" presName="image" presStyleLbl="fgImgPlace1" presStyleIdx="2" presStyleCnt="3"/>
      <dgm:spPr>
        <a:xfrm>
          <a:off x="3874575" y="128014"/>
          <a:ext cx="527673" cy="527673"/>
        </a:xfrm>
        <a:prstGeom prst="rect">
          <a:avLst/>
        </a:prstGeom>
        <a:blipFill rotWithShape="1">
          <a:blip xmlns:r="http://schemas.openxmlformats.org/officeDocument/2006/relationships" r:embed="rId3"/>
          <a:stretch>
            <a:fillRect/>
          </a:stretch>
        </a:blipFill>
        <a:ln w="9525" cap="flat" cmpd="sng" algn="ctr">
          <a:solidFill>
            <a:sysClr val="window" lastClr="FFFFFF">
              <a:hueOff val="0"/>
              <a:satOff val="0"/>
              <a:lumOff val="0"/>
              <a:alphaOff val="0"/>
            </a:sysClr>
          </a:solidFill>
          <a:prstDash val="solid"/>
        </a:ln>
        <a:effectLst>
          <a:outerShdw blurRad="40000" dist="20000" dir="5400000" rotWithShape="0">
            <a:srgbClr val="000000">
              <a:alpha val="38000"/>
            </a:srgbClr>
          </a:outerShdw>
        </a:effectLst>
      </dgm:spPr>
    </dgm:pt>
    <dgm:pt modelId="{DC3C810D-25D7-4F32-9A43-987303555815}" type="pres">
      <dgm:prSet presAssocID="{9D63A124-D8A5-45AB-81A3-4FD0C9BA16DF}" presName="childNode" presStyleLbl="node1" presStyleIdx="2" presStyleCnt="3">
        <dgm:presLayoutVars>
          <dgm:bulletEnabled val="1"/>
        </dgm:presLayoutVars>
      </dgm:prSet>
      <dgm:spPr>
        <a:xfrm>
          <a:off x="6196101" y="766792"/>
          <a:ext cx="1970715" cy="3650361"/>
        </a:xfrm>
        <a:prstGeom prst="rect">
          <a:avLst/>
        </a:prstGeom>
      </dgm:spPr>
    </dgm:pt>
    <dgm:pt modelId="{92B1A952-9690-4DEC-B48B-A1F5DD7E6CEB}" type="pres">
      <dgm:prSet presAssocID="{9D63A124-D8A5-45AB-81A3-4FD0C9BA16DF}" presName="parentNode" presStyleLbl="revTx" presStyleIdx="2" presStyleCnt="3">
        <dgm:presLayoutVars>
          <dgm:chMax val="0"/>
          <dgm:bulletEnabled val="1"/>
        </dgm:presLayoutVars>
      </dgm:prSet>
      <dgm:spPr/>
    </dgm:pt>
  </dgm:ptLst>
  <dgm:cxnLst>
    <dgm:cxn modelId="{9F069107-CC3B-4E7D-B6D8-6987CC1A95A6}" type="presOf" srcId="{79DF8FF0-0857-4ACC-95D1-372BDC284658}" destId="{DC3C810D-25D7-4F32-9A43-987303555815}" srcOrd="0" destOrd="1" presId="urn:microsoft.com/office/officeart/2005/8/layout/hList2"/>
    <dgm:cxn modelId="{C5A7940F-CA84-4EC0-ABF2-E347051EF590}" type="presOf" srcId="{447DFB36-6558-41B8-AB05-5C15E6F91E70}" destId="{4F27FB53-A357-40FE-9BF5-D0509CF37EE8}" srcOrd="0" destOrd="0" presId="urn:microsoft.com/office/officeart/2005/8/layout/hList2"/>
    <dgm:cxn modelId="{A8307717-501C-463E-9685-1FEB3013EAA7}" srcId="{4CEC72E3-9329-4498-94FB-C2B098DBC48E}" destId="{2ADC6E90-38C7-434D-9D92-E39DA68ABF1D}" srcOrd="0" destOrd="0" parTransId="{B892CE2D-4842-489E-9ADF-C559BFF00742}" sibTransId="{63F7A633-BBE7-4E27-B16E-E354C154E9BD}"/>
    <dgm:cxn modelId="{48E28A18-7858-4DD8-9364-70C1512CFDD4}" srcId="{2849D27A-3385-4DBE-8056-FE9A3B15460B}" destId="{447DFB36-6558-41B8-AB05-5C15E6F91E70}" srcOrd="0" destOrd="0" parTransId="{97F5A191-FFF6-40D2-8969-527F917EF63A}" sibTransId="{CECF41A5-E4F2-4F3A-B23F-B900D59386C2}"/>
    <dgm:cxn modelId="{27AB1622-B203-484C-86AB-0EA427BBA245}" srcId="{9D63A124-D8A5-45AB-81A3-4FD0C9BA16DF}" destId="{79DF8FF0-0857-4ACC-95D1-372BDC284658}" srcOrd="1" destOrd="0" parTransId="{117E6317-20BD-488B-8E9C-BE7ADA2A879D}" sibTransId="{88C7EEBC-F633-4281-A03E-62E9CD2F6972}"/>
    <dgm:cxn modelId="{EEFDF636-C827-4FDE-ADE3-CBADC17935B6}" type="presOf" srcId="{9D63A124-D8A5-45AB-81A3-4FD0C9BA16DF}" destId="{92B1A952-9690-4DEC-B48B-A1F5DD7E6CEB}" srcOrd="0" destOrd="0" presId="urn:microsoft.com/office/officeart/2005/8/layout/hList2"/>
    <dgm:cxn modelId="{4C5FEC48-9AC0-4B2C-8304-B3877CE87097}" type="presOf" srcId="{1D8455A7-293B-4C97-8471-B865493DD93B}" destId="{4F27FB53-A357-40FE-9BF5-D0509CF37EE8}" srcOrd="0" destOrd="1" presId="urn:microsoft.com/office/officeart/2005/8/layout/hList2"/>
    <dgm:cxn modelId="{398EE452-FB5B-4B00-BA1A-C6040A56A81D}" type="presOf" srcId="{2849D27A-3385-4DBE-8056-FE9A3B15460B}" destId="{8AA8E6AE-5E2D-47E8-954C-CC3AD668EADF}" srcOrd="0" destOrd="0" presId="urn:microsoft.com/office/officeart/2005/8/layout/hList2"/>
    <dgm:cxn modelId="{43B0F57F-90DC-4B44-BB13-CABADAE65BF1}" type="presOf" srcId="{524870C6-715B-4D49-A87A-1F11EE188701}" destId="{5CA49A36-7D9F-4DE9-A2C3-261EE9460DD6}" srcOrd="0" destOrd="1" presId="urn:microsoft.com/office/officeart/2005/8/layout/hList2"/>
    <dgm:cxn modelId="{9661848B-5A27-4EE2-9F20-96FEF01CEFD7}" srcId="{4CEC72E3-9329-4498-94FB-C2B098DBC48E}" destId="{2849D27A-3385-4DBE-8056-FE9A3B15460B}" srcOrd="1" destOrd="0" parTransId="{195DA8BB-1F36-46B0-8EAA-4496B462B9A8}" sibTransId="{84959D3A-3C38-4FFC-AB1A-60ECCEF57EFE}"/>
    <dgm:cxn modelId="{80AB1D95-A2D9-402F-9390-D1259DBA9E95}" srcId="{2ADC6E90-38C7-434D-9D92-E39DA68ABF1D}" destId="{ABB2C8F3-EAE8-41C7-B1BC-1E41EA0C2D9E}" srcOrd="2" destOrd="0" parTransId="{652EA89D-6203-4673-8308-524BB0369D36}" sibTransId="{4FF5D5E8-94EC-4F27-BA04-23D0BEC6F59B}"/>
    <dgm:cxn modelId="{9E398397-7352-46AB-9F61-04515A64A557}" srcId="{4CEC72E3-9329-4498-94FB-C2B098DBC48E}" destId="{9D63A124-D8A5-45AB-81A3-4FD0C9BA16DF}" srcOrd="2" destOrd="0" parTransId="{EB544B6F-C060-44D1-901A-F2C1545805F9}" sibTransId="{7EAA0771-8FFE-4E6F-B07A-5014973959CC}"/>
    <dgm:cxn modelId="{C8633FB2-DA82-406C-BB91-B53F009F9D83}" type="presOf" srcId="{ABB2C8F3-EAE8-41C7-B1BC-1E41EA0C2D9E}" destId="{5CA49A36-7D9F-4DE9-A2C3-261EE9460DD6}" srcOrd="0" destOrd="2" presId="urn:microsoft.com/office/officeart/2005/8/layout/hList2"/>
    <dgm:cxn modelId="{05DA0FB7-75E5-4236-8EC3-F9E73F12076E}" srcId="{9D63A124-D8A5-45AB-81A3-4FD0C9BA16DF}" destId="{DA832CB6-A037-4A0D-9AB8-E7A19A19AD0C}" srcOrd="0" destOrd="0" parTransId="{C8A8A05E-F44B-4FA4-B7EE-B7B260FDDF29}" sibTransId="{89DEDEC3-4058-4E3B-81F1-F029706B020E}"/>
    <dgm:cxn modelId="{620E52CF-6D39-445C-8798-2D70189F3B00}" type="presOf" srcId="{4CEC72E3-9329-4498-94FB-C2B098DBC48E}" destId="{E39BEE2B-7D25-45E1-8449-51FBCEF92945}" srcOrd="0" destOrd="0" presId="urn:microsoft.com/office/officeart/2005/8/layout/hList2"/>
    <dgm:cxn modelId="{E8CDE4D3-8FC7-48D3-87C8-58BEF01D7198}" srcId="{2ADC6E90-38C7-434D-9D92-E39DA68ABF1D}" destId="{524870C6-715B-4D49-A87A-1F11EE188701}" srcOrd="1" destOrd="0" parTransId="{60E2C7DF-E2FB-4FE8-A972-D89E1FA6457A}" sibTransId="{CF9291B6-8987-49E6-AEAC-4A9B690B2D36}"/>
    <dgm:cxn modelId="{B148DEDB-BBB9-4F50-B583-66B043DE4FD3}" srcId="{2849D27A-3385-4DBE-8056-FE9A3B15460B}" destId="{1D8455A7-293B-4C97-8471-B865493DD93B}" srcOrd="1" destOrd="0" parTransId="{E862F56E-5FDD-4045-BA7C-2E9547C9424F}" sibTransId="{1C1762DD-B57F-469E-BB02-D16EE7E1FDA4}"/>
    <dgm:cxn modelId="{C224A2DF-2A70-4019-BA57-1AD1DB497502}" type="presOf" srcId="{DA832CB6-A037-4A0D-9AB8-E7A19A19AD0C}" destId="{DC3C810D-25D7-4F32-9A43-987303555815}" srcOrd="0" destOrd="0" presId="urn:microsoft.com/office/officeart/2005/8/layout/hList2"/>
    <dgm:cxn modelId="{35D865E0-5EAF-484D-8DFC-F21162F9D3EF}" srcId="{2ADC6E90-38C7-434D-9D92-E39DA68ABF1D}" destId="{A9568D54-AF04-42E8-9FCF-E43A8993D1E7}" srcOrd="0" destOrd="0" parTransId="{F69F6763-2275-47B0-A3C6-7E01A25BB175}" sibTransId="{F67A7FE8-EB6C-4F1B-BCC6-85A15D3D0CA8}"/>
    <dgm:cxn modelId="{E36391E2-53C9-4F3E-9FFE-99624DFCF02A}" type="presOf" srcId="{A9568D54-AF04-42E8-9FCF-E43A8993D1E7}" destId="{5CA49A36-7D9F-4DE9-A2C3-261EE9460DD6}" srcOrd="0" destOrd="0" presId="urn:microsoft.com/office/officeart/2005/8/layout/hList2"/>
    <dgm:cxn modelId="{DC114BE7-5C5E-4176-8FA5-47D2E1EA3889}" type="presOf" srcId="{2ADC6E90-38C7-434D-9D92-E39DA68ABF1D}" destId="{6D7F9785-E90A-4217-9E42-C2B368A24702}" srcOrd="0" destOrd="0" presId="urn:microsoft.com/office/officeart/2005/8/layout/hList2"/>
    <dgm:cxn modelId="{C857708E-0C7D-4451-829F-A0A7D6CFCD12}" type="presParOf" srcId="{E39BEE2B-7D25-45E1-8449-51FBCEF92945}" destId="{038C06B1-6173-4F1C-AEC9-4C7D1268A0EA}" srcOrd="0" destOrd="0" presId="urn:microsoft.com/office/officeart/2005/8/layout/hList2"/>
    <dgm:cxn modelId="{8DC48BA9-A133-4432-8893-B90B45BACAEB}" type="presParOf" srcId="{038C06B1-6173-4F1C-AEC9-4C7D1268A0EA}" destId="{0A876C78-AB3A-47C4-AB74-C40F742F7FF8}" srcOrd="0" destOrd="0" presId="urn:microsoft.com/office/officeart/2005/8/layout/hList2"/>
    <dgm:cxn modelId="{5B511CA0-0DBF-45C1-9DE1-50CF417540E0}" type="presParOf" srcId="{038C06B1-6173-4F1C-AEC9-4C7D1268A0EA}" destId="{5CA49A36-7D9F-4DE9-A2C3-261EE9460DD6}" srcOrd="1" destOrd="0" presId="urn:microsoft.com/office/officeart/2005/8/layout/hList2"/>
    <dgm:cxn modelId="{8656346A-E6EA-4CBD-BA68-50275301DB5D}" type="presParOf" srcId="{038C06B1-6173-4F1C-AEC9-4C7D1268A0EA}" destId="{6D7F9785-E90A-4217-9E42-C2B368A24702}" srcOrd="2" destOrd="0" presId="urn:microsoft.com/office/officeart/2005/8/layout/hList2"/>
    <dgm:cxn modelId="{BDE94308-9CDC-44E2-AF87-F2FEA6C1FF83}" type="presParOf" srcId="{E39BEE2B-7D25-45E1-8449-51FBCEF92945}" destId="{D2700B18-B61C-44B3-8780-8BB295CB876E}" srcOrd="1" destOrd="0" presId="urn:microsoft.com/office/officeart/2005/8/layout/hList2"/>
    <dgm:cxn modelId="{97F05A55-DABC-437A-AE84-D8AB961F8147}" type="presParOf" srcId="{E39BEE2B-7D25-45E1-8449-51FBCEF92945}" destId="{E8D75459-6871-4CF5-8171-296BA9136BEE}" srcOrd="2" destOrd="0" presId="urn:microsoft.com/office/officeart/2005/8/layout/hList2"/>
    <dgm:cxn modelId="{864E5256-36A8-4B4B-88A0-FEB12FAA3127}" type="presParOf" srcId="{E8D75459-6871-4CF5-8171-296BA9136BEE}" destId="{E6F279A6-994A-4D1B-B2C4-8155371BA21C}" srcOrd="0" destOrd="0" presId="urn:microsoft.com/office/officeart/2005/8/layout/hList2"/>
    <dgm:cxn modelId="{0D5F233A-3E94-4DB0-8CFE-F0DE0B03290B}" type="presParOf" srcId="{E8D75459-6871-4CF5-8171-296BA9136BEE}" destId="{4F27FB53-A357-40FE-9BF5-D0509CF37EE8}" srcOrd="1" destOrd="0" presId="urn:microsoft.com/office/officeart/2005/8/layout/hList2"/>
    <dgm:cxn modelId="{50A6FC88-A9BA-431E-BA94-5432920F1851}" type="presParOf" srcId="{E8D75459-6871-4CF5-8171-296BA9136BEE}" destId="{8AA8E6AE-5E2D-47E8-954C-CC3AD668EADF}" srcOrd="2" destOrd="0" presId="urn:microsoft.com/office/officeart/2005/8/layout/hList2"/>
    <dgm:cxn modelId="{72E6D77E-D9D6-483C-A1F8-26B4ED233A34}" type="presParOf" srcId="{E39BEE2B-7D25-45E1-8449-51FBCEF92945}" destId="{BC0C3118-0D89-40A8-ACD5-BF8A8921EE7E}" srcOrd="3" destOrd="0" presId="urn:microsoft.com/office/officeart/2005/8/layout/hList2"/>
    <dgm:cxn modelId="{825A7455-AA01-4678-8DF5-A8F1CB8335B8}" type="presParOf" srcId="{E39BEE2B-7D25-45E1-8449-51FBCEF92945}" destId="{8680D256-D851-4453-84E9-B93B80B9A428}" srcOrd="4" destOrd="0" presId="urn:microsoft.com/office/officeart/2005/8/layout/hList2"/>
    <dgm:cxn modelId="{DAE73753-D151-4ACD-850C-405CE2C0652C}" type="presParOf" srcId="{8680D256-D851-4453-84E9-B93B80B9A428}" destId="{E8FB8968-F8B2-4C39-80C4-6A573B1FCFEF}" srcOrd="0" destOrd="0" presId="urn:microsoft.com/office/officeart/2005/8/layout/hList2"/>
    <dgm:cxn modelId="{4CE88831-8164-4450-A448-213AE7518E2D}" type="presParOf" srcId="{8680D256-D851-4453-84E9-B93B80B9A428}" destId="{DC3C810D-25D7-4F32-9A43-987303555815}" srcOrd="1" destOrd="0" presId="urn:microsoft.com/office/officeart/2005/8/layout/hList2"/>
    <dgm:cxn modelId="{719979CC-DB9D-44E7-BC3F-DF5A4BD9A8C8}" type="presParOf" srcId="{8680D256-D851-4453-84E9-B93B80B9A428}" destId="{92B1A952-9690-4DEC-B48B-A1F5DD7E6CEB}" srcOrd="2" destOrd="0" presId="urn:microsoft.com/office/officeart/2005/8/layout/h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CCE95219-B18B-4C33-8D3B-357433AEA615}" type="doc">
      <dgm:prSet loTypeId="urn:microsoft.com/office/officeart/2005/8/layout/vProcess5" loCatId="process" qsTypeId="urn:microsoft.com/office/officeart/2005/8/quickstyle/simple2" qsCatId="simple" csTypeId="urn:microsoft.com/office/officeart/2005/8/colors/accent4_2" csCatId="accent4" phldr="1"/>
      <dgm:spPr/>
      <dgm:t>
        <a:bodyPr/>
        <a:lstStyle/>
        <a:p>
          <a:endParaRPr lang="en-US"/>
        </a:p>
      </dgm:t>
    </dgm:pt>
    <dgm:pt modelId="{3EF1AD47-1A2F-4CB9-B269-7A8E3AB3FCA5}">
      <dgm:prSet phldrT="[Text]"/>
      <dgm:spPr/>
      <dgm:t>
        <a:bodyPr/>
        <a:lstStyle/>
        <a:p>
          <a:r>
            <a:rPr lang="en-US" dirty="0"/>
            <a:t>Establish organisational learning needs and potential solutions</a:t>
          </a:r>
        </a:p>
      </dgm:t>
    </dgm:pt>
    <dgm:pt modelId="{90FBDEAC-925F-4B4A-BFE0-AA2C0B27E9A2}" type="parTrans" cxnId="{125D8AF5-D463-454E-8DF2-AF7405FCD184}">
      <dgm:prSet/>
      <dgm:spPr/>
      <dgm:t>
        <a:bodyPr/>
        <a:lstStyle/>
        <a:p>
          <a:endParaRPr lang="en-US"/>
        </a:p>
      </dgm:t>
    </dgm:pt>
    <dgm:pt modelId="{EA626433-31C5-44DB-B100-42880249F4BD}" type="sibTrans" cxnId="{125D8AF5-D463-454E-8DF2-AF7405FCD184}">
      <dgm:prSet/>
      <dgm:spPr/>
      <dgm:t>
        <a:bodyPr/>
        <a:lstStyle/>
        <a:p>
          <a:endParaRPr lang="en-US" dirty="0"/>
        </a:p>
      </dgm:t>
    </dgm:pt>
    <dgm:pt modelId="{594C12CA-86CD-41AF-B902-8A3FCE1D931E}">
      <dgm:prSet phldrT="[Text]"/>
      <dgm:spPr>
        <a:solidFill>
          <a:schemeClr val="tx1"/>
        </a:solidFill>
      </dgm:spPr>
      <dgm:t>
        <a:bodyPr/>
        <a:lstStyle/>
        <a:p>
          <a:r>
            <a:rPr lang="en-US" dirty="0"/>
            <a:t>Plan and organise the evaluation</a:t>
          </a:r>
        </a:p>
      </dgm:t>
    </dgm:pt>
    <dgm:pt modelId="{6E7B3F83-DEFF-491C-9E37-24CAFADEC461}" type="parTrans" cxnId="{7FDBD14B-9BF4-41BB-B485-A4F1AAF40948}">
      <dgm:prSet/>
      <dgm:spPr/>
      <dgm:t>
        <a:bodyPr/>
        <a:lstStyle/>
        <a:p>
          <a:endParaRPr lang="en-US"/>
        </a:p>
      </dgm:t>
    </dgm:pt>
    <dgm:pt modelId="{02723D3D-E8BA-4245-95D9-8F9290602C11}" type="sibTrans" cxnId="{7FDBD14B-9BF4-41BB-B485-A4F1AAF40948}">
      <dgm:prSet/>
      <dgm:spPr/>
      <dgm:t>
        <a:bodyPr/>
        <a:lstStyle/>
        <a:p>
          <a:endParaRPr lang="en-US" dirty="0"/>
        </a:p>
      </dgm:t>
    </dgm:pt>
    <dgm:pt modelId="{68AF30CB-66DD-4D96-8E92-2A15B4106929}">
      <dgm:prSet phldrT="[Text]"/>
      <dgm:spPr/>
      <dgm:t>
        <a:bodyPr/>
        <a:lstStyle/>
        <a:p>
          <a:r>
            <a:rPr lang="en-US" dirty="0"/>
            <a:t>Evaluate providers, products and services</a:t>
          </a:r>
        </a:p>
      </dgm:t>
    </dgm:pt>
    <dgm:pt modelId="{D92C5F5B-47F7-4842-BAD7-5BB8AAFD181F}" type="parTrans" cxnId="{53377C54-9EFD-464D-AB8B-331097D9B2C0}">
      <dgm:prSet/>
      <dgm:spPr/>
      <dgm:t>
        <a:bodyPr/>
        <a:lstStyle/>
        <a:p>
          <a:endParaRPr lang="en-US"/>
        </a:p>
      </dgm:t>
    </dgm:pt>
    <dgm:pt modelId="{53B251D0-9A56-4301-89E7-2E8E99B3C62F}" type="sibTrans" cxnId="{53377C54-9EFD-464D-AB8B-331097D9B2C0}">
      <dgm:prSet/>
      <dgm:spPr/>
      <dgm:t>
        <a:bodyPr/>
        <a:lstStyle/>
        <a:p>
          <a:endParaRPr lang="en-US" dirty="0"/>
        </a:p>
      </dgm:t>
    </dgm:pt>
    <dgm:pt modelId="{85500E53-89CA-484D-8B15-048CE56E4ECC}">
      <dgm:prSet/>
      <dgm:spPr/>
      <dgm:t>
        <a:bodyPr/>
        <a:lstStyle/>
        <a:p>
          <a:r>
            <a:rPr lang="en-US" dirty="0"/>
            <a:t>Promote providers, products and services to the organisation</a:t>
          </a:r>
        </a:p>
      </dgm:t>
    </dgm:pt>
    <dgm:pt modelId="{D2B663DA-114F-403B-99A3-CA7DDC63BC44}" type="parTrans" cxnId="{A22E68E4-1212-4180-B4E7-A4FAFE781928}">
      <dgm:prSet/>
      <dgm:spPr/>
      <dgm:t>
        <a:bodyPr/>
        <a:lstStyle/>
        <a:p>
          <a:endParaRPr lang="en-US"/>
        </a:p>
      </dgm:t>
    </dgm:pt>
    <dgm:pt modelId="{255FD827-1BFF-4CEA-B6C9-1855B9715E5E}" type="sibTrans" cxnId="{A22E68E4-1212-4180-B4E7-A4FAFE781928}">
      <dgm:prSet/>
      <dgm:spPr/>
      <dgm:t>
        <a:bodyPr/>
        <a:lstStyle/>
        <a:p>
          <a:endParaRPr lang="en-US"/>
        </a:p>
      </dgm:t>
    </dgm:pt>
    <dgm:pt modelId="{247E66B7-B77E-4C6A-BF3F-47F9F13C0FFF}" type="pres">
      <dgm:prSet presAssocID="{CCE95219-B18B-4C33-8D3B-357433AEA615}" presName="outerComposite" presStyleCnt="0">
        <dgm:presLayoutVars>
          <dgm:chMax val="5"/>
          <dgm:dir/>
          <dgm:resizeHandles val="exact"/>
        </dgm:presLayoutVars>
      </dgm:prSet>
      <dgm:spPr/>
    </dgm:pt>
    <dgm:pt modelId="{3FA0199C-F845-45D6-A2B7-9EDF9385CEDE}" type="pres">
      <dgm:prSet presAssocID="{CCE95219-B18B-4C33-8D3B-357433AEA615}" presName="dummyMaxCanvas" presStyleCnt="0">
        <dgm:presLayoutVars/>
      </dgm:prSet>
      <dgm:spPr/>
    </dgm:pt>
    <dgm:pt modelId="{DA5D87D4-1810-41B8-AC95-193A94981BE6}" type="pres">
      <dgm:prSet presAssocID="{CCE95219-B18B-4C33-8D3B-357433AEA615}" presName="FourNodes_1" presStyleLbl="node1" presStyleIdx="0" presStyleCnt="4">
        <dgm:presLayoutVars>
          <dgm:bulletEnabled val="1"/>
        </dgm:presLayoutVars>
      </dgm:prSet>
      <dgm:spPr/>
    </dgm:pt>
    <dgm:pt modelId="{D57CFC85-0F3D-4C96-99E9-A7A10C15ACEB}" type="pres">
      <dgm:prSet presAssocID="{CCE95219-B18B-4C33-8D3B-357433AEA615}" presName="FourNodes_2" presStyleLbl="node1" presStyleIdx="1" presStyleCnt="4">
        <dgm:presLayoutVars>
          <dgm:bulletEnabled val="1"/>
        </dgm:presLayoutVars>
      </dgm:prSet>
      <dgm:spPr/>
    </dgm:pt>
    <dgm:pt modelId="{6B3DF440-58C9-4415-BC4F-A8EBBEE80970}" type="pres">
      <dgm:prSet presAssocID="{CCE95219-B18B-4C33-8D3B-357433AEA615}" presName="FourNodes_3" presStyleLbl="node1" presStyleIdx="2" presStyleCnt="4">
        <dgm:presLayoutVars>
          <dgm:bulletEnabled val="1"/>
        </dgm:presLayoutVars>
      </dgm:prSet>
      <dgm:spPr/>
    </dgm:pt>
    <dgm:pt modelId="{A9BF6C14-15C6-4965-B0A2-E53F1A951DB1}" type="pres">
      <dgm:prSet presAssocID="{CCE95219-B18B-4C33-8D3B-357433AEA615}" presName="FourNodes_4" presStyleLbl="node1" presStyleIdx="3" presStyleCnt="4">
        <dgm:presLayoutVars>
          <dgm:bulletEnabled val="1"/>
        </dgm:presLayoutVars>
      </dgm:prSet>
      <dgm:spPr/>
    </dgm:pt>
    <dgm:pt modelId="{B088603B-0999-4EE1-980C-8E595FB651AA}" type="pres">
      <dgm:prSet presAssocID="{CCE95219-B18B-4C33-8D3B-357433AEA615}" presName="FourConn_1-2" presStyleLbl="fgAccFollowNode1" presStyleIdx="0" presStyleCnt="3">
        <dgm:presLayoutVars>
          <dgm:bulletEnabled val="1"/>
        </dgm:presLayoutVars>
      </dgm:prSet>
      <dgm:spPr/>
    </dgm:pt>
    <dgm:pt modelId="{EEC32816-2FB9-4ACF-91D0-289F4D061144}" type="pres">
      <dgm:prSet presAssocID="{CCE95219-B18B-4C33-8D3B-357433AEA615}" presName="FourConn_2-3" presStyleLbl="fgAccFollowNode1" presStyleIdx="1" presStyleCnt="3">
        <dgm:presLayoutVars>
          <dgm:bulletEnabled val="1"/>
        </dgm:presLayoutVars>
      </dgm:prSet>
      <dgm:spPr/>
    </dgm:pt>
    <dgm:pt modelId="{241CA7D8-26AC-4A14-9784-18C5492CE82E}" type="pres">
      <dgm:prSet presAssocID="{CCE95219-B18B-4C33-8D3B-357433AEA615}" presName="FourConn_3-4" presStyleLbl="fgAccFollowNode1" presStyleIdx="2" presStyleCnt="3">
        <dgm:presLayoutVars>
          <dgm:bulletEnabled val="1"/>
        </dgm:presLayoutVars>
      </dgm:prSet>
      <dgm:spPr/>
    </dgm:pt>
    <dgm:pt modelId="{7068411F-95E4-4B9A-AC85-9BC9AD80C17F}" type="pres">
      <dgm:prSet presAssocID="{CCE95219-B18B-4C33-8D3B-357433AEA615}" presName="FourNodes_1_text" presStyleLbl="node1" presStyleIdx="3" presStyleCnt="4">
        <dgm:presLayoutVars>
          <dgm:bulletEnabled val="1"/>
        </dgm:presLayoutVars>
      </dgm:prSet>
      <dgm:spPr/>
    </dgm:pt>
    <dgm:pt modelId="{C80ED7D8-2711-45B0-A61F-ED218D5DD0E5}" type="pres">
      <dgm:prSet presAssocID="{CCE95219-B18B-4C33-8D3B-357433AEA615}" presName="FourNodes_2_text" presStyleLbl="node1" presStyleIdx="3" presStyleCnt="4">
        <dgm:presLayoutVars>
          <dgm:bulletEnabled val="1"/>
        </dgm:presLayoutVars>
      </dgm:prSet>
      <dgm:spPr/>
    </dgm:pt>
    <dgm:pt modelId="{7BB21A8D-A7F8-4692-8F68-58792B12E8C0}" type="pres">
      <dgm:prSet presAssocID="{CCE95219-B18B-4C33-8D3B-357433AEA615}" presName="FourNodes_3_text" presStyleLbl="node1" presStyleIdx="3" presStyleCnt="4">
        <dgm:presLayoutVars>
          <dgm:bulletEnabled val="1"/>
        </dgm:presLayoutVars>
      </dgm:prSet>
      <dgm:spPr/>
    </dgm:pt>
    <dgm:pt modelId="{4F278073-6A93-4516-BA7A-5987BF7203F8}" type="pres">
      <dgm:prSet presAssocID="{CCE95219-B18B-4C33-8D3B-357433AEA615}" presName="FourNodes_4_text" presStyleLbl="node1" presStyleIdx="3" presStyleCnt="4">
        <dgm:presLayoutVars>
          <dgm:bulletEnabled val="1"/>
        </dgm:presLayoutVars>
      </dgm:prSet>
      <dgm:spPr/>
    </dgm:pt>
  </dgm:ptLst>
  <dgm:cxnLst>
    <dgm:cxn modelId="{73B59505-B498-46C9-B876-CAEFAF0B9927}" type="presOf" srcId="{CCE95219-B18B-4C33-8D3B-357433AEA615}" destId="{247E66B7-B77E-4C6A-BF3F-47F9F13C0FFF}" srcOrd="0" destOrd="0" presId="urn:microsoft.com/office/officeart/2005/8/layout/vProcess5"/>
    <dgm:cxn modelId="{52654107-51A0-4AD1-9ABA-E6F77DA6248C}" type="presOf" srcId="{594C12CA-86CD-41AF-B902-8A3FCE1D931E}" destId="{D57CFC85-0F3D-4C96-99E9-A7A10C15ACEB}" srcOrd="0" destOrd="0" presId="urn:microsoft.com/office/officeart/2005/8/layout/vProcess5"/>
    <dgm:cxn modelId="{7FDBD14B-9BF4-41BB-B485-A4F1AAF40948}" srcId="{CCE95219-B18B-4C33-8D3B-357433AEA615}" destId="{594C12CA-86CD-41AF-B902-8A3FCE1D931E}" srcOrd="1" destOrd="0" parTransId="{6E7B3F83-DEFF-491C-9E37-24CAFADEC461}" sibTransId="{02723D3D-E8BA-4245-95D9-8F9290602C11}"/>
    <dgm:cxn modelId="{AB5EC36F-465E-4E6E-98D5-978C36A1A6E1}" type="presOf" srcId="{85500E53-89CA-484D-8B15-048CE56E4ECC}" destId="{4F278073-6A93-4516-BA7A-5987BF7203F8}" srcOrd="1" destOrd="0" presId="urn:microsoft.com/office/officeart/2005/8/layout/vProcess5"/>
    <dgm:cxn modelId="{53377C54-9EFD-464D-AB8B-331097D9B2C0}" srcId="{CCE95219-B18B-4C33-8D3B-357433AEA615}" destId="{68AF30CB-66DD-4D96-8E92-2A15B4106929}" srcOrd="2" destOrd="0" parTransId="{D92C5F5B-47F7-4842-BAD7-5BB8AAFD181F}" sibTransId="{53B251D0-9A56-4301-89E7-2E8E99B3C62F}"/>
    <dgm:cxn modelId="{2D1A8356-45A6-4FB5-89DC-74564C7C6E8C}" type="presOf" srcId="{68AF30CB-66DD-4D96-8E92-2A15B4106929}" destId="{6B3DF440-58C9-4415-BC4F-A8EBBEE80970}" srcOrd="0" destOrd="0" presId="urn:microsoft.com/office/officeart/2005/8/layout/vProcess5"/>
    <dgm:cxn modelId="{F1972A5A-3B50-462C-A0F5-E89FA35234BE}" type="presOf" srcId="{594C12CA-86CD-41AF-B902-8A3FCE1D931E}" destId="{C80ED7D8-2711-45B0-A61F-ED218D5DD0E5}" srcOrd="1" destOrd="0" presId="urn:microsoft.com/office/officeart/2005/8/layout/vProcess5"/>
    <dgm:cxn modelId="{4D61587C-140A-474D-B976-91B1AEAD1333}" type="presOf" srcId="{85500E53-89CA-484D-8B15-048CE56E4ECC}" destId="{A9BF6C14-15C6-4965-B0A2-E53F1A951DB1}" srcOrd="0" destOrd="0" presId="urn:microsoft.com/office/officeart/2005/8/layout/vProcess5"/>
    <dgm:cxn modelId="{D4888187-BD57-4496-B59C-E1013F053B8E}" type="presOf" srcId="{3EF1AD47-1A2F-4CB9-B269-7A8E3AB3FCA5}" destId="{DA5D87D4-1810-41B8-AC95-193A94981BE6}" srcOrd="0" destOrd="0" presId="urn:microsoft.com/office/officeart/2005/8/layout/vProcess5"/>
    <dgm:cxn modelId="{2AE9829E-22A6-48AD-9D61-8A6672AFA34F}" type="presOf" srcId="{68AF30CB-66DD-4D96-8E92-2A15B4106929}" destId="{7BB21A8D-A7F8-4692-8F68-58792B12E8C0}" srcOrd="1" destOrd="0" presId="urn:microsoft.com/office/officeart/2005/8/layout/vProcess5"/>
    <dgm:cxn modelId="{A02127C1-6D3A-4DF3-873F-26795676FB5F}" type="presOf" srcId="{53B251D0-9A56-4301-89E7-2E8E99B3C62F}" destId="{241CA7D8-26AC-4A14-9784-18C5492CE82E}" srcOrd="0" destOrd="0" presId="urn:microsoft.com/office/officeart/2005/8/layout/vProcess5"/>
    <dgm:cxn modelId="{FEF655D0-5DD8-4FBB-89BC-1DDA9B7A0660}" type="presOf" srcId="{3EF1AD47-1A2F-4CB9-B269-7A8E3AB3FCA5}" destId="{7068411F-95E4-4B9A-AC85-9BC9AD80C17F}" srcOrd="1" destOrd="0" presId="urn:microsoft.com/office/officeart/2005/8/layout/vProcess5"/>
    <dgm:cxn modelId="{A22E68E4-1212-4180-B4E7-A4FAFE781928}" srcId="{CCE95219-B18B-4C33-8D3B-357433AEA615}" destId="{85500E53-89CA-484D-8B15-048CE56E4ECC}" srcOrd="3" destOrd="0" parTransId="{D2B663DA-114F-403B-99A3-CA7DDC63BC44}" sibTransId="{255FD827-1BFF-4CEA-B6C9-1855B9715E5E}"/>
    <dgm:cxn modelId="{AE6908EC-75AD-4165-9B41-AF5DC68838D0}" type="presOf" srcId="{EA626433-31C5-44DB-B100-42880249F4BD}" destId="{B088603B-0999-4EE1-980C-8E595FB651AA}" srcOrd="0" destOrd="0" presId="urn:microsoft.com/office/officeart/2005/8/layout/vProcess5"/>
    <dgm:cxn modelId="{125D8AF5-D463-454E-8DF2-AF7405FCD184}" srcId="{CCE95219-B18B-4C33-8D3B-357433AEA615}" destId="{3EF1AD47-1A2F-4CB9-B269-7A8E3AB3FCA5}" srcOrd="0" destOrd="0" parTransId="{90FBDEAC-925F-4B4A-BFE0-AA2C0B27E9A2}" sibTransId="{EA626433-31C5-44DB-B100-42880249F4BD}"/>
    <dgm:cxn modelId="{6670A8F7-07FE-4283-BC4A-2D6381AF7B44}" type="presOf" srcId="{02723D3D-E8BA-4245-95D9-8F9290602C11}" destId="{EEC32816-2FB9-4ACF-91D0-289F4D061144}" srcOrd="0" destOrd="0" presId="urn:microsoft.com/office/officeart/2005/8/layout/vProcess5"/>
    <dgm:cxn modelId="{50A2C133-DDF6-42CC-8D63-B20F3C71F126}" type="presParOf" srcId="{247E66B7-B77E-4C6A-BF3F-47F9F13C0FFF}" destId="{3FA0199C-F845-45D6-A2B7-9EDF9385CEDE}" srcOrd="0" destOrd="0" presId="urn:microsoft.com/office/officeart/2005/8/layout/vProcess5"/>
    <dgm:cxn modelId="{1BB4A78C-086C-4612-965C-CE409BE13ABC}" type="presParOf" srcId="{247E66B7-B77E-4C6A-BF3F-47F9F13C0FFF}" destId="{DA5D87D4-1810-41B8-AC95-193A94981BE6}" srcOrd="1" destOrd="0" presId="urn:microsoft.com/office/officeart/2005/8/layout/vProcess5"/>
    <dgm:cxn modelId="{78774267-AAFC-4652-A968-39BF6997141E}" type="presParOf" srcId="{247E66B7-B77E-4C6A-BF3F-47F9F13C0FFF}" destId="{D57CFC85-0F3D-4C96-99E9-A7A10C15ACEB}" srcOrd="2" destOrd="0" presId="urn:microsoft.com/office/officeart/2005/8/layout/vProcess5"/>
    <dgm:cxn modelId="{BC0FF8D1-EFA8-4CDD-B3B8-B7DAF5FE0D9F}" type="presParOf" srcId="{247E66B7-B77E-4C6A-BF3F-47F9F13C0FFF}" destId="{6B3DF440-58C9-4415-BC4F-A8EBBEE80970}" srcOrd="3" destOrd="0" presId="urn:microsoft.com/office/officeart/2005/8/layout/vProcess5"/>
    <dgm:cxn modelId="{C83D7164-66AF-482F-AB0A-F349587FCA32}" type="presParOf" srcId="{247E66B7-B77E-4C6A-BF3F-47F9F13C0FFF}" destId="{A9BF6C14-15C6-4965-B0A2-E53F1A951DB1}" srcOrd="4" destOrd="0" presId="urn:microsoft.com/office/officeart/2005/8/layout/vProcess5"/>
    <dgm:cxn modelId="{2163889F-B131-4085-846A-2C1F1A4C6EC2}" type="presParOf" srcId="{247E66B7-B77E-4C6A-BF3F-47F9F13C0FFF}" destId="{B088603B-0999-4EE1-980C-8E595FB651AA}" srcOrd="5" destOrd="0" presId="urn:microsoft.com/office/officeart/2005/8/layout/vProcess5"/>
    <dgm:cxn modelId="{92FDCF85-D08A-4088-A705-DB5B83597374}" type="presParOf" srcId="{247E66B7-B77E-4C6A-BF3F-47F9F13C0FFF}" destId="{EEC32816-2FB9-4ACF-91D0-289F4D061144}" srcOrd="6" destOrd="0" presId="urn:microsoft.com/office/officeart/2005/8/layout/vProcess5"/>
    <dgm:cxn modelId="{1D6051DC-E59F-42AC-B8A1-23F791935FA3}" type="presParOf" srcId="{247E66B7-B77E-4C6A-BF3F-47F9F13C0FFF}" destId="{241CA7D8-26AC-4A14-9784-18C5492CE82E}" srcOrd="7" destOrd="0" presId="urn:microsoft.com/office/officeart/2005/8/layout/vProcess5"/>
    <dgm:cxn modelId="{64C19340-4FFC-4C10-922F-C46DB2E8EF4A}" type="presParOf" srcId="{247E66B7-B77E-4C6A-BF3F-47F9F13C0FFF}" destId="{7068411F-95E4-4B9A-AC85-9BC9AD80C17F}" srcOrd="8" destOrd="0" presId="urn:microsoft.com/office/officeart/2005/8/layout/vProcess5"/>
    <dgm:cxn modelId="{036DEAFD-F531-4806-B534-2E061DBD6C74}" type="presParOf" srcId="{247E66B7-B77E-4C6A-BF3F-47F9F13C0FFF}" destId="{C80ED7D8-2711-45B0-A61F-ED218D5DD0E5}" srcOrd="9" destOrd="0" presId="urn:microsoft.com/office/officeart/2005/8/layout/vProcess5"/>
    <dgm:cxn modelId="{FCD18A02-CC72-4617-AD76-85B79A9378D1}" type="presParOf" srcId="{247E66B7-B77E-4C6A-BF3F-47F9F13C0FFF}" destId="{7BB21A8D-A7F8-4692-8F68-58792B12E8C0}" srcOrd="10" destOrd="0" presId="urn:microsoft.com/office/officeart/2005/8/layout/vProcess5"/>
    <dgm:cxn modelId="{06412DED-E83D-46BC-873F-4FC9ABDD2A62}" type="presParOf" srcId="{247E66B7-B77E-4C6A-BF3F-47F9F13C0FFF}" destId="{4F278073-6A93-4516-BA7A-5987BF7203F8}" srcOrd="11"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E70C83DB-8321-40AB-B6F2-CC2B15053931}" type="doc">
      <dgm:prSet loTypeId="urn:microsoft.com/office/officeart/2005/8/layout/hProcess9" loCatId="process" qsTypeId="urn:microsoft.com/office/officeart/2005/8/quickstyle/simple5" qsCatId="simple" csTypeId="urn:microsoft.com/office/officeart/2005/8/colors/colorful4" csCatId="colorful" phldr="1"/>
      <dgm:spPr/>
    </dgm:pt>
    <dgm:pt modelId="{9E62D566-B5A3-4EBA-B1CE-8808C9E35C72}">
      <dgm:prSet phldrT="[Text]" custT="1"/>
      <dgm:spPr/>
      <dgm:t>
        <a:bodyPr/>
        <a:lstStyle/>
        <a:p>
          <a:r>
            <a:rPr lang="en-US" sz="1500" b="0" dirty="0">
              <a:effectLst/>
            </a:rPr>
            <a:t>Define  and confirm  objectives of  evaluation and policies guiding evaluations with stakeholders.</a:t>
          </a:r>
        </a:p>
      </dgm:t>
    </dgm:pt>
    <dgm:pt modelId="{743A30B9-F66C-4224-8069-FCEB853E1698}" type="parTrans" cxnId="{1B30F636-DFF4-4AFB-9357-263F863BA6B1}">
      <dgm:prSet/>
      <dgm:spPr/>
      <dgm:t>
        <a:bodyPr/>
        <a:lstStyle/>
        <a:p>
          <a:endParaRPr lang="en-US">
            <a:effectLst>
              <a:outerShdw blurRad="38100" dist="38100" dir="2700000" algn="tl">
                <a:srgbClr val="000000">
                  <a:alpha val="43137"/>
                </a:srgbClr>
              </a:outerShdw>
            </a:effectLst>
          </a:endParaRPr>
        </a:p>
      </dgm:t>
    </dgm:pt>
    <dgm:pt modelId="{7D9351F9-1038-427B-8A0F-2C2DAFD39893}" type="sibTrans" cxnId="{1B30F636-DFF4-4AFB-9357-263F863BA6B1}">
      <dgm:prSet/>
      <dgm:spPr/>
      <dgm:t>
        <a:bodyPr/>
        <a:lstStyle/>
        <a:p>
          <a:endParaRPr lang="en-US">
            <a:effectLst>
              <a:outerShdw blurRad="38100" dist="38100" dir="2700000" algn="tl">
                <a:srgbClr val="000000">
                  <a:alpha val="43137"/>
                </a:srgbClr>
              </a:outerShdw>
            </a:effectLst>
          </a:endParaRPr>
        </a:p>
      </dgm:t>
    </dgm:pt>
    <dgm:pt modelId="{AA89D495-3BBE-4D54-A50A-C106F46F3972}">
      <dgm:prSet phldrT="[Text]" custT="1"/>
      <dgm:spPr/>
      <dgm:t>
        <a:bodyPr/>
        <a:lstStyle/>
        <a:p>
          <a:r>
            <a:rPr lang="en-US" sz="1500" dirty="0">
              <a:effectLst/>
            </a:rPr>
            <a:t>Identify and agree on the evaluation criteria with stakeholders.</a:t>
          </a:r>
        </a:p>
      </dgm:t>
    </dgm:pt>
    <dgm:pt modelId="{D0F2B8C3-0DAC-48D4-9253-CF301223F324}" type="parTrans" cxnId="{5D01B925-9325-43AC-8CC2-50AAD8582F94}">
      <dgm:prSet/>
      <dgm:spPr/>
      <dgm:t>
        <a:bodyPr/>
        <a:lstStyle/>
        <a:p>
          <a:endParaRPr lang="en-US">
            <a:effectLst>
              <a:outerShdw blurRad="38100" dist="38100" dir="2700000" algn="tl">
                <a:srgbClr val="000000">
                  <a:alpha val="43137"/>
                </a:srgbClr>
              </a:outerShdw>
            </a:effectLst>
          </a:endParaRPr>
        </a:p>
      </dgm:t>
    </dgm:pt>
    <dgm:pt modelId="{4DF45A6F-62AA-4A16-8AC4-DBAD7CD8A621}" type="sibTrans" cxnId="{5D01B925-9325-43AC-8CC2-50AAD8582F94}">
      <dgm:prSet/>
      <dgm:spPr/>
      <dgm:t>
        <a:bodyPr/>
        <a:lstStyle/>
        <a:p>
          <a:endParaRPr lang="en-US">
            <a:effectLst>
              <a:outerShdw blurRad="38100" dist="38100" dir="2700000" algn="tl">
                <a:srgbClr val="000000">
                  <a:alpha val="43137"/>
                </a:srgbClr>
              </a:outerShdw>
            </a:effectLst>
          </a:endParaRPr>
        </a:p>
      </dgm:t>
    </dgm:pt>
    <dgm:pt modelId="{ECF87AA6-1E18-4E90-8A03-F357F163DFDC}">
      <dgm:prSet phldrT="[Text]" custT="1"/>
      <dgm:spPr/>
      <dgm:t>
        <a:bodyPr/>
        <a:lstStyle/>
        <a:p>
          <a:r>
            <a:rPr lang="en-US" sz="1600" dirty="0">
              <a:effectLst/>
            </a:rPr>
            <a:t>Develop  evaluation plan.</a:t>
          </a:r>
        </a:p>
      </dgm:t>
    </dgm:pt>
    <dgm:pt modelId="{C3F08A77-5029-4479-A50B-8E81467B5766}" type="parTrans" cxnId="{F986E32D-BCDE-445B-A493-CC30B00D4C5D}">
      <dgm:prSet/>
      <dgm:spPr/>
      <dgm:t>
        <a:bodyPr/>
        <a:lstStyle/>
        <a:p>
          <a:endParaRPr lang="en-US">
            <a:effectLst>
              <a:outerShdw blurRad="38100" dist="38100" dir="2700000" algn="tl">
                <a:srgbClr val="000000">
                  <a:alpha val="43137"/>
                </a:srgbClr>
              </a:outerShdw>
            </a:effectLst>
          </a:endParaRPr>
        </a:p>
      </dgm:t>
    </dgm:pt>
    <dgm:pt modelId="{8A407721-41D4-42E2-822B-B1CC68E0B5ED}" type="sibTrans" cxnId="{F986E32D-BCDE-445B-A493-CC30B00D4C5D}">
      <dgm:prSet/>
      <dgm:spPr/>
      <dgm:t>
        <a:bodyPr/>
        <a:lstStyle/>
        <a:p>
          <a:endParaRPr lang="en-US">
            <a:effectLst>
              <a:outerShdw blurRad="38100" dist="38100" dir="2700000" algn="tl">
                <a:srgbClr val="000000">
                  <a:alpha val="43137"/>
                </a:srgbClr>
              </a:outerShdw>
            </a:effectLst>
          </a:endParaRPr>
        </a:p>
      </dgm:t>
    </dgm:pt>
    <dgm:pt modelId="{383A504E-AEE4-4A4C-9CD4-9B20636A0C06}">
      <dgm:prSet custT="1"/>
      <dgm:spPr/>
      <dgm:t>
        <a:bodyPr/>
        <a:lstStyle/>
        <a:p>
          <a:r>
            <a:rPr lang="en-US" sz="1500" dirty="0">
              <a:effectLst/>
            </a:rPr>
            <a:t>Prepare  recording instruments  and support documentation.</a:t>
          </a:r>
        </a:p>
      </dgm:t>
    </dgm:pt>
    <dgm:pt modelId="{F37FCBCF-5E9A-4BA8-BF17-8486482C666C}" type="parTrans" cxnId="{978F707A-39D5-47FE-9359-CA5A3A9284D2}">
      <dgm:prSet/>
      <dgm:spPr/>
      <dgm:t>
        <a:bodyPr/>
        <a:lstStyle/>
        <a:p>
          <a:endParaRPr lang="en-US">
            <a:effectLst>
              <a:outerShdw blurRad="38100" dist="38100" dir="2700000" algn="tl">
                <a:srgbClr val="000000">
                  <a:alpha val="43137"/>
                </a:srgbClr>
              </a:outerShdw>
            </a:effectLst>
          </a:endParaRPr>
        </a:p>
      </dgm:t>
    </dgm:pt>
    <dgm:pt modelId="{6AAE4D7E-3036-4AF5-92F4-57F0C7ABDE4D}" type="sibTrans" cxnId="{978F707A-39D5-47FE-9359-CA5A3A9284D2}">
      <dgm:prSet/>
      <dgm:spPr/>
      <dgm:t>
        <a:bodyPr/>
        <a:lstStyle/>
        <a:p>
          <a:endParaRPr lang="en-US">
            <a:effectLst>
              <a:outerShdw blurRad="38100" dist="38100" dir="2700000" algn="tl">
                <a:srgbClr val="000000">
                  <a:alpha val="43137"/>
                </a:srgbClr>
              </a:outerShdw>
            </a:effectLst>
          </a:endParaRPr>
        </a:p>
      </dgm:t>
    </dgm:pt>
    <dgm:pt modelId="{D5FF7E6E-EB3B-48D9-AF2E-D38725E09558}">
      <dgm:prSet custT="1"/>
      <dgm:spPr/>
      <dgm:t>
        <a:bodyPr/>
        <a:lstStyle/>
        <a:p>
          <a:r>
            <a:rPr lang="en-US" sz="1500" dirty="0">
              <a:effectLst>
                <a:outerShdw blurRad="38100" dist="38100" dir="2700000" algn="tl">
                  <a:srgbClr val="000000">
                    <a:alpha val="43137"/>
                  </a:srgbClr>
                </a:outerShdw>
              </a:effectLst>
            </a:rPr>
            <a:t>Take into account  ethical considerations.</a:t>
          </a:r>
        </a:p>
      </dgm:t>
    </dgm:pt>
    <dgm:pt modelId="{3B16A26C-2D4B-4F33-A232-D2921DD73043}" type="parTrans" cxnId="{38593D0B-60E6-4401-BC92-607997555F74}">
      <dgm:prSet/>
      <dgm:spPr/>
      <dgm:t>
        <a:bodyPr/>
        <a:lstStyle/>
        <a:p>
          <a:endParaRPr lang="en-US">
            <a:effectLst>
              <a:outerShdw blurRad="38100" dist="38100" dir="2700000" algn="tl">
                <a:srgbClr val="000000">
                  <a:alpha val="43137"/>
                </a:srgbClr>
              </a:outerShdw>
            </a:effectLst>
          </a:endParaRPr>
        </a:p>
      </dgm:t>
    </dgm:pt>
    <dgm:pt modelId="{C6379301-FD89-46E5-8C45-9D393C6093F8}" type="sibTrans" cxnId="{38593D0B-60E6-4401-BC92-607997555F74}">
      <dgm:prSet/>
      <dgm:spPr/>
      <dgm:t>
        <a:bodyPr/>
        <a:lstStyle/>
        <a:p>
          <a:endParaRPr lang="en-US">
            <a:effectLst>
              <a:outerShdw blurRad="38100" dist="38100" dir="2700000" algn="tl">
                <a:srgbClr val="000000">
                  <a:alpha val="43137"/>
                </a:srgbClr>
              </a:outerShdw>
            </a:effectLst>
          </a:endParaRPr>
        </a:p>
      </dgm:t>
    </dgm:pt>
    <dgm:pt modelId="{C17FA7B5-6A38-4E8C-A0AE-05FC4A9E298F}" type="pres">
      <dgm:prSet presAssocID="{E70C83DB-8321-40AB-B6F2-CC2B15053931}" presName="CompostProcess" presStyleCnt="0">
        <dgm:presLayoutVars>
          <dgm:dir/>
          <dgm:resizeHandles val="exact"/>
        </dgm:presLayoutVars>
      </dgm:prSet>
      <dgm:spPr/>
    </dgm:pt>
    <dgm:pt modelId="{A0CF7561-41E8-4D0F-9E2B-867F1CBF806D}" type="pres">
      <dgm:prSet presAssocID="{E70C83DB-8321-40AB-B6F2-CC2B15053931}" presName="arrow" presStyleLbl="bgShp" presStyleIdx="0" presStyleCnt="1"/>
      <dgm:spPr/>
    </dgm:pt>
    <dgm:pt modelId="{8BB9417C-384F-4D72-8560-A5B08CCCB738}" type="pres">
      <dgm:prSet presAssocID="{E70C83DB-8321-40AB-B6F2-CC2B15053931}" presName="linearProcess" presStyleCnt="0"/>
      <dgm:spPr/>
    </dgm:pt>
    <dgm:pt modelId="{A3AEAEA5-3914-4281-9564-A97D3132C29A}" type="pres">
      <dgm:prSet presAssocID="{9E62D566-B5A3-4EBA-B1CE-8808C9E35C72}" presName="textNode" presStyleLbl="node1" presStyleIdx="0" presStyleCnt="5">
        <dgm:presLayoutVars>
          <dgm:bulletEnabled val="1"/>
        </dgm:presLayoutVars>
      </dgm:prSet>
      <dgm:spPr/>
    </dgm:pt>
    <dgm:pt modelId="{81F0989B-34C9-4FD9-941A-7E128E9F3289}" type="pres">
      <dgm:prSet presAssocID="{7D9351F9-1038-427B-8A0F-2C2DAFD39893}" presName="sibTrans" presStyleCnt="0"/>
      <dgm:spPr/>
    </dgm:pt>
    <dgm:pt modelId="{3870C691-A591-4590-9C99-1332F363E69E}" type="pres">
      <dgm:prSet presAssocID="{AA89D495-3BBE-4D54-A50A-C106F46F3972}" presName="textNode" presStyleLbl="node1" presStyleIdx="1" presStyleCnt="5">
        <dgm:presLayoutVars>
          <dgm:bulletEnabled val="1"/>
        </dgm:presLayoutVars>
      </dgm:prSet>
      <dgm:spPr/>
    </dgm:pt>
    <dgm:pt modelId="{F1A43913-9010-4907-AE0A-13784A0E5D25}" type="pres">
      <dgm:prSet presAssocID="{4DF45A6F-62AA-4A16-8AC4-DBAD7CD8A621}" presName="sibTrans" presStyleCnt="0"/>
      <dgm:spPr/>
    </dgm:pt>
    <dgm:pt modelId="{E656BF17-2434-4201-949B-D9CD5A0FC03C}" type="pres">
      <dgm:prSet presAssocID="{ECF87AA6-1E18-4E90-8A03-F357F163DFDC}" presName="textNode" presStyleLbl="node1" presStyleIdx="2" presStyleCnt="5">
        <dgm:presLayoutVars>
          <dgm:bulletEnabled val="1"/>
        </dgm:presLayoutVars>
      </dgm:prSet>
      <dgm:spPr/>
    </dgm:pt>
    <dgm:pt modelId="{C5E9DFE8-D9F0-46EF-AED4-EB910FA22DE0}" type="pres">
      <dgm:prSet presAssocID="{8A407721-41D4-42E2-822B-B1CC68E0B5ED}" presName="sibTrans" presStyleCnt="0"/>
      <dgm:spPr/>
    </dgm:pt>
    <dgm:pt modelId="{F1D21269-9500-4BBE-9284-781028F0C33B}" type="pres">
      <dgm:prSet presAssocID="{383A504E-AEE4-4A4C-9CD4-9B20636A0C06}" presName="textNode" presStyleLbl="node1" presStyleIdx="3" presStyleCnt="5">
        <dgm:presLayoutVars>
          <dgm:bulletEnabled val="1"/>
        </dgm:presLayoutVars>
      </dgm:prSet>
      <dgm:spPr/>
    </dgm:pt>
    <dgm:pt modelId="{509BD402-4E0C-478C-B3F2-C8FE761946C5}" type="pres">
      <dgm:prSet presAssocID="{6AAE4D7E-3036-4AF5-92F4-57F0C7ABDE4D}" presName="sibTrans" presStyleCnt="0"/>
      <dgm:spPr/>
    </dgm:pt>
    <dgm:pt modelId="{5CE920A1-0F22-4E7B-BE65-B2D81415BF0B}" type="pres">
      <dgm:prSet presAssocID="{D5FF7E6E-EB3B-48D9-AF2E-D38725E09558}" presName="textNode" presStyleLbl="node1" presStyleIdx="4" presStyleCnt="5">
        <dgm:presLayoutVars>
          <dgm:bulletEnabled val="1"/>
        </dgm:presLayoutVars>
      </dgm:prSet>
      <dgm:spPr/>
    </dgm:pt>
  </dgm:ptLst>
  <dgm:cxnLst>
    <dgm:cxn modelId="{38593D0B-60E6-4401-BC92-607997555F74}" srcId="{E70C83DB-8321-40AB-B6F2-CC2B15053931}" destId="{D5FF7E6E-EB3B-48D9-AF2E-D38725E09558}" srcOrd="4" destOrd="0" parTransId="{3B16A26C-2D4B-4F33-A232-D2921DD73043}" sibTransId="{C6379301-FD89-46E5-8C45-9D393C6093F8}"/>
    <dgm:cxn modelId="{E1622D18-6A98-4BA4-A619-E8683BDECE03}" type="presOf" srcId="{AA89D495-3BBE-4D54-A50A-C106F46F3972}" destId="{3870C691-A591-4590-9C99-1332F363E69E}" srcOrd="0" destOrd="0" presId="urn:microsoft.com/office/officeart/2005/8/layout/hProcess9"/>
    <dgm:cxn modelId="{5D01B925-9325-43AC-8CC2-50AAD8582F94}" srcId="{E70C83DB-8321-40AB-B6F2-CC2B15053931}" destId="{AA89D495-3BBE-4D54-A50A-C106F46F3972}" srcOrd="1" destOrd="0" parTransId="{D0F2B8C3-0DAC-48D4-9253-CF301223F324}" sibTransId="{4DF45A6F-62AA-4A16-8AC4-DBAD7CD8A621}"/>
    <dgm:cxn modelId="{F986E32D-BCDE-445B-A493-CC30B00D4C5D}" srcId="{E70C83DB-8321-40AB-B6F2-CC2B15053931}" destId="{ECF87AA6-1E18-4E90-8A03-F357F163DFDC}" srcOrd="2" destOrd="0" parTransId="{C3F08A77-5029-4479-A50B-8E81467B5766}" sibTransId="{8A407721-41D4-42E2-822B-B1CC68E0B5ED}"/>
    <dgm:cxn modelId="{EF4F4A2E-B38F-47B8-97D2-32CB65B00E9A}" type="presOf" srcId="{D5FF7E6E-EB3B-48D9-AF2E-D38725E09558}" destId="{5CE920A1-0F22-4E7B-BE65-B2D81415BF0B}" srcOrd="0" destOrd="0" presId="urn:microsoft.com/office/officeart/2005/8/layout/hProcess9"/>
    <dgm:cxn modelId="{1B30F636-DFF4-4AFB-9357-263F863BA6B1}" srcId="{E70C83DB-8321-40AB-B6F2-CC2B15053931}" destId="{9E62D566-B5A3-4EBA-B1CE-8808C9E35C72}" srcOrd="0" destOrd="0" parTransId="{743A30B9-F66C-4224-8069-FCEB853E1698}" sibTransId="{7D9351F9-1038-427B-8A0F-2C2DAFD39893}"/>
    <dgm:cxn modelId="{978F707A-39D5-47FE-9359-CA5A3A9284D2}" srcId="{E70C83DB-8321-40AB-B6F2-CC2B15053931}" destId="{383A504E-AEE4-4A4C-9CD4-9B20636A0C06}" srcOrd="3" destOrd="0" parTransId="{F37FCBCF-5E9A-4BA8-BF17-8486482C666C}" sibTransId="{6AAE4D7E-3036-4AF5-92F4-57F0C7ABDE4D}"/>
    <dgm:cxn modelId="{41FB5998-BFCE-494C-95BD-DFB05182BF96}" type="presOf" srcId="{ECF87AA6-1E18-4E90-8A03-F357F163DFDC}" destId="{E656BF17-2434-4201-949B-D9CD5A0FC03C}" srcOrd="0" destOrd="0" presId="urn:microsoft.com/office/officeart/2005/8/layout/hProcess9"/>
    <dgm:cxn modelId="{A0D108B6-F003-4E94-A9E3-FF91F8D60DA3}" type="presOf" srcId="{383A504E-AEE4-4A4C-9CD4-9B20636A0C06}" destId="{F1D21269-9500-4BBE-9284-781028F0C33B}" srcOrd="0" destOrd="0" presId="urn:microsoft.com/office/officeart/2005/8/layout/hProcess9"/>
    <dgm:cxn modelId="{17079FC6-E23E-4A47-A599-21FAFC23D63C}" type="presOf" srcId="{E70C83DB-8321-40AB-B6F2-CC2B15053931}" destId="{C17FA7B5-6A38-4E8C-A0AE-05FC4A9E298F}" srcOrd="0" destOrd="0" presId="urn:microsoft.com/office/officeart/2005/8/layout/hProcess9"/>
    <dgm:cxn modelId="{A1C435CA-A1BA-4594-8FFA-483AA69CBD4B}" type="presOf" srcId="{9E62D566-B5A3-4EBA-B1CE-8808C9E35C72}" destId="{A3AEAEA5-3914-4281-9564-A97D3132C29A}" srcOrd="0" destOrd="0" presId="urn:microsoft.com/office/officeart/2005/8/layout/hProcess9"/>
    <dgm:cxn modelId="{D5F9EDA9-2321-46A9-AD41-63A753AF4BEA}" type="presParOf" srcId="{C17FA7B5-6A38-4E8C-A0AE-05FC4A9E298F}" destId="{A0CF7561-41E8-4D0F-9E2B-867F1CBF806D}" srcOrd="0" destOrd="0" presId="urn:microsoft.com/office/officeart/2005/8/layout/hProcess9"/>
    <dgm:cxn modelId="{377292C9-0C62-4643-90B0-B3D5E63F1AE2}" type="presParOf" srcId="{C17FA7B5-6A38-4E8C-A0AE-05FC4A9E298F}" destId="{8BB9417C-384F-4D72-8560-A5B08CCCB738}" srcOrd="1" destOrd="0" presId="urn:microsoft.com/office/officeart/2005/8/layout/hProcess9"/>
    <dgm:cxn modelId="{881B5A7F-B39A-4F8A-9375-0B885AAB7ABE}" type="presParOf" srcId="{8BB9417C-384F-4D72-8560-A5B08CCCB738}" destId="{A3AEAEA5-3914-4281-9564-A97D3132C29A}" srcOrd="0" destOrd="0" presId="urn:microsoft.com/office/officeart/2005/8/layout/hProcess9"/>
    <dgm:cxn modelId="{748496B7-F863-4460-AA2D-2715783E57FB}" type="presParOf" srcId="{8BB9417C-384F-4D72-8560-A5B08CCCB738}" destId="{81F0989B-34C9-4FD9-941A-7E128E9F3289}" srcOrd="1" destOrd="0" presId="urn:microsoft.com/office/officeart/2005/8/layout/hProcess9"/>
    <dgm:cxn modelId="{E884C82A-0752-4129-B515-89BDC5329321}" type="presParOf" srcId="{8BB9417C-384F-4D72-8560-A5B08CCCB738}" destId="{3870C691-A591-4590-9C99-1332F363E69E}" srcOrd="2" destOrd="0" presId="urn:microsoft.com/office/officeart/2005/8/layout/hProcess9"/>
    <dgm:cxn modelId="{0B0F380C-10C6-4709-AF96-C94A990A040F}" type="presParOf" srcId="{8BB9417C-384F-4D72-8560-A5B08CCCB738}" destId="{F1A43913-9010-4907-AE0A-13784A0E5D25}" srcOrd="3" destOrd="0" presId="urn:microsoft.com/office/officeart/2005/8/layout/hProcess9"/>
    <dgm:cxn modelId="{9A972C5E-903F-4870-8662-98614DCF24C8}" type="presParOf" srcId="{8BB9417C-384F-4D72-8560-A5B08CCCB738}" destId="{E656BF17-2434-4201-949B-D9CD5A0FC03C}" srcOrd="4" destOrd="0" presId="urn:microsoft.com/office/officeart/2005/8/layout/hProcess9"/>
    <dgm:cxn modelId="{FECE8711-C05A-417D-BC18-D5B28B3599AA}" type="presParOf" srcId="{8BB9417C-384F-4D72-8560-A5B08CCCB738}" destId="{C5E9DFE8-D9F0-46EF-AED4-EB910FA22DE0}" srcOrd="5" destOrd="0" presId="urn:microsoft.com/office/officeart/2005/8/layout/hProcess9"/>
    <dgm:cxn modelId="{E8A51567-C403-4572-B1FF-6837FA13BF13}" type="presParOf" srcId="{8BB9417C-384F-4D72-8560-A5B08CCCB738}" destId="{F1D21269-9500-4BBE-9284-781028F0C33B}" srcOrd="6" destOrd="0" presId="urn:microsoft.com/office/officeart/2005/8/layout/hProcess9"/>
    <dgm:cxn modelId="{9EDBEC6A-2505-49B5-9A4D-27C98E4CDCA8}" type="presParOf" srcId="{8BB9417C-384F-4D72-8560-A5B08CCCB738}" destId="{509BD402-4E0C-478C-B3F2-C8FE761946C5}" srcOrd="7" destOrd="0" presId="urn:microsoft.com/office/officeart/2005/8/layout/hProcess9"/>
    <dgm:cxn modelId="{988A4184-7FE8-4830-BA52-3486A3AEA034}" type="presParOf" srcId="{8BB9417C-384F-4D72-8560-A5B08CCCB738}" destId="{5CE920A1-0F22-4E7B-BE65-B2D81415BF0B}" srcOrd="8"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3C147ACD-132C-4458-B6A9-7D5FCB606D0D}" type="doc">
      <dgm:prSet loTypeId="urn:microsoft.com/office/officeart/2005/8/layout/radial4" loCatId="relationship" qsTypeId="urn:microsoft.com/office/officeart/2005/8/quickstyle/simple2" qsCatId="simple" csTypeId="urn:microsoft.com/office/officeart/2005/8/colors/accent5_2" csCatId="accent5" phldr="1"/>
      <dgm:spPr/>
      <dgm:t>
        <a:bodyPr/>
        <a:lstStyle/>
        <a:p>
          <a:endParaRPr lang="en-US"/>
        </a:p>
      </dgm:t>
    </dgm:pt>
    <dgm:pt modelId="{8C82DED9-FB81-454B-B325-DEAEF91A38EB}">
      <dgm:prSet phldrT="[Text]"/>
      <dgm:spPr>
        <a:solidFill>
          <a:schemeClr val="tx1"/>
        </a:solidFill>
      </dgm:spPr>
      <dgm:t>
        <a:bodyPr/>
        <a:lstStyle/>
        <a:p>
          <a:r>
            <a:rPr lang="en-US" dirty="0"/>
            <a:t>Principles</a:t>
          </a:r>
        </a:p>
      </dgm:t>
    </dgm:pt>
    <dgm:pt modelId="{BA1A0909-6A00-4AB7-A4CD-406B599BA122}" type="parTrans" cxnId="{6CF9E961-F2F3-4F47-9EA4-0C1A8BF1D11D}">
      <dgm:prSet/>
      <dgm:spPr/>
      <dgm:t>
        <a:bodyPr/>
        <a:lstStyle/>
        <a:p>
          <a:endParaRPr lang="en-US"/>
        </a:p>
      </dgm:t>
    </dgm:pt>
    <dgm:pt modelId="{8D525B15-6DA9-44C8-B3C9-FF5662A4B501}" type="sibTrans" cxnId="{6CF9E961-F2F3-4F47-9EA4-0C1A8BF1D11D}">
      <dgm:prSet/>
      <dgm:spPr/>
      <dgm:t>
        <a:bodyPr/>
        <a:lstStyle/>
        <a:p>
          <a:endParaRPr lang="en-US"/>
        </a:p>
      </dgm:t>
    </dgm:pt>
    <dgm:pt modelId="{E54F07BB-42B3-4DD0-A664-671B31E9456B}">
      <dgm:prSet phldrT="[Text]"/>
      <dgm:spPr/>
      <dgm:t>
        <a:bodyPr/>
        <a:lstStyle/>
        <a:p>
          <a:r>
            <a:rPr lang="en-US" dirty="0"/>
            <a:t>Fairness</a:t>
          </a:r>
        </a:p>
      </dgm:t>
    </dgm:pt>
    <dgm:pt modelId="{1F8D4A83-9714-4105-9C9F-738C32EF1F89}" type="parTrans" cxnId="{F7DB9F54-22D6-4EEE-9382-CD69E8E88D72}">
      <dgm:prSet/>
      <dgm:spPr/>
      <dgm:t>
        <a:bodyPr/>
        <a:lstStyle/>
        <a:p>
          <a:endParaRPr lang="en-US"/>
        </a:p>
      </dgm:t>
    </dgm:pt>
    <dgm:pt modelId="{8CC479C2-9942-40FC-9F57-633E798ED17A}" type="sibTrans" cxnId="{F7DB9F54-22D6-4EEE-9382-CD69E8E88D72}">
      <dgm:prSet/>
      <dgm:spPr/>
      <dgm:t>
        <a:bodyPr/>
        <a:lstStyle/>
        <a:p>
          <a:endParaRPr lang="en-US"/>
        </a:p>
      </dgm:t>
    </dgm:pt>
    <dgm:pt modelId="{07E7A2DE-7C94-489D-BB4D-F599AC58043A}">
      <dgm:prSet phldrT="[Text]"/>
      <dgm:spPr/>
      <dgm:t>
        <a:bodyPr/>
        <a:lstStyle/>
        <a:p>
          <a:r>
            <a:rPr lang="en-US" dirty="0"/>
            <a:t>Validity</a:t>
          </a:r>
        </a:p>
      </dgm:t>
    </dgm:pt>
    <dgm:pt modelId="{298A7AEE-E83D-4B88-9619-1CD07859F1AC}" type="parTrans" cxnId="{F9182984-EDDC-4FD9-929A-1E99BF8F2DCF}">
      <dgm:prSet/>
      <dgm:spPr/>
      <dgm:t>
        <a:bodyPr/>
        <a:lstStyle/>
        <a:p>
          <a:endParaRPr lang="en-US"/>
        </a:p>
      </dgm:t>
    </dgm:pt>
    <dgm:pt modelId="{81F88FDA-7C31-4BCD-B5BD-6E211CFBC0FA}" type="sibTrans" cxnId="{F9182984-EDDC-4FD9-929A-1E99BF8F2DCF}">
      <dgm:prSet/>
      <dgm:spPr/>
      <dgm:t>
        <a:bodyPr/>
        <a:lstStyle/>
        <a:p>
          <a:endParaRPr lang="en-US"/>
        </a:p>
      </dgm:t>
    </dgm:pt>
    <dgm:pt modelId="{727A29BE-B156-4C64-91D1-5562CAC88E87}">
      <dgm:prSet phldrT="[Text]"/>
      <dgm:spPr/>
      <dgm:t>
        <a:bodyPr/>
        <a:lstStyle/>
        <a:p>
          <a:r>
            <a:rPr lang="en-US" dirty="0"/>
            <a:t>Reliability</a:t>
          </a:r>
        </a:p>
      </dgm:t>
    </dgm:pt>
    <dgm:pt modelId="{57ECD2F1-47AA-4182-AA9B-0F6AEAD2E60E}" type="parTrans" cxnId="{9A3498A4-785E-4AEA-8B5D-B26CA5478451}">
      <dgm:prSet/>
      <dgm:spPr/>
      <dgm:t>
        <a:bodyPr/>
        <a:lstStyle/>
        <a:p>
          <a:endParaRPr lang="en-US"/>
        </a:p>
      </dgm:t>
    </dgm:pt>
    <dgm:pt modelId="{43DFB687-EB3F-4499-AF91-FF431A2F1043}" type="sibTrans" cxnId="{9A3498A4-785E-4AEA-8B5D-B26CA5478451}">
      <dgm:prSet/>
      <dgm:spPr/>
      <dgm:t>
        <a:bodyPr/>
        <a:lstStyle/>
        <a:p>
          <a:endParaRPr lang="en-US"/>
        </a:p>
      </dgm:t>
    </dgm:pt>
    <dgm:pt modelId="{A18660C9-E2A5-4FD8-957B-78B5E1B63B01}">
      <dgm:prSet/>
      <dgm:spPr/>
      <dgm:t>
        <a:bodyPr/>
        <a:lstStyle/>
        <a:p>
          <a:r>
            <a:rPr lang="en-US" dirty="0"/>
            <a:t>Practicability</a:t>
          </a:r>
        </a:p>
      </dgm:t>
    </dgm:pt>
    <dgm:pt modelId="{0E5CA887-89FF-4673-8562-45BAB4203DF4}" type="parTrans" cxnId="{BCBAFB98-C80F-4085-B382-42B699CC5749}">
      <dgm:prSet/>
      <dgm:spPr/>
      <dgm:t>
        <a:bodyPr/>
        <a:lstStyle/>
        <a:p>
          <a:endParaRPr lang="en-US"/>
        </a:p>
      </dgm:t>
    </dgm:pt>
    <dgm:pt modelId="{6A3289B9-4E0F-4719-B56B-736D8EFCB762}" type="sibTrans" cxnId="{BCBAFB98-C80F-4085-B382-42B699CC5749}">
      <dgm:prSet/>
      <dgm:spPr/>
      <dgm:t>
        <a:bodyPr/>
        <a:lstStyle/>
        <a:p>
          <a:endParaRPr lang="en-US"/>
        </a:p>
      </dgm:t>
    </dgm:pt>
    <dgm:pt modelId="{BE0595B2-D895-49D8-B7ED-8CD48F4C906E}" type="pres">
      <dgm:prSet presAssocID="{3C147ACD-132C-4458-B6A9-7D5FCB606D0D}" presName="cycle" presStyleCnt="0">
        <dgm:presLayoutVars>
          <dgm:chMax val="1"/>
          <dgm:dir/>
          <dgm:animLvl val="ctr"/>
          <dgm:resizeHandles val="exact"/>
        </dgm:presLayoutVars>
      </dgm:prSet>
      <dgm:spPr/>
    </dgm:pt>
    <dgm:pt modelId="{AD7BF291-E30C-4D5F-BDFF-EED3085DE598}" type="pres">
      <dgm:prSet presAssocID="{8C82DED9-FB81-454B-B325-DEAEF91A38EB}" presName="centerShape" presStyleLbl="node0" presStyleIdx="0" presStyleCnt="1"/>
      <dgm:spPr/>
    </dgm:pt>
    <dgm:pt modelId="{FB5BF506-E689-410B-AC1E-968E53334608}" type="pres">
      <dgm:prSet presAssocID="{1F8D4A83-9714-4105-9C9F-738C32EF1F89}" presName="parTrans" presStyleLbl="bgSibTrans2D1" presStyleIdx="0" presStyleCnt="4"/>
      <dgm:spPr/>
    </dgm:pt>
    <dgm:pt modelId="{5394344A-3B20-432B-B0F2-FB53E76A0209}" type="pres">
      <dgm:prSet presAssocID="{E54F07BB-42B3-4DD0-A664-671B31E9456B}" presName="node" presStyleLbl="node1" presStyleIdx="0" presStyleCnt="4">
        <dgm:presLayoutVars>
          <dgm:bulletEnabled val="1"/>
        </dgm:presLayoutVars>
      </dgm:prSet>
      <dgm:spPr/>
    </dgm:pt>
    <dgm:pt modelId="{735ECA0D-EC4A-4CFE-AE1F-6B9073F35ACD}" type="pres">
      <dgm:prSet presAssocID="{298A7AEE-E83D-4B88-9619-1CD07859F1AC}" presName="parTrans" presStyleLbl="bgSibTrans2D1" presStyleIdx="1" presStyleCnt="4"/>
      <dgm:spPr/>
    </dgm:pt>
    <dgm:pt modelId="{2992D197-17FE-4FFB-A89D-1038C546915B}" type="pres">
      <dgm:prSet presAssocID="{07E7A2DE-7C94-489D-BB4D-F599AC58043A}" presName="node" presStyleLbl="node1" presStyleIdx="1" presStyleCnt="4">
        <dgm:presLayoutVars>
          <dgm:bulletEnabled val="1"/>
        </dgm:presLayoutVars>
      </dgm:prSet>
      <dgm:spPr/>
    </dgm:pt>
    <dgm:pt modelId="{1182CB9F-C7A2-43F4-9FF9-BAE9FD479BD9}" type="pres">
      <dgm:prSet presAssocID="{57ECD2F1-47AA-4182-AA9B-0F6AEAD2E60E}" presName="parTrans" presStyleLbl="bgSibTrans2D1" presStyleIdx="2" presStyleCnt="4"/>
      <dgm:spPr/>
    </dgm:pt>
    <dgm:pt modelId="{68C853CB-7D5E-49FC-BFB9-3CDF091F5F76}" type="pres">
      <dgm:prSet presAssocID="{727A29BE-B156-4C64-91D1-5562CAC88E87}" presName="node" presStyleLbl="node1" presStyleIdx="2" presStyleCnt="4">
        <dgm:presLayoutVars>
          <dgm:bulletEnabled val="1"/>
        </dgm:presLayoutVars>
      </dgm:prSet>
      <dgm:spPr/>
    </dgm:pt>
    <dgm:pt modelId="{99D8E624-F4E2-4C6C-8769-A862B1441148}" type="pres">
      <dgm:prSet presAssocID="{0E5CA887-89FF-4673-8562-45BAB4203DF4}" presName="parTrans" presStyleLbl="bgSibTrans2D1" presStyleIdx="3" presStyleCnt="4"/>
      <dgm:spPr/>
    </dgm:pt>
    <dgm:pt modelId="{F35FA5E4-8090-46BD-ADD0-EC570B51EE18}" type="pres">
      <dgm:prSet presAssocID="{A18660C9-E2A5-4FD8-957B-78B5E1B63B01}" presName="node" presStyleLbl="node1" presStyleIdx="3" presStyleCnt="4">
        <dgm:presLayoutVars>
          <dgm:bulletEnabled val="1"/>
        </dgm:presLayoutVars>
      </dgm:prSet>
      <dgm:spPr/>
    </dgm:pt>
  </dgm:ptLst>
  <dgm:cxnLst>
    <dgm:cxn modelId="{97AB7001-9F06-463A-B283-B268C117AF16}" type="presOf" srcId="{0E5CA887-89FF-4673-8562-45BAB4203DF4}" destId="{99D8E624-F4E2-4C6C-8769-A862B1441148}" srcOrd="0" destOrd="0" presId="urn:microsoft.com/office/officeart/2005/8/layout/radial4"/>
    <dgm:cxn modelId="{9EE1B505-9538-4F3A-8E1B-335E56472AB9}" type="presOf" srcId="{1F8D4A83-9714-4105-9C9F-738C32EF1F89}" destId="{FB5BF506-E689-410B-AC1E-968E53334608}" srcOrd="0" destOrd="0" presId="urn:microsoft.com/office/officeart/2005/8/layout/radial4"/>
    <dgm:cxn modelId="{85F37125-7CF2-426C-81EF-88742349FE5B}" type="presOf" srcId="{727A29BE-B156-4C64-91D1-5562CAC88E87}" destId="{68C853CB-7D5E-49FC-BFB9-3CDF091F5F76}" srcOrd="0" destOrd="0" presId="urn:microsoft.com/office/officeart/2005/8/layout/radial4"/>
    <dgm:cxn modelId="{24F7405E-59C0-44BE-9A1E-F169DAD34D4D}" type="presOf" srcId="{A18660C9-E2A5-4FD8-957B-78B5E1B63B01}" destId="{F35FA5E4-8090-46BD-ADD0-EC570B51EE18}" srcOrd="0" destOrd="0" presId="urn:microsoft.com/office/officeart/2005/8/layout/radial4"/>
    <dgm:cxn modelId="{6CF9E961-F2F3-4F47-9EA4-0C1A8BF1D11D}" srcId="{3C147ACD-132C-4458-B6A9-7D5FCB606D0D}" destId="{8C82DED9-FB81-454B-B325-DEAEF91A38EB}" srcOrd="0" destOrd="0" parTransId="{BA1A0909-6A00-4AB7-A4CD-406B599BA122}" sibTransId="{8D525B15-6DA9-44C8-B3C9-FF5662A4B501}"/>
    <dgm:cxn modelId="{D06F8F43-D870-49C9-AA2B-D0ED6DD61EC5}" type="presOf" srcId="{07E7A2DE-7C94-489D-BB4D-F599AC58043A}" destId="{2992D197-17FE-4FFB-A89D-1038C546915B}" srcOrd="0" destOrd="0" presId="urn:microsoft.com/office/officeart/2005/8/layout/radial4"/>
    <dgm:cxn modelId="{F7DB9F54-22D6-4EEE-9382-CD69E8E88D72}" srcId="{8C82DED9-FB81-454B-B325-DEAEF91A38EB}" destId="{E54F07BB-42B3-4DD0-A664-671B31E9456B}" srcOrd="0" destOrd="0" parTransId="{1F8D4A83-9714-4105-9C9F-738C32EF1F89}" sibTransId="{8CC479C2-9942-40FC-9F57-633E798ED17A}"/>
    <dgm:cxn modelId="{807E7475-506E-4DF2-825E-28317972FBC5}" type="presOf" srcId="{298A7AEE-E83D-4B88-9619-1CD07859F1AC}" destId="{735ECA0D-EC4A-4CFE-AE1F-6B9073F35ACD}" srcOrd="0" destOrd="0" presId="urn:microsoft.com/office/officeart/2005/8/layout/radial4"/>
    <dgm:cxn modelId="{8C3C2B57-0518-453C-818C-5C1482036D4D}" type="presOf" srcId="{57ECD2F1-47AA-4182-AA9B-0F6AEAD2E60E}" destId="{1182CB9F-C7A2-43F4-9FF9-BAE9FD479BD9}" srcOrd="0" destOrd="0" presId="urn:microsoft.com/office/officeart/2005/8/layout/radial4"/>
    <dgm:cxn modelId="{F9182984-EDDC-4FD9-929A-1E99BF8F2DCF}" srcId="{8C82DED9-FB81-454B-B325-DEAEF91A38EB}" destId="{07E7A2DE-7C94-489D-BB4D-F599AC58043A}" srcOrd="1" destOrd="0" parTransId="{298A7AEE-E83D-4B88-9619-1CD07859F1AC}" sibTransId="{81F88FDA-7C31-4BCD-B5BD-6E211CFBC0FA}"/>
    <dgm:cxn modelId="{03F7DF91-9664-4CEC-A6EF-7A76D9031D76}" type="presOf" srcId="{E54F07BB-42B3-4DD0-A664-671B31E9456B}" destId="{5394344A-3B20-432B-B0F2-FB53E76A0209}" srcOrd="0" destOrd="0" presId="urn:microsoft.com/office/officeart/2005/8/layout/radial4"/>
    <dgm:cxn modelId="{BCBAFB98-C80F-4085-B382-42B699CC5749}" srcId="{8C82DED9-FB81-454B-B325-DEAEF91A38EB}" destId="{A18660C9-E2A5-4FD8-957B-78B5E1B63B01}" srcOrd="3" destOrd="0" parTransId="{0E5CA887-89FF-4673-8562-45BAB4203DF4}" sibTransId="{6A3289B9-4E0F-4719-B56B-736D8EFCB762}"/>
    <dgm:cxn modelId="{9A3498A4-785E-4AEA-8B5D-B26CA5478451}" srcId="{8C82DED9-FB81-454B-B325-DEAEF91A38EB}" destId="{727A29BE-B156-4C64-91D1-5562CAC88E87}" srcOrd="2" destOrd="0" parTransId="{57ECD2F1-47AA-4182-AA9B-0F6AEAD2E60E}" sibTransId="{43DFB687-EB3F-4499-AF91-FF431A2F1043}"/>
    <dgm:cxn modelId="{454927E7-8449-44F8-80F0-B4F1D7166E67}" type="presOf" srcId="{8C82DED9-FB81-454B-B325-DEAEF91A38EB}" destId="{AD7BF291-E30C-4D5F-BDFF-EED3085DE598}" srcOrd="0" destOrd="0" presId="urn:microsoft.com/office/officeart/2005/8/layout/radial4"/>
    <dgm:cxn modelId="{6BB872F2-94DF-43CA-94EE-E04BEE6A40B7}" type="presOf" srcId="{3C147ACD-132C-4458-B6A9-7D5FCB606D0D}" destId="{BE0595B2-D895-49D8-B7ED-8CD48F4C906E}" srcOrd="0" destOrd="0" presId="urn:microsoft.com/office/officeart/2005/8/layout/radial4"/>
    <dgm:cxn modelId="{F732DDEC-B745-4B29-83E8-1ABED811EB30}" type="presParOf" srcId="{BE0595B2-D895-49D8-B7ED-8CD48F4C906E}" destId="{AD7BF291-E30C-4D5F-BDFF-EED3085DE598}" srcOrd="0" destOrd="0" presId="urn:microsoft.com/office/officeart/2005/8/layout/radial4"/>
    <dgm:cxn modelId="{AFC4BB7F-B9DF-41C8-A441-CF1E97000B19}" type="presParOf" srcId="{BE0595B2-D895-49D8-B7ED-8CD48F4C906E}" destId="{FB5BF506-E689-410B-AC1E-968E53334608}" srcOrd="1" destOrd="0" presId="urn:microsoft.com/office/officeart/2005/8/layout/radial4"/>
    <dgm:cxn modelId="{4159C88D-63FE-4755-A423-8A604A77942D}" type="presParOf" srcId="{BE0595B2-D895-49D8-B7ED-8CD48F4C906E}" destId="{5394344A-3B20-432B-B0F2-FB53E76A0209}" srcOrd="2" destOrd="0" presId="urn:microsoft.com/office/officeart/2005/8/layout/radial4"/>
    <dgm:cxn modelId="{023307F3-7DFB-4698-8409-5B448B38EC27}" type="presParOf" srcId="{BE0595B2-D895-49D8-B7ED-8CD48F4C906E}" destId="{735ECA0D-EC4A-4CFE-AE1F-6B9073F35ACD}" srcOrd="3" destOrd="0" presId="urn:microsoft.com/office/officeart/2005/8/layout/radial4"/>
    <dgm:cxn modelId="{8E77FE9A-3D52-45CF-B4F2-01E962C69079}" type="presParOf" srcId="{BE0595B2-D895-49D8-B7ED-8CD48F4C906E}" destId="{2992D197-17FE-4FFB-A89D-1038C546915B}" srcOrd="4" destOrd="0" presId="urn:microsoft.com/office/officeart/2005/8/layout/radial4"/>
    <dgm:cxn modelId="{94F43201-968A-4781-A527-F3F45C56B50C}" type="presParOf" srcId="{BE0595B2-D895-49D8-B7ED-8CD48F4C906E}" destId="{1182CB9F-C7A2-43F4-9FF9-BAE9FD479BD9}" srcOrd="5" destOrd="0" presId="urn:microsoft.com/office/officeart/2005/8/layout/radial4"/>
    <dgm:cxn modelId="{392CEB7A-52D9-47D8-96F2-B2D964A2A6D3}" type="presParOf" srcId="{BE0595B2-D895-49D8-B7ED-8CD48F4C906E}" destId="{68C853CB-7D5E-49FC-BFB9-3CDF091F5F76}" srcOrd="6" destOrd="0" presId="urn:microsoft.com/office/officeart/2005/8/layout/radial4"/>
    <dgm:cxn modelId="{21014475-C39B-43F8-94C0-909E3537DE81}" type="presParOf" srcId="{BE0595B2-D895-49D8-B7ED-8CD48F4C906E}" destId="{99D8E624-F4E2-4C6C-8769-A862B1441148}" srcOrd="7" destOrd="0" presId="urn:microsoft.com/office/officeart/2005/8/layout/radial4"/>
    <dgm:cxn modelId="{C314DFD0-164A-4412-9773-6C9EDFBA23DA}" type="presParOf" srcId="{BE0595B2-D895-49D8-B7ED-8CD48F4C906E}" destId="{F35FA5E4-8090-46BD-ADD0-EC570B51EE18}" srcOrd="8"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6CC200A7-E997-4050-89E6-7317187E40AC}" type="doc">
      <dgm:prSet loTypeId="urn:microsoft.com/office/officeart/2005/8/layout/equation1" loCatId="relationship" qsTypeId="urn:microsoft.com/office/officeart/2005/8/quickstyle/simple1" qsCatId="simple" csTypeId="urn:microsoft.com/office/officeart/2005/8/colors/accent4_1" csCatId="accent4" phldr="1"/>
      <dgm:spPr/>
    </dgm:pt>
    <dgm:pt modelId="{14BF4F62-0327-463E-8A75-36ED897259BA}">
      <dgm:prSet phldrT="[Text]"/>
      <dgm:spPr/>
      <dgm:t>
        <a:bodyPr/>
        <a:lstStyle/>
        <a:p>
          <a:r>
            <a:rPr lang="en-US" b="1" dirty="0"/>
            <a:t>Fairness</a:t>
          </a:r>
        </a:p>
      </dgm:t>
    </dgm:pt>
    <dgm:pt modelId="{2F38F6C4-402C-48A7-A1C0-D13759C3C52B}" type="parTrans" cxnId="{F20DFBAF-2DC6-429D-81CC-D3C55CB7583E}">
      <dgm:prSet/>
      <dgm:spPr/>
      <dgm:t>
        <a:bodyPr/>
        <a:lstStyle/>
        <a:p>
          <a:endParaRPr lang="en-US"/>
        </a:p>
      </dgm:t>
    </dgm:pt>
    <dgm:pt modelId="{A555E386-878D-4034-8F79-1CB1181A2806}" type="sibTrans" cxnId="{F20DFBAF-2DC6-429D-81CC-D3C55CB7583E}">
      <dgm:prSet/>
      <dgm:spPr/>
      <dgm:t>
        <a:bodyPr/>
        <a:lstStyle/>
        <a:p>
          <a:endParaRPr lang="en-US" dirty="0"/>
        </a:p>
      </dgm:t>
    </dgm:pt>
    <dgm:pt modelId="{2622C57B-309D-4D04-89C4-774C9C6230AF}">
      <dgm:prSet phldrT="[Text]"/>
      <dgm:spPr/>
      <dgm:t>
        <a:bodyPr/>
        <a:lstStyle/>
        <a:p>
          <a:r>
            <a:rPr lang="en-US" b="1" dirty="0"/>
            <a:t>Validity</a:t>
          </a:r>
        </a:p>
      </dgm:t>
    </dgm:pt>
    <dgm:pt modelId="{43A97678-0DF9-4E35-B210-1B075591C5ED}" type="parTrans" cxnId="{640EC619-8CBC-4617-8C11-8CD41391A4E1}">
      <dgm:prSet/>
      <dgm:spPr/>
      <dgm:t>
        <a:bodyPr/>
        <a:lstStyle/>
        <a:p>
          <a:endParaRPr lang="en-US"/>
        </a:p>
      </dgm:t>
    </dgm:pt>
    <dgm:pt modelId="{5831ADA2-8083-456C-A0F9-15537C2CA518}" type="sibTrans" cxnId="{640EC619-8CBC-4617-8C11-8CD41391A4E1}">
      <dgm:prSet/>
      <dgm:spPr/>
      <dgm:t>
        <a:bodyPr/>
        <a:lstStyle/>
        <a:p>
          <a:endParaRPr lang="en-US" dirty="0"/>
        </a:p>
      </dgm:t>
    </dgm:pt>
    <dgm:pt modelId="{426F10AA-CA38-49B0-8B93-967B94A089BB}">
      <dgm:prSet phldrT="[Text]"/>
      <dgm:spPr/>
      <dgm:t>
        <a:bodyPr/>
        <a:lstStyle/>
        <a:p>
          <a:r>
            <a:rPr lang="en-US" b="1" dirty="0"/>
            <a:t>Credibility</a:t>
          </a:r>
        </a:p>
      </dgm:t>
    </dgm:pt>
    <dgm:pt modelId="{3F36AC80-4E26-4CD8-82D6-AF305958FB52}" type="parTrans" cxnId="{4C143DAB-92F1-4E1B-9299-FCB4885AA710}">
      <dgm:prSet/>
      <dgm:spPr/>
      <dgm:t>
        <a:bodyPr/>
        <a:lstStyle/>
        <a:p>
          <a:endParaRPr lang="en-US"/>
        </a:p>
      </dgm:t>
    </dgm:pt>
    <dgm:pt modelId="{33FBE340-8EE4-4A06-A65E-81EA99B90881}" type="sibTrans" cxnId="{4C143DAB-92F1-4E1B-9299-FCB4885AA710}">
      <dgm:prSet/>
      <dgm:spPr/>
      <dgm:t>
        <a:bodyPr/>
        <a:lstStyle/>
        <a:p>
          <a:endParaRPr lang="en-US"/>
        </a:p>
      </dgm:t>
    </dgm:pt>
    <dgm:pt modelId="{1004B0BF-B772-45D4-915A-608F1429C2B8}">
      <dgm:prSet/>
      <dgm:spPr/>
      <dgm:t>
        <a:bodyPr/>
        <a:lstStyle/>
        <a:p>
          <a:r>
            <a:rPr lang="en-US" b="1" dirty="0"/>
            <a:t>Reliability</a:t>
          </a:r>
        </a:p>
      </dgm:t>
    </dgm:pt>
    <dgm:pt modelId="{77200BB8-37E8-4AF5-A2E9-6E375C679B82}" type="parTrans" cxnId="{6E79ED09-D8F6-4E61-9510-F46FE99ECC27}">
      <dgm:prSet/>
      <dgm:spPr/>
      <dgm:t>
        <a:bodyPr/>
        <a:lstStyle/>
        <a:p>
          <a:endParaRPr lang="en-US"/>
        </a:p>
      </dgm:t>
    </dgm:pt>
    <dgm:pt modelId="{B044DE97-B226-4D52-9B21-9826851A3542}" type="sibTrans" cxnId="{6E79ED09-D8F6-4E61-9510-F46FE99ECC27}">
      <dgm:prSet/>
      <dgm:spPr/>
      <dgm:t>
        <a:bodyPr/>
        <a:lstStyle/>
        <a:p>
          <a:endParaRPr lang="en-US" dirty="0"/>
        </a:p>
      </dgm:t>
    </dgm:pt>
    <dgm:pt modelId="{2F6C987C-3358-46F6-B397-EDBDF1D936EB}">
      <dgm:prSet/>
      <dgm:spPr/>
      <dgm:t>
        <a:bodyPr/>
        <a:lstStyle/>
        <a:p>
          <a:r>
            <a:rPr lang="en-US" b="1" dirty="0"/>
            <a:t>Practicability</a:t>
          </a:r>
        </a:p>
      </dgm:t>
    </dgm:pt>
    <dgm:pt modelId="{4164692F-ADF1-44EF-9D90-B114EC07DEF0}" type="parTrans" cxnId="{343F1EFC-995E-40C4-BDC2-BC10E373BDA3}">
      <dgm:prSet/>
      <dgm:spPr/>
      <dgm:t>
        <a:bodyPr/>
        <a:lstStyle/>
        <a:p>
          <a:endParaRPr lang="en-US"/>
        </a:p>
      </dgm:t>
    </dgm:pt>
    <dgm:pt modelId="{70054634-D3C3-4A67-BB9C-C96507B259C5}" type="sibTrans" cxnId="{343F1EFC-995E-40C4-BDC2-BC10E373BDA3}">
      <dgm:prSet/>
      <dgm:spPr/>
      <dgm:t>
        <a:bodyPr/>
        <a:lstStyle/>
        <a:p>
          <a:endParaRPr lang="en-US" dirty="0"/>
        </a:p>
      </dgm:t>
    </dgm:pt>
    <dgm:pt modelId="{0E673981-8438-4BF1-A0AB-53739DB9BB65}" type="pres">
      <dgm:prSet presAssocID="{6CC200A7-E997-4050-89E6-7317187E40AC}" presName="linearFlow" presStyleCnt="0">
        <dgm:presLayoutVars>
          <dgm:dir/>
          <dgm:resizeHandles val="exact"/>
        </dgm:presLayoutVars>
      </dgm:prSet>
      <dgm:spPr/>
    </dgm:pt>
    <dgm:pt modelId="{800530EB-6773-4B0D-930D-1C6B3B7716A4}" type="pres">
      <dgm:prSet presAssocID="{14BF4F62-0327-463E-8A75-36ED897259BA}" presName="node" presStyleLbl="node1" presStyleIdx="0" presStyleCnt="5">
        <dgm:presLayoutVars>
          <dgm:bulletEnabled val="1"/>
        </dgm:presLayoutVars>
      </dgm:prSet>
      <dgm:spPr>
        <a:prstGeom prst="roundRect">
          <a:avLst/>
        </a:prstGeom>
      </dgm:spPr>
    </dgm:pt>
    <dgm:pt modelId="{9F946782-F2B1-4B61-B852-935E1CC373CF}" type="pres">
      <dgm:prSet presAssocID="{A555E386-878D-4034-8F79-1CB1181A2806}" presName="spacerL" presStyleCnt="0"/>
      <dgm:spPr/>
    </dgm:pt>
    <dgm:pt modelId="{2874B617-EE25-4C95-A8F6-D710A9D41BAC}" type="pres">
      <dgm:prSet presAssocID="{A555E386-878D-4034-8F79-1CB1181A2806}" presName="sibTrans" presStyleLbl="sibTrans2D1" presStyleIdx="0" presStyleCnt="4" custScaleX="82645" custScaleY="82645"/>
      <dgm:spPr/>
    </dgm:pt>
    <dgm:pt modelId="{AEF43102-08C9-440E-8FC8-C27DEE88E363}" type="pres">
      <dgm:prSet presAssocID="{A555E386-878D-4034-8F79-1CB1181A2806}" presName="spacerR" presStyleCnt="0"/>
      <dgm:spPr/>
    </dgm:pt>
    <dgm:pt modelId="{0ABE6AB1-52C3-454E-AC05-5BD0361E0C4E}" type="pres">
      <dgm:prSet presAssocID="{2622C57B-309D-4D04-89C4-774C9C6230AF}" presName="node" presStyleLbl="node1" presStyleIdx="1" presStyleCnt="5">
        <dgm:presLayoutVars>
          <dgm:bulletEnabled val="1"/>
        </dgm:presLayoutVars>
      </dgm:prSet>
      <dgm:spPr>
        <a:prstGeom prst="roundRect">
          <a:avLst/>
        </a:prstGeom>
      </dgm:spPr>
    </dgm:pt>
    <dgm:pt modelId="{4AC946C2-CDB3-481A-B8AD-E75155F001AE}" type="pres">
      <dgm:prSet presAssocID="{5831ADA2-8083-456C-A0F9-15537C2CA518}" presName="spacerL" presStyleCnt="0"/>
      <dgm:spPr/>
    </dgm:pt>
    <dgm:pt modelId="{12445FCA-5E17-426B-8DEC-52552382CD4A}" type="pres">
      <dgm:prSet presAssocID="{5831ADA2-8083-456C-A0F9-15537C2CA518}" presName="sibTrans" presStyleLbl="sibTrans2D1" presStyleIdx="1" presStyleCnt="4" custScaleX="82645" custScaleY="82645"/>
      <dgm:spPr/>
    </dgm:pt>
    <dgm:pt modelId="{87DC82FB-2282-4E06-B04F-C5034C4611C9}" type="pres">
      <dgm:prSet presAssocID="{5831ADA2-8083-456C-A0F9-15537C2CA518}" presName="spacerR" presStyleCnt="0"/>
      <dgm:spPr/>
    </dgm:pt>
    <dgm:pt modelId="{DB85C478-1083-4388-B60A-A35A27281699}" type="pres">
      <dgm:prSet presAssocID="{1004B0BF-B772-45D4-915A-608F1429C2B8}" presName="node" presStyleLbl="node1" presStyleIdx="2" presStyleCnt="5">
        <dgm:presLayoutVars>
          <dgm:bulletEnabled val="1"/>
        </dgm:presLayoutVars>
      </dgm:prSet>
      <dgm:spPr>
        <a:prstGeom prst="roundRect">
          <a:avLst/>
        </a:prstGeom>
      </dgm:spPr>
    </dgm:pt>
    <dgm:pt modelId="{819063C3-5721-44DF-BEBD-74D0DDEE5BFC}" type="pres">
      <dgm:prSet presAssocID="{B044DE97-B226-4D52-9B21-9826851A3542}" presName="spacerL" presStyleCnt="0"/>
      <dgm:spPr/>
    </dgm:pt>
    <dgm:pt modelId="{43D7ABB7-E3B1-4957-A81D-54FC6DD662D2}" type="pres">
      <dgm:prSet presAssocID="{B044DE97-B226-4D52-9B21-9826851A3542}" presName="sibTrans" presStyleLbl="sibTrans2D1" presStyleIdx="2" presStyleCnt="4" custScaleX="82645" custScaleY="82645"/>
      <dgm:spPr/>
    </dgm:pt>
    <dgm:pt modelId="{181F73B0-0698-420F-9928-22819BA6EF81}" type="pres">
      <dgm:prSet presAssocID="{B044DE97-B226-4D52-9B21-9826851A3542}" presName="spacerR" presStyleCnt="0"/>
      <dgm:spPr/>
    </dgm:pt>
    <dgm:pt modelId="{0E03883B-8F3D-4D6B-883D-499D7AC4A382}" type="pres">
      <dgm:prSet presAssocID="{2F6C987C-3358-46F6-B397-EDBDF1D936EB}" presName="node" presStyleLbl="node1" presStyleIdx="3" presStyleCnt="5">
        <dgm:presLayoutVars>
          <dgm:bulletEnabled val="1"/>
        </dgm:presLayoutVars>
      </dgm:prSet>
      <dgm:spPr>
        <a:prstGeom prst="roundRect">
          <a:avLst/>
        </a:prstGeom>
      </dgm:spPr>
    </dgm:pt>
    <dgm:pt modelId="{E34C8547-FCB0-47E9-B0BB-7E8876C635A6}" type="pres">
      <dgm:prSet presAssocID="{70054634-D3C3-4A67-BB9C-C96507B259C5}" presName="spacerL" presStyleCnt="0"/>
      <dgm:spPr/>
    </dgm:pt>
    <dgm:pt modelId="{B3778C12-D778-479F-B8B7-0A72B486C9C3}" type="pres">
      <dgm:prSet presAssocID="{70054634-D3C3-4A67-BB9C-C96507B259C5}" presName="sibTrans" presStyleLbl="sibTrans2D1" presStyleIdx="3" presStyleCnt="4" custScaleX="75132" custScaleY="75132"/>
      <dgm:spPr/>
    </dgm:pt>
    <dgm:pt modelId="{07AAFB05-A740-452D-A925-5CC6DC45FE7B}" type="pres">
      <dgm:prSet presAssocID="{70054634-D3C3-4A67-BB9C-C96507B259C5}" presName="spacerR" presStyleCnt="0"/>
      <dgm:spPr/>
    </dgm:pt>
    <dgm:pt modelId="{8D09B12B-C8B6-42A0-8E7D-E15204856157}" type="pres">
      <dgm:prSet presAssocID="{426F10AA-CA38-49B0-8B93-967B94A089BB}" presName="node" presStyleLbl="node1" presStyleIdx="4" presStyleCnt="5">
        <dgm:presLayoutVars>
          <dgm:bulletEnabled val="1"/>
        </dgm:presLayoutVars>
      </dgm:prSet>
      <dgm:spPr>
        <a:prstGeom prst="roundRect">
          <a:avLst/>
        </a:prstGeom>
      </dgm:spPr>
    </dgm:pt>
  </dgm:ptLst>
  <dgm:cxnLst>
    <dgm:cxn modelId="{6A567706-81B4-4451-815F-9FB15829C393}" type="presOf" srcId="{2622C57B-309D-4D04-89C4-774C9C6230AF}" destId="{0ABE6AB1-52C3-454E-AC05-5BD0361E0C4E}" srcOrd="0" destOrd="0" presId="urn:microsoft.com/office/officeart/2005/8/layout/equation1"/>
    <dgm:cxn modelId="{6E79ED09-D8F6-4E61-9510-F46FE99ECC27}" srcId="{6CC200A7-E997-4050-89E6-7317187E40AC}" destId="{1004B0BF-B772-45D4-915A-608F1429C2B8}" srcOrd="2" destOrd="0" parTransId="{77200BB8-37E8-4AF5-A2E9-6E375C679B82}" sibTransId="{B044DE97-B226-4D52-9B21-9826851A3542}"/>
    <dgm:cxn modelId="{640EC619-8CBC-4617-8C11-8CD41391A4E1}" srcId="{6CC200A7-E997-4050-89E6-7317187E40AC}" destId="{2622C57B-309D-4D04-89C4-774C9C6230AF}" srcOrd="1" destOrd="0" parTransId="{43A97678-0DF9-4E35-B210-1B075591C5ED}" sibTransId="{5831ADA2-8083-456C-A0F9-15537C2CA518}"/>
    <dgm:cxn modelId="{1707E042-BD75-4369-9415-1105DC6AD638}" type="presOf" srcId="{426F10AA-CA38-49B0-8B93-967B94A089BB}" destId="{8D09B12B-C8B6-42A0-8E7D-E15204856157}" srcOrd="0" destOrd="0" presId="urn:microsoft.com/office/officeart/2005/8/layout/equation1"/>
    <dgm:cxn modelId="{D92B6E66-2BB7-44A4-9224-B7CB87743ED5}" type="presOf" srcId="{2F6C987C-3358-46F6-B397-EDBDF1D936EB}" destId="{0E03883B-8F3D-4D6B-883D-499D7AC4A382}" srcOrd="0" destOrd="0" presId="urn:microsoft.com/office/officeart/2005/8/layout/equation1"/>
    <dgm:cxn modelId="{23923F6D-A83D-4F3D-B904-4A6D1F84A093}" type="presOf" srcId="{1004B0BF-B772-45D4-915A-608F1429C2B8}" destId="{DB85C478-1083-4388-B60A-A35A27281699}" srcOrd="0" destOrd="0" presId="urn:microsoft.com/office/officeart/2005/8/layout/equation1"/>
    <dgm:cxn modelId="{87D9A24E-5ED0-4390-8672-78A685C32EE8}" type="presOf" srcId="{5831ADA2-8083-456C-A0F9-15537C2CA518}" destId="{12445FCA-5E17-426B-8DEC-52552382CD4A}" srcOrd="0" destOrd="0" presId="urn:microsoft.com/office/officeart/2005/8/layout/equation1"/>
    <dgm:cxn modelId="{DB61BB74-704B-46DE-98A0-D01B04258F96}" type="presOf" srcId="{14BF4F62-0327-463E-8A75-36ED897259BA}" destId="{800530EB-6773-4B0D-930D-1C6B3B7716A4}" srcOrd="0" destOrd="0" presId="urn:microsoft.com/office/officeart/2005/8/layout/equation1"/>
    <dgm:cxn modelId="{E9E0D277-D81C-476A-BF73-B69302E1F8AD}" type="presOf" srcId="{A555E386-878D-4034-8F79-1CB1181A2806}" destId="{2874B617-EE25-4C95-A8F6-D710A9D41BAC}" srcOrd="0" destOrd="0" presId="urn:microsoft.com/office/officeart/2005/8/layout/equation1"/>
    <dgm:cxn modelId="{01259E95-6EFA-42D3-B785-E7F284AB0C0E}" type="presOf" srcId="{70054634-D3C3-4A67-BB9C-C96507B259C5}" destId="{B3778C12-D778-479F-B8B7-0A72B486C9C3}" srcOrd="0" destOrd="0" presId="urn:microsoft.com/office/officeart/2005/8/layout/equation1"/>
    <dgm:cxn modelId="{C54B7EA9-B4D9-4538-9C88-42B4B42761AF}" type="presOf" srcId="{6CC200A7-E997-4050-89E6-7317187E40AC}" destId="{0E673981-8438-4BF1-A0AB-53739DB9BB65}" srcOrd="0" destOrd="0" presId="urn:microsoft.com/office/officeart/2005/8/layout/equation1"/>
    <dgm:cxn modelId="{4C143DAB-92F1-4E1B-9299-FCB4885AA710}" srcId="{6CC200A7-E997-4050-89E6-7317187E40AC}" destId="{426F10AA-CA38-49B0-8B93-967B94A089BB}" srcOrd="4" destOrd="0" parTransId="{3F36AC80-4E26-4CD8-82D6-AF305958FB52}" sibTransId="{33FBE340-8EE4-4A06-A65E-81EA99B90881}"/>
    <dgm:cxn modelId="{F20DFBAF-2DC6-429D-81CC-D3C55CB7583E}" srcId="{6CC200A7-E997-4050-89E6-7317187E40AC}" destId="{14BF4F62-0327-463E-8A75-36ED897259BA}" srcOrd="0" destOrd="0" parTransId="{2F38F6C4-402C-48A7-A1C0-D13759C3C52B}" sibTransId="{A555E386-878D-4034-8F79-1CB1181A2806}"/>
    <dgm:cxn modelId="{C4150FDE-AB3B-45D5-A2AB-B035AF92CBAB}" type="presOf" srcId="{B044DE97-B226-4D52-9B21-9826851A3542}" destId="{43D7ABB7-E3B1-4957-A81D-54FC6DD662D2}" srcOrd="0" destOrd="0" presId="urn:microsoft.com/office/officeart/2005/8/layout/equation1"/>
    <dgm:cxn modelId="{343F1EFC-995E-40C4-BDC2-BC10E373BDA3}" srcId="{6CC200A7-E997-4050-89E6-7317187E40AC}" destId="{2F6C987C-3358-46F6-B397-EDBDF1D936EB}" srcOrd="3" destOrd="0" parTransId="{4164692F-ADF1-44EF-9D90-B114EC07DEF0}" sibTransId="{70054634-D3C3-4A67-BB9C-C96507B259C5}"/>
    <dgm:cxn modelId="{11572B5A-B0DD-45FC-9848-5818D2EE8A72}" type="presParOf" srcId="{0E673981-8438-4BF1-A0AB-53739DB9BB65}" destId="{800530EB-6773-4B0D-930D-1C6B3B7716A4}" srcOrd="0" destOrd="0" presId="urn:microsoft.com/office/officeart/2005/8/layout/equation1"/>
    <dgm:cxn modelId="{280569CB-D541-4481-A346-00DF4D048DB3}" type="presParOf" srcId="{0E673981-8438-4BF1-A0AB-53739DB9BB65}" destId="{9F946782-F2B1-4B61-B852-935E1CC373CF}" srcOrd="1" destOrd="0" presId="urn:microsoft.com/office/officeart/2005/8/layout/equation1"/>
    <dgm:cxn modelId="{C6418A0E-FC94-475F-918B-653991B2557C}" type="presParOf" srcId="{0E673981-8438-4BF1-A0AB-53739DB9BB65}" destId="{2874B617-EE25-4C95-A8F6-D710A9D41BAC}" srcOrd="2" destOrd="0" presId="urn:microsoft.com/office/officeart/2005/8/layout/equation1"/>
    <dgm:cxn modelId="{327FDBA0-566D-4EC5-BB10-9B5D0A3F180B}" type="presParOf" srcId="{0E673981-8438-4BF1-A0AB-53739DB9BB65}" destId="{AEF43102-08C9-440E-8FC8-C27DEE88E363}" srcOrd="3" destOrd="0" presId="urn:microsoft.com/office/officeart/2005/8/layout/equation1"/>
    <dgm:cxn modelId="{85FF634B-D5A3-4111-ADAF-A9F098B9895C}" type="presParOf" srcId="{0E673981-8438-4BF1-A0AB-53739DB9BB65}" destId="{0ABE6AB1-52C3-454E-AC05-5BD0361E0C4E}" srcOrd="4" destOrd="0" presId="urn:microsoft.com/office/officeart/2005/8/layout/equation1"/>
    <dgm:cxn modelId="{CA87C85D-0C5A-461E-8595-3661A70FDA3C}" type="presParOf" srcId="{0E673981-8438-4BF1-A0AB-53739DB9BB65}" destId="{4AC946C2-CDB3-481A-B8AD-E75155F001AE}" srcOrd="5" destOrd="0" presId="urn:microsoft.com/office/officeart/2005/8/layout/equation1"/>
    <dgm:cxn modelId="{B0CAA262-880B-464C-A0AB-17FAFE5F38C5}" type="presParOf" srcId="{0E673981-8438-4BF1-A0AB-53739DB9BB65}" destId="{12445FCA-5E17-426B-8DEC-52552382CD4A}" srcOrd="6" destOrd="0" presId="urn:microsoft.com/office/officeart/2005/8/layout/equation1"/>
    <dgm:cxn modelId="{1D04A735-0B7D-4013-8ACF-8AB48AB60383}" type="presParOf" srcId="{0E673981-8438-4BF1-A0AB-53739DB9BB65}" destId="{87DC82FB-2282-4E06-B04F-C5034C4611C9}" srcOrd="7" destOrd="0" presId="urn:microsoft.com/office/officeart/2005/8/layout/equation1"/>
    <dgm:cxn modelId="{537C5BDE-C030-44EE-878A-536F6DBBAA68}" type="presParOf" srcId="{0E673981-8438-4BF1-A0AB-53739DB9BB65}" destId="{DB85C478-1083-4388-B60A-A35A27281699}" srcOrd="8" destOrd="0" presId="urn:microsoft.com/office/officeart/2005/8/layout/equation1"/>
    <dgm:cxn modelId="{AB249979-0827-487C-AE6A-17ECF67F99AB}" type="presParOf" srcId="{0E673981-8438-4BF1-A0AB-53739DB9BB65}" destId="{819063C3-5721-44DF-BEBD-74D0DDEE5BFC}" srcOrd="9" destOrd="0" presId="urn:microsoft.com/office/officeart/2005/8/layout/equation1"/>
    <dgm:cxn modelId="{BE8F6105-77CA-4357-BA02-1EF0E11EC15D}" type="presParOf" srcId="{0E673981-8438-4BF1-A0AB-53739DB9BB65}" destId="{43D7ABB7-E3B1-4957-A81D-54FC6DD662D2}" srcOrd="10" destOrd="0" presId="urn:microsoft.com/office/officeart/2005/8/layout/equation1"/>
    <dgm:cxn modelId="{2CF2BA78-DC60-40C4-91C8-E3234763F914}" type="presParOf" srcId="{0E673981-8438-4BF1-A0AB-53739DB9BB65}" destId="{181F73B0-0698-420F-9928-22819BA6EF81}" srcOrd="11" destOrd="0" presId="urn:microsoft.com/office/officeart/2005/8/layout/equation1"/>
    <dgm:cxn modelId="{F9F4D2FD-426A-43AF-8E39-4604F6809508}" type="presParOf" srcId="{0E673981-8438-4BF1-A0AB-53739DB9BB65}" destId="{0E03883B-8F3D-4D6B-883D-499D7AC4A382}" srcOrd="12" destOrd="0" presId="urn:microsoft.com/office/officeart/2005/8/layout/equation1"/>
    <dgm:cxn modelId="{562F3A94-60AD-492F-AE39-921752026FC8}" type="presParOf" srcId="{0E673981-8438-4BF1-A0AB-53739DB9BB65}" destId="{E34C8547-FCB0-47E9-B0BB-7E8876C635A6}" srcOrd="13" destOrd="0" presId="urn:microsoft.com/office/officeart/2005/8/layout/equation1"/>
    <dgm:cxn modelId="{DE56035B-293D-4F63-93CD-90BADCE15C15}" type="presParOf" srcId="{0E673981-8438-4BF1-A0AB-53739DB9BB65}" destId="{B3778C12-D778-479F-B8B7-0A72B486C9C3}" srcOrd="14" destOrd="0" presId="urn:microsoft.com/office/officeart/2005/8/layout/equation1"/>
    <dgm:cxn modelId="{044F058E-192A-4D75-9EA6-1160F8EB8A4B}" type="presParOf" srcId="{0E673981-8438-4BF1-A0AB-53739DB9BB65}" destId="{07AAFB05-A740-452D-A925-5CC6DC45FE7B}" srcOrd="15" destOrd="0" presId="urn:microsoft.com/office/officeart/2005/8/layout/equation1"/>
    <dgm:cxn modelId="{E9AB67B4-B7B6-46AE-87F4-F81D593C9B19}" type="presParOf" srcId="{0E673981-8438-4BF1-A0AB-53739DB9BB65}" destId="{8D09B12B-C8B6-42A0-8E7D-E15204856157}" srcOrd="16" destOrd="0" presId="urn:microsoft.com/office/officeart/2005/8/layout/equati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912FC0A-C24F-404E-A0F7-42F309206DF3}" type="doc">
      <dgm:prSet loTypeId="urn:microsoft.com/office/officeart/2005/8/layout/orgChart1" loCatId="hierarchy" qsTypeId="urn:microsoft.com/office/officeart/2005/8/quickstyle/3d3" qsCatId="3D" csTypeId="urn:microsoft.com/office/officeart/2005/8/colors/accent5_4" csCatId="accent5" phldr="1"/>
      <dgm:spPr/>
      <dgm:t>
        <a:bodyPr/>
        <a:lstStyle/>
        <a:p>
          <a:endParaRPr lang="en-US"/>
        </a:p>
      </dgm:t>
    </dgm:pt>
    <dgm:pt modelId="{45A05D77-9081-4709-A301-ED1670679511}">
      <dgm:prSet phldrT="[Text]" custT="1">
        <dgm:style>
          <a:lnRef idx="3">
            <a:schemeClr val="lt1"/>
          </a:lnRef>
          <a:fillRef idx="1">
            <a:schemeClr val="accent1"/>
          </a:fillRef>
          <a:effectRef idx="1">
            <a:schemeClr val="accent1"/>
          </a:effectRef>
          <a:fontRef idx="minor">
            <a:schemeClr val="lt1"/>
          </a:fontRef>
        </dgm:style>
      </dgm:prSet>
      <dgm:spPr/>
      <dgm:t>
        <a:bodyPr/>
        <a:lstStyle/>
        <a:p>
          <a:r>
            <a:rPr lang="en-US" sz="2800" b="1" dirty="0"/>
            <a:t>Assessment</a:t>
          </a:r>
        </a:p>
      </dgm:t>
    </dgm:pt>
    <dgm:pt modelId="{D71044DB-2B70-4F4E-80BE-2774EFE23D9B}" type="parTrans" cxnId="{CFA81786-B748-48AF-9BFF-282DDBA00D8C}">
      <dgm:prSet/>
      <dgm:spPr/>
      <dgm:t>
        <a:bodyPr/>
        <a:lstStyle/>
        <a:p>
          <a:endParaRPr lang="en-US" sz="2000"/>
        </a:p>
      </dgm:t>
    </dgm:pt>
    <dgm:pt modelId="{6E62E6EC-8AE2-4AF1-A2B3-4B2DFA7C2E76}" type="sibTrans" cxnId="{CFA81786-B748-48AF-9BFF-282DDBA00D8C}">
      <dgm:prSet/>
      <dgm:spPr/>
      <dgm:t>
        <a:bodyPr/>
        <a:lstStyle/>
        <a:p>
          <a:endParaRPr lang="en-US" sz="2000"/>
        </a:p>
      </dgm:t>
    </dgm:pt>
    <dgm:pt modelId="{1E1F23DD-C042-4219-9C9C-280CD91B28AC}">
      <dgm:prSet phldrT="[Text]" custT="1">
        <dgm:style>
          <a:lnRef idx="3">
            <a:schemeClr val="lt1"/>
          </a:lnRef>
          <a:fillRef idx="1">
            <a:schemeClr val="accent5"/>
          </a:fillRef>
          <a:effectRef idx="1">
            <a:schemeClr val="accent5"/>
          </a:effectRef>
          <a:fontRef idx="minor">
            <a:schemeClr val="lt1"/>
          </a:fontRef>
        </dgm:style>
      </dgm:prSet>
      <dgm:spPr/>
      <dgm:t>
        <a:bodyPr/>
        <a:lstStyle/>
        <a:p>
          <a:r>
            <a:rPr lang="en-US" sz="2400" b="1" dirty="0"/>
            <a:t>Formative</a:t>
          </a:r>
        </a:p>
      </dgm:t>
    </dgm:pt>
    <dgm:pt modelId="{BA260C72-4AAC-4934-9080-9E94A5BECF03}" type="parTrans" cxnId="{74D81C63-3C7F-4FEE-ADE4-6AEB9B70E050}">
      <dgm:prSet/>
      <dgm:spPr/>
      <dgm:t>
        <a:bodyPr/>
        <a:lstStyle/>
        <a:p>
          <a:endParaRPr lang="en-US" sz="2000"/>
        </a:p>
      </dgm:t>
    </dgm:pt>
    <dgm:pt modelId="{F5C9150A-4E4A-4D26-8790-6B17A63FFF69}" type="sibTrans" cxnId="{74D81C63-3C7F-4FEE-ADE4-6AEB9B70E050}">
      <dgm:prSet/>
      <dgm:spPr/>
      <dgm:t>
        <a:bodyPr/>
        <a:lstStyle/>
        <a:p>
          <a:endParaRPr lang="en-US" sz="2000"/>
        </a:p>
      </dgm:t>
    </dgm:pt>
    <dgm:pt modelId="{26B039C9-4E13-4463-9C35-681A3ADA2ED4}">
      <dgm:prSet custT="1">
        <dgm:style>
          <a:lnRef idx="3">
            <a:schemeClr val="lt1"/>
          </a:lnRef>
          <a:fillRef idx="1">
            <a:schemeClr val="accent5"/>
          </a:fillRef>
          <a:effectRef idx="1">
            <a:schemeClr val="accent5"/>
          </a:effectRef>
          <a:fontRef idx="minor">
            <a:schemeClr val="lt1"/>
          </a:fontRef>
        </dgm:style>
      </dgm:prSet>
      <dgm:spPr/>
      <dgm:t>
        <a:bodyPr/>
        <a:lstStyle/>
        <a:p>
          <a:r>
            <a:rPr lang="en-US" sz="2400" b="1" dirty="0"/>
            <a:t>Summative</a:t>
          </a:r>
        </a:p>
      </dgm:t>
    </dgm:pt>
    <dgm:pt modelId="{DAF10627-20FA-4BDB-9365-30405B888CDC}" type="parTrans" cxnId="{A9632E11-356B-45B5-9A5F-D764C0D006B1}">
      <dgm:prSet/>
      <dgm:spPr/>
      <dgm:t>
        <a:bodyPr/>
        <a:lstStyle/>
        <a:p>
          <a:endParaRPr lang="en-US" sz="2000"/>
        </a:p>
      </dgm:t>
    </dgm:pt>
    <dgm:pt modelId="{3A9988E5-D2FC-4053-A3B2-804D55B5D78C}" type="sibTrans" cxnId="{A9632E11-356B-45B5-9A5F-D764C0D006B1}">
      <dgm:prSet/>
      <dgm:spPr/>
      <dgm:t>
        <a:bodyPr/>
        <a:lstStyle/>
        <a:p>
          <a:endParaRPr lang="en-US" sz="2000"/>
        </a:p>
      </dgm:t>
    </dgm:pt>
    <dgm:pt modelId="{131B696B-5ADE-43C6-AA8A-2BFD36522445}">
      <dgm:prSet custT="1">
        <dgm:style>
          <a:lnRef idx="3">
            <a:schemeClr val="lt1"/>
          </a:lnRef>
          <a:fillRef idx="1">
            <a:schemeClr val="accent6"/>
          </a:fillRef>
          <a:effectRef idx="1">
            <a:schemeClr val="accent6"/>
          </a:effectRef>
          <a:fontRef idx="minor">
            <a:schemeClr val="lt1"/>
          </a:fontRef>
        </dgm:style>
      </dgm:prSet>
      <dgm:spPr/>
      <dgm:t>
        <a:bodyPr/>
        <a:lstStyle/>
        <a:p>
          <a:pPr algn="ctr">
            <a:lnSpc>
              <a:spcPct val="100000"/>
            </a:lnSpc>
          </a:pPr>
          <a:endParaRPr lang="en-US" sz="2000" b="1" dirty="0"/>
        </a:p>
        <a:p>
          <a:pPr algn="ctr">
            <a:lnSpc>
              <a:spcPct val="100000"/>
            </a:lnSpc>
          </a:pPr>
          <a:r>
            <a:rPr lang="en-US" sz="2000" b="1" dirty="0"/>
            <a:t>Evidence </a:t>
          </a:r>
          <a:r>
            <a:rPr lang="en-US" sz="2000" b="1" i="1" dirty="0"/>
            <a:t>during </a:t>
          </a:r>
        </a:p>
        <a:p>
          <a:pPr algn="ctr">
            <a:lnSpc>
              <a:spcPct val="100000"/>
            </a:lnSpc>
          </a:pPr>
          <a:r>
            <a:rPr lang="en-US" sz="2000" b="1" dirty="0"/>
            <a:t>facilitation</a:t>
          </a:r>
        </a:p>
        <a:p>
          <a:pPr algn="ctr">
            <a:lnSpc>
              <a:spcPct val="100000"/>
            </a:lnSpc>
          </a:pPr>
          <a:r>
            <a:rPr lang="en-US" sz="2000" b="1" dirty="0"/>
            <a:t>Self Assessment</a:t>
          </a:r>
        </a:p>
        <a:p>
          <a:pPr algn="ctr">
            <a:lnSpc>
              <a:spcPct val="100000"/>
            </a:lnSpc>
          </a:pPr>
          <a:endParaRPr lang="en-US" sz="2000" b="1" dirty="0"/>
        </a:p>
      </dgm:t>
    </dgm:pt>
    <dgm:pt modelId="{92213584-4208-4165-B72E-03559A3E37D5}" type="parTrans" cxnId="{89FA4D95-4C56-460D-8911-7ED693DF8256}">
      <dgm:prSet/>
      <dgm:spPr/>
      <dgm:t>
        <a:bodyPr/>
        <a:lstStyle/>
        <a:p>
          <a:endParaRPr lang="en-US" sz="2000"/>
        </a:p>
      </dgm:t>
    </dgm:pt>
    <dgm:pt modelId="{C5AA6F92-6248-4027-9030-326B000788C7}" type="sibTrans" cxnId="{89FA4D95-4C56-460D-8911-7ED693DF8256}">
      <dgm:prSet/>
      <dgm:spPr/>
      <dgm:t>
        <a:bodyPr/>
        <a:lstStyle/>
        <a:p>
          <a:endParaRPr lang="en-US" sz="2000"/>
        </a:p>
      </dgm:t>
    </dgm:pt>
    <dgm:pt modelId="{03C84F75-2031-4AA4-B6F0-27F44773D70D}">
      <dgm:prSet custT="1">
        <dgm:style>
          <a:lnRef idx="3">
            <a:schemeClr val="lt1"/>
          </a:lnRef>
          <a:fillRef idx="1">
            <a:schemeClr val="accent6"/>
          </a:fillRef>
          <a:effectRef idx="1">
            <a:schemeClr val="accent6"/>
          </a:effectRef>
          <a:fontRef idx="minor">
            <a:schemeClr val="lt1"/>
          </a:fontRef>
        </dgm:style>
      </dgm:prSet>
      <dgm:spPr/>
      <dgm:t>
        <a:bodyPr/>
        <a:lstStyle/>
        <a:p>
          <a:pPr algn="ctr">
            <a:lnSpc>
              <a:spcPct val="100000"/>
            </a:lnSpc>
          </a:pPr>
          <a:r>
            <a:rPr lang="en-US" sz="2000" b="1" dirty="0"/>
            <a:t>Knowledge Assessment</a:t>
          </a:r>
        </a:p>
        <a:p>
          <a:pPr algn="ctr">
            <a:lnSpc>
              <a:spcPct val="100000"/>
            </a:lnSpc>
          </a:pPr>
          <a:r>
            <a:rPr lang="en-US" sz="2000" b="1" dirty="0"/>
            <a:t> Summative Workplace</a:t>
          </a:r>
        </a:p>
        <a:p>
          <a:pPr algn="ctr">
            <a:lnSpc>
              <a:spcPct val="100000"/>
            </a:lnSpc>
          </a:pPr>
          <a:r>
            <a:rPr lang="en-US" sz="2000" b="1" dirty="0"/>
            <a:t> Assignments</a:t>
          </a:r>
        </a:p>
      </dgm:t>
    </dgm:pt>
    <dgm:pt modelId="{B32D85E1-CE23-49B3-9264-73DD3614E349}" type="parTrans" cxnId="{6CF6D070-7A42-4FEA-B954-7417D0A3E6BF}">
      <dgm:prSet/>
      <dgm:spPr/>
      <dgm:t>
        <a:bodyPr/>
        <a:lstStyle/>
        <a:p>
          <a:endParaRPr lang="en-US" sz="2000"/>
        </a:p>
      </dgm:t>
    </dgm:pt>
    <dgm:pt modelId="{702B65BC-E86D-4114-98D7-54053DDA7596}" type="sibTrans" cxnId="{6CF6D070-7A42-4FEA-B954-7417D0A3E6BF}">
      <dgm:prSet/>
      <dgm:spPr/>
      <dgm:t>
        <a:bodyPr/>
        <a:lstStyle/>
        <a:p>
          <a:endParaRPr lang="en-US" sz="2000"/>
        </a:p>
      </dgm:t>
    </dgm:pt>
    <dgm:pt modelId="{1CA79E3D-2962-42C0-8C9A-1398AB3AA113}" type="pres">
      <dgm:prSet presAssocID="{4912FC0A-C24F-404E-A0F7-42F309206DF3}" presName="hierChild1" presStyleCnt="0">
        <dgm:presLayoutVars>
          <dgm:orgChart val="1"/>
          <dgm:chPref val="1"/>
          <dgm:dir/>
          <dgm:animOne val="branch"/>
          <dgm:animLvl val="lvl"/>
          <dgm:resizeHandles/>
        </dgm:presLayoutVars>
      </dgm:prSet>
      <dgm:spPr/>
    </dgm:pt>
    <dgm:pt modelId="{50A395C4-0E4D-4059-9682-15130E95B087}" type="pres">
      <dgm:prSet presAssocID="{45A05D77-9081-4709-A301-ED1670679511}" presName="hierRoot1" presStyleCnt="0">
        <dgm:presLayoutVars>
          <dgm:hierBranch val="init"/>
        </dgm:presLayoutVars>
      </dgm:prSet>
      <dgm:spPr/>
    </dgm:pt>
    <dgm:pt modelId="{CD8864FD-C9B2-494A-88EB-9FDC63761633}" type="pres">
      <dgm:prSet presAssocID="{45A05D77-9081-4709-A301-ED1670679511}" presName="rootComposite1" presStyleCnt="0"/>
      <dgm:spPr/>
    </dgm:pt>
    <dgm:pt modelId="{00DD5ACD-371A-4729-B992-E39098DC1F1D}" type="pres">
      <dgm:prSet presAssocID="{45A05D77-9081-4709-A301-ED1670679511}" presName="rootText1" presStyleLbl="node0" presStyleIdx="0" presStyleCnt="1" custScaleY="25750">
        <dgm:presLayoutVars>
          <dgm:chPref val="3"/>
        </dgm:presLayoutVars>
      </dgm:prSet>
      <dgm:spPr/>
    </dgm:pt>
    <dgm:pt modelId="{7EFA7AA0-0092-48D0-9439-0EB32D25F1C0}" type="pres">
      <dgm:prSet presAssocID="{45A05D77-9081-4709-A301-ED1670679511}" presName="rootConnector1" presStyleLbl="node1" presStyleIdx="0" presStyleCnt="0"/>
      <dgm:spPr/>
    </dgm:pt>
    <dgm:pt modelId="{C3A3393F-F860-4BD0-878D-21DC2B2B037E}" type="pres">
      <dgm:prSet presAssocID="{45A05D77-9081-4709-A301-ED1670679511}" presName="hierChild2" presStyleCnt="0"/>
      <dgm:spPr/>
    </dgm:pt>
    <dgm:pt modelId="{FF99C2F2-CD21-4313-9634-001389A43FB9}" type="pres">
      <dgm:prSet presAssocID="{BA260C72-4AAC-4934-9080-9E94A5BECF03}" presName="Name37" presStyleLbl="parChTrans1D2" presStyleIdx="0" presStyleCnt="2"/>
      <dgm:spPr/>
    </dgm:pt>
    <dgm:pt modelId="{733B6E01-64FA-4661-B6CC-24705DC5A668}" type="pres">
      <dgm:prSet presAssocID="{1E1F23DD-C042-4219-9C9C-280CD91B28AC}" presName="hierRoot2" presStyleCnt="0">
        <dgm:presLayoutVars>
          <dgm:hierBranch val="init"/>
        </dgm:presLayoutVars>
      </dgm:prSet>
      <dgm:spPr/>
    </dgm:pt>
    <dgm:pt modelId="{39F62395-B5DA-4B80-989D-00F6B58952E5}" type="pres">
      <dgm:prSet presAssocID="{1E1F23DD-C042-4219-9C9C-280CD91B28AC}" presName="rootComposite" presStyleCnt="0"/>
      <dgm:spPr/>
    </dgm:pt>
    <dgm:pt modelId="{4C255BB0-1E6B-41BD-A9B3-29EA7F5693FC}" type="pres">
      <dgm:prSet presAssocID="{1E1F23DD-C042-4219-9C9C-280CD91B28AC}" presName="rootText" presStyleLbl="node2" presStyleIdx="0" presStyleCnt="2" custScaleY="46335">
        <dgm:presLayoutVars>
          <dgm:chPref val="3"/>
        </dgm:presLayoutVars>
      </dgm:prSet>
      <dgm:spPr/>
    </dgm:pt>
    <dgm:pt modelId="{BA70270E-585D-4A22-B309-A104DFB9AC6E}" type="pres">
      <dgm:prSet presAssocID="{1E1F23DD-C042-4219-9C9C-280CD91B28AC}" presName="rootConnector" presStyleLbl="node2" presStyleIdx="0" presStyleCnt="2"/>
      <dgm:spPr/>
    </dgm:pt>
    <dgm:pt modelId="{18BCA5D3-DEFD-454D-9E82-F7030D92C3BC}" type="pres">
      <dgm:prSet presAssocID="{1E1F23DD-C042-4219-9C9C-280CD91B28AC}" presName="hierChild4" presStyleCnt="0"/>
      <dgm:spPr/>
    </dgm:pt>
    <dgm:pt modelId="{00854E58-BD01-4E9A-BFE3-E2B249DCDE15}" type="pres">
      <dgm:prSet presAssocID="{92213584-4208-4165-B72E-03559A3E37D5}" presName="Name37" presStyleLbl="parChTrans1D3" presStyleIdx="0" presStyleCnt="2"/>
      <dgm:spPr/>
    </dgm:pt>
    <dgm:pt modelId="{25BA82E1-1F11-4CF6-9A90-DED10EB306EB}" type="pres">
      <dgm:prSet presAssocID="{131B696B-5ADE-43C6-AA8A-2BFD36522445}" presName="hierRoot2" presStyleCnt="0">
        <dgm:presLayoutVars>
          <dgm:hierBranch val="init"/>
        </dgm:presLayoutVars>
      </dgm:prSet>
      <dgm:spPr/>
    </dgm:pt>
    <dgm:pt modelId="{74285F4B-170D-4234-B302-97D2D85ED42B}" type="pres">
      <dgm:prSet presAssocID="{131B696B-5ADE-43C6-AA8A-2BFD36522445}" presName="rootComposite" presStyleCnt="0"/>
      <dgm:spPr/>
    </dgm:pt>
    <dgm:pt modelId="{CC3C5B9F-7C7E-48D7-BEFA-F5C8A50EDB1F}" type="pres">
      <dgm:prSet presAssocID="{131B696B-5ADE-43C6-AA8A-2BFD36522445}" presName="rootText" presStyleLbl="node3" presStyleIdx="0" presStyleCnt="2" custScaleX="87307" custLinFactNeighborX="2543" custLinFactNeighborY="2805">
        <dgm:presLayoutVars>
          <dgm:chPref val="3"/>
        </dgm:presLayoutVars>
      </dgm:prSet>
      <dgm:spPr/>
    </dgm:pt>
    <dgm:pt modelId="{281631E6-A6A3-48C9-A5CC-00F3633E648A}" type="pres">
      <dgm:prSet presAssocID="{131B696B-5ADE-43C6-AA8A-2BFD36522445}" presName="rootConnector" presStyleLbl="node3" presStyleIdx="0" presStyleCnt="2"/>
      <dgm:spPr/>
    </dgm:pt>
    <dgm:pt modelId="{B1F61199-2921-48EB-8C47-A0C3870E0EFF}" type="pres">
      <dgm:prSet presAssocID="{131B696B-5ADE-43C6-AA8A-2BFD36522445}" presName="hierChild4" presStyleCnt="0"/>
      <dgm:spPr/>
    </dgm:pt>
    <dgm:pt modelId="{49D63E4A-7EB2-4303-A910-260994226B24}" type="pres">
      <dgm:prSet presAssocID="{131B696B-5ADE-43C6-AA8A-2BFD36522445}" presName="hierChild5" presStyleCnt="0"/>
      <dgm:spPr/>
    </dgm:pt>
    <dgm:pt modelId="{1ACB6A03-D727-4A7C-AFBE-AA136F42B5FF}" type="pres">
      <dgm:prSet presAssocID="{1E1F23DD-C042-4219-9C9C-280CD91B28AC}" presName="hierChild5" presStyleCnt="0"/>
      <dgm:spPr/>
    </dgm:pt>
    <dgm:pt modelId="{79A44E13-0693-4EF4-ADC9-07A7A193F52E}" type="pres">
      <dgm:prSet presAssocID="{DAF10627-20FA-4BDB-9365-30405B888CDC}" presName="Name37" presStyleLbl="parChTrans1D2" presStyleIdx="1" presStyleCnt="2"/>
      <dgm:spPr/>
    </dgm:pt>
    <dgm:pt modelId="{F19A08F4-B90B-4173-BA70-DFE8A572420E}" type="pres">
      <dgm:prSet presAssocID="{26B039C9-4E13-4463-9C35-681A3ADA2ED4}" presName="hierRoot2" presStyleCnt="0">
        <dgm:presLayoutVars>
          <dgm:hierBranch val="init"/>
        </dgm:presLayoutVars>
      </dgm:prSet>
      <dgm:spPr/>
    </dgm:pt>
    <dgm:pt modelId="{08E805BA-5AFC-4EA9-BBEB-1FA11E4A5419}" type="pres">
      <dgm:prSet presAssocID="{26B039C9-4E13-4463-9C35-681A3ADA2ED4}" presName="rootComposite" presStyleCnt="0"/>
      <dgm:spPr/>
    </dgm:pt>
    <dgm:pt modelId="{24349B9E-7679-48F3-8C1B-516E244933D3}" type="pres">
      <dgm:prSet presAssocID="{26B039C9-4E13-4463-9C35-681A3ADA2ED4}" presName="rootText" presStyleLbl="node2" presStyleIdx="1" presStyleCnt="2" custScaleY="48643">
        <dgm:presLayoutVars>
          <dgm:chPref val="3"/>
        </dgm:presLayoutVars>
      </dgm:prSet>
      <dgm:spPr/>
    </dgm:pt>
    <dgm:pt modelId="{00998848-0883-4A30-8D28-291E7D75C6FB}" type="pres">
      <dgm:prSet presAssocID="{26B039C9-4E13-4463-9C35-681A3ADA2ED4}" presName="rootConnector" presStyleLbl="node2" presStyleIdx="1" presStyleCnt="2"/>
      <dgm:spPr/>
    </dgm:pt>
    <dgm:pt modelId="{45A93E4F-2C9E-47CD-9578-C6A168439A3A}" type="pres">
      <dgm:prSet presAssocID="{26B039C9-4E13-4463-9C35-681A3ADA2ED4}" presName="hierChild4" presStyleCnt="0"/>
      <dgm:spPr/>
    </dgm:pt>
    <dgm:pt modelId="{B74BCAB8-0EA7-42E6-9BEE-11398D7C6C3B}" type="pres">
      <dgm:prSet presAssocID="{B32D85E1-CE23-49B3-9264-73DD3614E349}" presName="Name37" presStyleLbl="parChTrans1D3" presStyleIdx="1" presStyleCnt="2"/>
      <dgm:spPr/>
    </dgm:pt>
    <dgm:pt modelId="{1DF21838-ABDA-41D8-AB77-2E4520A0D3ED}" type="pres">
      <dgm:prSet presAssocID="{03C84F75-2031-4AA4-B6F0-27F44773D70D}" presName="hierRoot2" presStyleCnt="0">
        <dgm:presLayoutVars>
          <dgm:hierBranch val="init"/>
        </dgm:presLayoutVars>
      </dgm:prSet>
      <dgm:spPr/>
    </dgm:pt>
    <dgm:pt modelId="{D0F9AC67-6F8F-41E4-BB7B-B76DA67C4080}" type="pres">
      <dgm:prSet presAssocID="{03C84F75-2031-4AA4-B6F0-27F44773D70D}" presName="rootComposite" presStyleCnt="0"/>
      <dgm:spPr/>
    </dgm:pt>
    <dgm:pt modelId="{64E85D38-C8F4-45A8-A4FB-7B00B79166F0}" type="pres">
      <dgm:prSet presAssocID="{03C84F75-2031-4AA4-B6F0-27F44773D70D}" presName="rootText" presStyleLbl="node3" presStyleIdx="1" presStyleCnt="2">
        <dgm:presLayoutVars>
          <dgm:chPref val="3"/>
        </dgm:presLayoutVars>
      </dgm:prSet>
      <dgm:spPr/>
    </dgm:pt>
    <dgm:pt modelId="{0CF0A423-816F-4B5D-83EE-9FAACC09906A}" type="pres">
      <dgm:prSet presAssocID="{03C84F75-2031-4AA4-B6F0-27F44773D70D}" presName="rootConnector" presStyleLbl="node3" presStyleIdx="1" presStyleCnt="2"/>
      <dgm:spPr/>
    </dgm:pt>
    <dgm:pt modelId="{5BC40D90-9A2A-46B6-A3E4-A063ED42B522}" type="pres">
      <dgm:prSet presAssocID="{03C84F75-2031-4AA4-B6F0-27F44773D70D}" presName="hierChild4" presStyleCnt="0"/>
      <dgm:spPr/>
    </dgm:pt>
    <dgm:pt modelId="{EB8BEB60-FF6F-44C1-9155-C9434133A065}" type="pres">
      <dgm:prSet presAssocID="{03C84F75-2031-4AA4-B6F0-27F44773D70D}" presName="hierChild5" presStyleCnt="0"/>
      <dgm:spPr/>
    </dgm:pt>
    <dgm:pt modelId="{7CB973D3-9989-46AC-A626-95B627260AFD}" type="pres">
      <dgm:prSet presAssocID="{26B039C9-4E13-4463-9C35-681A3ADA2ED4}" presName="hierChild5" presStyleCnt="0"/>
      <dgm:spPr/>
    </dgm:pt>
    <dgm:pt modelId="{D3B75623-7730-4849-B266-8F96DE748465}" type="pres">
      <dgm:prSet presAssocID="{45A05D77-9081-4709-A301-ED1670679511}" presName="hierChild3" presStyleCnt="0"/>
      <dgm:spPr/>
    </dgm:pt>
  </dgm:ptLst>
  <dgm:cxnLst>
    <dgm:cxn modelId="{111EF304-7D88-4254-8F35-7B57ADA7085A}" type="presOf" srcId="{131B696B-5ADE-43C6-AA8A-2BFD36522445}" destId="{CC3C5B9F-7C7E-48D7-BEFA-F5C8A50EDB1F}" srcOrd="0" destOrd="0" presId="urn:microsoft.com/office/officeart/2005/8/layout/orgChart1"/>
    <dgm:cxn modelId="{A9632E11-356B-45B5-9A5F-D764C0D006B1}" srcId="{45A05D77-9081-4709-A301-ED1670679511}" destId="{26B039C9-4E13-4463-9C35-681A3ADA2ED4}" srcOrd="1" destOrd="0" parTransId="{DAF10627-20FA-4BDB-9365-30405B888CDC}" sibTransId="{3A9988E5-D2FC-4053-A3B2-804D55B5D78C}"/>
    <dgm:cxn modelId="{E73F3B17-2E1F-4D3A-A7E0-B67ABA8C62E0}" type="presOf" srcId="{DAF10627-20FA-4BDB-9365-30405B888CDC}" destId="{79A44E13-0693-4EF4-ADC9-07A7A193F52E}" srcOrd="0" destOrd="0" presId="urn:microsoft.com/office/officeart/2005/8/layout/orgChart1"/>
    <dgm:cxn modelId="{C3DB3321-9261-4796-A8AF-03A132974951}" type="presOf" srcId="{92213584-4208-4165-B72E-03559A3E37D5}" destId="{00854E58-BD01-4E9A-BFE3-E2B249DCDE15}" srcOrd="0" destOrd="0" presId="urn:microsoft.com/office/officeart/2005/8/layout/orgChart1"/>
    <dgm:cxn modelId="{DC2F6123-B0B7-4A69-900E-E549FF3BF1EA}" type="presOf" srcId="{4912FC0A-C24F-404E-A0F7-42F309206DF3}" destId="{1CA79E3D-2962-42C0-8C9A-1398AB3AA113}" srcOrd="0" destOrd="0" presId="urn:microsoft.com/office/officeart/2005/8/layout/orgChart1"/>
    <dgm:cxn modelId="{2C645E28-0854-45CA-A8EB-21D24A6003A9}" type="presOf" srcId="{03C84F75-2031-4AA4-B6F0-27F44773D70D}" destId="{64E85D38-C8F4-45A8-A4FB-7B00B79166F0}" srcOrd="0" destOrd="0" presId="urn:microsoft.com/office/officeart/2005/8/layout/orgChart1"/>
    <dgm:cxn modelId="{5EAB0736-8CDC-4D47-BCE7-066FF1A42F1C}" type="presOf" srcId="{45A05D77-9081-4709-A301-ED1670679511}" destId="{7EFA7AA0-0092-48D0-9439-0EB32D25F1C0}" srcOrd="1" destOrd="0" presId="urn:microsoft.com/office/officeart/2005/8/layout/orgChart1"/>
    <dgm:cxn modelId="{B47FA43E-9D89-4EC9-9EF2-4BF838A8CF20}" type="presOf" srcId="{1E1F23DD-C042-4219-9C9C-280CD91B28AC}" destId="{BA70270E-585D-4A22-B309-A104DFB9AC6E}" srcOrd="1" destOrd="0" presId="urn:microsoft.com/office/officeart/2005/8/layout/orgChart1"/>
    <dgm:cxn modelId="{0505B15D-41A6-44B9-9852-0D7094BE7E8E}" type="presOf" srcId="{BA260C72-4AAC-4934-9080-9E94A5BECF03}" destId="{FF99C2F2-CD21-4313-9634-001389A43FB9}" srcOrd="0" destOrd="0" presId="urn:microsoft.com/office/officeart/2005/8/layout/orgChart1"/>
    <dgm:cxn modelId="{74D81C63-3C7F-4FEE-ADE4-6AEB9B70E050}" srcId="{45A05D77-9081-4709-A301-ED1670679511}" destId="{1E1F23DD-C042-4219-9C9C-280CD91B28AC}" srcOrd="0" destOrd="0" parTransId="{BA260C72-4AAC-4934-9080-9E94A5BECF03}" sibTransId="{F5C9150A-4E4A-4D26-8790-6B17A63FFF69}"/>
    <dgm:cxn modelId="{0501634A-BD94-4B96-B09E-AA762F00CB6B}" type="presOf" srcId="{131B696B-5ADE-43C6-AA8A-2BFD36522445}" destId="{281631E6-A6A3-48C9-A5CC-00F3633E648A}" srcOrd="1" destOrd="0" presId="urn:microsoft.com/office/officeart/2005/8/layout/orgChart1"/>
    <dgm:cxn modelId="{0A06236D-FE8D-4F7D-98BA-83F8EDD41C7D}" type="presOf" srcId="{1E1F23DD-C042-4219-9C9C-280CD91B28AC}" destId="{4C255BB0-1E6B-41BD-A9B3-29EA7F5693FC}" srcOrd="0" destOrd="0" presId="urn:microsoft.com/office/officeart/2005/8/layout/orgChart1"/>
    <dgm:cxn modelId="{6CF6D070-7A42-4FEA-B954-7417D0A3E6BF}" srcId="{26B039C9-4E13-4463-9C35-681A3ADA2ED4}" destId="{03C84F75-2031-4AA4-B6F0-27F44773D70D}" srcOrd="0" destOrd="0" parTransId="{B32D85E1-CE23-49B3-9264-73DD3614E349}" sibTransId="{702B65BC-E86D-4114-98D7-54053DDA7596}"/>
    <dgm:cxn modelId="{FBF12055-B9F4-40D0-B5D4-1C47454DF936}" type="presOf" srcId="{03C84F75-2031-4AA4-B6F0-27F44773D70D}" destId="{0CF0A423-816F-4B5D-83EE-9FAACC09906A}" srcOrd="1" destOrd="0" presId="urn:microsoft.com/office/officeart/2005/8/layout/orgChart1"/>
    <dgm:cxn modelId="{CFA81786-B748-48AF-9BFF-282DDBA00D8C}" srcId="{4912FC0A-C24F-404E-A0F7-42F309206DF3}" destId="{45A05D77-9081-4709-A301-ED1670679511}" srcOrd="0" destOrd="0" parTransId="{D71044DB-2B70-4F4E-80BE-2774EFE23D9B}" sibTransId="{6E62E6EC-8AE2-4AF1-A2B3-4B2DFA7C2E76}"/>
    <dgm:cxn modelId="{B8EC7589-404B-4E59-AB91-A50654D4E0A1}" type="presOf" srcId="{26B039C9-4E13-4463-9C35-681A3ADA2ED4}" destId="{24349B9E-7679-48F3-8C1B-516E244933D3}" srcOrd="0" destOrd="0" presId="urn:microsoft.com/office/officeart/2005/8/layout/orgChart1"/>
    <dgm:cxn modelId="{89FA4D95-4C56-460D-8911-7ED693DF8256}" srcId="{1E1F23DD-C042-4219-9C9C-280CD91B28AC}" destId="{131B696B-5ADE-43C6-AA8A-2BFD36522445}" srcOrd="0" destOrd="0" parTransId="{92213584-4208-4165-B72E-03559A3E37D5}" sibTransId="{C5AA6F92-6248-4027-9030-326B000788C7}"/>
    <dgm:cxn modelId="{932B10C5-D970-4BBC-9D1B-06D69CA4AB4C}" type="presOf" srcId="{26B039C9-4E13-4463-9C35-681A3ADA2ED4}" destId="{00998848-0883-4A30-8D28-291E7D75C6FB}" srcOrd="1" destOrd="0" presId="urn:microsoft.com/office/officeart/2005/8/layout/orgChart1"/>
    <dgm:cxn modelId="{444F91FC-5D2F-49C4-A718-930058785EA8}" type="presOf" srcId="{45A05D77-9081-4709-A301-ED1670679511}" destId="{00DD5ACD-371A-4729-B992-E39098DC1F1D}" srcOrd="0" destOrd="0" presId="urn:microsoft.com/office/officeart/2005/8/layout/orgChart1"/>
    <dgm:cxn modelId="{9DD2F9FF-E2CD-4F68-B3FC-B4DFA8F8A2B7}" type="presOf" srcId="{B32D85E1-CE23-49B3-9264-73DD3614E349}" destId="{B74BCAB8-0EA7-42E6-9BEE-11398D7C6C3B}" srcOrd="0" destOrd="0" presId="urn:microsoft.com/office/officeart/2005/8/layout/orgChart1"/>
    <dgm:cxn modelId="{B050E4F9-33AB-4C2B-89C6-E132969AA8E5}" type="presParOf" srcId="{1CA79E3D-2962-42C0-8C9A-1398AB3AA113}" destId="{50A395C4-0E4D-4059-9682-15130E95B087}" srcOrd="0" destOrd="0" presId="urn:microsoft.com/office/officeart/2005/8/layout/orgChart1"/>
    <dgm:cxn modelId="{E38FAAF4-D4D2-4F1E-B4FB-5D27171B603D}" type="presParOf" srcId="{50A395C4-0E4D-4059-9682-15130E95B087}" destId="{CD8864FD-C9B2-494A-88EB-9FDC63761633}" srcOrd="0" destOrd="0" presId="urn:microsoft.com/office/officeart/2005/8/layout/orgChart1"/>
    <dgm:cxn modelId="{6F79A6E2-430A-43B0-862B-4A12A82344D6}" type="presParOf" srcId="{CD8864FD-C9B2-494A-88EB-9FDC63761633}" destId="{00DD5ACD-371A-4729-B992-E39098DC1F1D}" srcOrd="0" destOrd="0" presId="urn:microsoft.com/office/officeart/2005/8/layout/orgChart1"/>
    <dgm:cxn modelId="{60C16BC3-9CF8-424A-B9B7-1060C667A4E4}" type="presParOf" srcId="{CD8864FD-C9B2-494A-88EB-9FDC63761633}" destId="{7EFA7AA0-0092-48D0-9439-0EB32D25F1C0}" srcOrd="1" destOrd="0" presId="urn:microsoft.com/office/officeart/2005/8/layout/orgChart1"/>
    <dgm:cxn modelId="{7711B140-B0E7-4290-B18D-09CE5FFEB8CA}" type="presParOf" srcId="{50A395C4-0E4D-4059-9682-15130E95B087}" destId="{C3A3393F-F860-4BD0-878D-21DC2B2B037E}" srcOrd="1" destOrd="0" presId="urn:microsoft.com/office/officeart/2005/8/layout/orgChart1"/>
    <dgm:cxn modelId="{78EE2E96-6F97-44ED-A770-289B286AC85A}" type="presParOf" srcId="{C3A3393F-F860-4BD0-878D-21DC2B2B037E}" destId="{FF99C2F2-CD21-4313-9634-001389A43FB9}" srcOrd="0" destOrd="0" presId="urn:microsoft.com/office/officeart/2005/8/layout/orgChart1"/>
    <dgm:cxn modelId="{050FA475-0AC7-4C8E-B5AE-4B8643CE2773}" type="presParOf" srcId="{C3A3393F-F860-4BD0-878D-21DC2B2B037E}" destId="{733B6E01-64FA-4661-B6CC-24705DC5A668}" srcOrd="1" destOrd="0" presId="urn:microsoft.com/office/officeart/2005/8/layout/orgChart1"/>
    <dgm:cxn modelId="{0229DE74-2355-484A-90EE-4948563EC61F}" type="presParOf" srcId="{733B6E01-64FA-4661-B6CC-24705DC5A668}" destId="{39F62395-B5DA-4B80-989D-00F6B58952E5}" srcOrd="0" destOrd="0" presId="urn:microsoft.com/office/officeart/2005/8/layout/orgChart1"/>
    <dgm:cxn modelId="{AC6DDEC9-CC8E-4BAA-9550-B1671398B497}" type="presParOf" srcId="{39F62395-B5DA-4B80-989D-00F6B58952E5}" destId="{4C255BB0-1E6B-41BD-A9B3-29EA7F5693FC}" srcOrd="0" destOrd="0" presId="urn:microsoft.com/office/officeart/2005/8/layout/orgChart1"/>
    <dgm:cxn modelId="{30B82543-D0B9-4F9B-A285-63E7B82A776C}" type="presParOf" srcId="{39F62395-B5DA-4B80-989D-00F6B58952E5}" destId="{BA70270E-585D-4A22-B309-A104DFB9AC6E}" srcOrd="1" destOrd="0" presId="urn:microsoft.com/office/officeart/2005/8/layout/orgChart1"/>
    <dgm:cxn modelId="{E8017781-1874-4B67-ABDC-F35920793A87}" type="presParOf" srcId="{733B6E01-64FA-4661-B6CC-24705DC5A668}" destId="{18BCA5D3-DEFD-454D-9E82-F7030D92C3BC}" srcOrd="1" destOrd="0" presId="urn:microsoft.com/office/officeart/2005/8/layout/orgChart1"/>
    <dgm:cxn modelId="{C2D4DB42-A1B2-41AC-BD93-CF85E8E0E8A5}" type="presParOf" srcId="{18BCA5D3-DEFD-454D-9E82-F7030D92C3BC}" destId="{00854E58-BD01-4E9A-BFE3-E2B249DCDE15}" srcOrd="0" destOrd="0" presId="urn:microsoft.com/office/officeart/2005/8/layout/orgChart1"/>
    <dgm:cxn modelId="{044B52A0-B9D3-401B-960A-84118E627BA4}" type="presParOf" srcId="{18BCA5D3-DEFD-454D-9E82-F7030D92C3BC}" destId="{25BA82E1-1F11-4CF6-9A90-DED10EB306EB}" srcOrd="1" destOrd="0" presId="urn:microsoft.com/office/officeart/2005/8/layout/orgChart1"/>
    <dgm:cxn modelId="{6E6B095B-A120-4B7E-9D8B-C85C9158C2D4}" type="presParOf" srcId="{25BA82E1-1F11-4CF6-9A90-DED10EB306EB}" destId="{74285F4B-170D-4234-B302-97D2D85ED42B}" srcOrd="0" destOrd="0" presId="urn:microsoft.com/office/officeart/2005/8/layout/orgChart1"/>
    <dgm:cxn modelId="{DD7F45B8-1B96-4855-AEF7-5B0DD52EAE23}" type="presParOf" srcId="{74285F4B-170D-4234-B302-97D2D85ED42B}" destId="{CC3C5B9F-7C7E-48D7-BEFA-F5C8A50EDB1F}" srcOrd="0" destOrd="0" presId="urn:microsoft.com/office/officeart/2005/8/layout/orgChart1"/>
    <dgm:cxn modelId="{8C5D70E2-D39D-43F6-9CEE-F71CFE872221}" type="presParOf" srcId="{74285F4B-170D-4234-B302-97D2D85ED42B}" destId="{281631E6-A6A3-48C9-A5CC-00F3633E648A}" srcOrd="1" destOrd="0" presId="urn:microsoft.com/office/officeart/2005/8/layout/orgChart1"/>
    <dgm:cxn modelId="{75152687-3879-4B9A-9AF6-B383180728C9}" type="presParOf" srcId="{25BA82E1-1F11-4CF6-9A90-DED10EB306EB}" destId="{B1F61199-2921-48EB-8C47-A0C3870E0EFF}" srcOrd="1" destOrd="0" presId="urn:microsoft.com/office/officeart/2005/8/layout/orgChart1"/>
    <dgm:cxn modelId="{80C611D7-37A0-4EE8-A7C9-0064D590F887}" type="presParOf" srcId="{25BA82E1-1F11-4CF6-9A90-DED10EB306EB}" destId="{49D63E4A-7EB2-4303-A910-260994226B24}" srcOrd="2" destOrd="0" presId="urn:microsoft.com/office/officeart/2005/8/layout/orgChart1"/>
    <dgm:cxn modelId="{CA449D3A-8000-441E-8EBF-7E6E81EFE1E0}" type="presParOf" srcId="{733B6E01-64FA-4661-B6CC-24705DC5A668}" destId="{1ACB6A03-D727-4A7C-AFBE-AA136F42B5FF}" srcOrd="2" destOrd="0" presId="urn:microsoft.com/office/officeart/2005/8/layout/orgChart1"/>
    <dgm:cxn modelId="{2104DC5F-ED71-4903-9644-BDC025BCC049}" type="presParOf" srcId="{C3A3393F-F860-4BD0-878D-21DC2B2B037E}" destId="{79A44E13-0693-4EF4-ADC9-07A7A193F52E}" srcOrd="2" destOrd="0" presId="urn:microsoft.com/office/officeart/2005/8/layout/orgChart1"/>
    <dgm:cxn modelId="{B37C7E97-23AE-42E9-A894-EDD83ADA1FFB}" type="presParOf" srcId="{C3A3393F-F860-4BD0-878D-21DC2B2B037E}" destId="{F19A08F4-B90B-4173-BA70-DFE8A572420E}" srcOrd="3" destOrd="0" presId="urn:microsoft.com/office/officeart/2005/8/layout/orgChart1"/>
    <dgm:cxn modelId="{DD58F6AF-97A6-44CE-8237-5AE46EB35642}" type="presParOf" srcId="{F19A08F4-B90B-4173-BA70-DFE8A572420E}" destId="{08E805BA-5AFC-4EA9-BBEB-1FA11E4A5419}" srcOrd="0" destOrd="0" presId="urn:microsoft.com/office/officeart/2005/8/layout/orgChart1"/>
    <dgm:cxn modelId="{B7553517-EC50-435E-9F79-B15F69BD78B7}" type="presParOf" srcId="{08E805BA-5AFC-4EA9-BBEB-1FA11E4A5419}" destId="{24349B9E-7679-48F3-8C1B-516E244933D3}" srcOrd="0" destOrd="0" presId="urn:microsoft.com/office/officeart/2005/8/layout/orgChart1"/>
    <dgm:cxn modelId="{B0CB24F5-A7A4-4794-9CD0-D6C05769C1F4}" type="presParOf" srcId="{08E805BA-5AFC-4EA9-BBEB-1FA11E4A5419}" destId="{00998848-0883-4A30-8D28-291E7D75C6FB}" srcOrd="1" destOrd="0" presId="urn:microsoft.com/office/officeart/2005/8/layout/orgChart1"/>
    <dgm:cxn modelId="{0F066603-60A4-4ED4-8B14-2DB80BBFB2C1}" type="presParOf" srcId="{F19A08F4-B90B-4173-BA70-DFE8A572420E}" destId="{45A93E4F-2C9E-47CD-9578-C6A168439A3A}" srcOrd="1" destOrd="0" presId="urn:microsoft.com/office/officeart/2005/8/layout/orgChart1"/>
    <dgm:cxn modelId="{7A26805D-3962-4B5E-8FE9-9049E1E87140}" type="presParOf" srcId="{45A93E4F-2C9E-47CD-9578-C6A168439A3A}" destId="{B74BCAB8-0EA7-42E6-9BEE-11398D7C6C3B}" srcOrd="0" destOrd="0" presId="urn:microsoft.com/office/officeart/2005/8/layout/orgChart1"/>
    <dgm:cxn modelId="{4CD25B3D-CD40-41F2-AC60-A0A10B7431B0}" type="presParOf" srcId="{45A93E4F-2C9E-47CD-9578-C6A168439A3A}" destId="{1DF21838-ABDA-41D8-AB77-2E4520A0D3ED}" srcOrd="1" destOrd="0" presId="urn:microsoft.com/office/officeart/2005/8/layout/orgChart1"/>
    <dgm:cxn modelId="{806E2CAD-397C-4008-8474-302A54771391}" type="presParOf" srcId="{1DF21838-ABDA-41D8-AB77-2E4520A0D3ED}" destId="{D0F9AC67-6F8F-41E4-BB7B-B76DA67C4080}" srcOrd="0" destOrd="0" presId="urn:microsoft.com/office/officeart/2005/8/layout/orgChart1"/>
    <dgm:cxn modelId="{DEDB1516-20AC-4AF1-BF94-9B425E34D68C}" type="presParOf" srcId="{D0F9AC67-6F8F-41E4-BB7B-B76DA67C4080}" destId="{64E85D38-C8F4-45A8-A4FB-7B00B79166F0}" srcOrd="0" destOrd="0" presId="urn:microsoft.com/office/officeart/2005/8/layout/orgChart1"/>
    <dgm:cxn modelId="{BDEC5C30-49AC-4CB0-8F0E-3E986EB1F586}" type="presParOf" srcId="{D0F9AC67-6F8F-41E4-BB7B-B76DA67C4080}" destId="{0CF0A423-816F-4B5D-83EE-9FAACC09906A}" srcOrd="1" destOrd="0" presId="urn:microsoft.com/office/officeart/2005/8/layout/orgChart1"/>
    <dgm:cxn modelId="{75CB75B9-3EF2-48A1-86D0-372C17A40954}" type="presParOf" srcId="{1DF21838-ABDA-41D8-AB77-2E4520A0D3ED}" destId="{5BC40D90-9A2A-46B6-A3E4-A063ED42B522}" srcOrd="1" destOrd="0" presId="urn:microsoft.com/office/officeart/2005/8/layout/orgChart1"/>
    <dgm:cxn modelId="{40D647B1-B52B-4512-9F91-8F2D05358811}" type="presParOf" srcId="{1DF21838-ABDA-41D8-AB77-2E4520A0D3ED}" destId="{EB8BEB60-FF6F-44C1-9155-C9434133A065}" srcOrd="2" destOrd="0" presId="urn:microsoft.com/office/officeart/2005/8/layout/orgChart1"/>
    <dgm:cxn modelId="{8605BA0F-A16F-481C-B54C-08F846808755}" type="presParOf" srcId="{F19A08F4-B90B-4173-BA70-DFE8A572420E}" destId="{7CB973D3-9989-46AC-A626-95B627260AFD}" srcOrd="2" destOrd="0" presId="urn:microsoft.com/office/officeart/2005/8/layout/orgChart1"/>
    <dgm:cxn modelId="{C037E691-BAA3-4E80-83D0-9AE2D30BE9E9}" type="presParOf" srcId="{50A395C4-0E4D-4059-9682-15130E95B087}" destId="{D3B75623-7730-4849-B266-8F96DE748465}"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CCE95219-B18B-4C33-8D3B-357433AEA615}" type="doc">
      <dgm:prSet loTypeId="urn:microsoft.com/office/officeart/2005/8/layout/vProcess5" loCatId="process" qsTypeId="urn:microsoft.com/office/officeart/2005/8/quickstyle/3d1" qsCatId="3D" csTypeId="urn:microsoft.com/office/officeart/2005/8/colors/accent4_2" csCatId="accent4" phldr="1"/>
      <dgm:spPr/>
      <dgm:t>
        <a:bodyPr/>
        <a:lstStyle/>
        <a:p>
          <a:endParaRPr lang="en-US"/>
        </a:p>
      </dgm:t>
    </dgm:pt>
    <dgm:pt modelId="{3EF1AD47-1A2F-4CB9-B269-7A8E3AB3FCA5}">
      <dgm:prSet phldrT="[Text]"/>
      <dgm:spPr/>
      <dgm:t>
        <a:bodyPr/>
        <a:lstStyle/>
        <a:p>
          <a:r>
            <a:rPr lang="en-US" dirty="0"/>
            <a:t>Establish organisational learning needs and potential solutions</a:t>
          </a:r>
        </a:p>
      </dgm:t>
    </dgm:pt>
    <dgm:pt modelId="{90FBDEAC-925F-4B4A-BFE0-AA2C0B27E9A2}" type="parTrans" cxnId="{125D8AF5-D463-454E-8DF2-AF7405FCD184}">
      <dgm:prSet/>
      <dgm:spPr/>
      <dgm:t>
        <a:bodyPr/>
        <a:lstStyle/>
        <a:p>
          <a:endParaRPr lang="en-US"/>
        </a:p>
      </dgm:t>
    </dgm:pt>
    <dgm:pt modelId="{EA626433-31C5-44DB-B100-42880249F4BD}" type="sibTrans" cxnId="{125D8AF5-D463-454E-8DF2-AF7405FCD184}">
      <dgm:prSet/>
      <dgm:spPr/>
      <dgm:t>
        <a:bodyPr/>
        <a:lstStyle/>
        <a:p>
          <a:endParaRPr lang="en-US" dirty="0"/>
        </a:p>
      </dgm:t>
    </dgm:pt>
    <dgm:pt modelId="{594C12CA-86CD-41AF-B902-8A3FCE1D931E}">
      <dgm:prSet phldrT="[Text]"/>
      <dgm:spPr/>
      <dgm:t>
        <a:bodyPr/>
        <a:lstStyle/>
        <a:p>
          <a:r>
            <a:rPr lang="en-US" dirty="0"/>
            <a:t>Plan and organise the evaluation</a:t>
          </a:r>
        </a:p>
      </dgm:t>
    </dgm:pt>
    <dgm:pt modelId="{6E7B3F83-DEFF-491C-9E37-24CAFADEC461}" type="parTrans" cxnId="{7FDBD14B-9BF4-41BB-B485-A4F1AAF40948}">
      <dgm:prSet/>
      <dgm:spPr/>
      <dgm:t>
        <a:bodyPr/>
        <a:lstStyle/>
        <a:p>
          <a:endParaRPr lang="en-US"/>
        </a:p>
      </dgm:t>
    </dgm:pt>
    <dgm:pt modelId="{02723D3D-E8BA-4245-95D9-8F9290602C11}" type="sibTrans" cxnId="{7FDBD14B-9BF4-41BB-B485-A4F1AAF40948}">
      <dgm:prSet/>
      <dgm:spPr/>
      <dgm:t>
        <a:bodyPr/>
        <a:lstStyle/>
        <a:p>
          <a:endParaRPr lang="en-US" dirty="0"/>
        </a:p>
      </dgm:t>
    </dgm:pt>
    <dgm:pt modelId="{68AF30CB-66DD-4D96-8E92-2A15B4106929}">
      <dgm:prSet phldrT="[Text]"/>
      <dgm:spPr>
        <a:solidFill>
          <a:schemeClr val="tx1"/>
        </a:solidFill>
      </dgm:spPr>
      <dgm:t>
        <a:bodyPr/>
        <a:lstStyle/>
        <a:p>
          <a:r>
            <a:rPr lang="en-US" dirty="0"/>
            <a:t>Evaluate providers, products and services</a:t>
          </a:r>
        </a:p>
      </dgm:t>
    </dgm:pt>
    <dgm:pt modelId="{D92C5F5B-47F7-4842-BAD7-5BB8AAFD181F}" type="parTrans" cxnId="{53377C54-9EFD-464D-AB8B-331097D9B2C0}">
      <dgm:prSet/>
      <dgm:spPr/>
      <dgm:t>
        <a:bodyPr/>
        <a:lstStyle/>
        <a:p>
          <a:endParaRPr lang="en-US"/>
        </a:p>
      </dgm:t>
    </dgm:pt>
    <dgm:pt modelId="{53B251D0-9A56-4301-89E7-2E8E99B3C62F}" type="sibTrans" cxnId="{53377C54-9EFD-464D-AB8B-331097D9B2C0}">
      <dgm:prSet/>
      <dgm:spPr/>
      <dgm:t>
        <a:bodyPr/>
        <a:lstStyle/>
        <a:p>
          <a:endParaRPr lang="en-US" dirty="0"/>
        </a:p>
      </dgm:t>
    </dgm:pt>
    <dgm:pt modelId="{85500E53-89CA-484D-8B15-048CE56E4ECC}">
      <dgm:prSet/>
      <dgm:spPr/>
      <dgm:t>
        <a:bodyPr/>
        <a:lstStyle/>
        <a:p>
          <a:r>
            <a:rPr lang="en-US" dirty="0"/>
            <a:t>Promote providers, products and services to the organisation</a:t>
          </a:r>
        </a:p>
      </dgm:t>
    </dgm:pt>
    <dgm:pt modelId="{D2B663DA-114F-403B-99A3-CA7DDC63BC44}" type="parTrans" cxnId="{A22E68E4-1212-4180-B4E7-A4FAFE781928}">
      <dgm:prSet/>
      <dgm:spPr/>
      <dgm:t>
        <a:bodyPr/>
        <a:lstStyle/>
        <a:p>
          <a:endParaRPr lang="en-US"/>
        </a:p>
      </dgm:t>
    </dgm:pt>
    <dgm:pt modelId="{255FD827-1BFF-4CEA-B6C9-1855B9715E5E}" type="sibTrans" cxnId="{A22E68E4-1212-4180-B4E7-A4FAFE781928}">
      <dgm:prSet/>
      <dgm:spPr/>
      <dgm:t>
        <a:bodyPr/>
        <a:lstStyle/>
        <a:p>
          <a:endParaRPr lang="en-US"/>
        </a:p>
      </dgm:t>
    </dgm:pt>
    <dgm:pt modelId="{247E66B7-B77E-4C6A-BF3F-47F9F13C0FFF}" type="pres">
      <dgm:prSet presAssocID="{CCE95219-B18B-4C33-8D3B-357433AEA615}" presName="outerComposite" presStyleCnt="0">
        <dgm:presLayoutVars>
          <dgm:chMax val="5"/>
          <dgm:dir/>
          <dgm:resizeHandles val="exact"/>
        </dgm:presLayoutVars>
      </dgm:prSet>
      <dgm:spPr/>
    </dgm:pt>
    <dgm:pt modelId="{3FA0199C-F845-45D6-A2B7-9EDF9385CEDE}" type="pres">
      <dgm:prSet presAssocID="{CCE95219-B18B-4C33-8D3B-357433AEA615}" presName="dummyMaxCanvas" presStyleCnt="0">
        <dgm:presLayoutVars/>
      </dgm:prSet>
      <dgm:spPr/>
    </dgm:pt>
    <dgm:pt modelId="{DA5D87D4-1810-41B8-AC95-193A94981BE6}" type="pres">
      <dgm:prSet presAssocID="{CCE95219-B18B-4C33-8D3B-357433AEA615}" presName="FourNodes_1" presStyleLbl="node1" presStyleIdx="0" presStyleCnt="4">
        <dgm:presLayoutVars>
          <dgm:bulletEnabled val="1"/>
        </dgm:presLayoutVars>
      </dgm:prSet>
      <dgm:spPr/>
    </dgm:pt>
    <dgm:pt modelId="{D57CFC85-0F3D-4C96-99E9-A7A10C15ACEB}" type="pres">
      <dgm:prSet presAssocID="{CCE95219-B18B-4C33-8D3B-357433AEA615}" presName="FourNodes_2" presStyleLbl="node1" presStyleIdx="1" presStyleCnt="4">
        <dgm:presLayoutVars>
          <dgm:bulletEnabled val="1"/>
        </dgm:presLayoutVars>
      </dgm:prSet>
      <dgm:spPr/>
    </dgm:pt>
    <dgm:pt modelId="{6B3DF440-58C9-4415-BC4F-A8EBBEE80970}" type="pres">
      <dgm:prSet presAssocID="{CCE95219-B18B-4C33-8D3B-357433AEA615}" presName="FourNodes_3" presStyleLbl="node1" presStyleIdx="2" presStyleCnt="4">
        <dgm:presLayoutVars>
          <dgm:bulletEnabled val="1"/>
        </dgm:presLayoutVars>
      </dgm:prSet>
      <dgm:spPr/>
    </dgm:pt>
    <dgm:pt modelId="{A9BF6C14-15C6-4965-B0A2-E53F1A951DB1}" type="pres">
      <dgm:prSet presAssocID="{CCE95219-B18B-4C33-8D3B-357433AEA615}" presName="FourNodes_4" presStyleLbl="node1" presStyleIdx="3" presStyleCnt="4">
        <dgm:presLayoutVars>
          <dgm:bulletEnabled val="1"/>
        </dgm:presLayoutVars>
      </dgm:prSet>
      <dgm:spPr/>
    </dgm:pt>
    <dgm:pt modelId="{B088603B-0999-4EE1-980C-8E595FB651AA}" type="pres">
      <dgm:prSet presAssocID="{CCE95219-B18B-4C33-8D3B-357433AEA615}" presName="FourConn_1-2" presStyleLbl="fgAccFollowNode1" presStyleIdx="0" presStyleCnt="3">
        <dgm:presLayoutVars>
          <dgm:bulletEnabled val="1"/>
        </dgm:presLayoutVars>
      </dgm:prSet>
      <dgm:spPr/>
    </dgm:pt>
    <dgm:pt modelId="{EEC32816-2FB9-4ACF-91D0-289F4D061144}" type="pres">
      <dgm:prSet presAssocID="{CCE95219-B18B-4C33-8D3B-357433AEA615}" presName="FourConn_2-3" presStyleLbl="fgAccFollowNode1" presStyleIdx="1" presStyleCnt="3">
        <dgm:presLayoutVars>
          <dgm:bulletEnabled val="1"/>
        </dgm:presLayoutVars>
      </dgm:prSet>
      <dgm:spPr/>
    </dgm:pt>
    <dgm:pt modelId="{241CA7D8-26AC-4A14-9784-18C5492CE82E}" type="pres">
      <dgm:prSet presAssocID="{CCE95219-B18B-4C33-8D3B-357433AEA615}" presName="FourConn_3-4" presStyleLbl="fgAccFollowNode1" presStyleIdx="2" presStyleCnt="3">
        <dgm:presLayoutVars>
          <dgm:bulletEnabled val="1"/>
        </dgm:presLayoutVars>
      </dgm:prSet>
      <dgm:spPr/>
    </dgm:pt>
    <dgm:pt modelId="{7068411F-95E4-4B9A-AC85-9BC9AD80C17F}" type="pres">
      <dgm:prSet presAssocID="{CCE95219-B18B-4C33-8D3B-357433AEA615}" presName="FourNodes_1_text" presStyleLbl="node1" presStyleIdx="3" presStyleCnt="4">
        <dgm:presLayoutVars>
          <dgm:bulletEnabled val="1"/>
        </dgm:presLayoutVars>
      </dgm:prSet>
      <dgm:spPr/>
    </dgm:pt>
    <dgm:pt modelId="{C80ED7D8-2711-45B0-A61F-ED218D5DD0E5}" type="pres">
      <dgm:prSet presAssocID="{CCE95219-B18B-4C33-8D3B-357433AEA615}" presName="FourNodes_2_text" presStyleLbl="node1" presStyleIdx="3" presStyleCnt="4">
        <dgm:presLayoutVars>
          <dgm:bulletEnabled val="1"/>
        </dgm:presLayoutVars>
      </dgm:prSet>
      <dgm:spPr/>
    </dgm:pt>
    <dgm:pt modelId="{7BB21A8D-A7F8-4692-8F68-58792B12E8C0}" type="pres">
      <dgm:prSet presAssocID="{CCE95219-B18B-4C33-8D3B-357433AEA615}" presName="FourNodes_3_text" presStyleLbl="node1" presStyleIdx="3" presStyleCnt="4">
        <dgm:presLayoutVars>
          <dgm:bulletEnabled val="1"/>
        </dgm:presLayoutVars>
      </dgm:prSet>
      <dgm:spPr/>
    </dgm:pt>
    <dgm:pt modelId="{4F278073-6A93-4516-BA7A-5987BF7203F8}" type="pres">
      <dgm:prSet presAssocID="{CCE95219-B18B-4C33-8D3B-357433AEA615}" presName="FourNodes_4_text" presStyleLbl="node1" presStyleIdx="3" presStyleCnt="4">
        <dgm:presLayoutVars>
          <dgm:bulletEnabled val="1"/>
        </dgm:presLayoutVars>
      </dgm:prSet>
      <dgm:spPr/>
    </dgm:pt>
  </dgm:ptLst>
  <dgm:cxnLst>
    <dgm:cxn modelId="{73B59505-B498-46C9-B876-CAEFAF0B9927}" type="presOf" srcId="{CCE95219-B18B-4C33-8D3B-357433AEA615}" destId="{247E66B7-B77E-4C6A-BF3F-47F9F13C0FFF}" srcOrd="0" destOrd="0" presId="urn:microsoft.com/office/officeart/2005/8/layout/vProcess5"/>
    <dgm:cxn modelId="{52654107-51A0-4AD1-9ABA-E6F77DA6248C}" type="presOf" srcId="{594C12CA-86CD-41AF-B902-8A3FCE1D931E}" destId="{D57CFC85-0F3D-4C96-99E9-A7A10C15ACEB}" srcOrd="0" destOrd="0" presId="urn:microsoft.com/office/officeart/2005/8/layout/vProcess5"/>
    <dgm:cxn modelId="{7FDBD14B-9BF4-41BB-B485-A4F1AAF40948}" srcId="{CCE95219-B18B-4C33-8D3B-357433AEA615}" destId="{594C12CA-86CD-41AF-B902-8A3FCE1D931E}" srcOrd="1" destOrd="0" parTransId="{6E7B3F83-DEFF-491C-9E37-24CAFADEC461}" sibTransId="{02723D3D-E8BA-4245-95D9-8F9290602C11}"/>
    <dgm:cxn modelId="{AB5EC36F-465E-4E6E-98D5-978C36A1A6E1}" type="presOf" srcId="{85500E53-89CA-484D-8B15-048CE56E4ECC}" destId="{4F278073-6A93-4516-BA7A-5987BF7203F8}" srcOrd="1" destOrd="0" presId="urn:microsoft.com/office/officeart/2005/8/layout/vProcess5"/>
    <dgm:cxn modelId="{53377C54-9EFD-464D-AB8B-331097D9B2C0}" srcId="{CCE95219-B18B-4C33-8D3B-357433AEA615}" destId="{68AF30CB-66DD-4D96-8E92-2A15B4106929}" srcOrd="2" destOrd="0" parTransId="{D92C5F5B-47F7-4842-BAD7-5BB8AAFD181F}" sibTransId="{53B251D0-9A56-4301-89E7-2E8E99B3C62F}"/>
    <dgm:cxn modelId="{2D1A8356-45A6-4FB5-89DC-74564C7C6E8C}" type="presOf" srcId="{68AF30CB-66DD-4D96-8E92-2A15B4106929}" destId="{6B3DF440-58C9-4415-BC4F-A8EBBEE80970}" srcOrd="0" destOrd="0" presId="urn:microsoft.com/office/officeart/2005/8/layout/vProcess5"/>
    <dgm:cxn modelId="{F1972A5A-3B50-462C-A0F5-E89FA35234BE}" type="presOf" srcId="{594C12CA-86CD-41AF-B902-8A3FCE1D931E}" destId="{C80ED7D8-2711-45B0-A61F-ED218D5DD0E5}" srcOrd="1" destOrd="0" presId="urn:microsoft.com/office/officeart/2005/8/layout/vProcess5"/>
    <dgm:cxn modelId="{4D61587C-140A-474D-B976-91B1AEAD1333}" type="presOf" srcId="{85500E53-89CA-484D-8B15-048CE56E4ECC}" destId="{A9BF6C14-15C6-4965-B0A2-E53F1A951DB1}" srcOrd="0" destOrd="0" presId="urn:microsoft.com/office/officeart/2005/8/layout/vProcess5"/>
    <dgm:cxn modelId="{D4888187-BD57-4496-B59C-E1013F053B8E}" type="presOf" srcId="{3EF1AD47-1A2F-4CB9-B269-7A8E3AB3FCA5}" destId="{DA5D87D4-1810-41B8-AC95-193A94981BE6}" srcOrd="0" destOrd="0" presId="urn:microsoft.com/office/officeart/2005/8/layout/vProcess5"/>
    <dgm:cxn modelId="{2AE9829E-22A6-48AD-9D61-8A6672AFA34F}" type="presOf" srcId="{68AF30CB-66DD-4D96-8E92-2A15B4106929}" destId="{7BB21A8D-A7F8-4692-8F68-58792B12E8C0}" srcOrd="1" destOrd="0" presId="urn:microsoft.com/office/officeart/2005/8/layout/vProcess5"/>
    <dgm:cxn modelId="{A02127C1-6D3A-4DF3-873F-26795676FB5F}" type="presOf" srcId="{53B251D0-9A56-4301-89E7-2E8E99B3C62F}" destId="{241CA7D8-26AC-4A14-9784-18C5492CE82E}" srcOrd="0" destOrd="0" presId="urn:microsoft.com/office/officeart/2005/8/layout/vProcess5"/>
    <dgm:cxn modelId="{FEF655D0-5DD8-4FBB-89BC-1DDA9B7A0660}" type="presOf" srcId="{3EF1AD47-1A2F-4CB9-B269-7A8E3AB3FCA5}" destId="{7068411F-95E4-4B9A-AC85-9BC9AD80C17F}" srcOrd="1" destOrd="0" presId="urn:microsoft.com/office/officeart/2005/8/layout/vProcess5"/>
    <dgm:cxn modelId="{A22E68E4-1212-4180-B4E7-A4FAFE781928}" srcId="{CCE95219-B18B-4C33-8D3B-357433AEA615}" destId="{85500E53-89CA-484D-8B15-048CE56E4ECC}" srcOrd="3" destOrd="0" parTransId="{D2B663DA-114F-403B-99A3-CA7DDC63BC44}" sibTransId="{255FD827-1BFF-4CEA-B6C9-1855B9715E5E}"/>
    <dgm:cxn modelId="{AE6908EC-75AD-4165-9B41-AF5DC68838D0}" type="presOf" srcId="{EA626433-31C5-44DB-B100-42880249F4BD}" destId="{B088603B-0999-4EE1-980C-8E595FB651AA}" srcOrd="0" destOrd="0" presId="urn:microsoft.com/office/officeart/2005/8/layout/vProcess5"/>
    <dgm:cxn modelId="{125D8AF5-D463-454E-8DF2-AF7405FCD184}" srcId="{CCE95219-B18B-4C33-8D3B-357433AEA615}" destId="{3EF1AD47-1A2F-4CB9-B269-7A8E3AB3FCA5}" srcOrd="0" destOrd="0" parTransId="{90FBDEAC-925F-4B4A-BFE0-AA2C0B27E9A2}" sibTransId="{EA626433-31C5-44DB-B100-42880249F4BD}"/>
    <dgm:cxn modelId="{6670A8F7-07FE-4283-BC4A-2D6381AF7B44}" type="presOf" srcId="{02723D3D-E8BA-4245-95D9-8F9290602C11}" destId="{EEC32816-2FB9-4ACF-91D0-289F4D061144}" srcOrd="0" destOrd="0" presId="urn:microsoft.com/office/officeart/2005/8/layout/vProcess5"/>
    <dgm:cxn modelId="{50A2C133-DDF6-42CC-8D63-B20F3C71F126}" type="presParOf" srcId="{247E66B7-B77E-4C6A-BF3F-47F9F13C0FFF}" destId="{3FA0199C-F845-45D6-A2B7-9EDF9385CEDE}" srcOrd="0" destOrd="0" presId="urn:microsoft.com/office/officeart/2005/8/layout/vProcess5"/>
    <dgm:cxn modelId="{1BB4A78C-086C-4612-965C-CE409BE13ABC}" type="presParOf" srcId="{247E66B7-B77E-4C6A-BF3F-47F9F13C0FFF}" destId="{DA5D87D4-1810-41B8-AC95-193A94981BE6}" srcOrd="1" destOrd="0" presId="urn:microsoft.com/office/officeart/2005/8/layout/vProcess5"/>
    <dgm:cxn modelId="{78774267-AAFC-4652-A968-39BF6997141E}" type="presParOf" srcId="{247E66B7-B77E-4C6A-BF3F-47F9F13C0FFF}" destId="{D57CFC85-0F3D-4C96-99E9-A7A10C15ACEB}" srcOrd="2" destOrd="0" presId="urn:microsoft.com/office/officeart/2005/8/layout/vProcess5"/>
    <dgm:cxn modelId="{BC0FF8D1-EFA8-4CDD-B3B8-B7DAF5FE0D9F}" type="presParOf" srcId="{247E66B7-B77E-4C6A-BF3F-47F9F13C0FFF}" destId="{6B3DF440-58C9-4415-BC4F-A8EBBEE80970}" srcOrd="3" destOrd="0" presId="urn:microsoft.com/office/officeart/2005/8/layout/vProcess5"/>
    <dgm:cxn modelId="{C83D7164-66AF-482F-AB0A-F349587FCA32}" type="presParOf" srcId="{247E66B7-B77E-4C6A-BF3F-47F9F13C0FFF}" destId="{A9BF6C14-15C6-4965-B0A2-E53F1A951DB1}" srcOrd="4" destOrd="0" presId="urn:microsoft.com/office/officeart/2005/8/layout/vProcess5"/>
    <dgm:cxn modelId="{2163889F-B131-4085-846A-2C1F1A4C6EC2}" type="presParOf" srcId="{247E66B7-B77E-4C6A-BF3F-47F9F13C0FFF}" destId="{B088603B-0999-4EE1-980C-8E595FB651AA}" srcOrd="5" destOrd="0" presId="urn:microsoft.com/office/officeart/2005/8/layout/vProcess5"/>
    <dgm:cxn modelId="{92FDCF85-D08A-4088-A705-DB5B83597374}" type="presParOf" srcId="{247E66B7-B77E-4C6A-BF3F-47F9F13C0FFF}" destId="{EEC32816-2FB9-4ACF-91D0-289F4D061144}" srcOrd="6" destOrd="0" presId="urn:microsoft.com/office/officeart/2005/8/layout/vProcess5"/>
    <dgm:cxn modelId="{1D6051DC-E59F-42AC-B8A1-23F791935FA3}" type="presParOf" srcId="{247E66B7-B77E-4C6A-BF3F-47F9F13C0FFF}" destId="{241CA7D8-26AC-4A14-9784-18C5492CE82E}" srcOrd="7" destOrd="0" presId="urn:microsoft.com/office/officeart/2005/8/layout/vProcess5"/>
    <dgm:cxn modelId="{64C19340-4FFC-4C10-922F-C46DB2E8EF4A}" type="presParOf" srcId="{247E66B7-B77E-4C6A-BF3F-47F9F13C0FFF}" destId="{7068411F-95E4-4B9A-AC85-9BC9AD80C17F}" srcOrd="8" destOrd="0" presId="urn:microsoft.com/office/officeart/2005/8/layout/vProcess5"/>
    <dgm:cxn modelId="{036DEAFD-F531-4806-B534-2E061DBD6C74}" type="presParOf" srcId="{247E66B7-B77E-4C6A-BF3F-47F9F13C0FFF}" destId="{C80ED7D8-2711-45B0-A61F-ED218D5DD0E5}" srcOrd="9" destOrd="0" presId="urn:microsoft.com/office/officeart/2005/8/layout/vProcess5"/>
    <dgm:cxn modelId="{FCD18A02-CC72-4617-AD76-85B79A9378D1}" type="presParOf" srcId="{247E66B7-B77E-4C6A-BF3F-47F9F13C0FFF}" destId="{7BB21A8D-A7F8-4692-8F68-58792B12E8C0}" srcOrd="10" destOrd="0" presId="urn:microsoft.com/office/officeart/2005/8/layout/vProcess5"/>
    <dgm:cxn modelId="{06412DED-E83D-46BC-873F-4FC9ABDD2A62}" type="presParOf" srcId="{247E66B7-B77E-4C6A-BF3F-47F9F13C0FFF}" destId="{4F278073-6A93-4516-BA7A-5987BF7203F8}" srcOrd="11"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E70C83DB-8321-40AB-B6F2-CC2B15053931}" type="doc">
      <dgm:prSet loTypeId="urn:microsoft.com/office/officeart/2005/8/layout/hProcess9" loCatId="process" qsTypeId="urn:microsoft.com/office/officeart/2005/8/quickstyle/simple5" qsCatId="simple" csTypeId="urn:microsoft.com/office/officeart/2005/8/colors/colorful4" csCatId="colorful" phldr="1"/>
      <dgm:spPr/>
    </dgm:pt>
    <dgm:pt modelId="{9E62D566-B5A3-4EBA-B1CE-8808C9E35C72}">
      <dgm:prSet phldrT="[Text]" custT="1"/>
      <dgm:spPr/>
      <dgm:t>
        <a:bodyPr/>
        <a:lstStyle/>
        <a:p>
          <a:r>
            <a:rPr lang="en-US" sz="1500" b="0" dirty="0">
              <a:effectLst/>
            </a:rPr>
            <a:t>Evaluation complies with evaluation principles, ethics and other</a:t>
          </a:r>
        </a:p>
      </dgm:t>
    </dgm:pt>
    <dgm:pt modelId="{743A30B9-F66C-4224-8069-FCEB853E1698}" type="parTrans" cxnId="{1B30F636-DFF4-4AFB-9357-263F863BA6B1}">
      <dgm:prSet/>
      <dgm:spPr/>
      <dgm:t>
        <a:bodyPr/>
        <a:lstStyle/>
        <a:p>
          <a:endParaRPr lang="en-US">
            <a:effectLst>
              <a:outerShdw blurRad="38100" dist="38100" dir="2700000" algn="tl">
                <a:srgbClr val="000000">
                  <a:alpha val="43137"/>
                </a:srgbClr>
              </a:outerShdw>
            </a:effectLst>
          </a:endParaRPr>
        </a:p>
      </dgm:t>
    </dgm:pt>
    <dgm:pt modelId="{7D9351F9-1038-427B-8A0F-2C2DAFD39893}" type="sibTrans" cxnId="{1B30F636-DFF4-4AFB-9357-263F863BA6B1}">
      <dgm:prSet/>
      <dgm:spPr/>
      <dgm:t>
        <a:bodyPr/>
        <a:lstStyle/>
        <a:p>
          <a:endParaRPr lang="en-US">
            <a:effectLst>
              <a:outerShdw blurRad="38100" dist="38100" dir="2700000" algn="tl">
                <a:srgbClr val="000000">
                  <a:alpha val="43137"/>
                </a:srgbClr>
              </a:outerShdw>
            </a:effectLst>
          </a:endParaRPr>
        </a:p>
      </dgm:t>
    </dgm:pt>
    <dgm:pt modelId="{AA89D495-3BBE-4D54-A50A-C106F46F3972}">
      <dgm:prSet phldrT="[Text]" custT="1"/>
      <dgm:spPr/>
      <dgm:t>
        <a:bodyPr/>
        <a:lstStyle/>
        <a:p>
          <a:r>
            <a:rPr lang="en-US" sz="1500" dirty="0">
              <a:effectLst/>
            </a:rPr>
            <a:t>Evaluative decisions are made based on sufficient and verifiable evidence.</a:t>
          </a:r>
        </a:p>
      </dgm:t>
    </dgm:pt>
    <dgm:pt modelId="{D0F2B8C3-0DAC-48D4-9253-CF301223F324}" type="parTrans" cxnId="{5D01B925-9325-43AC-8CC2-50AAD8582F94}">
      <dgm:prSet/>
      <dgm:spPr/>
      <dgm:t>
        <a:bodyPr/>
        <a:lstStyle/>
        <a:p>
          <a:endParaRPr lang="en-US">
            <a:effectLst>
              <a:outerShdw blurRad="38100" dist="38100" dir="2700000" algn="tl">
                <a:srgbClr val="000000">
                  <a:alpha val="43137"/>
                </a:srgbClr>
              </a:outerShdw>
            </a:effectLst>
          </a:endParaRPr>
        </a:p>
      </dgm:t>
    </dgm:pt>
    <dgm:pt modelId="{4DF45A6F-62AA-4A16-8AC4-DBAD7CD8A621}" type="sibTrans" cxnId="{5D01B925-9325-43AC-8CC2-50AAD8582F94}">
      <dgm:prSet/>
      <dgm:spPr/>
      <dgm:t>
        <a:bodyPr/>
        <a:lstStyle/>
        <a:p>
          <a:endParaRPr lang="en-US">
            <a:effectLst>
              <a:outerShdw blurRad="38100" dist="38100" dir="2700000" algn="tl">
                <a:srgbClr val="000000">
                  <a:alpha val="43137"/>
                </a:srgbClr>
              </a:outerShdw>
            </a:effectLst>
          </a:endParaRPr>
        </a:p>
      </dgm:t>
    </dgm:pt>
    <dgm:pt modelId="{ECF87AA6-1E18-4E90-8A03-F357F163DFDC}">
      <dgm:prSet phldrT="[Text]" custT="1"/>
      <dgm:spPr/>
      <dgm:t>
        <a:bodyPr/>
        <a:lstStyle/>
        <a:p>
          <a:r>
            <a:rPr lang="en-US" sz="1600" dirty="0">
              <a:effectLst/>
            </a:rPr>
            <a:t>Shortlists are justified by most </a:t>
          </a:r>
          <a:r>
            <a:rPr lang="en-US" sz="1600" dirty="0" err="1">
              <a:effectLst/>
            </a:rPr>
            <a:t>favourable</a:t>
          </a:r>
          <a:r>
            <a:rPr lang="en-US" sz="1600" dirty="0">
              <a:effectLst/>
            </a:rPr>
            <a:t> match.</a:t>
          </a:r>
        </a:p>
      </dgm:t>
    </dgm:pt>
    <dgm:pt modelId="{C3F08A77-5029-4479-A50B-8E81467B5766}" type="parTrans" cxnId="{F986E32D-BCDE-445B-A493-CC30B00D4C5D}">
      <dgm:prSet/>
      <dgm:spPr/>
      <dgm:t>
        <a:bodyPr/>
        <a:lstStyle/>
        <a:p>
          <a:endParaRPr lang="en-US">
            <a:effectLst>
              <a:outerShdw blurRad="38100" dist="38100" dir="2700000" algn="tl">
                <a:srgbClr val="000000">
                  <a:alpha val="43137"/>
                </a:srgbClr>
              </a:outerShdw>
            </a:effectLst>
          </a:endParaRPr>
        </a:p>
      </dgm:t>
    </dgm:pt>
    <dgm:pt modelId="{8A407721-41D4-42E2-822B-B1CC68E0B5ED}" type="sibTrans" cxnId="{F986E32D-BCDE-445B-A493-CC30B00D4C5D}">
      <dgm:prSet/>
      <dgm:spPr/>
      <dgm:t>
        <a:bodyPr/>
        <a:lstStyle/>
        <a:p>
          <a:endParaRPr lang="en-US">
            <a:effectLst>
              <a:outerShdw blurRad="38100" dist="38100" dir="2700000" algn="tl">
                <a:srgbClr val="000000">
                  <a:alpha val="43137"/>
                </a:srgbClr>
              </a:outerShdw>
            </a:effectLst>
          </a:endParaRPr>
        </a:p>
      </dgm:t>
    </dgm:pt>
    <dgm:pt modelId="{383A504E-AEE4-4A4C-9CD4-9B20636A0C06}">
      <dgm:prSet custT="1"/>
      <dgm:spPr/>
      <dgm:t>
        <a:bodyPr/>
        <a:lstStyle/>
        <a:p>
          <a:r>
            <a:rPr lang="en-US" sz="1500" dirty="0">
              <a:effectLst/>
            </a:rPr>
            <a:t>Decisions are recorded and reported</a:t>
          </a:r>
        </a:p>
      </dgm:t>
    </dgm:pt>
    <dgm:pt modelId="{F37FCBCF-5E9A-4BA8-BF17-8486482C666C}" type="parTrans" cxnId="{978F707A-39D5-47FE-9359-CA5A3A9284D2}">
      <dgm:prSet/>
      <dgm:spPr/>
      <dgm:t>
        <a:bodyPr/>
        <a:lstStyle/>
        <a:p>
          <a:endParaRPr lang="en-US">
            <a:effectLst>
              <a:outerShdw blurRad="38100" dist="38100" dir="2700000" algn="tl">
                <a:srgbClr val="000000">
                  <a:alpha val="43137"/>
                </a:srgbClr>
              </a:outerShdw>
            </a:effectLst>
          </a:endParaRPr>
        </a:p>
      </dgm:t>
    </dgm:pt>
    <dgm:pt modelId="{6AAE4D7E-3036-4AF5-92F4-57F0C7ABDE4D}" type="sibTrans" cxnId="{978F707A-39D5-47FE-9359-CA5A3A9284D2}">
      <dgm:prSet/>
      <dgm:spPr/>
      <dgm:t>
        <a:bodyPr/>
        <a:lstStyle/>
        <a:p>
          <a:endParaRPr lang="en-US">
            <a:effectLst>
              <a:outerShdw blurRad="38100" dist="38100" dir="2700000" algn="tl">
                <a:srgbClr val="000000">
                  <a:alpha val="43137"/>
                </a:srgbClr>
              </a:outerShdw>
            </a:effectLst>
          </a:endParaRPr>
        </a:p>
      </dgm:t>
    </dgm:pt>
    <dgm:pt modelId="{D5FF7E6E-EB3B-48D9-AF2E-D38725E09558}">
      <dgm:prSet custT="1"/>
      <dgm:spPr/>
      <dgm:t>
        <a:bodyPr/>
        <a:lstStyle/>
        <a:p>
          <a:r>
            <a:rPr lang="en-US" sz="1500" dirty="0">
              <a:effectLst>
                <a:outerShdw blurRad="38100" dist="38100" dir="2700000" algn="tl">
                  <a:srgbClr val="000000">
                    <a:alpha val="43137"/>
                  </a:srgbClr>
                </a:outerShdw>
              </a:effectLst>
            </a:rPr>
            <a:t>Registers of providers, products and evaluation results are maintained.</a:t>
          </a:r>
        </a:p>
      </dgm:t>
    </dgm:pt>
    <dgm:pt modelId="{3B16A26C-2D4B-4F33-A232-D2921DD73043}" type="parTrans" cxnId="{38593D0B-60E6-4401-BC92-607997555F74}">
      <dgm:prSet/>
      <dgm:spPr/>
      <dgm:t>
        <a:bodyPr/>
        <a:lstStyle/>
        <a:p>
          <a:endParaRPr lang="en-US">
            <a:effectLst>
              <a:outerShdw blurRad="38100" dist="38100" dir="2700000" algn="tl">
                <a:srgbClr val="000000">
                  <a:alpha val="43137"/>
                </a:srgbClr>
              </a:outerShdw>
            </a:effectLst>
          </a:endParaRPr>
        </a:p>
      </dgm:t>
    </dgm:pt>
    <dgm:pt modelId="{C6379301-FD89-46E5-8C45-9D393C6093F8}" type="sibTrans" cxnId="{38593D0B-60E6-4401-BC92-607997555F74}">
      <dgm:prSet/>
      <dgm:spPr/>
      <dgm:t>
        <a:bodyPr/>
        <a:lstStyle/>
        <a:p>
          <a:endParaRPr lang="en-US">
            <a:effectLst>
              <a:outerShdw blurRad="38100" dist="38100" dir="2700000" algn="tl">
                <a:srgbClr val="000000">
                  <a:alpha val="43137"/>
                </a:srgbClr>
              </a:outerShdw>
            </a:effectLst>
          </a:endParaRPr>
        </a:p>
      </dgm:t>
    </dgm:pt>
    <dgm:pt modelId="{C17FA7B5-6A38-4E8C-A0AE-05FC4A9E298F}" type="pres">
      <dgm:prSet presAssocID="{E70C83DB-8321-40AB-B6F2-CC2B15053931}" presName="CompostProcess" presStyleCnt="0">
        <dgm:presLayoutVars>
          <dgm:dir/>
          <dgm:resizeHandles val="exact"/>
        </dgm:presLayoutVars>
      </dgm:prSet>
      <dgm:spPr/>
    </dgm:pt>
    <dgm:pt modelId="{A0CF7561-41E8-4D0F-9E2B-867F1CBF806D}" type="pres">
      <dgm:prSet presAssocID="{E70C83DB-8321-40AB-B6F2-CC2B15053931}" presName="arrow" presStyleLbl="bgShp" presStyleIdx="0" presStyleCnt="1"/>
      <dgm:spPr/>
    </dgm:pt>
    <dgm:pt modelId="{8BB9417C-384F-4D72-8560-A5B08CCCB738}" type="pres">
      <dgm:prSet presAssocID="{E70C83DB-8321-40AB-B6F2-CC2B15053931}" presName="linearProcess" presStyleCnt="0"/>
      <dgm:spPr/>
    </dgm:pt>
    <dgm:pt modelId="{A3AEAEA5-3914-4281-9564-A97D3132C29A}" type="pres">
      <dgm:prSet presAssocID="{9E62D566-B5A3-4EBA-B1CE-8808C9E35C72}" presName="textNode" presStyleLbl="node1" presStyleIdx="0" presStyleCnt="5">
        <dgm:presLayoutVars>
          <dgm:bulletEnabled val="1"/>
        </dgm:presLayoutVars>
      </dgm:prSet>
      <dgm:spPr/>
    </dgm:pt>
    <dgm:pt modelId="{81F0989B-34C9-4FD9-941A-7E128E9F3289}" type="pres">
      <dgm:prSet presAssocID="{7D9351F9-1038-427B-8A0F-2C2DAFD39893}" presName="sibTrans" presStyleCnt="0"/>
      <dgm:spPr/>
    </dgm:pt>
    <dgm:pt modelId="{3870C691-A591-4590-9C99-1332F363E69E}" type="pres">
      <dgm:prSet presAssocID="{AA89D495-3BBE-4D54-A50A-C106F46F3972}" presName="textNode" presStyleLbl="node1" presStyleIdx="1" presStyleCnt="5">
        <dgm:presLayoutVars>
          <dgm:bulletEnabled val="1"/>
        </dgm:presLayoutVars>
      </dgm:prSet>
      <dgm:spPr/>
    </dgm:pt>
    <dgm:pt modelId="{F1A43913-9010-4907-AE0A-13784A0E5D25}" type="pres">
      <dgm:prSet presAssocID="{4DF45A6F-62AA-4A16-8AC4-DBAD7CD8A621}" presName="sibTrans" presStyleCnt="0"/>
      <dgm:spPr/>
    </dgm:pt>
    <dgm:pt modelId="{E656BF17-2434-4201-949B-D9CD5A0FC03C}" type="pres">
      <dgm:prSet presAssocID="{ECF87AA6-1E18-4E90-8A03-F357F163DFDC}" presName="textNode" presStyleLbl="node1" presStyleIdx="2" presStyleCnt="5">
        <dgm:presLayoutVars>
          <dgm:bulletEnabled val="1"/>
        </dgm:presLayoutVars>
      </dgm:prSet>
      <dgm:spPr/>
    </dgm:pt>
    <dgm:pt modelId="{C5E9DFE8-D9F0-46EF-AED4-EB910FA22DE0}" type="pres">
      <dgm:prSet presAssocID="{8A407721-41D4-42E2-822B-B1CC68E0B5ED}" presName="sibTrans" presStyleCnt="0"/>
      <dgm:spPr/>
    </dgm:pt>
    <dgm:pt modelId="{F1D21269-9500-4BBE-9284-781028F0C33B}" type="pres">
      <dgm:prSet presAssocID="{383A504E-AEE4-4A4C-9CD4-9B20636A0C06}" presName="textNode" presStyleLbl="node1" presStyleIdx="3" presStyleCnt="5">
        <dgm:presLayoutVars>
          <dgm:bulletEnabled val="1"/>
        </dgm:presLayoutVars>
      </dgm:prSet>
      <dgm:spPr/>
    </dgm:pt>
    <dgm:pt modelId="{509BD402-4E0C-478C-B3F2-C8FE761946C5}" type="pres">
      <dgm:prSet presAssocID="{6AAE4D7E-3036-4AF5-92F4-57F0C7ABDE4D}" presName="sibTrans" presStyleCnt="0"/>
      <dgm:spPr/>
    </dgm:pt>
    <dgm:pt modelId="{5CE920A1-0F22-4E7B-BE65-B2D81415BF0B}" type="pres">
      <dgm:prSet presAssocID="{D5FF7E6E-EB3B-48D9-AF2E-D38725E09558}" presName="textNode" presStyleLbl="node1" presStyleIdx="4" presStyleCnt="5">
        <dgm:presLayoutVars>
          <dgm:bulletEnabled val="1"/>
        </dgm:presLayoutVars>
      </dgm:prSet>
      <dgm:spPr/>
    </dgm:pt>
  </dgm:ptLst>
  <dgm:cxnLst>
    <dgm:cxn modelId="{38593D0B-60E6-4401-BC92-607997555F74}" srcId="{E70C83DB-8321-40AB-B6F2-CC2B15053931}" destId="{D5FF7E6E-EB3B-48D9-AF2E-D38725E09558}" srcOrd="4" destOrd="0" parTransId="{3B16A26C-2D4B-4F33-A232-D2921DD73043}" sibTransId="{C6379301-FD89-46E5-8C45-9D393C6093F8}"/>
    <dgm:cxn modelId="{E1622D18-6A98-4BA4-A619-E8683BDECE03}" type="presOf" srcId="{AA89D495-3BBE-4D54-A50A-C106F46F3972}" destId="{3870C691-A591-4590-9C99-1332F363E69E}" srcOrd="0" destOrd="0" presId="urn:microsoft.com/office/officeart/2005/8/layout/hProcess9"/>
    <dgm:cxn modelId="{5D01B925-9325-43AC-8CC2-50AAD8582F94}" srcId="{E70C83DB-8321-40AB-B6F2-CC2B15053931}" destId="{AA89D495-3BBE-4D54-A50A-C106F46F3972}" srcOrd="1" destOrd="0" parTransId="{D0F2B8C3-0DAC-48D4-9253-CF301223F324}" sibTransId="{4DF45A6F-62AA-4A16-8AC4-DBAD7CD8A621}"/>
    <dgm:cxn modelId="{F986E32D-BCDE-445B-A493-CC30B00D4C5D}" srcId="{E70C83DB-8321-40AB-B6F2-CC2B15053931}" destId="{ECF87AA6-1E18-4E90-8A03-F357F163DFDC}" srcOrd="2" destOrd="0" parTransId="{C3F08A77-5029-4479-A50B-8E81467B5766}" sibTransId="{8A407721-41D4-42E2-822B-B1CC68E0B5ED}"/>
    <dgm:cxn modelId="{EF4F4A2E-B38F-47B8-97D2-32CB65B00E9A}" type="presOf" srcId="{D5FF7E6E-EB3B-48D9-AF2E-D38725E09558}" destId="{5CE920A1-0F22-4E7B-BE65-B2D81415BF0B}" srcOrd="0" destOrd="0" presId="urn:microsoft.com/office/officeart/2005/8/layout/hProcess9"/>
    <dgm:cxn modelId="{1B30F636-DFF4-4AFB-9357-263F863BA6B1}" srcId="{E70C83DB-8321-40AB-B6F2-CC2B15053931}" destId="{9E62D566-B5A3-4EBA-B1CE-8808C9E35C72}" srcOrd="0" destOrd="0" parTransId="{743A30B9-F66C-4224-8069-FCEB853E1698}" sibTransId="{7D9351F9-1038-427B-8A0F-2C2DAFD39893}"/>
    <dgm:cxn modelId="{978F707A-39D5-47FE-9359-CA5A3A9284D2}" srcId="{E70C83DB-8321-40AB-B6F2-CC2B15053931}" destId="{383A504E-AEE4-4A4C-9CD4-9B20636A0C06}" srcOrd="3" destOrd="0" parTransId="{F37FCBCF-5E9A-4BA8-BF17-8486482C666C}" sibTransId="{6AAE4D7E-3036-4AF5-92F4-57F0C7ABDE4D}"/>
    <dgm:cxn modelId="{41FB5998-BFCE-494C-95BD-DFB05182BF96}" type="presOf" srcId="{ECF87AA6-1E18-4E90-8A03-F357F163DFDC}" destId="{E656BF17-2434-4201-949B-D9CD5A0FC03C}" srcOrd="0" destOrd="0" presId="urn:microsoft.com/office/officeart/2005/8/layout/hProcess9"/>
    <dgm:cxn modelId="{A0D108B6-F003-4E94-A9E3-FF91F8D60DA3}" type="presOf" srcId="{383A504E-AEE4-4A4C-9CD4-9B20636A0C06}" destId="{F1D21269-9500-4BBE-9284-781028F0C33B}" srcOrd="0" destOrd="0" presId="urn:microsoft.com/office/officeart/2005/8/layout/hProcess9"/>
    <dgm:cxn modelId="{17079FC6-E23E-4A47-A599-21FAFC23D63C}" type="presOf" srcId="{E70C83DB-8321-40AB-B6F2-CC2B15053931}" destId="{C17FA7B5-6A38-4E8C-A0AE-05FC4A9E298F}" srcOrd="0" destOrd="0" presId="urn:microsoft.com/office/officeart/2005/8/layout/hProcess9"/>
    <dgm:cxn modelId="{A1C435CA-A1BA-4594-8FFA-483AA69CBD4B}" type="presOf" srcId="{9E62D566-B5A3-4EBA-B1CE-8808C9E35C72}" destId="{A3AEAEA5-3914-4281-9564-A97D3132C29A}" srcOrd="0" destOrd="0" presId="urn:microsoft.com/office/officeart/2005/8/layout/hProcess9"/>
    <dgm:cxn modelId="{D5F9EDA9-2321-46A9-AD41-63A753AF4BEA}" type="presParOf" srcId="{C17FA7B5-6A38-4E8C-A0AE-05FC4A9E298F}" destId="{A0CF7561-41E8-4D0F-9E2B-867F1CBF806D}" srcOrd="0" destOrd="0" presId="urn:microsoft.com/office/officeart/2005/8/layout/hProcess9"/>
    <dgm:cxn modelId="{377292C9-0C62-4643-90B0-B3D5E63F1AE2}" type="presParOf" srcId="{C17FA7B5-6A38-4E8C-A0AE-05FC4A9E298F}" destId="{8BB9417C-384F-4D72-8560-A5B08CCCB738}" srcOrd="1" destOrd="0" presId="urn:microsoft.com/office/officeart/2005/8/layout/hProcess9"/>
    <dgm:cxn modelId="{881B5A7F-B39A-4F8A-9375-0B885AAB7ABE}" type="presParOf" srcId="{8BB9417C-384F-4D72-8560-A5B08CCCB738}" destId="{A3AEAEA5-3914-4281-9564-A97D3132C29A}" srcOrd="0" destOrd="0" presId="urn:microsoft.com/office/officeart/2005/8/layout/hProcess9"/>
    <dgm:cxn modelId="{748496B7-F863-4460-AA2D-2715783E57FB}" type="presParOf" srcId="{8BB9417C-384F-4D72-8560-A5B08CCCB738}" destId="{81F0989B-34C9-4FD9-941A-7E128E9F3289}" srcOrd="1" destOrd="0" presId="urn:microsoft.com/office/officeart/2005/8/layout/hProcess9"/>
    <dgm:cxn modelId="{E884C82A-0752-4129-B515-89BDC5329321}" type="presParOf" srcId="{8BB9417C-384F-4D72-8560-A5B08CCCB738}" destId="{3870C691-A591-4590-9C99-1332F363E69E}" srcOrd="2" destOrd="0" presId="urn:microsoft.com/office/officeart/2005/8/layout/hProcess9"/>
    <dgm:cxn modelId="{0B0F380C-10C6-4709-AF96-C94A990A040F}" type="presParOf" srcId="{8BB9417C-384F-4D72-8560-A5B08CCCB738}" destId="{F1A43913-9010-4907-AE0A-13784A0E5D25}" srcOrd="3" destOrd="0" presId="urn:microsoft.com/office/officeart/2005/8/layout/hProcess9"/>
    <dgm:cxn modelId="{9A972C5E-903F-4870-8662-98614DCF24C8}" type="presParOf" srcId="{8BB9417C-384F-4D72-8560-A5B08CCCB738}" destId="{E656BF17-2434-4201-949B-D9CD5A0FC03C}" srcOrd="4" destOrd="0" presId="urn:microsoft.com/office/officeart/2005/8/layout/hProcess9"/>
    <dgm:cxn modelId="{FECE8711-C05A-417D-BC18-D5B28B3599AA}" type="presParOf" srcId="{8BB9417C-384F-4D72-8560-A5B08CCCB738}" destId="{C5E9DFE8-D9F0-46EF-AED4-EB910FA22DE0}" srcOrd="5" destOrd="0" presId="urn:microsoft.com/office/officeart/2005/8/layout/hProcess9"/>
    <dgm:cxn modelId="{E8A51567-C403-4572-B1FF-6837FA13BF13}" type="presParOf" srcId="{8BB9417C-384F-4D72-8560-A5B08CCCB738}" destId="{F1D21269-9500-4BBE-9284-781028F0C33B}" srcOrd="6" destOrd="0" presId="urn:microsoft.com/office/officeart/2005/8/layout/hProcess9"/>
    <dgm:cxn modelId="{9EDBEC6A-2505-49B5-9A4D-27C98E4CDCA8}" type="presParOf" srcId="{8BB9417C-384F-4D72-8560-A5B08CCCB738}" destId="{509BD402-4E0C-478C-B3F2-C8FE761946C5}" srcOrd="7" destOrd="0" presId="urn:microsoft.com/office/officeart/2005/8/layout/hProcess9"/>
    <dgm:cxn modelId="{988A4184-7FE8-4830-BA52-3486A3AEA034}" type="presParOf" srcId="{8BB9417C-384F-4D72-8560-A5B08CCCB738}" destId="{5CE920A1-0F22-4E7B-BE65-B2D81415BF0B}" srcOrd="8"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CDFD2B76-1D3B-4836-9384-C262A6236D88}" type="doc">
      <dgm:prSet loTypeId="urn:microsoft.com/office/officeart/2005/8/layout/radial4" loCatId="relationship" qsTypeId="urn:microsoft.com/office/officeart/2005/8/quickstyle/3d1" qsCatId="3D" csTypeId="urn:microsoft.com/office/officeart/2005/8/colors/accent4_2" csCatId="accent4" phldr="1"/>
      <dgm:spPr/>
      <dgm:t>
        <a:bodyPr/>
        <a:lstStyle/>
        <a:p>
          <a:endParaRPr lang="en-US"/>
        </a:p>
      </dgm:t>
    </dgm:pt>
    <dgm:pt modelId="{544E3EF9-6F44-4299-815E-4EE3545BA47D}">
      <dgm:prSet phldrT="[Text]"/>
      <dgm:spPr>
        <a:solidFill>
          <a:schemeClr val="tx2"/>
        </a:solidFill>
      </dgm:spPr>
      <dgm:t>
        <a:bodyPr/>
        <a:lstStyle/>
        <a:p>
          <a:r>
            <a:rPr lang="en-US" dirty="0"/>
            <a:t>Evaluation Principles</a:t>
          </a:r>
        </a:p>
      </dgm:t>
    </dgm:pt>
    <dgm:pt modelId="{7F821CC4-EF97-4C8A-A4CB-2307822C0D81}" type="parTrans" cxnId="{5EB66AFB-3FE5-4EAF-AAEB-3BF28D7DFF89}">
      <dgm:prSet/>
      <dgm:spPr/>
      <dgm:t>
        <a:bodyPr/>
        <a:lstStyle/>
        <a:p>
          <a:endParaRPr lang="en-US"/>
        </a:p>
      </dgm:t>
    </dgm:pt>
    <dgm:pt modelId="{0694E6E2-09AC-4C2D-979B-2B9290FBEB05}" type="sibTrans" cxnId="{5EB66AFB-3FE5-4EAF-AAEB-3BF28D7DFF89}">
      <dgm:prSet/>
      <dgm:spPr/>
      <dgm:t>
        <a:bodyPr/>
        <a:lstStyle/>
        <a:p>
          <a:endParaRPr lang="en-US"/>
        </a:p>
      </dgm:t>
    </dgm:pt>
    <dgm:pt modelId="{63DD687B-5B7E-465D-84D8-2DF536747810}">
      <dgm:prSet phldrT="[Text]"/>
      <dgm:spPr/>
      <dgm:t>
        <a:bodyPr/>
        <a:lstStyle/>
        <a:p>
          <a:r>
            <a:rPr lang="en-US" dirty="0"/>
            <a:t>Fairness</a:t>
          </a:r>
        </a:p>
      </dgm:t>
    </dgm:pt>
    <dgm:pt modelId="{6FC0FD05-2711-4F43-888B-AA8697DC3343}" type="parTrans" cxnId="{7B5C40EF-CD03-4DFD-A780-60D2EE59187A}">
      <dgm:prSet/>
      <dgm:spPr/>
      <dgm:t>
        <a:bodyPr/>
        <a:lstStyle/>
        <a:p>
          <a:endParaRPr lang="en-US"/>
        </a:p>
      </dgm:t>
    </dgm:pt>
    <dgm:pt modelId="{CE0AEAD0-E83A-46AE-A7BD-8F8C27320E22}" type="sibTrans" cxnId="{7B5C40EF-CD03-4DFD-A780-60D2EE59187A}">
      <dgm:prSet/>
      <dgm:spPr/>
      <dgm:t>
        <a:bodyPr/>
        <a:lstStyle/>
        <a:p>
          <a:endParaRPr lang="en-US"/>
        </a:p>
      </dgm:t>
    </dgm:pt>
    <dgm:pt modelId="{6C6406DB-FD28-4A11-92AC-A8B60E11C26B}">
      <dgm:prSet phldrT="[Text]"/>
      <dgm:spPr/>
      <dgm:t>
        <a:bodyPr/>
        <a:lstStyle/>
        <a:p>
          <a:r>
            <a:rPr lang="en-US" dirty="0"/>
            <a:t>Objectivity</a:t>
          </a:r>
        </a:p>
      </dgm:t>
    </dgm:pt>
    <dgm:pt modelId="{2F6FE6B6-441F-451E-ABFE-B98DC23DEAE4}" type="parTrans" cxnId="{2DD86B1E-F6F5-493B-90D5-6D27ADC3512B}">
      <dgm:prSet/>
      <dgm:spPr/>
      <dgm:t>
        <a:bodyPr/>
        <a:lstStyle/>
        <a:p>
          <a:endParaRPr lang="en-US"/>
        </a:p>
      </dgm:t>
    </dgm:pt>
    <dgm:pt modelId="{7A5A9A32-5AEF-4346-92F5-2DA96DF8684A}" type="sibTrans" cxnId="{2DD86B1E-F6F5-493B-90D5-6D27ADC3512B}">
      <dgm:prSet/>
      <dgm:spPr/>
      <dgm:t>
        <a:bodyPr/>
        <a:lstStyle/>
        <a:p>
          <a:endParaRPr lang="en-US"/>
        </a:p>
      </dgm:t>
    </dgm:pt>
    <dgm:pt modelId="{BEC3DB42-77D4-47DD-A012-DA5EE6D8B78C}">
      <dgm:prSet phldrT="[Text]"/>
      <dgm:spPr/>
      <dgm:t>
        <a:bodyPr/>
        <a:lstStyle/>
        <a:p>
          <a:r>
            <a:rPr lang="en-US" dirty="0"/>
            <a:t>Completeness</a:t>
          </a:r>
        </a:p>
      </dgm:t>
    </dgm:pt>
    <dgm:pt modelId="{963B0310-7D4B-4158-8B67-BAEEF7E3B70D}" type="parTrans" cxnId="{3D615BBE-A244-482B-B398-782030FF0CBC}">
      <dgm:prSet/>
      <dgm:spPr/>
      <dgm:t>
        <a:bodyPr/>
        <a:lstStyle/>
        <a:p>
          <a:endParaRPr lang="en-US"/>
        </a:p>
      </dgm:t>
    </dgm:pt>
    <dgm:pt modelId="{8F923194-9A51-4C0E-9B1F-664C799903FA}" type="sibTrans" cxnId="{3D615BBE-A244-482B-B398-782030FF0CBC}">
      <dgm:prSet/>
      <dgm:spPr/>
      <dgm:t>
        <a:bodyPr/>
        <a:lstStyle/>
        <a:p>
          <a:endParaRPr lang="en-US"/>
        </a:p>
      </dgm:t>
    </dgm:pt>
    <dgm:pt modelId="{05F47452-02A8-4DAE-A974-6920E1351DBB}">
      <dgm:prSet/>
      <dgm:spPr/>
      <dgm:t>
        <a:bodyPr/>
        <a:lstStyle/>
        <a:p>
          <a:r>
            <a:rPr lang="en-US" dirty="0"/>
            <a:t>Validity</a:t>
          </a:r>
        </a:p>
      </dgm:t>
    </dgm:pt>
    <dgm:pt modelId="{438BB7DA-BEB6-4685-A5AD-A244DADD87A4}" type="parTrans" cxnId="{9F982450-B39E-4923-9519-E9C37940B0C6}">
      <dgm:prSet/>
      <dgm:spPr/>
      <dgm:t>
        <a:bodyPr/>
        <a:lstStyle/>
        <a:p>
          <a:endParaRPr lang="en-US"/>
        </a:p>
      </dgm:t>
    </dgm:pt>
    <dgm:pt modelId="{4DA1A24E-FB91-49BE-B207-E5DEEC990F55}" type="sibTrans" cxnId="{9F982450-B39E-4923-9519-E9C37940B0C6}">
      <dgm:prSet/>
      <dgm:spPr/>
      <dgm:t>
        <a:bodyPr/>
        <a:lstStyle/>
        <a:p>
          <a:endParaRPr lang="en-US"/>
        </a:p>
      </dgm:t>
    </dgm:pt>
    <dgm:pt modelId="{28F63EBC-738D-48EB-8BAF-D1B6F0F5D941}">
      <dgm:prSet/>
      <dgm:spPr/>
      <dgm:t>
        <a:bodyPr/>
        <a:lstStyle/>
        <a:p>
          <a:r>
            <a:rPr lang="en-ZA" dirty="0"/>
            <a:t>Reliability</a:t>
          </a:r>
        </a:p>
      </dgm:t>
    </dgm:pt>
    <dgm:pt modelId="{D5CDFFB6-7560-482C-B245-B458C329ED89}" type="parTrans" cxnId="{13B6A5FC-3C09-4D31-BAF2-BF8B3B376975}">
      <dgm:prSet/>
      <dgm:spPr/>
      <dgm:t>
        <a:bodyPr/>
        <a:lstStyle/>
        <a:p>
          <a:endParaRPr lang="en-ZA"/>
        </a:p>
      </dgm:t>
    </dgm:pt>
    <dgm:pt modelId="{188689EC-24DF-4570-B685-BD7BAA4D4C37}" type="sibTrans" cxnId="{13B6A5FC-3C09-4D31-BAF2-BF8B3B376975}">
      <dgm:prSet/>
      <dgm:spPr/>
      <dgm:t>
        <a:bodyPr/>
        <a:lstStyle/>
        <a:p>
          <a:endParaRPr lang="en-ZA"/>
        </a:p>
      </dgm:t>
    </dgm:pt>
    <dgm:pt modelId="{0CD16984-0D68-4272-A0BC-B9C8658684ED}">
      <dgm:prSet/>
      <dgm:spPr/>
      <dgm:t>
        <a:bodyPr/>
        <a:lstStyle/>
        <a:p>
          <a:r>
            <a:rPr lang="en-ZA" dirty="0"/>
            <a:t>Openness</a:t>
          </a:r>
        </a:p>
      </dgm:t>
    </dgm:pt>
    <dgm:pt modelId="{67B0252D-3897-4575-ADB4-F1589922B1DE}" type="parTrans" cxnId="{C1E46714-0957-47B2-8691-16060F3DF99A}">
      <dgm:prSet/>
      <dgm:spPr/>
      <dgm:t>
        <a:bodyPr/>
        <a:lstStyle/>
        <a:p>
          <a:endParaRPr lang="en-ZA"/>
        </a:p>
      </dgm:t>
    </dgm:pt>
    <dgm:pt modelId="{B1CF28AF-B27D-41BE-9D53-92F09BF30532}" type="sibTrans" cxnId="{C1E46714-0957-47B2-8691-16060F3DF99A}">
      <dgm:prSet/>
      <dgm:spPr/>
      <dgm:t>
        <a:bodyPr/>
        <a:lstStyle/>
        <a:p>
          <a:endParaRPr lang="en-ZA"/>
        </a:p>
      </dgm:t>
    </dgm:pt>
    <dgm:pt modelId="{75CBCBA7-3FC4-4D83-849F-02FFCDE0233D}" type="pres">
      <dgm:prSet presAssocID="{CDFD2B76-1D3B-4836-9384-C262A6236D88}" presName="cycle" presStyleCnt="0">
        <dgm:presLayoutVars>
          <dgm:chMax val="1"/>
          <dgm:dir/>
          <dgm:animLvl val="ctr"/>
          <dgm:resizeHandles val="exact"/>
        </dgm:presLayoutVars>
      </dgm:prSet>
      <dgm:spPr/>
    </dgm:pt>
    <dgm:pt modelId="{BFD4AEB9-B3BC-4B51-AE68-0F932D6D1E8E}" type="pres">
      <dgm:prSet presAssocID="{544E3EF9-6F44-4299-815E-4EE3545BA47D}" presName="centerShape" presStyleLbl="node0" presStyleIdx="0" presStyleCnt="1"/>
      <dgm:spPr/>
    </dgm:pt>
    <dgm:pt modelId="{51496526-B0B7-44D6-8860-232363B20892}" type="pres">
      <dgm:prSet presAssocID="{6FC0FD05-2711-4F43-888B-AA8697DC3343}" presName="parTrans" presStyleLbl="bgSibTrans2D1" presStyleIdx="0" presStyleCnt="6"/>
      <dgm:spPr/>
    </dgm:pt>
    <dgm:pt modelId="{4638B53F-2AB6-45D3-A00D-FF83CCA64E42}" type="pres">
      <dgm:prSet presAssocID="{63DD687B-5B7E-465D-84D8-2DF536747810}" presName="node" presStyleLbl="node1" presStyleIdx="0" presStyleCnt="6">
        <dgm:presLayoutVars>
          <dgm:bulletEnabled val="1"/>
        </dgm:presLayoutVars>
      </dgm:prSet>
      <dgm:spPr/>
    </dgm:pt>
    <dgm:pt modelId="{319902AF-D4B7-4F5C-9579-C0DD2F6505FC}" type="pres">
      <dgm:prSet presAssocID="{2F6FE6B6-441F-451E-ABFE-B98DC23DEAE4}" presName="parTrans" presStyleLbl="bgSibTrans2D1" presStyleIdx="1" presStyleCnt="6"/>
      <dgm:spPr/>
    </dgm:pt>
    <dgm:pt modelId="{52E84247-4712-486E-BB6D-8421BA7D54D3}" type="pres">
      <dgm:prSet presAssocID="{6C6406DB-FD28-4A11-92AC-A8B60E11C26B}" presName="node" presStyleLbl="node1" presStyleIdx="1" presStyleCnt="6">
        <dgm:presLayoutVars>
          <dgm:bulletEnabled val="1"/>
        </dgm:presLayoutVars>
      </dgm:prSet>
      <dgm:spPr/>
    </dgm:pt>
    <dgm:pt modelId="{DAC4F323-7A6C-473C-B921-2CC8602E17FD}" type="pres">
      <dgm:prSet presAssocID="{963B0310-7D4B-4158-8B67-BAEEF7E3B70D}" presName="parTrans" presStyleLbl="bgSibTrans2D1" presStyleIdx="2" presStyleCnt="6"/>
      <dgm:spPr/>
    </dgm:pt>
    <dgm:pt modelId="{F68248A9-35B2-426A-9F69-891B23CE8178}" type="pres">
      <dgm:prSet presAssocID="{BEC3DB42-77D4-47DD-A012-DA5EE6D8B78C}" presName="node" presStyleLbl="node1" presStyleIdx="2" presStyleCnt="6">
        <dgm:presLayoutVars>
          <dgm:bulletEnabled val="1"/>
        </dgm:presLayoutVars>
      </dgm:prSet>
      <dgm:spPr/>
    </dgm:pt>
    <dgm:pt modelId="{CCBB6604-0447-489F-ACF0-BD53249C3AB5}" type="pres">
      <dgm:prSet presAssocID="{438BB7DA-BEB6-4685-A5AD-A244DADD87A4}" presName="parTrans" presStyleLbl="bgSibTrans2D1" presStyleIdx="3" presStyleCnt="6"/>
      <dgm:spPr/>
    </dgm:pt>
    <dgm:pt modelId="{AEB9A1E0-B2B1-49BB-AD1E-DA667863ED7E}" type="pres">
      <dgm:prSet presAssocID="{05F47452-02A8-4DAE-A974-6920E1351DBB}" presName="node" presStyleLbl="node1" presStyleIdx="3" presStyleCnt="6">
        <dgm:presLayoutVars>
          <dgm:bulletEnabled val="1"/>
        </dgm:presLayoutVars>
      </dgm:prSet>
      <dgm:spPr/>
    </dgm:pt>
    <dgm:pt modelId="{72CB2F0C-D84E-4E7C-8D17-A9F2F8069B07}" type="pres">
      <dgm:prSet presAssocID="{D5CDFFB6-7560-482C-B245-B458C329ED89}" presName="parTrans" presStyleLbl="bgSibTrans2D1" presStyleIdx="4" presStyleCnt="6"/>
      <dgm:spPr/>
    </dgm:pt>
    <dgm:pt modelId="{9352D29A-B17B-4BAB-8E60-A325948DBB04}" type="pres">
      <dgm:prSet presAssocID="{28F63EBC-738D-48EB-8BAF-D1B6F0F5D941}" presName="node" presStyleLbl="node1" presStyleIdx="4" presStyleCnt="6">
        <dgm:presLayoutVars>
          <dgm:bulletEnabled val="1"/>
        </dgm:presLayoutVars>
      </dgm:prSet>
      <dgm:spPr/>
    </dgm:pt>
    <dgm:pt modelId="{2B5EAAE6-1296-4941-BC84-E1AAD829C104}" type="pres">
      <dgm:prSet presAssocID="{67B0252D-3897-4575-ADB4-F1589922B1DE}" presName="parTrans" presStyleLbl="bgSibTrans2D1" presStyleIdx="5" presStyleCnt="6"/>
      <dgm:spPr/>
    </dgm:pt>
    <dgm:pt modelId="{35037D23-0986-443E-B8C5-E1CE11729901}" type="pres">
      <dgm:prSet presAssocID="{0CD16984-0D68-4272-A0BC-B9C8658684ED}" presName="node" presStyleLbl="node1" presStyleIdx="5" presStyleCnt="6">
        <dgm:presLayoutVars>
          <dgm:bulletEnabled val="1"/>
        </dgm:presLayoutVars>
      </dgm:prSet>
      <dgm:spPr/>
    </dgm:pt>
  </dgm:ptLst>
  <dgm:cxnLst>
    <dgm:cxn modelId="{BCABC606-34C2-45C2-B526-FC6102CB79D9}" type="presOf" srcId="{6C6406DB-FD28-4A11-92AC-A8B60E11C26B}" destId="{52E84247-4712-486E-BB6D-8421BA7D54D3}" srcOrd="0" destOrd="0" presId="urn:microsoft.com/office/officeart/2005/8/layout/radial4"/>
    <dgm:cxn modelId="{E6A17D11-6C5C-4F3A-B6A9-BD79B5CA937D}" type="presOf" srcId="{BEC3DB42-77D4-47DD-A012-DA5EE6D8B78C}" destId="{F68248A9-35B2-426A-9F69-891B23CE8178}" srcOrd="0" destOrd="0" presId="urn:microsoft.com/office/officeart/2005/8/layout/radial4"/>
    <dgm:cxn modelId="{C1E46714-0957-47B2-8691-16060F3DF99A}" srcId="{544E3EF9-6F44-4299-815E-4EE3545BA47D}" destId="{0CD16984-0D68-4272-A0BC-B9C8658684ED}" srcOrd="5" destOrd="0" parTransId="{67B0252D-3897-4575-ADB4-F1589922B1DE}" sibTransId="{B1CF28AF-B27D-41BE-9D53-92F09BF30532}"/>
    <dgm:cxn modelId="{83A21B19-38AA-43E6-A294-CA6A7397F47B}" type="presOf" srcId="{544E3EF9-6F44-4299-815E-4EE3545BA47D}" destId="{BFD4AEB9-B3BC-4B51-AE68-0F932D6D1E8E}" srcOrd="0" destOrd="0" presId="urn:microsoft.com/office/officeart/2005/8/layout/radial4"/>
    <dgm:cxn modelId="{2DD86B1E-F6F5-493B-90D5-6D27ADC3512B}" srcId="{544E3EF9-6F44-4299-815E-4EE3545BA47D}" destId="{6C6406DB-FD28-4A11-92AC-A8B60E11C26B}" srcOrd="1" destOrd="0" parTransId="{2F6FE6B6-441F-451E-ABFE-B98DC23DEAE4}" sibTransId="{7A5A9A32-5AEF-4346-92F5-2DA96DF8684A}"/>
    <dgm:cxn modelId="{A807FA48-1794-4E4A-A920-A38E4FC478BF}" type="presOf" srcId="{D5CDFFB6-7560-482C-B245-B458C329ED89}" destId="{72CB2F0C-D84E-4E7C-8D17-A9F2F8069B07}" srcOrd="0" destOrd="0" presId="urn:microsoft.com/office/officeart/2005/8/layout/radial4"/>
    <dgm:cxn modelId="{9F982450-B39E-4923-9519-E9C37940B0C6}" srcId="{544E3EF9-6F44-4299-815E-4EE3545BA47D}" destId="{05F47452-02A8-4DAE-A974-6920E1351DBB}" srcOrd="3" destOrd="0" parTransId="{438BB7DA-BEB6-4685-A5AD-A244DADD87A4}" sibTransId="{4DA1A24E-FB91-49BE-B207-E5DEEC990F55}"/>
    <dgm:cxn modelId="{42C2E473-0408-44AA-8017-D5D2C591D20E}" type="presOf" srcId="{2F6FE6B6-441F-451E-ABFE-B98DC23DEAE4}" destId="{319902AF-D4B7-4F5C-9579-C0DD2F6505FC}" srcOrd="0" destOrd="0" presId="urn:microsoft.com/office/officeart/2005/8/layout/radial4"/>
    <dgm:cxn modelId="{3060715A-D76F-4416-AE2B-561FE187E732}" type="presOf" srcId="{28F63EBC-738D-48EB-8BAF-D1B6F0F5D941}" destId="{9352D29A-B17B-4BAB-8E60-A325948DBB04}" srcOrd="0" destOrd="0" presId="urn:microsoft.com/office/officeart/2005/8/layout/radial4"/>
    <dgm:cxn modelId="{023BF886-2A24-424B-A83B-D6DD95A459BD}" type="presOf" srcId="{963B0310-7D4B-4158-8B67-BAEEF7E3B70D}" destId="{DAC4F323-7A6C-473C-B921-2CC8602E17FD}" srcOrd="0" destOrd="0" presId="urn:microsoft.com/office/officeart/2005/8/layout/radial4"/>
    <dgm:cxn modelId="{B9F2D099-C426-4504-B8D9-CB31044B882C}" type="presOf" srcId="{63DD687B-5B7E-465D-84D8-2DF536747810}" destId="{4638B53F-2AB6-45D3-A00D-FF83CCA64E42}" srcOrd="0" destOrd="0" presId="urn:microsoft.com/office/officeart/2005/8/layout/radial4"/>
    <dgm:cxn modelId="{AC13BEAD-6215-42FA-9475-ADF843F5F519}" type="presOf" srcId="{05F47452-02A8-4DAE-A974-6920E1351DBB}" destId="{AEB9A1E0-B2B1-49BB-AD1E-DA667863ED7E}" srcOrd="0" destOrd="0" presId="urn:microsoft.com/office/officeart/2005/8/layout/radial4"/>
    <dgm:cxn modelId="{636968B6-0994-45CC-B5E4-331BBF7545C5}" type="presOf" srcId="{67B0252D-3897-4575-ADB4-F1589922B1DE}" destId="{2B5EAAE6-1296-4941-BC84-E1AAD829C104}" srcOrd="0" destOrd="0" presId="urn:microsoft.com/office/officeart/2005/8/layout/radial4"/>
    <dgm:cxn modelId="{3D615BBE-A244-482B-B398-782030FF0CBC}" srcId="{544E3EF9-6F44-4299-815E-4EE3545BA47D}" destId="{BEC3DB42-77D4-47DD-A012-DA5EE6D8B78C}" srcOrd="2" destOrd="0" parTransId="{963B0310-7D4B-4158-8B67-BAEEF7E3B70D}" sibTransId="{8F923194-9A51-4C0E-9B1F-664C799903FA}"/>
    <dgm:cxn modelId="{B04354D7-FEFE-4E96-8C2A-EA858B5F86D1}" type="presOf" srcId="{0CD16984-0D68-4272-A0BC-B9C8658684ED}" destId="{35037D23-0986-443E-B8C5-E1CE11729901}" srcOrd="0" destOrd="0" presId="urn:microsoft.com/office/officeart/2005/8/layout/radial4"/>
    <dgm:cxn modelId="{701D93D9-DD05-45D2-BF5E-622E70C1CD53}" type="presOf" srcId="{438BB7DA-BEB6-4685-A5AD-A244DADD87A4}" destId="{CCBB6604-0447-489F-ACF0-BD53249C3AB5}" srcOrd="0" destOrd="0" presId="urn:microsoft.com/office/officeart/2005/8/layout/radial4"/>
    <dgm:cxn modelId="{77F542E8-4692-4103-864A-6C3E43BAB557}" type="presOf" srcId="{6FC0FD05-2711-4F43-888B-AA8697DC3343}" destId="{51496526-B0B7-44D6-8860-232363B20892}" srcOrd="0" destOrd="0" presId="urn:microsoft.com/office/officeart/2005/8/layout/radial4"/>
    <dgm:cxn modelId="{7B5C40EF-CD03-4DFD-A780-60D2EE59187A}" srcId="{544E3EF9-6F44-4299-815E-4EE3545BA47D}" destId="{63DD687B-5B7E-465D-84D8-2DF536747810}" srcOrd="0" destOrd="0" parTransId="{6FC0FD05-2711-4F43-888B-AA8697DC3343}" sibTransId="{CE0AEAD0-E83A-46AE-A7BD-8F8C27320E22}"/>
    <dgm:cxn modelId="{5EB66AFB-3FE5-4EAF-AAEB-3BF28D7DFF89}" srcId="{CDFD2B76-1D3B-4836-9384-C262A6236D88}" destId="{544E3EF9-6F44-4299-815E-4EE3545BA47D}" srcOrd="0" destOrd="0" parTransId="{7F821CC4-EF97-4C8A-A4CB-2307822C0D81}" sibTransId="{0694E6E2-09AC-4C2D-979B-2B9290FBEB05}"/>
    <dgm:cxn modelId="{F3CFF1FB-728B-498C-8633-8D87174F8554}" type="presOf" srcId="{CDFD2B76-1D3B-4836-9384-C262A6236D88}" destId="{75CBCBA7-3FC4-4D83-849F-02FFCDE0233D}" srcOrd="0" destOrd="0" presId="urn:microsoft.com/office/officeart/2005/8/layout/radial4"/>
    <dgm:cxn modelId="{13B6A5FC-3C09-4D31-BAF2-BF8B3B376975}" srcId="{544E3EF9-6F44-4299-815E-4EE3545BA47D}" destId="{28F63EBC-738D-48EB-8BAF-D1B6F0F5D941}" srcOrd="4" destOrd="0" parTransId="{D5CDFFB6-7560-482C-B245-B458C329ED89}" sibTransId="{188689EC-24DF-4570-B685-BD7BAA4D4C37}"/>
    <dgm:cxn modelId="{87E05908-0F1F-4D74-B384-87D95C427682}" type="presParOf" srcId="{75CBCBA7-3FC4-4D83-849F-02FFCDE0233D}" destId="{BFD4AEB9-B3BC-4B51-AE68-0F932D6D1E8E}" srcOrd="0" destOrd="0" presId="urn:microsoft.com/office/officeart/2005/8/layout/radial4"/>
    <dgm:cxn modelId="{4F2FCABA-8F61-41FA-A8D1-193DD5B9BCA0}" type="presParOf" srcId="{75CBCBA7-3FC4-4D83-849F-02FFCDE0233D}" destId="{51496526-B0B7-44D6-8860-232363B20892}" srcOrd="1" destOrd="0" presId="urn:microsoft.com/office/officeart/2005/8/layout/radial4"/>
    <dgm:cxn modelId="{E49113E3-2BDE-45A4-9877-479E471FF5BD}" type="presParOf" srcId="{75CBCBA7-3FC4-4D83-849F-02FFCDE0233D}" destId="{4638B53F-2AB6-45D3-A00D-FF83CCA64E42}" srcOrd="2" destOrd="0" presId="urn:microsoft.com/office/officeart/2005/8/layout/radial4"/>
    <dgm:cxn modelId="{BC1963EE-EBB8-4B4F-BF3E-4DCB681B5812}" type="presParOf" srcId="{75CBCBA7-3FC4-4D83-849F-02FFCDE0233D}" destId="{319902AF-D4B7-4F5C-9579-C0DD2F6505FC}" srcOrd="3" destOrd="0" presId="urn:microsoft.com/office/officeart/2005/8/layout/radial4"/>
    <dgm:cxn modelId="{2838CC2A-3AB0-488E-9F7D-224ED5EFED96}" type="presParOf" srcId="{75CBCBA7-3FC4-4D83-849F-02FFCDE0233D}" destId="{52E84247-4712-486E-BB6D-8421BA7D54D3}" srcOrd="4" destOrd="0" presId="urn:microsoft.com/office/officeart/2005/8/layout/radial4"/>
    <dgm:cxn modelId="{DFE5182A-1C36-4032-B912-C2224DD24D03}" type="presParOf" srcId="{75CBCBA7-3FC4-4D83-849F-02FFCDE0233D}" destId="{DAC4F323-7A6C-473C-B921-2CC8602E17FD}" srcOrd="5" destOrd="0" presId="urn:microsoft.com/office/officeart/2005/8/layout/radial4"/>
    <dgm:cxn modelId="{A4F2B3F8-8435-438E-B71A-1FF6555CAA55}" type="presParOf" srcId="{75CBCBA7-3FC4-4D83-849F-02FFCDE0233D}" destId="{F68248A9-35B2-426A-9F69-891B23CE8178}" srcOrd="6" destOrd="0" presId="urn:microsoft.com/office/officeart/2005/8/layout/radial4"/>
    <dgm:cxn modelId="{A1D62D69-4124-4415-A2F6-D548BBBBE7E8}" type="presParOf" srcId="{75CBCBA7-3FC4-4D83-849F-02FFCDE0233D}" destId="{CCBB6604-0447-489F-ACF0-BD53249C3AB5}" srcOrd="7" destOrd="0" presId="urn:microsoft.com/office/officeart/2005/8/layout/radial4"/>
    <dgm:cxn modelId="{3C87CD98-C9EA-4B16-92EB-E20CCD854FF6}" type="presParOf" srcId="{75CBCBA7-3FC4-4D83-849F-02FFCDE0233D}" destId="{AEB9A1E0-B2B1-49BB-AD1E-DA667863ED7E}" srcOrd="8" destOrd="0" presId="urn:microsoft.com/office/officeart/2005/8/layout/radial4"/>
    <dgm:cxn modelId="{BC0C6843-D9F1-4B7D-9D2A-580C6F93C68B}" type="presParOf" srcId="{75CBCBA7-3FC4-4D83-849F-02FFCDE0233D}" destId="{72CB2F0C-D84E-4E7C-8D17-A9F2F8069B07}" srcOrd="9" destOrd="0" presId="urn:microsoft.com/office/officeart/2005/8/layout/radial4"/>
    <dgm:cxn modelId="{751CB5D5-6982-4988-B3B6-E18B5C92305D}" type="presParOf" srcId="{75CBCBA7-3FC4-4D83-849F-02FFCDE0233D}" destId="{9352D29A-B17B-4BAB-8E60-A325948DBB04}" srcOrd="10" destOrd="0" presId="urn:microsoft.com/office/officeart/2005/8/layout/radial4"/>
    <dgm:cxn modelId="{2CAEF7AD-499A-4F81-9D14-9648F87783C3}" type="presParOf" srcId="{75CBCBA7-3FC4-4D83-849F-02FFCDE0233D}" destId="{2B5EAAE6-1296-4941-BC84-E1AAD829C104}" srcOrd="11" destOrd="0" presId="urn:microsoft.com/office/officeart/2005/8/layout/radial4"/>
    <dgm:cxn modelId="{5C676AB0-1EB9-4269-96AA-26E31C4FF84C}" type="presParOf" srcId="{75CBCBA7-3FC4-4D83-849F-02FFCDE0233D}" destId="{35037D23-0986-443E-B8C5-E1CE11729901}" srcOrd="12"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CCE95219-B18B-4C33-8D3B-357433AEA615}" type="doc">
      <dgm:prSet loTypeId="urn:microsoft.com/office/officeart/2005/8/layout/vProcess5" loCatId="process" qsTypeId="urn:microsoft.com/office/officeart/2005/8/quickstyle/3d1" qsCatId="3D" csTypeId="urn:microsoft.com/office/officeart/2005/8/colors/accent4_2" csCatId="accent4" phldr="1"/>
      <dgm:spPr/>
      <dgm:t>
        <a:bodyPr/>
        <a:lstStyle/>
        <a:p>
          <a:endParaRPr lang="en-US"/>
        </a:p>
      </dgm:t>
    </dgm:pt>
    <dgm:pt modelId="{3EF1AD47-1A2F-4CB9-B269-7A8E3AB3FCA5}">
      <dgm:prSet phldrT="[Text]"/>
      <dgm:spPr/>
      <dgm:t>
        <a:bodyPr/>
        <a:lstStyle/>
        <a:p>
          <a:r>
            <a:rPr lang="en-US" dirty="0"/>
            <a:t>Establish organisational learning needs and potential solutions</a:t>
          </a:r>
        </a:p>
      </dgm:t>
    </dgm:pt>
    <dgm:pt modelId="{90FBDEAC-925F-4B4A-BFE0-AA2C0B27E9A2}" type="parTrans" cxnId="{125D8AF5-D463-454E-8DF2-AF7405FCD184}">
      <dgm:prSet/>
      <dgm:spPr/>
      <dgm:t>
        <a:bodyPr/>
        <a:lstStyle/>
        <a:p>
          <a:endParaRPr lang="en-US"/>
        </a:p>
      </dgm:t>
    </dgm:pt>
    <dgm:pt modelId="{EA626433-31C5-44DB-B100-42880249F4BD}" type="sibTrans" cxnId="{125D8AF5-D463-454E-8DF2-AF7405FCD184}">
      <dgm:prSet/>
      <dgm:spPr/>
      <dgm:t>
        <a:bodyPr/>
        <a:lstStyle/>
        <a:p>
          <a:endParaRPr lang="en-US"/>
        </a:p>
      </dgm:t>
    </dgm:pt>
    <dgm:pt modelId="{594C12CA-86CD-41AF-B902-8A3FCE1D931E}">
      <dgm:prSet phldrT="[Text]"/>
      <dgm:spPr/>
      <dgm:t>
        <a:bodyPr/>
        <a:lstStyle/>
        <a:p>
          <a:r>
            <a:rPr lang="en-US"/>
            <a:t>Plan and organise the evaluation</a:t>
          </a:r>
        </a:p>
      </dgm:t>
    </dgm:pt>
    <dgm:pt modelId="{6E7B3F83-DEFF-491C-9E37-24CAFADEC461}" type="parTrans" cxnId="{7FDBD14B-9BF4-41BB-B485-A4F1AAF40948}">
      <dgm:prSet/>
      <dgm:spPr/>
      <dgm:t>
        <a:bodyPr/>
        <a:lstStyle/>
        <a:p>
          <a:endParaRPr lang="en-US"/>
        </a:p>
      </dgm:t>
    </dgm:pt>
    <dgm:pt modelId="{02723D3D-E8BA-4245-95D9-8F9290602C11}" type="sibTrans" cxnId="{7FDBD14B-9BF4-41BB-B485-A4F1AAF40948}">
      <dgm:prSet/>
      <dgm:spPr/>
      <dgm:t>
        <a:bodyPr/>
        <a:lstStyle/>
        <a:p>
          <a:endParaRPr lang="en-US"/>
        </a:p>
      </dgm:t>
    </dgm:pt>
    <dgm:pt modelId="{68AF30CB-66DD-4D96-8E92-2A15B4106929}">
      <dgm:prSet phldrT="[Text]"/>
      <dgm:spPr/>
      <dgm:t>
        <a:bodyPr/>
        <a:lstStyle/>
        <a:p>
          <a:r>
            <a:rPr lang="en-US" dirty="0"/>
            <a:t>Evaluate providers, products and services</a:t>
          </a:r>
        </a:p>
      </dgm:t>
    </dgm:pt>
    <dgm:pt modelId="{D92C5F5B-47F7-4842-BAD7-5BB8AAFD181F}" type="parTrans" cxnId="{53377C54-9EFD-464D-AB8B-331097D9B2C0}">
      <dgm:prSet/>
      <dgm:spPr/>
      <dgm:t>
        <a:bodyPr/>
        <a:lstStyle/>
        <a:p>
          <a:endParaRPr lang="en-US"/>
        </a:p>
      </dgm:t>
    </dgm:pt>
    <dgm:pt modelId="{53B251D0-9A56-4301-89E7-2E8E99B3C62F}" type="sibTrans" cxnId="{53377C54-9EFD-464D-AB8B-331097D9B2C0}">
      <dgm:prSet/>
      <dgm:spPr/>
      <dgm:t>
        <a:bodyPr/>
        <a:lstStyle/>
        <a:p>
          <a:endParaRPr lang="en-US"/>
        </a:p>
      </dgm:t>
    </dgm:pt>
    <dgm:pt modelId="{85500E53-89CA-484D-8B15-048CE56E4ECC}">
      <dgm:prSet/>
      <dgm:spPr>
        <a:solidFill>
          <a:schemeClr val="tx1"/>
        </a:solidFill>
      </dgm:spPr>
      <dgm:t>
        <a:bodyPr/>
        <a:lstStyle/>
        <a:p>
          <a:r>
            <a:rPr lang="en-US" dirty="0"/>
            <a:t>Promote providers, products and services to the organisation</a:t>
          </a:r>
        </a:p>
      </dgm:t>
    </dgm:pt>
    <dgm:pt modelId="{D2B663DA-114F-403B-99A3-CA7DDC63BC44}" type="parTrans" cxnId="{A22E68E4-1212-4180-B4E7-A4FAFE781928}">
      <dgm:prSet/>
      <dgm:spPr/>
      <dgm:t>
        <a:bodyPr/>
        <a:lstStyle/>
        <a:p>
          <a:endParaRPr lang="en-US"/>
        </a:p>
      </dgm:t>
    </dgm:pt>
    <dgm:pt modelId="{255FD827-1BFF-4CEA-B6C9-1855B9715E5E}" type="sibTrans" cxnId="{A22E68E4-1212-4180-B4E7-A4FAFE781928}">
      <dgm:prSet/>
      <dgm:spPr/>
      <dgm:t>
        <a:bodyPr/>
        <a:lstStyle/>
        <a:p>
          <a:endParaRPr lang="en-US"/>
        </a:p>
      </dgm:t>
    </dgm:pt>
    <dgm:pt modelId="{247E66B7-B77E-4C6A-BF3F-47F9F13C0FFF}" type="pres">
      <dgm:prSet presAssocID="{CCE95219-B18B-4C33-8D3B-357433AEA615}" presName="outerComposite" presStyleCnt="0">
        <dgm:presLayoutVars>
          <dgm:chMax val="5"/>
          <dgm:dir/>
          <dgm:resizeHandles val="exact"/>
        </dgm:presLayoutVars>
      </dgm:prSet>
      <dgm:spPr/>
    </dgm:pt>
    <dgm:pt modelId="{3FA0199C-F845-45D6-A2B7-9EDF9385CEDE}" type="pres">
      <dgm:prSet presAssocID="{CCE95219-B18B-4C33-8D3B-357433AEA615}" presName="dummyMaxCanvas" presStyleCnt="0">
        <dgm:presLayoutVars/>
      </dgm:prSet>
      <dgm:spPr/>
    </dgm:pt>
    <dgm:pt modelId="{DA5D87D4-1810-41B8-AC95-193A94981BE6}" type="pres">
      <dgm:prSet presAssocID="{CCE95219-B18B-4C33-8D3B-357433AEA615}" presName="FourNodes_1" presStyleLbl="node1" presStyleIdx="0" presStyleCnt="4">
        <dgm:presLayoutVars>
          <dgm:bulletEnabled val="1"/>
        </dgm:presLayoutVars>
      </dgm:prSet>
      <dgm:spPr/>
    </dgm:pt>
    <dgm:pt modelId="{D57CFC85-0F3D-4C96-99E9-A7A10C15ACEB}" type="pres">
      <dgm:prSet presAssocID="{CCE95219-B18B-4C33-8D3B-357433AEA615}" presName="FourNodes_2" presStyleLbl="node1" presStyleIdx="1" presStyleCnt="4">
        <dgm:presLayoutVars>
          <dgm:bulletEnabled val="1"/>
        </dgm:presLayoutVars>
      </dgm:prSet>
      <dgm:spPr/>
    </dgm:pt>
    <dgm:pt modelId="{6B3DF440-58C9-4415-BC4F-A8EBBEE80970}" type="pres">
      <dgm:prSet presAssocID="{CCE95219-B18B-4C33-8D3B-357433AEA615}" presName="FourNodes_3" presStyleLbl="node1" presStyleIdx="2" presStyleCnt="4">
        <dgm:presLayoutVars>
          <dgm:bulletEnabled val="1"/>
        </dgm:presLayoutVars>
      </dgm:prSet>
      <dgm:spPr/>
    </dgm:pt>
    <dgm:pt modelId="{A9BF6C14-15C6-4965-B0A2-E53F1A951DB1}" type="pres">
      <dgm:prSet presAssocID="{CCE95219-B18B-4C33-8D3B-357433AEA615}" presName="FourNodes_4" presStyleLbl="node1" presStyleIdx="3" presStyleCnt="4">
        <dgm:presLayoutVars>
          <dgm:bulletEnabled val="1"/>
        </dgm:presLayoutVars>
      </dgm:prSet>
      <dgm:spPr/>
    </dgm:pt>
    <dgm:pt modelId="{B088603B-0999-4EE1-980C-8E595FB651AA}" type="pres">
      <dgm:prSet presAssocID="{CCE95219-B18B-4C33-8D3B-357433AEA615}" presName="FourConn_1-2" presStyleLbl="fgAccFollowNode1" presStyleIdx="0" presStyleCnt="3">
        <dgm:presLayoutVars>
          <dgm:bulletEnabled val="1"/>
        </dgm:presLayoutVars>
      </dgm:prSet>
      <dgm:spPr/>
    </dgm:pt>
    <dgm:pt modelId="{EEC32816-2FB9-4ACF-91D0-289F4D061144}" type="pres">
      <dgm:prSet presAssocID="{CCE95219-B18B-4C33-8D3B-357433AEA615}" presName="FourConn_2-3" presStyleLbl="fgAccFollowNode1" presStyleIdx="1" presStyleCnt="3">
        <dgm:presLayoutVars>
          <dgm:bulletEnabled val="1"/>
        </dgm:presLayoutVars>
      </dgm:prSet>
      <dgm:spPr/>
    </dgm:pt>
    <dgm:pt modelId="{241CA7D8-26AC-4A14-9784-18C5492CE82E}" type="pres">
      <dgm:prSet presAssocID="{CCE95219-B18B-4C33-8D3B-357433AEA615}" presName="FourConn_3-4" presStyleLbl="fgAccFollowNode1" presStyleIdx="2" presStyleCnt="3">
        <dgm:presLayoutVars>
          <dgm:bulletEnabled val="1"/>
        </dgm:presLayoutVars>
      </dgm:prSet>
      <dgm:spPr/>
    </dgm:pt>
    <dgm:pt modelId="{7068411F-95E4-4B9A-AC85-9BC9AD80C17F}" type="pres">
      <dgm:prSet presAssocID="{CCE95219-B18B-4C33-8D3B-357433AEA615}" presName="FourNodes_1_text" presStyleLbl="node1" presStyleIdx="3" presStyleCnt="4">
        <dgm:presLayoutVars>
          <dgm:bulletEnabled val="1"/>
        </dgm:presLayoutVars>
      </dgm:prSet>
      <dgm:spPr/>
    </dgm:pt>
    <dgm:pt modelId="{C80ED7D8-2711-45B0-A61F-ED218D5DD0E5}" type="pres">
      <dgm:prSet presAssocID="{CCE95219-B18B-4C33-8D3B-357433AEA615}" presName="FourNodes_2_text" presStyleLbl="node1" presStyleIdx="3" presStyleCnt="4">
        <dgm:presLayoutVars>
          <dgm:bulletEnabled val="1"/>
        </dgm:presLayoutVars>
      </dgm:prSet>
      <dgm:spPr/>
    </dgm:pt>
    <dgm:pt modelId="{7BB21A8D-A7F8-4692-8F68-58792B12E8C0}" type="pres">
      <dgm:prSet presAssocID="{CCE95219-B18B-4C33-8D3B-357433AEA615}" presName="FourNodes_3_text" presStyleLbl="node1" presStyleIdx="3" presStyleCnt="4">
        <dgm:presLayoutVars>
          <dgm:bulletEnabled val="1"/>
        </dgm:presLayoutVars>
      </dgm:prSet>
      <dgm:spPr/>
    </dgm:pt>
    <dgm:pt modelId="{4F278073-6A93-4516-BA7A-5987BF7203F8}" type="pres">
      <dgm:prSet presAssocID="{CCE95219-B18B-4C33-8D3B-357433AEA615}" presName="FourNodes_4_text" presStyleLbl="node1" presStyleIdx="3" presStyleCnt="4">
        <dgm:presLayoutVars>
          <dgm:bulletEnabled val="1"/>
        </dgm:presLayoutVars>
      </dgm:prSet>
      <dgm:spPr/>
    </dgm:pt>
  </dgm:ptLst>
  <dgm:cxnLst>
    <dgm:cxn modelId="{73B59505-B498-46C9-B876-CAEFAF0B9927}" type="presOf" srcId="{CCE95219-B18B-4C33-8D3B-357433AEA615}" destId="{247E66B7-B77E-4C6A-BF3F-47F9F13C0FFF}" srcOrd="0" destOrd="0" presId="urn:microsoft.com/office/officeart/2005/8/layout/vProcess5"/>
    <dgm:cxn modelId="{52654107-51A0-4AD1-9ABA-E6F77DA6248C}" type="presOf" srcId="{594C12CA-86CD-41AF-B902-8A3FCE1D931E}" destId="{D57CFC85-0F3D-4C96-99E9-A7A10C15ACEB}" srcOrd="0" destOrd="0" presId="urn:microsoft.com/office/officeart/2005/8/layout/vProcess5"/>
    <dgm:cxn modelId="{7FDBD14B-9BF4-41BB-B485-A4F1AAF40948}" srcId="{CCE95219-B18B-4C33-8D3B-357433AEA615}" destId="{594C12CA-86CD-41AF-B902-8A3FCE1D931E}" srcOrd="1" destOrd="0" parTransId="{6E7B3F83-DEFF-491C-9E37-24CAFADEC461}" sibTransId="{02723D3D-E8BA-4245-95D9-8F9290602C11}"/>
    <dgm:cxn modelId="{AB5EC36F-465E-4E6E-98D5-978C36A1A6E1}" type="presOf" srcId="{85500E53-89CA-484D-8B15-048CE56E4ECC}" destId="{4F278073-6A93-4516-BA7A-5987BF7203F8}" srcOrd="1" destOrd="0" presId="urn:microsoft.com/office/officeart/2005/8/layout/vProcess5"/>
    <dgm:cxn modelId="{53377C54-9EFD-464D-AB8B-331097D9B2C0}" srcId="{CCE95219-B18B-4C33-8D3B-357433AEA615}" destId="{68AF30CB-66DD-4D96-8E92-2A15B4106929}" srcOrd="2" destOrd="0" parTransId="{D92C5F5B-47F7-4842-BAD7-5BB8AAFD181F}" sibTransId="{53B251D0-9A56-4301-89E7-2E8E99B3C62F}"/>
    <dgm:cxn modelId="{2D1A8356-45A6-4FB5-89DC-74564C7C6E8C}" type="presOf" srcId="{68AF30CB-66DD-4D96-8E92-2A15B4106929}" destId="{6B3DF440-58C9-4415-BC4F-A8EBBEE80970}" srcOrd="0" destOrd="0" presId="urn:microsoft.com/office/officeart/2005/8/layout/vProcess5"/>
    <dgm:cxn modelId="{F1972A5A-3B50-462C-A0F5-E89FA35234BE}" type="presOf" srcId="{594C12CA-86CD-41AF-B902-8A3FCE1D931E}" destId="{C80ED7D8-2711-45B0-A61F-ED218D5DD0E5}" srcOrd="1" destOrd="0" presId="urn:microsoft.com/office/officeart/2005/8/layout/vProcess5"/>
    <dgm:cxn modelId="{4D61587C-140A-474D-B976-91B1AEAD1333}" type="presOf" srcId="{85500E53-89CA-484D-8B15-048CE56E4ECC}" destId="{A9BF6C14-15C6-4965-B0A2-E53F1A951DB1}" srcOrd="0" destOrd="0" presId="urn:microsoft.com/office/officeart/2005/8/layout/vProcess5"/>
    <dgm:cxn modelId="{D4888187-BD57-4496-B59C-E1013F053B8E}" type="presOf" srcId="{3EF1AD47-1A2F-4CB9-B269-7A8E3AB3FCA5}" destId="{DA5D87D4-1810-41B8-AC95-193A94981BE6}" srcOrd="0" destOrd="0" presId="urn:microsoft.com/office/officeart/2005/8/layout/vProcess5"/>
    <dgm:cxn modelId="{2AE9829E-22A6-48AD-9D61-8A6672AFA34F}" type="presOf" srcId="{68AF30CB-66DD-4D96-8E92-2A15B4106929}" destId="{7BB21A8D-A7F8-4692-8F68-58792B12E8C0}" srcOrd="1" destOrd="0" presId="urn:microsoft.com/office/officeart/2005/8/layout/vProcess5"/>
    <dgm:cxn modelId="{A02127C1-6D3A-4DF3-873F-26795676FB5F}" type="presOf" srcId="{53B251D0-9A56-4301-89E7-2E8E99B3C62F}" destId="{241CA7D8-26AC-4A14-9784-18C5492CE82E}" srcOrd="0" destOrd="0" presId="urn:microsoft.com/office/officeart/2005/8/layout/vProcess5"/>
    <dgm:cxn modelId="{FEF655D0-5DD8-4FBB-89BC-1DDA9B7A0660}" type="presOf" srcId="{3EF1AD47-1A2F-4CB9-B269-7A8E3AB3FCA5}" destId="{7068411F-95E4-4B9A-AC85-9BC9AD80C17F}" srcOrd="1" destOrd="0" presId="urn:microsoft.com/office/officeart/2005/8/layout/vProcess5"/>
    <dgm:cxn modelId="{A22E68E4-1212-4180-B4E7-A4FAFE781928}" srcId="{CCE95219-B18B-4C33-8D3B-357433AEA615}" destId="{85500E53-89CA-484D-8B15-048CE56E4ECC}" srcOrd="3" destOrd="0" parTransId="{D2B663DA-114F-403B-99A3-CA7DDC63BC44}" sibTransId="{255FD827-1BFF-4CEA-B6C9-1855B9715E5E}"/>
    <dgm:cxn modelId="{AE6908EC-75AD-4165-9B41-AF5DC68838D0}" type="presOf" srcId="{EA626433-31C5-44DB-B100-42880249F4BD}" destId="{B088603B-0999-4EE1-980C-8E595FB651AA}" srcOrd="0" destOrd="0" presId="urn:microsoft.com/office/officeart/2005/8/layout/vProcess5"/>
    <dgm:cxn modelId="{125D8AF5-D463-454E-8DF2-AF7405FCD184}" srcId="{CCE95219-B18B-4C33-8D3B-357433AEA615}" destId="{3EF1AD47-1A2F-4CB9-B269-7A8E3AB3FCA5}" srcOrd="0" destOrd="0" parTransId="{90FBDEAC-925F-4B4A-BFE0-AA2C0B27E9A2}" sibTransId="{EA626433-31C5-44DB-B100-42880249F4BD}"/>
    <dgm:cxn modelId="{6670A8F7-07FE-4283-BC4A-2D6381AF7B44}" type="presOf" srcId="{02723D3D-E8BA-4245-95D9-8F9290602C11}" destId="{EEC32816-2FB9-4ACF-91D0-289F4D061144}" srcOrd="0" destOrd="0" presId="urn:microsoft.com/office/officeart/2005/8/layout/vProcess5"/>
    <dgm:cxn modelId="{50A2C133-DDF6-42CC-8D63-B20F3C71F126}" type="presParOf" srcId="{247E66B7-B77E-4C6A-BF3F-47F9F13C0FFF}" destId="{3FA0199C-F845-45D6-A2B7-9EDF9385CEDE}" srcOrd="0" destOrd="0" presId="urn:microsoft.com/office/officeart/2005/8/layout/vProcess5"/>
    <dgm:cxn modelId="{1BB4A78C-086C-4612-965C-CE409BE13ABC}" type="presParOf" srcId="{247E66B7-B77E-4C6A-BF3F-47F9F13C0FFF}" destId="{DA5D87D4-1810-41B8-AC95-193A94981BE6}" srcOrd="1" destOrd="0" presId="urn:microsoft.com/office/officeart/2005/8/layout/vProcess5"/>
    <dgm:cxn modelId="{78774267-AAFC-4652-A968-39BF6997141E}" type="presParOf" srcId="{247E66B7-B77E-4C6A-BF3F-47F9F13C0FFF}" destId="{D57CFC85-0F3D-4C96-99E9-A7A10C15ACEB}" srcOrd="2" destOrd="0" presId="urn:microsoft.com/office/officeart/2005/8/layout/vProcess5"/>
    <dgm:cxn modelId="{BC0FF8D1-EFA8-4CDD-B3B8-B7DAF5FE0D9F}" type="presParOf" srcId="{247E66B7-B77E-4C6A-BF3F-47F9F13C0FFF}" destId="{6B3DF440-58C9-4415-BC4F-A8EBBEE80970}" srcOrd="3" destOrd="0" presId="urn:microsoft.com/office/officeart/2005/8/layout/vProcess5"/>
    <dgm:cxn modelId="{C83D7164-66AF-482F-AB0A-F349587FCA32}" type="presParOf" srcId="{247E66B7-B77E-4C6A-BF3F-47F9F13C0FFF}" destId="{A9BF6C14-15C6-4965-B0A2-E53F1A951DB1}" srcOrd="4" destOrd="0" presId="urn:microsoft.com/office/officeart/2005/8/layout/vProcess5"/>
    <dgm:cxn modelId="{2163889F-B131-4085-846A-2C1F1A4C6EC2}" type="presParOf" srcId="{247E66B7-B77E-4C6A-BF3F-47F9F13C0FFF}" destId="{B088603B-0999-4EE1-980C-8E595FB651AA}" srcOrd="5" destOrd="0" presId="urn:microsoft.com/office/officeart/2005/8/layout/vProcess5"/>
    <dgm:cxn modelId="{92FDCF85-D08A-4088-A705-DB5B83597374}" type="presParOf" srcId="{247E66B7-B77E-4C6A-BF3F-47F9F13C0FFF}" destId="{EEC32816-2FB9-4ACF-91D0-289F4D061144}" srcOrd="6" destOrd="0" presId="urn:microsoft.com/office/officeart/2005/8/layout/vProcess5"/>
    <dgm:cxn modelId="{1D6051DC-E59F-42AC-B8A1-23F791935FA3}" type="presParOf" srcId="{247E66B7-B77E-4C6A-BF3F-47F9F13C0FFF}" destId="{241CA7D8-26AC-4A14-9784-18C5492CE82E}" srcOrd="7" destOrd="0" presId="urn:microsoft.com/office/officeart/2005/8/layout/vProcess5"/>
    <dgm:cxn modelId="{64C19340-4FFC-4C10-922F-C46DB2E8EF4A}" type="presParOf" srcId="{247E66B7-B77E-4C6A-BF3F-47F9F13C0FFF}" destId="{7068411F-95E4-4B9A-AC85-9BC9AD80C17F}" srcOrd="8" destOrd="0" presId="urn:microsoft.com/office/officeart/2005/8/layout/vProcess5"/>
    <dgm:cxn modelId="{036DEAFD-F531-4806-B534-2E061DBD6C74}" type="presParOf" srcId="{247E66B7-B77E-4C6A-BF3F-47F9F13C0FFF}" destId="{C80ED7D8-2711-45B0-A61F-ED218D5DD0E5}" srcOrd="9" destOrd="0" presId="urn:microsoft.com/office/officeart/2005/8/layout/vProcess5"/>
    <dgm:cxn modelId="{FCD18A02-CC72-4617-AD76-85B79A9378D1}" type="presParOf" srcId="{247E66B7-B77E-4C6A-BF3F-47F9F13C0FFF}" destId="{7BB21A8D-A7F8-4692-8F68-58792B12E8C0}" srcOrd="10" destOrd="0" presId="urn:microsoft.com/office/officeart/2005/8/layout/vProcess5"/>
    <dgm:cxn modelId="{06412DED-E83D-46BC-873F-4FC9ABDD2A62}" type="presParOf" srcId="{247E66B7-B77E-4C6A-BF3F-47F9F13C0FFF}" destId="{4F278073-6A93-4516-BA7A-5987BF7203F8}" srcOrd="11"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E70C83DB-8321-40AB-B6F2-CC2B15053931}" type="doc">
      <dgm:prSet loTypeId="urn:microsoft.com/office/officeart/2005/8/layout/hProcess9" loCatId="process" qsTypeId="urn:microsoft.com/office/officeart/2005/8/quickstyle/simple5" qsCatId="simple" csTypeId="urn:microsoft.com/office/officeart/2005/8/colors/colorful4" csCatId="colorful" phldr="1"/>
      <dgm:spPr/>
    </dgm:pt>
    <dgm:pt modelId="{9E62D566-B5A3-4EBA-B1CE-8808C9E35C72}">
      <dgm:prSet phldrT="[Text]" custT="1"/>
      <dgm:spPr/>
      <dgm:t>
        <a:bodyPr/>
        <a:lstStyle/>
        <a:p>
          <a:r>
            <a:rPr lang="en-US" sz="1500" b="0" dirty="0">
              <a:effectLst/>
            </a:rPr>
            <a:t>Target</a:t>
          </a:r>
          <a:r>
            <a:rPr lang="en-US" sz="1500" b="0" baseline="0" dirty="0">
              <a:effectLst/>
            </a:rPr>
            <a:t> groups are identified according to need and decision-making responsibilities</a:t>
          </a:r>
          <a:endParaRPr lang="en-US" sz="1500" b="0" dirty="0">
            <a:effectLst/>
          </a:endParaRPr>
        </a:p>
      </dgm:t>
    </dgm:pt>
    <dgm:pt modelId="{743A30B9-F66C-4224-8069-FCEB853E1698}" type="parTrans" cxnId="{1B30F636-DFF4-4AFB-9357-263F863BA6B1}">
      <dgm:prSet/>
      <dgm:spPr/>
      <dgm:t>
        <a:bodyPr/>
        <a:lstStyle/>
        <a:p>
          <a:endParaRPr lang="en-US">
            <a:effectLst>
              <a:outerShdw blurRad="38100" dist="38100" dir="2700000" algn="tl">
                <a:srgbClr val="000000">
                  <a:alpha val="43137"/>
                </a:srgbClr>
              </a:outerShdw>
            </a:effectLst>
          </a:endParaRPr>
        </a:p>
      </dgm:t>
    </dgm:pt>
    <dgm:pt modelId="{7D9351F9-1038-427B-8A0F-2C2DAFD39893}" type="sibTrans" cxnId="{1B30F636-DFF4-4AFB-9357-263F863BA6B1}">
      <dgm:prSet/>
      <dgm:spPr/>
      <dgm:t>
        <a:bodyPr/>
        <a:lstStyle/>
        <a:p>
          <a:endParaRPr lang="en-US">
            <a:effectLst>
              <a:outerShdw blurRad="38100" dist="38100" dir="2700000" algn="tl">
                <a:srgbClr val="000000">
                  <a:alpha val="43137"/>
                </a:srgbClr>
              </a:outerShdw>
            </a:effectLst>
          </a:endParaRPr>
        </a:p>
      </dgm:t>
    </dgm:pt>
    <dgm:pt modelId="{AA89D495-3BBE-4D54-A50A-C106F46F3972}">
      <dgm:prSet phldrT="[Text]" custT="1"/>
      <dgm:spPr/>
      <dgm:t>
        <a:bodyPr/>
        <a:lstStyle/>
        <a:p>
          <a:r>
            <a:rPr lang="en-US" sz="1500" dirty="0">
              <a:effectLst/>
            </a:rPr>
            <a:t>Promotional strategies are formulated .</a:t>
          </a:r>
        </a:p>
      </dgm:t>
    </dgm:pt>
    <dgm:pt modelId="{D0F2B8C3-0DAC-48D4-9253-CF301223F324}" type="parTrans" cxnId="{5D01B925-9325-43AC-8CC2-50AAD8582F94}">
      <dgm:prSet/>
      <dgm:spPr/>
      <dgm:t>
        <a:bodyPr/>
        <a:lstStyle/>
        <a:p>
          <a:endParaRPr lang="en-US">
            <a:effectLst>
              <a:outerShdw blurRad="38100" dist="38100" dir="2700000" algn="tl">
                <a:srgbClr val="000000">
                  <a:alpha val="43137"/>
                </a:srgbClr>
              </a:outerShdw>
            </a:effectLst>
          </a:endParaRPr>
        </a:p>
      </dgm:t>
    </dgm:pt>
    <dgm:pt modelId="{4DF45A6F-62AA-4A16-8AC4-DBAD7CD8A621}" type="sibTrans" cxnId="{5D01B925-9325-43AC-8CC2-50AAD8582F94}">
      <dgm:prSet/>
      <dgm:spPr/>
      <dgm:t>
        <a:bodyPr/>
        <a:lstStyle/>
        <a:p>
          <a:endParaRPr lang="en-US">
            <a:effectLst>
              <a:outerShdw blurRad="38100" dist="38100" dir="2700000" algn="tl">
                <a:srgbClr val="000000">
                  <a:alpha val="43137"/>
                </a:srgbClr>
              </a:outerShdw>
            </a:effectLst>
          </a:endParaRPr>
        </a:p>
      </dgm:t>
    </dgm:pt>
    <dgm:pt modelId="{ECF87AA6-1E18-4E90-8A03-F357F163DFDC}">
      <dgm:prSet phldrT="[Text]" custT="1"/>
      <dgm:spPr/>
      <dgm:t>
        <a:bodyPr/>
        <a:lstStyle/>
        <a:p>
          <a:r>
            <a:rPr lang="en-US" sz="1600" dirty="0">
              <a:effectLst/>
            </a:rPr>
            <a:t>Promotional activities &amp; materials are in line with strategy.</a:t>
          </a:r>
        </a:p>
      </dgm:t>
    </dgm:pt>
    <dgm:pt modelId="{C3F08A77-5029-4479-A50B-8E81467B5766}" type="parTrans" cxnId="{F986E32D-BCDE-445B-A493-CC30B00D4C5D}">
      <dgm:prSet/>
      <dgm:spPr/>
      <dgm:t>
        <a:bodyPr/>
        <a:lstStyle/>
        <a:p>
          <a:endParaRPr lang="en-US">
            <a:effectLst>
              <a:outerShdw blurRad="38100" dist="38100" dir="2700000" algn="tl">
                <a:srgbClr val="000000">
                  <a:alpha val="43137"/>
                </a:srgbClr>
              </a:outerShdw>
            </a:effectLst>
          </a:endParaRPr>
        </a:p>
      </dgm:t>
    </dgm:pt>
    <dgm:pt modelId="{8A407721-41D4-42E2-822B-B1CC68E0B5ED}" type="sibTrans" cxnId="{F986E32D-BCDE-445B-A493-CC30B00D4C5D}">
      <dgm:prSet/>
      <dgm:spPr/>
      <dgm:t>
        <a:bodyPr/>
        <a:lstStyle/>
        <a:p>
          <a:endParaRPr lang="en-US">
            <a:effectLst>
              <a:outerShdw blurRad="38100" dist="38100" dir="2700000" algn="tl">
                <a:srgbClr val="000000">
                  <a:alpha val="43137"/>
                </a:srgbClr>
              </a:outerShdw>
            </a:effectLst>
          </a:endParaRPr>
        </a:p>
      </dgm:t>
    </dgm:pt>
    <dgm:pt modelId="{383A504E-AEE4-4A4C-9CD4-9B20636A0C06}">
      <dgm:prSet custT="1"/>
      <dgm:spPr/>
      <dgm:t>
        <a:bodyPr/>
        <a:lstStyle/>
        <a:p>
          <a:r>
            <a:rPr lang="en-US" sz="1500" dirty="0">
              <a:effectLst/>
            </a:rPr>
            <a:t>Promotion provides sufficient &amp; accurate information</a:t>
          </a:r>
        </a:p>
      </dgm:t>
    </dgm:pt>
    <dgm:pt modelId="{F37FCBCF-5E9A-4BA8-BF17-8486482C666C}" type="parTrans" cxnId="{978F707A-39D5-47FE-9359-CA5A3A9284D2}">
      <dgm:prSet/>
      <dgm:spPr/>
      <dgm:t>
        <a:bodyPr/>
        <a:lstStyle/>
        <a:p>
          <a:endParaRPr lang="en-US">
            <a:effectLst>
              <a:outerShdw blurRad="38100" dist="38100" dir="2700000" algn="tl">
                <a:srgbClr val="000000">
                  <a:alpha val="43137"/>
                </a:srgbClr>
              </a:outerShdw>
            </a:effectLst>
          </a:endParaRPr>
        </a:p>
      </dgm:t>
    </dgm:pt>
    <dgm:pt modelId="{6AAE4D7E-3036-4AF5-92F4-57F0C7ABDE4D}" type="sibTrans" cxnId="{978F707A-39D5-47FE-9359-CA5A3A9284D2}">
      <dgm:prSet/>
      <dgm:spPr/>
      <dgm:t>
        <a:bodyPr/>
        <a:lstStyle/>
        <a:p>
          <a:endParaRPr lang="en-US">
            <a:effectLst>
              <a:outerShdw blurRad="38100" dist="38100" dir="2700000" algn="tl">
                <a:srgbClr val="000000">
                  <a:alpha val="43137"/>
                </a:srgbClr>
              </a:outerShdw>
            </a:effectLst>
          </a:endParaRPr>
        </a:p>
      </dgm:t>
    </dgm:pt>
    <dgm:pt modelId="{D5FF7E6E-EB3B-48D9-AF2E-D38725E09558}">
      <dgm:prSet custT="1"/>
      <dgm:spPr/>
      <dgm:t>
        <a:bodyPr/>
        <a:lstStyle/>
        <a:p>
          <a:r>
            <a:rPr lang="en-US" sz="1500" dirty="0">
              <a:effectLst>
                <a:outerShdw blurRad="38100" dist="38100" dir="2700000" algn="tl">
                  <a:srgbClr val="000000">
                    <a:alpha val="43137"/>
                  </a:srgbClr>
                </a:outerShdw>
              </a:effectLst>
            </a:rPr>
            <a:t>Promotion is successful in raising awareness.</a:t>
          </a:r>
        </a:p>
      </dgm:t>
    </dgm:pt>
    <dgm:pt modelId="{3B16A26C-2D4B-4F33-A232-D2921DD73043}" type="parTrans" cxnId="{38593D0B-60E6-4401-BC92-607997555F74}">
      <dgm:prSet/>
      <dgm:spPr/>
      <dgm:t>
        <a:bodyPr/>
        <a:lstStyle/>
        <a:p>
          <a:endParaRPr lang="en-US">
            <a:effectLst>
              <a:outerShdw blurRad="38100" dist="38100" dir="2700000" algn="tl">
                <a:srgbClr val="000000">
                  <a:alpha val="43137"/>
                </a:srgbClr>
              </a:outerShdw>
            </a:effectLst>
          </a:endParaRPr>
        </a:p>
      </dgm:t>
    </dgm:pt>
    <dgm:pt modelId="{C6379301-FD89-46E5-8C45-9D393C6093F8}" type="sibTrans" cxnId="{38593D0B-60E6-4401-BC92-607997555F74}">
      <dgm:prSet/>
      <dgm:spPr/>
      <dgm:t>
        <a:bodyPr/>
        <a:lstStyle/>
        <a:p>
          <a:endParaRPr lang="en-US">
            <a:effectLst>
              <a:outerShdw blurRad="38100" dist="38100" dir="2700000" algn="tl">
                <a:srgbClr val="000000">
                  <a:alpha val="43137"/>
                </a:srgbClr>
              </a:outerShdw>
            </a:effectLst>
          </a:endParaRPr>
        </a:p>
      </dgm:t>
    </dgm:pt>
    <dgm:pt modelId="{C17FA7B5-6A38-4E8C-A0AE-05FC4A9E298F}" type="pres">
      <dgm:prSet presAssocID="{E70C83DB-8321-40AB-B6F2-CC2B15053931}" presName="CompostProcess" presStyleCnt="0">
        <dgm:presLayoutVars>
          <dgm:dir/>
          <dgm:resizeHandles val="exact"/>
        </dgm:presLayoutVars>
      </dgm:prSet>
      <dgm:spPr/>
    </dgm:pt>
    <dgm:pt modelId="{A0CF7561-41E8-4D0F-9E2B-867F1CBF806D}" type="pres">
      <dgm:prSet presAssocID="{E70C83DB-8321-40AB-B6F2-CC2B15053931}" presName="arrow" presStyleLbl="bgShp" presStyleIdx="0" presStyleCnt="1"/>
      <dgm:spPr/>
    </dgm:pt>
    <dgm:pt modelId="{8BB9417C-384F-4D72-8560-A5B08CCCB738}" type="pres">
      <dgm:prSet presAssocID="{E70C83DB-8321-40AB-B6F2-CC2B15053931}" presName="linearProcess" presStyleCnt="0"/>
      <dgm:spPr/>
    </dgm:pt>
    <dgm:pt modelId="{A3AEAEA5-3914-4281-9564-A97D3132C29A}" type="pres">
      <dgm:prSet presAssocID="{9E62D566-B5A3-4EBA-B1CE-8808C9E35C72}" presName="textNode" presStyleLbl="node1" presStyleIdx="0" presStyleCnt="5">
        <dgm:presLayoutVars>
          <dgm:bulletEnabled val="1"/>
        </dgm:presLayoutVars>
      </dgm:prSet>
      <dgm:spPr/>
    </dgm:pt>
    <dgm:pt modelId="{81F0989B-34C9-4FD9-941A-7E128E9F3289}" type="pres">
      <dgm:prSet presAssocID="{7D9351F9-1038-427B-8A0F-2C2DAFD39893}" presName="sibTrans" presStyleCnt="0"/>
      <dgm:spPr/>
    </dgm:pt>
    <dgm:pt modelId="{3870C691-A591-4590-9C99-1332F363E69E}" type="pres">
      <dgm:prSet presAssocID="{AA89D495-3BBE-4D54-A50A-C106F46F3972}" presName="textNode" presStyleLbl="node1" presStyleIdx="1" presStyleCnt="5">
        <dgm:presLayoutVars>
          <dgm:bulletEnabled val="1"/>
        </dgm:presLayoutVars>
      </dgm:prSet>
      <dgm:spPr/>
    </dgm:pt>
    <dgm:pt modelId="{F1A43913-9010-4907-AE0A-13784A0E5D25}" type="pres">
      <dgm:prSet presAssocID="{4DF45A6F-62AA-4A16-8AC4-DBAD7CD8A621}" presName="sibTrans" presStyleCnt="0"/>
      <dgm:spPr/>
    </dgm:pt>
    <dgm:pt modelId="{E656BF17-2434-4201-949B-D9CD5A0FC03C}" type="pres">
      <dgm:prSet presAssocID="{ECF87AA6-1E18-4E90-8A03-F357F163DFDC}" presName="textNode" presStyleLbl="node1" presStyleIdx="2" presStyleCnt="5">
        <dgm:presLayoutVars>
          <dgm:bulletEnabled val="1"/>
        </dgm:presLayoutVars>
      </dgm:prSet>
      <dgm:spPr/>
    </dgm:pt>
    <dgm:pt modelId="{C5E9DFE8-D9F0-46EF-AED4-EB910FA22DE0}" type="pres">
      <dgm:prSet presAssocID="{8A407721-41D4-42E2-822B-B1CC68E0B5ED}" presName="sibTrans" presStyleCnt="0"/>
      <dgm:spPr/>
    </dgm:pt>
    <dgm:pt modelId="{F1D21269-9500-4BBE-9284-781028F0C33B}" type="pres">
      <dgm:prSet presAssocID="{383A504E-AEE4-4A4C-9CD4-9B20636A0C06}" presName="textNode" presStyleLbl="node1" presStyleIdx="3" presStyleCnt="5">
        <dgm:presLayoutVars>
          <dgm:bulletEnabled val="1"/>
        </dgm:presLayoutVars>
      </dgm:prSet>
      <dgm:spPr/>
    </dgm:pt>
    <dgm:pt modelId="{509BD402-4E0C-478C-B3F2-C8FE761946C5}" type="pres">
      <dgm:prSet presAssocID="{6AAE4D7E-3036-4AF5-92F4-57F0C7ABDE4D}" presName="sibTrans" presStyleCnt="0"/>
      <dgm:spPr/>
    </dgm:pt>
    <dgm:pt modelId="{5CE920A1-0F22-4E7B-BE65-B2D81415BF0B}" type="pres">
      <dgm:prSet presAssocID="{D5FF7E6E-EB3B-48D9-AF2E-D38725E09558}" presName="textNode" presStyleLbl="node1" presStyleIdx="4" presStyleCnt="5">
        <dgm:presLayoutVars>
          <dgm:bulletEnabled val="1"/>
        </dgm:presLayoutVars>
      </dgm:prSet>
      <dgm:spPr/>
    </dgm:pt>
  </dgm:ptLst>
  <dgm:cxnLst>
    <dgm:cxn modelId="{38593D0B-60E6-4401-BC92-607997555F74}" srcId="{E70C83DB-8321-40AB-B6F2-CC2B15053931}" destId="{D5FF7E6E-EB3B-48D9-AF2E-D38725E09558}" srcOrd="4" destOrd="0" parTransId="{3B16A26C-2D4B-4F33-A232-D2921DD73043}" sibTransId="{C6379301-FD89-46E5-8C45-9D393C6093F8}"/>
    <dgm:cxn modelId="{E1622D18-6A98-4BA4-A619-E8683BDECE03}" type="presOf" srcId="{AA89D495-3BBE-4D54-A50A-C106F46F3972}" destId="{3870C691-A591-4590-9C99-1332F363E69E}" srcOrd="0" destOrd="0" presId="urn:microsoft.com/office/officeart/2005/8/layout/hProcess9"/>
    <dgm:cxn modelId="{5D01B925-9325-43AC-8CC2-50AAD8582F94}" srcId="{E70C83DB-8321-40AB-B6F2-CC2B15053931}" destId="{AA89D495-3BBE-4D54-A50A-C106F46F3972}" srcOrd="1" destOrd="0" parTransId="{D0F2B8C3-0DAC-48D4-9253-CF301223F324}" sibTransId="{4DF45A6F-62AA-4A16-8AC4-DBAD7CD8A621}"/>
    <dgm:cxn modelId="{F986E32D-BCDE-445B-A493-CC30B00D4C5D}" srcId="{E70C83DB-8321-40AB-B6F2-CC2B15053931}" destId="{ECF87AA6-1E18-4E90-8A03-F357F163DFDC}" srcOrd="2" destOrd="0" parTransId="{C3F08A77-5029-4479-A50B-8E81467B5766}" sibTransId="{8A407721-41D4-42E2-822B-B1CC68E0B5ED}"/>
    <dgm:cxn modelId="{EF4F4A2E-B38F-47B8-97D2-32CB65B00E9A}" type="presOf" srcId="{D5FF7E6E-EB3B-48D9-AF2E-D38725E09558}" destId="{5CE920A1-0F22-4E7B-BE65-B2D81415BF0B}" srcOrd="0" destOrd="0" presId="urn:microsoft.com/office/officeart/2005/8/layout/hProcess9"/>
    <dgm:cxn modelId="{1B30F636-DFF4-4AFB-9357-263F863BA6B1}" srcId="{E70C83DB-8321-40AB-B6F2-CC2B15053931}" destId="{9E62D566-B5A3-4EBA-B1CE-8808C9E35C72}" srcOrd="0" destOrd="0" parTransId="{743A30B9-F66C-4224-8069-FCEB853E1698}" sibTransId="{7D9351F9-1038-427B-8A0F-2C2DAFD39893}"/>
    <dgm:cxn modelId="{978F707A-39D5-47FE-9359-CA5A3A9284D2}" srcId="{E70C83DB-8321-40AB-B6F2-CC2B15053931}" destId="{383A504E-AEE4-4A4C-9CD4-9B20636A0C06}" srcOrd="3" destOrd="0" parTransId="{F37FCBCF-5E9A-4BA8-BF17-8486482C666C}" sibTransId="{6AAE4D7E-3036-4AF5-92F4-57F0C7ABDE4D}"/>
    <dgm:cxn modelId="{41FB5998-BFCE-494C-95BD-DFB05182BF96}" type="presOf" srcId="{ECF87AA6-1E18-4E90-8A03-F357F163DFDC}" destId="{E656BF17-2434-4201-949B-D9CD5A0FC03C}" srcOrd="0" destOrd="0" presId="urn:microsoft.com/office/officeart/2005/8/layout/hProcess9"/>
    <dgm:cxn modelId="{A0D108B6-F003-4E94-A9E3-FF91F8D60DA3}" type="presOf" srcId="{383A504E-AEE4-4A4C-9CD4-9B20636A0C06}" destId="{F1D21269-9500-4BBE-9284-781028F0C33B}" srcOrd="0" destOrd="0" presId="urn:microsoft.com/office/officeart/2005/8/layout/hProcess9"/>
    <dgm:cxn modelId="{17079FC6-E23E-4A47-A599-21FAFC23D63C}" type="presOf" srcId="{E70C83DB-8321-40AB-B6F2-CC2B15053931}" destId="{C17FA7B5-6A38-4E8C-A0AE-05FC4A9E298F}" srcOrd="0" destOrd="0" presId="urn:microsoft.com/office/officeart/2005/8/layout/hProcess9"/>
    <dgm:cxn modelId="{A1C435CA-A1BA-4594-8FFA-483AA69CBD4B}" type="presOf" srcId="{9E62D566-B5A3-4EBA-B1CE-8808C9E35C72}" destId="{A3AEAEA5-3914-4281-9564-A97D3132C29A}" srcOrd="0" destOrd="0" presId="urn:microsoft.com/office/officeart/2005/8/layout/hProcess9"/>
    <dgm:cxn modelId="{D5F9EDA9-2321-46A9-AD41-63A753AF4BEA}" type="presParOf" srcId="{C17FA7B5-6A38-4E8C-A0AE-05FC4A9E298F}" destId="{A0CF7561-41E8-4D0F-9E2B-867F1CBF806D}" srcOrd="0" destOrd="0" presId="urn:microsoft.com/office/officeart/2005/8/layout/hProcess9"/>
    <dgm:cxn modelId="{377292C9-0C62-4643-90B0-B3D5E63F1AE2}" type="presParOf" srcId="{C17FA7B5-6A38-4E8C-A0AE-05FC4A9E298F}" destId="{8BB9417C-384F-4D72-8560-A5B08CCCB738}" srcOrd="1" destOrd="0" presId="urn:microsoft.com/office/officeart/2005/8/layout/hProcess9"/>
    <dgm:cxn modelId="{881B5A7F-B39A-4F8A-9375-0B885AAB7ABE}" type="presParOf" srcId="{8BB9417C-384F-4D72-8560-A5B08CCCB738}" destId="{A3AEAEA5-3914-4281-9564-A97D3132C29A}" srcOrd="0" destOrd="0" presId="urn:microsoft.com/office/officeart/2005/8/layout/hProcess9"/>
    <dgm:cxn modelId="{748496B7-F863-4460-AA2D-2715783E57FB}" type="presParOf" srcId="{8BB9417C-384F-4D72-8560-A5B08CCCB738}" destId="{81F0989B-34C9-4FD9-941A-7E128E9F3289}" srcOrd="1" destOrd="0" presId="urn:microsoft.com/office/officeart/2005/8/layout/hProcess9"/>
    <dgm:cxn modelId="{E884C82A-0752-4129-B515-89BDC5329321}" type="presParOf" srcId="{8BB9417C-384F-4D72-8560-A5B08CCCB738}" destId="{3870C691-A591-4590-9C99-1332F363E69E}" srcOrd="2" destOrd="0" presId="urn:microsoft.com/office/officeart/2005/8/layout/hProcess9"/>
    <dgm:cxn modelId="{0B0F380C-10C6-4709-AF96-C94A990A040F}" type="presParOf" srcId="{8BB9417C-384F-4D72-8560-A5B08CCCB738}" destId="{F1A43913-9010-4907-AE0A-13784A0E5D25}" srcOrd="3" destOrd="0" presId="urn:microsoft.com/office/officeart/2005/8/layout/hProcess9"/>
    <dgm:cxn modelId="{9A972C5E-903F-4870-8662-98614DCF24C8}" type="presParOf" srcId="{8BB9417C-384F-4D72-8560-A5B08CCCB738}" destId="{E656BF17-2434-4201-949B-D9CD5A0FC03C}" srcOrd="4" destOrd="0" presId="urn:microsoft.com/office/officeart/2005/8/layout/hProcess9"/>
    <dgm:cxn modelId="{FECE8711-C05A-417D-BC18-D5B28B3599AA}" type="presParOf" srcId="{8BB9417C-384F-4D72-8560-A5B08CCCB738}" destId="{C5E9DFE8-D9F0-46EF-AED4-EB910FA22DE0}" srcOrd="5" destOrd="0" presId="urn:microsoft.com/office/officeart/2005/8/layout/hProcess9"/>
    <dgm:cxn modelId="{E8A51567-C403-4572-B1FF-6837FA13BF13}" type="presParOf" srcId="{8BB9417C-384F-4D72-8560-A5B08CCCB738}" destId="{F1D21269-9500-4BBE-9284-781028F0C33B}" srcOrd="6" destOrd="0" presId="urn:microsoft.com/office/officeart/2005/8/layout/hProcess9"/>
    <dgm:cxn modelId="{9EDBEC6A-2505-49B5-9A4D-27C98E4CDCA8}" type="presParOf" srcId="{8BB9417C-384F-4D72-8560-A5B08CCCB738}" destId="{509BD402-4E0C-478C-B3F2-C8FE761946C5}" srcOrd="7" destOrd="0" presId="urn:microsoft.com/office/officeart/2005/8/layout/hProcess9"/>
    <dgm:cxn modelId="{988A4184-7FE8-4830-BA52-3486A3AEA034}" type="presParOf" srcId="{8BB9417C-384F-4D72-8560-A5B08CCCB738}" destId="{5CE920A1-0F22-4E7B-BE65-B2D81415BF0B}" srcOrd="8"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82240EE-AA92-4ED4-8AD9-9B9FB566383A}" type="doc">
      <dgm:prSet loTypeId="urn:microsoft.com/office/officeart/2005/8/layout/hierarchy3" loCatId="list" qsTypeId="urn:microsoft.com/office/officeart/2005/8/quickstyle/3d2" qsCatId="3D" csTypeId="urn:microsoft.com/office/officeart/2005/8/colors/accent1_5" csCatId="accent1" phldr="1"/>
      <dgm:spPr/>
      <dgm:t>
        <a:bodyPr/>
        <a:lstStyle/>
        <a:p>
          <a:endParaRPr lang="en-US"/>
        </a:p>
      </dgm:t>
    </dgm:pt>
    <dgm:pt modelId="{D8C0EB12-2BEE-4E57-ADB5-74CCFFDB9151}">
      <dgm:prSet phldrT="[Text]" custT="1">
        <dgm:style>
          <a:lnRef idx="3">
            <a:schemeClr val="lt1"/>
          </a:lnRef>
          <a:fillRef idx="1">
            <a:schemeClr val="accent1"/>
          </a:fillRef>
          <a:effectRef idx="1">
            <a:schemeClr val="accent1"/>
          </a:effectRef>
          <a:fontRef idx="minor">
            <a:schemeClr val="lt1"/>
          </a:fontRef>
        </dgm:style>
      </dgm:prSet>
      <dgm:spPr>
        <a:ln/>
      </dgm:spPr>
      <dgm:t>
        <a:bodyPr/>
        <a:lstStyle/>
        <a:p>
          <a:r>
            <a:rPr lang="en-US" sz="2800" b="1" dirty="0"/>
            <a:t>Competent</a:t>
          </a:r>
        </a:p>
      </dgm:t>
    </dgm:pt>
    <dgm:pt modelId="{CE7FC174-8AD8-4DC5-824B-A09EC541DC6F}" type="parTrans" cxnId="{24A5024C-AA03-45CB-A035-B4625133BEDC}">
      <dgm:prSet/>
      <dgm:spPr/>
      <dgm:t>
        <a:bodyPr/>
        <a:lstStyle/>
        <a:p>
          <a:endParaRPr lang="en-US"/>
        </a:p>
      </dgm:t>
    </dgm:pt>
    <dgm:pt modelId="{3BD1FFD2-FE6B-464D-8C88-892038AC9C4E}" type="sibTrans" cxnId="{24A5024C-AA03-45CB-A035-B4625133BEDC}">
      <dgm:prSet/>
      <dgm:spPr/>
      <dgm:t>
        <a:bodyPr/>
        <a:lstStyle/>
        <a:p>
          <a:endParaRPr lang="en-US"/>
        </a:p>
      </dgm:t>
    </dgm:pt>
    <dgm:pt modelId="{54F9B4B8-539B-463A-B7B6-30D321D00FB5}">
      <dgm:prSet phldrT="[Text]" custT="1">
        <dgm:style>
          <a:lnRef idx="3">
            <a:schemeClr val="lt1"/>
          </a:lnRef>
          <a:fillRef idx="1">
            <a:schemeClr val="accent4"/>
          </a:fillRef>
          <a:effectRef idx="1">
            <a:schemeClr val="accent4"/>
          </a:effectRef>
          <a:fontRef idx="minor">
            <a:schemeClr val="lt1"/>
          </a:fontRef>
        </dgm:style>
      </dgm:prSet>
      <dgm:spPr>
        <a:ln/>
      </dgm:spPr>
      <dgm:t>
        <a:bodyPr/>
        <a:lstStyle/>
        <a:p>
          <a:pPr algn="ctr"/>
          <a:r>
            <a:rPr kumimoji="0" lang="en-ZA" sz="2400" dirty="0">
              <a:solidFill>
                <a:schemeClr val="bg1"/>
              </a:solidFill>
              <a:effectLst/>
              <a:latin typeface="Calibri" panose="020F0502020204030204" pitchFamily="34" charset="0"/>
              <a:ea typeface="+mn-ea"/>
              <a:cs typeface="+mn-cs"/>
            </a:rPr>
            <a:t>Ability to perform  task, action or function successfully</a:t>
          </a:r>
          <a:endParaRPr lang="en-US" sz="2400" dirty="0">
            <a:solidFill>
              <a:schemeClr val="bg1"/>
            </a:solidFill>
          </a:endParaRPr>
        </a:p>
      </dgm:t>
    </dgm:pt>
    <dgm:pt modelId="{1B1E88D3-988D-4436-A148-0D01B717E27E}" type="parTrans" cxnId="{08BDF0B1-5DA2-4284-9347-B027E0D2D5D5}">
      <dgm:prSet/>
      <dgm:spPr/>
      <dgm:t>
        <a:bodyPr/>
        <a:lstStyle/>
        <a:p>
          <a:endParaRPr lang="en-US"/>
        </a:p>
      </dgm:t>
    </dgm:pt>
    <dgm:pt modelId="{4BBD1D94-9D32-4484-95ED-BFAC0FB51E68}" type="sibTrans" cxnId="{08BDF0B1-5DA2-4284-9347-B027E0D2D5D5}">
      <dgm:prSet/>
      <dgm:spPr/>
      <dgm:t>
        <a:bodyPr/>
        <a:lstStyle/>
        <a:p>
          <a:endParaRPr lang="en-US"/>
        </a:p>
      </dgm:t>
    </dgm:pt>
    <dgm:pt modelId="{7AB0807A-8F9A-4609-8C2C-D7EC4B92C7E6}">
      <dgm:prSet phldrT="[Text]" custT="1">
        <dgm:style>
          <a:lnRef idx="3">
            <a:schemeClr val="lt1"/>
          </a:lnRef>
          <a:fillRef idx="1">
            <a:schemeClr val="accent6"/>
          </a:fillRef>
          <a:effectRef idx="1">
            <a:schemeClr val="accent6"/>
          </a:effectRef>
          <a:fontRef idx="minor">
            <a:schemeClr val="lt1"/>
          </a:fontRef>
        </dgm:style>
      </dgm:prSet>
      <dgm:spPr>
        <a:ln/>
      </dgm:spPr>
      <dgm:t>
        <a:bodyPr/>
        <a:lstStyle/>
        <a:p>
          <a:pPr algn="ctr"/>
          <a:r>
            <a:rPr kumimoji="0" lang="en-ZA" sz="2400" dirty="0">
              <a:effectLst/>
              <a:latin typeface="Calibri" panose="020F0502020204030204" pitchFamily="34" charset="0"/>
              <a:ea typeface="+mn-ea"/>
              <a:cs typeface="+mn-cs"/>
            </a:rPr>
            <a:t>Certificate  issued and credits awarded</a:t>
          </a:r>
          <a:endParaRPr kumimoji="0" lang="en-US" sz="2400" dirty="0">
            <a:effectLst/>
            <a:latin typeface="Calibri" panose="020F0502020204030204" pitchFamily="34" charset="0"/>
            <a:ea typeface="+mn-ea"/>
            <a:cs typeface="+mn-cs"/>
          </a:endParaRPr>
        </a:p>
      </dgm:t>
    </dgm:pt>
    <dgm:pt modelId="{7BC72181-087A-4586-AFB7-142E1F2088CD}" type="parTrans" cxnId="{CC0E2E16-B527-4C3C-A6A1-2C2DA4B9A498}">
      <dgm:prSet/>
      <dgm:spPr/>
      <dgm:t>
        <a:bodyPr/>
        <a:lstStyle/>
        <a:p>
          <a:endParaRPr lang="en-US"/>
        </a:p>
      </dgm:t>
    </dgm:pt>
    <dgm:pt modelId="{B231B704-0FC5-4CF7-9DBA-AB779BC5D658}" type="sibTrans" cxnId="{CC0E2E16-B527-4C3C-A6A1-2C2DA4B9A498}">
      <dgm:prSet/>
      <dgm:spPr/>
      <dgm:t>
        <a:bodyPr/>
        <a:lstStyle/>
        <a:p>
          <a:endParaRPr lang="en-US"/>
        </a:p>
      </dgm:t>
    </dgm:pt>
    <dgm:pt modelId="{EFAE4652-5489-4792-B8F1-0CE32FD278F2}">
      <dgm:prSet phldrT="[Text]" custT="1">
        <dgm:style>
          <a:lnRef idx="3">
            <a:schemeClr val="lt1"/>
          </a:lnRef>
          <a:fillRef idx="1">
            <a:schemeClr val="accent1"/>
          </a:fillRef>
          <a:effectRef idx="1">
            <a:schemeClr val="accent1"/>
          </a:effectRef>
          <a:fontRef idx="minor">
            <a:schemeClr val="lt1"/>
          </a:fontRef>
        </dgm:style>
      </dgm:prSet>
      <dgm:spPr>
        <a:ln/>
      </dgm:spPr>
      <dgm:t>
        <a:bodyPr/>
        <a:lstStyle/>
        <a:p>
          <a:r>
            <a:rPr lang="en-US" sz="2800" b="1" dirty="0"/>
            <a:t>Not Yet Competent</a:t>
          </a:r>
        </a:p>
      </dgm:t>
    </dgm:pt>
    <dgm:pt modelId="{8B1EE7B5-BBF0-49EB-A327-A85A1D74F427}" type="parTrans" cxnId="{2A4B9556-DFC7-499A-82F2-DDAC704609B1}">
      <dgm:prSet/>
      <dgm:spPr/>
      <dgm:t>
        <a:bodyPr/>
        <a:lstStyle/>
        <a:p>
          <a:endParaRPr lang="en-US"/>
        </a:p>
      </dgm:t>
    </dgm:pt>
    <dgm:pt modelId="{93A535EA-357A-45B2-8AC0-0198981B9028}" type="sibTrans" cxnId="{2A4B9556-DFC7-499A-82F2-DDAC704609B1}">
      <dgm:prSet/>
      <dgm:spPr/>
      <dgm:t>
        <a:bodyPr/>
        <a:lstStyle/>
        <a:p>
          <a:endParaRPr lang="en-US"/>
        </a:p>
      </dgm:t>
    </dgm:pt>
    <dgm:pt modelId="{C03CB1F4-7F17-4518-AF8A-CC898C565749}">
      <dgm:prSet phldrT="[Text]" custT="1">
        <dgm:style>
          <a:lnRef idx="3">
            <a:schemeClr val="lt1"/>
          </a:lnRef>
          <a:fillRef idx="1">
            <a:schemeClr val="accent5"/>
          </a:fillRef>
          <a:effectRef idx="1">
            <a:schemeClr val="accent5"/>
          </a:effectRef>
          <a:fontRef idx="minor">
            <a:schemeClr val="lt1"/>
          </a:fontRef>
        </dgm:style>
      </dgm:prSet>
      <dgm:spPr>
        <a:ln/>
      </dgm:spPr>
      <dgm:t>
        <a:bodyPr/>
        <a:lstStyle/>
        <a:p>
          <a:r>
            <a:rPr kumimoji="0" lang="en-ZA" sz="2400" dirty="0">
              <a:solidFill>
                <a:schemeClr val="bg1"/>
              </a:solidFill>
              <a:effectLst/>
              <a:latin typeface="Calibri" panose="020F0502020204030204" pitchFamily="34" charset="0"/>
              <a:ea typeface="+mn-ea"/>
              <a:cs typeface="+mn-cs"/>
            </a:rPr>
            <a:t>Not successful yet </a:t>
          </a:r>
          <a:endParaRPr lang="en-US" sz="2400" dirty="0">
            <a:solidFill>
              <a:schemeClr val="bg1"/>
            </a:solidFill>
          </a:endParaRPr>
        </a:p>
      </dgm:t>
    </dgm:pt>
    <dgm:pt modelId="{80756A21-35ED-4CD4-8EAB-32A04926BD9D}" type="parTrans" cxnId="{8B1CD91B-A259-4523-80B9-4E8BD22D2CF5}">
      <dgm:prSet/>
      <dgm:spPr/>
      <dgm:t>
        <a:bodyPr/>
        <a:lstStyle/>
        <a:p>
          <a:endParaRPr lang="en-US"/>
        </a:p>
      </dgm:t>
    </dgm:pt>
    <dgm:pt modelId="{B3E6741A-7221-43E6-A44C-5937A7D515A1}" type="sibTrans" cxnId="{8B1CD91B-A259-4523-80B9-4E8BD22D2CF5}">
      <dgm:prSet/>
      <dgm:spPr/>
      <dgm:t>
        <a:bodyPr/>
        <a:lstStyle/>
        <a:p>
          <a:endParaRPr lang="en-US"/>
        </a:p>
      </dgm:t>
    </dgm:pt>
    <dgm:pt modelId="{7C351A2C-1931-40B8-9409-6896FB54BC6B}">
      <dgm:prSet custT="1">
        <dgm:style>
          <a:lnRef idx="3">
            <a:schemeClr val="lt1"/>
          </a:lnRef>
          <a:fillRef idx="1">
            <a:schemeClr val="accent6"/>
          </a:fillRef>
          <a:effectRef idx="1">
            <a:schemeClr val="accent6"/>
          </a:effectRef>
          <a:fontRef idx="minor">
            <a:schemeClr val="lt1"/>
          </a:fontRef>
        </dgm:style>
      </dgm:prSet>
      <dgm:spPr>
        <a:ln/>
      </dgm:spPr>
      <dgm:t>
        <a:bodyPr/>
        <a:lstStyle/>
        <a:p>
          <a:r>
            <a:rPr kumimoji="0" lang="en-ZA" sz="2400" dirty="0">
              <a:effectLst/>
              <a:latin typeface="Calibri" panose="020F0502020204030204" pitchFamily="34" charset="0"/>
              <a:ea typeface="+mn-ea"/>
              <a:cs typeface="+mn-cs"/>
            </a:rPr>
            <a:t>Opportunities to remediate  to address gaps</a:t>
          </a:r>
          <a:endParaRPr lang="en-US" sz="2400" dirty="0"/>
        </a:p>
      </dgm:t>
    </dgm:pt>
    <dgm:pt modelId="{0CD85615-DCA1-494E-9E6C-2A5F5BBC78C6}" type="parTrans" cxnId="{8DAFB877-2356-42DF-BD60-04BE67C191D1}">
      <dgm:prSet/>
      <dgm:spPr/>
      <dgm:t>
        <a:bodyPr/>
        <a:lstStyle/>
        <a:p>
          <a:endParaRPr lang="en-US"/>
        </a:p>
      </dgm:t>
    </dgm:pt>
    <dgm:pt modelId="{BDF1A5AE-3AE0-4A58-95A4-B568ABE37845}" type="sibTrans" cxnId="{8DAFB877-2356-42DF-BD60-04BE67C191D1}">
      <dgm:prSet/>
      <dgm:spPr/>
      <dgm:t>
        <a:bodyPr/>
        <a:lstStyle/>
        <a:p>
          <a:endParaRPr lang="en-US"/>
        </a:p>
      </dgm:t>
    </dgm:pt>
    <dgm:pt modelId="{924D2391-0E92-4FED-9C83-BF3AA5750AE1}" type="pres">
      <dgm:prSet presAssocID="{E82240EE-AA92-4ED4-8AD9-9B9FB566383A}" presName="diagram" presStyleCnt="0">
        <dgm:presLayoutVars>
          <dgm:chPref val="1"/>
          <dgm:dir/>
          <dgm:animOne val="branch"/>
          <dgm:animLvl val="lvl"/>
          <dgm:resizeHandles/>
        </dgm:presLayoutVars>
      </dgm:prSet>
      <dgm:spPr/>
    </dgm:pt>
    <dgm:pt modelId="{09BDC52F-05B3-4748-A327-B830559F3285}" type="pres">
      <dgm:prSet presAssocID="{D8C0EB12-2BEE-4E57-ADB5-74CCFFDB9151}" presName="root" presStyleCnt="0"/>
      <dgm:spPr/>
    </dgm:pt>
    <dgm:pt modelId="{0310231E-9E7A-4E70-8EC4-B0E9620A714C}" type="pres">
      <dgm:prSet presAssocID="{D8C0EB12-2BEE-4E57-ADB5-74CCFFDB9151}" presName="rootComposite" presStyleCnt="0"/>
      <dgm:spPr/>
    </dgm:pt>
    <dgm:pt modelId="{4C30E907-9459-4BCE-9CEE-D50CA8E25CB3}" type="pres">
      <dgm:prSet presAssocID="{D8C0EB12-2BEE-4E57-ADB5-74CCFFDB9151}" presName="rootText" presStyleLbl="node1" presStyleIdx="0" presStyleCnt="2" custLinFactNeighborX="-44132"/>
      <dgm:spPr/>
    </dgm:pt>
    <dgm:pt modelId="{681624F5-0C14-4AA2-8F41-9C06658E6BBF}" type="pres">
      <dgm:prSet presAssocID="{D8C0EB12-2BEE-4E57-ADB5-74CCFFDB9151}" presName="rootConnector" presStyleLbl="node1" presStyleIdx="0" presStyleCnt="2"/>
      <dgm:spPr/>
    </dgm:pt>
    <dgm:pt modelId="{0D4B9C10-CAF6-4559-AA56-CB76D840B27E}" type="pres">
      <dgm:prSet presAssocID="{D8C0EB12-2BEE-4E57-ADB5-74CCFFDB9151}" presName="childShape" presStyleCnt="0"/>
      <dgm:spPr/>
    </dgm:pt>
    <dgm:pt modelId="{411840A0-FE1C-4D59-9ED4-67B2E7F68839}" type="pres">
      <dgm:prSet presAssocID="{1B1E88D3-988D-4436-A148-0D01B717E27E}" presName="Name13" presStyleLbl="parChTrans1D2" presStyleIdx="0" presStyleCnt="4"/>
      <dgm:spPr/>
    </dgm:pt>
    <dgm:pt modelId="{226821CC-D27B-4EF3-A2C7-C4B85FB42DF7}" type="pres">
      <dgm:prSet presAssocID="{54F9B4B8-539B-463A-B7B6-30D321D00FB5}" presName="childText" presStyleLbl="bgAcc1" presStyleIdx="0" presStyleCnt="4" custScaleX="159725" custScaleY="110000" custLinFactNeighborX="-52184">
        <dgm:presLayoutVars>
          <dgm:bulletEnabled val="1"/>
        </dgm:presLayoutVars>
      </dgm:prSet>
      <dgm:spPr/>
    </dgm:pt>
    <dgm:pt modelId="{68B5D3B7-AC34-4DC8-BBA6-0AE75D13CF4B}" type="pres">
      <dgm:prSet presAssocID="{7BC72181-087A-4586-AFB7-142E1F2088CD}" presName="Name13" presStyleLbl="parChTrans1D2" presStyleIdx="1" presStyleCnt="4"/>
      <dgm:spPr/>
    </dgm:pt>
    <dgm:pt modelId="{BFD4CC16-C250-4D92-BA93-50331FC780EC}" type="pres">
      <dgm:prSet presAssocID="{7AB0807A-8F9A-4609-8C2C-D7EC4B92C7E6}" presName="childText" presStyleLbl="bgAcc1" presStyleIdx="1" presStyleCnt="4" custScaleX="160293" custScaleY="110000" custLinFactNeighborX="-52184">
        <dgm:presLayoutVars>
          <dgm:bulletEnabled val="1"/>
        </dgm:presLayoutVars>
      </dgm:prSet>
      <dgm:spPr/>
    </dgm:pt>
    <dgm:pt modelId="{4C57C817-16D4-48D1-A890-1D4C1D4980F0}" type="pres">
      <dgm:prSet presAssocID="{EFAE4652-5489-4792-B8F1-0CE32FD278F2}" presName="root" presStyleCnt="0"/>
      <dgm:spPr/>
    </dgm:pt>
    <dgm:pt modelId="{1F39DF84-750F-4FD7-98A9-4732194DEB8C}" type="pres">
      <dgm:prSet presAssocID="{EFAE4652-5489-4792-B8F1-0CE32FD278F2}" presName="rootComposite" presStyleCnt="0"/>
      <dgm:spPr/>
    </dgm:pt>
    <dgm:pt modelId="{0A1306EE-F29D-4CB0-ADDD-B4821031F774}" type="pres">
      <dgm:prSet presAssocID="{EFAE4652-5489-4792-B8F1-0CE32FD278F2}" presName="rootText" presStyleLbl="node1" presStyleIdx="1" presStyleCnt="2"/>
      <dgm:spPr/>
    </dgm:pt>
    <dgm:pt modelId="{092706B3-A5AF-477B-9BDB-68772B7A4499}" type="pres">
      <dgm:prSet presAssocID="{EFAE4652-5489-4792-B8F1-0CE32FD278F2}" presName="rootConnector" presStyleLbl="node1" presStyleIdx="1" presStyleCnt="2"/>
      <dgm:spPr/>
    </dgm:pt>
    <dgm:pt modelId="{CA4CE5BE-77AE-4CE6-8489-7448C55E75BB}" type="pres">
      <dgm:prSet presAssocID="{EFAE4652-5489-4792-B8F1-0CE32FD278F2}" presName="childShape" presStyleCnt="0"/>
      <dgm:spPr/>
    </dgm:pt>
    <dgm:pt modelId="{54192DF2-418F-433E-B8ED-736FF77E592E}" type="pres">
      <dgm:prSet presAssocID="{80756A21-35ED-4CD4-8EAB-32A04926BD9D}" presName="Name13" presStyleLbl="parChTrans1D2" presStyleIdx="2" presStyleCnt="4"/>
      <dgm:spPr/>
    </dgm:pt>
    <dgm:pt modelId="{8A02A319-79FC-40F8-A440-382EDF75D5E4}" type="pres">
      <dgm:prSet presAssocID="{C03CB1F4-7F17-4518-AF8A-CC898C565749}" presName="childText" presStyleLbl="bgAcc1" presStyleIdx="2" presStyleCnt="4" custScaleX="142712" custScaleY="110000" custLinFactNeighborX="164" custLinFactNeighborY="2424">
        <dgm:presLayoutVars>
          <dgm:bulletEnabled val="1"/>
        </dgm:presLayoutVars>
      </dgm:prSet>
      <dgm:spPr/>
    </dgm:pt>
    <dgm:pt modelId="{1D988BA5-7718-4C89-8B8F-3CE438A09815}" type="pres">
      <dgm:prSet presAssocID="{0CD85615-DCA1-494E-9E6C-2A5F5BBC78C6}" presName="Name13" presStyleLbl="parChTrans1D2" presStyleIdx="3" presStyleCnt="4"/>
      <dgm:spPr/>
    </dgm:pt>
    <dgm:pt modelId="{C42CA27C-3D85-42D8-BF99-19180EBC3F92}" type="pres">
      <dgm:prSet presAssocID="{7C351A2C-1931-40B8-9409-6896FB54BC6B}" presName="childText" presStyleLbl="bgAcc1" presStyleIdx="3" presStyleCnt="4" custScaleX="143413" custScaleY="110000">
        <dgm:presLayoutVars>
          <dgm:bulletEnabled val="1"/>
        </dgm:presLayoutVars>
      </dgm:prSet>
      <dgm:spPr/>
    </dgm:pt>
  </dgm:ptLst>
  <dgm:cxnLst>
    <dgm:cxn modelId="{CC0E2E16-B527-4C3C-A6A1-2C2DA4B9A498}" srcId="{D8C0EB12-2BEE-4E57-ADB5-74CCFFDB9151}" destId="{7AB0807A-8F9A-4609-8C2C-D7EC4B92C7E6}" srcOrd="1" destOrd="0" parTransId="{7BC72181-087A-4586-AFB7-142E1F2088CD}" sibTransId="{B231B704-0FC5-4CF7-9DBA-AB779BC5D658}"/>
    <dgm:cxn modelId="{8B1CD91B-A259-4523-80B9-4E8BD22D2CF5}" srcId="{EFAE4652-5489-4792-B8F1-0CE32FD278F2}" destId="{C03CB1F4-7F17-4518-AF8A-CC898C565749}" srcOrd="0" destOrd="0" parTransId="{80756A21-35ED-4CD4-8EAB-32A04926BD9D}" sibTransId="{B3E6741A-7221-43E6-A44C-5937A7D515A1}"/>
    <dgm:cxn modelId="{AA16B72F-F188-4EFA-98BC-88E9BCB5C771}" type="presOf" srcId="{D8C0EB12-2BEE-4E57-ADB5-74CCFFDB9151}" destId="{681624F5-0C14-4AA2-8F41-9C06658E6BBF}" srcOrd="1" destOrd="0" presId="urn:microsoft.com/office/officeart/2005/8/layout/hierarchy3"/>
    <dgm:cxn modelId="{30EBF43B-2CF9-4497-A609-EBC0E087F7E0}" type="presOf" srcId="{7C351A2C-1931-40B8-9409-6896FB54BC6B}" destId="{C42CA27C-3D85-42D8-BF99-19180EBC3F92}" srcOrd="0" destOrd="0" presId="urn:microsoft.com/office/officeart/2005/8/layout/hierarchy3"/>
    <dgm:cxn modelId="{8568E849-8F45-4EF1-B01A-BFA718D026E8}" type="presOf" srcId="{0CD85615-DCA1-494E-9E6C-2A5F5BBC78C6}" destId="{1D988BA5-7718-4C89-8B8F-3CE438A09815}" srcOrd="0" destOrd="0" presId="urn:microsoft.com/office/officeart/2005/8/layout/hierarchy3"/>
    <dgm:cxn modelId="{24A5024C-AA03-45CB-A035-B4625133BEDC}" srcId="{E82240EE-AA92-4ED4-8AD9-9B9FB566383A}" destId="{D8C0EB12-2BEE-4E57-ADB5-74CCFFDB9151}" srcOrd="0" destOrd="0" parTransId="{CE7FC174-8AD8-4DC5-824B-A09EC541DC6F}" sibTransId="{3BD1FFD2-FE6B-464D-8C88-892038AC9C4E}"/>
    <dgm:cxn modelId="{26CBD26D-32C3-44CF-832F-5BE754681AC8}" type="presOf" srcId="{E82240EE-AA92-4ED4-8AD9-9B9FB566383A}" destId="{924D2391-0E92-4FED-9C83-BF3AA5750AE1}" srcOrd="0" destOrd="0" presId="urn:microsoft.com/office/officeart/2005/8/layout/hierarchy3"/>
    <dgm:cxn modelId="{9A56A44F-E81F-4FBD-BC30-79F9A141F8B5}" type="presOf" srcId="{80756A21-35ED-4CD4-8EAB-32A04926BD9D}" destId="{54192DF2-418F-433E-B8ED-736FF77E592E}" srcOrd="0" destOrd="0" presId="urn:microsoft.com/office/officeart/2005/8/layout/hierarchy3"/>
    <dgm:cxn modelId="{912FE070-53E4-4D0F-B001-37DE419D4D54}" type="presOf" srcId="{C03CB1F4-7F17-4518-AF8A-CC898C565749}" destId="{8A02A319-79FC-40F8-A440-382EDF75D5E4}" srcOrd="0" destOrd="0" presId="urn:microsoft.com/office/officeart/2005/8/layout/hierarchy3"/>
    <dgm:cxn modelId="{2A4B9556-DFC7-499A-82F2-DDAC704609B1}" srcId="{E82240EE-AA92-4ED4-8AD9-9B9FB566383A}" destId="{EFAE4652-5489-4792-B8F1-0CE32FD278F2}" srcOrd="1" destOrd="0" parTransId="{8B1EE7B5-BBF0-49EB-A327-A85A1D74F427}" sibTransId="{93A535EA-357A-45B2-8AC0-0198981B9028}"/>
    <dgm:cxn modelId="{8DAFB877-2356-42DF-BD60-04BE67C191D1}" srcId="{EFAE4652-5489-4792-B8F1-0CE32FD278F2}" destId="{7C351A2C-1931-40B8-9409-6896FB54BC6B}" srcOrd="1" destOrd="0" parTransId="{0CD85615-DCA1-494E-9E6C-2A5F5BBC78C6}" sibTransId="{BDF1A5AE-3AE0-4A58-95A4-B568ABE37845}"/>
    <dgm:cxn modelId="{57B47298-5ACD-4D05-9502-441F4A5E2B36}" type="presOf" srcId="{7BC72181-087A-4586-AFB7-142E1F2088CD}" destId="{68B5D3B7-AC34-4DC8-BBA6-0AE75D13CF4B}" srcOrd="0" destOrd="0" presId="urn:microsoft.com/office/officeart/2005/8/layout/hierarchy3"/>
    <dgm:cxn modelId="{80B0E69B-5FAF-4A04-B83F-A5B0B8C85DE6}" type="presOf" srcId="{7AB0807A-8F9A-4609-8C2C-D7EC4B92C7E6}" destId="{BFD4CC16-C250-4D92-BA93-50331FC780EC}" srcOrd="0" destOrd="0" presId="urn:microsoft.com/office/officeart/2005/8/layout/hierarchy3"/>
    <dgm:cxn modelId="{D2EBE1AE-440E-4AE0-8B92-85616A2CC76A}" type="presOf" srcId="{54F9B4B8-539B-463A-B7B6-30D321D00FB5}" destId="{226821CC-D27B-4EF3-A2C7-C4B85FB42DF7}" srcOrd="0" destOrd="0" presId="urn:microsoft.com/office/officeart/2005/8/layout/hierarchy3"/>
    <dgm:cxn modelId="{08BDF0B1-5DA2-4284-9347-B027E0D2D5D5}" srcId="{D8C0EB12-2BEE-4E57-ADB5-74CCFFDB9151}" destId="{54F9B4B8-539B-463A-B7B6-30D321D00FB5}" srcOrd="0" destOrd="0" parTransId="{1B1E88D3-988D-4436-A148-0D01B717E27E}" sibTransId="{4BBD1D94-9D32-4484-95ED-BFAC0FB51E68}"/>
    <dgm:cxn modelId="{E3692BD8-8404-4AF3-A9FF-0C2A93B8AB40}" type="presOf" srcId="{1B1E88D3-988D-4436-A148-0D01B717E27E}" destId="{411840A0-FE1C-4D59-9ED4-67B2E7F68839}" srcOrd="0" destOrd="0" presId="urn:microsoft.com/office/officeart/2005/8/layout/hierarchy3"/>
    <dgm:cxn modelId="{434805DC-8F6E-4540-BE37-1144CAA59946}" type="presOf" srcId="{D8C0EB12-2BEE-4E57-ADB5-74CCFFDB9151}" destId="{4C30E907-9459-4BCE-9CEE-D50CA8E25CB3}" srcOrd="0" destOrd="0" presId="urn:microsoft.com/office/officeart/2005/8/layout/hierarchy3"/>
    <dgm:cxn modelId="{3B6C19F4-FB99-408B-9F44-2BF84E9E2DC9}" type="presOf" srcId="{EFAE4652-5489-4792-B8F1-0CE32FD278F2}" destId="{0A1306EE-F29D-4CB0-ADDD-B4821031F774}" srcOrd="0" destOrd="0" presId="urn:microsoft.com/office/officeart/2005/8/layout/hierarchy3"/>
    <dgm:cxn modelId="{072EDAF4-8E35-46F9-A68A-7E36E7EC0D4B}" type="presOf" srcId="{EFAE4652-5489-4792-B8F1-0CE32FD278F2}" destId="{092706B3-A5AF-477B-9BDB-68772B7A4499}" srcOrd="1" destOrd="0" presId="urn:microsoft.com/office/officeart/2005/8/layout/hierarchy3"/>
    <dgm:cxn modelId="{96B98F8A-A33C-49FE-A21B-37F9F1D51F68}" type="presParOf" srcId="{924D2391-0E92-4FED-9C83-BF3AA5750AE1}" destId="{09BDC52F-05B3-4748-A327-B830559F3285}" srcOrd="0" destOrd="0" presId="urn:microsoft.com/office/officeart/2005/8/layout/hierarchy3"/>
    <dgm:cxn modelId="{20C7CCDC-C017-47D0-B69C-85BE1BEA5D05}" type="presParOf" srcId="{09BDC52F-05B3-4748-A327-B830559F3285}" destId="{0310231E-9E7A-4E70-8EC4-B0E9620A714C}" srcOrd="0" destOrd="0" presId="urn:microsoft.com/office/officeart/2005/8/layout/hierarchy3"/>
    <dgm:cxn modelId="{A36C6983-FEE0-4AD2-855F-2D32897BEE0A}" type="presParOf" srcId="{0310231E-9E7A-4E70-8EC4-B0E9620A714C}" destId="{4C30E907-9459-4BCE-9CEE-D50CA8E25CB3}" srcOrd="0" destOrd="0" presId="urn:microsoft.com/office/officeart/2005/8/layout/hierarchy3"/>
    <dgm:cxn modelId="{FA298FED-82F6-4D7D-87ED-359DF0A77C8B}" type="presParOf" srcId="{0310231E-9E7A-4E70-8EC4-B0E9620A714C}" destId="{681624F5-0C14-4AA2-8F41-9C06658E6BBF}" srcOrd="1" destOrd="0" presId="urn:microsoft.com/office/officeart/2005/8/layout/hierarchy3"/>
    <dgm:cxn modelId="{666A969C-B265-4E88-B163-BD68D6048804}" type="presParOf" srcId="{09BDC52F-05B3-4748-A327-B830559F3285}" destId="{0D4B9C10-CAF6-4559-AA56-CB76D840B27E}" srcOrd="1" destOrd="0" presId="urn:microsoft.com/office/officeart/2005/8/layout/hierarchy3"/>
    <dgm:cxn modelId="{FA1A233F-AE02-44E8-81B5-086B56032421}" type="presParOf" srcId="{0D4B9C10-CAF6-4559-AA56-CB76D840B27E}" destId="{411840A0-FE1C-4D59-9ED4-67B2E7F68839}" srcOrd="0" destOrd="0" presId="urn:microsoft.com/office/officeart/2005/8/layout/hierarchy3"/>
    <dgm:cxn modelId="{63D30E3C-3907-456F-B319-46C64DE18B6A}" type="presParOf" srcId="{0D4B9C10-CAF6-4559-AA56-CB76D840B27E}" destId="{226821CC-D27B-4EF3-A2C7-C4B85FB42DF7}" srcOrd="1" destOrd="0" presId="urn:microsoft.com/office/officeart/2005/8/layout/hierarchy3"/>
    <dgm:cxn modelId="{C7CF0F37-054E-4BA7-BF97-F1C3367BDDEB}" type="presParOf" srcId="{0D4B9C10-CAF6-4559-AA56-CB76D840B27E}" destId="{68B5D3B7-AC34-4DC8-BBA6-0AE75D13CF4B}" srcOrd="2" destOrd="0" presId="urn:microsoft.com/office/officeart/2005/8/layout/hierarchy3"/>
    <dgm:cxn modelId="{4203AF98-76D2-4437-9C4A-8237A37B4D99}" type="presParOf" srcId="{0D4B9C10-CAF6-4559-AA56-CB76D840B27E}" destId="{BFD4CC16-C250-4D92-BA93-50331FC780EC}" srcOrd="3" destOrd="0" presId="urn:microsoft.com/office/officeart/2005/8/layout/hierarchy3"/>
    <dgm:cxn modelId="{22D23972-20EB-4B1C-A182-60E2375BE4F2}" type="presParOf" srcId="{924D2391-0E92-4FED-9C83-BF3AA5750AE1}" destId="{4C57C817-16D4-48D1-A890-1D4C1D4980F0}" srcOrd="1" destOrd="0" presId="urn:microsoft.com/office/officeart/2005/8/layout/hierarchy3"/>
    <dgm:cxn modelId="{D02E98EA-A21A-440E-969F-45FA3E6A650A}" type="presParOf" srcId="{4C57C817-16D4-48D1-A890-1D4C1D4980F0}" destId="{1F39DF84-750F-4FD7-98A9-4732194DEB8C}" srcOrd="0" destOrd="0" presId="urn:microsoft.com/office/officeart/2005/8/layout/hierarchy3"/>
    <dgm:cxn modelId="{CB9D7103-064C-495D-9893-0175634445E5}" type="presParOf" srcId="{1F39DF84-750F-4FD7-98A9-4732194DEB8C}" destId="{0A1306EE-F29D-4CB0-ADDD-B4821031F774}" srcOrd="0" destOrd="0" presId="urn:microsoft.com/office/officeart/2005/8/layout/hierarchy3"/>
    <dgm:cxn modelId="{14B4478E-3291-4386-97BB-931AE6E627F8}" type="presParOf" srcId="{1F39DF84-750F-4FD7-98A9-4732194DEB8C}" destId="{092706B3-A5AF-477B-9BDB-68772B7A4499}" srcOrd="1" destOrd="0" presId="urn:microsoft.com/office/officeart/2005/8/layout/hierarchy3"/>
    <dgm:cxn modelId="{C4CC795D-D24D-4EAB-98FC-22E921493744}" type="presParOf" srcId="{4C57C817-16D4-48D1-A890-1D4C1D4980F0}" destId="{CA4CE5BE-77AE-4CE6-8489-7448C55E75BB}" srcOrd="1" destOrd="0" presId="urn:microsoft.com/office/officeart/2005/8/layout/hierarchy3"/>
    <dgm:cxn modelId="{CC2232C4-CE66-48AF-B0D2-6957E7E0FED5}" type="presParOf" srcId="{CA4CE5BE-77AE-4CE6-8489-7448C55E75BB}" destId="{54192DF2-418F-433E-B8ED-736FF77E592E}" srcOrd="0" destOrd="0" presId="urn:microsoft.com/office/officeart/2005/8/layout/hierarchy3"/>
    <dgm:cxn modelId="{112C453D-9C3A-4D5E-A472-FD389CC5DE03}" type="presParOf" srcId="{CA4CE5BE-77AE-4CE6-8489-7448C55E75BB}" destId="{8A02A319-79FC-40F8-A440-382EDF75D5E4}" srcOrd="1" destOrd="0" presId="urn:microsoft.com/office/officeart/2005/8/layout/hierarchy3"/>
    <dgm:cxn modelId="{54E692A7-BC99-46D5-B939-7EDEBAF92024}" type="presParOf" srcId="{CA4CE5BE-77AE-4CE6-8489-7448C55E75BB}" destId="{1D988BA5-7718-4C89-8B8F-3CE438A09815}" srcOrd="2" destOrd="0" presId="urn:microsoft.com/office/officeart/2005/8/layout/hierarchy3"/>
    <dgm:cxn modelId="{EE27ED22-25AE-46B5-8E9E-069D81696B4D}" type="presParOf" srcId="{CA4CE5BE-77AE-4CE6-8489-7448C55E75BB}" destId="{C42CA27C-3D85-42D8-BF99-19180EBC3F92}" srcOrd="3"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82240EE-AA92-4ED4-8AD9-9B9FB566383A}" type="doc">
      <dgm:prSet loTypeId="urn:microsoft.com/office/officeart/2005/8/layout/hierarchy3" loCatId="list" qsTypeId="urn:microsoft.com/office/officeart/2005/8/quickstyle/3d2" qsCatId="3D" csTypeId="urn:microsoft.com/office/officeart/2005/8/colors/accent1_5" csCatId="accent1" phldr="1"/>
      <dgm:spPr/>
      <dgm:t>
        <a:bodyPr/>
        <a:lstStyle/>
        <a:p>
          <a:endParaRPr lang="en-US"/>
        </a:p>
      </dgm:t>
    </dgm:pt>
    <dgm:pt modelId="{924D2391-0E92-4FED-9C83-BF3AA5750AE1}" type="pres">
      <dgm:prSet presAssocID="{E82240EE-AA92-4ED4-8AD9-9B9FB566383A}" presName="diagram" presStyleCnt="0">
        <dgm:presLayoutVars>
          <dgm:chPref val="1"/>
          <dgm:dir/>
          <dgm:animOne val="branch"/>
          <dgm:animLvl val="lvl"/>
          <dgm:resizeHandles/>
        </dgm:presLayoutVars>
      </dgm:prSet>
      <dgm:spPr/>
    </dgm:pt>
  </dgm:ptLst>
  <dgm:cxnLst>
    <dgm:cxn modelId="{26CBD26D-32C3-44CF-832F-5BE754681AC8}" type="presOf" srcId="{E82240EE-AA92-4ED4-8AD9-9B9FB566383A}" destId="{924D2391-0E92-4FED-9C83-BF3AA5750AE1}" srcOrd="0"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0F789A8-3B9A-4AF2-BBC8-58F28DCC6140}" type="doc">
      <dgm:prSet loTypeId="urn:microsoft.com/office/officeart/2005/8/layout/radial4" loCatId="relationship" qsTypeId="urn:microsoft.com/office/officeart/2005/8/quickstyle/simple2" qsCatId="simple" csTypeId="urn:microsoft.com/office/officeart/2005/8/colors/accent5_2" csCatId="accent5" phldr="1"/>
      <dgm:spPr/>
      <dgm:t>
        <a:bodyPr/>
        <a:lstStyle/>
        <a:p>
          <a:endParaRPr lang="en-US"/>
        </a:p>
      </dgm:t>
    </dgm:pt>
    <dgm:pt modelId="{131BFB43-E395-4A7D-9A81-AB246E977C42}">
      <dgm:prSet phldrT="[Text]"/>
      <dgm:spPr/>
      <dgm:t>
        <a:bodyPr/>
        <a:lstStyle/>
        <a:p>
          <a:r>
            <a:rPr lang="en-US" dirty="0"/>
            <a:t>VARCS</a:t>
          </a:r>
        </a:p>
        <a:p>
          <a:r>
            <a:rPr lang="en-US" dirty="0"/>
            <a:t>Principles</a:t>
          </a:r>
        </a:p>
      </dgm:t>
    </dgm:pt>
    <dgm:pt modelId="{EEABFB2F-D41B-4D59-B968-4ACB3D45D4A6}" type="parTrans" cxnId="{E3AE0661-B97B-4E5F-8867-040030A59C5C}">
      <dgm:prSet/>
      <dgm:spPr/>
      <dgm:t>
        <a:bodyPr/>
        <a:lstStyle/>
        <a:p>
          <a:endParaRPr lang="en-US"/>
        </a:p>
      </dgm:t>
    </dgm:pt>
    <dgm:pt modelId="{B6852F0A-2A89-4ADB-887A-35CEB0464F90}" type="sibTrans" cxnId="{E3AE0661-B97B-4E5F-8867-040030A59C5C}">
      <dgm:prSet/>
      <dgm:spPr/>
      <dgm:t>
        <a:bodyPr/>
        <a:lstStyle/>
        <a:p>
          <a:endParaRPr lang="en-US"/>
        </a:p>
      </dgm:t>
    </dgm:pt>
    <dgm:pt modelId="{A68E8BF2-F2E2-4E56-AA22-3BEE2694EECC}">
      <dgm:prSet phldrT="[Text]" custT="1"/>
      <dgm:spPr>
        <a:solidFill>
          <a:schemeClr val="accent6"/>
        </a:solidFill>
      </dgm:spPr>
      <dgm:t>
        <a:bodyPr/>
        <a:lstStyle/>
        <a:p>
          <a:r>
            <a:rPr lang="en-US" sz="2400" dirty="0">
              <a:solidFill>
                <a:schemeClr val="accent1"/>
              </a:solidFill>
            </a:rPr>
            <a:t>Valid</a:t>
          </a:r>
        </a:p>
      </dgm:t>
    </dgm:pt>
    <dgm:pt modelId="{4BEAEE1C-71D7-4585-9BCF-31D89E7AB801}" type="parTrans" cxnId="{9344EFF4-8F6F-4D5B-9F07-809288296215}">
      <dgm:prSet/>
      <dgm:spPr/>
      <dgm:t>
        <a:bodyPr/>
        <a:lstStyle/>
        <a:p>
          <a:endParaRPr lang="en-US"/>
        </a:p>
      </dgm:t>
    </dgm:pt>
    <dgm:pt modelId="{EE7CA2AD-85ED-4C52-9A7E-705D42848F3C}" type="sibTrans" cxnId="{9344EFF4-8F6F-4D5B-9F07-809288296215}">
      <dgm:prSet/>
      <dgm:spPr/>
      <dgm:t>
        <a:bodyPr/>
        <a:lstStyle/>
        <a:p>
          <a:endParaRPr lang="en-US"/>
        </a:p>
      </dgm:t>
    </dgm:pt>
    <dgm:pt modelId="{EE4C1C26-4327-4348-91CF-490F1A9E7EEA}">
      <dgm:prSet phldrT="[Text]" custT="1"/>
      <dgm:spPr>
        <a:solidFill>
          <a:schemeClr val="accent6"/>
        </a:solidFill>
      </dgm:spPr>
      <dgm:t>
        <a:bodyPr/>
        <a:lstStyle/>
        <a:p>
          <a:r>
            <a:rPr lang="en-US" sz="2400" dirty="0">
              <a:solidFill>
                <a:schemeClr val="accent1"/>
              </a:solidFill>
            </a:rPr>
            <a:t>Authentic</a:t>
          </a:r>
        </a:p>
      </dgm:t>
    </dgm:pt>
    <dgm:pt modelId="{D40B0C9D-2855-4FF5-9990-FFD53103C784}" type="parTrans" cxnId="{4907494B-6D72-4E37-8CC7-04B9101A1EAF}">
      <dgm:prSet/>
      <dgm:spPr/>
      <dgm:t>
        <a:bodyPr/>
        <a:lstStyle/>
        <a:p>
          <a:endParaRPr lang="en-US"/>
        </a:p>
      </dgm:t>
    </dgm:pt>
    <dgm:pt modelId="{1DDE1FA8-A465-41F1-9C1B-8B9660B26954}" type="sibTrans" cxnId="{4907494B-6D72-4E37-8CC7-04B9101A1EAF}">
      <dgm:prSet/>
      <dgm:spPr/>
      <dgm:t>
        <a:bodyPr/>
        <a:lstStyle/>
        <a:p>
          <a:endParaRPr lang="en-US"/>
        </a:p>
      </dgm:t>
    </dgm:pt>
    <dgm:pt modelId="{78D73B5C-7611-4981-BBDA-44076DA35E5D}">
      <dgm:prSet phldrT="[Text]" custT="1"/>
      <dgm:spPr>
        <a:solidFill>
          <a:schemeClr val="accent6"/>
        </a:solidFill>
      </dgm:spPr>
      <dgm:t>
        <a:bodyPr/>
        <a:lstStyle/>
        <a:p>
          <a:r>
            <a:rPr lang="en-US" sz="2400" dirty="0">
              <a:solidFill>
                <a:schemeClr val="accent1"/>
              </a:solidFill>
            </a:rPr>
            <a:t>Reliable</a:t>
          </a:r>
        </a:p>
      </dgm:t>
    </dgm:pt>
    <dgm:pt modelId="{7B1F7B80-AA17-4954-85DA-78914F470B97}" type="parTrans" cxnId="{2D7B4C7C-4481-4336-BC02-A4BB2D071C66}">
      <dgm:prSet/>
      <dgm:spPr/>
      <dgm:t>
        <a:bodyPr/>
        <a:lstStyle/>
        <a:p>
          <a:endParaRPr lang="en-US"/>
        </a:p>
      </dgm:t>
    </dgm:pt>
    <dgm:pt modelId="{17D6B41E-226D-4584-BD56-93DF7C805D6A}" type="sibTrans" cxnId="{2D7B4C7C-4481-4336-BC02-A4BB2D071C66}">
      <dgm:prSet/>
      <dgm:spPr/>
      <dgm:t>
        <a:bodyPr/>
        <a:lstStyle/>
        <a:p>
          <a:endParaRPr lang="en-US"/>
        </a:p>
      </dgm:t>
    </dgm:pt>
    <dgm:pt modelId="{2AD3E247-7159-42FE-99ED-FF12106B55E8}">
      <dgm:prSet custT="1"/>
      <dgm:spPr>
        <a:solidFill>
          <a:schemeClr val="accent6"/>
        </a:solidFill>
      </dgm:spPr>
      <dgm:t>
        <a:bodyPr/>
        <a:lstStyle/>
        <a:p>
          <a:r>
            <a:rPr lang="en-US" sz="2400" dirty="0">
              <a:solidFill>
                <a:schemeClr val="accent1"/>
              </a:solidFill>
            </a:rPr>
            <a:t>Current</a:t>
          </a:r>
        </a:p>
      </dgm:t>
    </dgm:pt>
    <dgm:pt modelId="{527B9EF7-E3EF-48F0-A58C-089992582950}" type="parTrans" cxnId="{28D2C7C2-E9B2-4D46-8558-0E1772E6850C}">
      <dgm:prSet/>
      <dgm:spPr/>
      <dgm:t>
        <a:bodyPr/>
        <a:lstStyle/>
        <a:p>
          <a:endParaRPr lang="en-US"/>
        </a:p>
      </dgm:t>
    </dgm:pt>
    <dgm:pt modelId="{701BBC47-BEFA-40B4-BCFF-339B2F73C22A}" type="sibTrans" cxnId="{28D2C7C2-E9B2-4D46-8558-0E1772E6850C}">
      <dgm:prSet/>
      <dgm:spPr/>
      <dgm:t>
        <a:bodyPr/>
        <a:lstStyle/>
        <a:p>
          <a:endParaRPr lang="en-US"/>
        </a:p>
      </dgm:t>
    </dgm:pt>
    <dgm:pt modelId="{CA4AA770-4098-48A4-BEC5-8F31B0B21B76}">
      <dgm:prSet custT="1"/>
      <dgm:spPr>
        <a:solidFill>
          <a:schemeClr val="accent6"/>
        </a:solidFill>
      </dgm:spPr>
      <dgm:t>
        <a:bodyPr/>
        <a:lstStyle/>
        <a:p>
          <a:r>
            <a:rPr lang="en-US" sz="2400" dirty="0">
              <a:solidFill>
                <a:schemeClr val="accent1"/>
              </a:solidFill>
            </a:rPr>
            <a:t>Sufficient</a:t>
          </a:r>
        </a:p>
      </dgm:t>
    </dgm:pt>
    <dgm:pt modelId="{580ED750-73E5-4BBF-89FE-27860C8565B7}" type="parTrans" cxnId="{6C6CB281-F2DC-4280-BA7E-FBC1C55C00F5}">
      <dgm:prSet/>
      <dgm:spPr/>
      <dgm:t>
        <a:bodyPr/>
        <a:lstStyle/>
        <a:p>
          <a:endParaRPr lang="en-US"/>
        </a:p>
      </dgm:t>
    </dgm:pt>
    <dgm:pt modelId="{7474C7E0-5174-4690-9ED0-E2FF28532CE2}" type="sibTrans" cxnId="{6C6CB281-F2DC-4280-BA7E-FBC1C55C00F5}">
      <dgm:prSet/>
      <dgm:spPr/>
      <dgm:t>
        <a:bodyPr/>
        <a:lstStyle/>
        <a:p>
          <a:endParaRPr lang="en-US"/>
        </a:p>
      </dgm:t>
    </dgm:pt>
    <dgm:pt modelId="{B455EE88-B418-4E53-9F7F-87AFCE5134D4}" type="pres">
      <dgm:prSet presAssocID="{00F789A8-3B9A-4AF2-BBC8-58F28DCC6140}" presName="cycle" presStyleCnt="0">
        <dgm:presLayoutVars>
          <dgm:chMax val="1"/>
          <dgm:dir/>
          <dgm:animLvl val="ctr"/>
          <dgm:resizeHandles val="exact"/>
        </dgm:presLayoutVars>
      </dgm:prSet>
      <dgm:spPr/>
    </dgm:pt>
    <dgm:pt modelId="{C1CB19CC-D974-4B03-9472-1E4599047C49}" type="pres">
      <dgm:prSet presAssocID="{131BFB43-E395-4A7D-9A81-AB246E977C42}" presName="centerShape" presStyleLbl="node0" presStyleIdx="0" presStyleCnt="1" custScaleX="133100" custScaleY="133100"/>
      <dgm:spPr/>
    </dgm:pt>
    <dgm:pt modelId="{430419BC-E13E-4596-B99A-C731BB4C15A7}" type="pres">
      <dgm:prSet presAssocID="{4BEAEE1C-71D7-4585-9BCF-31D89E7AB801}" presName="parTrans" presStyleLbl="bgSibTrans2D1" presStyleIdx="0" presStyleCnt="5"/>
      <dgm:spPr/>
    </dgm:pt>
    <dgm:pt modelId="{E1E57402-64A4-4258-84E5-248EBAFA8659}" type="pres">
      <dgm:prSet presAssocID="{A68E8BF2-F2E2-4E56-AA22-3BEE2694EECC}" presName="node" presStyleLbl="node1" presStyleIdx="0" presStyleCnt="5">
        <dgm:presLayoutVars>
          <dgm:bulletEnabled val="1"/>
        </dgm:presLayoutVars>
      </dgm:prSet>
      <dgm:spPr/>
    </dgm:pt>
    <dgm:pt modelId="{7BA2B360-E282-4154-9638-5140C01E8BA2}" type="pres">
      <dgm:prSet presAssocID="{D40B0C9D-2855-4FF5-9990-FFD53103C784}" presName="parTrans" presStyleLbl="bgSibTrans2D1" presStyleIdx="1" presStyleCnt="5"/>
      <dgm:spPr/>
    </dgm:pt>
    <dgm:pt modelId="{63049209-6FB5-4E55-A8C3-E27750FDE20B}" type="pres">
      <dgm:prSet presAssocID="{EE4C1C26-4327-4348-91CF-490F1A9E7EEA}" presName="node" presStyleLbl="node1" presStyleIdx="1" presStyleCnt="5">
        <dgm:presLayoutVars>
          <dgm:bulletEnabled val="1"/>
        </dgm:presLayoutVars>
      </dgm:prSet>
      <dgm:spPr/>
    </dgm:pt>
    <dgm:pt modelId="{B8A5AAE8-64CC-4321-80EF-AEE0786E7749}" type="pres">
      <dgm:prSet presAssocID="{7B1F7B80-AA17-4954-85DA-78914F470B97}" presName="parTrans" presStyleLbl="bgSibTrans2D1" presStyleIdx="2" presStyleCnt="5"/>
      <dgm:spPr/>
    </dgm:pt>
    <dgm:pt modelId="{71AFE5B5-C1F2-4C4C-B2F1-0444C65DC64B}" type="pres">
      <dgm:prSet presAssocID="{78D73B5C-7611-4981-BBDA-44076DA35E5D}" presName="node" presStyleLbl="node1" presStyleIdx="2" presStyleCnt="5">
        <dgm:presLayoutVars>
          <dgm:bulletEnabled val="1"/>
        </dgm:presLayoutVars>
      </dgm:prSet>
      <dgm:spPr/>
    </dgm:pt>
    <dgm:pt modelId="{8FB0B2CC-FFFB-445A-9478-BA916BEC6968}" type="pres">
      <dgm:prSet presAssocID="{527B9EF7-E3EF-48F0-A58C-089992582950}" presName="parTrans" presStyleLbl="bgSibTrans2D1" presStyleIdx="3" presStyleCnt="5"/>
      <dgm:spPr/>
    </dgm:pt>
    <dgm:pt modelId="{D4EF4A1A-7B48-465F-938D-CD8DC442CF8F}" type="pres">
      <dgm:prSet presAssocID="{2AD3E247-7159-42FE-99ED-FF12106B55E8}" presName="node" presStyleLbl="node1" presStyleIdx="3" presStyleCnt="5">
        <dgm:presLayoutVars>
          <dgm:bulletEnabled val="1"/>
        </dgm:presLayoutVars>
      </dgm:prSet>
      <dgm:spPr/>
    </dgm:pt>
    <dgm:pt modelId="{BEDDD612-89CD-45E9-845A-631BB1C2C544}" type="pres">
      <dgm:prSet presAssocID="{580ED750-73E5-4BBF-89FE-27860C8565B7}" presName="parTrans" presStyleLbl="bgSibTrans2D1" presStyleIdx="4" presStyleCnt="5"/>
      <dgm:spPr/>
    </dgm:pt>
    <dgm:pt modelId="{19B5807E-B312-4B53-A0F2-82DD4D151C30}" type="pres">
      <dgm:prSet presAssocID="{CA4AA770-4098-48A4-BEC5-8F31B0B21B76}" presName="node" presStyleLbl="node1" presStyleIdx="4" presStyleCnt="5">
        <dgm:presLayoutVars>
          <dgm:bulletEnabled val="1"/>
        </dgm:presLayoutVars>
      </dgm:prSet>
      <dgm:spPr/>
    </dgm:pt>
  </dgm:ptLst>
  <dgm:cxnLst>
    <dgm:cxn modelId="{569DC225-1201-415A-831C-E2C3CD3D044E}" type="presOf" srcId="{131BFB43-E395-4A7D-9A81-AB246E977C42}" destId="{C1CB19CC-D974-4B03-9472-1E4599047C49}" srcOrd="0" destOrd="0" presId="urn:microsoft.com/office/officeart/2005/8/layout/radial4"/>
    <dgm:cxn modelId="{A807595B-A0F5-4C4A-A1F5-A1C10841521D}" type="presOf" srcId="{7B1F7B80-AA17-4954-85DA-78914F470B97}" destId="{B8A5AAE8-64CC-4321-80EF-AEE0786E7749}" srcOrd="0" destOrd="0" presId="urn:microsoft.com/office/officeart/2005/8/layout/radial4"/>
    <dgm:cxn modelId="{E3AE0661-B97B-4E5F-8867-040030A59C5C}" srcId="{00F789A8-3B9A-4AF2-BBC8-58F28DCC6140}" destId="{131BFB43-E395-4A7D-9A81-AB246E977C42}" srcOrd="0" destOrd="0" parTransId="{EEABFB2F-D41B-4D59-B968-4ACB3D45D4A6}" sibTransId="{B6852F0A-2A89-4ADB-887A-35CEB0464F90}"/>
    <dgm:cxn modelId="{41ABCE44-925B-4738-8823-0EB85E20FA45}" type="presOf" srcId="{527B9EF7-E3EF-48F0-A58C-089992582950}" destId="{8FB0B2CC-FFFB-445A-9478-BA916BEC6968}" srcOrd="0" destOrd="0" presId="urn:microsoft.com/office/officeart/2005/8/layout/radial4"/>
    <dgm:cxn modelId="{D39B7267-16A3-4575-B73B-90CB57BA478A}" type="presOf" srcId="{2AD3E247-7159-42FE-99ED-FF12106B55E8}" destId="{D4EF4A1A-7B48-465F-938D-CD8DC442CF8F}" srcOrd="0" destOrd="0" presId="urn:microsoft.com/office/officeart/2005/8/layout/radial4"/>
    <dgm:cxn modelId="{4907494B-6D72-4E37-8CC7-04B9101A1EAF}" srcId="{131BFB43-E395-4A7D-9A81-AB246E977C42}" destId="{EE4C1C26-4327-4348-91CF-490F1A9E7EEA}" srcOrd="1" destOrd="0" parTransId="{D40B0C9D-2855-4FF5-9990-FFD53103C784}" sibTransId="{1DDE1FA8-A465-41F1-9C1B-8B9660B26954}"/>
    <dgm:cxn modelId="{57B87870-DBC7-42C6-AF33-A3D381CB0E13}" type="presOf" srcId="{CA4AA770-4098-48A4-BEC5-8F31B0B21B76}" destId="{19B5807E-B312-4B53-A0F2-82DD4D151C30}" srcOrd="0" destOrd="0" presId="urn:microsoft.com/office/officeart/2005/8/layout/radial4"/>
    <dgm:cxn modelId="{A3441653-F72A-45C6-BB53-88DE4E1C8070}" type="presOf" srcId="{00F789A8-3B9A-4AF2-BBC8-58F28DCC6140}" destId="{B455EE88-B418-4E53-9F7F-87AFCE5134D4}" srcOrd="0" destOrd="0" presId="urn:microsoft.com/office/officeart/2005/8/layout/radial4"/>
    <dgm:cxn modelId="{2D7B4C7C-4481-4336-BC02-A4BB2D071C66}" srcId="{131BFB43-E395-4A7D-9A81-AB246E977C42}" destId="{78D73B5C-7611-4981-BBDA-44076DA35E5D}" srcOrd="2" destOrd="0" parTransId="{7B1F7B80-AA17-4954-85DA-78914F470B97}" sibTransId="{17D6B41E-226D-4584-BD56-93DF7C805D6A}"/>
    <dgm:cxn modelId="{6C6CB281-F2DC-4280-BA7E-FBC1C55C00F5}" srcId="{131BFB43-E395-4A7D-9A81-AB246E977C42}" destId="{CA4AA770-4098-48A4-BEC5-8F31B0B21B76}" srcOrd="4" destOrd="0" parTransId="{580ED750-73E5-4BBF-89FE-27860C8565B7}" sibTransId="{7474C7E0-5174-4690-9ED0-E2FF28532CE2}"/>
    <dgm:cxn modelId="{C35EA983-FFD6-469B-A1B7-0FD11EC8B3A9}" type="presOf" srcId="{A68E8BF2-F2E2-4E56-AA22-3BEE2694EECC}" destId="{E1E57402-64A4-4258-84E5-248EBAFA8659}" srcOrd="0" destOrd="0" presId="urn:microsoft.com/office/officeart/2005/8/layout/radial4"/>
    <dgm:cxn modelId="{0A9580B7-743C-4D94-88F6-A7ACAE5E1D16}" type="presOf" srcId="{D40B0C9D-2855-4FF5-9990-FFD53103C784}" destId="{7BA2B360-E282-4154-9638-5140C01E8BA2}" srcOrd="0" destOrd="0" presId="urn:microsoft.com/office/officeart/2005/8/layout/radial4"/>
    <dgm:cxn modelId="{28D2C7C2-E9B2-4D46-8558-0E1772E6850C}" srcId="{131BFB43-E395-4A7D-9A81-AB246E977C42}" destId="{2AD3E247-7159-42FE-99ED-FF12106B55E8}" srcOrd="3" destOrd="0" parTransId="{527B9EF7-E3EF-48F0-A58C-089992582950}" sibTransId="{701BBC47-BEFA-40B4-BCFF-339B2F73C22A}"/>
    <dgm:cxn modelId="{D9BA3BC7-77A6-4B2C-AFF9-2665A87F8FAF}" type="presOf" srcId="{EE4C1C26-4327-4348-91CF-490F1A9E7EEA}" destId="{63049209-6FB5-4E55-A8C3-E27750FDE20B}" srcOrd="0" destOrd="0" presId="urn:microsoft.com/office/officeart/2005/8/layout/radial4"/>
    <dgm:cxn modelId="{074645DB-57F9-44F0-A3A5-81F20EB6CCCC}" type="presOf" srcId="{78D73B5C-7611-4981-BBDA-44076DA35E5D}" destId="{71AFE5B5-C1F2-4C4C-B2F1-0444C65DC64B}" srcOrd="0" destOrd="0" presId="urn:microsoft.com/office/officeart/2005/8/layout/radial4"/>
    <dgm:cxn modelId="{9D2D40DE-CF5C-452A-AF38-2A913A3D5C0C}" type="presOf" srcId="{4BEAEE1C-71D7-4585-9BCF-31D89E7AB801}" destId="{430419BC-E13E-4596-B99A-C731BB4C15A7}" srcOrd="0" destOrd="0" presId="urn:microsoft.com/office/officeart/2005/8/layout/radial4"/>
    <dgm:cxn modelId="{A3E480F2-D2AB-40E6-AE4B-8A895DF7F763}" type="presOf" srcId="{580ED750-73E5-4BBF-89FE-27860C8565B7}" destId="{BEDDD612-89CD-45E9-845A-631BB1C2C544}" srcOrd="0" destOrd="0" presId="urn:microsoft.com/office/officeart/2005/8/layout/radial4"/>
    <dgm:cxn modelId="{9344EFF4-8F6F-4D5B-9F07-809288296215}" srcId="{131BFB43-E395-4A7D-9A81-AB246E977C42}" destId="{A68E8BF2-F2E2-4E56-AA22-3BEE2694EECC}" srcOrd="0" destOrd="0" parTransId="{4BEAEE1C-71D7-4585-9BCF-31D89E7AB801}" sibTransId="{EE7CA2AD-85ED-4C52-9A7E-705D42848F3C}"/>
    <dgm:cxn modelId="{0E5E4877-3717-46A7-A060-5E874C1566CF}" type="presParOf" srcId="{B455EE88-B418-4E53-9F7F-87AFCE5134D4}" destId="{C1CB19CC-D974-4B03-9472-1E4599047C49}" srcOrd="0" destOrd="0" presId="urn:microsoft.com/office/officeart/2005/8/layout/radial4"/>
    <dgm:cxn modelId="{DA6A29CD-6721-4227-BD8B-3069405D032E}" type="presParOf" srcId="{B455EE88-B418-4E53-9F7F-87AFCE5134D4}" destId="{430419BC-E13E-4596-B99A-C731BB4C15A7}" srcOrd="1" destOrd="0" presId="urn:microsoft.com/office/officeart/2005/8/layout/radial4"/>
    <dgm:cxn modelId="{930EF26B-AB4A-4B38-AE27-DEF135DAB285}" type="presParOf" srcId="{B455EE88-B418-4E53-9F7F-87AFCE5134D4}" destId="{E1E57402-64A4-4258-84E5-248EBAFA8659}" srcOrd="2" destOrd="0" presId="urn:microsoft.com/office/officeart/2005/8/layout/radial4"/>
    <dgm:cxn modelId="{89FDB6A4-6B6A-43D3-B61E-FF8707613401}" type="presParOf" srcId="{B455EE88-B418-4E53-9F7F-87AFCE5134D4}" destId="{7BA2B360-E282-4154-9638-5140C01E8BA2}" srcOrd="3" destOrd="0" presId="urn:microsoft.com/office/officeart/2005/8/layout/radial4"/>
    <dgm:cxn modelId="{65EDD81B-D9C1-41B2-B7D2-D073115F0412}" type="presParOf" srcId="{B455EE88-B418-4E53-9F7F-87AFCE5134D4}" destId="{63049209-6FB5-4E55-A8C3-E27750FDE20B}" srcOrd="4" destOrd="0" presId="urn:microsoft.com/office/officeart/2005/8/layout/radial4"/>
    <dgm:cxn modelId="{FCFDE897-FE00-48EA-864E-FB5920F33FAE}" type="presParOf" srcId="{B455EE88-B418-4E53-9F7F-87AFCE5134D4}" destId="{B8A5AAE8-64CC-4321-80EF-AEE0786E7749}" srcOrd="5" destOrd="0" presId="urn:microsoft.com/office/officeart/2005/8/layout/radial4"/>
    <dgm:cxn modelId="{FDE6AECD-6EC9-4073-8A18-885D3D087D75}" type="presParOf" srcId="{B455EE88-B418-4E53-9F7F-87AFCE5134D4}" destId="{71AFE5B5-C1F2-4C4C-B2F1-0444C65DC64B}" srcOrd="6" destOrd="0" presId="urn:microsoft.com/office/officeart/2005/8/layout/radial4"/>
    <dgm:cxn modelId="{A15EA8E2-F652-417D-938F-F839E6DAE99A}" type="presParOf" srcId="{B455EE88-B418-4E53-9F7F-87AFCE5134D4}" destId="{8FB0B2CC-FFFB-445A-9478-BA916BEC6968}" srcOrd="7" destOrd="0" presId="urn:microsoft.com/office/officeart/2005/8/layout/radial4"/>
    <dgm:cxn modelId="{1C3806D2-9083-48D9-A33E-52556F54CA88}" type="presParOf" srcId="{B455EE88-B418-4E53-9F7F-87AFCE5134D4}" destId="{D4EF4A1A-7B48-465F-938D-CD8DC442CF8F}" srcOrd="8" destOrd="0" presId="urn:microsoft.com/office/officeart/2005/8/layout/radial4"/>
    <dgm:cxn modelId="{1A0ED801-B072-43C6-A12B-E4B74B77D4AC}" type="presParOf" srcId="{B455EE88-B418-4E53-9F7F-87AFCE5134D4}" destId="{BEDDD612-89CD-45E9-845A-631BB1C2C544}" srcOrd="9" destOrd="0" presId="urn:microsoft.com/office/officeart/2005/8/layout/radial4"/>
    <dgm:cxn modelId="{078AE570-D2B9-406F-96EE-47A276B2734C}" type="presParOf" srcId="{B455EE88-B418-4E53-9F7F-87AFCE5134D4}" destId="{19B5807E-B312-4B53-A0F2-82DD4D151C30}" srcOrd="10" destOrd="0" presId="urn:microsoft.com/office/officeart/2005/8/layout/radial4"/>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778FCF2-4F20-4D05-9E2D-8649C3265A89}" type="doc">
      <dgm:prSet loTypeId="urn:microsoft.com/office/officeart/2005/8/layout/orgChart1" loCatId="hierarchy" qsTypeId="urn:microsoft.com/office/officeart/2005/8/quickstyle/3d2" qsCatId="3D" csTypeId="urn:microsoft.com/office/officeart/2005/8/colors/accent2_5" csCatId="accent2" phldr="1"/>
      <dgm:spPr/>
      <dgm:t>
        <a:bodyPr/>
        <a:lstStyle/>
        <a:p>
          <a:endParaRPr lang="en-US"/>
        </a:p>
      </dgm:t>
    </dgm:pt>
    <dgm:pt modelId="{4315F62E-86AB-44B4-BE42-9FEE4B62E21B}">
      <dgm:prSet phldrT="[Text]" custT="1">
        <dgm:style>
          <a:lnRef idx="3">
            <a:schemeClr val="lt1"/>
          </a:lnRef>
          <a:fillRef idx="1">
            <a:schemeClr val="accent1"/>
          </a:fillRef>
          <a:effectRef idx="1">
            <a:schemeClr val="accent1"/>
          </a:effectRef>
          <a:fontRef idx="minor">
            <a:schemeClr val="lt1"/>
          </a:fontRef>
        </dgm:style>
      </dgm:prSet>
      <dgm:spPr/>
      <dgm:t>
        <a:bodyPr/>
        <a:lstStyle/>
        <a:p>
          <a:r>
            <a:rPr lang="en-US" sz="2800" dirty="0"/>
            <a:t>Assessment Methods</a:t>
          </a:r>
        </a:p>
      </dgm:t>
    </dgm:pt>
    <dgm:pt modelId="{1B6B88F1-1289-428D-A59C-C34932DEC3AD}" type="parTrans" cxnId="{8BAF8FAF-38E2-41C0-8B03-25FDC6D71DE5}">
      <dgm:prSet/>
      <dgm:spPr/>
      <dgm:t>
        <a:bodyPr/>
        <a:lstStyle/>
        <a:p>
          <a:endParaRPr lang="en-US"/>
        </a:p>
      </dgm:t>
    </dgm:pt>
    <dgm:pt modelId="{F23C261A-2F0C-4615-8A6F-91976C50681D}" type="sibTrans" cxnId="{8BAF8FAF-38E2-41C0-8B03-25FDC6D71DE5}">
      <dgm:prSet/>
      <dgm:spPr/>
      <dgm:t>
        <a:bodyPr/>
        <a:lstStyle/>
        <a:p>
          <a:endParaRPr lang="en-US"/>
        </a:p>
      </dgm:t>
    </dgm:pt>
    <dgm:pt modelId="{297772D6-99A3-4BE3-93C4-11D532D92C88}">
      <dgm:prSet phldrT="[Text]" custT="1">
        <dgm:style>
          <a:lnRef idx="3">
            <a:schemeClr val="lt1"/>
          </a:lnRef>
          <a:fillRef idx="1">
            <a:schemeClr val="accent6"/>
          </a:fillRef>
          <a:effectRef idx="1">
            <a:schemeClr val="accent6"/>
          </a:effectRef>
          <a:fontRef idx="minor">
            <a:schemeClr val="lt1"/>
          </a:fontRef>
        </dgm:style>
      </dgm:prSet>
      <dgm:spPr/>
      <dgm:t>
        <a:bodyPr/>
        <a:lstStyle/>
        <a:p>
          <a:r>
            <a:rPr lang="en-US" sz="2400" dirty="0"/>
            <a:t>Questioning</a:t>
          </a:r>
        </a:p>
      </dgm:t>
    </dgm:pt>
    <dgm:pt modelId="{04E00464-967E-49FA-8436-8993678753B6}" type="parTrans" cxnId="{C4D28A24-4827-4540-9DEF-E8144BC1F4A6}">
      <dgm:prSet/>
      <dgm:spPr/>
      <dgm:t>
        <a:bodyPr/>
        <a:lstStyle/>
        <a:p>
          <a:endParaRPr lang="en-US"/>
        </a:p>
      </dgm:t>
    </dgm:pt>
    <dgm:pt modelId="{A57B54C1-AEDE-461A-AADA-0F63FF8F2EE0}" type="sibTrans" cxnId="{C4D28A24-4827-4540-9DEF-E8144BC1F4A6}">
      <dgm:prSet/>
      <dgm:spPr/>
      <dgm:t>
        <a:bodyPr/>
        <a:lstStyle/>
        <a:p>
          <a:endParaRPr lang="en-US"/>
        </a:p>
      </dgm:t>
    </dgm:pt>
    <dgm:pt modelId="{1F909842-DB45-460F-87D0-E29CB3839B8C}">
      <dgm:prSet phldrT="[Text]" custT="1">
        <dgm:style>
          <a:lnRef idx="3">
            <a:schemeClr val="lt1"/>
          </a:lnRef>
          <a:fillRef idx="1">
            <a:schemeClr val="accent5"/>
          </a:fillRef>
          <a:effectRef idx="1">
            <a:schemeClr val="accent5"/>
          </a:effectRef>
          <a:fontRef idx="minor">
            <a:schemeClr val="lt1"/>
          </a:fontRef>
        </dgm:style>
      </dgm:prSet>
      <dgm:spPr/>
      <dgm:t>
        <a:bodyPr/>
        <a:lstStyle/>
        <a:p>
          <a:r>
            <a:rPr lang="en-US" sz="2400" dirty="0"/>
            <a:t>Product Evaluation</a:t>
          </a:r>
        </a:p>
      </dgm:t>
    </dgm:pt>
    <dgm:pt modelId="{320037E6-8D62-47F8-964B-3438CD071C79}" type="parTrans" cxnId="{ACC90C67-4E6F-4D7E-AE88-EA8E99296931}">
      <dgm:prSet/>
      <dgm:spPr/>
      <dgm:t>
        <a:bodyPr/>
        <a:lstStyle/>
        <a:p>
          <a:endParaRPr lang="en-US"/>
        </a:p>
      </dgm:t>
    </dgm:pt>
    <dgm:pt modelId="{E86894DF-7C1C-453C-A020-8BD566D2050F}" type="sibTrans" cxnId="{ACC90C67-4E6F-4D7E-AE88-EA8E99296931}">
      <dgm:prSet/>
      <dgm:spPr/>
      <dgm:t>
        <a:bodyPr/>
        <a:lstStyle/>
        <a:p>
          <a:endParaRPr lang="en-US"/>
        </a:p>
      </dgm:t>
    </dgm:pt>
    <dgm:pt modelId="{EE6CBC93-6715-43C1-80BC-45B80A3E58E7}">
      <dgm:prSet phldrT="[Text]" custT="1">
        <dgm:style>
          <a:lnRef idx="3">
            <a:schemeClr val="lt1"/>
          </a:lnRef>
          <a:fillRef idx="1">
            <a:schemeClr val="accent6"/>
          </a:fillRef>
          <a:effectRef idx="1">
            <a:schemeClr val="accent6"/>
          </a:effectRef>
          <a:fontRef idx="minor">
            <a:schemeClr val="lt1"/>
          </a:fontRef>
        </dgm:style>
      </dgm:prSet>
      <dgm:spPr/>
      <dgm:t>
        <a:bodyPr/>
        <a:lstStyle/>
        <a:p>
          <a:r>
            <a:rPr lang="en-US" sz="2400" dirty="0"/>
            <a:t>Observation</a:t>
          </a:r>
        </a:p>
      </dgm:t>
    </dgm:pt>
    <dgm:pt modelId="{5C469DF5-3E53-4AE1-8B9D-B27970097842}" type="parTrans" cxnId="{7FF0C6DE-C53E-401E-B038-1E414E895010}">
      <dgm:prSet/>
      <dgm:spPr/>
      <dgm:t>
        <a:bodyPr/>
        <a:lstStyle/>
        <a:p>
          <a:endParaRPr lang="en-US"/>
        </a:p>
      </dgm:t>
    </dgm:pt>
    <dgm:pt modelId="{895E9713-47F0-4757-98A4-1C8ABBDDF741}" type="sibTrans" cxnId="{7FF0C6DE-C53E-401E-B038-1E414E895010}">
      <dgm:prSet/>
      <dgm:spPr/>
      <dgm:t>
        <a:bodyPr/>
        <a:lstStyle/>
        <a:p>
          <a:endParaRPr lang="en-US"/>
        </a:p>
      </dgm:t>
    </dgm:pt>
    <dgm:pt modelId="{799DF5AB-B575-4C43-9EF7-7C26A87D861A}" type="pres">
      <dgm:prSet presAssocID="{2778FCF2-4F20-4D05-9E2D-8649C3265A89}" presName="hierChild1" presStyleCnt="0">
        <dgm:presLayoutVars>
          <dgm:orgChart val="1"/>
          <dgm:chPref val="1"/>
          <dgm:dir/>
          <dgm:animOne val="branch"/>
          <dgm:animLvl val="lvl"/>
          <dgm:resizeHandles/>
        </dgm:presLayoutVars>
      </dgm:prSet>
      <dgm:spPr/>
    </dgm:pt>
    <dgm:pt modelId="{17EA075B-21C4-4155-B8F9-799791F15E1F}" type="pres">
      <dgm:prSet presAssocID="{4315F62E-86AB-44B4-BE42-9FEE4B62E21B}" presName="hierRoot1" presStyleCnt="0">
        <dgm:presLayoutVars>
          <dgm:hierBranch val="init"/>
        </dgm:presLayoutVars>
      </dgm:prSet>
      <dgm:spPr/>
    </dgm:pt>
    <dgm:pt modelId="{3AF5C85B-4730-45A2-A0AC-0E124056E767}" type="pres">
      <dgm:prSet presAssocID="{4315F62E-86AB-44B4-BE42-9FEE4B62E21B}" presName="rootComposite1" presStyleCnt="0"/>
      <dgm:spPr/>
    </dgm:pt>
    <dgm:pt modelId="{A608B290-BBA1-42EA-8627-DF8017516988}" type="pres">
      <dgm:prSet presAssocID="{4315F62E-86AB-44B4-BE42-9FEE4B62E21B}" presName="rootText1" presStyleLbl="node0" presStyleIdx="0" presStyleCnt="1" custScaleX="167801">
        <dgm:presLayoutVars>
          <dgm:chPref val="3"/>
        </dgm:presLayoutVars>
      </dgm:prSet>
      <dgm:spPr/>
    </dgm:pt>
    <dgm:pt modelId="{41A52DFA-EA6C-4D42-9ED9-D1958787EB6E}" type="pres">
      <dgm:prSet presAssocID="{4315F62E-86AB-44B4-BE42-9FEE4B62E21B}" presName="rootConnector1" presStyleLbl="node1" presStyleIdx="0" presStyleCnt="0"/>
      <dgm:spPr/>
    </dgm:pt>
    <dgm:pt modelId="{6CB374B8-E7E7-4B72-A9A5-F76BAE092796}" type="pres">
      <dgm:prSet presAssocID="{4315F62E-86AB-44B4-BE42-9FEE4B62E21B}" presName="hierChild2" presStyleCnt="0"/>
      <dgm:spPr/>
    </dgm:pt>
    <dgm:pt modelId="{0E3DC6A6-72A0-4549-AFE6-A69896FFAE28}" type="pres">
      <dgm:prSet presAssocID="{04E00464-967E-49FA-8436-8993678753B6}" presName="Name37" presStyleLbl="parChTrans1D2" presStyleIdx="0" presStyleCnt="3"/>
      <dgm:spPr/>
    </dgm:pt>
    <dgm:pt modelId="{C1DFCF61-C005-4C19-9FA2-DD0F34DEB9AA}" type="pres">
      <dgm:prSet presAssocID="{297772D6-99A3-4BE3-93C4-11D532D92C88}" presName="hierRoot2" presStyleCnt="0">
        <dgm:presLayoutVars>
          <dgm:hierBranch val="init"/>
        </dgm:presLayoutVars>
      </dgm:prSet>
      <dgm:spPr/>
    </dgm:pt>
    <dgm:pt modelId="{8D2DDB3F-D779-4638-B9BB-71997D8A599C}" type="pres">
      <dgm:prSet presAssocID="{297772D6-99A3-4BE3-93C4-11D532D92C88}" presName="rootComposite" presStyleCnt="0"/>
      <dgm:spPr/>
    </dgm:pt>
    <dgm:pt modelId="{249312C4-0F64-47AB-BF40-42C99B3A6E3E}" type="pres">
      <dgm:prSet presAssocID="{297772D6-99A3-4BE3-93C4-11D532D92C88}" presName="rootText" presStyleLbl="node2" presStyleIdx="0" presStyleCnt="3" custScaleX="110000" custScaleY="110000">
        <dgm:presLayoutVars>
          <dgm:chPref val="3"/>
        </dgm:presLayoutVars>
      </dgm:prSet>
      <dgm:spPr/>
    </dgm:pt>
    <dgm:pt modelId="{F9189975-9781-489E-B973-71C98A13BCD6}" type="pres">
      <dgm:prSet presAssocID="{297772D6-99A3-4BE3-93C4-11D532D92C88}" presName="rootConnector" presStyleLbl="node2" presStyleIdx="0" presStyleCnt="3"/>
      <dgm:spPr/>
    </dgm:pt>
    <dgm:pt modelId="{2CFBAE96-A05B-471C-8A09-C394815B98D7}" type="pres">
      <dgm:prSet presAssocID="{297772D6-99A3-4BE3-93C4-11D532D92C88}" presName="hierChild4" presStyleCnt="0"/>
      <dgm:spPr/>
    </dgm:pt>
    <dgm:pt modelId="{E31494EA-0DF8-4FC0-948C-BDBD31E7747D}" type="pres">
      <dgm:prSet presAssocID="{297772D6-99A3-4BE3-93C4-11D532D92C88}" presName="hierChild5" presStyleCnt="0"/>
      <dgm:spPr/>
    </dgm:pt>
    <dgm:pt modelId="{50F7BF35-A340-4C65-AF13-652E22CC449D}" type="pres">
      <dgm:prSet presAssocID="{320037E6-8D62-47F8-964B-3438CD071C79}" presName="Name37" presStyleLbl="parChTrans1D2" presStyleIdx="1" presStyleCnt="3"/>
      <dgm:spPr/>
    </dgm:pt>
    <dgm:pt modelId="{868FFF7C-F1F9-48C9-B504-BE22FAC74D61}" type="pres">
      <dgm:prSet presAssocID="{1F909842-DB45-460F-87D0-E29CB3839B8C}" presName="hierRoot2" presStyleCnt="0">
        <dgm:presLayoutVars>
          <dgm:hierBranch val="init"/>
        </dgm:presLayoutVars>
      </dgm:prSet>
      <dgm:spPr/>
    </dgm:pt>
    <dgm:pt modelId="{EBB9559B-9F4C-4523-8408-B87694C5CD6D}" type="pres">
      <dgm:prSet presAssocID="{1F909842-DB45-460F-87D0-E29CB3839B8C}" presName="rootComposite" presStyleCnt="0"/>
      <dgm:spPr/>
    </dgm:pt>
    <dgm:pt modelId="{EED41511-DE2D-4D0E-BA6E-54FD55567C3D}" type="pres">
      <dgm:prSet presAssocID="{1F909842-DB45-460F-87D0-E29CB3839B8C}" presName="rootText" presStyleLbl="node2" presStyleIdx="1" presStyleCnt="3" custScaleX="110000" custScaleY="110000">
        <dgm:presLayoutVars>
          <dgm:chPref val="3"/>
        </dgm:presLayoutVars>
      </dgm:prSet>
      <dgm:spPr/>
    </dgm:pt>
    <dgm:pt modelId="{9F43FAE7-D1CC-4FF3-8799-33684CC5FC64}" type="pres">
      <dgm:prSet presAssocID="{1F909842-DB45-460F-87D0-E29CB3839B8C}" presName="rootConnector" presStyleLbl="node2" presStyleIdx="1" presStyleCnt="3"/>
      <dgm:spPr/>
    </dgm:pt>
    <dgm:pt modelId="{2DE2BF7C-B6C6-4F55-A1CB-AC7065CA2C08}" type="pres">
      <dgm:prSet presAssocID="{1F909842-DB45-460F-87D0-E29CB3839B8C}" presName="hierChild4" presStyleCnt="0"/>
      <dgm:spPr/>
    </dgm:pt>
    <dgm:pt modelId="{B69382C7-55B1-4467-AFBF-C8F6975D237B}" type="pres">
      <dgm:prSet presAssocID="{1F909842-DB45-460F-87D0-E29CB3839B8C}" presName="hierChild5" presStyleCnt="0"/>
      <dgm:spPr/>
    </dgm:pt>
    <dgm:pt modelId="{F93CE84B-53EF-4DD2-B4D9-E30662D3F97C}" type="pres">
      <dgm:prSet presAssocID="{5C469DF5-3E53-4AE1-8B9D-B27970097842}" presName="Name37" presStyleLbl="parChTrans1D2" presStyleIdx="2" presStyleCnt="3"/>
      <dgm:spPr/>
    </dgm:pt>
    <dgm:pt modelId="{2352C2FB-5E2C-46F6-89B3-C4CFE50E8F8A}" type="pres">
      <dgm:prSet presAssocID="{EE6CBC93-6715-43C1-80BC-45B80A3E58E7}" presName="hierRoot2" presStyleCnt="0">
        <dgm:presLayoutVars>
          <dgm:hierBranch val="init"/>
        </dgm:presLayoutVars>
      </dgm:prSet>
      <dgm:spPr/>
    </dgm:pt>
    <dgm:pt modelId="{09A80B74-40ED-4ABE-BB1D-DE752294AC78}" type="pres">
      <dgm:prSet presAssocID="{EE6CBC93-6715-43C1-80BC-45B80A3E58E7}" presName="rootComposite" presStyleCnt="0"/>
      <dgm:spPr/>
    </dgm:pt>
    <dgm:pt modelId="{A8B7EC9A-A054-47E5-B4AB-ABADB33095FE}" type="pres">
      <dgm:prSet presAssocID="{EE6CBC93-6715-43C1-80BC-45B80A3E58E7}" presName="rootText" presStyleLbl="node2" presStyleIdx="2" presStyleCnt="3" custScaleX="110000" custScaleY="110000">
        <dgm:presLayoutVars>
          <dgm:chPref val="3"/>
        </dgm:presLayoutVars>
      </dgm:prSet>
      <dgm:spPr/>
    </dgm:pt>
    <dgm:pt modelId="{9F7C733D-6C18-473C-9252-3E3A83C47239}" type="pres">
      <dgm:prSet presAssocID="{EE6CBC93-6715-43C1-80BC-45B80A3E58E7}" presName="rootConnector" presStyleLbl="node2" presStyleIdx="2" presStyleCnt="3"/>
      <dgm:spPr/>
    </dgm:pt>
    <dgm:pt modelId="{13466C65-E157-4A51-A8B3-E5B6F454015A}" type="pres">
      <dgm:prSet presAssocID="{EE6CBC93-6715-43C1-80BC-45B80A3E58E7}" presName="hierChild4" presStyleCnt="0"/>
      <dgm:spPr/>
    </dgm:pt>
    <dgm:pt modelId="{AD2A798D-A394-4694-9ADC-7F213A742210}" type="pres">
      <dgm:prSet presAssocID="{EE6CBC93-6715-43C1-80BC-45B80A3E58E7}" presName="hierChild5" presStyleCnt="0"/>
      <dgm:spPr/>
    </dgm:pt>
    <dgm:pt modelId="{0971F944-C6EB-4CE4-B568-3579D610C909}" type="pres">
      <dgm:prSet presAssocID="{4315F62E-86AB-44B4-BE42-9FEE4B62E21B}" presName="hierChild3" presStyleCnt="0"/>
      <dgm:spPr/>
    </dgm:pt>
  </dgm:ptLst>
  <dgm:cxnLst>
    <dgm:cxn modelId="{96F33402-923C-4299-9459-0852868C6EFE}" type="presOf" srcId="{4315F62E-86AB-44B4-BE42-9FEE4B62E21B}" destId="{A608B290-BBA1-42EA-8627-DF8017516988}" srcOrd="0" destOrd="0" presId="urn:microsoft.com/office/officeart/2005/8/layout/orgChart1"/>
    <dgm:cxn modelId="{C1BA2E16-9FE8-484E-8073-A82065DD99D0}" type="presOf" srcId="{297772D6-99A3-4BE3-93C4-11D532D92C88}" destId="{F9189975-9781-489E-B973-71C98A13BCD6}" srcOrd="1" destOrd="0" presId="urn:microsoft.com/office/officeart/2005/8/layout/orgChart1"/>
    <dgm:cxn modelId="{C4D28A24-4827-4540-9DEF-E8144BC1F4A6}" srcId="{4315F62E-86AB-44B4-BE42-9FEE4B62E21B}" destId="{297772D6-99A3-4BE3-93C4-11D532D92C88}" srcOrd="0" destOrd="0" parTransId="{04E00464-967E-49FA-8436-8993678753B6}" sibTransId="{A57B54C1-AEDE-461A-AADA-0F63FF8F2EE0}"/>
    <dgm:cxn modelId="{F4E5A624-AF12-4737-B11C-6E104024C160}" type="presOf" srcId="{5C469DF5-3E53-4AE1-8B9D-B27970097842}" destId="{F93CE84B-53EF-4DD2-B4D9-E30662D3F97C}" srcOrd="0" destOrd="0" presId="urn:microsoft.com/office/officeart/2005/8/layout/orgChart1"/>
    <dgm:cxn modelId="{C6D1EF41-A834-4E99-B18F-B69DA8A4C57B}" type="presOf" srcId="{EE6CBC93-6715-43C1-80BC-45B80A3E58E7}" destId="{9F7C733D-6C18-473C-9252-3E3A83C47239}" srcOrd="1" destOrd="0" presId="urn:microsoft.com/office/officeart/2005/8/layout/orgChart1"/>
    <dgm:cxn modelId="{A3876266-DCC0-4A62-B807-D3512285B7C2}" type="presOf" srcId="{320037E6-8D62-47F8-964B-3438CD071C79}" destId="{50F7BF35-A340-4C65-AF13-652E22CC449D}" srcOrd="0" destOrd="0" presId="urn:microsoft.com/office/officeart/2005/8/layout/orgChart1"/>
    <dgm:cxn modelId="{ACC90C67-4E6F-4D7E-AE88-EA8E99296931}" srcId="{4315F62E-86AB-44B4-BE42-9FEE4B62E21B}" destId="{1F909842-DB45-460F-87D0-E29CB3839B8C}" srcOrd="1" destOrd="0" parTransId="{320037E6-8D62-47F8-964B-3438CD071C79}" sibTransId="{E86894DF-7C1C-453C-A020-8BD566D2050F}"/>
    <dgm:cxn modelId="{DD94FA6F-5FDB-4B55-9700-60D41E6C37AD}" type="presOf" srcId="{1F909842-DB45-460F-87D0-E29CB3839B8C}" destId="{EED41511-DE2D-4D0E-BA6E-54FD55567C3D}" srcOrd="0" destOrd="0" presId="urn:microsoft.com/office/officeart/2005/8/layout/orgChart1"/>
    <dgm:cxn modelId="{8BAF8FAF-38E2-41C0-8B03-25FDC6D71DE5}" srcId="{2778FCF2-4F20-4D05-9E2D-8649C3265A89}" destId="{4315F62E-86AB-44B4-BE42-9FEE4B62E21B}" srcOrd="0" destOrd="0" parTransId="{1B6B88F1-1289-428D-A59C-C34932DEC3AD}" sibTransId="{F23C261A-2F0C-4615-8A6F-91976C50681D}"/>
    <dgm:cxn modelId="{89A2C5B8-2C95-4972-914F-E97863D15099}" type="presOf" srcId="{297772D6-99A3-4BE3-93C4-11D532D92C88}" destId="{249312C4-0F64-47AB-BF40-42C99B3A6E3E}" srcOrd="0" destOrd="0" presId="urn:microsoft.com/office/officeart/2005/8/layout/orgChart1"/>
    <dgm:cxn modelId="{324085B9-7297-4DEA-BBB3-87BE3EE54ADD}" type="presOf" srcId="{04E00464-967E-49FA-8436-8993678753B6}" destId="{0E3DC6A6-72A0-4549-AFE6-A69896FFAE28}" srcOrd="0" destOrd="0" presId="urn:microsoft.com/office/officeart/2005/8/layout/orgChart1"/>
    <dgm:cxn modelId="{2F6CB5C5-3654-48DD-8CB3-8BBD331551B0}" type="presOf" srcId="{4315F62E-86AB-44B4-BE42-9FEE4B62E21B}" destId="{41A52DFA-EA6C-4D42-9ED9-D1958787EB6E}" srcOrd="1" destOrd="0" presId="urn:microsoft.com/office/officeart/2005/8/layout/orgChart1"/>
    <dgm:cxn modelId="{7FF0C6DE-C53E-401E-B038-1E414E895010}" srcId="{4315F62E-86AB-44B4-BE42-9FEE4B62E21B}" destId="{EE6CBC93-6715-43C1-80BC-45B80A3E58E7}" srcOrd="2" destOrd="0" parTransId="{5C469DF5-3E53-4AE1-8B9D-B27970097842}" sibTransId="{895E9713-47F0-4757-98A4-1C8ABBDDF741}"/>
    <dgm:cxn modelId="{386B3EE8-FB7E-4B7B-8AA0-C81F6E9626E0}" type="presOf" srcId="{EE6CBC93-6715-43C1-80BC-45B80A3E58E7}" destId="{A8B7EC9A-A054-47E5-B4AB-ABADB33095FE}" srcOrd="0" destOrd="0" presId="urn:microsoft.com/office/officeart/2005/8/layout/orgChart1"/>
    <dgm:cxn modelId="{59CD02ED-A305-4693-9887-3C4BE01EB4ED}" type="presOf" srcId="{1F909842-DB45-460F-87D0-E29CB3839B8C}" destId="{9F43FAE7-D1CC-4FF3-8799-33684CC5FC64}" srcOrd="1" destOrd="0" presId="urn:microsoft.com/office/officeart/2005/8/layout/orgChart1"/>
    <dgm:cxn modelId="{DDA073FA-29EB-4BB3-A6BF-8B97F08145B5}" type="presOf" srcId="{2778FCF2-4F20-4D05-9E2D-8649C3265A89}" destId="{799DF5AB-B575-4C43-9EF7-7C26A87D861A}" srcOrd="0" destOrd="0" presId="urn:microsoft.com/office/officeart/2005/8/layout/orgChart1"/>
    <dgm:cxn modelId="{7785AAAA-11CF-4868-BD50-BFBF6517B154}" type="presParOf" srcId="{799DF5AB-B575-4C43-9EF7-7C26A87D861A}" destId="{17EA075B-21C4-4155-B8F9-799791F15E1F}" srcOrd="0" destOrd="0" presId="urn:microsoft.com/office/officeart/2005/8/layout/orgChart1"/>
    <dgm:cxn modelId="{5A3DE819-2F90-4C78-8833-5C61208BF16C}" type="presParOf" srcId="{17EA075B-21C4-4155-B8F9-799791F15E1F}" destId="{3AF5C85B-4730-45A2-A0AC-0E124056E767}" srcOrd="0" destOrd="0" presId="urn:microsoft.com/office/officeart/2005/8/layout/orgChart1"/>
    <dgm:cxn modelId="{EB68C1CE-9AF7-456E-A6BD-6C5C59310375}" type="presParOf" srcId="{3AF5C85B-4730-45A2-A0AC-0E124056E767}" destId="{A608B290-BBA1-42EA-8627-DF8017516988}" srcOrd="0" destOrd="0" presId="urn:microsoft.com/office/officeart/2005/8/layout/orgChart1"/>
    <dgm:cxn modelId="{73236C50-2385-4CE5-9EF4-3794CA63A516}" type="presParOf" srcId="{3AF5C85B-4730-45A2-A0AC-0E124056E767}" destId="{41A52DFA-EA6C-4D42-9ED9-D1958787EB6E}" srcOrd="1" destOrd="0" presId="urn:microsoft.com/office/officeart/2005/8/layout/orgChart1"/>
    <dgm:cxn modelId="{4C766A2F-7291-4C57-82D2-4E497DB845B0}" type="presParOf" srcId="{17EA075B-21C4-4155-B8F9-799791F15E1F}" destId="{6CB374B8-E7E7-4B72-A9A5-F76BAE092796}" srcOrd="1" destOrd="0" presId="urn:microsoft.com/office/officeart/2005/8/layout/orgChart1"/>
    <dgm:cxn modelId="{E1E66270-C712-489E-9DC3-D8CA8EBEF712}" type="presParOf" srcId="{6CB374B8-E7E7-4B72-A9A5-F76BAE092796}" destId="{0E3DC6A6-72A0-4549-AFE6-A69896FFAE28}" srcOrd="0" destOrd="0" presId="urn:microsoft.com/office/officeart/2005/8/layout/orgChart1"/>
    <dgm:cxn modelId="{852A9E31-AC86-462A-BE7D-79F8D5E62A7D}" type="presParOf" srcId="{6CB374B8-E7E7-4B72-A9A5-F76BAE092796}" destId="{C1DFCF61-C005-4C19-9FA2-DD0F34DEB9AA}" srcOrd="1" destOrd="0" presId="urn:microsoft.com/office/officeart/2005/8/layout/orgChart1"/>
    <dgm:cxn modelId="{CF32D405-D626-4025-B60C-5A9633C137F9}" type="presParOf" srcId="{C1DFCF61-C005-4C19-9FA2-DD0F34DEB9AA}" destId="{8D2DDB3F-D779-4638-B9BB-71997D8A599C}" srcOrd="0" destOrd="0" presId="urn:microsoft.com/office/officeart/2005/8/layout/orgChart1"/>
    <dgm:cxn modelId="{73F0431F-06BE-4A44-8A10-B1A80704426F}" type="presParOf" srcId="{8D2DDB3F-D779-4638-B9BB-71997D8A599C}" destId="{249312C4-0F64-47AB-BF40-42C99B3A6E3E}" srcOrd="0" destOrd="0" presId="urn:microsoft.com/office/officeart/2005/8/layout/orgChart1"/>
    <dgm:cxn modelId="{74F4E071-41A3-4FE4-88A1-C543EA5E69BA}" type="presParOf" srcId="{8D2DDB3F-D779-4638-B9BB-71997D8A599C}" destId="{F9189975-9781-489E-B973-71C98A13BCD6}" srcOrd="1" destOrd="0" presId="urn:microsoft.com/office/officeart/2005/8/layout/orgChart1"/>
    <dgm:cxn modelId="{CF690313-878F-4814-9150-F3AE1A2AB7A0}" type="presParOf" srcId="{C1DFCF61-C005-4C19-9FA2-DD0F34DEB9AA}" destId="{2CFBAE96-A05B-471C-8A09-C394815B98D7}" srcOrd="1" destOrd="0" presId="urn:microsoft.com/office/officeart/2005/8/layout/orgChart1"/>
    <dgm:cxn modelId="{B9D90D19-0A57-4673-A346-D6A52E962479}" type="presParOf" srcId="{C1DFCF61-C005-4C19-9FA2-DD0F34DEB9AA}" destId="{E31494EA-0DF8-4FC0-948C-BDBD31E7747D}" srcOrd="2" destOrd="0" presId="urn:microsoft.com/office/officeart/2005/8/layout/orgChart1"/>
    <dgm:cxn modelId="{34273B7D-C565-4F1A-B47E-55C999DE13EF}" type="presParOf" srcId="{6CB374B8-E7E7-4B72-A9A5-F76BAE092796}" destId="{50F7BF35-A340-4C65-AF13-652E22CC449D}" srcOrd="2" destOrd="0" presId="urn:microsoft.com/office/officeart/2005/8/layout/orgChart1"/>
    <dgm:cxn modelId="{3877F0B9-02D5-468B-985B-C45FF91F1C1E}" type="presParOf" srcId="{6CB374B8-E7E7-4B72-A9A5-F76BAE092796}" destId="{868FFF7C-F1F9-48C9-B504-BE22FAC74D61}" srcOrd="3" destOrd="0" presId="urn:microsoft.com/office/officeart/2005/8/layout/orgChart1"/>
    <dgm:cxn modelId="{863CE0CC-0328-4565-9E10-5008888DE615}" type="presParOf" srcId="{868FFF7C-F1F9-48C9-B504-BE22FAC74D61}" destId="{EBB9559B-9F4C-4523-8408-B87694C5CD6D}" srcOrd="0" destOrd="0" presId="urn:microsoft.com/office/officeart/2005/8/layout/orgChart1"/>
    <dgm:cxn modelId="{201C76FC-18E6-433B-BC22-D214858317F3}" type="presParOf" srcId="{EBB9559B-9F4C-4523-8408-B87694C5CD6D}" destId="{EED41511-DE2D-4D0E-BA6E-54FD55567C3D}" srcOrd="0" destOrd="0" presId="urn:microsoft.com/office/officeart/2005/8/layout/orgChart1"/>
    <dgm:cxn modelId="{D763C092-8359-439C-B469-4FAC1680863C}" type="presParOf" srcId="{EBB9559B-9F4C-4523-8408-B87694C5CD6D}" destId="{9F43FAE7-D1CC-4FF3-8799-33684CC5FC64}" srcOrd="1" destOrd="0" presId="urn:microsoft.com/office/officeart/2005/8/layout/orgChart1"/>
    <dgm:cxn modelId="{1932271F-7175-4BC2-A296-E77477ABA21B}" type="presParOf" srcId="{868FFF7C-F1F9-48C9-B504-BE22FAC74D61}" destId="{2DE2BF7C-B6C6-4F55-A1CB-AC7065CA2C08}" srcOrd="1" destOrd="0" presId="urn:microsoft.com/office/officeart/2005/8/layout/orgChart1"/>
    <dgm:cxn modelId="{548B87D7-AF7B-4613-852C-5A959ECA51A2}" type="presParOf" srcId="{868FFF7C-F1F9-48C9-B504-BE22FAC74D61}" destId="{B69382C7-55B1-4467-AFBF-C8F6975D237B}" srcOrd="2" destOrd="0" presId="urn:microsoft.com/office/officeart/2005/8/layout/orgChart1"/>
    <dgm:cxn modelId="{E0D0B383-66DB-4F3F-A423-4BE755BF7541}" type="presParOf" srcId="{6CB374B8-E7E7-4B72-A9A5-F76BAE092796}" destId="{F93CE84B-53EF-4DD2-B4D9-E30662D3F97C}" srcOrd="4" destOrd="0" presId="urn:microsoft.com/office/officeart/2005/8/layout/orgChart1"/>
    <dgm:cxn modelId="{883F29FB-B07E-4F8A-A115-F558C5F43787}" type="presParOf" srcId="{6CB374B8-E7E7-4B72-A9A5-F76BAE092796}" destId="{2352C2FB-5E2C-46F6-89B3-C4CFE50E8F8A}" srcOrd="5" destOrd="0" presId="urn:microsoft.com/office/officeart/2005/8/layout/orgChart1"/>
    <dgm:cxn modelId="{E7E131F0-F0A4-41FD-B75B-C3D992AAA869}" type="presParOf" srcId="{2352C2FB-5E2C-46F6-89B3-C4CFE50E8F8A}" destId="{09A80B74-40ED-4ABE-BB1D-DE752294AC78}" srcOrd="0" destOrd="0" presId="urn:microsoft.com/office/officeart/2005/8/layout/orgChart1"/>
    <dgm:cxn modelId="{825B7D3D-B2A1-4448-8F2D-08B3BAC8D5FE}" type="presParOf" srcId="{09A80B74-40ED-4ABE-BB1D-DE752294AC78}" destId="{A8B7EC9A-A054-47E5-B4AB-ABADB33095FE}" srcOrd="0" destOrd="0" presId="urn:microsoft.com/office/officeart/2005/8/layout/orgChart1"/>
    <dgm:cxn modelId="{DD9847AE-3B72-47A7-8A02-0E0BF3AEF7C5}" type="presParOf" srcId="{09A80B74-40ED-4ABE-BB1D-DE752294AC78}" destId="{9F7C733D-6C18-473C-9252-3E3A83C47239}" srcOrd="1" destOrd="0" presId="urn:microsoft.com/office/officeart/2005/8/layout/orgChart1"/>
    <dgm:cxn modelId="{239D621E-8E0D-4659-940C-EC6AF988B6D8}" type="presParOf" srcId="{2352C2FB-5E2C-46F6-89B3-C4CFE50E8F8A}" destId="{13466C65-E157-4A51-A8B3-E5B6F454015A}" srcOrd="1" destOrd="0" presId="urn:microsoft.com/office/officeart/2005/8/layout/orgChart1"/>
    <dgm:cxn modelId="{BE667BEE-68A9-4FD3-9FC1-4667AD3D00F3}" type="presParOf" srcId="{2352C2FB-5E2C-46F6-89B3-C4CFE50E8F8A}" destId="{AD2A798D-A394-4694-9ADC-7F213A742210}" srcOrd="2" destOrd="0" presId="urn:microsoft.com/office/officeart/2005/8/layout/orgChart1"/>
    <dgm:cxn modelId="{6332CB17-55A6-44D5-9BDA-4374CA4FCD75}" type="presParOf" srcId="{17EA075B-21C4-4155-B8F9-799791F15E1F}" destId="{0971F944-C6EB-4CE4-B568-3579D610C909}"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CE95219-B18B-4C33-8D3B-357433AEA615}" type="doc">
      <dgm:prSet loTypeId="urn:microsoft.com/office/officeart/2005/8/layout/vProcess5" loCatId="process" qsTypeId="urn:microsoft.com/office/officeart/2005/8/quickstyle/simple2" qsCatId="simple" csTypeId="urn:microsoft.com/office/officeart/2005/8/colors/accent4_2" csCatId="accent4" phldr="1"/>
      <dgm:spPr/>
      <dgm:t>
        <a:bodyPr/>
        <a:lstStyle/>
        <a:p>
          <a:endParaRPr lang="en-US"/>
        </a:p>
      </dgm:t>
    </dgm:pt>
    <dgm:pt modelId="{3EF1AD47-1A2F-4CB9-B269-7A8E3AB3FCA5}">
      <dgm:prSet phldrT="[Text]"/>
      <dgm:spPr>
        <a:solidFill>
          <a:schemeClr val="tx2"/>
        </a:solidFill>
        <a:ln>
          <a:solidFill>
            <a:schemeClr val="bg1">
              <a:lumMod val="65000"/>
            </a:schemeClr>
          </a:solidFill>
        </a:ln>
      </dgm:spPr>
      <dgm:t>
        <a:bodyPr/>
        <a:lstStyle/>
        <a:p>
          <a:r>
            <a:rPr lang="en-US" dirty="0"/>
            <a:t>Establish organisational learning needs and potential solutions</a:t>
          </a:r>
        </a:p>
      </dgm:t>
    </dgm:pt>
    <dgm:pt modelId="{90FBDEAC-925F-4B4A-BFE0-AA2C0B27E9A2}" type="parTrans" cxnId="{125D8AF5-D463-454E-8DF2-AF7405FCD184}">
      <dgm:prSet/>
      <dgm:spPr/>
      <dgm:t>
        <a:bodyPr/>
        <a:lstStyle/>
        <a:p>
          <a:endParaRPr lang="en-US"/>
        </a:p>
      </dgm:t>
    </dgm:pt>
    <dgm:pt modelId="{EA626433-31C5-44DB-B100-42880249F4BD}" type="sibTrans" cxnId="{125D8AF5-D463-454E-8DF2-AF7405FCD184}">
      <dgm:prSet/>
      <dgm:spPr/>
      <dgm:t>
        <a:bodyPr/>
        <a:lstStyle/>
        <a:p>
          <a:endParaRPr lang="en-US" dirty="0"/>
        </a:p>
      </dgm:t>
    </dgm:pt>
    <dgm:pt modelId="{594C12CA-86CD-41AF-B902-8A3FCE1D931E}">
      <dgm:prSet phldrT="[Text]"/>
      <dgm:spPr>
        <a:solidFill>
          <a:schemeClr val="accent5"/>
        </a:solidFill>
        <a:ln>
          <a:solidFill>
            <a:schemeClr val="bg1">
              <a:lumMod val="65000"/>
            </a:schemeClr>
          </a:solidFill>
        </a:ln>
      </dgm:spPr>
      <dgm:t>
        <a:bodyPr/>
        <a:lstStyle/>
        <a:p>
          <a:r>
            <a:rPr lang="en-US" dirty="0"/>
            <a:t>Plan and organise the evaluation</a:t>
          </a:r>
        </a:p>
      </dgm:t>
    </dgm:pt>
    <dgm:pt modelId="{6E7B3F83-DEFF-491C-9E37-24CAFADEC461}" type="parTrans" cxnId="{7FDBD14B-9BF4-41BB-B485-A4F1AAF40948}">
      <dgm:prSet/>
      <dgm:spPr/>
      <dgm:t>
        <a:bodyPr/>
        <a:lstStyle/>
        <a:p>
          <a:endParaRPr lang="en-US"/>
        </a:p>
      </dgm:t>
    </dgm:pt>
    <dgm:pt modelId="{02723D3D-E8BA-4245-95D9-8F9290602C11}" type="sibTrans" cxnId="{7FDBD14B-9BF4-41BB-B485-A4F1AAF40948}">
      <dgm:prSet/>
      <dgm:spPr/>
      <dgm:t>
        <a:bodyPr/>
        <a:lstStyle/>
        <a:p>
          <a:endParaRPr lang="en-US" dirty="0"/>
        </a:p>
      </dgm:t>
    </dgm:pt>
    <dgm:pt modelId="{68AF30CB-66DD-4D96-8E92-2A15B4106929}">
      <dgm:prSet phldrT="[Text]"/>
      <dgm:spPr>
        <a:solidFill>
          <a:schemeClr val="accent5"/>
        </a:solidFill>
        <a:ln>
          <a:solidFill>
            <a:schemeClr val="bg1">
              <a:lumMod val="65000"/>
            </a:schemeClr>
          </a:solidFill>
        </a:ln>
      </dgm:spPr>
      <dgm:t>
        <a:bodyPr/>
        <a:lstStyle/>
        <a:p>
          <a:r>
            <a:rPr lang="en-US" dirty="0"/>
            <a:t>Evaluate providers, products and services</a:t>
          </a:r>
        </a:p>
      </dgm:t>
    </dgm:pt>
    <dgm:pt modelId="{D92C5F5B-47F7-4842-BAD7-5BB8AAFD181F}" type="parTrans" cxnId="{53377C54-9EFD-464D-AB8B-331097D9B2C0}">
      <dgm:prSet/>
      <dgm:spPr/>
      <dgm:t>
        <a:bodyPr/>
        <a:lstStyle/>
        <a:p>
          <a:endParaRPr lang="en-US"/>
        </a:p>
      </dgm:t>
    </dgm:pt>
    <dgm:pt modelId="{53B251D0-9A56-4301-89E7-2E8E99B3C62F}" type="sibTrans" cxnId="{53377C54-9EFD-464D-AB8B-331097D9B2C0}">
      <dgm:prSet/>
      <dgm:spPr/>
      <dgm:t>
        <a:bodyPr/>
        <a:lstStyle/>
        <a:p>
          <a:endParaRPr lang="en-US" dirty="0"/>
        </a:p>
      </dgm:t>
    </dgm:pt>
    <dgm:pt modelId="{85500E53-89CA-484D-8B15-048CE56E4ECC}">
      <dgm:prSet/>
      <dgm:spPr>
        <a:solidFill>
          <a:schemeClr val="accent5"/>
        </a:solidFill>
        <a:ln>
          <a:solidFill>
            <a:schemeClr val="bg1">
              <a:lumMod val="65000"/>
            </a:schemeClr>
          </a:solidFill>
        </a:ln>
      </dgm:spPr>
      <dgm:t>
        <a:bodyPr/>
        <a:lstStyle/>
        <a:p>
          <a:r>
            <a:rPr lang="en-US" dirty="0"/>
            <a:t>Promote providers, products and services to the organisation</a:t>
          </a:r>
        </a:p>
      </dgm:t>
    </dgm:pt>
    <dgm:pt modelId="{D2B663DA-114F-403B-99A3-CA7DDC63BC44}" type="parTrans" cxnId="{A22E68E4-1212-4180-B4E7-A4FAFE781928}">
      <dgm:prSet/>
      <dgm:spPr/>
      <dgm:t>
        <a:bodyPr/>
        <a:lstStyle/>
        <a:p>
          <a:endParaRPr lang="en-US"/>
        </a:p>
      </dgm:t>
    </dgm:pt>
    <dgm:pt modelId="{255FD827-1BFF-4CEA-B6C9-1855B9715E5E}" type="sibTrans" cxnId="{A22E68E4-1212-4180-B4E7-A4FAFE781928}">
      <dgm:prSet/>
      <dgm:spPr/>
      <dgm:t>
        <a:bodyPr/>
        <a:lstStyle/>
        <a:p>
          <a:endParaRPr lang="en-US"/>
        </a:p>
      </dgm:t>
    </dgm:pt>
    <dgm:pt modelId="{247E66B7-B77E-4C6A-BF3F-47F9F13C0FFF}" type="pres">
      <dgm:prSet presAssocID="{CCE95219-B18B-4C33-8D3B-357433AEA615}" presName="outerComposite" presStyleCnt="0">
        <dgm:presLayoutVars>
          <dgm:chMax val="5"/>
          <dgm:dir/>
          <dgm:resizeHandles val="exact"/>
        </dgm:presLayoutVars>
      </dgm:prSet>
      <dgm:spPr/>
    </dgm:pt>
    <dgm:pt modelId="{3FA0199C-F845-45D6-A2B7-9EDF9385CEDE}" type="pres">
      <dgm:prSet presAssocID="{CCE95219-B18B-4C33-8D3B-357433AEA615}" presName="dummyMaxCanvas" presStyleCnt="0">
        <dgm:presLayoutVars/>
      </dgm:prSet>
      <dgm:spPr/>
    </dgm:pt>
    <dgm:pt modelId="{DA5D87D4-1810-41B8-AC95-193A94981BE6}" type="pres">
      <dgm:prSet presAssocID="{CCE95219-B18B-4C33-8D3B-357433AEA615}" presName="FourNodes_1" presStyleLbl="node1" presStyleIdx="0" presStyleCnt="4">
        <dgm:presLayoutVars>
          <dgm:bulletEnabled val="1"/>
        </dgm:presLayoutVars>
      </dgm:prSet>
      <dgm:spPr/>
    </dgm:pt>
    <dgm:pt modelId="{D57CFC85-0F3D-4C96-99E9-A7A10C15ACEB}" type="pres">
      <dgm:prSet presAssocID="{CCE95219-B18B-4C33-8D3B-357433AEA615}" presName="FourNodes_2" presStyleLbl="node1" presStyleIdx="1" presStyleCnt="4">
        <dgm:presLayoutVars>
          <dgm:bulletEnabled val="1"/>
        </dgm:presLayoutVars>
      </dgm:prSet>
      <dgm:spPr/>
    </dgm:pt>
    <dgm:pt modelId="{6B3DF440-58C9-4415-BC4F-A8EBBEE80970}" type="pres">
      <dgm:prSet presAssocID="{CCE95219-B18B-4C33-8D3B-357433AEA615}" presName="FourNodes_3" presStyleLbl="node1" presStyleIdx="2" presStyleCnt="4">
        <dgm:presLayoutVars>
          <dgm:bulletEnabled val="1"/>
        </dgm:presLayoutVars>
      </dgm:prSet>
      <dgm:spPr/>
    </dgm:pt>
    <dgm:pt modelId="{A9BF6C14-15C6-4965-B0A2-E53F1A951DB1}" type="pres">
      <dgm:prSet presAssocID="{CCE95219-B18B-4C33-8D3B-357433AEA615}" presName="FourNodes_4" presStyleLbl="node1" presStyleIdx="3" presStyleCnt="4">
        <dgm:presLayoutVars>
          <dgm:bulletEnabled val="1"/>
        </dgm:presLayoutVars>
      </dgm:prSet>
      <dgm:spPr/>
    </dgm:pt>
    <dgm:pt modelId="{B088603B-0999-4EE1-980C-8E595FB651AA}" type="pres">
      <dgm:prSet presAssocID="{CCE95219-B18B-4C33-8D3B-357433AEA615}" presName="FourConn_1-2" presStyleLbl="fgAccFollowNode1" presStyleIdx="0" presStyleCnt="3">
        <dgm:presLayoutVars>
          <dgm:bulletEnabled val="1"/>
        </dgm:presLayoutVars>
      </dgm:prSet>
      <dgm:spPr/>
    </dgm:pt>
    <dgm:pt modelId="{EEC32816-2FB9-4ACF-91D0-289F4D061144}" type="pres">
      <dgm:prSet presAssocID="{CCE95219-B18B-4C33-8D3B-357433AEA615}" presName="FourConn_2-3" presStyleLbl="fgAccFollowNode1" presStyleIdx="1" presStyleCnt="3">
        <dgm:presLayoutVars>
          <dgm:bulletEnabled val="1"/>
        </dgm:presLayoutVars>
      </dgm:prSet>
      <dgm:spPr/>
    </dgm:pt>
    <dgm:pt modelId="{241CA7D8-26AC-4A14-9784-18C5492CE82E}" type="pres">
      <dgm:prSet presAssocID="{CCE95219-B18B-4C33-8D3B-357433AEA615}" presName="FourConn_3-4" presStyleLbl="fgAccFollowNode1" presStyleIdx="2" presStyleCnt="3">
        <dgm:presLayoutVars>
          <dgm:bulletEnabled val="1"/>
        </dgm:presLayoutVars>
      </dgm:prSet>
      <dgm:spPr/>
    </dgm:pt>
    <dgm:pt modelId="{7068411F-95E4-4B9A-AC85-9BC9AD80C17F}" type="pres">
      <dgm:prSet presAssocID="{CCE95219-B18B-4C33-8D3B-357433AEA615}" presName="FourNodes_1_text" presStyleLbl="node1" presStyleIdx="3" presStyleCnt="4">
        <dgm:presLayoutVars>
          <dgm:bulletEnabled val="1"/>
        </dgm:presLayoutVars>
      </dgm:prSet>
      <dgm:spPr/>
    </dgm:pt>
    <dgm:pt modelId="{C80ED7D8-2711-45B0-A61F-ED218D5DD0E5}" type="pres">
      <dgm:prSet presAssocID="{CCE95219-B18B-4C33-8D3B-357433AEA615}" presName="FourNodes_2_text" presStyleLbl="node1" presStyleIdx="3" presStyleCnt="4">
        <dgm:presLayoutVars>
          <dgm:bulletEnabled val="1"/>
        </dgm:presLayoutVars>
      </dgm:prSet>
      <dgm:spPr/>
    </dgm:pt>
    <dgm:pt modelId="{7BB21A8D-A7F8-4692-8F68-58792B12E8C0}" type="pres">
      <dgm:prSet presAssocID="{CCE95219-B18B-4C33-8D3B-357433AEA615}" presName="FourNodes_3_text" presStyleLbl="node1" presStyleIdx="3" presStyleCnt="4">
        <dgm:presLayoutVars>
          <dgm:bulletEnabled val="1"/>
        </dgm:presLayoutVars>
      </dgm:prSet>
      <dgm:spPr/>
    </dgm:pt>
    <dgm:pt modelId="{4F278073-6A93-4516-BA7A-5987BF7203F8}" type="pres">
      <dgm:prSet presAssocID="{CCE95219-B18B-4C33-8D3B-357433AEA615}" presName="FourNodes_4_text" presStyleLbl="node1" presStyleIdx="3" presStyleCnt="4">
        <dgm:presLayoutVars>
          <dgm:bulletEnabled val="1"/>
        </dgm:presLayoutVars>
      </dgm:prSet>
      <dgm:spPr/>
    </dgm:pt>
  </dgm:ptLst>
  <dgm:cxnLst>
    <dgm:cxn modelId="{73B59505-B498-46C9-B876-CAEFAF0B9927}" type="presOf" srcId="{CCE95219-B18B-4C33-8D3B-357433AEA615}" destId="{247E66B7-B77E-4C6A-BF3F-47F9F13C0FFF}" srcOrd="0" destOrd="0" presId="urn:microsoft.com/office/officeart/2005/8/layout/vProcess5"/>
    <dgm:cxn modelId="{52654107-51A0-4AD1-9ABA-E6F77DA6248C}" type="presOf" srcId="{594C12CA-86CD-41AF-B902-8A3FCE1D931E}" destId="{D57CFC85-0F3D-4C96-99E9-A7A10C15ACEB}" srcOrd="0" destOrd="0" presId="urn:microsoft.com/office/officeart/2005/8/layout/vProcess5"/>
    <dgm:cxn modelId="{7FDBD14B-9BF4-41BB-B485-A4F1AAF40948}" srcId="{CCE95219-B18B-4C33-8D3B-357433AEA615}" destId="{594C12CA-86CD-41AF-B902-8A3FCE1D931E}" srcOrd="1" destOrd="0" parTransId="{6E7B3F83-DEFF-491C-9E37-24CAFADEC461}" sibTransId="{02723D3D-E8BA-4245-95D9-8F9290602C11}"/>
    <dgm:cxn modelId="{AB5EC36F-465E-4E6E-98D5-978C36A1A6E1}" type="presOf" srcId="{85500E53-89CA-484D-8B15-048CE56E4ECC}" destId="{4F278073-6A93-4516-BA7A-5987BF7203F8}" srcOrd="1" destOrd="0" presId="urn:microsoft.com/office/officeart/2005/8/layout/vProcess5"/>
    <dgm:cxn modelId="{53377C54-9EFD-464D-AB8B-331097D9B2C0}" srcId="{CCE95219-B18B-4C33-8D3B-357433AEA615}" destId="{68AF30CB-66DD-4D96-8E92-2A15B4106929}" srcOrd="2" destOrd="0" parTransId="{D92C5F5B-47F7-4842-BAD7-5BB8AAFD181F}" sibTransId="{53B251D0-9A56-4301-89E7-2E8E99B3C62F}"/>
    <dgm:cxn modelId="{2D1A8356-45A6-4FB5-89DC-74564C7C6E8C}" type="presOf" srcId="{68AF30CB-66DD-4D96-8E92-2A15B4106929}" destId="{6B3DF440-58C9-4415-BC4F-A8EBBEE80970}" srcOrd="0" destOrd="0" presId="urn:microsoft.com/office/officeart/2005/8/layout/vProcess5"/>
    <dgm:cxn modelId="{F1972A5A-3B50-462C-A0F5-E89FA35234BE}" type="presOf" srcId="{594C12CA-86CD-41AF-B902-8A3FCE1D931E}" destId="{C80ED7D8-2711-45B0-A61F-ED218D5DD0E5}" srcOrd="1" destOrd="0" presId="urn:microsoft.com/office/officeart/2005/8/layout/vProcess5"/>
    <dgm:cxn modelId="{4D61587C-140A-474D-B976-91B1AEAD1333}" type="presOf" srcId="{85500E53-89CA-484D-8B15-048CE56E4ECC}" destId="{A9BF6C14-15C6-4965-B0A2-E53F1A951DB1}" srcOrd="0" destOrd="0" presId="urn:microsoft.com/office/officeart/2005/8/layout/vProcess5"/>
    <dgm:cxn modelId="{D4888187-BD57-4496-B59C-E1013F053B8E}" type="presOf" srcId="{3EF1AD47-1A2F-4CB9-B269-7A8E3AB3FCA5}" destId="{DA5D87D4-1810-41B8-AC95-193A94981BE6}" srcOrd="0" destOrd="0" presId="urn:microsoft.com/office/officeart/2005/8/layout/vProcess5"/>
    <dgm:cxn modelId="{2AE9829E-22A6-48AD-9D61-8A6672AFA34F}" type="presOf" srcId="{68AF30CB-66DD-4D96-8E92-2A15B4106929}" destId="{7BB21A8D-A7F8-4692-8F68-58792B12E8C0}" srcOrd="1" destOrd="0" presId="urn:microsoft.com/office/officeart/2005/8/layout/vProcess5"/>
    <dgm:cxn modelId="{A02127C1-6D3A-4DF3-873F-26795676FB5F}" type="presOf" srcId="{53B251D0-9A56-4301-89E7-2E8E99B3C62F}" destId="{241CA7D8-26AC-4A14-9784-18C5492CE82E}" srcOrd="0" destOrd="0" presId="urn:microsoft.com/office/officeart/2005/8/layout/vProcess5"/>
    <dgm:cxn modelId="{FEF655D0-5DD8-4FBB-89BC-1DDA9B7A0660}" type="presOf" srcId="{3EF1AD47-1A2F-4CB9-B269-7A8E3AB3FCA5}" destId="{7068411F-95E4-4B9A-AC85-9BC9AD80C17F}" srcOrd="1" destOrd="0" presId="urn:microsoft.com/office/officeart/2005/8/layout/vProcess5"/>
    <dgm:cxn modelId="{A22E68E4-1212-4180-B4E7-A4FAFE781928}" srcId="{CCE95219-B18B-4C33-8D3B-357433AEA615}" destId="{85500E53-89CA-484D-8B15-048CE56E4ECC}" srcOrd="3" destOrd="0" parTransId="{D2B663DA-114F-403B-99A3-CA7DDC63BC44}" sibTransId="{255FD827-1BFF-4CEA-B6C9-1855B9715E5E}"/>
    <dgm:cxn modelId="{AE6908EC-75AD-4165-9B41-AF5DC68838D0}" type="presOf" srcId="{EA626433-31C5-44DB-B100-42880249F4BD}" destId="{B088603B-0999-4EE1-980C-8E595FB651AA}" srcOrd="0" destOrd="0" presId="urn:microsoft.com/office/officeart/2005/8/layout/vProcess5"/>
    <dgm:cxn modelId="{125D8AF5-D463-454E-8DF2-AF7405FCD184}" srcId="{CCE95219-B18B-4C33-8D3B-357433AEA615}" destId="{3EF1AD47-1A2F-4CB9-B269-7A8E3AB3FCA5}" srcOrd="0" destOrd="0" parTransId="{90FBDEAC-925F-4B4A-BFE0-AA2C0B27E9A2}" sibTransId="{EA626433-31C5-44DB-B100-42880249F4BD}"/>
    <dgm:cxn modelId="{6670A8F7-07FE-4283-BC4A-2D6381AF7B44}" type="presOf" srcId="{02723D3D-E8BA-4245-95D9-8F9290602C11}" destId="{EEC32816-2FB9-4ACF-91D0-289F4D061144}" srcOrd="0" destOrd="0" presId="urn:microsoft.com/office/officeart/2005/8/layout/vProcess5"/>
    <dgm:cxn modelId="{50A2C133-DDF6-42CC-8D63-B20F3C71F126}" type="presParOf" srcId="{247E66B7-B77E-4C6A-BF3F-47F9F13C0FFF}" destId="{3FA0199C-F845-45D6-A2B7-9EDF9385CEDE}" srcOrd="0" destOrd="0" presId="urn:microsoft.com/office/officeart/2005/8/layout/vProcess5"/>
    <dgm:cxn modelId="{1BB4A78C-086C-4612-965C-CE409BE13ABC}" type="presParOf" srcId="{247E66B7-B77E-4C6A-BF3F-47F9F13C0FFF}" destId="{DA5D87D4-1810-41B8-AC95-193A94981BE6}" srcOrd="1" destOrd="0" presId="urn:microsoft.com/office/officeart/2005/8/layout/vProcess5"/>
    <dgm:cxn modelId="{78774267-AAFC-4652-A968-39BF6997141E}" type="presParOf" srcId="{247E66B7-B77E-4C6A-BF3F-47F9F13C0FFF}" destId="{D57CFC85-0F3D-4C96-99E9-A7A10C15ACEB}" srcOrd="2" destOrd="0" presId="urn:microsoft.com/office/officeart/2005/8/layout/vProcess5"/>
    <dgm:cxn modelId="{BC0FF8D1-EFA8-4CDD-B3B8-B7DAF5FE0D9F}" type="presParOf" srcId="{247E66B7-B77E-4C6A-BF3F-47F9F13C0FFF}" destId="{6B3DF440-58C9-4415-BC4F-A8EBBEE80970}" srcOrd="3" destOrd="0" presId="urn:microsoft.com/office/officeart/2005/8/layout/vProcess5"/>
    <dgm:cxn modelId="{C83D7164-66AF-482F-AB0A-F349587FCA32}" type="presParOf" srcId="{247E66B7-B77E-4C6A-BF3F-47F9F13C0FFF}" destId="{A9BF6C14-15C6-4965-B0A2-E53F1A951DB1}" srcOrd="4" destOrd="0" presId="urn:microsoft.com/office/officeart/2005/8/layout/vProcess5"/>
    <dgm:cxn modelId="{2163889F-B131-4085-846A-2C1F1A4C6EC2}" type="presParOf" srcId="{247E66B7-B77E-4C6A-BF3F-47F9F13C0FFF}" destId="{B088603B-0999-4EE1-980C-8E595FB651AA}" srcOrd="5" destOrd="0" presId="urn:microsoft.com/office/officeart/2005/8/layout/vProcess5"/>
    <dgm:cxn modelId="{92FDCF85-D08A-4088-A705-DB5B83597374}" type="presParOf" srcId="{247E66B7-B77E-4C6A-BF3F-47F9F13C0FFF}" destId="{EEC32816-2FB9-4ACF-91D0-289F4D061144}" srcOrd="6" destOrd="0" presId="urn:microsoft.com/office/officeart/2005/8/layout/vProcess5"/>
    <dgm:cxn modelId="{1D6051DC-E59F-42AC-B8A1-23F791935FA3}" type="presParOf" srcId="{247E66B7-B77E-4C6A-BF3F-47F9F13C0FFF}" destId="{241CA7D8-26AC-4A14-9784-18C5492CE82E}" srcOrd="7" destOrd="0" presId="urn:microsoft.com/office/officeart/2005/8/layout/vProcess5"/>
    <dgm:cxn modelId="{64C19340-4FFC-4C10-922F-C46DB2E8EF4A}" type="presParOf" srcId="{247E66B7-B77E-4C6A-BF3F-47F9F13C0FFF}" destId="{7068411F-95E4-4B9A-AC85-9BC9AD80C17F}" srcOrd="8" destOrd="0" presId="urn:microsoft.com/office/officeart/2005/8/layout/vProcess5"/>
    <dgm:cxn modelId="{036DEAFD-F531-4806-B534-2E061DBD6C74}" type="presParOf" srcId="{247E66B7-B77E-4C6A-BF3F-47F9F13C0FFF}" destId="{C80ED7D8-2711-45B0-A61F-ED218D5DD0E5}" srcOrd="9" destOrd="0" presId="urn:microsoft.com/office/officeart/2005/8/layout/vProcess5"/>
    <dgm:cxn modelId="{FCD18A02-CC72-4617-AD76-85B79A9378D1}" type="presParOf" srcId="{247E66B7-B77E-4C6A-BF3F-47F9F13C0FFF}" destId="{7BB21A8D-A7F8-4692-8F68-58792B12E8C0}" srcOrd="10" destOrd="0" presId="urn:microsoft.com/office/officeart/2005/8/layout/vProcess5"/>
    <dgm:cxn modelId="{06412DED-E83D-46BC-873F-4FC9ABDD2A62}" type="presParOf" srcId="{247E66B7-B77E-4C6A-BF3F-47F9F13C0FFF}" destId="{4F278073-6A93-4516-BA7A-5987BF7203F8}" srcOrd="11"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1CD9E84-E66F-44F3-B348-7001EDA785B5}" type="doc">
      <dgm:prSet loTypeId="urn:microsoft.com/office/officeart/2005/8/layout/process5" loCatId="process" qsTypeId="urn:microsoft.com/office/officeart/2005/8/quickstyle/simple1" qsCatId="simple" csTypeId="urn:microsoft.com/office/officeart/2005/8/colors/accent1_2" csCatId="accent1" phldr="1"/>
      <dgm:spPr/>
      <dgm:t>
        <a:bodyPr/>
        <a:lstStyle/>
        <a:p>
          <a:endParaRPr lang="en-US"/>
        </a:p>
      </dgm:t>
    </dgm:pt>
    <dgm:pt modelId="{F75638FE-762A-428C-9767-9B81F3017A23}" type="pres">
      <dgm:prSet presAssocID="{71CD9E84-E66F-44F3-B348-7001EDA785B5}" presName="diagram" presStyleCnt="0">
        <dgm:presLayoutVars>
          <dgm:dir/>
          <dgm:resizeHandles val="exact"/>
        </dgm:presLayoutVars>
      </dgm:prSet>
      <dgm:spPr/>
    </dgm:pt>
  </dgm:ptLst>
  <dgm:cxnLst>
    <dgm:cxn modelId="{D5C5A0BB-F2A9-4EE7-9549-B0E8ADD8A1A0}" type="presOf" srcId="{71CD9E84-E66F-44F3-B348-7001EDA785B5}" destId="{F75638FE-762A-428C-9767-9B81F3017A23}" srcOrd="0" destOrd="0" presId="urn:microsoft.com/office/officeart/2005/8/layout/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26BB4020-767D-49E4-AA6B-96E31568CFE7}" type="doc">
      <dgm:prSet loTypeId="urn:microsoft.com/office/officeart/2005/8/layout/hProcess9" loCatId="process" qsTypeId="urn:microsoft.com/office/officeart/2005/8/quickstyle/simple2" qsCatId="simple" csTypeId="urn:microsoft.com/office/officeart/2005/8/colors/accent5_2" csCatId="accent5" phldr="1"/>
      <dgm:spPr/>
      <dgm:t>
        <a:bodyPr/>
        <a:lstStyle/>
        <a:p>
          <a:endParaRPr lang="en-US"/>
        </a:p>
      </dgm:t>
    </dgm:pt>
    <dgm:pt modelId="{6C71716B-57DE-43DE-9C45-45B8586B4C56}">
      <dgm:prSet phldrT="[Text]" custT="1"/>
      <dgm:spPr/>
      <dgm:t>
        <a:bodyPr/>
        <a:lstStyle/>
        <a:p>
          <a:r>
            <a:rPr lang="en-US" sz="1800" dirty="0"/>
            <a:t>Verify learning needs</a:t>
          </a:r>
        </a:p>
      </dgm:t>
    </dgm:pt>
    <dgm:pt modelId="{582A2E2E-66FF-4E1B-9365-BDFEE29F6076}" type="parTrans" cxnId="{4A81E59E-926A-45DD-A956-D2BC5B788E88}">
      <dgm:prSet/>
      <dgm:spPr/>
      <dgm:t>
        <a:bodyPr/>
        <a:lstStyle/>
        <a:p>
          <a:endParaRPr lang="en-US"/>
        </a:p>
      </dgm:t>
    </dgm:pt>
    <dgm:pt modelId="{82D75934-E090-45E7-ADDF-B6E3D5F1844E}" type="sibTrans" cxnId="{4A81E59E-926A-45DD-A956-D2BC5B788E88}">
      <dgm:prSet/>
      <dgm:spPr/>
      <dgm:t>
        <a:bodyPr/>
        <a:lstStyle/>
        <a:p>
          <a:endParaRPr lang="en-US"/>
        </a:p>
      </dgm:t>
    </dgm:pt>
    <dgm:pt modelId="{7B004C27-7300-4B46-833B-2D76BCFCC792}">
      <dgm:prSet phldrT="[Text]" custT="1"/>
      <dgm:spPr/>
      <dgm:t>
        <a:bodyPr/>
        <a:lstStyle/>
        <a:p>
          <a:r>
            <a:rPr lang="en-US" sz="1800" dirty="0"/>
            <a:t>Define learning  outcomes, target group and priority</a:t>
          </a:r>
        </a:p>
      </dgm:t>
    </dgm:pt>
    <dgm:pt modelId="{D9FDC7A1-47BA-41CE-9EB8-691A1C54A0A1}" type="parTrans" cxnId="{2D942428-5F37-4F44-B800-AD58187361FC}">
      <dgm:prSet/>
      <dgm:spPr/>
      <dgm:t>
        <a:bodyPr/>
        <a:lstStyle/>
        <a:p>
          <a:endParaRPr lang="en-US"/>
        </a:p>
      </dgm:t>
    </dgm:pt>
    <dgm:pt modelId="{E8BB2C7C-C32B-434A-BFEB-871083CC9DA4}" type="sibTrans" cxnId="{2D942428-5F37-4F44-B800-AD58187361FC}">
      <dgm:prSet/>
      <dgm:spPr/>
      <dgm:t>
        <a:bodyPr/>
        <a:lstStyle/>
        <a:p>
          <a:endParaRPr lang="en-US"/>
        </a:p>
      </dgm:t>
    </dgm:pt>
    <dgm:pt modelId="{0480D6DC-9657-4899-A3BA-C60506F2ABCB}">
      <dgm:prSet phldrT="[Text]" custT="1"/>
      <dgm:spPr/>
      <dgm:t>
        <a:bodyPr/>
        <a:lstStyle/>
        <a:p>
          <a:r>
            <a:rPr lang="en-US" sz="1800" dirty="0"/>
            <a:t>Identify potential solutions </a:t>
          </a:r>
        </a:p>
      </dgm:t>
    </dgm:pt>
    <dgm:pt modelId="{DBCD3246-0166-4488-9C86-49222FE6F12E}" type="parTrans" cxnId="{8FC45083-9634-4671-BA54-CED8B8DF3B94}">
      <dgm:prSet/>
      <dgm:spPr/>
      <dgm:t>
        <a:bodyPr/>
        <a:lstStyle/>
        <a:p>
          <a:endParaRPr lang="en-US"/>
        </a:p>
      </dgm:t>
    </dgm:pt>
    <dgm:pt modelId="{2E5BC48F-7AAC-430B-ADFB-0150B126C5BB}" type="sibTrans" cxnId="{8FC45083-9634-4671-BA54-CED8B8DF3B94}">
      <dgm:prSet/>
      <dgm:spPr/>
      <dgm:t>
        <a:bodyPr/>
        <a:lstStyle/>
        <a:p>
          <a:endParaRPr lang="en-US"/>
        </a:p>
      </dgm:t>
    </dgm:pt>
    <dgm:pt modelId="{FBC97F50-EE53-40CC-B5CD-9671ED63CB97}">
      <dgm:prSet phldrT="[Text]" custT="1"/>
      <dgm:spPr/>
      <dgm:t>
        <a:bodyPr/>
        <a:lstStyle/>
        <a:p>
          <a:r>
            <a:rPr lang="en-US" sz="1800" dirty="0"/>
            <a:t>Match potential solutions with organisational needs</a:t>
          </a:r>
        </a:p>
      </dgm:t>
    </dgm:pt>
    <dgm:pt modelId="{E0C2F35F-7261-4709-AD20-CA10E6E467A9}" type="parTrans" cxnId="{32472730-9D4A-44E5-A8F0-C82CD34A0CE5}">
      <dgm:prSet/>
      <dgm:spPr/>
      <dgm:t>
        <a:bodyPr/>
        <a:lstStyle/>
        <a:p>
          <a:endParaRPr lang="en-US"/>
        </a:p>
      </dgm:t>
    </dgm:pt>
    <dgm:pt modelId="{0FD01AD2-3CB3-4641-AFB8-48601107679A}" type="sibTrans" cxnId="{32472730-9D4A-44E5-A8F0-C82CD34A0CE5}">
      <dgm:prSet/>
      <dgm:spPr/>
      <dgm:t>
        <a:bodyPr/>
        <a:lstStyle/>
        <a:p>
          <a:endParaRPr lang="en-US"/>
        </a:p>
      </dgm:t>
    </dgm:pt>
    <dgm:pt modelId="{D3289E21-AE67-41A0-861C-C26F5209CBC1}">
      <dgm:prSet phldrT="[Text]"/>
      <dgm:spPr/>
      <dgm:t>
        <a:bodyPr/>
        <a:lstStyle/>
        <a:p>
          <a:r>
            <a:rPr lang="en-US" dirty="0"/>
            <a:t>Invite/gather potential solutions for evaluation</a:t>
          </a:r>
        </a:p>
      </dgm:t>
    </dgm:pt>
    <dgm:pt modelId="{EDD9642C-AC58-49FC-9A4D-584111113766}" type="parTrans" cxnId="{E4C60E7D-C640-4567-B045-C37E0AABADF5}">
      <dgm:prSet/>
      <dgm:spPr/>
      <dgm:t>
        <a:bodyPr/>
        <a:lstStyle/>
        <a:p>
          <a:endParaRPr lang="en-US"/>
        </a:p>
      </dgm:t>
    </dgm:pt>
    <dgm:pt modelId="{454E9D09-AD89-4620-B408-ADE3228281DC}" type="sibTrans" cxnId="{E4C60E7D-C640-4567-B045-C37E0AABADF5}">
      <dgm:prSet/>
      <dgm:spPr/>
      <dgm:t>
        <a:bodyPr/>
        <a:lstStyle/>
        <a:p>
          <a:endParaRPr lang="en-US"/>
        </a:p>
      </dgm:t>
    </dgm:pt>
    <dgm:pt modelId="{824A4942-9605-46E7-B898-079900D378F4}" type="pres">
      <dgm:prSet presAssocID="{26BB4020-767D-49E4-AA6B-96E31568CFE7}" presName="CompostProcess" presStyleCnt="0">
        <dgm:presLayoutVars>
          <dgm:dir/>
          <dgm:resizeHandles val="exact"/>
        </dgm:presLayoutVars>
      </dgm:prSet>
      <dgm:spPr/>
    </dgm:pt>
    <dgm:pt modelId="{43CBA7F3-7EC9-46CB-B2E1-03FDF2C69F47}" type="pres">
      <dgm:prSet presAssocID="{26BB4020-767D-49E4-AA6B-96E31568CFE7}" presName="arrow" presStyleLbl="bgShp" presStyleIdx="0" presStyleCnt="1"/>
      <dgm:spPr/>
    </dgm:pt>
    <dgm:pt modelId="{B4CFE5C4-F41D-463E-956A-6AA8F6CFE916}" type="pres">
      <dgm:prSet presAssocID="{26BB4020-767D-49E4-AA6B-96E31568CFE7}" presName="linearProcess" presStyleCnt="0"/>
      <dgm:spPr/>
    </dgm:pt>
    <dgm:pt modelId="{1DE69A2A-0083-4BA2-8DF4-4DCDDC56009B}" type="pres">
      <dgm:prSet presAssocID="{6C71716B-57DE-43DE-9C45-45B8586B4C56}" presName="textNode" presStyleLbl="node1" presStyleIdx="0" presStyleCnt="5">
        <dgm:presLayoutVars>
          <dgm:bulletEnabled val="1"/>
        </dgm:presLayoutVars>
      </dgm:prSet>
      <dgm:spPr/>
    </dgm:pt>
    <dgm:pt modelId="{D56FB08A-0978-4F59-9DAA-356B816FCF7E}" type="pres">
      <dgm:prSet presAssocID="{82D75934-E090-45E7-ADDF-B6E3D5F1844E}" presName="sibTrans" presStyleCnt="0"/>
      <dgm:spPr/>
    </dgm:pt>
    <dgm:pt modelId="{CCF7EC36-8668-459E-9FDF-BA6AB6326431}" type="pres">
      <dgm:prSet presAssocID="{7B004C27-7300-4B46-833B-2D76BCFCC792}" presName="textNode" presStyleLbl="node1" presStyleIdx="1" presStyleCnt="5">
        <dgm:presLayoutVars>
          <dgm:bulletEnabled val="1"/>
        </dgm:presLayoutVars>
      </dgm:prSet>
      <dgm:spPr/>
    </dgm:pt>
    <dgm:pt modelId="{92E2FF81-195C-457B-8F7B-4850D1D9CCE5}" type="pres">
      <dgm:prSet presAssocID="{E8BB2C7C-C32B-434A-BFEB-871083CC9DA4}" presName="sibTrans" presStyleCnt="0"/>
      <dgm:spPr/>
    </dgm:pt>
    <dgm:pt modelId="{762B734F-17F4-4FD0-8E19-84B2BC22D2F1}" type="pres">
      <dgm:prSet presAssocID="{0480D6DC-9657-4899-A3BA-C60506F2ABCB}" presName="textNode" presStyleLbl="node1" presStyleIdx="2" presStyleCnt="5">
        <dgm:presLayoutVars>
          <dgm:bulletEnabled val="1"/>
        </dgm:presLayoutVars>
      </dgm:prSet>
      <dgm:spPr/>
    </dgm:pt>
    <dgm:pt modelId="{AAB98EF4-3021-4297-864C-247D64572F19}" type="pres">
      <dgm:prSet presAssocID="{2E5BC48F-7AAC-430B-ADFB-0150B126C5BB}" presName="sibTrans" presStyleCnt="0"/>
      <dgm:spPr/>
    </dgm:pt>
    <dgm:pt modelId="{1376045B-2105-4D66-81AE-5942010EEE04}" type="pres">
      <dgm:prSet presAssocID="{FBC97F50-EE53-40CC-B5CD-9671ED63CB97}" presName="textNode" presStyleLbl="node1" presStyleIdx="3" presStyleCnt="5">
        <dgm:presLayoutVars>
          <dgm:bulletEnabled val="1"/>
        </dgm:presLayoutVars>
      </dgm:prSet>
      <dgm:spPr/>
    </dgm:pt>
    <dgm:pt modelId="{F34C8CD9-6CDC-4A14-B23C-D68DA9DE53B5}" type="pres">
      <dgm:prSet presAssocID="{0FD01AD2-3CB3-4641-AFB8-48601107679A}" presName="sibTrans" presStyleCnt="0"/>
      <dgm:spPr/>
    </dgm:pt>
    <dgm:pt modelId="{9718085F-507A-412B-A9AD-936110ED413D}" type="pres">
      <dgm:prSet presAssocID="{D3289E21-AE67-41A0-861C-C26F5209CBC1}" presName="textNode" presStyleLbl="node1" presStyleIdx="4" presStyleCnt="5">
        <dgm:presLayoutVars>
          <dgm:bulletEnabled val="1"/>
        </dgm:presLayoutVars>
      </dgm:prSet>
      <dgm:spPr/>
    </dgm:pt>
  </dgm:ptLst>
  <dgm:cxnLst>
    <dgm:cxn modelId="{2D942428-5F37-4F44-B800-AD58187361FC}" srcId="{26BB4020-767D-49E4-AA6B-96E31568CFE7}" destId="{7B004C27-7300-4B46-833B-2D76BCFCC792}" srcOrd="1" destOrd="0" parTransId="{D9FDC7A1-47BA-41CE-9EB8-691A1C54A0A1}" sibTransId="{E8BB2C7C-C32B-434A-BFEB-871083CC9DA4}"/>
    <dgm:cxn modelId="{32472730-9D4A-44E5-A8F0-C82CD34A0CE5}" srcId="{26BB4020-767D-49E4-AA6B-96E31568CFE7}" destId="{FBC97F50-EE53-40CC-B5CD-9671ED63CB97}" srcOrd="3" destOrd="0" parTransId="{E0C2F35F-7261-4709-AD20-CA10E6E467A9}" sibTransId="{0FD01AD2-3CB3-4641-AFB8-48601107679A}"/>
    <dgm:cxn modelId="{0F542674-61A0-43C8-A2E8-F4BFC721C9C0}" type="presOf" srcId="{0480D6DC-9657-4899-A3BA-C60506F2ABCB}" destId="{762B734F-17F4-4FD0-8E19-84B2BC22D2F1}" srcOrd="0" destOrd="0" presId="urn:microsoft.com/office/officeart/2005/8/layout/hProcess9"/>
    <dgm:cxn modelId="{E4C60E7D-C640-4567-B045-C37E0AABADF5}" srcId="{26BB4020-767D-49E4-AA6B-96E31568CFE7}" destId="{D3289E21-AE67-41A0-861C-C26F5209CBC1}" srcOrd="4" destOrd="0" parTransId="{EDD9642C-AC58-49FC-9A4D-584111113766}" sibTransId="{454E9D09-AD89-4620-B408-ADE3228281DC}"/>
    <dgm:cxn modelId="{8FC45083-9634-4671-BA54-CED8B8DF3B94}" srcId="{26BB4020-767D-49E4-AA6B-96E31568CFE7}" destId="{0480D6DC-9657-4899-A3BA-C60506F2ABCB}" srcOrd="2" destOrd="0" parTransId="{DBCD3246-0166-4488-9C86-49222FE6F12E}" sibTransId="{2E5BC48F-7AAC-430B-ADFB-0150B126C5BB}"/>
    <dgm:cxn modelId="{EC11D58F-6874-4879-BFF5-BF99A7C24311}" type="presOf" srcId="{6C71716B-57DE-43DE-9C45-45B8586B4C56}" destId="{1DE69A2A-0083-4BA2-8DF4-4DCDDC56009B}" srcOrd="0" destOrd="0" presId="urn:microsoft.com/office/officeart/2005/8/layout/hProcess9"/>
    <dgm:cxn modelId="{CD749097-40D8-4531-A28F-70094604716D}" type="presOf" srcId="{FBC97F50-EE53-40CC-B5CD-9671ED63CB97}" destId="{1376045B-2105-4D66-81AE-5942010EEE04}" srcOrd="0" destOrd="0" presId="urn:microsoft.com/office/officeart/2005/8/layout/hProcess9"/>
    <dgm:cxn modelId="{4A81E59E-926A-45DD-A956-D2BC5B788E88}" srcId="{26BB4020-767D-49E4-AA6B-96E31568CFE7}" destId="{6C71716B-57DE-43DE-9C45-45B8586B4C56}" srcOrd="0" destOrd="0" parTransId="{582A2E2E-66FF-4E1B-9365-BDFEE29F6076}" sibTransId="{82D75934-E090-45E7-ADDF-B6E3D5F1844E}"/>
    <dgm:cxn modelId="{A0D847AB-2DF3-4529-88D1-F6EE2CCC7D79}" type="presOf" srcId="{7B004C27-7300-4B46-833B-2D76BCFCC792}" destId="{CCF7EC36-8668-459E-9FDF-BA6AB6326431}" srcOrd="0" destOrd="0" presId="urn:microsoft.com/office/officeart/2005/8/layout/hProcess9"/>
    <dgm:cxn modelId="{A612C8E1-3FB7-4734-BF03-2D9CF307BD9B}" type="presOf" srcId="{26BB4020-767D-49E4-AA6B-96E31568CFE7}" destId="{824A4942-9605-46E7-B898-079900D378F4}" srcOrd="0" destOrd="0" presId="urn:microsoft.com/office/officeart/2005/8/layout/hProcess9"/>
    <dgm:cxn modelId="{65AE66FF-DCAE-467D-B382-3E3C5F6FF46B}" type="presOf" srcId="{D3289E21-AE67-41A0-861C-C26F5209CBC1}" destId="{9718085F-507A-412B-A9AD-936110ED413D}" srcOrd="0" destOrd="0" presId="urn:microsoft.com/office/officeart/2005/8/layout/hProcess9"/>
    <dgm:cxn modelId="{64C212A7-B5A2-423E-94EF-05DFD6E8F2F1}" type="presParOf" srcId="{824A4942-9605-46E7-B898-079900D378F4}" destId="{43CBA7F3-7EC9-46CB-B2E1-03FDF2C69F47}" srcOrd="0" destOrd="0" presId="urn:microsoft.com/office/officeart/2005/8/layout/hProcess9"/>
    <dgm:cxn modelId="{E00F22A4-F0E5-42DF-A847-997AA263CB4A}" type="presParOf" srcId="{824A4942-9605-46E7-B898-079900D378F4}" destId="{B4CFE5C4-F41D-463E-956A-6AA8F6CFE916}" srcOrd="1" destOrd="0" presId="urn:microsoft.com/office/officeart/2005/8/layout/hProcess9"/>
    <dgm:cxn modelId="{E741C0B2-331A-4174-9007-724E08D5A918}" type="presParOf" srcId="{B4CFE5C4-F41D-463E-956A-6AA8F6CFE916}" destId="{1DE69A2A-0083-4BA2-8DF4-4DCDDC56009B}" srcOrd="0" destOrd="0" presId="urn:microsoft.com/office/officeart/2005/8/layout/hProcess9"/>
    <dgm:cxn modelId="{255DDB27-B618-40B0-A0B5-BE355FBD2FDB}" type="presParOf" srcId="{B4CFE5C4-F41D-463E-956A-6AA8F6CFE916}" destId="{D56FB08A-0978-4F59-9DAA-356B816FCF7E}" srcOrd="1" destOrd="0" presId="urn:microsoft.com/office/officeart/2005/8/layout/hProcess9"/>
    <dgm:cxn modelId="{D2A41FA8-33A1-4FD2-8337-3A862AD0D6E2}" type="presParOf" srcId="{B4CFE5C4-F41D-463E-956A-6AA8F6CFE916}" destId="{CCF7EC36-8668-459E-9FDF-BA6AB6326431}" srcOrd="2" destOrd="0" presId="urn:microsoft.com/office/officeart/2005/8/layout/hProcess9"/>
    <dgm:cxn modelId="{D6E1D0C8-034F-48D9-9221-359CAA8BB63D}" type="presParOf" srcId="{B4CFE5C4-F41D-463E-956A-6AA8F6CFE916}" destId="{92E2FF81-195C-457B-8F7B-4850D1D9CCE5}" srcOrd="3" destOrd="0" presId="urn:microsoft.com/office/officeart/2005/8/layout/hProcess9"/>
    <dgm:cxn modelId="{940291C2-97A5-4760-8BC0-EE219EA826E8}" type="presParOf" srcId="{B4CFE5C4-F41D-463E-956A-6AA8F6CFE916}" destId="{762B734F-17F4-4FD0-8E19-84B2BC22D2F1}" srcOrd="4" destOrd="0" presId="urn:microsoft.com/office/officeart/2005/8/layout/hProcess9"/>
    <dgm:cxn modelId="{C331ABB7-BF22-4979-84E9-67F9C9D22BAF}" type="presParOf" srcId="{B4CFE5C4-F41D-463E-956A-6AA8F6CFE916}" destId="{AAB98EF4-3021-4297-864C-247D64572F19}" srcOrd="5" destOrd="0" presId="urn:microsoft.com/office/officeart/2005/8/layout/hProcess9"/>
    <dgm:cxn modelId="{D89C0ED4-9865-4FB8-94F6-5CA20B22CC8A}" type="presParOf" srcId="{B4CFE5C4-F41D-463E-956A-6AA8F6CFE916}" destId="{1376045B-2105-4D66-81AE-5942010EEE04}" srcOrd="6" destOrd="0" presId="urn:microsoft.com/office/officeart/2005/8/layout/hProcess9"/>
    <dgm:cxn modelId="{6CB4BC75-C5A9-4404-AD64-50F159AE077F}" type="presParOf" srcId="{B4CFE5C4-F41D-463E-956A-6AA8F6CFE916}" destId="{F34C8CD9-6CDC-4A14-B23C-D68DA9DE53B5}" srcOrd="7" destOrd="0" presId="urn:microsoft.com/office/officeart/2005/8/layout/hProcess9"/>
    <dgm:cxn modelId="{DFB6EF8C-5760-476B-BE44-8767B3C5587C}" type="presParOf" srcId="{B4CFE5C4-F41D-463E-956A-6AA8F6CFE916}" destId="{9718085F-507A-412B-A9AD-936110ED413D}" srcOrd="8" destOrd="0" presId="urn:microsoft.com/office/officeart/2005/8/layout/hProcess9"/>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532B4B-1667-408C-B6F5-9466E1B0C4EF}">
      <dsp:nvSpPr>
        <dsp:cNvPr id="0" name=""/>
        <dsp:cNvSpPr/>
      </dsp:nvSpPr>
      <dsp:spPr>
        <a:xfrm>
          <a:off x="2800927" y="402"/>
          <a:ext cx="4201392" cy="1569016"/>
        </a:xfrm>
        <a:prstGeom prst="rightArrow">
          <a:avLst>
            <a:gd name="adj1" fmla="val 75000"/>
            <a:gd name="adj2" fmla="val 50000"/>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145" tIns="17145" rIns="17145" bIns="17145" numCol="1" spcCol="1270" anchor="ctr" anchorCtr="0">
          <a:noAutofit/>
        </a:bodyPr>
        <a:lstStyle/>
        <a:p>
          <a:pPr marL="228600" lvl="1" indent="-228600" algn="l" defTabSz="1200150">
            <a:lnSpc>
              <a:spcPct val="90000"/>
            </a:lnSpc>
            <a:spcBef>
              <a:spcPct val="0"/>
            </a:spcBef>
            <a:spcAft>
              <a:spcPct val="15000"/>
            </a:spcAft>
            <a:buChar char="•"/>
          </a:pPr>
          <a:r>
            <a:rPr lang="en-US" sz="2700" kern="1200" dirty="0"/>
            <a:t>Against the outcomes of the unit standard</a:t>
          </a:r>
        </a:p>
      </dsp:txBody>
      <dsp:txXfrm>
        <a:off x="2800927" y="196529"/>
        <a:ext cx="3613011" cy="1176762"/>
      </dsp:txXfrm>
    </dsp:sp>
    <dsp:sp modelId="{2928C8F3-FFC7-496E-A24A-032E1CA26663}">
      <dsp:nvSpPr>
        <dsp:cNvPr id="0" name=""/>
        <dsp:cNvSpPr/>
      </dsp:nvSpPr>
      <dsp:spPr>
        <a:xfrm>
          <a:off x="0" y="12185"/>
          <a:ext cx="2800928" cy="1569016"/>
        </a:xfrm>
        <a:prstGeom prst="roundRect">
          <a:avLst/>
        </a:prstGeom>
        <a:solidFill>
          <a:schemeClr val="accent4">
            <a:hueOff val="0"/>
            <a:satOff val="0"/>
            <a:lumOff val="0"/>
            <a:alphaOff val="0"/>
          </a:schemeClr>
        </a:solidFill>
        <a:ln w="38100" cap="flat" cmpd="sng" algn="ctr">
          <a:solidFill>
            <a:schemeClr val="lt1">
              <a:hueOff val="0"/>
              <a:satOff val="0"/>
              <a:lumOff val="0"/>
              <a:alphaOff val="0"/>
            </a:schemeClr>
          </a:solidFill>
          <a:prstDash val="solid"/>
        </a:ln>
        <a:effectLst>
          <a:outerShdw blurRad="38100" dist="25400" dir="5400000" algn="t" rotWithShape="0">
            <a:srgbClr val="000000">
              <a:alpha val="5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9540" tIns="64770" rIns="129540" bIns="64770" numCol="1" spcCol="1270" anchor="ctr" anchorCtr="0">
          <a:noAutofit/>
        </a:bodyPr>
        <a:lstStyle/>
        <a:p>
          <a:pPr marL="0" lvl="0" indent="0" algn="ctr" defTabSz="1511300">
            <a:lnSpc>
              <a:spcPct val="90000"/>
            </a:lnSpc>
            <a:spcBef>
              <a:spcPct val="0"/>
            </a:spcBef>
            <a:spcAft>
              <a:spcPct val="35000"/>
            </a:spcAft>
            <a:buNone/>
          </a:pPr>
          <a:r>
            <a:rPr lang="en-US" sz="3400" kern="1200" dirty="0"/>
            <a:t>Competency</a:t>
          </a:r>
        </a:p>
      </dsp:txBody>
      <dsp:txXfrm>
        <a:off x="76593" y="88778"/>
        <a:ext cx="2647742" cy="1415830"/>
      </dsp:txXfrm>
    </dsp:sp>
    <dsp:sp modelId="{75609905-63A5-458A-AAE6-088C3D8852CF}">
      <dsp:nvSpPr>
        <dsp:cNvPr id="0" name=""/>
        <dsp:cNvSpPr/>
      </dsp:nvSpPr>
      <dsp:spPr>
        <a:xfrm>
          <a:off x="2800927" y="1726320"/>
          <a:ext cx="4201392" cy="1569016"/>
        </a:xfrm>
        <a:prstGeom prst="rightArrow">
          <a:avLst>
            <a:gd name="adj1" fmla="val 75000"/>
            <a:gd name="adj2" fmla="val 50000"/>
          </a:avLst>
        </a:prstGeom>
        <a:solidFill>
          <a:schemeClr val="accent4">
            <a:tint val="40000"/>
            <a:alpha val="90000"/>
            <a:hueOff val="149262"/>
            <a:satOff val="-6175"/>
            <a:lumOff val="-915"/>
            <a:alphaOff val="0"/>
          </a:schemeClr>
        </a:solidFill>
        <a:ln w="12700" cap="flat" cmpd="sng" algn="ctr">
          <a:solidFill>
            <a:schemeClr val="accent4">
              <a:tint val="40000"/>
              <a:alpha val="90000"/>
              <a:hueOff val="149262"/>
              <a:satOff val="-6175"/>
              <a:lumOff val="-91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145" tIns="17145" rIns="17145" bIns="17145" numCol="1" spcCol="1270" anchor="ctr" anchorCtr="0">
          <a:noAutofit/>
        </a:bodyPr>
        <a:lstStyle/>
        <a:p>
          <a:pPr marL="228600" lvl="1" indent="-228600" algn="l" defTabSz="1200150">
            <a:lnSpc>
              <a:spcPct val="90000"/>
            </a:lnSpc>
            <a:spcBef>
              <a:spcPct val="0"/>
            </a:spcBef>
            <a:spcAft>
              <a:spcPct val="15000"/>
            </a:spcAft>
            <a:buChar char="•"/>
          </a:pPr>
          <a:r>
            <a:rPr lang="en-US" sz="2700" kern="1200" dirty="0"/>
            <a:t>Ability to interpret outcomes in relation to the workplace </a:t>
          </a:r>
        </a:p>
      </dsp:txBody>
      <dsp:txXfrm>
        <a:off x="2800927" y="1922447"/>
        <a:ext cx="3613011" cy="1176762"/>
      </dsp:txXfrm>
    </dsp:sp>
    <dsp:sp modelId="{0D4711F8-F4E2-4CE5-8445-4A98F6622B72}">
      <dsp:nvSpPr>
        <dsp:cNvPr id="0" name=""/>
        <dsp:cNvSpPr/>
      </dsp:nvSpPr>
      <dsp:spPr>
        <a:xfrm>
          <a:off x="0" y="1726320"/>
          <a:ext cx="2800928" cy="1569016"/>
        </a:xfrm>
        <a:prstGeom prst="roundRect">
          <a:avLst/>
        </a:prstGeom>
        <a:solidFill>
          <a:srgbClr val="008383"/>
        </a:solidFill>
        <a:ln w="38100" cap="flat" cmpd="sng" algn="ctr">
          <a:solidFill>
            <a:schemeClr val="lt1">
              <a:hueOff val="0"/>
              <a:satOff val="0"/>
              <a:lumOff val="0"/>
              <a:alphaOff val="0"/>
            </a:schemeClr>
          </a:solidFill>
          <a:prstDash val="solid"/>
        </a:ln>
        <a:effectLst>
          <a:outerShdw blurRad="38100" dist="25400" dir="5400000" algn="t" rotWithShape="0">
            <a:srgbClr val="000000">
              <a:alpha val="5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9540" tIns="64770" rIns="129540" bIns="64770" numCol="1" spcCol="1270" anchor="ctr" anchorCtr="0">
          <a:noAutofit/>
        </a:bodyPr>
        <a:lstStyle/>
        <a:p>
          <a:pPr marL="0" lvl="0" indent="0" algn="ctr" defTabSz="1511300">
            <a:lnSpc>
              <a:spcPct val="90000"/>
            </a:lnSpc>
            <a:spcBef>
              <a:spcPct val="0"/>
            </a:spcBef>
            <a:spcAft>
              <a:spcPct val="35000"/>
            </a:spcAft>
            <a:buNone/>
          </a:pPr>
          <a:r>
            <a:rPr lang="en-US" sz="3400" kern="1200" dirty="0"/>
            <a:t>Application</a:t>
          </a:r>
        </a:p>
      </dsp:txBody>
      <dsp:txXfrm>
        <a:off x="76593" y="1802913"/>
        <a:ext cx="2647742" cy="141583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95E82F-CAF9-4871-9A42-52F61F0556F2}">
      <dsp:nvSpPr>
        <dsp:cNvPr id="0" name=""/>
        <dsp:cNvSpPr/>
      </dsp:nvSpPr>
      <dsp:spPr>
        <a:xfrm>
          <a:off x="0" y="3708892"/>
          <a:ext cx="7987344" cy="1217341"/>
        </a:xfrm>
        <a:prstGeom prst="rect">
          <a:avLst/>
        </a:prstGeom>
        <a:solidFill>
          <a:schemeClr val="accent4">
            <a:hueOff val="0"/>
            <a:satOff val="0"/>
            <a:lumOff val="0"/>
            <a:alphaOff val="0"/>
          </a:schemeClr>
        </a:solidFill>
        <a:ln w="38100" cap="flat" cmpd="sng" algn="ctr">
          <a:solidFill>
            <a:schemeClr val="lt1">
              <a:hueOff val="0"/>
              <a:satOff val="0"/>
              <a:lumOff val="0"/>
              <a:alphaOff val="0"/>
            </a:schemeClr>
          </a:solidFill>
          <a:prstDash val="solid"/>
        </a:ln>
        <a:effectLst>
          <a:outerShdw blurRad="38100" dist="25400" dir="5400000" algn="t" rotWithShape="0">
            <a:srgbClr val="000000">
              <a:alpha val="5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b="1" kern="1200" dirty="0"/>
            <a:t>Personal</a:t>
          </a:r>
        </a:p>
      </dsp:txBody>
      <dsp:txXfrm>
        <a:off x="0" y="3708892"/>
        <a:ext cx="7987344" cy="657364"/>
      </dsp:txXfrm>
    </dsp:sp>
    <dsp:sp modelId="{4AAE63DA-3188-427D-AF2A-F55FE9A29B38}">
      <dsp:nvSpPr>
        <dsp:cNvPr id="0" name=""/>
        <dsp:cNvSpPr/>
      </dsp:nvSpPr>
      <dsp:spPr>
        <a:xfrm>
          <a:off x="3900" y="4341910"/>
          <a:ext cx="2659847" cy="559977"/>
        </a:xfrm>
        <a:prstGeom prst="rect">
          <a:avLst/>
        </a:prstGeom>
        <a:solidFill>
          <a:schemeClr val="accent4">
            <a:alpha val="90000"/>
            <a:tint val="40000"/>
            <a:hueOff val="0"/>
            <a:satOff val="0"/>
            <a:lumOff val="0"/>
            <a:alphaOff val="0"/>
          </a:schemeClr>
        </a:solidFill>
        <a:ln w="12700" cap="flat" cmpd="sng" algn="ctr">
          <a:solidFill>
            <a:schemeClr val="accent4">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marL="0" lvl="0" indent="0" algn="ctr" defTabSz="889000">
            <a:lnSpc>
              <a:spcPct val="90000"/>
            </a:lnSpc>
            <a:spcBef>
              <a:spcPct val="0"/>
            </a:spcBef>
            <a:spcAft>
              <a:spcPct val="35000"/>
            </a:spcAft>
            <a:buNone/>
          </a:pPr>
          <a:r>
            <a:rPr lang="en-US" sz="2000" kern="1200" dirty="0"/>
            <a:t>Identify individual training needs. </a:t>
          </a:r>
        </a:p>
      </dsp:txBody>
      <dsp:txXfrm>
        <a:off x="3900" y="4341910"/>
        <a:ext cx="2659847" cy="559977"/>
      </dsp:txXfrm>
    </dsp:sp>
    <dsp:sp modelId="{68A60E84-F6CB-4126-8AFA-78CEA0B04784}">
      <dsp:nvSpPr>
        <dsp:cNvPr id="0" name=""/>
        <dsp:cNvSpPr/>
      </dsp:nvSpPr>
      <dsp:spPr>
        <a:xfrm>
          <a:off x="2663748" y="4341910"/>
          <a:ext cx="2659847" cy="559977"/>
        </a:xfrm>
        <a:prstGeom prst="rect">
          <a:avLst/>
        </a:prstGeom>
        <a:solidFill>
          <a:schemeClr val="accent4">
            <a:alpha val="90000"/>
            <a:tint val="40000"/>
            <a:hueOff val="0"/>
            <a:satOff val="0"/>
            <a:lumOff val="0"/>
            <a:alphaOff val="0"/>
          </a:schemeClr>
        </a:solidFill>
        <a:ln w="12700" cap="flat" cmpd="sng" algn="ctr">
          <a:solidFill>
            <a:schemeClr val="accent4">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marL="0" lvl="0" indent="0" algn="ctr" defTabSz="889000">
            <a:lnSpc>
              <a:spcPct val="90000"/>
            </a:lnSpc>
            <a:spcBef>
              <a:spcPct val="0"/>
            </a:spcBef>
            <a:spcAft>
              <a:spcPct val="35000"/>
            </a:spcAft>
            <a:buNone/>
          </a:pPr>
          <a:r>
            <a:rPr lang="en-US" sz="2000" kern="1200" dirty="0"/>
            <a:t>Determine who needs training</a:t>
          </a:r>
        </a:p>
      </dsp:txBody>
      <dsp:txXfrm>
        <a:off x="2663748" y="4341910"/>
        <a:ext cx="2659847" cy="559977"/>
      </dsp:txXfrm>
    </dsp:sp>
    <dsp:sp modelId="{C1B90C92-8104-40EE-A727-0D0382EF2A92}">
      <dsp:nvSpPr>
        <dsp:cNvPr id="0" name=""/>
        <dsp:cNvSpPr/>
      </dsp:nvSpPr>
      <dsp:spPr>
        <a:xfrm>
          <a:off x="5323595" y="4341910"/>
          <a:ext cx="2659847" cy="559977"/>
        </a:xfrm>
        <a:prstGeom prst="rect">
          <a:avLst/>
        </a:prstGeom>
        <a:solidFill>
          <a:schemeClr val="accent4">
            <a:alpha val="90000"/>
            <a:tint val="40000"/>
            <a:hueOff val="0"/>
            <a:satOff val="0"/>
            <a:lumOff val="0"/>
            <a:alphaOff val="0"/>
          </a:schemeClr>
        </a:solidFill>
        <a:ln w="12700" cap="flat" cmpd="sng" algn="ctr">
          <a:solidFill>
            <a:schemeClr val="accent4">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22860" rIns="128016" bIns="22860" numCol="1" spcCol="1270" anchor="ctr" anchorCtr="0">
          <a:noAutofit/>
        </a:bodyPr>
        <a:lstStyle/>
        <a:p>
          <a:pPr marL="0" lvl="0" indent="0" algn="ctr" defTabSz="800100">
            <a:lnSpc>
              <a:spcPct val="90000"/>
            </a:lnSpc>
            <a:spcBef>
              <a:spcPct val="0"/>
            </a:spcBef>
            <a:spcAft>
              <a:spcPct val="35000"/>
            </a:spcAft>
            <a:buNone/>
          </a:pPr>
          <a:r>
            <a:rPr lang="en-US" sz="1800" kern="1200" dirty="0"/>
            <a:t>Identify knowledge, skills, values and attitudes</a:t>
          </a:r>
        </a:p>
      </dsp:txBody>
      <dsp:txXfrm>
        <a:off x="5323595" y="4341910"/>
        <a:ext cx="2659847" cy="559977"/>
      </dsp:txXfrm>
    </dsp:sp>
    <dsp:sp modelId="{6F144D00-52F6-4B91-A0B1-5DDF85EEC0DE}">
      <dsp:nvSpPr>
        <dsp:cNvPr id="0" name=""/>
        <dsp:cNvSpPr/>
      </dsp:nvSpPr>
      <dsp:spPr>
        <a:xfrm rot="10800000">
          <a:off x="0" y="1868137"/>
          <a:ext cx="7987344" cy="1872271"/>
        </a:xfrm>
        <a:prstGeom prst="upArrowCallout">
          <a:avLst/>
        </a:prstGeom>
        <a:solidFill>
          <a:schemeClr val="accent4">
            <a:hueOff val="0"/>
            <a:satOff val="0"/>
            <a:lumOff val="0"/>
            <a:alphaOff val="0"/>
          </a:schemeClr>
        </a:solidFill>
        <a:ln w="38100" cap="flat" cmpd="sng" algn="ctr">
          <a:solidFill>
            <a:schemeClr val="lt1">
              <a:hueOff val="0"/>
              <a:satOff val="0"/>
              <a:lumOff val="0"/>
              <a:alphaOff val="0"/>
            </a:schemeClr>
          </a:solidFill>
          <a:prstDash val="solid"/>
        </a:ln>
        <a:effectLst>
          <a:outerShdw blurRad="38100" dist="25400" dir="5400000" algn="t" rotWithShape="0">
            <a:srgbClr val="000000">
              <a:alpha val="5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b="1" kern="1200" dirty="0"/>
            <a:t>Operationa</a:t>
          </a:r>
          <a:r>
            <a:rPr lang="en-US" sz="2300" b="1" kern="1200" dirty="0"/>
            <a:t>l</a:t>
          </a:r>
        </a:p>
      </dsp:txBody>
      <dsp:txXfrm rot="-10800000">
        <a:off x="0" y="1868137"/>
        <a:ext cx="7987344" cy="657167"/>
      </dsp:txXfrm>
    </dsp:sp>
    <dsp:sp modelId="{8E8AA741-6A9D-4F2C-ABB2-AC8B8DC8E317}">
      <dsp:nvSpPr>
        <dsp:cNvPr id="0" name=""/>
        <dsp:cNvSpPr/>
      </dsp:nvSpPr>
      <dsp:spPr>
        <a:xfrm>
          <a:off x="0" y="2512048"/>
          <a:ext cx="3993672" cy="559809"/>
        </a:xfrm>
        <a:prstGeom prst="rect">
          <a:avLst/>
        </a:prstGeom>
        <a:solidFill>
          <a:schemeClr val="accent4">
            <a:alpha val="90000"/>
            <a:tint val="40000"/>
            <a:hueOff val="0"/>
            <a:satOff val="0"/>
            <a:lumOff val="0"/>
            <a:alphaOff val="0"/>
          </a:schemeClr>
        </a:solidFill>
        <a:ln w="12700" cap="flat" cmpd="sng" algn="ctr">
          <a:solidFill>
            <a:schemeClr val="accent4">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marL="0" lvl="0" indent="0" algn="ctr" defTabSz="889000">
            <a:lnSpc>
              <a:spcPct val="90000"/>
            </a:lnSpc>
            <a:spcBef>
              <a:spcPct val="0"/>
            </a:spcBef>
            <a:spcAft>
              <a:spcPct val="35000"/>
            </a:spcAft>
            <a:buNone/>
          </a:pPr>
          <a:r>
            <a:rPr lang="en-US" sz="2000" kern="1200" dirty="0"/>
            <a:t>Identify best way for task or operation to be performed.</a:t>
          </a:r>
        </a:p>
      </dsp:txBody>
      <dsp:txXfrm>
        <a:off x="0" y="2512048"/>
        <a:ext cx="3993672" cy="559809"/>
      </dsp:txXfrm>
    </dsp:sp>
    <dsp:sp modelId="{0E139E3A-F521-464A-8A93-98E1B861541E}">
      <dsp:nvSpPr>
        <dsp:cNvPr id="0" name=""/>
        <dsp:cNvSpPr/>
      </dsp:nvSpPr>
      <dsp:spPr>
        <a:xfrm>
          <a:off x="3993672" y="2512048"/>
          <a:ext cx="3993672" cy="559809"/>
        </a:xfrm>
        <a:prstGeom prst="rect">
          <a:avLst/>
        </a:prstGeom>
        <a:solidFill>
          <a:schemeClr val="accent4">
            <a:alpha val="90000"/>
            <a:tint val="40000"/>
            <a:hueOff val="0"/>
            <a:satOff val="0"/>
            <a:lumOff val="0"/>
            <a:alphaOff val="0"/>
          </a:schemeClr>
        </a:solidFill>
        <a:ln w="12700" cap="flat" cmpd="sng" algn="ctr">
          <a:solidFill>
            <a:schemeClr val="accent4">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marL="0" lvl="0" indent="0" algn="ctr" defTabSz="889000">
            <a:lnSpc>
              <a:spcPct val="90000"/>
            </a:lnSpc>
            <a:spcBef>
              <a:spcPct val="0"/>
            </a:spcBef>
            <a:spcAft>
              <a:spcPct val="35000"/>
            </a:spcAft>
            <a:buNone/>
          </a:pPr>
          <a:r>
            <a:rPr lang="en-US" sz="2000" kern="1200" dirty="0"/>
            <a:t>Focus training programmes on task-related requirements.</a:t>
          </a:r>
        </a:p>
      </dsp:txBody>
      <dsp:txXfrm>
        <a:off x="3993672" y="2512048"/>
        <a:ext cx="3993672" cy="559809"/>
      </dsp:txXfrm>
    </dsp:sp>
    <dsp:sp modelId="{D7B0543B-ED60-4368-91F5-091D412B3DF6}">
      <dsp:nvSpPr>
        <dsp:cNvPr id="0" name=""/>
        <dsp:cNvSpPr/>
      </dsp:nvSpPr>
      <dsp:spPr>
        <a:xfrm rot="10800000">
          <a:off x="0" y="870"/>
          <a:ext cx="7987344" cy="1872271"/>
        </a:xfrm>
        <a:prstGeom prst="upArrowCallout">
          <a:avLst/>
        </a:prstGeom>
        <a:solidFill>
          <a:schemeClr val="accent4">
            <a:hueOff val="0"/>
            <a:satOff val="0"/>
            <a:lumOff val="0"/>
            <a:alphaOff val="0"/>
          </a:schemeClr>
        </a:solidFill>
        <a:ln w="38100" cap="flat" cmpd="sng" algn="ctr">
          <a:solidFill>
            <a:schemeClr val="lt1">
              <a:hueOff val="0"/>
              <a:satOff val="0"/>
              <a:lumOff val="0"/>
              <a:alphaOff val="0"/>
            </a:schemeClr>
          </a:solidFill>
          <a:prstDash val="solid"/>
        </a:ln>
        <a:effectLst>
          <a:outerShdw blurRad="38100" dist="25400" dir="5400000" algn="t" rotWithShape="0">
            <a:srgbClr val="000000">
              <a:alpha val="5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b="1" kern="1200" dirty="0"/>
            <a:t>Organisational </a:t>
          </a:r>
        </a:p>
      </dsp:txBody>
      <dsp:txXfrm rot="-10800000">
        <a:off x="0" y="870"/>
        <a:ext cx="7987344" cy="657167"/>
      </dsp:txXfrm>
    </dsp:sp>
    <dsp:sp modelId="{A15CAFE4-04BB-4AAD-905C-91A6AE2C733E}">
      <dsp:nvSpPr>
        <dsp:cNvPr id="0" name=""/>
        <dsp:cNvSpPr/>
      </dsp:nvSpPr>
      <dsp:spPr>
        <a:xfrm>
          <a:off x="0" y="658038"/>
          <a:ext cx="3993672" cy="559809"/>
        </a:xfrm>
        <a:prstGeom prst="rect">
          <a:avLst/>
        </a:prstGeom>
        <a:solidFill>
          <a:schemeClr val="accent4">
            <a:alpha val="90000"/>
            <a:tint val="40000"/>
            <a:hueOff val="0"/>
            <a:satOff val="0"/>
            <a:lumOff val="0"/>
            <a:alphaOff val="0"/>
          </a:schemeClr>
        </a:solidFill>
        <a:ln w="12700" cap="flat" cmpd="sng" algn="ctr">
          <a:solidFill>
            <a:schemeClr val="accent4">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marL="0" lvl="0" indent="0" algn="ctr" defTabSz="889000">
            <a:lnSpc>
              <a:spcPct val="90000"/>
            </a:lnSpc>
            <a:spcBef>
              <a:spcPct val="0"/>
            </a:spcBef>
            <a:spcAft>
              <a:spcPct val="35000"/>
            </a:spcAft>
            <a:buNone/>
          </a:pPr>
          <a:r>
            <a:rPr lang="en-US" sz="2000" kern="1200" dirty="0"/>
            <a:t>Analyse performance across  entire  organisation.</a:t>
          </a:r>
        </a:p>
      </dsp:txBody>
      <dsp:txXfrm>
        <a:off x="0" y="658038"/>
        <a:ext cx="3993672" cy="559809"/>
      </dsp:txXfrm>
    </dsp:sp>
    <dsp:sp modelId="{24628BCC-F403-40B7-8064-58BE120BAFEB}">
      <dsp:nvSpPr>
        <dsp:cNvPr id="0" name=""/>
        <dsp:cNvSpPr/>
      </dsp:nvSpPr>
      <dsp:spPr>
        <a:xfrm>
          <a:off x="3993672" y="658038"/>
          <a:ext cx="3993672" cy="559809"/>
        </a:xfrm>
        <a:prstGeom prst="rect">
          <a:avLst/>
        </a:prstGeom>
        <a:solidFill>
          <a:schemeClr val="accent4">
            <a:alpha val="90000"/>
            <a:tint val="40000"/>
            <a:hueOff val="0"/>
            <a:satOff val="0"/>
            <a:lumOff val="0"/>
            <a:alphaOff val="0"/>
          </a:schemeClr>
        </a:solidFill>
        <a:ln w="12700" cap="flat" cmpd="sng" algn="ctr">
          <a:solidFill>
            <a:schemeClr val="accent4">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marL="0" lvl="0" indent="0" algn="ctr" defTabSz="889000">
            <a:lnSpc>
              <a:spcPct val="90000"/>
            </a:lnSpc>
            <a:spcBef>
              <a:spcPct val="0"/>
            </a:spcBef>
            <a:spcAft>
              <a:spcPct val="35000"/>
            </a:spcAft>
            <a:buNone/>
          </a:pPr>
          <a:r>
            <a:rPr lang="en-US" sz="2000" kern="1200" dirty="0"/>
            <a:t>Identify areas of poor performance and lack of skills </a:t>
          </a:r>
        </a:p>
      </dsp:txBody>
      <dsp:txXfrm>
        <a:off x="3993672" y="658038"/>
        <a:ext cx="3993672" cy="559809"/>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DB7AC0-059C-47C5-A1CA-6E6626C8B6FB}">
      <dsp:nvSpPr>
        <dsp:cNvPr id="0" name=""/>
        <dsp:cNvSpPr/>
      </dsp:nvSpPr>
      <dsp:spPr>
        <a:xfrm>
          <a:off x="2648357" y="1318"/>
          <a:ext cx="5197984" cy="1098515"/>
        </a:xfrm>
        <a:prstGeom prst="rightArrow">
          <a:avLst>
            <a:gd name="adj1" fmla="val 75000"/>
            <a:gd name="adj2" fmla="val 50000"/>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a:t>All stakeholders to provide an input</a:t>
          </a:r>
        </a:p>
      </dsp:txBody>
      <dsp:txXfrm>
        <a:off x="2648357" y="138632"/>
        <a:ext cx="4786041" cy="823887"/>
      </dsp:txXfrm>
    </dsp:sp>
    <dsp:sp modelId="{6C3EEAB5-3073-4D05-93A5-16C32D827776}">
      <dsp:nvSpPr>
        <dsp:cNvPr id="0" name=""/>
        <dsp:cNvSpPr/>
      </dsp:nvSpPr>
      <dsp:spPr>
        <a:xfrm>
          <a:off x="44797" y="137909"/>
          <a:ext cx="2603560" cy="825334"/>
        </a:xfrm>
        <a:prstGeom prst="roundRect">
          <a:avLst/>
        </a:prstGeom>
        <a:solidFill>
          <a:schemeClr val="accent4">
            <a:hueOff val="0"/>
            <a:satOff val="0"/>
            <a:lumOff val="0"/>
            <a:alphaOff val="0"/>
          </a:schemeClr>
        </a:solidFill>
        <a:ln w="38100" cap="flat" cmpd="sng" algn="ctr">
          <a:solidFill>
            <a:schemeClr val="lt1">
              <a:hueOff val="0"/>
              <a:satOff val="0"/>
              <a:lumOff val="0"/>
              <a:alphaOff val="0"/>
            </a:schemeClr>
          </a:solidFill>
          <a:prstDash val="solid"/>
        </a:ln>
        <a:effectLst>
          <a:outerShdw blurRad="38100" dist="25400" dir="5400000" algn="t" rotWithShape="0">
            <a:srgbClr val="000000">
              <a:alpha val="5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7630" tIns="43815" rIns="87630" bIns="43815" numCol="1" spcCol="1270" anchor="ctr" anchorCtr="0">
          <a:noAutofit/>
        </a:bodyPr>
        <a:lstStyle/>
        <a:p>
          <a:pPr marL="0" lvl="0" indent="0" algn="ctr" defTabSz="1022350">
            <a:lnSpc>
              <a:spcPct val="90000"/>
            </a:lnSpc>
            <a:spcBef>
              <a:spcPct val="0"/>
            </a:spcBef>
            <a:spcAft>
              <a:spcPct val="35000"/>
            </a:spcAft>
            <a:buNone/>
          </a:pPr>
          <a:r>
            <a:rPr lang="en-US" sz="2300" kern="1200" dirty="0"/>
            <a:t>Establish  training committee</a:t>
          </a:r>
        </a:p>
      </dsp:txBody>
      <dsp:txXfrm>
        <a:off x="85086" y="178198"/>
        <a:ext cx="2522982" cy="744756"/>
      </dsp:txXfrm>
    </dsp:sp>
    <dsp:sp modelId="{4190A894-B769-4749-A7C4-474EEBEB54E5}">
      <dsp:nvSpPr>
        <dsp:cNvPr id="0" name=""/>
        <dsp:cNvSpPr/>
      </dsp:nvSpPr>
      <dsp:spPr>
        <a:xfrm>
          <a:off x="2647089" y="1199699"/>
          <a:ext cx="5203065" cy="1098515"/>
        </a:xfrm>
        <a:prstGeom prst="rightArrow">
          <a:avLst>
            <a:gd name="adj1" fmla="val 75000"/>
            <a:gd name="adj2" fmla="val 50000"/>
          </a:avLst>
        </a:prstGeom>
        <a:solidFill>
          <a:schemeClr val="accent4">
            <a:tint val="40000"/>
            <a:alpha val="90000"/>
            <a:hueOff val="49754"/>
            <a:satOff val="-2058"/>
            <a:lumOff val="-305"/>
            <a:alphaOff val="0"/>
          </a:schemeClr>
        </a:solidFill>
        <a:ln w="12700" cap="flat" cmpd="sng" algn="ctr">
          <a:solidFill>
            <a:schemeClr val="accent4">
              <a:tint val="40000"/>
              <a:alpha val="90000"/>
              <a:hueOff val="49754"/>
              <a:satOff val="-2058"/>
              <a:lumOff val="-30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a:t>Various methods to collect information on current skills and skills required</a:t>
          </a:r>
        </a:p>
      </dsp:txBody>
      <dsp:txXfrm>
        <a:off x="2647089" y="1337013"/>
        <a:ext cx="4791122" cy="823887"/>
      </dsp:txXfrm>
    </dsp:sp>
    <dsp:sp modelId="{A21BA5F7-FFAF-4183-B7FD-1BF2CE566D2E}">
      <dsp:nvSpPr>
        <dsp:cNvPr id="0" name=""/>
        <dsp:cNvSpPr/>
      </dsp:nvSpPr>
      <dsp:spPr>
        <a:xfrm>
          <a:off x="40984" y="1336290"/>
          <a:ext cx="2606105" cy="825334"/>
        </a:xfrm>
        <a:prstGeom prst="roundRect">
          <a:avLst/>
        </a:prstGeom>
        <a:solidFill>
          <a:schemeClr val="accent4">
            <a:hueOff val="24156"/>
            <a:satOff val="0"/>
            <a:lumOff val="-1373"/>
            <a:alphaOff val="0"/>
          </a:schemeClr>
        </a:solidFill>
        <a:ln w="38100" cap="flat" cmpd="sng" algn="ctr">
          <a:solidFill>
            <a:schemeClr val="lt1">
              <a:hueOff val="0"/>
              <a:satOff val="0"/>
              <a:lumOff val="0"/>
              <a:alphaOff val="0"/>
            </a:schemeClr>
          </a:solidFill>
          <a:prstDash val="solid"/>
        </a:ln>
        <a:effectLst>
          <a:outerShdw blurRad="38100" dist="25400" dir="5400000" algn="t" rotWithShape="0">
            <a:srgbClr val="000000">
              <a:alpha val="5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7630" tIns="43815" rIns="87630" bIns="43815" numCol="1" spcCol="1270" anchor="ctr" anchorCtr="0">
          <a:noAutofit/>
        </a:bodyPr>
        <a:lstStyle/>
        <a:p>
          <a:pPr marL="0" lvl="0" indent="0" algn="ctr" defTabSz="1022350">
            <a:lnSpc>
              <a:spcPct val="90000"/>
            </a:lnSpc>
            <a:spcBef>
              <a:spcPct val="0"/>
            </a:spcBef>
            <a:spcAft>
              <a:spcPct val="35000"/>
            </a:spcAft>
            <a:buNone/>
          </a:pPr>
          <a:r>
            <a:rPr lang="en-US" sz="2300" kern="1200" dirty="0"/>
            <a:t>Collect information</a:t>
          </a:r>
        </a:p>
      </dsp:txBody>
      <dsp:txXfrm>
        <a:off x="81273" y="1376579"/>
        <a:ext cx="2525527" cy="744756"/>
      </dsp:txXfrm>
    </dsp:sp>
    <dsp:sp modelId="{5B56920A-D4BF-4B0F-9E1B-6760918B2E5A}">
      <dsp:nvSpPr>
        <dsp:cNvPr id="0" name=""/>
        <dsp:cNvSpPr/>
      </dsp:nvSpPr>
      <dsp:spPr>
        <a:xfrm>
          <a:off x="2647089" y="2398080"/>
          <a:ext cx="5203065" cy="1098515"/>
        </a:xfrm>
        <a:prstGeom prst="rightArrow">
          <a:avLst>
            <a:gd name="adj1" fmla="val 75000"/>
            <a:gd name="adj2" fmla="val 50000"/>
          </a:avLst>
        </a:prstGeom>
        <a:solidFill>
          <a:schemeClr val="accent4">
            <a:tint val="40000"/>
            <a:alpha val="90000"/>
            <a:hueOff val="99508"/>
            <a:satOff val="-4117"/>
            <a:lumOff val="-610"/>
            <a:alphaOff val="0"/>
          </a:schemeClr>
        </a:solidFill>
        <a:ln w="12700" cap="flat" cmpd="sng" algn="ctr">
          <a:solidFill>
            <a:schemeClr val="accent4">
              <a:tint val="40000"/>
              <a:alpha val="90000"/>
              <a:hueOff val="99508"/>
              <a:satOff val="-4117"/>
              <a:lumOff val="-61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t" anchorCtr="0">
          <a:noAutofit/>
        </a:bodyPr>
        <a:lstStyle/>
        <a:p>
          <a:pPr marL="171450" lvl="1" indent="-171450" algn="l" defTabSz="800100">
            <a:lnSpc>
              <a:spcPct val="90000"/>
            </a:lnSpc>
            <a:spcBef>
              <a:spcPct val="0"/>
            </a:spcBef>
            <a:spcAft>
              <a:spcPct val="15000"/>
            </a:spcAft>
            <a:buChar char="•"/>
          </a:pPr>
          <a:r>
            <a:rPr lang="en-US" sz="1800" kern="1200" dirty="0"/>
            <a:t>Data  is </a:t>
          </a:r>
          <a:r>
            <a:rPr lang="en-US" sz="1800" kern="1200" dirty="0" err="1"/>
            <a:t>organised</a:t>
          </a:r>
          <a:r>
            <a:rPr lang="en-US" sz="1800" kern="1200" dirty="0"/>
            <a:t> in a format that assists organisation to identify and </a:t>
          </a:r>
          <a:r>
            <a:rPr lang="en-US" sz="1800" kern="1200" dirty="0" err="1"/>
            <a:t>prioritise</a:t>
          </a:r>
          <a:r>
            <a:rPr lang="en-US" sz="1800" kern="1200" dirty="0"/>
            <a:t> training interventions</a:t>
          </a:r>
        </a:p>
      </dsp:txBody>
      <dsp:txXfrm>
        <a:off x="2647089" y="2535394"/>
        <a:ext cx="4791122" cy="823887"/>
      </dsp:txXfrm>
    </dsp:sp>
    <dsp:sp modelId="{0BDC8195-8A1B-433C-AF90-8194983A9044}">
      <dsp:nvSpPr>
        <dsp:cNvPr id="0" name=""/>
        <dsp:cNvSpPr/>
      </dsp:nvSpPr>
      <dsp:spPr>
        <a:xfrm>
          <a:off x="40984" y="2534671"/>
          <a:ext cx="2606105" cy="825334"/>
        </a:xfrm>
        <a:prstGeom prst="roundRect">
          <a:avLst/>
        </a:prstGeom>
        <a:solidFill>
          <a:schemeClr val="accent4">
            <a:hueOff val="48312"/>
            <a:satOff val="0"/>
            <a:lumOff val="-2745"/>
            <a:alphaOff val="0"/>
          </a:schemeClr>
        </a:solidFill>
        <a:ln w="38100" cap="flat" cmpd="sng" algn="ctr">
          <a:solidFill>
            <a:schemeClr val="lt1">
              <a:hueOff val="0"/>
              <a:satOff val="0"/>
              <a:lumOff val="0"/>
              <a:alphaOff val="0"/>
            </a:schemeClr>
          </a:solidFill>
          <a:prstDash val="solid"/>
        </a:ln>
        <a:effectLst>
          <a:outerShdw blurRad="38100" dist="25400" dir="5400000" algn="t" rotWithShape="0">
            <a:srgbClr val="000000">
              <a:alpha val="5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7630" tIns="43815" rIns="87630" bIns="43815" numCol="1" spcCol="1270" anchor="ctr" anchorCtr="0">
          <a:noAutofit/>
        </a:bodyPr>
        <a:lstStyle/>
        <a:p>
          <a:pPr marL="0" lvl="0" indent="0" algn="ctr" defTabSz="1022350">
            <a:lnSpc>
              <a:spcPct val="90000"/>
            </a:lnSpc>
            <a:spcBef>
              <a:spcPct val="0"/>
            </a:spcBef>
            <a:spcAft>
              <a:spcPct val="35000"/>
            </a:spcAft>
            <a:buNone/>
          </a:pPr>
          <a:r>
            <a:rPr lang="en-US" sz="2300" kern="1200" dirty="0"/>
            <a:t>Organise the data</a:t>
          </a:r>
        </a:p>
      </dsp:txBody>
      <dsp:txXfrm>
        <a:off x="81273" y="2574960"/>
        <a:ext cx="2525527" cy="744756"/>
      </dsp:txXfrm>
    </dsp:sp>
    <dsp:sp modelId="{421D966D-B774-4652-ABA8-F0AE120D8F4F}">
      <dsp:nvSpPr>
        <dsp:cNvPr id="0" name=""/>
        <dsp:cNvSpPr/>
      </dsp:nvSpPr>
      <dsp:spPr>
        <a:xfrm>
          <a:off x="2803650" y="3596461"/>
          <a:ext cx="5086085" cy="1098515"/>
        </a:xfrm>
        <a:prstGeom prst="rightArrow">
          <a:avLst>
            <a:gd name="adj1" fmla="val 75000"/>
            <a:gd name="adj2" fmla="val 50000"/>
          </a:avLst>
        </a:prstGeom>
        <a:solidFill>
          <a:schemeClr val="accent4">
            <a:tint val="40000"/>
            <a:alpha val="90000"/>
            <a:hueOff val="149262"/>
            <a:satOff val="-6175"/>
            <a:lumOff val="-915"/>
            <a:alphaOff val="0"/>
          </a:schemeClr>
        </a:solidFill>
        <a:ln w="12700" cap="flat" cmpd="sng" algn="ctr">
          <a:solidFill>
            <a:schemeClr val="accent4">
              <a:tint val="40000"/>
              <a:alpha val="90000"/>
              <a:hueOff val="149262"/>
              <a:satOff val="-6175"/>
              <a:lumOff val="-91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t" anchorCtr="0">
          <a:noAutofit/>
        </a:bodyPr>
        <a:lstStyle/>
        <a:p>
          <a:pPr marL="171450" lvl="1" indent="-171450" algn="l" defTabSz="800100">
            <a:lnSpc>
              <a:spcPct val="90000"/>
            </a:lnSpc>
            <a:spcBef>
              <a:spcPct val="0"/>
            </a:spcBef>
            <a:spcAft>
              <a:spcPct val="15000"/>
            </a:spcAft>
            <a:buChar char="•"/>
          </a:pPr>
          <a:r>
            <a:rPr lang="en-US" sz="1800" kern="1200" dirty="0"/>
            <a:t>Compare  data to relevant standards or criteria to determine skills gap.</a:t>
          </a:r>
        </a:p>
        <a:p>
          <a:pPr marL="171450" lvl="1" indent="-171450" algn="l" defTabSz="800100">
            <a:lnSpc>
              <a:spcPct val="90000"/>
            </a:lnSpc>
            <a:spcBef>
              <a:spcPct val="0"/>
            </a:spcBef>
            <a:spcAft>
              <a:spcPct val="15000"/>
            </a:spcAft>
            <a:buChar char="•"/>
          </a:pPr>
          <a:r>
            <a:rPr lang="en-US" sz="1800" kern="1200" dirty="0"/>
            <a:t>Draw conclusions</a:t>
          </a:r>
        </a:p>
      </dsp:txBody>
      <dsp:txXfrm>
        <a:off x="2803650" y="3733775"/>
        <a:ext cx="4674142" cy="823887"/>
      </dsp:txXfrm>
    </dsp:sp>
    <dsp:sp modelId="{157F12E8-D4D7-4B58-A16E-2E3D41FDE1DD}">
      <dsp:nvSpPr>
        <dsp:cNvPr id="0" name=""/>
        <dsp:cNvSpPr/>
      </dsp:nvSpPr>
      <dsp:spPr>
        <a:xfrm>
          <a:off x="1402" y="3691787"/>
          <a:ext cx="2802248" cy="907863"/>
        </a:xfrm>
        <a:prstGeom prst="roundRect">
          <a:avLst/>
        </a:prstGeom>
        <a:solidFill>
          <a:schemeClr val="accent4">
            <a:hueOff val="72468"/>
            <a:satOff val="0"/>
            <a:lumOff val="-4118"/>
            <a:alphaOff val="0"/>
          </a:schemeClr>
        </a:solidFill>
        <a:ln w="38100" cap="flat" cmpd="sng" algn="ctr">
          <a:solidFill>
            <a:schemeClr val="lt1">
              <a:hueOff val="0"/>
              <a:satOff val="0"/>
              <a:lumOff val="0"/>
              <a:alphaOff val="0"/>
            </a:schemeClr>
          </a:solidFill>
          <a:prstDash val="solid"/>
        </a:ln>
        <a:effectLst>
          <a:outerShdw blurRad="38100" dist="25400" dir="5400000" algn="t" rotWithShape="0">
            <a:srgbClr val="000000">
              <a:alpha val="5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7630" tIns="43815" rIns="87630" bIns="43815" numCol="1" spcCol="1270" anchor="ctr" anchorCtr="0">
          <a:noAutofit/>
        </a:bodyPr>
        <a:lstStyle/>
        <a:p>
          <a:pPr marL="0" lvl="0" indent="0" algn="ctr" defTabSz="1022350">
            <a:lnSpc>
              <a:spcPct val="90000"/>
            </a:lnSpc>
            <a:spcBef>
              <a:spcPct val="0"/>
            </a:spcBef>
            <a:spcAft>
              <a:spcPct val="35000"/>
            </a:spcAft>
            <a:buNone/>
          </a:pPr>
          <a:r>
            <a:rPr lang="en-US" sz="2300" kern="1200"/>
            <a:t>Analyse the data</a:t>
          </a:r>
        </a:p>
      </dsp:txBody>
      <dsp:txXfrm>
        <a:off x="45720" y="3736105"/>
        <a:ext cx="2713612" cy="819227"/>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D20079-5183-4CF4-97B8-0CC7EB2612A2}">
      <dsp:nvSpPr>
        <dsp:cNvPr id="0" name=""/>
        <dsp:cNvSpPr/>
      </dsp:nvSpPr>
      <dsp:spPr>
        <a:xfrm rot="5400000">
          <a:off x="-102062" y="107534"/>
          <a:ext cx="680416" cy="476291"/>
        </a:xfrm>
        <a:prstGeom prst="chevron">
          <a:avLst/>
        </a:prstGeom>
        <a:blipFill>
          <a:blip xmlns:r="http://schemas.openxmlformats.org/officeDocument/2006/relationships" r:embed="rId1">
            <a:duotone>
              <a:schemeClr val="accent4">
                <a:hueOff val="0"/>
                <a:satOff val="0"/>
                <a:lumOff val="0"/>
                <a:alphaOff val="0"/>
                <a:shade val="22000"/>
                <a:satMod val="160000"/>
              </a:schemeClr>
              <a:schemeClr val="accent4">
                <a:hueOff val="0"/>
                <a:satOff val="0"/>
                <a:lumOff val="0"/>
                <a:alphaOff val="0"/>
                <a:shade val="45000"/>
                <a:satMod val="100000"/>
              </a:schemeClr>
            </a:duotone>
          </a:blip>
          <a:tile tx="0" ty="0" sx="65000" sy="65000" flip="none" algn="ctr"/>
        </a:blipFill>
        <a:ln w="9525" cap="flat" cmpd="sng" algn="ctr">
          <a:solidFill>
            <a:schemeClr val="accent4">
              <a:hueOff val="0"/>
              <a:satOff val="0"/>
              <a:lumOff val="0"/>
              <a:alphaOff val="0"/>
            </a:schemeClr>
          </a:solidFill>
          <a:prstDash val="solid"/>
        </a:ln>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accent4">
              <a:hueOff val="0"/>
              <a:satOff val="0"/>
              <a:lumOff val="0"/>
              <a:alphaOff val="0"/>
              <a:tint val="10000"/>
              <a:satMod val="130000"/>
            </a:schemeClr>
          </a:contourClr>
        </a:sp3d>
      </dsp:spPr>
      <dsp:style>
        <a:lnRef idx="1">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t>1</a:t>
          </a:r>
        </a:p>
      </dsp:txBody>
      <dsp:txXfrm rot="-5400000">
        <a:off x="1" y="243618"/>
        <a:ext cx="476291" cy="204125"/>
      </dsp:txXfrm>
    </dsp:sp>
    <dsp:sp modelId="{7FBFD058-D706-4BB1-86A9-CF70C477AA84}">
      <dsp:nvSpPr>
        <dsp:cNvPr id="0" name=""/>
        <dsp:cNvSpPr/>
      </dsp:nvSpPr>
      <dsp:spPr>
        <a:xfrm rot="5400000">
          <a:off x="3977435" y="-3495672"/>
          <a:ext cx="442503" cy="7444790"/>
        </a:xfrm>
        <a:prstGeom prst="round2SameRect">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a:outerShdw blurRad="38100" dist="25400" dir="5400000" algn="t" rotWithShape="0">
            <a:srgbClr val="000000">
              <a:alpha val="50000"/>
            </a:srgbClr>
          </a:outerShdw>
        </a:effectLst>
      </dsp:spPr>
      <dsp:style>
        <a:lnRef idx="1">
          <a:scrgbClr r="0" g="0" b="0"/>
        </a:lnRef>
        <a:fillRef idx="1">
          <a:scrgbClr r="0" g="0" b="0"/>
        </a:fillRef>
        <a:effectRef idx="2">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US" sz="2000" kern="1200" dirty="0"/>
            <a:t>Managers</a:t>
          </a:r>
        </a:p>
      </dsp:txBody>
      <dsp:txXfrm rot="-5400000">
        <a:off x="476292" y="27072"/>
        <a:ext cx="7423189" cy="399301"/>
      </dsp:txXfrm>
    </dsp:sp>
    <dsp:sp modelId="{354EEE14-52E8-41FD-99A8-A39666B985B4}">
      <dsp:nvSpPr>
        <dsp:cNvPr id="0" name=""/>
        <dsp:cNvSpPr/>
      </dsp:nvSpPr>
      <dsp:spPr>
        <a:xfrm rot="5400000">
          <a:off x="-102062" y="714131"/>
          <a:ext cx="680416" cy="476291"/>
        </a:xfrm>
        <a:prstGeom prst="chevron">
          <a:avLst/>
        </a:prstGeom>
        <a:blipFill>
          <a:blip xmlns:r="http://schemas.openxmlformats.org/officeDocument/2006/relationships" r:embed="rId1">
            <a:duotone>
              <a:schemeClr val="accent4">
                <a:hueOff val="0"/>
                <a:satOff val="0"/>
                <a:lumOff val="0"/>
                <a:alphaOff val="0"/>
                <a:shade val="22000"/>
                <a:satMod val="160000"/>
              </a:schemeClr>
              <a:schemeClr val="accent4">
                <a:hueOff val="0"/>
                <a:satOff val="0"/>
                <a:lumOff val="0"/>
                <a:alphaOff val="0"/>
                <a:shade val="45000"/>
                <a:satMod val="100000"/>
              </a:schemeClr>
            </a:duotone>
          </a:blip>
          <a:tile tx="0" ty="0" sx="65000" sy="65000" flip="none" algn="ctr"/>
        </a:blipFill>
        <a:ln w="9525" cap="flat" cmpd="sng" algn="ctr">
          <a:solidFill>
            <a:schemeClr val="accent4">
              <a:hueOff val="0"/>
              <a:satOff val="0"/>
              <a:lumOff val="0"/>
              <a:alphaOff val="0"/>
            </a:schemeClr>
          </a:solidFill>
          <a:prstDash val="solid"/>
        </a:ln>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accent4">
              <a:hueOff val="0"/>
              <a:satOff val="0"/>
              <a:lumOff val="0"/>
              <a:alphaOff val="0"/>
              <a:tint val="10000"/>
              <a:satMod val="130000"/>
            </a:schemeClr>
          </a:contourClr>
        </a:sp3d>
      </dsp:spPr>
      <dsp:style>
        <a:lnRef idx="1">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t>2</a:t>
          </a:r>
        </a:p>
      </dsp:txBody>
      <dsp:txXfrm rot="-5400000">
        <a:off x="1" y="850215"/>
        <a:ext cx="476291" cy="204125"/>
      </dsp:txXfrm>
    </dsp:sp>
    <dsp:sp modelId="{16DDBE9C-5021-4091-9A2F-A918AE899833}">
      <dsp:nvSpPr>
        <dsp:cNvPr id="0" name=""/>
        <dsp:cNvSpPr/>
      </dsp:nvSpPr>
      <dsp:spPr>
        <a:xfrm rot="5400000">
          <a:off x="3977551" y="-2889191"/>
          <a:ext cx="442270" cy="7444790"/>
        </a:xfrm>
        <a:prstGeom prst="round2SameRect">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a:outerShdw blurRad="38100" dist="25400" dir="5400000" algn="t" rotWithShape="0">
            <a:srgbClr val="000000">
              <a:alpha val="50000"/>
            </a:srgbClr>
          </a:outerShdw>
        </a:effectLst>
      </dsp:spPr>
      <dsp:style>
        <a:lnRef idx="1">
          <a:scrgbClr r="0" g="0" b="0"/>
        </a:lnRef>
        <a:fillRef idx="1">
          <a:scrgbClr r="0" g="0" b="0"/>
        </a:fillRef>
        <a:effectRef idx="2">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US" sz="2000" kern="1200" dirty="0"/>
            <a:t>Professionals</a:t>
          </a:r>
        </a:p>
      </dsp:txBody>
      <dsp:txXfrm rot="-5400000">
        <a:off x="476291" y="633659"/>
        <a:ext cx="7423200" cy="399090"/>
      </dsp:txXfrm>
    </dsp:sp>
    <dsp:sp modelId="{D9594028-2466-45DF-9974-AC8F5358B8BF}">
      <dsp:nvSpPr>
        <dsp:cNvPr id="0" name=""/>
        <dsp:cNvSpPr/>
      </dsp:nvSpPr>
      <dsp:spPr>
        <a:xfrm rot="5400000">
          <a:off x="-102062" y="1320728"/>
          <a:ext cx="680416" cy="476291"/>
        </a:xfrm>
        <a:prstGeom prst="chevron">
          <a:avLst/>
        </a:prstGeom>
        <a:blipFill>
          <a:blip xmlns:r="http://schemas.openxmlformats.org/officeDocument/2006/relationships" r:embed="rId1">
            <a:duotone>
              <a:schemeClr val="accent4">
                <a:hueOff val="0"/>
                <a:satOff val="0"/>
                <a:lumOff val="0"/>
                <a:alphaOff val="0"/>
                <a:shade val="22000"/>
                <a:satMod val="160000"/>
              </a:schemeClr>
              <a:schemeClr val="accent4">
                <a:hueOff val="0"/>
                <a:satOff val="0"/>
                <a:lumOff val="0"/>
                <a:alphaOff val="0"/>
                <a:shade val="45000"/>
                <a:satMod val="100000"/>
              </a:schemeClr>
            </a:duotone>
          </a:blip>
          <a:tile tx="0" ty="0" sx="65000" sy="65000" flip="none" algn="ctr"/>
        </a:blipFill>
        <a:ln w="9525" cap="flat" cmpd="sng" algn="ctr">
          <a:solidFill>
            <a:schemeClr val="accent4">
              <a:hueOff val="0"/>
              <a:satOff val="0"/>
              <a:lumOff val="0"/>
              <a:alphaOff val="0"/>
            </a:schemeClr>
          </a:solidFill>
          <a:prstDash val="solid"/>
        </a:ln>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accent4">
              <a:hueOff val="0"/>
              <a:satOff val="0"/>
              <a:lumOff val="0"/>
              <a:alphaOff val="0"/>
              <a:tint val="10000"/>
              <a:satMod val="130000"/>
            </a:schemeClr>
          </a:contourClr>
        </a:sp3d>
      </dsp:spPr>
      <dsp:style>
        <a:lnRef idx="1">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t>3</a:t>
          </a:r>
        </a:p>
      </dsp:txBody>
      <dsp:txXfrm rot="-5400000">
        <a:off x="1" y="1456812"/>
        <a:ext cx="476291" cy="204125"/>
      </dsp:txXfrm>
    </dsp:sp>
    <dsp:sp modelId="{079ED7E3-2246-442F-B80A-D923F3BADF13}">
      <dsp:nvSpPr>
        <dsp:cNvPr id="0" name=""/>
        <dsp:cNvSpPr/>
      </dsp:nvSpPr>
      <dsp:spPr>
        <a:xfrm rot="5400000">
          <a:off x="3977551" y="-2282593"/>
          <a:ext cx="442270" cy="7444790"/>
        </a:xfrm>
        <a:prstGeom prst="round2SameRect">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a:outerShdw blurRad="38100" dist="25400" dir="5400000" algn="t" rotWithShape="0">
            <a:srgbClr val="000000">
              <a:alpha val="50000"/>
            </a:srgbClr>
          </a:outerShdw>
        </a:effectLst>
      </dsp:spPr>
      <dsp:style>
        <a:lnRef idx="1">
          <a:scrgbClr r="0" g="0" b="0"/>
        </a:lnRef>
        <a:fillRef idx="1">
          <a:scrgbClr r="0" g="0" b="0"/>
        </a:fillRef>
        <a:effectRef idx="2">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US" sz="2000" kern="1200" dirty="0"/>
            <a:t>Technicians and associate professionals</a:t>
          </a:r>
        </a:p>
      </dsp:txBody>
      <dsp:txXfrm rot="-5400000">
        <a:off x="476291" y="1240257"/>
        <a:ext cx="7423200" cy="399090"/>
      </dsp:txXfrm>
    </dsp:sp>
    <dsp:sp modelId="{5AC48BB9-D251-4DAD-B2F7-F2FEE5E0CD0E}">
      <dsp:nvSpPr>
        <dsp:cNvPr id="0" name=""/>
        <dsp:cNvSpPr/>
      </dsp:nvSpPr>
      <dsp:spPr>
        <a:xfrm rot="5400000">
          <a:off x="-102062" y="1927325"/>
          <a:ext cx="680416" cy="476291"/>
        </a:xfrm>
        <a:prstGeom prst="chevron">
          <a:avLst/>
        </a:prstGeom>
        <a:blipFill>
          <a:blip xmlns:r="http://schemas.openxmlformats.org/officeDocument/2006/relationships" r:embed="rId1">
            <a:duotone>
              <a:schemeClr val="accent4">
                <a:hueOff val="0"/>
                <a:satOff val="0"/>
                <a:lumOff val="0"/>
                <a:alphaOff val="0"/>
                <a:shade val="22000"/>
                <a:satMod val="160000"/>
              </a:schemeClr>
              <a:schemeClr val="accent4">
                <a:hueOff val="0"/>
                <a:satOff val="0"/>
                <a:lumOff val="0"/>
                <a:alphaOff val="0"/>
                <a:shade val="45000"/>
                <a:satMod val="100000"/>
              </a:schemeClr>
            </a:duotone>
          </a:blip>
          <a:tile tx="0" ty="0" sx="65000" sy="65000" flip="none" algn="ctr"/>
        </a:blipFill>
        <a:ln w="9525" cap="flat" cmpd="sng" algn="ctr">
          <a:solidFill>
            <a:schemeClr val="accent4">
              <a:hueOff val="0"/>
              <a:satOff val="0"/>
              <a:lumOff val="0"/>
              <a:alphaOff val="0"/>
            </a:schemeClr>
          </a:solidFill>
          <a:prstDash val="solid"/>
        </a:ln>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accent4">
              <a:hueOff val="0"/>
              <a:satOff val="0"/>
              <a:lumOff val="0"/>
              <a:alphaOff val="0"/>
              <a:tint val="10000"/>
              <a:satMod val="130000"/>
            </a:schemeClr>
          </a:contourClr>
        </a:sp3d>
      </dsp:spPr>
      <dsp:style>
        <a:lnRef idx="1">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t>4</a:t>
          </a:r>
        </a:p>
      </dsp:txBody>
      <dsp:txXfrm rot="-5400000">
        <a:off x="1" y="2063409"/>
        <a:ext cx="476291" cy="204125"/>
      </dsp:txXfrm>
    </dsp:sp>
    <dsp:sp modelId="{05328F44-5ABD-4EBB-A329-69654BD185E7}">
      <dsp:nvSpPr>
        <dsp:cNvPr id="0" name=""/>
        <dsp:cNvSpPr/>
      </dsp:nvSpPr>
      <dsp:spPr>
        <a:xfrm rot="5400000">
          <a:off x="3977551" y="-1675996"/>
          <a:ext cx="442270" cy="7444790"/>
        </a:xfrm>
        <a:prstGeom prst="round2SameRect">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a:outerShdw blurRad="38100" dist="25400" dir="5400000" algn="t" rotWithShape="0">
            <a:srgbClr val="000000">
              <a:alpha val="50000"/>
            </a:srgbClr>
          </a:outerShdw>
        </a:effectLst>
      </dsp:spPr>
      <dsp:style>
        <a:lnRef idx="1">
          <a:scrgbClr r="0" g="0" b="0"/>
        </a:lnRef>
        <a:fillRef idx="1">
          <a:scrgbClr r="0" g="0" b="0"/>
        </a:fillRef>
        <a:effectRef idx="2">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US" sz="2000" kern="1200" dirty="0"/>
            <a:t>Clerical support workers</a:t>
          </a:r>
        </a:p>
      </dsp:txBody>
      <dsp:txXfrm rot="-5400000">
        <a:off x="476291" y="1846854"/>
        <a:ext cx="7423200" cy="399090"/>
      </dsp:txXfrm>
    </dsp:sp>
    <dsp:sp modelId="{2DA24998-59BF-41EF-AA89-F79C25151355}">
      <dsp:nvSpPr>
        <dsp:cNvPr id="0" name=""/>
        <dsp:cNvSpPr/>
      </dsp:nvSpPr>
      <dsp:spPr>
        <a:xfrm rot="5400000">
          <a:off x="-102062" y="2533922"/>
          <a:ext cx="680416" cy="476291"/>
        </a:xfrm>
        <a:prstGeom prst="chevron">
          <a:avLst/>
        </a:prstGeom>
        <a:blipFill>
          <a:blip xmlns:r="http://schemas.openxmlformats.org/officeDocument/2006/relationships" r:embed="rId1">
            <a:duotone>
              <a:schemeClr val="accent4">
                <a:hueOff val="0"/>
                <a:satOff val="0"/>
                <a:lumOff val="0"/>
                <a:alphaOff val="0"/>
                <a:shade val="22000"/>
                <a:satMod val="160000"/>
              </a:schemeClr>
              <a:schemeClr val="accent4">
                <a:hueOff val="0"/>
                <a:satOff val="0"/>
                <a:lumOff val="0"/>
                <a:alphaOff val="0"/>
                <a:shade val="45000"/>
                <a:satMod val="100000"/>
              </a:schemeClr>
            </a:duotone>
          </a:blip>
          <a:tile tx="0" ty="0" sx="65000" sy="65000" flip="none" algn="ctr"/>
        </a:blipFill>
        <a:ln w="9525" cap="flat" cmpd="sng" algn="ctr">
          <a:solidFill>
            <a:schemeClr val="accent4">
              <a:hueOff val="0"/>
              <a:satOff val="0"/>
              <a:lumOff val="0"/>
              <a:alphaOff val="0"/>
            </a:schemeClr>
          </a:solidFill>
          <a:prstDash val="solid"/>
        </a:ln>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accent4">
              <a:hueOff val="0"/>
              <a:satOff val="0"/>
              <a:lumOff val="0"/>
              <a:alphaOff val="0"/>
              <a:tint val="10000"/>
              <a:satMod val="130000"/>
            </a:schemeClr>
          </a:contourClr>
        </a:sp3d>
      </dsp:spPr>
      <dsp:style>
        <a:lnRef idx="1">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t>5</a:t>
          </a:r>
        </a:p>
      </dsp:txBody>
      <dsp:txXfrm rot="-5400000">
        <a:off x="1" y="2670006"/>
        <a:ext cx="476291" cy="204125"/>
      </dsp:txXfrm>
    </dsp:sp>
    <dsp:sp modelId="{4E029FF7-A490-40BE-91AC-1F0580756A60}">
      <dsp:nvSpPr>
        <dsp:cNvPr id="0" name=""/>
        <dsp:cNvSpPr/>
      </dsp:nvSpPr>
      <dsp:spPr>
        <a:xfrm rot="5400000">
          <a:off x="3977551" y="-1069399"/>
          <a:ext cx="442270" cy="7444790"/>
        </a:xfrm>
        <a:prstGeom prst="round2SameRect">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a:outerShdw blurRad="38100" dist="25400" dir="5400000" algn="t" rotWithShape="0">
            <a:srgbClr val="000000">
              <a:alpha val="50000"/>
            </a:srgbClr>
          </a:outerShdw>
        </a:effectLst>
      </dsp:spPr>
      <dsp:style>
        <a:lnRef idx="1">
          <a:scrgbClr r="0" g="0" b="0"/>
        </a:lnRef>
        <a:fillRef idx="1">
          <a:scrgbClr r="0" g="0" b="0"/>
        </a:fillRef>
        <a:effectRef idx="2">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US" sz="2000" kern="1200" dirty="0"/>
            <a:t>Service and sales workers</a:t>
          </a:r>
        </a:p>
      </dsp:txBody>
      <dsp:txXfrm rot="-5400000">
        <a:off x="476291" y="2453451"/>
        <a:ext cx="7423200" cy="399090"/>
      </dsp:txXfrm>
    </dsp:sp>
    <dsp:sp modelId="{378D810C-9D91-4393-95DA-7CD7AD6622D6}">
      <dsp:nvSpPr>
        <dsp:cNvPr id="0" name=""/>
        <dsp:cNvSpPr/>
      </dsp:nvSpPr>
      <dsp:spPr>
        <a:xfrm rot="5400000">
          <a:off x="-102062" y="3140520"/>
          <a:ext cx="680416" cy="476291"/>
        </a:xfrm>
        <a:prstGeom prst="chevron">
          <a:avLst/>
        </a:prstGeom>
        <a:blipFill>
          <a:blip xmlns:r="http://schemas.openxmlformats.org/officeDocument/2006/relationships" r:embed="rId1">
            <a:duotone>
              <a:schemeClr val="accent4">
                <a:hueOff val="0"/>
                <a:satOff val="0"/>
                <a:lumOff val="0"/>
                <a:alphaOff val="0"/>
                <a:shade val="22000"/>
                <a:satMod val="160000"/>
              </a:schemeClr>
              <a:schemeClr val="accent4">
                <a:hueOff val="0"/>
                <a:satOff val="0"/>
                <a:lumOff val="0"/>
                <a:alphaOff val="0"/>
                <a:shade val="45000"/>
                <a:satMod val="100000"/>
              </a:schemeClr>
            </a:duotone>
          </a:blip>
          <a:tile tx="0" ty="0" sx="65000" sy="65000" flip="none" algn="ctr"/>
        </a:blipFill>
        <a:ln w="9525" cap="flat" cmpd="sng" algn="ctr">
          <a:solidFill>
            <a:schemeClr val="accent4">
              <a:hueOff val="0"/>
              <a:satOff val="0"/>
              <a:lumOff val="0"/>
              <a:alphaOff val="0"/>
            </a:schemeClr>
          </a:solidFill>
          <a:prstDash val="solid"/>
        </a:ln>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accent4">
              <a:hueOff val="0"/>
              <a:satOff val="0"/>
              <a:lumOff val="0"/>
              <a:alphaOff val="0"/>
              <a:tint val="10000"/>
              <a:satMod val="130000"/>
            </a:schemeClr>
          </a:contourClr>
        </a:sp3d>
      </dsp:spPr>
      <dsp:style>
        <a:lnRef idx="1">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t>6</a:t>
          </a:r>
        </a:p>
      </dsp:txBody>
      <dsp:txXfrm rot="-5400000">
        <a:off x="1" y="3276604"/>
        <a:ext cx="476291" cy="204125"/>
      </dsp:txXfrm>
    </dsp:sp>
    <dsp:sp modelId="{D0A2896C-B59E-4887-B925-B707A433F46D}">
      <dsp:nvSpPr>
        <dsp:cNvPr id="0" name=""/>
        <dsp:cNvSpPr/>
      </dsp:nvSpPr>
      <dsp:spPr>
        <a:xfrm rot="5400000">
          <a:off x="3977551" y="-462802"/>
          <a:ext cx="442270" cy="7444790"/>
        </a:xfrm>
        <a:prstGeom prst="round2SameRect">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a:outerShdw blurRad="38100" dist="25400" dir="5400000" algn="t" rotWithShape="0">
            <a:srgbClr val="000000">
              <a:alpha val="50000"/>
            </a:srgbClr>
          </a:outerShdw>
        </a:effectLst>
      </dsp:spPr>
      <dsp:style>
        <a:lnRef idx="1">
          <a:scrgbClr r="0" g="0" b="0"/>
        </a:lnRef>
        <a:fillRef idx="1">
          <a:scrgbClr r="0" g="0" b="0"/>
        </a:fillRef>
        <a:effectRef idx="2">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US" sz="2000" kern="1200" dirty="0"/>
            <a:t>Skilled agricultural, forestry, fishery, craft and related  trade workers</a:t>
          </a:r>
        </a:p>
      </dsp:txBody>
      <dsp:txXfrm rot="-5400000">
        <a:off x="476291" y="3060048"/>
        <a:ext cx="7423200" cy="399090"/>
      </dsp:txXfrm>
    </dsp:sp>
    <dsp:sp modelId="{1B3F378D-4E5A-4984-A724-BEE3A09A5274}">
      <dsp:nvSpPr>
        <dsp:cNvPr id="0" name=""/>
        <dsp:cNvSpPr/>
      </dsp:nvSpPr>
      <dsp:spPr>
        <a:xfrm rot="5400000">
          <a:off x="-102062" y="3747117"/>
          <a:ext cx="680416" cy="476291"/>
        </a:xfrm>
        <a:prstGeom prst="chevron">
          <a:avLst/>
        </a:prstGeom>
        <a:blipFill>
          <a:blip xmlns:r="http://schemas.openxmlformats.org/officeDocument/2006/relationships" r:embed="rId1">
            <a:duotone>
              <a:schemeClr val="accent4">
                <a:hueOff val="0"/>
                <a:satOff val="0"/>
                <a:lumOff val="0"/>
                <a:alphaOff val="0"/>
                <a:shade val="22000"/>
                <a:satMod val="160000"/>
              </a:schemeClr>
              <a:schemeClr val="accent4">
                <a:hueOff val="0"/>
                <a:satOff val="0"/>
                <a:lumOff val="0"/>
                <a:alphaOff val="0"/>
                <a:shade val="45000"/>
                <a:satMod val="100000"/>
              </a:schemeClr>
            </a:duotone>
          </a:blip>
          <a:tile tx="0" ty="0" sx="65000" sy="65000" flip="none" algn="ctr"/>
        </a:blipFill>
        <a:ln w="9525" cap="flat" cmpd="sng" algn="ctr">
          <a:solidFill>
            <a:schemeClr val="accent4">
              <a:hueOff val="0"/>
              <a:satOff val="0"/>
              <a:lumOff val="0"/>
              <a:alphaOff val="0"/>
            </a:schemeClr>
          </a:solidFill>
          <a:prstDash val="solid"/>
        </a:ln>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accent4">
              <a:hueOff val="0"/>
              <a:satOff val="0"/>
              <a:lumOff val="0"/>
              <a:alphaOff val="0"/>
              <a:tint val="10000"/>
              <a:satMod val="130000"/>
            </a:schemeClr>
          </a:contourClr>
        </a:sp3d>
      </dsp:spPr>
      <dsp:style>
        <a:lnRef idx="1">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t>7</a:t>
          </a:r>
        </a:p>
      </dsp:txBody>
      <dsp:txXfrm rot="-5400000">
        <a:off x="1" y="3883201"/>
        <a:ext cx="476291" cy="204125"/>
      </dsp:txXfrm>
    </dsp:sp>
    <dsp:sp modelId="{ADE9EC6E-7023-4AE7-B8B0-A7F86377F05C}">
      <dsp:nvSpPr>
        <dsp:cNvPr id="0" name=""/>
        <dsp:cNvSpPr/>
      </dsp:nvSpPr>
      <dsp:spPr>
        <a:xfrm rot="5400000">
          <a:off x="3977551" y="143794"/>
          <a:ext cx="442270" cy="7444790"/>
        </a:xfrm>
        <a:prstGeom prst="round2SameRect">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a:outerShdw blurRad="38100" dist="25400" dir="5400000" algn="t" rotWithShape="0">
            <a:srgbClr val="000000">
              <a:alpha val="50000"/>
            </a:srgbClr>
          </a:outerShdw>
        </a:effectLst>
      </dsp:spPr>
      <dsp:style>
        <a:lnRef idx="1">
          <a:scrgbClr r="0" g="0" b="0"/>
        </a:lnRef>
        <a:fillRef idx="1">
          <a:scrgbClr r="0" g="0" b="0"/>
        </a:fillRef>
        <a:effectRef idx="2">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US" sz="2000" kern="1200" dirty="0"/>
            <a:t>Plant and machine operators and assemblers</a:t>
          </a:r>
        </a:p>
      </dsp:txBody>
      <dsp:txXfrm rot="-5400000">
        <a:off x="476291" y="3666644"/>
        <a:ext cx="7423200" cy="399090"/>
      </dsp:txXfrm>
    </dsp:sp>
    <dsp:sp modelId="{66FE8B7E-BFA6-4E4C-997B-55B411213792}">
      <dsp:nvSpPr>
        <dsp:cNvPr id="0" name=""/>
        <dsp:cNvSpPr/>
      </dsp:nvSpPr>
      <dsp:spPr>
        <a:xfrm rot="5400000">
          <a:off x="-102062" y="4353714"/>
          <a:ext cx="680416" cy="476291"/>
        </a:xfrm>
        <a:prstGeom prst="chevron">
          <a:avLst/>
        </a:prstGeom>
        <a:blipFill>
          <a:blip xmlns:r="http://schemas.openxmlformats.org/officeDocument/2006/relationships" r:embed="rId1">
            <a:duotone>
              <a:schemeClr val="accent4">
                <a:hueOff val="0"/>
                <a:satOff val="0"/>
                <a:lumOff val="0"/>
                <a:alphaOff val="0"/>
                <a:shade val="22000"/>
                <a:satMod val="160000"/>
              </a:schemeClr>
              <a:schemeClr val="accent4">
                <a:hueOff val="0"/>
                <a:satOff val="0"/>
                <a:lumOff val="0"/>
                <a:alphaOff val="0"/>
                <a:shade val="45000"/>
                <a:satMod val="100000"/>
              </a:schemeClr>
            </a:duotone>
          </a:blip>
          <a:tile tx="0" ty="0" sx="65000" sy="65000" flip="none" algn="ctr"/>
        </a:blipFill>
        <a:ln w="9525" cap="flat" cmpd="sng" algn="ctr">
          <a:solidFill>
            <a:schemeClr val="accent4">
              <a:hueOff val="0"/>
              <a:satOff val="0"/>
              <a:lumOff val="0"/>
              <a:alphaOff val="0"/>
            </a:schemeClr>
          </a:solidFill>
          <a:prstDash val="solid"/>
        </a:ln>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accent4">
              <a:hueOff val="0"/>
              <a:satOff val="0"/>
              <a:lumOff val="0"/>
              <a:alphaOff val="0"/>
              <a:tint val="10000"/>
              <a:satMod val="130000"/>
            </a:schemeClr>
          </a:contourClr>
        </a:sp3d>
      </dsp:spPr>
      <dsp:style>
        <a:lnRef idx="1">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t>8</a:t>
          </a:r>
        </a:p>
      </dsp:txBody>
      <dsp:txXfrm rot="-5400000">
        <a:off x="1" y="4489798"/>
        <a:ext cx="476291" cy="204125"/>
      </dsp:txXfrm>
    </dsp:sp>
    <dsp:sp modelId="{57EE5653-34B5-48AC-BEA8-3AACF528ACA0}">
      <dsp:nvSpPr>
        <dsp:cNvPr id="0" name=""/>
        <dsp:cNvSpPr/>
      </dsp:nvSpPr>
      <dsp:spPr>
        <a:xfrm rot="5400000">
          <a:off x="3977551" y="750392"/>
          <a:ext cx="442270" cy="7444790"/>
        </a:xfrm>
        <a:prstGeom prst="round2SameRect">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a:outerShdw blurRad="38100" dist="25400" dir="5400000" algn="t" rotWithShape="0">
            <a:srgbClr val="000000">
              <a:alpha val="50000"/>
            </a:srgbClr>
          </a:outerShdw>
        </a:effectLst>
      </dsp:spPr>
      <dsp:style>
        <a:lnRef idx="1">
          <a:scrgbClr r="0" g="0" b="0"/>
        </a:lnRef>
        <a:fillRef idx="1">
          <a:scrgbClr r="0" g="0" b="0"/>
        </a:fillRef>
        <a:effectRef idx="2">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US" sz="2000" kern="1200" dirty="0"/>
            <a:t>Elementary occupations</a:t>
          </a:r>
        </a:p>
      </dsp:txBody>
      <dsp:txXfrm rot="-5400000">
        <a:off x="476291" y="4273242"/>
        <a:ext cx="7423200" cy="399090"/>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267008-C6EA-464A-88DD-82136DE071FF}">
      <dsp:nvSpPr>
        <dsp:cNvPr id="0" name=""/>
        <dsp:cNvSpPr/>
      </dsp:nvSpPr>
      <dsp:spPr>
        <a:xfrm>
          <a:off x="0" y="2155133"/>
          <a:ext cx="1366757" cy="773598"/>
        </a:xfrm>
        <a:prstGeom prst="roundRect">
          <a:avLst>
            <a:gd name="adj" fmla="val 10000"/>
          </a:avLst>
        </a:prstGeom>
        <a:blipFill>
          <a:blip xmlns:r="http://schemas.openxmlformats.org/officeDocument/2006/relationships" r:embed="rId1">
            <a:duotone>
              <a:schemeClr val="accent4">
                <a:hueOff val="0"/>
                <a:satOff val="0"/>
                <a:lumOff val="0"/>
                <a:alphaOff val="0"/>
                <a:shade val="22000"/>
                <a:satMod val="160000"/>
              </a:schemeClr>
              <a:schemeClr val="accent4">
                <a:hueOff val="0"/>
                <a:satOff val="0"/>
                <a:lumOff val="0"/>
                <a:alphaOff val="0"/>
                <a:shade val="45000"/>
                <a:satMod val="100000"/>
              </a:schemeClr>
            </a:duotone>
          </a:blip>
          <a:tile tx="0" ty="0" sx="65000" sy="65000" flip="none" algn="ctr"/>
        </a:blipFill>
        <a:ln>
          <a:noFill/>
        </a:ln>
        <a:effectLst>
          <a:outerShdw blurRad="38100" dist="25400" dir="5400000" algn="t" rotWithShape="0">
            <a:srgbClr val="000000">
              <a:alpha val="5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Qualification</a:t>
          </a:r>
        </a:p>
      </dsp:txBody>
      <dsp:txXfrm>
        <a:off x="22658" y="2177791"/>
        <a:ext cx="1321441" cy="728282"/>
      </dsp:txXfrm>
    </dsp:sp>
    <dsp:sp modelId="{892F6483-90D1-4764-A17E-1AB897833A1B}">
      <dsp:nvSpPr>
        <dsp:cNvPr id="0" name=""/>
        <dsp:cNvSpPr/>
      </dsp:nvSpPr>
      <dsp:spPr>
        <a:xfrm rot="18349278">
          <a:off x="854286" y="1531203"/>
          <a:ext cx="2471284" cy="17626"/>
        </a:xfrm>
        <a:custGeom>
          <a:avLst/>
          <a:gdLst/>
          <a:ahLst/>
          <a:cxnLst/>
          <a:rect l="0" t="0" r="0" b="0"/>
          <a:pathLst>
            <a:path>
              <a:moveTo>
                <a:pt x="0" y="8813"/>
              </a:moveTo>
              <a:lnTo>
                <a:pt x="2471284" y="8813"/>
              </a:lnTo>
            </a:path>
          </a:pathLst>
        </a:custGeom>
        <a:noFill/>
        <a:ln w="12700" cap="flat" cmpd="sng" algn="ctr">
          <a:solidFill>
            <a:schemeClr val="accent4">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55600">
            <a:lnSpc>
              <a:spcPct val="90000"/>
            </a:lnSpc>
            <a:spcBef>
              <a:spcPct val="0"/>
            </a:spcBef>
            <a:spcAft>
              <a:spcPct val="35000"/>
            </a:spcAft>
            <a:buNone/>
          </a:pPr>
          <a:endParaRPr lang="en-US" sz="800" kern="1200" dirty="0"/>
        </a:p>
      </dsp:txBody>
      <dsp:txXfrm>
        <a:off x="2028146" y="1478234"/>
        <a:ext cx="123564" cy="123564"/>
      </dsp:txXfrm>
    </dsp:sp>
    <dsp:sp modelId="{4D9D68A6-A5B1-45A3-8137-F9722BEAF248}">
      <dsp:nvSpPr>
        <dsp:cNvPr id="0" name=""/>
        <dsp:cNvSpPr/>
      </dsp:nvSpPr>
      <dsp:spPr>
        <a:xfrm>
          <a:off x="2813099" y="173652"/>
          <a:ext cx="1457793" cy="728896"/>
        </a:xfrm>
        <a:prstGeom prst="roundRect">
          <a:avLst>
            <a:gd name="adj" fmla="val 10000"/>
          </a:avLst>
        </a:prstGeom>
        <a:blipFill>
          <a:blip xmlns:r="http://schemas.openxmlformats.org/officeDocument/2006/relationships" r:embed="rId1">
            <a:duotone>
              <a:schemeClr val="accent4">
                <a:hueOff val="0"/>
                <a:satOff val="0"/>
                <a:lumOff val="0"/>
                <a:alphaOff val="0"/>
                <a:shade val="22000"/>
                <a:satMod val="160000"/>
              </a:schemeClr>
              <a:schemeClr val="accent4">
                <a:hueOff val="0"/>
                <a:satOff val="0"/>
                <a:lumOff val="0"/>
                <a:alphaOff val="0"/>
                <a:shade val="45000"/>
                <a:satMod val="100000"/>
              </a:schemeClr>
            </a:duotone>
          </a:blip>
          <a:tile tx="0" ty="0" sx="65000" sy="65000" flip="none" algn="ctr"/>
        </a:blipFill>
        <a:ln>
          <a:noFill/>
        </a:ln>
        <a:effectLst>
          <a:outerShdw blurRad="38100" dist="25400" dir="5400000" algn="t" rotWithShape="0">
            <a:srgbClr val="000000">
              <a:alpha val="5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t>Fundamental </a:t>
          </a:r>
        </a:p>
      </dsp:txBody>
      <dsp:txXfrm>
        <a:off x="2834448" y="195001"/>
        <a:ext cx="1415095" cy="686198"/>
      </dsp:txXfrm>
    </dsp:sp>
    <dsp:sp modelId="{0CDB52B0-5FB0-49B4-B7A2-77001B1B01F7}">
      <dsp:nvSpPr>
        <dsp:cNvPr id="0" name=""/>
        <dsp:cNvSpPr/>
      </dsp:nvSpPr>
      <dsp:spPr>
        <a:xfrm rot="20434903">
          <a:off x="4246403" y="386156"/>
          <a:ext cx="861035" cy="17626"/>
        </a:xfrm>
        <a:custGeom>
          <a:avLst/>
          <a:gdLst/>
          <a:ahLst/>
          <a:cxnLst/>
          <a:rect l="0" t="0" r="0" b="0"/>
          <a:pathLst>
            <a:path>
              <a:moveTo>
                <a:pt x="0" y="8813"/>
              </a:moveTo>
              <a:lnTo>
                <a:pt x="861035" y="8813"/>
              </a:lnTo>
            </a:path>
          </a:pathLst>
        </a:custGeom>
        <a:noFill/>
        <a:ln w="12700" cap="flat" cmpd="sng" algn="ctr">
          <a:solidFill>
            <a:schemeClr val="accent4">
              <a:shade val="8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4655395" y="373444"/>
        <a:ext cx="43051" cy="43051"/>
      </dsp:txXfrm>
    </dsp:sp>
    <dsp:sp modelId="{3680B4F5-E811-490A-9D80-91B70C691027}">
      <dsp:nvSpPr>
        <dsp:cNvPr id="0" name=""/>
        <dsp:cNvSpPr/>
      </dsp:nvSpPr>
      <dsp:spPr>
        <a:xfrm>
          <a:off x="5082949" y="2916"/>
          <a:ext cx="995692" cy="497846"/>
        </a:xfrm>
        <a:prstGeom prst="roundRect">
          <a:avLst>
            <a:gd name="adj" fmla="val 10000"/>
          </a:avLst>
        </a:prstGeom>
        <a:blipFill>
          <a:blip xmlns:r="http://schemas.openxmlformats.org/officeDocument/2006/relationships" r:embed="rId1">
            <a:duotone>
              <a:schemeClr val="accent4">
                <a:hueOff val="0"/>
                <a:satOff val="0"/>
                <a:lumOff val="0"/>
                <a:alphaOff val="0"/>
                <a:shade val="22000"/>
                <a:satMod val="160000"/>
              </a:schemeClr>
              <a:schemeClr val="accent4">
                <a:hueOff val="0"/>
                <a:satOff val="0"/>
                <a:lumOff val="0"/>
                <a:alphaOff val="0"/>
                <a:shade val="45000"/>
                <a:satMod val="100000"/>
              </a:schemeClr>
            </a:duotone>
          </a:blip>
          <a:tile tx="0" ty="0" sx="65000" sy="65000" flip="none" algn="ctr"/>
        </a:blipFill>
        <a:ln>
          <a:noFill/>
        </a:ln>
        <a:effectLst>
          <a:outerShdw blurRad="38100" dist="25400" dir="5400000" algn="t" rotWithShape="0">
            <a:srgbClr val="000000">
              <a:alpha val="5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t>US1</a:t>
          </a:r>
        </a:p>
      </dsp:txBody>
      <dsp:txXfrm>
        <a:off x="5097530" y="17497"/>
        <a:ext cx="966530" cy="468684"/>
      </dsp:txXfrm>
    </dsp:sp>
    <dsp:sp modelId="{67632B31-1FCC-4593-BACE-FE0E617A72A5}">
      <dsp:nvSpPr>
        <dsp:cNvPr id="0" name=""/>
        <dsp:cNvSpPr/>
      </dsp:nvSpPr>
      <dsp:spPr>
        <a:xfrm rot="1165097">
          <a:off x="4246403" y="672418"/>
          <a:ext cx="861035" cy="17626"/>
        </a:xfrm>
        <a:custGeom>
          <a:avLst/>
          <a:gdLst/>
          <a:ahLst/>
          <a:cxnLst/>
          <a:rect l="0" t="0" r="0" b="0"/>
          <a:pathLst>
            <a:path>
              <a:moveTo>
                <a:pt x="0" y="8813"/>
              </a:moveTo>
              <a:lnTo>
                <a:pt x="861035" y="8813"/>
              </a:lnTo>
            </a:path>
          </a:pathLst>
        </a:custGeom>
        <a:noFill/>
        <a:ln w="12700" cap="flat" cmpd="sng" algn="ctr">
          <a:solidFill>
            <a:schemeClr val="accent4">
              <a:shade val="8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4655395" y="659706"/>
        <a:ext cx="43051" cy="43051"/>
      </dsp:txXfrm>
    </dsp:sp>
    <dsp:sp modelId="{09FBECF9-E0A6-4889-B714-09F2A2FB2792}">
      <dsp:nvSpPr>
        <dsp:cNvPr id="0" name=""/>
        <dsp:cNvSpPr/>
      </dsp:nvSpPr>
      <dsp:spPr>
        <a:xfrm>
          <a:off x="5082949" y="575439"/>
          <a:ext cx="995692" cy="497846"/>
        </a:xfrm>
        <a:prstGeom prst="roundRect">
          <a:avLst>
            <a:gd name="adj" fmla="val 10000"/>
          </a:avLst>
        </a:prstGeom>
        <a:blipFill>
          <a:blip xmlns:r="http://schemas.openxmlformats.org/officeDocument/2006/relationships" r:embed="rId1">
            <a:duotone>
              <a:schemeClr val="accent4">
                <a:hueOff val="0"/>
                <a:satOff val="0"/>
                <a:lumOff val="0"/>
                <a:alphaOff val="0"/>
                <a:shade val="22000"/>
                <a:satMod val="160000"/>
              </a:schemeClr>
              <a:schemeClr val="accent4">
                <a:hueOff val="0"/>
                <a:satOff val="0"/>
                <a:lumOff val="0"/>
                <a:alphaOff val="0"/>
                <a:shade val="45000"/>
                <a:satMod val="100000"/>
              </a:schemeClr>
            </a:duotone>
          </a:blip>
          <a:tile tx="0" ty="0" sx="65000" sy="65000" flip="none" algn="ctr"/>
        </a:blipFill>
        <a:ln>
          <a:noFill/>
        </a:ln>
        <a:effectLst>
          <a:outerShdw blurRad="38100" dist="25400" dir="5400000" algn="t" rotWithShape="0">
            <a:srgbClr val="000000">
              <a:alpha val="5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t>US2</a:t>
          </a:r>
        </a:p>
      </dsp:txBody>
      <dsp:txXfrm>
        <a:off x="5097530" y="590020"/>
        <a:ext cx="966530" cy="468684"/>
      </dsp:txXfrm>
    </dsp:sp>
    <dsp:sp modelId="{D09FAE62-6399-4DF9-B1B0-FF5EFA34AE6E}">
      <dsp:nvSpPr>
        <dsp:cNvPr id="0" name=""/>
        <dsp:cNvSpPr/>
      </dsp:nvSpPr>
      <dsp:spPr>
        <a:xfrm>
          <a:off x="1366757" y="2533119"/>
          <a:ext cx="1489146" cy="17626"/>
        </a:xfrm>
        <a:custGeom>
          <a:avLst/>
          <a:gdLst/>
          <a:ahLst/>
          <a:cxnLst/>
          <a:rect l="0" t="0" r="0" b="0"/>
          <a:pathLst>
            <a:path>
              <a:moveTo>
                <a:pt x="0" y="8813"/>
              </a:moveTo>
              <a:lnTo>
                <a:pt x="1489146" y="8813"/>
              </a:lnTo>
            </a:path>
          </a:pathLst>
        </a:custGeom>
        <a:noFill/>
        <a:ln w="12700" cap="flat" cmpd="sng" algn="ctr">
          <a:solidFill>
            <a:schemeClr val="accent4">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2074102" y="2504703"/>
        <a:ext cx="74457" cy="74457"/>
      </dsp:txXfrm>
    </dsp:sp>
    <dsp:sp modelId="{B97B0A21-8902-4D12-87B1-2452AF34B91B}">
      <dsp:nvSpPr>
        <dsp:cNvPr id="0" name=""/>
        <dsp:cNvSpPr/>
      </dsp:nvSpPr>
      <dsp:spPr>
        <a:xfrm>
          <a:off x="2855903" y="2177484"/>
          <a:ext cx="1457793" cy="728896"/>
        </a:xfrm>
        <a:prstGeom prst="roundRect">
          <a:avLst>
            <a:gd name="adj" fmla="val 10000"/>
          </a:avLst>
        </a:prstGeom>
        <a:blipFill>
          <a:blip xmlns:r="http://schemas.openxmlformats.org/officeDocument/2006/relationships" r:embed="rId1">
            <a:duotone>
              <a:schemeClr val="accent4">
                <a:hueOff val="0"/>
                <a:satOff val="0"/>
                <a:lumOff val="0"/>
                <a:alphaOff val="0"/>
                <a:shade val="22000"/>
                <a:satMod val="160000"/>
              </a:schemeClr>
              <a:schemeClr val="accent4">
                <a:hueOff val="0"/>
                <a:satOff val="0"/>
                <a:lumOff val="0"/>
                <a:alphaOff val="0"/>
                <a:shade val="45000"/>
                <a:satMod val="100000"/>
              </a:schemeClr>
            </a:duotone>
          </a:blip>
          <a:tile tx="0" ty="0" sx="65000" sy="65000" flip="none" algn="ctr"/>
        </a:blipFill>
        <a:ln>
          <a:noFill/>
        </a:ln>
        <a:effectLst>
          <a:outerShdw blurRad="38100" dist="25400" dir="5400000" algn="t" rotWithShape="0">
            <a:srgbClr val="000000">
              <a:alpha val="5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t>Core </a:t>
          </a:r>
        </a:p>
      </dsp:txBody>
      <dsp:txXfrm>
        <a:off x="2877252" y="2198833"/>
        <a:ext cx="1415095" cy="686198"/>
      </dsp:txXfrm>
    </dsp:sp>
    <dsp:sp modelId="{C4FEDBC8-AB5C-45F0-83F6-B061FDA511C0}">
      <dsp:nvSpPr>
        <dsp:cNvPr id="0" name=""/>
        <dsp:cNvSpPr/>
      </dsp:nvSpPr>
      <dsp:spPr>
        <a:xfrm rot="18233613">
          <a:off x="4008598" y="1960595"/>
          <a:ext cx="1379449" cy="17626"/>
        </a:xfrm>
        <a:custGeom>
          <a:avLst/>
          <a:gdLst/>
          <a:ahLst/>
          <a:cxnLst/>
          <a:rect l="0" t="0" r="0" b="0"/>
          <a:pathLst>
            <a:path>
              <a:moveTo>
                <a:pt x="0" y="8813"/>
              </a:moveTo>
              <a:lnTo>
                <a:pt x="1379449" y="8813"/>
              </a:lnTo>
            </a:path>
          </a:pathLst>
        </a:custGeom>
        <a:noFill/>
        <a:ln w="12700" cap="flat" cmpd="sng" algn="ctr">
          <a:solidFill>
            <a:schemeClr val="accent4">
              <a:shade val="8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4663837" y="1934923"/>
        <a:ext cx="68972" cy="68972"/>
      </dsp:txXfrm>
    </dsp:sp>
    <dsp:sp modelId="{FC6AA435-6FE3-4A3E-AD7D-5E5B85154593}">
      <dsp:nvSpPr>
        <dsp:cNvPr id="0" name=""/>
        <dsp:cNvSpPr/>
      </dsp:nvSpPr>
      <dsp:spPr>
        <a:xfrm>
          <a:off x="5082949" y="1147962"/>
          <a:ext cx="995692" cy="497846"/>
        </a:xfrm>
        <a:prstGeom prst="roundRect">
          <a:avLst>
            <a:gd name="adj" fmla="val 10000"/>
          </a:avLst>
        </a:prstGeom>
        <a:blipFill>
          <a:blip xmlns:r="http://schemas.openxmlformats.org/officeDocument/2006/relationships" r:embed="rId1">
            <a:duotone>
              <a:schemeClr val="accent4">
                <a:hueOff val="0"/>
                <a:satOff val="0"/>
                <a:lumOff val="0"/>
                <a:alphaOff val="0"/>
                <a:shade val="22000"/>
                <a:satMod val="160000"/>
              </a:schemeClr>
              <a:schemeClr val="accent4">
                <a:hueOff val="0"/>
                <a:satOff val="0"/>
                <a:lumOff val="0"/>
                <a:alphaOff val="0"/>
                <a:shade val="45000"/>
                <a:satMod val="100000"/>
              </a:schemeClr>
            </a:duotone>
          </a:blip>
          <a:tile tx="0" ty="0" sx="65000" sy="65000" flip="none" algn="ctr"/>
        </a:blipFill>
        <a:ln>
          <a:noFill/>
        </a:ln>
        <a:effectLst>
          <a:outerShdw blurRad="38100" dist="25400" dir="5400000" algn="t" rotWithShape="0">
            <a:srgbClr val="000000">
              <a:alpha val="5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t>US3</a:t>
          </a:r>
        </a:p>
      </dsp:txBody>
      <dsp:txXfrm>
        <a:off x="5097530" y="1162543"/>
        <a:ext cx="966530" cy="468684"/>
      </dsp:txXfrm>
    </dsp:sp>
    <dsp:sp modelId="{B3DF4858-339A-485A-9C88-2ED4E889F02E}">
      <dsp:nvSpPr>
        <dsp:cNvPr id="0" name=""/>
        <dsp:cNvSpPr/>
      </dsp:nvSpPr>
      <dsp:spPr>
        <a:xfrm rot="19400471">
          <a:off x="4218862" y="2246857"/>
          <a:ext cx="958922" cy="17626"/>
        </a:xfrm>
        <a:custGeom>
          <a:avLst/>
          <a:gdLst/>
          <a:ahLst/>
          <a:cxnLst/>
          <a:rect l="0" t="0" r="0" b="0"/>
          <a:pathLst>
            <a:path>
              <a:moveTo>
                <a:pt x="0" y="8813"/>
              </a:moveTo>
              <a:lnTo>
                <a:pt x="958922" y="8813"/>
              </a:lnTo>
            </a:path>
          </a:pathLst>
        </a:custGeom>
        <a:noFill/>
        <a:ln w="12700" cap="flat" cmpd="sng" algn="ctr">
          <a:solidFill>
            <a:schemeClr val="accent4">
              <a:shade val="8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4674350" y="2231697"/>
        <a:ext cx="47946" cy="47946"/>
      </dsp:txXfrm>
    </dsp:sp>
    <dsp:sp modelId="{94F42531-F564-43E4-9E8A-590DA9891426}">
      <dsp:nvSpPr>
        <dsp:cNvPr id="0" name=""/>
        <dsp:cNvSpPr/>
      </dsp:nvSpPr>
      <dsp:spPr>
        <a:xfrm>
          <a:off x="5082949" y="1720486"/>
          <a:ext cx="995692" cy="497846"/>
        </a:xfrm>
        <a:prstGeom prst="roundRect">
          <a:avLst>
            <a:gd name="adj" fmla="val 10000"/>
          </a:avLst>
        </a:prstGeom>
        <a:blipFill>
          <a:blip xmlns:r="http://schemas.openxmlformats.org/officeDocument/2006/relationships" r:embed="rId1">
            <a:duotone>
              <a:schemeClr val="accent4">
                <a:hueOff val="0"/>
                <a:satOff val="0"/>
                <a:lumOff val="0"/>
                <a:alphaOff val="0"/>
                <a:shade val="22000"/>
                <a:satMod val="160000"/>
              </a:schemeClr>
              <a:schemeClr val="accent4">
                <a:hueOff val="0"/>
                <a:satOff val="0"/>
                <a:lumOff val="0"/>
                <a:alphaOff val="0"/>
                <a:shade val="45000"/>
                <a:satMod val="100000"/>
              </a:schemeClr>
            </a:duotone>
          </a:blip>
          <a:tile tx="0" ty="0" sx="65000" sy="65000" flip="none" algn="ctr"/>
        </a:blipFill>
        <a:ln>
          <a:noFill/>
        </a:ln>
        <a:effectLst>
          <a:outerShdw blurRad="38100" dist="25400" dir="5400000" algn="t" rotWithShape="0">
            <a:srgbClr val="000000">
              <a:alpha val="5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t>US4</a:t>
          </a:r>
        </a:p>
      </dsp:txBody>
      <dsp:txXfrm>
        <a:off x="5097530" y="1735067"/>
        <a:ext cx="966530" cy="468684"/>
      </dsp:txXfrm>
    </dsp:sp>
    <dsp:sp modelId="{13139F09-50BC-42D7-AD86-81783F1F120F}">
      <dsp:nvSpPr>
        <dsp:cNvPr id="0" name=""/>
        <dsp:cNvSpPr/>
      </dsp:nvSpPr>
      <dsp:spPr>
        <a:xfrm>
          <a:off x="4313697" y="2533119"/>
          <a:ext cx="769252" cy="17626"/>
        </a:xfrm>
        <a:custGeom>
          <a:avLst/>
          <a:gdLst/>
          <a:ahLst/>
          <a:cxnLst/>
          <a:rect l="0" t="0" r="0" b="0"/>
          <a:pathLst>
            <a:path>
              <a:moveTo>
                <a:pt x="0" y="8813"/>
              </a:moveTo>
              <a:lnTo>
                <a:pt x="769252" y="8813"/>
              </a:lnTo>
            </a:path>
          </a:pathLst>
        </a:custGeom>
        <a:noFill/>
        <a:ln w="12700" cap="flat" cmpd="sng" algn="ctr">
          <a:solidFill>
            <a:schemeClr val="accent4">
              <a:shade val="8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4679092" y="2522701"/>
        <a:ext cx="38462" cy="38462"/>
      </dsp:txXfrm>
    </dsp:sp>
    <dsp:sp modelId="{0BD09753-F60E-4034-8202-D09F6FA05703}">
      <dsp:nvSpPr>
        <dsp:cNvPr id="0" name=""/>
        <dsp:cNvSpPr/>
      </dsp:nvSpPr>
      <dsp:spPr>
        <a:xfrm>
          <a:off x="5082949" y="2293009"/>
          <a:ext cx="995692" cy="497846"/>
        </a:xfrm>
        <a:prstGeom prst="roundRect">
          <a:avLst>
            <a:gd name="adj" fmla="val 10000"/>
          </a:avLst>
        </a:prstGeom>
        <a:blipFill>
          <a:blip xmlns:r="http://schemas.openxmlformats.org/officeDocument/2006/relationships" r:embed="rId1">
            <a:duotone>
              <a:schemeClr val="accent4">
                <a:hueOff val="0"/>
                <a:satOff val="0"/>
                <a:lumOff val="0"/>
                <a:alphaOff val="0"/>
                <a:shade val="22000"/>
                <a:satMod val="160000"/>
              </a:schemeClr>
              <a:schemeClr val="accent4">
                <a:hueOff val="0"/>
                <a:satOff val="0"/>
                <a:lumOff val="0"/>
                <a:alphaOff val="0"/>
                <a:shade val="45000"/>
                <a:satMod val="100000"/>
              </a:schemeClr>
            </a:duotone>
          </a:blip>
          <a:tile tx="0" ty="0" sx="65000" sy="65000" flip="none" algn="ctr"/>
        </a:blipFill>
        <a:ln>
          <a:noFill/>
        </a:ln>
        <a:effectLst>
          <a:outerShdw blurRad="38100" dist="25400" dir="5400000" algn="t" rotWithShape="0">
            <a:srgbClr val="000000">
              <a:alpha val="5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t>US5</a:t>
          </a:r>
        </a:p>
      </dsp:txBody>
      <dsp:txXfrm>
        <a:off x="5097530" y="2307590"/>
        <a:ext cx="966530" cy="468684"/>
      </dsp:txXfrm>
    </dsp:sp>
    <dsp:sp modelId="{707A8C8D-8D42-4106-9085-5B2244187D00}">
      <dsp:nvSpPr>
        <dsp:cNvPr id="0" name=""/>
        <dsp:cNvSpPr/>
      </dsp:nvSpPr>
      <dsp:spPr>
        <a:xfrm rot="2199529">
          <a:off x="4218862" y="2819380"/>
          <a:ext cx="958922" cy="17626"/>
        </a:xfrm>
        <a:custGeom>
          <a:avLst/>
          <a:gdLst/>
          <a:ahLst/>
          <a:cxnLst/>
          <a:rect l="0" t="0" r="0" b="0"/>
          <a:pathLst>
            <a:path>
              <a:moveTo>
                <a:pt x="0" y="8813"/>
              </a:moveTo>
              <a:lnTo>
                <a:pt x="958922" y="8813"/>
              </a:lnTo>
            </a:path>
          </a:pathLst>
        </a:custGeom>
        <a:noFill/>
        <a:ln w="12700" cap="flat" cmpd="sng" algn="ctr">
          <a:solidFill>
            <a:schemeClr val="accent4">
              <a:shade val="8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4674350" y="2804221"/>
        <a:ext cx="47946" cy="47946"/>
      </dsp:txXfrm>
    </dsp:sp>
    <dsp:sp modelId="{CD1114FE-FCB2-49D1-A2C2-EB10A1578EC3}">
      <dsp:nvSpPr>
        <dsp:cNvPr id="0" name=""/>
        <dsp:cNvSpPr/>
      </dsp:nvSpPr>
      <dsp:spPr>
        <a:xfrm>
          <a:off x="5082949" y="2865532"/>
          <a:ext cx="995692" cy="497846"/>
        </a:xfrm>
        <a:prstGeom prst="roundRect">
          <a:avLst>
            <a:gd name="adj" fmla="val 10000"/>
          </a:avLst>
        </a:prstGeom>
        <a:blipFill>
          <a:blip xmlns:r="http://schemas.openxmlformats.org/officeDocument/2006/relationships" r:embed="rId1">
            <a:duotone>
              <a:schemeClr val="accent4">
                <a:hueOff val="0"/>
                <a:satOff val="0"/>
                <a:lumOff val="0"/>
                <a:alphaOff val="0"/>
                <a:shade val="22000"/>
                <a:satMod val="160000"/>
              </a:schemeClr>
              <a:schemeClr val="accent4">
                <a:hueOff val="0"/>
                <a:satOff val="0"/>
                <a:lumOff val="0"/>
                <a:alphaOff val="0"/>
                <a:shade val="45000"/>
                <a:satMod val="100000"/>
              </a:schemeClr>
            </a:duotone>
          </a:blip>
          <a:tile tx="0" ty="0" sx="65000" sy="65000" flip="none" algn="ctr"/>
        </a:blipFill>
        <a:ln>
          <a:noFill/>
        </a:ln>
        <a:effectLst>
          <a:outerShdw blurRad="38100" dist="25400" dir="5400000" algn="t" rotWithShape="0">
            <a:srgbClr val="000000">
              <a:alpha val="5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t>US6</a:t>
          </a:r>
        </a:p>
      </dsp:txBody>
      <dsp:txXfrm>
        <a:off x="5097530" y="2880113"/>
        <a:ext cx="966530" cy="468684"/>
      </dsp:txXfrm>
    </dsp:sp>
    <dsp:sp modelId="{702DCDF8-94B4-4B54-A6DC-6E8FEBDD5C29}">
      <dsp:nvSpPr>
        <dsp:cNvPr id="0" name=""/>
        <dsp:cNvSpPr/>
      </dsp:nvSpPr>
      <dsp:spPr>
        <a:xfrm rot="3366387">
          <a:off x="4008598" y="3105642"/>
          <a:ext cx="1379449" cy="17626"/>
        </a:xfrm>
        <a:custGeom>
          <a:avLst/>
          <a:gdLst/>
          <a:ahLst/>
          <a:cxnLst/>
          <a:rect l="0" t="0" r="0" b="0"/>
          <a:pathLst>
            <a:path>
              <a:moveTo>
                <a:pt x="0" y="8813"/>
              </a:moveTo>
              <a:lnTo>
                <a:pt x="1379449" y="8813"/>
              </a:lnTo>
            </a:path>
          </a:pathLst>
        </a:custGeom>
        <a:noFill/>
        <a:ln w="12700" cap="flat" cmpd="sng" algn="ctr">
          <a:solidFill>
            <a:schemeClr val="accent4">
              <a:shade val="8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4663837" y="3079969"/>
        <a:ext cx="68972" cy="68972"/>
      </dsp:txXfrm>
    </dsp:sp>
    <dsp:sp modelId="{F9F3B681-A073-45B4-B332-C40AACD31C5A}">
      <dsp:nvSpPr>
        <dsp:cNvPr id="0" name=""/>
        <dsp:cNvSpPr/>
      </dsp:nvSpPr>
      <dsp:spPr>
        <a:xfrm>
          <a:off x="5082949" y="3438055"/>
          <a:ext cx="995692" cy="497846"/>
        </a:xfrm>
        <a:prstGeom prst="roundRect">
          <a:avLst>
            <a:gd name="adj" fmla="val 10000"/>
          </a:avLst>
        </a:prstGeom>
        <a:blipFill>
          <a:blip xmlns:r="http://schemas.openxmlformats.org/officeDocument/2006/relationships" r:embed="rId1">
            <a:duotone>
              <a:schemeClr val="accent4">
                <a:hueOff val="0"/>
                <a:satOff val="0"/>
                <a:lumOff val="0"/>
                <a:alphaOff val="0"/>
                <a:shade val="22000"/>
                <a:satMod val="160000"/>
              </a:schemeClr>
              <a:schemeClr val="accent4">
                <a:hueOff val="0"/>
                <a:satOff val="0"/>
                <a:lumOff val="0"/>
                <a:alphaOff val="0"/>
                <a:shade val="45000"/>
                <a:satMod val="100000"/>
              </a:schemeClr>
            </a:duotone>
          </a:blip>
          <a:tile tx="0" ty="0" sx="65000" sy="65000" flip="none" algn="ctr"/>
        </a:blipFill>
        <a:ln>
          <a:noFill/>
        </a:ln>
        <a:effectLst>
          <a:outerShdw blurRad="38100" dist="25400" dir="5400000" algn="t" rotWithShape="0">
            <a:srgbClr val="000000">
              <a:alpha val="5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t>US7</a:t>
          </a:r>
        </a:p>
      </dsp:txBody>
      <dsp:txXfrm>
        <a:off x="5097530" y="3452636"/>
        <a:ext cx="966530" cy="468684"/>
      </dsp:txXfrm>
    </dsp:sp>
    <dsp:sp modelId="{EEFE1087-2BAE-4E69-90D1-DAF4CA705284}">
      <dsp:nvSpPr>
        <dsp:cNvPr id="0" name=""/>
        <dsp:cNvSpPr/>
      </dsp:nvSpPr>
      <dsp:spPr>
        <a:xfrm rot="2978213">
          <a:off x="903415" y="3535034"/>
          <a:ext cx="2629853" cy="17626"/>
        </a:xfrm>
        <a:custGeom>
          <a:avLst/>
          <a:gdLst/>
          <a:ahLst/>
          <a:cxnLst/>
          <a:rect l="0" t="0" r="0" b="0"/>
          <a:pathLst>
            <a:path>
              <a:moveTo>
                <a:pt x="0" y="8813"/>
              </a:moveTo>
              <a:lnTo>
                <a:pt x="2629853" y="8813"/>
              </a:lnTo>
            </a:path>
          </a:pathLst>
        </a:custGeom>
        <a:noFill/>
        <a:ln w="12700" cap="flat" cmpd="sng" algn="ctr">
          <a:solidFill>
            <a:schemeClr val="accent4">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00050">
            <a:lnSpc>
              <a:spcPct val="90000"/>
            </a:lnSpc>
            <a:spcBef>
              <a:spcPct val="0"/>
            </a:spcBef>
            <a:spcAft>
              <a:spcPct val="35000"/>
            </a:spcAft>
            <a:buNone/>
          </a:pPr>
          <a:endParaRPr lang="en-US" sz="900" kern="1200" dirty="0"/>
        </a:p>
      </dsp:txBody>
      <dsp:txXfrm>
        <a:off x="2152596" y="3478101"/>
        <a:ext cx="131492" cy="131492"/>
      </dsp:txXfrm>
    </dsp:sp>
    <dsp:sp modelId="{FD8E120D-29B8-4814-A849-3B43BC230E32}">
      <dsp:nvSpPr>
        <dsp:cNvPr id="0" name=""/>
        <dsp:cNvSpPr/>
      </dsp:nvSpPr>
      <dsp:spPr>
        <a:xfrm>
          <a:off x="3069928" y="4181315"/>
          <a:ext cx="1457793" cy="728896"/>
        </a:xfrm>
        <a:prstGeom prst="roundRect">
          <a:avLst>
            <a:gd name="adj" fmla="val 10000"/>
          </a:avLst>
        </a:prstGeom>
        <a:blipFill>
          <a:blip xmlns:r="http://schemas.openxmlformats.org/officeDocument/2006/relationships" r:embed="rId1">
            <a:duotone>
              <a:schemeClr val="accent4">
                <a:hueOff val="0"/>
                <a:satOff val="0"/>
                <a:lumOff val="0"/>
                <a:alphaOff val="0"/>
                <a:shade val="22000"/>
                <a:satMod val="160000"/>
              </a:schemeClr>
              <a:schemeClr val="accent4">
                <a:hueOff val="0"/>
                <a:satOff val="0"/>
                <a:lumOff val="0"/>
                <a:alphaOff val="0"/>
                <a:shade val="45000"/>
                <a:satMod val="100000"/>
              </a:schemeClr>
            </a:duotone>
          </a:blip>
          <a:tile tx="0" ty="0" sx="65000" sy="65000" flip="none" algn="ctr"/>
        </a:blipFill>
        <a:ln>
          <a:noFill/>
        </a:ln>
        <a:effectLst>
          <a:outerShdw blurRad="38100" dist="25400" dir="5400000" algn="t" rotWithShape="0">
            <a:srgbClr val="000000">
              <a:alpha val="5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t>Elective </a:t>
          </a:r>
        </a:p>
      </dsp:txBody>
      <dsp:txXfrm>
        <a:off x="3091277" y="4202664"/>
        <a:ext cx="1415095" cy="686198"/>
      </dsp:txXfrm>
    </dsp:sp>
    <dsp:sp modelId="{6FA97ACF-9B8A-4603-9059-52EC56B3A672}">
      <dsp:nvSpPr>
        <dsp:cNvPr id="0" name=""/>
        <dsp:cNvSpPr/>
      </dsp:nvSpPr>
      <dsp:spPr>
        <a:xfrm rot="19963530">
          <a:off x="4492996" y="4393819"/>
          <a:ext cx="624679" cy="17626"/>
        </a:xfrm>
        <a:custGeom>
          <a:avLst/>
          <a:gdLst/>
          <a:ahLst/>
          <a:cxnLst/>
          <a:rect l="0" t="0" r="0" b="0"/>
          <a:pathLst>
            <a:path>
              <a:moveTo>
                <a:pt x="0" y="8813"/>
              </a:moveTo>
              <a:lnTo>
                <a:pt x="624679" y="8813"/>
              </a:lnTo>
            </a:path>
          </a:pathLst>
        </a:custGeom>
        <a:noFill/>
        <a:ln w="12700" cap="flat" cmpd="sng" algn="ctr">
          <a:solidFill>
            <a:schemeClr val="accent4">
              <a:shade val="8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4789718" y="4387016"/>
        <a:ext cx="31233" cy="31233"/>
      </dsp:txXfrm>
    </dsp:sp>
    <dsp:sp modelId="{07CB6C5B-2CEF-493A-958E-CFE6A323ACD4}">
      <dsp:nvSpPr>
        <dsp:cNvPr id="0" name=""/>
        <dsp:cNvSpPr/>
      </dsp:nvSpPr>
      <dsp:spPr>
        <a:xfrm>
          <a:off x="5082949" y="4010579"/>
          <a:ext cx="995692" cy="497846"/>
        </a:xfrm>
        <a:prstGeom prst="roundRect">
          <a:avLst>
            <a:gd name="adj" fmla="val 10000"/>
          </a:avLst>
        </a:prstGeom>
        <a:blipFill>
          <a:blip xmlns:r="http://schemas.openxmlformats.org/officeDocument/2006/relationships" r:embed="rId1">
            <a:duotone>
              <a:schemeClr val="accent4">
                <a:hueOff val="0"/>
                <a:satOff val="0"/>
                <a:lumOff val="0"/>
                <a:alphaOff val="0"/>
                <a:shade val="22000"/>
                <a:satMod val="160000"/>
              </a:schemeClr>
              <a:schemeClr val="accent4">
                <a:hueOff val="0"/>
                <a:satOff val="0"/>
                <a:lumOff val="0"/>
                <a:alphaOff val="0"/>
                <a:shade val="45000"/>
                <a:satMod val="100000"/>
              </a:schemeClr>
            </a:duotone>
          </a:blip>
          <a:tile tx="0" ty="0" sx="65000" sy="65000" flip="none" algn="ctr"/>
        </a:blipFill>
        <a:ln>
          <a:noFill/>
        </a:ln>
        <a:effectLst>
          <a:outerShdw blurRad="38100" dist="25400" dir="5400000" algn="t" rotWithShape="0">
            <a:srgbClr val="000000">
              <a:alpha val="5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t>US8</a:t>
          </a:r>
        </a:p>
      </dsp:txBody>
      <dsp:txXfrm>
        <a:off x="5097530" y="4025160"/>
        <a:ext cx="966530" cy="468684"/>
      </dsp:txXfrm>
    </dsp:sp>
    <dsp:sp modelId="{90D27DE8-0008-4FCE-A0BA-DB4A9312CE20}">
      <dsp:nvSpPr>
        <dsp:cNvPr id="0" name=""/>
        <dsp:cNvSpPr/>
      </dsp:nvSpPr>
      <dsp:spPr>
        <a:xfrm rot="1636470">
          <a:off x="4492996" y="4680081"/>
          <a:ext cx="624679" cy="17626"/>
        </a:xfrm>
        <a:custGeom>
          <a:avLst/>
          <a:gdLst/>
          <a:ahLst/>
          <a:cxnLst/>
          <a:rect l="0" t="0" r="0" b="0"/>
          <a:pathLst>
            <a:path>
              <a:moveTo>
                <a:pt x="0" y="8813"/>
              </a:moveTo>
              <a:lnTo>
                <a:pt x="624679" y="8813"/>
              </a:lnTo>
            </a:path>
          </a:pathLst>
        </a:custGeom>
        <a:noFill/>
        <a:ln w="12700" cap="flat" cmpd="sng" algn="ctr">
          <a:solidFill>
            <a:schemeClr val="accent4">
              <a:shade val="8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4789718" y="4673277"/>
        <a:ext cx="31233" cy="31233"/>
      </dsp:txXfrm>
    </dsp:sp>
    <dsp:sp modelId="{ECE93958-ED36-44A2-A88C-696E3D52193B}">
      <dsp:nvSpPr>
        <dsp:cNvPr id="0" name=""/>
        <dsp:cNvSpPr/>
      </dsp:nvSpPr>
      <dsp:spPr>
        <a:xfrm>
          <a:off x="5082949" y="4583102"/>
          <a:ext cx="995692" cy="497846"/>
        </a:xfrm>
        <a:prstGeom prst="roundRect">
          <a:avLst>
            <a:gd name="adj" fmla="val 10000"/>
          </a:avLst>
        </a:prstGeom>
        <a:blipFill>
          <a:blip xmlns:r="http://schemas.openxmlformats.org/officeDocument/2006/relationships" r:embed="rId1">
            <a:duotone>
              <a:schemeClr val="accent4">
                <a:hueOff val="0"/>
                <a:satOff val="0"/>
                <a:lumOff val="0"/>
                <a:alphaOff val="0"/>
                <a:shade val="22000"/>
                <a:satMod val="160000"/>
              </a:schemeClr>
              <a:schemeClr val="accent4">
                <a:hueOff val="0"/>
                <a:satOff val="0"/>
                <a:lumOff val="0"/>
                <a:alphaOff val="0"/>
                <a:shade val="45000"/>
                <a:satMod val="100000"/>
              </a:schemeClr>
            </a:duotone>
          </a:blip>
          <a:tile tx="0" ty="0" sx="65000" sy="65000" flip="none" algn="ctr"/>
        </a:blipFill>
        <a:ln>
          <a:noFill/>
        </a:ln>
        <a:effectLst>
          <a:outerShdw blurRad="38100" dist="25400" dir="5400000" algn="t" rotWithShape="0">
            <a:srgbClr val="000000">
              <a:alpha val="5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t>US9</a:t>
          </a:r>
        </a:p>
      </dsp:txBody>
      <dsp:txXfrm>
        <a:off x="5097530" y="4597683"/>
        <a:ext cx="966530" cy="468684"/>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22A644-4B01-46AD-9413-C953F38DB18F}">
      <dsp:nvSpPr>
        <dsp:cNvPr id="0" name=""/>
        <dsp:cNvSpPr/>
      </dsp:nvSpPr>
      <dsp:spPr>
        <a:xfrm>
          <a:off x="1870125" y="206509"/>
          <a:ext cx="4098421" cy="1423327"/>
        </a:xfrm>
        <a:prstGeom prst="ellipse">
          <a:avLst/>
        </a:prstGeom>
        <a:solidFill>
          <a:schemeClr val="accent5">
            <a:tint val="50000"/>
            <a:alpha val="40000"/>
            <a:hueOff val="0"/>
            <a:satOff val="0"/>
            <a:lumOff val="0"/>
            <a:alphaOff val="0"/>
          </a:schemeClr>
        </a:solidFill>
        <a:ln>
          <a:noFill/>
        </a:ln>
        <a:effectLst/>
        <a:scene3d>
          <a:camera prst="orthographicFront"/>
          <a:lightRig rig="flat" dir="t"/>
        </a:scene3d>
        <a:sp3d z="-190500" extrusionH="12700" prstMaterial="matte"/>
      </dsp:spPr>
      <dsp:style>
        <a:lnRef idx="0">
          <a:scrgbClr r="0" g="0" b="0"/>
        </a:lnRef>
        <a:fillRef idx="1">
          <a:scrgbClr r="0" g="0" b="0"/>
        </a:fillRef>
        <a:effectRef idx="0">
          <a:scrgbClr r="0" g="0" b="0"/>
        </a:effectRef>
        <a:fontRef idx="minor"/>
      </dsp:style>
    </dsp:sp>
    <dsp:sp modelId="{9D93E7A8-F4C4-4D9E-BFD9-90ECD5263E9F}">
      <dsp:nvSpPr>
        <dsp:cNvPr id="0" name=""/>
        <dsp:cNvSpPr/>
      </dsp:nvSpPr>
      <dsp:spPr>
        <a:xfrm>
          <a:off x="3528556" y="3691756"/>
          <a:ext cx="794267" cy="508331"/>
        </a:xfrm>
        <a:prstGeom prst="downArrow">
          <a:avLst/>
        </a:prstGeom>
        <a:solidFill>
          <a:schemeClr val="accent5">
            <a:tint val="60000"/>
            <a:hueOff val="0"/>
            <a:satOff val="0"/>
            <a:lumOff val="0"/>
            <a:alphaOff val="0"/>
          </a:schemeClr>
        </a:solidFill>
        <a:ln>
          <a:noFill/>
        </a:ln>
        <a:effectLst>
          <a:outerShdw blurRad="50800" dist="50800" dir="5400000" algn="t" rotWithShape="0">
            <a:srgbClr val="000000">
              <a:alpha val="60000"/>
            </a:srgbClr>
          </a:outerShdw>
        </a:effectLst>
        <a:scene3d>
          <a:camera prst="orthographicFront"/>
          <a:lightRig rig="flat" dir="t"/>
        </a:scene3d>
        <a:sp3d z="190500" prstMaterial="plastic">
          <a:bevelT w="120900" h="88900"/>
          <a:bevelB w="88900" h="31750" prst="angle"/>
        </a:sp3d>
      </dsp:spPr>
      <dsp:style>
        <a:lnRef idx="0">
          <a:scrgbClr r="0" g="0" b="0"/>
        </a:lnRef>
        <a:fillRef idx="1">
          <a:scrgbClr r="0" g="0" b="0"/>
        </a:fillRef>
        <a:effectRef idx="3">
          <a:scrgbClr r="0" g="0" b="0"/>
        </a:effectRef>
        <a:fontRef idx="minor">
          <a:schemeClr val="lt1"/>
        </a:fontRef>
      </dsp:style>
    </dsp:sp>
    <dsp:sp modelId="{F36B178C-06E9-4EC7-90E4-370B34A2675D}">
      <dsp:nvSpPr>
        <dsp:cNvPr id="0" name=""/>
        <dsp:cNvSpPr/>
      </dsp:nvSpPr>
      <dsp:spPr>
        <a:xfrm>
          <a:off x="2019448" y="4098421"/>
          <a:ext cx="3812484" cy="9531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n-US" sz="2800" kern="1200" dirty="0"/>
            <a:t>Learnership agreement</a:t>
          </a:r>
        </a:p>
      </dsp:txBody>
      <dsp:txXfrm>
        <a:off x="2019448" y="4098421"/>
        <a:ext cx="3812484" cy="953121"/>
      </dsp:txXfrm>
    </dsp:sp>
    <dsp:sp modelId="{592E9326-BF3E-4CB3-87E9-450044ADB1E1}">
      <dsp:nvSpPr>
        <dsp:cNvPr id="0" name=""/>
        <dsp:cNvSpPr/>
      </dsp:nvSpPr>
      <dsp:spPr>
        <a:xfrm>
          <a:off x="3360171" y="1739763"/>
          <a:ext cx="1429681" cy="1429681"/>
        </a:xfrm>
        <a:prstGeom prst="ellipse">
          <a:avLst/>
        </a:prstGeom>
        <a:blipFill>
          <a:blip xmlns:r="http://schemas.openxmlformats.org/officeDocument/2006/relationships" r:embed="rId1">
            <a:duotone>
              <a:schemeClr val="accent5">
                <a:hueOff val="0"/>
                <a:satOff val="0"/>
                <a:lumOff val="0"/>
                <a:alphaOff val="0"/>
                <a:shade val="22000"/>
                <a:satMod val="160000"/>
              </a:schemeClr>
              <a:schemeClr val="accent5">
                <a:hueOff val="0"/>
                <a:satOff val="0"/>
                <a:lumOff val="0"/>
                <a:alphaOff val="0"/>
                <a:shade val="45000"/>
                <a:satMod val="100000"/>
              </a:schemeClr>
            </a:duotone>
          </a:blip>
          <a:tile tx="0" ty="0" sx="65000" sy="65000" flip="none" algn="ctr"/>
        </a:blipFill>
        <a:ln>
          <a:noFill/>
        </a:ln>
        <a:effectLst>
          <a:outerShdw blurRad="38100" dist="25400" dir="5400000" algn="t" rotWithShape="0">
            <a:srgbClr val="000000">
              <a:alpha val="5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n-US" sz="1900" kern="1200" dirty="0"/>
            <a:t>Learner</a:t>
          </a:r>
        </a:p>
      </dsp:txBody>
      <dsp:txXfrm>
        <a:off x="3569543" y="1949135"/>
        <a:ext cx="1010937" cy="1010937"/>
      </dsp:txXfrm>
    </dsp:sp>
    <dsp:sp modelId="{A982854A-0B65-4DF5-98F3-D1D64E716391}">
      <dsp:nvSpPr>
        <dsp:cNvPr id="0" name=""/>
        <dsp:cNvSpPr/>
      </dsp:nvSpPr>
      <dsp:spPr>
        <a:xfrm>
          <a:off x="2337155" y="667184"/>
          <a:ext cx="1429681" cy="1429681"/>
        </a:xfrm>
        <a:prstGeom prst="ellipse">
          <a:avLst/>
        </a:prstGeom>
        <a:blipFill>
          <a:blip xmlns:r="http://schemas.openxmlformats.org/officeDocument/2006/relationships" r:embed="rId1">
            <a:duotone>
              <a:schemeClr val="accent5">
                <a:hueOff val="0"/>
                <a:satOff val="0"/>
                <a:lumOff val="0"/>
                <a:alphaOff val="0"/>
                <a:shade val="22000"/>
                <a:satMod val="160000"/>
              </a:schemeClr>
              <a:schemeClr val="accent5">
                <a:hueOff val="0"/>
                <a:satOff val="0"/>
                <a:lumOff val="0"/>
                <a:alphaOff val="0"/>
                <a:shade val="45000"/>
                <a:satMod val="100000"/>
              </a:schemeClr>
            </a:duotone>
          </a:blip>
          <a:tile tx="0" ty="0" sx="65000" sy="65000" flip="none" algn="ctr"/>
        </a:blipFill>
        <a:ln>
          <a:noFill/>
        </a:ln>
        <a:effectLst>
          <a:outerShdw blurRad="38100" dist="25400" dir="5400000" algn="t" rotWithShape="0">
            <a:srgbClr val="000000">
              <a:alpha val="5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n-US" sz="1900" kern="1200" dirty="0"/>
            <a:t>Training Provider</a:t>
          </a:r>
        </a:p>
      </dsp:txBody>
      <dsp:txXfrm>
        <a:off x="2546527" y="876556"/>
        <a:ext cx="1010937" cy="1010937"/>
      </dsp:txXfrm>
    </dsp:sp>
    <dsp:sp modelId="{0D647399-78B7-4808-B53F-02403A972CBA}">
      <dsp:nvSpPr>
        <dsp:cNvPr id="0" name=""/>
        <dsp:cNvSpPr/>
      </dsp:nvSpPr>
      <dsp:spPr>
        <a:xfrm>
          <a:off x="3798607" y="321519"/>
          <a:ext cx="1429681" cy="1429681"/>
        </a:xfrm>
        <a:prstGeom prst="ellipse">
          <a:avLst/>
        </a:prstGeom>
        <a:blipFill>
          <a:blip xmlns:r="http://schemas.openxmlformats.org/officeDocument/2006/relationships" r:embed="rId1">
            <a:duotone>
              <a:schemeClr val="accent5">
                <a:hueOff val="0"/>
                <a:satOff val="0"/>
                <a:lumOff val="0"/>
                <a:alphaOff val="0"/>
                <a:shade val="22000"/>
                <a:satMod val="160000"/>
              </a:schemeClr>
              <a:schemeClr val="accent5">
                <a:hueOff val="0"/>
                <a:satOff val="0"/>
                <a:lumOff val="0"/>
                <a:alphaOff val="0"/>
                <a:shade val="45000"/>
                <a:satMod val="100000"/>
              </a:schemeClr>
            </a:duotone>
          </a:blip>
          <a:tile tx="0" ty="0" sx="65000" sy="65000" flip="none" algn="ctr"/>
        </a:blipFill>
        <a:ln>
          <a:noFill/>
        </a:ln>
        <a:effectLst>
          <a:outerShdw blurRad="38100" dist="25400" dir="5400000" algn="t" rotWithShape="0">
            <a:srgbClr val="000000">
              <a:alpha val="5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n-US" sz="1900" kern="1200" dirty="0"/>
            <a:t>Employer</a:t>
          </a:r>
        </a:p>
      </dsp:txBody>
      <dsp:txXfrm>
        <a:off x="4007979" y="530891"/>
        <a:ext cx="1010937" cy="1010937"/>
      </dsp:txXfrm>
    </dsp:sp>
    <dsp:sp modelId="{D6A8E174-A45F-45AD-AFBF-38E6E2E2BA7D}">
      <dsp:nvSpPr>
        <dsp:cNvPr id="0" name=""/>
        <dsp:cNvSpPr/>
      </dsp:nvSpPr>
      <dsp:spPr>
        <a:xfrm>
          <a:off x="1701741" y="31770"/>
          <a:ext cx="4447898" cy="3558319"/>
        </a:xfrm>
        <a:prstGeom prst="funnel">
          <a:avLst/>
        </a:prstGeom>
        <a:solidFill>
          <a:schemeClr val="lt1">
            <a:alpha val="40000"/>
            <a:hueOff val="0"/>
            <a:satOff val="0"/>
            <a:lumOff val="0"/>
            <a:alphaOff val="0"/>
          </a:schemeClr>
        </a:solidFill>
        <a:ln w="9525" cap="flat" cmpd="sng" algn="ctr">
          <a:solidFill>
            <a:schemeClr val="accent5">
              <a:hueOff val="0"/>
              <a:satOff val="0"/>
              <a:lumOff val="0"/>
              <a:alphaOff val="0"/>
            </a:schemeClr>
          </a:solidFill>
          <a:prstDash val="solid"/>
        </a:ln>
        <a:effectLst>
          <a:outerShdw blurRad="38100" dist="25400" dir="5400000" algn="t" rotWithShape="0">
            <a:srgbClr val="000000">
              <a:alpha val="50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7F9785-E90A-4217-9E42-C2B368A24702}">
      <dsp:nvSpPr>
        <dsp:cNvPr id="0" name=""/>
        <dsp:cNvSpPr/>
      </dsp:nvSpPr>
      <dsp:spPr>
        <a:xfrm rot="16200000">
          <a:off x="-1575690" y="2394151"/>
          <a:ext cx="3650360" cy="3956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48934" bIns="0" numCol="1" spcCol="1270" anchor="t" anchorCtr="0">
          <a:noAutofit/>
        </a:bodyPr>
        <a:lstStyle/>
        <a:p>
          <a:pPr marL="0" lvl="0" indent="0" algn="r" defTabSz="1244600">
            <a:lnSpc>
              <a:spcPct val="90000"/>
            </a:lnSpc>
            <a:spcBef>
              <a:spcPct val="0"/>
            </a:spcBef>
            <a:spcAft>
              <a:spcPct val="35000"/>
            </a:spcAft>
            <a:buNone/>
          </a:pPr>
          <a:r>
            <a:rPr lang="en-ZA" sz="2800" kern="1200" dirty="0">
              <a:solidFill>
                <a:sysClr val="windowText" lastClr="000000">
                  <a:hueOff val="0"/>
                  <a:satOff val="0"/>
                  <a:lumOff val="0"/>
                  <a:alphaOff val="0"/>
                </a:sysClr>
              </a:solidFill>
              <a:latin typeface="Calibri"/>
              <a:ea typeface="+mn-ea"/>
              <a:cs typeface="+mn-cs"/>
            </a:rPr>
            <a:t>Employer</a:t>
          </a:r>
        </a:p>
      </dsp:txBody>
      <dsp:txXfrm>
        <a:off x="-1575690" y="2394151"/>
        <a:ext cx="3650360" cy="395641"/>
      </dsp:txXfrm>
    </dsp:sp>
    <dsp:sp modelId="{5CA49A36-7D9F-4DE9-A2C3-261EE9460DD6}">
      <dsp:nvSpPr>
        <dsp:cNvPr id="0" name=""/>
        <dsp:cNvSpPr/>
      </dsp:nvSpPr>
      <dsp:spPr>
        <a:xfrm>
          <a:off x="447311" y="748540"/>
          <a:ext cx="1970715" cy="3686864"/>
        </a:xfrm>
        <a:prstGeom prst="rect">
          <a:avLst/>
        </a:prstGeom>
        <a:gradFill rotWithShape="0">
          <a:gsLst>
            <a:gs pos="0">
              <a:srgbClr val="4F81BD">
                <a:hueOff val="0"/>
                <a:satOff val="0"/>
                <a:lumOff val="0"/>
                <a:alphaOff val="0"/>
                <a:tint val="50000"/>
                <a:satMod val="300000"/>
              </a:srgbClr>
            </a:gs>
            <a:gs pos="35000">
              <a:srgbClr val="4F81BD">
                <a:hueOff val="0"/>
                <a:satOff val="0"/>
                <a:lumOff val="0"/>
                <a:alphaOff val="0"/>
                <a:tint val="37000"/>
                <a:satMod val="300000"/>
              </a:srgbClr>
            </a:gs>
            <a:gs pos="100000">
              <a:srgbClr val="4F81BD">
                <a:hueOff val="0"/>
                <a:satOff val="0"/>
                <a:lumOff val="0"/>
                <a:alphaOff val="0"/>
                <a:tint val="15000"/>
                <a:satMod val="350000"/>
              </a:srgb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42240" tIns="348934" rIns="142240" bIns="142240" numCol="1" spcCol="1270" anchor="t" anchorCtr="0">
          <a:noAutofit/>
        </a:bodyPr>
        <a:lstStyle/>
        <a:p>
          <a:pPr marL="171450" lvl="1" indent="-171450" algn="l" defTabSz="866775">
            <a:lnSpc>
              <a:spcPct val="90000"/>
            </a:lnSpc>
            <a:spcBef>
              <a:spcPct val="0"/>
            </a:spcBef>
            <a:spcAft>
              <a:spcPct val="15000"/>
            </a:spcAft>
            <a:buChar char="•"/>
          </a:pPr>
          <a:r>
            <a:rPr lang="en-ZA" sz="1950" kern="1200" dirty="0">
              <a:solidFill>
                <a:sysClr val="windowText" lastClr="000000"/>
              </a:solidFill>
              <a:latin typeface="Calibri"/>
              <a:ea typeface="+mn-ea"/>
              <a:cs typeface="+mn-cs"/>
            </a:rPr>
            <a:t>Employ learner for  learnership period</a:t>
          </a:r>
        </a:p>
        <a:p>
          <a:pPr marL="171450" lvl="1" indent="-171450" algn="l" defTabSz="866775">
            <a:lnSpc>
              <a:spcPct val="90000"/>
            </a:lnSpc>
            <a:spcBef>
              <a:spcPct val="0"/>
            </a:spcBef>
            <a:spcAft>
              <a:spcPct val="15000"/>
            </a:spcAft>
            <a:buChar char="•"/>
          </a:pPr>
          <a:r>
            <a:rPr lang="en-ZA" sz="1950" kern="1200" dirty="0">
              <a:solidFill>
                <a:sysClr val="windowText" lastClr="000000"/>
              </a:solidFill>
              <a:latin typeface="Calibri"/>
              <a:ea typeface="+mn-ea"/>
              <a:cs typeface="+mn-cs"/>
            </a:rPr>
            <a:t>Provide learner with specified practical work experience</a:t>
          </a:r>
        </a:p>
        <a:p>
          <a:pPr marL="171450" lvl="1" indent="-171450" algn="l" defTabSz="866775">
            <a:lnSpc>
              <a:spcPct val="90000"/>
            </a:lnSpc>
            <a:spcBef>
              <a:spcPct val="0"/>
            </a:spcBef>
            <a:spcAft>
              <a:spcPct val="15000"/>
            </a:spcAft>
            <a:buChar char="•"/>
          </a:pPr>
          <a:r>
            <a:rPr lang="en-ZA" sz="1950" kern="1200" dirty="0">
              <a:solidFill>
                <a:sysClr val="windowText" lastClr="000000"/>
              </a:solidFill>
              <a:latin typeface="Calibri"/>
              <a:ea typeface="+mn-ea"/>
              <a:cs typeface="+mn-cs"/>
            </a:rPr>
            <a:t>Release learner to attend training</a:t>
          </a:r>
        </a:p>
      </dsp:txBody>
      <dsp:txXfrm>
        <a:off x="447311" y="748540"/>
        <a:ext cx="1970715" cy="3686864"/>
      </dsp:txXfrm>
    </dsp:sp>
    <dsp:sp modelId="{0A876C78-AB3A-47C4-AB74-C40F742F7FF8}">
      <dsp:nvSpPr>
        <dsp:cNvPr id="0" name=""/>
        <dsp:cNvSpPr/>
      </dsp:nvSpPr>
      <dsp:spPr>
        <a:xfrm>
          <a:off x="51669" y="244544"/>
          <a:ext cx="791283" cy="791283"/>
        </a:xfrm>
        <a:prstGeom prst="rect">
          <a:avLst/>
        </a:prstGeom>
        <a:blipFill rotWithShape="1">
          <a:blip xmlns:r="http://schemas.openxmlformats.org/officeDocument/2006/relationships" r:embed="rId1"/>
          <a:stretch>
            <a:fillRect/>
          </a:stretch>
        </a:blipFill>
        <a:ln w="9525" cap="flat" cmpd="sng" algn="ctr">
          <a:solidFill>
            <a:sysClr val="window" lastClr="FFFFFF">
              <a:hueOff val="0"/>
              <a:satOff val="0"/>
              <a:lumOff val="0"/>
              <a:alphaOff val="0"/>
            </a:sys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8AA8E6AE-5E2D-47E8-954C-CC3AD668EADF}">
      <dsp:nvSpPr>
        <dsp:cNvPr id="0" name=""/>
        <dsp:cNvSpPr/>
      </dsp:nvSpPr>
      <dsp:spPr>
        <a:xfrm rot="16200000">
          <a:off x="1298705" y="2394151"/>
          <a:ext cx="3650360" cy="3956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48934" bIns="0" numCol="1" spcCol="1270" anchor="t" anchorCtr="0">
          <a:noAutofit/>
        </a:bodyPr>
        <a:lstStyle/>
        <a:p>
          <a:pPr marL="0" lvl="0" indent="0" algn="r" defTabSz="1244600">
            <a:lnSpc>
              <a:spcPct val="90000"/>
            </a:lnSpc>
            <a:spcBef>
              <a:spcPct val="0"/>
            </a:spcBef>
            <a:spcAft>
              <a:spcPct val="35000"/>
            </a:spcAft>
            <a:buNone/>
          </a:pPr>
          <a:r>
            <a:rPr lang="en-ZA" sz="2800" kern="1200" dirty="0">
              <a:solidFill>
                <a:sysClr val="windowText" lastClr="000000">
                  <a:hueOff val="0"/>
                  <a:satOff val="0"/>
                  <a:lumOff val="0"/>
                  <a:alphaOff val="0"/>
                </a:sysClr>
              </a:solidFill>
              <a:latin typeface="Calibri"/>
              <a:ea typeface="+mn-ea"/>
              <a:cs typeface="+mn-cs"/>
            </a:rPr>
            <a:t>Learner</a:t>
          </a:r>
        </a:p>
      </dsp:txBody>
      <dsp:txXfrm>
        <a:off x="1298705" y="2394151"/>
        <a:ext cx="3650360" cy="395641"/>
      </dsp:txXfrm>
    </dsp:sp>
    <dsp:sp modelId="{4F27FB53-A357-40FE-9BF5-D0509CF37EE8}">
      <dsp:nvSpPr>
        <dsp:cNvPr id="0" name=""/>
        <dsp:cNvSpPr/>
      </dsp:nvSpPr>
      <dsp:spPr>
        <a:xfrm>
          <a:off x="3321706" y="766792"/>
          <a:ext cx="1970715" cy="3650361"/>
        </a:xfrm>
        <a:prstGeom prst="rect">
          <a:avLst/>
        </a:prstGeom>
        <a:gradFill rotWithShape="0">
          <a:gsLst>
            <a:gs pos="0">
              <a:srgbClr val="4F81BD">
                <a:hueOff val="0"/>
                <a:satOff val="0"/>
                <a:lumOff val="0"/>
                <a:alphaOff val="0"/>
                <a:tint val="50000"/>
                <a:satMod val="300000"/>
              </a:srgbClr>
            </a:gs>
            <a:gs pos="35000">
              <a:srgbClr val="4F81BD">
                <a:hueOff val="0"/>
                <a:satOff val="0"/>
                <a:lumOff val="0"/>
                <a:alphaOff val="0"/>
                <a:tint val="37000"/>
                <a:satMod val="300000"/>
              </a:srgbClr>
            </a:gs>
            <a:gs pos="100000">
              <a:srgbClr val="4F81BD">
                <a:hueOff val="0"/>
                <a:satOff val="0"/>
                <a:lumOff val="0"/>
                <a:alphaOff val="0"/>
                <a:tint val="15000"/>
                <a:satMod val="350000"/>
              </a:srgb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42240" tIns="348934" rIns="142240" bIns="142240" numCol="1" spcCol="1270" anchor="t" anchorCtr="0">
          <a:noAutofit/>
        </a:bodyPr>
        <a:lstStyle/>
        <a:p>
          <a:pPr marL="171450" lvl="1" indent="-171450" algn="l" defTabSz="866775">
            <a:lnSpc>
              <a:spcPct val="90000"/>
            </a:lnSpc>
            <a:spcBef>
              <a:spcPct val="0"/>
            </a:spcBef>
            <a:spcAft>
              <a:spcPct val="15000"/>
            </a:spcAft>
            <a:buChar char="•"/>
          </a:pPr>
          <a:r>
            <a:rPr lang="en-ZA" sz="1950" kern="1200" dirty="0">
              <a:solidFill>
                <a:sysClr val="windowText" lastClr="000000"/>
              </a:solidFill>
              <a:latin typeface="Calibri"/>
              <a:ea typeface="+mn-ea"/>
              <a:cs typeface="+mn-cs"/>
            </a:rPr>
            <a:t>Work for the employer</a:t>
          </a:r>
        </a:p>
        <a:p>
          <a:pPr marL="171450" lvl="1" indent="-171450" algn="l" defTabSz="866775">
            <a:lnSpc>
              <a:spcPct val="90000"/>
            </a:lnSpc>
            <a:spcBef>
              <a:spcPct val="0"/>
            </a:spcBef>
            <a:spcAft>
              <a:spcPct val="15000"/>
            </a:spcAft>
            <a:buChar char="•"/>
          </a:pPr>
          <a:r>
            <a:rPr lang="en-ZA" sz="1950" kern="1200" dirty="0">
              <a:solidFill>
                <a:sysClr val="windowText" lastClr="000000"/>
              </a:solidFill>
              <a:latin typeface="Calibri"/>
              <a:ea typeface="+mn-ea"/>
              <a:cs typeface="+mn-cs"/>
            </a:rPr>
            <a:t>Attend specified training</a:t>
          </a:r>
        </a:p>
      </dsp:txBody>
      <dsp:txXfrm>
        <a:off x="3321706" y="766792"/>
        <a:ext cx="1970715" cy="3650361"/>
      </dsp:txXfrm>
    </dsp:sp>
    <dsp:sp modelId="{E6F279A6-994A-4D1B-B2C4-8155371BA21C}">
      <dsp:nvSpPr>
        <dsp:cNvPr id="0" name=""/>
        <dsp:cNvSpPr/>
      </dsp:nvSpPr>
      <dsp:spPr>
        <a:xfrm>
          <a:off x="2926064" y="244544"/>
          <a:ext cx="791283" cy="791283"/>
        </a:xfrm>
        <a:prstGeom prst="rect">
          <a:avLst/>
        </a:prstGeom>
        <a:blipFill rotWithShape="1">
          <a:blip xmlns:r="http://schemas.openxmlformats.org/officeDocument/2006/relationships" r:embed="rId2"/>
          <a:stretch>
            <a:fillRect/>
          </a:stretch>
        </a:blipFill>
        <a:ln w="9525" cap="flat" cmpd="sng" algn="ctr">
          <a:solidFill>
            <a:sysClr val="window" lastClr="FFFFFF">
              <a:hueOff val="0"/>
              <a:satOff val="0"/>
              <a:lumOff val="0"/>
              <a:alphaOff val="0"/>
            </a:sys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92B1A952-9690-4DEC-B48B-A1F5DD7E6CEB}">
      <dsp:nvSpPr>
        <dsp:cNvPr id="0" name=""/>
        <dsp:cNvSpPr/>
      </dsp:nvSpPr>
      <dsp:spPr>
        <a:xfrm rot="16200000">
          <a:off x="4173100" y="2394151"/>
          <a:ext cx="3650360" cy="3956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48934" bIns="0" numCol="1" spcCol="1270" anchor="t" anchorCtr="0">
          <a:noAutofit/>
        </a:bodyPr>
        <a:lstStyle/>
        <a:p>
          <a:pPr marL="0" lvl="0" indent="0" algn="r" defTabSz="1244600">
            <a:lnSpc>
              <a:spcPct val="90000"/>
            </a:lnSpc>
            <a:spcBef>
              <a:spcPct val="0"/>
            </a:spcBef>
            <a:spcAft>
              <a:spcPct val="35000"/>
            </a:spcAft>
            <a:buNone/>
          </a:pPr>
          <a:r>
            <a:rPr lang="en-ZA" sz="2800" kern="1200" dirty="0">
              <a:solidFill>
                <a:sysClr val="windowText" lastClr="000000">
                  <a:hueOff val="0"/>
                  <a:satOff val="0"/>
                  <a:lumOff val="0"/>
                  <a:alphaOff val="0"/>
                </a:sysClr>
              </a:solidFill>
              <a:latin typeface="Calibri"/>
              <a:ea typeface="+mn-ea"/>
              <a:cs typeface="+mn-cs"/>
            </a:rPr>
            <a:t>Training Provider</a:t>
          </a:r>
        </a:p>
      </dsp:txBody>
      <dsp:txXfrm>
        <a:off x="4173100" y="2394151"/>
        <a:ext cx="3650360" cy="395641"/>
      </dsp:txXfrm>
    </dsp:sp>
    <dsp:sp modelId="{DC3C810D-25D7-4F32-9A43-987303555815}">
      <dsp:nvSpPr>
        <dsp:cNvPr id="0" name=""/>
        <dsp:cNvSpPr/>
      </dsp:nvSpPr>
      <dsp:spPr>
        <a:xfrm>
          <a:off x="6196101" y="766792"/>
          <a:ext cx="1970715" cy="3650361"/>
        </a:xfrm>
        <a:prstGeom prst="rect">
          <a:avLst/>
        </a:prstGeom>
        <a:gradFill rotWithShape="0">
          <a:gsLst>
            <a:gs pos="0">
              <a:srgbClr val="4F81BD">
                <a:hueOff val="0"/>
                <a:satOff val="0"/>
                <a:lumOff val="0"/>
                <a:alphaOff val="0"/>
                <a:tint val="50000"/>
                <a:satMod val="300000"/>
              </a:srgbClr>
            </a:gs>
            <a:gs pos="35000">
              <a:srgbClr val="4F81BD">
                <a:hueOff val="0"/>
                <a:satOff val="0"/>
                <a:lumOff val="0"/>
                <a:alphaOff val="0"/>
                <a:tint val="37000"/>
                <a:satMod val="300000"/>
              </a:srgbClr>
            </a:gs>
            <a:gs pos="100000">
              <a:srgbClr val="4F81BD">
                <a:hueOff val="0"/>
                <a:satOff val="0"/>
                <a:lumOff val="0"/>
                <a:alphaOff val="0"/>
                <a:tint val="15000"/>
                <a:satMod val="350000"/>
              </a:srgb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42240" tIns="348934" rIns="142240" bIns="142240" numCol="1" spcCol="1270" anchor="t" anchorCtr="0">
          <a:noAutofit/>
        </a:bodyPr>
        <a:lstStyle/>
        <a:p>
          <a:pPr marL="171450" lvl="1" indent="-171450" algn="l" defTabSz="866775">
            <a:lnSpc>
              <a:spcPct val="90000"/>
            </a:lnSpc>
            <a:spcBef>
              <a:spcPct val="0"/>
            </a:spcBef>
            <a:spcAft>
              <a:spcPct val="15000"/>
            </a:spcAft>
            <a:buChar char="•"/>
          </a:pPr>
          <a:r>
            <a:rPr lang="en-ZA" sz="1950" kern="1200" dirty="0">
              <a:solidFill>
                <a:sysClr val="windowText" lastClr="000000"/>
              </a:solidFill>
              <a:latin typeface="Calibri"/>
              <a:ea typeface="+mn-ea"/>
              <a:cs typeface="+mn-cs"/>
            </a:rPr>
            <a:t>Provide education and training</a:t>
          </a:r>
        </a:p>
        <a:p>
          <a:pPr marL="171450" lvl="1" indent="-171450" algn="l" defTabSz="866775">
            <a:lnSpc>
              <a:spcPct val="90000"/>
            </a:lnSpc>
            <a:spcBef>
              <a:spcPct val="0"/>
            </a:spcBef>
            <a:spcAft>
              <a:spcPct val="15000"/>
            </a:spcAft>
            <a:buChar char="•"/>
          </a:pPr>
          <a:r>
            <a:rPr lang="en-ZA" sz="1950" kern="1200" dirty="0">
              <a:solidFill>
                <a:sysClr val="windowText" lastClr="000000"/>
              </a:solidFill>
              <a:latin typeface="Calibri"/>
              <a:ea typeface="+mn-ea"/>
              <a:cs typeface="+mn-cs"/>
            </a:rPr>
            <a:t>Provide learner support</a:t>
          </a:r>
        </a:p>
      </dsp:txBody>
      <dsp:txXfrm>
        <a:off x="6196101" y="766792"/>
        <a:ext cx="1970715" cy="3650361"/>
      </dsp:txXfrm>
    </dsp:sp>
    <dsp:sp modelId="{E8FB8968-F8B2-4C39-80C4-6A573B1FCFEF}">
      <dsp:nvSpPr>
        <dsp:cNvPr id="0" name=""/>
        <dsp:cNvSpPr/>
      </dsp:nvSpPr>
      <dsp:spPr>
        <a:xfrm>
          <a:off x="5800459" y="244544"/>
          <a:ext cx="791283" cy="791283"/>
        </a:xfrm>
        <a:prstGeom prst="rect">
          <a:avLst/>
        </a:prstGeom>
        <a:blipFill rotWithShape="1">
          <a:blip xmlns:r="http://schemas.openxmlformats.org/officeDocument/2006/relationships" r:embed="rId3"/>
          <a:stretch>
            <a:fillRect/>
          </a:stretch>
        </a:blipFill>
        <a:ln w="9525" cap="flat" cmpd="sng" algn="ctr">
          <a:solidFill>
            <a:sysClr val="window" lastClr="FFFFFF">
              <a:hueOff val="0"/>
              <a:satOff val="0"/>
              <a:lumOff val="0"/>
              <a:alphaOff val="0"/>
            </a:sys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5D87D4-1810-41B8-AC95-193A94981BE6}">
      <dsp:nvSpPr>
        <dsp:cNvPr id="0" name=""/>
        <dsp:cNvSpPr/>
      </dsp:nvSpPr>
      <dsp:spPr>
        <a:xfrm>
          <a:off x="0" y="0"/>
          <a:ext cx="6042991" cy="928547"/>
        </a:xfrm>
        <a:prstGeom prst="roundRect">
          <a:avLst>
            <a:gd name="adj" fmla="val 10000"/>
          </a:avLst>
        </a:prstGeom>
        <a:solidFill>
          <a:schemeClr val="accent4">
            <a:hueOff val="0"/>
            <a:satOff val="0"/>
            <a:lumOff val="0"/>
            <a:alphaOff val="0"/>
          </a:schemeClr>
        </a:solidFill>
        <a:ln w="38100" cap="flat" cmpd="sng" algn="ctr">
          <a:solidFill>
            <a:schemeClr val="lt1">
              <a:hueOff val="0"/>
              <a:satOff val="0"/>
              <a:lumOff val="0"/>
              <a:alphaOff val="0"/>
            </a:schemeClr>
          </a:solidFill>
          <a:prstDash val="solid"/>
        </a:ln>
        <a:effectLst>
          <a:outerShdw blurRad="38100" dist="25400" dir="5400000" algn="t" rotWithShape="0">
            <a:srgbClr val="000000">
              <a:alpha val="5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Establish organisational learning needs and potential solutions</a:t>
          </a:r>
        </a:p>
      </dsp:txBody>
      <dsp:txXfrm>
        <a:off x="27196" y="27196"/>
        <a:ext cx="4962554" cy="874155"/>
      </dsp:txXfrm>
    </dsp:sp>
    <dsp:sp modelId="{D57CFC85-0F3D-4C96-99E9-A7A10C15ACEB}">
      <dsp:nvSpPr>
        <dsp:cNvPr id="0" name=""/>
        <dsp:cNvSpPr/>
      </dsp:nvSpPr>
      <dsp:spPr>
        <a:xfrm>
          <a:off x="506100" y="1097374"/>
          <a:ext cx="6042991" cy="928547"/>
        </a:xfrm>
        <a:prstGeom prst="roundRect">
          <a:avLst>
            <a:gd name="adj" fmla="val 10000"/>
          </a:avLst>
        </a:prstGeom>
        <a:solidFill>
          <a:schemeClr val="tx1"/>
        </a:solidFill>
        <a:ln w="38100" cap="flat" cmpd="sng" algn="ctr">
          <a:solidFill>
            <a:schemeClr val="lt1">
              <a:hueOff val="0"/>
              <a:satOff val="0"/>
              <a:lumOff val="0"/>
              <a:alphaOff val="0"/>
            </a:schemeClr>
          </a:solidFill>
          <a:prstDash val="solid"/>
        </a:ln>
        <a:effectLst>
          <a:outerShdw blurRad="38100" dist="25400" dir="5400000" algn="t" rotWithShape="0">
            <a:srgbClr val="000000">
              <a:alpha val="5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Plan and organise the evaluation</a:t>
          </a:r>
        </a:p>
      </dsp:txBody>
      <dsp:txXfrm>
        <a:off x="533296" y="1124570"/>
        <a:ext cx="4878942" cy="874155"/>
      </dsp:txXfrm>
    </dsp:sp>
    <dsp:sp modelId="{6B3DF440-58C9-4415-BC4F-A8EBBEE80970}">
      <dsp:nvSpPr>
        <dsp:cNvPr id="0" name=""/>
        <dsp:cNvSpPr/>
      </dsp:nvSpPr>
      <dsp:spPr>
        <a:xfrm>
          <a:off x="1004647" y="2194748"/>
          <a:ext cx="6042991" cy="928547"/>
        </a:xfrm>
        <a:prstGeom prst="roundRect">
          <a:avLst>
            <a:gd name="adj" fmla="val 10000"/>
          </a:avLst>
        </a:prstGeom>
        <a:solidFill>
          <a:schemeClr val="accent4">
            <a:hueOff val="0"/>
            <a:satOff val="0"/>
            <a:lumOff val="0"/>
            <a:alphaOff val="0"/>
          </a:schemeClr>
        </a:solidFill>
        <a:ln w="38100" cap="flat" cmpd="sng" algn="ctr">
          <a:solidFill>
            <a:schemeClr val="lt1">
              <a:hueOff val="0"/>
              <a:satOff val="0"/>
              <a:lumOff val="0"/>
              <a:alphaOff val="0"/>
            </a:schemeClr>
          </a:solidFill>
          <a:prstDash val="solid"/>
        </a:ln>
        <a:effectLst>
          <a:outerShdw blurRad="38100" dist="25400" dir="5400000" algn="t" rotWithShape="0">
            <a:srgbClr val="000000">
              <a:alpha val="5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Evaluate providers, products and services</a:t>
          </a:r>
        </a:p>
      </dsp:txBody>
      <dsp:txXfrm>
        <a:off x="1031843" y="2221944"/>
        <a:ext cx="4886496" cy="874155"/>
      </dsp:txXfrm>
    </dsp:sp>
    <dsp:sp modelId="{A9BF6C14-15C6-4965-B0A2-E53F1A951DB1}">
      <dsp:nvSpPr>
        <dsp:cNvPr id="0" name=""/>
        <dsp:cNvSpPr/>
      </dsp:nvSpPr>
      <dsp:spPr>
        <a:xfrm>
          <a:off x="1510747" y="3292123"/>
          <a:ext cx="6042991" cy="928547"/>
        </a:xfrm>
        <a:prstGeom prst="roundRect">
          <a:avLst>
            <a:gd name="adj" fmla="val 10000"/>
          </a:avLst>
        </a:prstGeom>
        <a:solidFill>
          <a:schemeClr val="accent4">
            <a:hueOff val="0"/>
            <a:satOff val="0"/>
            <a:lumOff val="0"/>
            <a:alphaOff val="0"/>
          </a:schemeClr>
        </a:solidFill>
        <a:ln w="38100" cap="flat" cmpd="sng" algn="ctr">
          <a:solidFill>
            <a:schemeClr val="lt1">
              <a:hueOff val="0"/>
              <a:satOff val="0"/>
              <a:lumOff val="0"/>
              <a:alphaOff val="0"/>
            </a:schemeClr>
          </a:solidFill>
          <a:prstDash val="solid"/>
        </a:ln>
        <a:effectLst>
          <a:outerShdw blurRad="38100" dist="25400" dir="5400000" algn="t" rotWithShape="0">
            <a:srgbClr val="000000">
              <a:alpha val="5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Promote providers, products and services to the organisation</a:t>
          </a:r>
        </a:p>
      </dsp:txBody>
      <dsp:txXfrm>
        <a:off x="1537943" y="3319319"/>
        <a:ext cx="4878942" cy="874155"/>
      </dsp:txXfrm>
    </dsp:sp>
    <dsp:sp modelId="{B088603B-0999-4EE1-980C-8E595FB651AA}">
      <dsp:nvSpPr>
        <dsp:cNvPr id="0" name=""/>
        <dsp:cNvSpPr/>
      </dsp:nvSpPr>
      <dsp:spPr>
        <a:xfrm>
          <a:off x="5439435" y="711183"/>
          <a:ext cx="603555" cy="603555"/>
        </a:xfrm>
        <a:prstGeom prst="downArrow">
          <a:avLst>
            <a:gd name="adj1" fmla="val 55000"/>
            <a:gd name="adj2" fmla="val 45000"/>
          </a:avLst>
        </a:prstGeom>
        <a:solidFill>
          <a:schemeClr val="accent4">
            <a:alpha val="90000"/>
            <a:tint val="40000"/>
            <a:hueOff val="0"/>
            <a:satOff val="0"/>
            <a:lumOff val="0"/>
            <a:alphaOff val="0"/>
          </a:schemeClr>
        </a:solidFill>
        <a:ln w="12700" cap="flat" cmpd="sng" algn="ctr">
          <a:solidFill>
            <a:schemeClr val="accent4">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endParaRPr lang="en-US" sz="2700" kern="1200" dirty="0"/>
        </a:p>
      </dsp:txBody>
      <dsp:txXfrm>
        <a:off x="5575235" y="711183"/>
        <a:ext cx="331955" cy="454175"/>
      </dsp:txXfrm>
    </dsp:sp>
    <dsp:sp modelId="{EEC32816-2FB9-4ACF-91D0-289F4D061144}">
      <dsp:nvSpPr>
        <dsp:cNvPr id="0" name=""/>
        <dsp:cNvSpPr/>
      </dsp:nvSpPr>
      <dsp:spPr>
        <a:xfrm>
          <a:off x="5945535" y="1808557"/>
          <a:ext cx="603555" cy="603555"/>
        </a:xfrm>
        <a:prstGeom prst="downArrow">
          <a:avLst>
            <a:gd name="adj1" fmla="val 55000"/>
            <a:gd name="adj2" fmla="val 45000"/>
          </a:avLst>
        </a:prstGeom>
        <a:solidFill>
          <a:schemeClr val="accent4">
            <a:alpha val="90000"/>
            <a:tint val="40000"/>
            <a:hueOff val="0"/>
            <a:satOff val="0"/>
            <a:lumOff val="0"/>
            <a:alphaOff val="0"/>
          </a:schemeClr>
        </a:solidFill>
        <a:ln w="12700" cap="flat" cmpd="sng" algn="ctr">
          <a:solidFill>
            <a:schemeClr val="accent4">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endParaRPr lang="en-US" sz="2700" kern="1200" dirty="0"/>
        </a:p>
      </dsp:txBody>
      <dsp:txXfrm>
        <a:off x="6081335" y="1808557"/>
        <a:ext cx="331955" cy="454175"/>
      </dsp:txXfrm>
    </dsp:sp>
    <dsp:sp modelId="{241CA7D8-26AC-4A14-9784-18C5492CE82E}">
      <dsp:nvSpPr>
        <dsp:cNvPr id="0" name=""/>
        <dsp:cNvSpPr/>
      </dsp:nvSpPr>
      <dsp:spPr>
        <a:xfrm>
          <a:off x="6444082" y="2905931"/>
          <a:ext cx="603555" cy="603555"/>
        </a:xfrm>
        <a:prstGeom prst="downArrow">
          <a:avLst>
            <a:gd name="adj1" fmla="val 55000"/>
            <a:gd name="adj2" fmla="val 45000"/>
          </a:avLst>
        </a:prstGeom>
        <a:solidFill>
          <a:schemeClr val="accent4">
            <a:alpha val="90000"/>
            <a:tint val="40000"/>
            <a:hueOff val="0"/>
            <a:satOff val="0"/>
            <a:lumOff val="0"/>
            <a:alphaOff val="0"/>
          </a:schemeClr>
        </a:solidFill>
        <a:ln w="12700" cap="flat" cmpd="sng" algn="ctr">
          <a:solidFill>
            <a:schemeClr val="accent4">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endParaRPr lang="en-US" sz="2700" kern="1200" dirty="0"/>
        </a:p>
      </dsp:txBody>
      <dsp:txXfrm>
        <a:off x="6579882" y="2905931"/>
        <a:ext cx="331955" cy="454175"/>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CF7561-41E8-4D0F-9E2B-867F1CBF806D}">
      <dsp:nvSpPr>
        <dsp:cNvPr id="0" name=""/>
        <dsp:cNvSpPr/>
      </dsp:nvSpPr>
      <dsp:spPr>
        <a:xfrm>
          <a:off x="616386" y="0"/>
          <a:ext cx="6985713" cy="4679950"/>
        </a:xfrm>
        <a:prstGeom prst="rightArrow">
          <a:avLst/>
        </a:prstGeom>
        <a:solidFill>
          <a:schemeClr val="accent4">
            <a:tint val="40000"/>
            <a:hueOff val="0"/>
            <a:satOff val="0"/>
            <a:lumOff val="0"/>
            <a:alphaOff val="0"/>
          </a:schemeClr>
        </a:solidFill>
        <a:ln>
          <a:noFill/>
        </a:ln>
        <a:effectLst>
          <a:outerShdw blurRad="38100" dist="25400" dir="5400000" algn="t" rotWithShape="0">
            <a:srgbClr val="000000">
              <a:alpha val="50000"/>
            </a:srgbClr>
          </a:outerShdw>
        </a:effectLst>
      </dsp:spPr>
      <dsp:style>
        <a:lnRef idx="0">
          <a:scrgbClr r="0" g="0" b="0"/>
        </a:lnRef>
        <a:fillRef idx="1">
          <a:scrgbClr r="0" g="0" b="0"/>
        </a:fillRef>
        <a:effectRef idx="2">
          <a:scrgbClr r="0" g="0" b="0"/>
        </a:effectRef>
        <a:fontRef idx="minor"/>
      </dsp:style>
    </dsp:sp>
    <dsp:sp modelId="{A3AEAEA5-3914-4281-9564-A97D3132C29A}">
      <dsp:nvSpPr>
        <dsp:cNvPr id="0" name=""/>
        <dsp:cNvSpPr/>
      </dsp:nvSpPr>
      <dsp:spPr>
        <a:xfrm>
          <a:off x="2407" y="1403985"/>
          <a:ext cx="1449471" cy="1871980"/>
        </a:xfrm>
        <a:prstGeom prst="roundRect">
          <a:avLst/>
        </a:prstGeom>
        <a:blipFill>
          <a:blip xmlns:r="http://schemas.openxmlformats.org/officeDocument/2006/relationships" r:embed="rId1">
            <a:duotone>
              <a:schemeClr val="accent4">
                <a:hueOff val="0"/>
                <a:satOff val="0"/>
                <a:lumOff val="0"/>
                <a:alphaOff val="0"/>
                <a:shade val="22000"/>
                <a:satMod val="160000"/>
              </a:schemeClr>
              <a:schemeClr val="accent4">
                <a:hueOff val="0"/>
                <a:satOff val="0"/>
                <a:lumOff val="0"/>
                <a:alphaOff val="0"/>
                <a:shade val="45000"/>
                <a:satMod val="100000"/>
              </a:schemeClr>
            </a:duotone>
          </a:blip>
          <a:tile tx="0" ty="0" sx="65000" sy="65000" flip="none" algn="ctr"/>
        </a:blipFill>
        <a:ln>
          <a:noFill/>
        </a:ln>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accent4">
              <a:hueOff val="0"/>
              <a:satOff val="0"/>
              <a:lumOff val="0"/>
              <a:alphaOff val="0"/>
              <a:tint val="10000"/>
              <a:satMod val="13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0" kern="1200" dirty="0">
              <a:effectLst/>
            </a:rPr>
            <a:t>Define  and confirm  objectives of  evaluation and policies guiding evaluations with stakeholders.</a:t>
          </a:r>
        </a:p>
      </dsp:txBody>
      <dsp:txXfrm>
        <a:off x="73164" y="1474742"/>
        <a:ext cx="1307957" cy="1730466"/>
      </dsp:txXfrm>
    </dsp:sp>
    <dsp:sp modelId="{3870C691-A591-4590-9C99-1332F363E69E}">
      <dsp:nvSpPr>
        <dsp:cNvPr id="0" name=""/>
        <dsp:cNvSpPr/>
      </dsp:nvSpPr>
      <dsp:spPr>
        <a:xfrm>
          <a:off x="1693457" y="1403985"/>
          <a:ext cx="1449471" cy="1871980"/>
        </a:xfrm>
        <a:prstGeom prst="roundRect">
          <a:avLst/>
        </a:prstGeom>
        <a:blipFill>
          <a:blip xmlns:r="http://schemas.openxmlformats.org/officeDocument/2006/relationships" r:embed="rId1">
            <a:duotone>
              <a:schemeClr val="accent4">
                <a:hueOff val="18117"/>
                <a:satOff val="0"/>
                <a:lumOff val="-1030"/>
                <a:alphaOff val="0"/>
                <a:shade val="22000"/>
                <a:satMod val="160000"/>
              </a:schemeClr>
              <a:schemeClr val="accent4">
                <a:hueOff val="18117"/>
                <a:satOff val="0"/>
                <a:lumOff val="-1030"/>
                <a:alphaOff val="0"/>
                <a:shade val="45000"/>
                <a:satMod val="100000"/>
              </a:schemeClr>
            </a:duotone>
          </a:blip>
          <a:tile tx="0" ty="0" sx="65000" sy="65000" flip="none" algn="ctr"/>
        </a:blipFill>
        <a:ln>
          <a:noFill/>
        </a:ln>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accent4">
              <a:hueOff val="18117"/>
              <a:satOff val="0"/>
              <a:lumOff val="-1030"/>
              <a:alphaOff val="0"/>
              <a:tint val="10000"/>
              <a:satMod val="13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effectLst/>
            </a:rPr>
            <a:t>Identify and agree on the evaluation criteria with stakeholders.</a:t>
          </a:r>
        </a:p>
      </dsp:txBody>
      <dsp:txXfrm>
        <a:off x="1764214" y="1474742"/>
        <a:ext cx="1307957" cy="1730466"/>
      </dsp:txXfrm>
    </dsp:sp>
    <dsp:sp modelId="{E656BF17-2434-4201-949B-D9CD5A0FC03C}">
      <dsp:nvSpPr>
        <dsp:cNvPr id="0" name=""/>
        <dsp:cNvSpPr/>
      </dsp:nvSpPr>
      <dsp:spPr>
        <a:xfrm>
          <a:off x="3384507" y="1403985"/>
          <a:ext cx="1449471" cy="1871980"/>
        </a:xfrm>
        <a:prstGeom prst="roundRect">
          <a:avLst/>
        </a:prstGeom>
        <a:blipFill>
          <a:blip xmlns:r="http://schemas.openxmlformats.org/officeDocument/2006/relationships" r:embed="rId1">
            <a:duotone>
              <a:schemeClr val="accent4">
                <a:hueOff val="36234"/>
                <a:satOff val="0"/>
                <a:lumOff val="-2059"/>
                <a:alphaOff val="0"/>
                <a:shade val="22000"/>
                <a:satMod val="160000"/>
              </a:schemeClr>
              <a:schemeClr val="accent4">
                <a:hueOff val="36234"/>
                <a:satOff val="0"/>
                <a:lumOff val="-2059"/>
                <a:alphaOff val="0"/>
                <a:shade val="45000"/>
                <a:satMod val="100000"/>
              </a:schemeClr>
            </a:duotone>
          </a:blip>
          <a:tile tx="0" ty="0" sx="65000" sy="65000" flip="none" algn="ctr"/>
        </a:blipFill>
        <a:ln>
          <a:noFill/>
        </a:ln>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accent4">
              <a:hueOff val="36234"/>
              <a:satOff val="0"/>
              <a:lumOff val="-2059"/>
              <a:alphaOff val="0"/>
              <a:tint val="10000"/>
              <a:satMod val="13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effectLst/>
            </a:rPr>
            <a:t>Develop  evaluation plan.</a:t>
          </a:r>
        </a:p>
      </dsp:txBody>
      <dsp:txXfrm>
        <a:off x="3455264" y="1474742"/>
        <a:ext cx="1307957" cy="1730466"/>
      </dsp:txXfrm>
    </dsp:sp>
    <dsp:sp modelId="{F1D21269-9500-4BBE-9284-781028F0C33B}">
      <dsp:nvSpPr>
        <dsp:cNvPr id="0" name=""/>
        <dsp:cNvSpPr/>
      </dsp:nvSpPr>
      <dsp:spPr>
        <a:xfrm>
          <a:off x="5075557" y="1403985"/>
          <a:ext cx="1449471" cy="1871980"/>
        </a:xfrm>
        <a:prstGeom prst="roundRect">
          <a:avLst/>
        </a:prstGeom>
        <a:blipFill>
          <a:blip xmlns:r="http://schemas.openxmlformats.org/officeDocument/2006/relationships" r:embed="rId1">
            <a:duotone>
              <a:schemeClr val="accent4">
                <a:hueOff val="54351"/>
                <a:satOff val="0"/>
                <a:lumOff val="-3089"/>
                <a:alphaOff val="0"/>
                <a:shade val="22000"/>
                <a:satMod val="160000"/>
              </a:schemeClr>
              <a:schemeClr val="accent4">
                <a:hueOff val="54351"/>
                <a:satOff val="0"/>
                <a:lumOff val="-3089"/>
                <a:alphaOff val="0"/>
                <a:shade val="45000"/>
                <a:satMod val="100000"/>
              </a:schemeClr>
            </a:duotone>
          </a:blip>
          <a:tile tx="0" ty="0" sx="65000" sy="65000" flip="none" algn="ctr"/>
        </a:blipFill>
        <a:ln>
          <a:noFill/>
        </a:ln>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accent4">
              <a:hueOff val="54351"/>
              <a:satOff val="0"/>
              <a:lumOff val="-3089"/>
              <a:alphaOff val="0"/>
              <a:tint val="10000"/>
              <a:satMod val="13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effectLst/>
            </a:rPr>
            <a:t>Prepare  recording instruments  and support documentation.</a:t>
          </a:r>
        </a:p>
      </dsp:txBody>
      <dsp:txXfrm>
        <a:off x="5146314" y="1474742"/>
        <a:ext cx="1307957" cy="1730466"/>
      </dsp:txXfrm>
    </dsp:sp>
    <dsp:sp modelId="{5CE920A1-0F22-4E7B-BE65-B2D81415BF0B}">
      <dsp:nvSpPr>
        <dsp:cNvPr id="0" name=""/>
        <dsp:cNvSpPr/>
      </dsp:nvSpPr>
      <dsp:spPr>
        <a:xfrm>
          <a:off x="6766607" y="1403985"/>
          <a:ext cx="1449471" cy="1871980"/>
        </a:xfrm>
        <a:prstGeom prst="roundRect">
          <a:avLst/>
        </a:prstGeom>
        <a:blipFill>
          <a:blip xmlns:r="http://schemas.openxmlformats.org/officeDocument/2006/relationships" r:embed="rId1">
            <a:duotone>
              <a:schemeClr val="accent4">
                <a:hueOff val="72468"/>
                <a:satOff val="0"/>
                <a:lumOff val="-4118"/>
                <a:alphaOff val="0"/>
                <a:shade val="22000"/>
                <a:satMod val="160000"/>
              </a:schemeClr>
              <a:schemeClr val="accent4">
                <a:hueOff val="72468"/>
                <a:satOff val="0"/>
                <a:lumOff val="-4118"/>
                <a:alphaOff val="0"/>
                <a:shade val="45000"/>
                <a:satMod val="100000"/>
              </a:schemeClr>
            </a:duotone>
          </a:blip>
          <a:tile tx="0" ty="0" sx="65000" sy="65000" flip="none" algn="ctr"/>
        </a:blipFill>
        <a:ln>
          <a:noFill/>
        </a:ln>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accent4">
              <a:hueOff val="72468"/>
              <a:satOff val="0"/>
              <a:lumOff val="-4118"/>
              <a:alphaOff val="0"/>
              <a:tint val="10000"/>
              <a:satMod val="13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effectLst>
                <a:outerShdw blurRad="38100" dist="38100" dir="2700000" algn="tl">
                  <a:srgbClr val="000000">
                    <a:alpha val="43137"/>
                  </a:srgbClr>
                </a:outerShdw>
              </a:effectLst>
            </a:rPr>
            <a:t>Take into account  ethical considerations.</a:t>
          </a:r>
        </a:p>
      </dsp:txBody>
      <dsp:txXfrm>
        <a:off x="6837364" y="1474742"/>
        <a:ext cx="1307957" cy="1730466"/>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7BF291-E30C-4D5F-BDFF-EED3085DE598}">
      <dsp:nvSpPr>
        <dsp:cNvPr id="0" name=""/>
        <dsp:cNvSpPr/>
      </dsp:nvSpPr>
      <dsp:spPr>
        <a:xfrm>
          <a:off x="2784998" y="2079299"/>
          <a:ext cx="1983741" cy="1983741"/>
        </a:xfrm>
        <a:prstGeom prst="ellipse">
          <a:avLst/>
        </a:prstGeom>
        <a:solidFill>
          <a:schemeClr val="tx1"/>
        </a:solidFill>
        <a:ln w="38100" cap="flat" cmpd="sng" algn="ctr">
          <a:solidFill>
            <a:schemeClr val="lt1">
              <a:hueOff val="0"/>
              <a:satOff val="0"/>
              <a:lumOff val="0"/>
              <a:alphaOff val="0"/>
            </a:schemeClr>
          </a:solidFill>
          <a:prstDash val="solid"/>
        </a:ln>
        <a:effectLst>
          <a:outerShdw blurRad="38100" dist="25400" dir="5400000" algn="t" rotWithShape="0">
            <a:srgbClr val="000000">
              <a:alpha val="5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7145" tIns="17145" rIns="17145" bIns="17145" numCol="1" spcCol="1270" anchor="ctr" anchorCtr="0">
          <a:noAutofit/>
        </a:bodyPr>
        <a:lstStyle/>
        <a:p>
          <a:pPr marL="0" lvl="0" indent="0" algn="ctr" defTabSz="1200150">
            <a:lnSpc>
              <a:spcPct val="90000"/>
            </a:lnSpc>
            <a:spcBef>
              <a:spcPct val="0"/>
            </a:spcBef>
            <a:spcAft>
              <a:spcPct val="35000"/>
            </a:spcAft>
            <a:buNone/>
          </a:pPr>
          <a:r>
            <a:rPr lang="en-US" sz="2700" kern="1200" dirty="0"/>
            <a:t>Principles</a:t>
          </a:r>
        </a:p>
      </dsp:txBody>
      <dsp:txXfrm>
        <a:off x="3075510" y="2369811"/>
        <a:ext cx="1402717" cy="1402717"/>
      </dsp:txXfrm>
    </dsp:sp>
    <dsp:sp modelId="{FB5BF506-E689-410B-AC1E-968E53334608}">
      <dsp:nvSpPr>
        <dsp:cNvPr id="0" name=""/>
        <dsp:cNvSpPr/>
      </dsp:nvSpPr>
      <dsp:spPr>
        <a:xfrm rot="11700000">
          <a:off x="1282923" y="2318246"/>
          <a:ext cx="1477964" cy="565366"/>
        </a:xfrm>
        <a:prstGeom prst="leftArrow">
          <a:avLst>
            <a:gd name="adj1" fmla="val 60000"/>
            <a:gd name="adj2" fmla="val 50000"/>
          </a:avLst>
        </a:prstGeom>
        <a:solidFill>
          <a:schemeClr val="accent5">
            <a:tint val="60000"/>
            <a:hueOff val="0"/>
            <a:satOff val="0"/>
            <a:lumOff val="0"/>
            <a:alphaOff val="0"/>
          </a:schemeClr>
        </a:solidFill>
        <a:ln>
          <a:noFill/>
        </a:ln>
        <a:effectLst>
          <a:outerShdw blurRad="38100" dist="25400" dir="5400000" algn="t" rotWithShape="0">
            <a:srgbClr val="000000">
              <a:alpha val="50000"/>
            </a:srgbClr>
          </a:outerShdw>
        </a:effectLst>
      </dsp:spPr>
      <dsp:style>
        <a:lnRef idx="0">
          <a:scrgbClr r="0" g="0" b="0"/>
        </a:lnRef>
        <a:fillRef idx="1">
          <a:scrgbClr r="0" g="0" b="0"/>
        </a:fillRef>
        <a:effectRef idx="1">
          <a:scrgbClr r="0" g="0" b="0"/>
        </a:effectRef>
        <a:fontRef idx="minor">
          <a:schemeClr val="lt1"/>
        </a:fontRef>
      </dsp:style>
    </dsp:sp>
    <dsp:sp modelId="{5394344A-3B20-432B-B0F2-FB53E76A0209}">
      <dsp:nvSpPr>
        <dsp:cNvPr id="0" name=""/>
        <dsp:cNvSpPr/>
      </dsp:nvSpPr>
      <dsp:spPr>
        <a:xfrm>
          <a:off x="365826" y="1655845"/>
          <a:ext cx="1884554" cy="1507643"/>
        </a:xfrm>
        <a:prstGeom prst="roundRect">
          <a:avLst>
            <a:gd name="adj" fmla="val 10000"/>
          </a:avLst>
        </a:prstGeom>
        <a:solidFill>
          <a:schemeClr val="accent5">
            <a:hueOff val="0"/>
            <a:satOff val="0"/>
            <a:lumOff val="0"/>
            <a:alphaOff val="0"/>
          </a:schemeClr>
        </a:solidFill>
        <a:ln w="38100" cap="flat" cmpd="sng" algn="ctr">
          <a:solidFill>
            <a:schemeClr val="lt1">
              <a:hueOff val="0"/>
              <a:satOff val="0"/>
              <a:lumOff val="0"/>
              <a:alphaOff val="0"/>
            </a:schemeClr>
          </a:solidFill>
          <a:prstDash val="solid"/>
        </a:ln>
        <a:effectLst>
          <a:outerShdw blurRad="38100" dist="25400" dir="5400000" algn="t" rotWithShape="0">
            <a:srgbClr val="000000">
              <a:alpha val="5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7625" tIns="47625" rIns="47625" bIns="47625" numCol="1" spcCol="1270" anchor="ctr" anchorCtr="0">
          <a:noAutofit/>
        </a:bodyPr>
        <a:lstStyle/>
        <a:p>
          <a:pPr marL="0" lvl="0" indent="0" algn="ctr" defTabSz="1111250">
            <a:lnSpc>
              <a:spcPct val="90000"/>
            </a:lnSpc>
            <a:spcBef>
              <a:spcPct val="0"/>
            </a:spcBef>
            <a:spcAft>
              <a:spcPct val="35000"/>
            </a:spcAft>
            <a:buNone/>
          </a:pPr>
          <a:r>
            <a:rPr lang="en-US" sz="2500" kern="1200" dirty="0"/>
            <a:t>Fairness</a:t>
          </a:r>
        </a:p>
      </dsp:txBody>
      <dsp:txXfrm>
        <a:off x="409983" y="1700002"/>
        <a:ext cx="1796240" cy="1419329"/>
      </dsp:txXfrm>
    </dsp:sp>
    <dsp:sp modelId="{735ECA0D-EC4A-4CFE-AE1F-6B9073F35ACD}">
      <dsp:nvSpPr>
        <dsp:cNvPr id="0" name=""/>
        <dsp:cNvSpPr/>
      </dsp:nvSpPr>
      <dsp:spPr>
        <a:xfrm rot="14700000">
          <a:off x="2270044" y="1141842"/>
          <a:ext cx="1477964" cy="565366"/>
        </a:xfrm>
        <a:prstGeom prst="leftArrow">
          <a:avLst>
            <a:gd name="adj1" fmla="val 60000"/>
            <a:gd name="adj2" fmla="val 50000"/>
          </a:avLst>
        </a:prstGeom>
        <a:solidFill>
          <a:schemeClr val="accent5">
            <a:tint val="60000"/>
            <a:hueOff val="0"/>
            <a:satOff val="0"/>
            <a:lumOff val="0"/>
            <a:alphaOff val="0"/>
          </a:schemeClr>
        </a:solidFill>
        <a:ln>
          <a:noFill/>
        </a:ln>
        <a:effectLst>
          <a:outerShdw blurRad="38100" dist="25400" dir="5400000" algn="t" rotWithShape="0">
            <a:srgbClr val="000000">
              <a:alpha val="50000"/>
            </a:srgbClr>
          </a:outerShdw>
        </a:effectLst>
      </dsp:spPr>
      <dsp:style>
        <a:lnRef idx="0">
          <a:scrgbClr r="0" g="0" b="0"/>
        </a:lnRef>
        <a:fillRef idx="1">
          <a:scrgbClr r="0" g="0" b="0"/>
        </a:fillRef>
        <a:effectRef idx="1">
          <a:scrgbClr r="0" g="0" b="0"/>
        </a:effectRef>
        <a:fontRef idx="minor">
          <a:schemeClr val="lt1"/>
        </a:fontRef>
      </dsp:style>
    </dsp:sp>
    <dsp:sp modelId="{2992D197-17FE-4FFB-A89D-1038C546915B}">
      <dsp:nvSpPr>
        <dsp:cNvPr id="0" name=""/>
        <dsp:cNvSpPr/>
      </dsp:nvSpPr>
      <dsp:spPr>
        <a:xfrm>
          <a:off x="1754441" y="958"/>
          <a:ext cx="1884554" cy="1507643"/>
        </a:xfrm>
        <a:prstGeom prst="roundRect">
          <a:avLst>
            <a:gd name="adj" fmla="val 10000"/>
          </a:avLst>
        </a:prstGeom>
        <a:solidFill>
          <a:schemeClr val="accent5">
            <a:hueOff val="0"/>
            <a:satOff val="0"/>
            <a:lumOff val="0"/>
            <a:alphaOff val="0"/>
          </a:schemeClr>
        </a:solidFill>
        <a:ln w="38100" cap="flat" cmpd="sng" algn="ctr">
          <a:solidFill>
            <a:schemeClr val="lt1">
              <a:hueOff val="0"/>
              <a:satOff val="0"/>
              <a:lumOff val="0"/>
              <a:alphaOff val="0"/>
            </a:schemeClr>
          </a:solidFill>
          <a:prstDash val="solid"/>
        </a:ln>
        <a:effectLst>
          <a:outerShdw blurRad="38100" dist="25400" dir="5400000" algn="t" rotWithShape="0">
            <a:srgbClr val="000000">
              <a:alpha val="5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7625" tIns="47625" rIns="47625" bIns="47625" numCol="1" spcCol="1270" anchor="ctr" anchorCtr="0">
          <a:noAutofit/>
        </a:bodyPr>
        <a:lstStyle/>
        <a:p>
          <a:pPr marL="0" lvl="0" indent="0" algn="ctr" defTabSz="1111250">
            <a:lnSpc>
              <a:spcPct val="90000"/>
            </a:lnSpc>
            <a:spcBef>
              <a:spcPct val="0"/>
            </a:spcBef>
            <a:spcAft>
              <a:spcPct val="35000"/>
            </a:spcAft>
            <a:buNone/>
          </a:pPr>
          <a:r>
            <a:rPr lang="en-US" sz="2500" kern="1200" dirty="0"/>
            <a:t>Validity</a:t>
          </a:r>
        </a:p>
      </dsp:txBody>
      <dsp:txXfrm>
        <a:off x="1798598" y="45115"/>
        <a:ext cx="1796240" cy="1419329"/>
      </dsp:txXfrm>
    </dsp:sp>
    <dsp:sp modelId="{1182CB9F-C7A2-43F4-9FF9-BAE9FD479BD9}">
      <dsp:nvSpPr>
        <dsp:cNvPr id="0" name=""/>
        <dsp:cNvSpPr/>
      </dsp:nvSpPr>
      <dsp:spPr>
        <a:xfrm rot="17700000">
          <a:off x="3805730" y="1141842"/>
          <a:ext cx="1477964" cy="565366"/>
        </a:xfrm>
        <a:prstGeom prst="leftArrow">
          <a:avLst>
            <a:gd name="adj1" fmla="val 60000"/>
            <a:gd name="adj2" fmla="val 50000"/>
          </a:avLst>
        </a:prstGeom>
        <a:solidFill>
          <a:schemeClr val="accent5">
            <a:tint val="60000"/>
            <a:hueOff val="0"/>
            <a:satOff val="0"/>
            <a:lumOff val="0"/>
            <a:alphaOff val="0"/>
          </a:schemeClr>
        </a:solidFill>
        <a:ln>
          <a:noFill/>
        </a:ln>
        <a:effectLst>
          <a:outerShdw blurRad="38100" dist="25400" dir="5400000" algn="t" rotWithShape="0">
            <a:srgbClr val="000000">
              <a:alpha val="50000"/>
            </a:srgbClr>
          </a:outerShdw>
        </a:effectLst>
      </dsp:spPr>
      <dsp:style>
        <a:lnRef idx="0">
          <a:scrgbClr r="0" g="0" b="0"/>
        </a:lnRef>
        <a:fillRef idx="1">
          <a:scrgbClr r="0" g="0" b="0"/>
        </a:fillRef>
        <a:effectRef idx="1">
          <a:scrgbClr r="0" g="0" b="0"/>
        </a:effectRef>
        <a:fontRef idx="minor">
          <a:schemeClr val="lt1"/>
        </a:fontRef>
      </dsp:style>
    </dsp:sp>
    <dsp:sp modelId="{68C853CB-7D5E-49FC-BFB9-3CDF091F5F76}">
      <dsp:nvSpPr>
        <dsp:cNvPr id="0" name=""/>
        <dsp:cNvSpPr/>
      </dsp:nvSpPr>
      <dsp:spPr>
        <a:xfrm>
          <a:off x="3914742" y="958"/>
          <a:ext cx="1884554" cy="1507643"/>
        </a:xfrm>
        <a:prstGeom prst="roundRect">
          <a:avLst>
            <a:gd name="adj" fmla="val 10000"/>
          </a:avLst>
        </a:prstGeom>
        <a:solidFill>
          <a:schemeClr val="accent5">
            <a:hueOff val="0"/>
            <a:satOff val="0"/>
            <a:lumOff val="0"/>
            <a:alphaOff val="0"/>
          </a:schemeClr>
        </a:solidFill>
        <a:ln w="38100" cap="flat" cmpd="sng" algn="ctr">
          <a:solidFill>
            <a:schemeClr val="lt1">
              <a:hueOff val="0"/>
              <a:satOff val="0"/>
              <a:lumOff val="0"/>
              <a:alphaOff val="0"/>
            </a:schemeClr>
          </a:solidFill>
          <a:prstDash val="solid"/>
        </a:ln>
        <a:effectLst>
          <a:outerShdw blurRad="38100" dist="25400" dir="5400000" algn="t" rotWithShape="0">
            <a:srgbClr val="000000">
              <a:alpha val="5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7625" tIns="47625" rIns="47625" bIns="47625" numCol="1" spcCol="1270" anchor="ctr" anchorCtr="0">
          <a:noAutofit/>
        </a:bodyPr>
        <a:lstStyle/>
        <a:p>
          <a:pPr marL="0" lvl="0" indent="0" algn="ctr" defTabSz="1111250">
            <a:lnSpc>
              <a:spcPct val="90000"/>
            </a:lnSpc>
            <a:spcBef>
              <a:spcPct val="0"/>
            </a:spcBef>
            <a:spcAft>
              <a:spcPct val="35000"/>
            </a:spcAft>
            <a:buNone/>
          </a:pPr>
          <a:r>
            <a:rPr lang="en-US" sz="2500" kern="1200" dirty="0"/>
            <a:t>Reliability</a:t>
          </a:r>
        </a:p>
      </dsp:txBody>
      <dsp:txXfrm>
        <a:off x="3958899" y="45115"/>
        <a:ext cx="1796240" cy="1419329"/>
      </dsp:txXfrm>
    </dsp:sp>
    <dsp:sp modelId="{99D8E624-F4E2-4C6C-8769-A862B1441148}">
      <dsp:nvSpPr>
        <dsp:cNvPr id="0" name=""/>
        <dsp:cNvSpPr/>
      </dsp:nvSpPr>
      <dsp:spPr>
        <a:xfrm rot="20700000">
          <a:off x="4792851" y="2318246"/>
          <a:ext cx="1477964" cy="565366"/>
        </a:xfrm>
        <a:prstGeom prst="leftArrow">
          <a:avLst>
            <a:gd name="adj1" fmla="val 60000"/>
            <a:gd name="adj2" fmla="val 50000"/>
          </a:avLst>
        </a:prstGeom>
        <a:solidFill>
          <a:schemeClr val="accent5">
            <a:tint val="60000"/>
            <a:hueOff val="0"/>
            <a:satOff val="0"/>
            <a:lumOff val="0"/>
            <a:alphaOff val="0"/>
          </a:schemeClr>
        </a:solidFill>
        <a:ln>
          <a:noFill/>
        </a:ln>
        <a:effectLst>
          <a:outerShdw blurRad="38100" dist="25400" dir="5400000" algn="t" rotWithShape="0">
            <a:srgbClr val="000000">
              <a:alpha val="50000"/>
            </a:srgbClr>
          </a:outerShdw>
        </a:effectLst>
      </dsp:spPr>
      <dsp:style>
        <a:lnRef idx="0">
          <a:scrgbClr r="0" g="0" b="0"/>
        </a:lnRef>
        <a:fillRef idx="1">
          <a:scrgbClr r="0" g="0" b="0"/>
        </a:fillRef>
        <a:effectRef idx="1">
          <a:scrgbClr r="0" g="0" b="0"/>
        </a:effectRef>
        <a:fontRef idx="minor">
          <a:schemeClr val="lt1"/>
        </a:fontRef>
      </dsp:style>
    </dsp:sp>
    <dsp:sp modelId="{F35FA5E4-8090-46BD-ADD0-EC570B51EE18}">
      <dsp:nvSpPr>
        <dsp:cNvPr id="0" name=""/>
        <dsp:cNvSpPr/>
      </dsp:nvSpPr>
      <dsp:spPr>
        <a:xfrm>
          <a:off x="5303357" y="1655845"/>
          <a:ext cx="1884554" cy="1507643"/>
        </a:xfrm>
        <a:prstGeom prst="roundRect">
          <a:avLst>
            <a:gd name="adj" fmla="val 10000"/>
          </a:avLst>
        </a:prstGeom>
        <a:solidFill>
          <a:schemeClr val="accent5">
            <a:hueOff val="0"/>
            <a:satOff val="0"/>
            <a:lumOff val="0"/>
            <a:alphaOff val="0"/>
          </a:schemeClr>
        </a:solidFill>
        <a:ln w="38100" cap="flat" cmpd="sng" algn="ctr">
          <a:solidFill>
            <a:schemeClr val="lt1">
              <a:hueOff val="0"/>
              <a:satOff val="0"/>
              <a:lumOff val="0"/>
              <a:alphaOff val="0"/>
            </a:schemeClr>
          </a:solidFill>
          <a:prstDash val="solid"/>
        </a:ln>
        <a:effectLst>
          <a:outerShdw blurRad="38100" dist="25400" dir="5400000" algn="t" rotWithShape="0">
            <a:srgbClr val="000000">
              <a:alpha val="5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7625" tIns="47625" rIns="47625" bIns="47625" numCol="1" spcCol="1270" anchor="ctr" anchorCtr="0">
          <a:noAutofit/>
        </a:bodyPr>
        <a:lstStyle/>
        <a:p>
          <a:pPr marL="0" lvl="0" indent="0" algn="ctr" defTabSz="1111250">
            <a:lnSpc>
              <a:spcPct val="90000"/>
            </a:lnSpc>
            <a:spcBef>
              <a:spcPct val="0"/>
            </a:spcBef>
            <a:spcAft>
              <a:spcPct val="35000"/>
            </a:spcAft>
            <a:buNone/>
          </a:pPr>
          <a:r>
            <a:rPr lang="en-US" sz="2500" kern="1200" dirty="0"/>
            <a:t>Practicability</a:t>
          </a:r>
        </a:p>
      </dsp:txBody>
      <dsp:txXfrm>
        <a:off x="5347514" y="1700002"/>
        <a:ext cx="1796240" cy="1419329"/>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0530EB-6773-4B0D-930D-1C6B3B7716A4}">
      <dsp:nvSpPr>
        <dsp:cNvPr id="0" name=""/>
        <dsp:cNvSpPr/>
      </dsp:nvSpPr>
      <dsp:spPr>
        <a:xfrm>
          <a:off x="3424" y="1189969"/>
          <a:ext cx="1136995" cy="1136995"/>
        </a:xfrm>
        <a:prstGeom prst="roundRect">
          <a:avLst/>
        </a:prstGeom>
        <a:solidFill>
          <a:schemeClr val="lt1">
            <a:hueOff val="0"/>
            <a:satOff val="0"/>
            <a:lumOff val="0"/>
            <a:alphaOff val="0"/>
          </a:schemeClr>
        </a:solidFill>
        <a:ln w="127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t>Fairness</a:t>
          </a:r>
        </a:p>
      </dsp:txBody>
      <dsp:txXfrm>
        <a:off x="58928" y="1245473"/>
        <a:ext cx="1025987" cy="1025987"/>
      </dsp:txXfrm>
    </dsp:sp>
    <dsp:sp modelId="{2874B617-EE25-4C95-A8F6-D710A9D41BAC}">
      <dsp:nvSpPr>
        <dsp:cNvPr id="0" name=""/>
        <dsp:cNvSpPr/>
      </dsp:nvSpPr>
      <dsp:spPr>
        <a:xfrm>
          <a:off x="1232743" y="1485962"/>
          <a:ext cx="545008" cy="545008"/>
        </a:xfrm>
        <a:prstGeom prst="mathPlus">
          <a:avLst/>
        </a:prstGeom>
        <a:solidFill>
          <a:schemeClr val="accent4">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dirty="0"/>
        </a:p>
      </dsp:txBody>
      <dsp:txXfrm>
        <a:off x="1304984" y="1694373"/>
        <a:ext cx="400526" cy="128186"/>
      </dsp:txXfrm>
    </dsp:sp>
    <dsp:sp modelId="{0ABE6AB1-52C3-454E-AC05-5BD0361E0C4E}">
      <dsp:nvSpPr>
        <dsp:cNvPr id="0" name=""/>
        <dsp:cNvSpPr/>
      </dsp:nvSpPr>
      <dsp:spPr>
        <a:xfrm>
          <a:off x="1870075" y="1189969"/>
          <a:ext cx="1136995" cy="1136995"/>
        </a:xfrm>
        <a:prstGeom prst="roundRect">
          <a:avLst/>
        </a:prstGeom>
        <a:solidFill>
          <a:schemeClr val="lt1">
            <a:hueOff val="0"/>
            <a:satOff val="0"/>
            <a:lumOff val="0"/>
            <a:alphaOff val="0"/>
          </a:schemeClr>
        </a:solidFill>
        <a:ln w="127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t>Validity</a:t>
          </a:r>
        </a:p>
      </dsp:txBody>
      <dsp:txXfrm>
        <a:off x="1925579" y="1245473"/>
        <a:ext cx="1025987" cy="1025987"/>
      </dsp:txXfrm>
    </dsp:sp>
    <dsp:sp modelId="{12445FCA-5E17-426B-8DEC-52552382CD4A}">
      <dsp:nvSpPr>
        <dsp:cNvPr id="0" name=""/>
        <dsp:cNvSpPr/>
      </dsp:nvSpPr>
      <dsp:spPr>
        <a:xfrm>
          <a:off x="3099394" y="1485962"/>
          <a:ext cx="545008" cy="545008"/>
        </a:xfrm>
        <a:prstGeom prst="mathPlus">
          <a:avLst/>
        </a:prstGeom>
        <a:solidFill>
          <a:schemeClr val="accent4">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dirty="0"/>
        </a:p>
      </dsp:txBody>
      <dsp:txXfrm>
        <a:off x="3171635" y="1694373"/>
        <a:ext cx="400526" cy="128186"/>
      </dsp:txXfrm>
    </dsp:sp>
    <dsp:sp modelId="{DB85C478-1083-4388-B60A-A35A27281699}">
      <dsp:nvSpPr>
        <dsp:cNvPr id="0" name=""/>
        <dsp:cNvSpPr/>
      </dsp:nvSpPr>
      <dsp:spPr>
        <a:xfrm>
          <a:off x="3736727" y="1189969"/>
          <a:ext cx="1136995" cy="1136995"/>
        </a:xfrm>
        <a:prstGeom prst="roundRect">
          <a:avLst/>
        </a:prstGeom>
        <a:solidFill>
          <a:schemeClr val="lt1">
            <a:hueOff val="0"/>
            <a:satOff val="0"/>
            <a:lumOff val="0"/>
            <a:alphaOff val="0"/>
          </a:schemeClr>
        </a:solidFill>
        <a:ln w="127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t>Reliability</a:t>
          </a:r>
        </a:p>
      </dsp:txBody>
      <dsp:txXfrm>
        <a:off x="3792231" y="1245473"/>
        <a:ext cx="1025987" cy="1025987"/>
      </dsp:txXfrm>
    </dsp:sp>
    <dsp:sp modelId="{43D7ABB7-E3B1-4957-A81D-54FC6DD662D2}">
      <dsp:nvSpPr>
        <dsp:cNvPr id="0" name=""/>
        <dsp:cNvSpPr/>
      </dsp:nvSpPr>
      <dsp:spPr>
        <a:xfrm>
          <a:off x="4966046" y="1485962"/>
          <a:ext cx="545008" cy="545008"/>
        </a:xfrm>
        <a:prstGeom prst="mathPlus">
          <a:avLst/>
        </a:prstGeom>
        <a:solidFill>
          <a:schemeClr val="accent4">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dirty="0"/>
        </a:p>
      </dsp:txBody>
      <dsp:txXfrm>
        <a:off x="5038287" y="1694373"/>
        <a:ext cx="400526" cy="128186"/>
      </dsp:txXfrm>
    </dsp:sp>
    <dsp:sp modelId="{0E03883B-8F3D-4D6B-883D-499D7AC4A382}">
      <dsp:nvSpPr>
        <dsp:cNvPr id="0" name=""/>
        <dsp:cNvSpPr/>
      </dsp:nvSpPr>
      <dsp:spPr>
        <a:xfrm>
          <a:off x="5603379" y="1189969"/>
          <a:ext cx="1136995" cy="1136995"/>
        </a:xfrm>
        <a:prstGeom prst="roundRect">
          <a:avLst/>
        </a:prstGeom>
        <a:solidFill>
          <a:schemeClr val="lt1">
            <a:hueOff val="0"/>
            <a:satOff val="0"/>
            <a:lumOff val="0"/>
            <a:alphaOff val="0"/>
          </a:schemeClr>
        </a:solidFill>
        <a:ln w="127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t>Practicability</a:t>
          </a:r>
        </a:p>
      </dsp:txBody>
      <dsp:txXfrm>
        <a:off x="5658883" y="1245473"/>
        <a:ext cx="1025987" cy="1025987"/>
      </dsp:txXfrm>
    </dsp:sp>
    <dsp:sp modelId="{B3778C12-D778-479F-B8B7-0A72B486C9C3}">
      <dsp:nvSpPr>
        <dsp:cNvPr id="0" name=""/>
        <dsp:cNvSpPr/>
      </dsp:nvSpPr>
      <dsp:spPr>
        <a:xfrm>
          <a:off x="6832698" y="1510735"/>
          <a:ext cx="495463" cy="495463"/>
        </a:xfrm>
        <a:prstGeom prst="mathEqual">
          <a:avLst/>
        </a:prstGeom>
        <a:solidFill>
          <a:schemeClr val="accent4">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dirty="0"/>
        </a:p>
      </dsp:txBody>
      <dsp:txXfrm>
        <a:off x="6898372" y="1612800"/>
        <a:ext cx="364115" cy="291333"/>
      </dsp:txXfrm>
    </dsp:sp>
    <dsp:sp modelId="{8D09B12B-C8B6-42A0-8E7D-E15204856157}">
      <dsp:nvSpPr>
        <dsp:cNvPr id="0" name=""/>
        <dsp:cNvSpPr/>
      </dsp:nvSpPr>
      <dsp:spPr>
        <a:xfrm>
          <a:off x="7420485" y="1189969"/>
          <a:ext cx="1136995" cy="1136995"/>
        </a:xfrm>
        <a:prstGeom prst="roundRect">
          <a:avLst/>
        </a:prstGeom>
        <a:solidFill>
          <a:schemeClr val="lt1">
            <a:hueOff val="0"/>
            <a:satOff val="0"/>
            <a:lumOff val="0"/>
            <a:alphaOff val="0"/>
          </a:schemeClr>
        </a:solidFill>
        <a:ln w="127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t>Credibility</a:t>
          </a:r>
        </a:p>
      </dsp:txBody>
      <dsp:txXfrm>
        <a:off x="7475989" y="1245473"/>
        <a:ext cx="1025987" cy="102598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4BCAB8-0EA7-42E6-9BEE-11398D7C6C3B}">
      <dsp:nvSpPr>
        <dsp:cNvPr id="0" name=""/>
        <dsp:cNvSpPr/>
      </dsp:nvSpPr>
      <dsp:spPr>
        <a:xfrm>
          <a:off x="4376504" y="2126107"/>
          <a:ext cx="501115" cy="1536752"/>
        </a:xfrm>
        <a:custGeom>
          <a:avLst/>
          <a:gdLst/>
          <a:ahLst/>
          <a:cxnLst/>
          <a:rect l="0" t="0" r="0" b="0"/>
          <a:pathLst>
            <a:path>
              <a:moveTo>
                <a:pt x="0" y="0"/>
              </a:moveTo>
              <a:lnTo>
                <a:pt x="0" y="1536752"/>
              </a:lnTo>
              <a:lnTo>
                <a:pt x="501115" y="1536752"/>
              </a:lnTo>
            </a:path>
          </a:pathLst>
        </a:custGeom>
        <a:noFill/>
        <a:ln w="12700" cap="flat" cmpd="sng" algn="ctr">
          <a:solidFill>
            <a:schemeClr val="accent5">
              <a:tint val="7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79A44E13-0693-4EF4-ADC9-07A7A193F52E}">
      <dsp:nvSpPr>
        <dsp:cNvPr id="0" name=""/>
        <dsp:cNvSpPr/>
      </dsp:nvSpPr>
      <dsp:spPr>
        <a:xfrm>
          <a:off x="3691647" y="612021"/>
          <a:ext cx="2021163" cy="701561"/>
        </a:xfrm>
        <a:custGeom>
          <a:avLst/>
          <a:gdLst/>
          <a:ahLst/>
          <a:cxnLst/>
          <a:rect l="0" t="0" r="0" b="0"/>
          <a:pathLst>
            <a:path>
              <a:moveTo>
                <a:pt x="0" y="0"/>
              </a:moveTo>
              <a:lnTo>
                <a:pt x="0" y="350780"/>
              </a:lnTo>
              <a:lnTo>
                <a:pt x="2021163" y="350780"/>
              </a:lnTo>
              <a:lnTo>
                <a:pt x="2021163" y="701561"/>
              </a:lnTo>
            </a:path>
          </a:pathLst>
        </a:custGeom>
        <a:noFill/>
        <a:ln w="12700" cap="flat" cmpd="sng" algn="ctr">
          <a:solidFill>
            <a:schemeClr val="accent5">
              <a:tint val="9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00854E58-BD01-4E9A-BFE3-E2B249DCDE15}">
      <dsp:nvSpPr>
        <dsp:cNvPr id="0" name=""/>
        <dsp:cNvSpPr/>
      </dsp:nvSpPr>
      <dsp:spPr>
        <a:xfrm>
          <a:off x="334177" y="2087555"/>
          <a:ext cx="586070" cy="1583606"/>
        </a:xfrm>
        <a:custGeom>
          <a:avLst/>
          <a:gdLst/>
          <a:ahLst/>
          <a:cxnLst/>
          <a:rect l="0" t="0" r="0" b="0"/>
          <a:pathLst>
            <a:path>
              <a:moveTo>
                <a:pt x="0" y="0"/>
              </a:moveTo>
              <a:lnTo>
                <a:pt x="0" y="1583606"/>
              </a:lnTo>
              <a:lnTo>
                <a:pt x="586070" y="1583606"/>
              </a:lnTo>
            </a:path>
          </a:pathLst>
        </a:custGeom>
        <a:noFill/>
        <a:ln w="12700" cap="flat" cmpd="sng" algn="ctr">
          <a:solidFill>
            <a:schemeClr val="accent5">
              <a:tint val="7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FF99C2F2-CD21-4313-9634-001389A43FB9}">
      <dsp:nvSpPr>
        <dsp:cNvPr id="0" name=""/>
        <dsp:cNvSpPr/>
      </dsp:nvSpPr>
      <dsp:spPr>
        <a:xfrm>
          <a:off x="1670483" y="612021"/>
          <a:ext cx="2021163" cy="701561"/>
        </a:xfrm>
        <a:custGeom>
          <a:avLst/>
          <a:gdLst/>
          <a:ahLst/>
          <a:cxnLst/>
          <a:rect l="0" t="0" r="0" b="0"/>
          <a:pathLst>
            <a:path>
              <a:moveTo>
                <a:pt x="2021163" y="0"/>
              </a:moveTo>
              <a:lnTo>
                <a:pt x="2021163" y="350780"/>
              </a:lnTo>
              <a:lnTo>
                <a:pt x="0" y="350780"/>
              </a:lnTo>
              <a:lnTo>
                <a:pt x="0" y="701561"/>
              </a:lnTo>
            </a:path>
          </a:pathLst>
        </a:custGeom>
        <a:noFill/>
        <a:ln w="12700" cap="flat" cmpd="sng" algn="ctr">
          <a:solidFill>
            <a:schemeClr val="accent5">
              <a:tint val="9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00DD5ACD-371A-4729-B992-E39098DC1F1D}">
      <dsp:nvSpPr>
        <dsp:cNvPr id="0" name=""/>
        <dsp:cNvSpPr/>
      </dsp:nvSpPr>
      <dsp:spPr>
        <a:xfrm>
          <a:off x="2021264" y="181898"/>
          <a:ext cx="3340766" cy="430123"/>
        </a:xfrm>
        <a:prstGeom prst="rect">
          <a:avLst/>
        </a:prstGeom>
        <a:solidFill>
          <a:schemeClr val="accent1"/>
        </a:solidFill>
        <a:ln w="38100" cap="flat" cmpd="sng" algn="ctr">
          <a:solidFill>
            <a:schemeClr val="lt1"/>
          </a:solidFill>
          <a:prstDash val="solid"/>
        </a:ln>
        <a:effectLst>
          <a:outerShdw blurRad="38100" dist="25400" dir="5400000" algn="t" rotWithShape="0">
            <a:srgbClr val="000000">
              <a:alpha val="50000"/>
            </a:srgbClr>
          </a:outerShdw>
        </a:effectLst>
        <a:scene3d>
          <a:camera prst="orthographicFront">
            <a:rot lat="0" lon="0" rev="0"/>
          </a:camera>
          <a:lightRig rig="contrasting" dir="t">
            <a:rot lat="0" lon="0" rev="1200000"/>
          </a:lightRig>
        </a:scene3d>
      </dsp:spPr>
      <dsp:style>
        <a:lnRef idx="3">
          <a:schemeClr val="lt1"/>
        </a:lnRef>
        <a:fillRef idx="1">
          <a:schemeClr val="accent1"/>
        </a:fillRef>
        <a:effectRef idx="1">
          <a:schemeClr val="accent1"/>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b="1" kern="1200" dirty="0"/>
            <a:t>Assessment</a:t>
          </a:r>
        </a:p>
      </dsp:txBody>
      <dsp:txXfrm>
        <a:off x="2021264" y="181898"/>
        <a:ext cx="3340766" cy="430123"/>
      </dsp:txXfrm>
    </dsp:sp>
    <dsp:sp modelId="{4C255BB0-1E6B-41BD-A9B3-29EA7F5693FC}">
      <dsp:nvSpPr>
        <dsp:cNvPr id="0" name=""/>
        <dsp:cNvSpPr/>
      </dsp:nvSpPr>
      <dsp:spPr>
        <a:xfrm>
          <a:off x="100" y="1313582"/>
          <a:ext cx="3340766" cy="773972"/>
        </a:xfrm>
        <a:prstGeom prst="rect">
          <a:avLst/>
        </a:prstGeom>
        <a:solidFill>
          <a:schemeClr val="accent5"/>
        </a:solidFill>
        <a:ln w="38100" cap="flat" cmpd="sng" algn="ctr">
          <a:solidFill>
            <a:schemeClr val="lt1"/>
          </a:solidFill>
          <a:prstDash val="solid"/>
        </a:ln>
        <a:effectLst>
          <a:outerShdw blurRad="38100" dist="25400" dir="5400000" algn="t" rotWithShape="0">
            <a:srgbClr val="000000">
              <a:alpha val="50000"/>
            </a:srgbClr>
          </a:outerShdw>
        </a:effectLst>
        <a:scene3d>
          <a:camera prst="orthographicFront">
            <a:rot lat="0" lon="0" rev="0"/>
          </a:camera>
          <a:lightRig rig="contrasting" dir="t">
            <a:rot lat="0" lon="0" rev="1200000"/>
          </a:lightRig>
        </a:scene3d>
      </dsp:spPr>
      <dsp:style>
        <a:lnRef idx="3">
          <a:schemeClr val="lt1"/>
        </a:lnRef>
        <a:fillRef idx="1">
          <a:schemeClr val="accent5"/>
        </a:fillRef>
        <a:effectRef idx="1">
          <a:schemeClr val="accent5"/>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b="1" kern="1200" dirty="0"/>
            <a:t>Formative</a:t>
          </a:r>
        </a:p>
      </dsp:txBody>
      <dsp:txXfrm>
        <a:off x="100" y="1313582"/>
        <a:ext cx="3340766" cy="773972"/>
      </dsp:txXfrm>
    </dsp:sp>
    <dsp:sp modelId="{CC3C5B9F-7C7E-48D7-BEFA-F5C8A50EDB1F}">
      <dsp:nvSpPr>
        <dsp:cNvPr id="0" name=""/>
        <dsp:cNvSpPr/>
      </dsp:nvSpPr>
      <dsp:spPr>
        <a:xfrm>
          <a:off x="920247" y="2835970"/>
          <a:ext cx="2916723" cy="1670383"/>
        </a:xfrm>
        <a:prstGeom prst="rect">
          <a:avLst/>
        </a:prstGeom>
        <a:solidFill>
          <a:schemeClr val="accent6"/>
        </a:solidFill>
        <a:ln w="38100" cap="flat" cmpd="sng" algn="ctr">
          <a:solidFill>
            <a:schemeClr val="lt1"/>
          </a:solidFill>
          <a:prstDash val="solid"/>
        </a:ln>
        <a:effectLst>
          <a:outerShdw blurRad="38100" dist="25400" dir="5400000" algn="t" rotWithShape="0">
            <a:srgbClr val="000000">
              <a:alpha val="50000"/>
            </a:srgbClr>
          </a:outerShdw>
        </a:effectLst>
        <a:scene3d>
          <a:camera prst="orthographicFront">
            <a:rot lat="0" lon="0" rev="0"/>
          </a:camera>
          <a:lightRig rig="contrasting" dir="t">
            <a:rot lat="0" lon="0" rev="1200000"/>
          </a:lightRig>
        </a:scene3d>
      </dsp:spPr>
      <dsp:style>
        <a:lnRef idx="3">
          <a:schemeClr val="lt1"/>
        </a:lnRef>
        <a:fillRef idx="1">
          <a:schemeClr val="accent6"/>
        </a:fillRef>
        <a:effectRef idx="1">
          <a:schemeClr val="accent6"/>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100000"/>
            </a:lnSpc>
            <a:spcBef>
              <a:spcPct val="0"/>
            </a:spcBef>
            <a:spcAft>
              <a:spcPct val="35000"/>
            </a:spcAft>
            <a:buNone/>
          </a:pPr>
          <a:endParaRPr lang="en-US" sz="2000" b="1" kern="1200" dirty="0"/>
        </a:p>
        <a:p>
          <a:pPr marL="0" lvl="0" indent="0" algn="ctr" defTabSz="889000">
            <a:lnSpc>
              <a:spcPct val="100000"/>
            </a:lnSpc>
            <a:spcBef>
              <a:spcPct val="0"/>
            </a:spcBef>
            <a:spcAft>
              <a:spcPct val="35000"/>
            </a:spcAft>
            <a:buNone/>
          </a:pPr>
          <a:r>
            <a:rPr lang="en-US" sz="2000" b="1" kern="1200" dirty="0"/>
            <a:t>Evidence </a:t>
          </a:r>
          <a:r>
            <a:rPr lang="en-US" sz="2000" b="1" i="1" kern="1200" dirty="0"/>
            <a:t>during </a:t>
          </a:r>
        </a:p>
        <a:p>
          <a:pPr marL="0" lvl="0" indent="0" algn="ctr" defTabSz="889000">
            <a:lnSpc>
              <a:spcPct val="100000"/>
            </a:lnSpc>
            <a:spcBef>
              <a:spcPct val="0"/>
            </a:spcBef>
            <a:spcAft>
              <a:spcPct val="35000"/>
            </a:spcAft>
            <a:buNone/>
          </a:pPr>
          <a:r>
            <a:rPr lang="en-US" sz="2000" b="1" kern="1200" dirty="0"/>
            <a:t>facilitation</a:t>
          </a:r>
        </a:p>
        <a:p>
          <a:pPr marL="0" lvl="0" indent="0" algn="ctr" defTabSz="889000">
            <a:lnSpc>
              <a:spcPct val="100000"/>
            </a:lnSpc>
            <a:spcBef>
              <a:spcPct val="0"/>
            </a:spcBef>
            <a:spcAft>
              <a:spcPct val="35000"/>
            </a:spcAft>
            <a:buNone/>
          </a:pPr>
          <a:r>
            <a:rPr lang="en-US" sz="2000" b="1" kern="1200" dirty="0"/>
            <a:t>Self Assessment</a:t>
          </a:r>
        </a:p>
        <a:p>
          <a:pPr marL="0" lvl="0" indent="0" algn="ctr" defTabSz="889000">
            <a:lnSpc>
              <a:spcPct val="100000"/>
            </a:lnSpc>
            <a:spcBef>
              <a:spcPct val="0"/>
            </a:spcBef>
            <a:spcAft>
              <a:spcPct val="35000"/>
            </a:spcAft>
            <a:buNone/>
          </a:pPr>
          <a:endParaRPr lang="en-US" sz="2000" b="1" kern="1200" dirty="0"/>
        </a:p>
      </dsp:txBody>
      <dsp:txXfrm>
        <a:off x="920247" y="2835970"/>
        <a:ext cx="2916723" cy="1670383"/>
      </dsp:txXfrm>
    </dsp:sp>
    <dsp:sp modelId="{24349B9E-7679-48F3-8C1B-516E244933D3}">
      <dsp:nvSpPr>
        <dsp:cNvPr id="0" name=""/>
        <dsp:cNvSpPr/>
      </dsp:nvSpPr>
      <dsp:spPr>
        <a:xfrm>
          <a:off x="4042428" y="1313582"/>
          <a:ext cx="3340766" cy="812524"/>
        </a:xfrm>
        <a:prstGeom prst="rect">
          <a:avLst/>
        </a:prstGeom>
        <a:solidFill>
          <a:schemeClr val="accent5"/>
        </a:solidFill>
        <a:ln w="38100" cap="flat" cmpd="sng" algn="ctr">
          <a:solidFill>
            <a:schemeClr val="lt1"/>
          </a:solidFill>
          <a:prstDash val="solid"/>
        </a:ln>
        <a:effectLst>
          <a:outerShdw blurRad="38100" dist="25400" dir="5400000" algn="t" rotWithShape="0">
            <a:srgbClr val="000000">
              <a:alpha val="50000"/>
            </a:srgbClr>
          </a:outerShdw>
        </a:effectLst>
        <a:scene3d>
          <a:camera prst="orthographicFront">
            <a:rot lat="0" lon="0" rev="0"/>
          </a:camera>
          <a:lightRig rig="contrasting" dir="t">
            <a:rot lat="0" lon="0" rev="1200000"/>
          </a:lightRig>
        </a:scene3d>
      </dsp:spPr>
      <dsp:style>
        <a:lnRef idx="3">
          <a:schemeClr val="lt1"/>
        </a:lnRef>
        <a:fillRef idx="1">
          <a:schemeClr val="accent5"/>
        </a:fillRef>
        <a:effectRef idx="1">
          <a:schemeClr val="accent5"/>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b="1" kern="1200" dirty="0"/>
            <a:t>Summative</a:t>
          </a:r>
        </a:p>
      </dsp:txBody>
      <dsp:txXfrm>
        <a:off x="4042428" y="1313582"/>
        <a:ext cx="3340766" cy="812524"/>
      </dsp:txXfrm>
    </dsp:sp>
    <dsp:sp modelId="{64E85D38-C8F4-45A8-A4FB-7B00B79166F0}">
      <dsp:nvSpPr>
        <dsp:cNvPr id="0" name=""/>
        <dsp:cNvSpPr/>
      </dsp:nvSpPr>
      <dsp:spPr>
        <a:xfrm>
          <a:off x="4877619" y="2827668"/>
          <a:ext cx="3340766" cy="1670383"/>
        </a:xfrm>
        <a:prstGeom prst="rect">
          <a:avLst/>
        </a:prstGeom>
        <a:solidFill>
          <a:schemeClr val="accent6"/>
        </a:solidFill>
        <a:ln w="38100" cap="flat" cmpd="sng" algn="ctr">
          <a:solidFill>
            <a:schemeClr val="lt1"/>
          </a:solidFill>
          <a:prstDash val="solid"/>
        </a:ln>
        <a:effectLst>
          <a:outerShdw blurRad="38100" dist="25400" dir="5400000" algn="t" rotWithShape="0">
            <a:srgbClr val="000000">
              <a:alpha val="50000"/>
            </a:srgbClr>
          </a:outerShdw>
        </a:effectLst>
        <a:scene3d>
          <a:camera prst="orthographicFront">
            <a:rot lat="0" lon="0" rev="0"/>
          </a:camera>
          <a:lightRig rig="contrasting" dir="t">
            <a:rot lat="0" lon="0" rev="1200000"/>
          </a:lightRig>
        </a:scene3d>
      </dsp:spPr>
      <dsp:style>
        <a:lnRef idx="3">
          <a:schemeClr val="lt1"/>
        </a:lnRef>
        <a:fillRef idx="1">
          <a:schemeClr val="accent6"/>
        </a:fillRef>
        <a:effectRef idx="1">
          <a:schemeClr val="accent6"/>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100000"/>
            </a:lnSpc>
            <a:spcBef>
              <a:spcPct val="0"/>
            </a:spcBef>
            <a:spcAft>
              <a:spcPct val="35000"/>
            </a:spcAft>
            <a:buNone/>
          </a:pPr>
          <a:r>
            <a:rPr lang="en-US" sz="2000" b="1" kern="1200" dirty="0"/>
            <a:t>Knowledge Assessment</a:t>
          </a:r>
        </a:p>
        <a:p>
          <a:pPr marL="0" lvl="0" indent="0" algn="ctr" defTabSz="889000">
            <a:lnSpc>
              <a:spcPct val="100000"/>
            </a:lnSpc>
            <a:spcBef>
              <a:spcPct val="0"/>
            </a:spcBef>
            <a:spcAft>
              <a:spcPct val="35000"/>
            </a:spcAft>
            <a:buNone/>
          </a:pPr>
          <a:r>
            <a:rPr lang="en-US" sz="2000" b="1" kern="1200" dirty="0"/>
            <a:t> Summative Workplace</a:t>
          </a:r>
        </a:p>
        <a:p>
          <a:pPr marL="0" lvl="0" indent="0" algn="ctr" defTabSz="889000">
            <a:lnSpc>
              <a:spcPct val="100000"/>
            </a:lnSpc>
            <a:spcBef>
              <a:spcPct val="0"/>
            </a:spcBef>
            <a:spcAft>
              <a:spcPct val="35000"/>
            </a:spcAft>
            <a:buNone/>
          </a:pPr>
          <a:r>
            <a:rPr lang="en-US" sz="2000" b="1" kern="1200" dirty="0"/>
            <a:t> Assignments</a:t>
          </a:r>
        </a:p>
      </dsp:txBody>
      <dsp:txXfrm>
        <a:off x="4877619" y="2827668"/>
        <a:ext cx="3340766" cy="1670383"/>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5D87D4-1810-41B8-AC95-193A94981BE6}">
      <dsp:nvSpPr>
        <dsp:cNvPr id="0" name=""/>
        <dsp:cNvSpPr/>
      </dsp:nvSpPr>
      <dsp:spPr>
        <a:xfrm>
          <a:off x="0" y="0"/>
          <a:ext cx="6042991" cy="928547"/>
        </a:xfrm>
        <a:prstGeom prst="roundRect">
          <a:avLst>
            <a:gd name="adj" fmla="val 10000"/>
          </a:avLst>
        </a:prstGeom>
        <a:blipFill>
          <a:blip xmlns:r="http://schemas.openxmlformats.org/officeDocument/2006/relationships" r:embed="rId1">
            <a:duotone>
              <a:schemeClr val="accent4">
                <a:hueOff val="0"/>
                <a:satOff val="0"/>
                <a:lumOff val="0"/>
                <a:alphaOff val="0"/>
                <a:shade val="22000"/>
                <a:satMod val="160000"/>
              </a:schemeClr>
              <a:schemeClr val="accent4">
                <a:hueOff val="0"/>
                <a:satOff val="0"/>
                <a:lumOff val="0"/>
                <a:alphaOff val="0"/>
                <a:shade val="45000"/>
                <a:satMod val="100000"/>
              </a:schemeClr>
            </a:duotone>
          </a:blip>
          <a:tile tx="0" ty="0" sx="65000" sy="65000" flip="none" algn="ctr"/>
        </a:blipFill>
        <a:ln>
          <a:noFill/>
        </a:ln>
        <a:effectLst>
          <a:outerShdw blurRad="38100" dist="25400" dir="5400000" algn="t" rotWithShape="0">
            <a:srgbClr val="000000">
              <a:alpha val="5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Establish organisational learning needs and potential solutions</a:t>
          </a:r>
        </a:p>
      </dsp:txBody>
      <dsp:txXfrm>
        <a:off x="27196" y="27196"/>
        <a:ext cx="4962554" cy="874155"/>
      </dsp:txXfrm>
    </dsp:sp>
    <dsp:sp modelId="{D57CFC85-0F3D-4C96-99E9-A7A10C15ACEB}">
      <dsp:nvSpPr>
        <dsp:cNvPr id="0" name=""/>
        <dsp:cNvSpPr/>
      </dsp:nvSpPr>
      <dsp:spPr>
        <a:xfrm>
          <a:off x="506100" y="1097374"/>
          <a:ext cx="6042991" cy="928547"/>
        </a:xfrm>
        <a:prstGeom prst="roundRect">
          <a:avLst>
            <a:gd name="adj" fmla="val 10000"/>
          </a:avLst>
        </a:prstGeom>
        <a:blipFill>
          <a:blip xmlns:r="http://schemas.openxmlformats.org/officeDocument/2006/relationships" r:embed="rId1">
            <a:duotone>
              <a:schemeClr val="accent4">
                <a:hueOff val="0"/>
                <a:satOff val="0"/>
                <a:lumOff val="0"/>
                <a:alphaOff val="0"/>
                <a:shade val="22000"/>
                <a:satMod val="160000"/>
              </a:schemeClr>
              <a:schemeClr val="accent4">
                <a:hueOff val="0"/>
                <a:satOff val="0"/>
                <a:lumOff val="0"/>
                <a:alphaOff val="0"/>
                <a:shade val="45000"/>
                <a:satMod val="100000"/>
              </a:schemeClr>
            </a:duotone>
          </a:blip>
          <a:tile tx="0" ty="0" sx="65000" sy="65000" flip="none" algn="ctr"/>
        </a:blipFill>
        <a:ln>
          <a:noFill/>
        </a:ln>
        <a:effectLst>
          <a:outerShdw blurRad="38100" dist="25400" dir="5400000" algn="t" rotWithShape="0">
            <a:srgbClr val="000000">
              <a:alpha val="5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Plan and organise the evaluation</a:t>
          </a:r>
        </a:p>
      </dsp:txBody>
      <dsp:txXfrm>
        <a:off x="533296" y="1124570"/>
        <a:ext cx="4878942" cy="874155"/>
      </dsp:txXfrm>
    </dsp:sp>
    <dsp:sp modelId="{6B3DF440-58C9-4415-BC4F-A8EBBEE80970}">
      <dsp:nvSpPr>
        <dsp:cNvPr id="0" name=""/>
        <dsp:cNvSpPr/>
      </dsp:nvSpPr>
      <dsp:spPr>
        <a:xfrm>
          <a:off x="1004647" y="2194748"/>
          <a:ext cx="6042991" cy="928547"/>
        </a:xfrm>
        <a:prstGeom prst="roundRect">
          <a:avLst>
            <a:gd name="adj" fmla="val 10000"/>
          </a:avLst>
        </a:prstGeom>
        <a:solidFill>
          <a:schemeClr val="tx1"/>
        </a:solidFill>
        <a:ln>
          <a:noFill/>
        </a:ln>
        <a:effectLst>
          <a:outerShdw blurRad="38100" dist="25400" dir="5400000" algn="t" rotWithShape="0">
            <a:srgbClr val="000000">
              <a:alpha val="5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Evaluate providers, products and services</a:t>
          </a:r>
        </a:p>
      </dsp:txBody>
      <dsp:txXfrm>
        <a:off x="1031843" y="2221944"/>
        <a:ext cx="4886496" cy="874155"/>
      </dsp:txXfrm>
    </dsp:sp>
    <dsp:sp modelId="{A9BF6C14-15C6-4965-B0A2-E53F1A951DB1}">
      <dsp:nvSpPr>
        <dsp:cNvPr id="0" name=""/>
        <dsp:cNvSpPr/>
      </dsp:nvSpPr>
      <dsp:spPr>
        <a:xfrm>
          <a:off x="1510747" y="3292123"/>
          <a:ext cx="6042991" cy="928547"/>
        </a:xfrm>
        <a:prstGeom prst="roundRect">
          <a:avLst>
            <a:gd name="adj" fmla="val 10000"/>
          </a:avLst>
        </a:prstGeom>
        <a:blipFill>
          <a:blip xmlns:r="http://schemas.openxmlformats.org/officeDocument/2006/relationships" r:embed="rId1">
            <a:duotone>
              <a:schemeClr val="accent4">
                <a:hueOff val="0"/>
                <a:satOff val="0"/>
                <a:lumOff val="0"/>
                <a:alphaOff val="0"/>
                <a:shade val="22000"/>
                <a:satMod val="160000"/>
              </a:schemeClr>
              <a:schemeClr val="accent4">
                <a:hueOff val="0"/>
                <a:satOff val="0"/>
                <a:lumOff val="0"/>
                <a:alphaOff val="0"/>
                <a:shade val="45000"/>
                <a:satMod val="100000"/>
              </a:schemeClr>
            </a:duotone>
          </a:blip>
          <a:tile tx="0" ty="0" sx="65000" sy="65000" flip="none" algn="ctr"/>
        </a:blipFill>
        <a:ln>
          <a:noFill/>
        </a:ln>
        <a:effectLst>
          <a:outerShdw blurRad="38100" dist="25400" dir="5400000" algn="t" rotWithShape="0">
            <a:srgbClr val="000000">
              <a:alpha val="5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Promote providers, products and services to the organisation</a:t>
          </a:r>
        </a:p>
      </dsp:txBody>
      <dsp:txXfrm>
        <a:off x="1537943" y="3319319"/>
        <a:ext cx="4878942" cy="874155"/>
      </dsp:txXfrm>
    </dsp:sp>
    <dsp:sp modelId="{B088603B-0999-4EE1-980C-8E595FB651AA}">
      <dsp:nvSpPr>
        <dsp:cNvPr id="0" name=""/>
        <dsp:cNvSpPr/>
      </dsp:nvSpPr>
      <dsp:spPr>
        <a:xfrm>
          <a:off x="5439435" y="711183"/>
          <a:ext cx="603555" cy="603555"/>
        </a:xfrm>
        <a:prstGeom prst="downArrow">
          <a:avLst>
            <a:gd name="adj1" fmla="val 55000"/>
            <a:gd name="adj2" fmla="val 45000"/>
          </a:avLst>
        </a:prstGeom>
        <a:solidFill>
          <a:schemeClr val="accent4">
            <a:alpha val="90000"/>
            <a:tint val="40000"/>
            <a:hueOff val="0"/>
            <a:satOff val="0"/>
            <a:lumOff val="0"/>
            <a:alphaOff val="0"/>
          </a:schemeClr>
        </a:solidFill>
        <a:ln w="9525" cap="flat" cmpd="sng" algn="ctr">
          <a:solidFill>
            <a:schemeClr val="accent4">
              <a:alpha val="90000"/>
              <a:tint val="40000"/>
              <a:hueOff val="0"/>
              <a:satOff val="0"/>
              <a:lumOff val="0"/>
              <a:alphaOff val="0"/>
            </a:schemeClr>
          </a:solidFill>
          <a:prstDash val="solid"/>
        </a:ln>
        <a:effectLst>
          <a:outerShdw blurRad="38100" dist="25400" dir="5400000" algn="t" rotWithShape="0">
            <a:srgbClr val="000000">
              <a:alpha val="50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endParaRPr lang="en-US" sz="2700" kern="1200" dirty="0"/>
        </a:p>
      </dsp:txBody>
      <dsp:txXfrm>
        <a:off x="5575235" y="711183"/>
        <a:ext cx="331955" cy="454175"/>
      </dsp:txXfrm>
    </dsp:sp>
    <dsp:sp modelId="{EEC32816-2FB9-4ACF-91D0-289F4D061144}">
      <dsp:nvSpPr>
        <dsp:cNvPr id="0" name=""/>
        <dsp:cNvSpPr/>
      </dsp:nvSpPr>
      <dsp:spPr>
        <a:xfrm>
          <a:off x="5945535" y="1808557"/>
          <a:ext cx="603555" cy="603555"/>
        </a:xfrm>
        <a:prstGeom prst="downArrow">
          <a:avLst>
            <a:gd name="adj1" fmla="val 55000"/>
            <a:gd name="adj2" fmla="val 45000"/>
          </a:avLst>
        </a:prstGeom>
        <a:solidFill>
          <a:schemeClr val="accent4">
            <a:alpha val="90000"/>
            <a:tint val="40000"/>
            <a:hueOff val="0"/>
            <a:satOff val="0"/>
            <a:lumOff val="0"/>
            <a:alphaOff val="0"/>
          </a:schemeClr>
        </a:solidFill>
        <a:ln w="9525" cap="flat" cmpd="sng" algn="ctr">
          <a:solidFill>
            <a:schemeClr val="accent4">
              <a:alpha val="90000"/>
              <a:tint val="40000"/>
              <a:hueOff val="0"/>
              <a:satOff val="0"/>
              <a:lumOff val="0"/>
              <a:alphaOff val="0"/>
            </a:schemeClr>
          </a:solidFill>
          <a:prstDash val="solid"/>
        </a:ln>
        <a:effectLst>
          <a:outerShdw blurRad="38100" dist="25400" dir="5400000" algn="t" rotWithShape="0">
            <a:srgbClr val="000000">
              <a:alpha val="50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endParaRPr lang="en-US" sz="2700" kern="1200" dirty="0"/>
        </a:p>
      </dsp:txBody>
      <dsp:txXfrm>
        <a:off x="6081335" y="1808557"/>
        <a:ext cx="331955" cy="454175"/>
      </dsp:txXfrm>
    </dsp:sp>
    <dsp:sp modelId="{241CA7D8-26AC-4A14-9784-18C5492CE82E}">
      <dsp:nvSpPr>
        <dsp:cNvPr id="0" name=""/>
        <dsp:cNvSpPr/>
      </dsp:nvSpPr>
      <dsp:spPr>
        <a:xfrm>
          <a:off x="6444082" y="2905931"/>
          <a:ext cx="603555" cy="603555"/>
        </a:xfrm>
        <a:prstGeom prst="downArrow">
          <a:avLst>
            <a:gd name="adj1" fmla="val 55000"/>
            <a:gd name="adj2" fmla="val 45000"/>
          </a:avLst>
        </a:prstGeom>
        <a:solidFill>
          <a:schemeClr val="accent4">
            <a:alpha val="90000"/>
            <a:tint val="40000"/>
            <a:hueOff val="0"/>
            <a:satOff val="0"/>
            <a:lumOff val="0"/>
            <a:alphaOff val="0"/>
          </a:schemeClr>
        </a:solidFill>
        <a:ln w="9525" cap="flat" cmpd="sng" algn="ctr">
          <a:solidFill>
            <a:schemeClr val="accent4">
              <a:alpha val="90000"/>
              <a:tint val="40000"/>
              <a:hueOff val="0"/>
              <a:satOff val="0"/>
              <a:lumOff val="0"/>
              <a:alphaOff val="0"/>
            </a:schemeClr>
          </a:solidFill>
          <a:prstDash val="solid"/>
        </a:ln>
        <a:effectLst>
          <a:outerShdw blurRad="38100" dist="25400" dir="5400000" algn="t" rotWithShape="0">
            <a:srgbClr val="000000">
              <a:alpha val="50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endParaRPr lang="en-US" sz="2700" kern="1200" dirty="0"/>
        </a:p>
      </dsp:txBody>
      <dsp:txXfrm>
        <a:off x="6579882" y="2905931"/>
        <a:ext cx="331955" cy="454175"/>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CF7561-41E8-4D0F-9E2B-867F1CBF806D}">
      <dsp:nvSpPr>
        <dsp:cNvPr id="0" name=""/>
        <dsp:cNvSpPr/>
      </dsp:nvSpPr>
      <dsp:spPr>
        <a:xfrm>
          <a:off x="616386" y="0"/>
          <a:ext cx="6985713" cy="4679950"/>
        </a:xfrm>
        <a:prstGeom prst="rightArrow">
          <a:avLst/>
        </a:prstGeom>
        <a:solidFill>
          <a:schemeClr val="accent4">
            <a:tint val="40000"/>
            <a:hueOff val="0"/>
            <a:satOff val="0"/>
            <a:lumOff val="0"/>
            <a:alphaOff val="0"/>
          </a:schemeClr>
        </a:solidFill>
        <a:ln>
          <a:noFill/>
        </a:ln>
        <a:effectLst>
          <a:outerShdw blurRad="38100" dist="25400" dir="5400000" algn="t" rotWithShape="0">
            <a:srgbClr val="000000">
              <a:alpha val="50000"/>
            </a:srgbClr>
          </a:outerShdw>
        </a:effectLst>
      </dsp:spPr>
      <dsp:style>
        <a:lnRef idx="0">
          <a:scrgbClr r="0" g="0" b="0"/>
        </a:lnRef>
        <a:fillRef idx="1">
          <a:scrgbClr r="0" g="0" b="0"/>
        </a:fillRef>
        <a:effectRef idx="2">
          <a:scrgbClr r="0" g="0" b="0"/>
        </a:effectRef>
        <a:fontRef idx="minor"/>
      </dsp:style>
    </dsp:sp>
    <dsp:sp modelId="{A3AEAEA5-3914-4281-9564-A97D3132C29A}">
      <dsp:nvSpPr>
        <dsp:cNvPr id="0" name=""/>
        <dsp:cNvSpPr/>
      </dsp:nvSpPr>
      <dsp:spPr>
        <a:xfrm>
          <a:off x="2407" y="1403985"/>
          <a:ext cx="1449471" cy="1871980"/>
        </a:xfrm>
        <a:prstGeom prst="roundRect">
          <a:avLst/>
        </a:prstGeom>
        <a:blipFill>
          <a:blip xmlns:r="http://schemas.openxmlformats.org/officeDocument/2006/relationships" r:embed="rId1">
            <a:duotone>
              <a:schemeClr val="accent4">
                <a:hueOff val="0"/>
                <a:satOff val="0"/>
                <a:lumOff val="0"/>
                <a:alphaOff val="0"/>
                <a:shade val="22000"/>
                <a:satMod val="160000"/>
              </a:schemeClr>
              <a:schemeClr val="accent4">
                <a:hueOff val="0"/>
                <a:satOff val="0"/>
                <a:lumOff val="0"/>
                <a:alphaOff val="0"/>
                <a:shade val="45000"/>
                <a:satMod val="100000"/>
              </a:schemeClr>
            </a:duotone>
          </a:blip>
          <a:tile tx="0" ty="0" sx="65000" sy="65000" flip="none" algn="ctr"/>
        </a:blipFill>
        <a:ln>
          <a:noFill/>
        </a:ln>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accent4">
              <a:hueOff val="0"/>
              <a:satOff val="0"/>
              <a:lumOff val="0"/>
              <a:alphaOff val="0"/>
              <a:tint val="10000"/>
              <a:satMod val="13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0" kern="1200" dirty="0">
              <a:effectLst/>
            </a:rPr>
            <a:t>Evaluation complies with evaluation principles, ethics and other</a:t>
          </a:r>
        </a:p>
      </dsp:txBody>
      <dsp:txXfrm>
        <a:off x="73164" y="1474742"/>
        <a:ext cx="1307957" cy="1730466"/>
      </dsp:txXfrm>
    </dsp:sp>
    <dsp:sp modelId="{3870C691-A591-4590-9C99-1332F363E69E}">
      <dsp:nvSpPr>
        <dsp:cNvPr id="0" name=""/>
        <dsp:cNvSpPr/>
      </dsp:nvSpPr>
      <dsp:spPr>
        <a:xfrm>
          <a:off x="1693457" y="1403985"/>
          <a:ext cx="1449471" cy="1871980"/>
        </a:xfrm>
        <a:prstGeom prst="roundRect">
          <a:avLst/>
        </a:prstGeom>
        <a:blipFill>
          <a:blip xmlns:r="http://schemas.openxmlformats.org/officeDocument/2006/relationships" r:embed="rId1">
            <a:duotone>
              <a:schemeClr val="accent4">
                <a:hueOff val="18117"/>
                <a:satOff val="0"/>
                <a:lumOff val="-1030"/>
                <a:alphaOff val="0"/>
                <a:shade val="22000"/>
                <a:satMod val="160000"/>
              </a:schemeClr>
              <a:schemeClr val="accent4">
                <a:hueOff val="18117"/>
                <a:satOff val="0"/>
                <a:lumOff val="-1030"/>
                <a:alphaOff val="0"/>
                <a:shade val="45000"/>
                <a:satMod val="100000"/>
              </a:schemeClr>
            </a:duotone>
          </a:blip>
          <a:tile tx="0" ty="0" sx="65000" sy="65000" flip="none" algn="ctr"/>
        </a:blipFill>
        <a:ln>
          <a:noFill/>
        </a:ln>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accent4">
              <a:hueOff val="18117"/>
              <a:satOff val="0"/>
              <a:lumOff val="-1030"/>
              <a:alphaOff val="0"/>
              <a:tint val="10000"/>
              <a:satMod val="13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effectLst/>
            </a:rPr>
            <a:t>Evaluative decisions are made based on sufficient and verifiable evidence.</a:t>
          </a:r>
        </a:p>
      </dsp:txBody>
      <dsp:txXfrm>
        <a:off x="1764214" y="1474742"/>
        <a:ext cx="1307957" cy="1730466"/>
      </dsp:txXfrm>
    </dsp:sp>
    <dsp:sp modelId="{E656BF17-2434-4201-949B-D9CD5A0FC03C}">
      <dsp:nvSpPr>
        <dsp:cNvPr id="0" name=""/>
        <dsp:cNvSpPr/>
      </dsp:nvSpPr>
      <dsp:spPr>
        <a:xfrm>
          <a:off x="3384507" y="1403985"/>
          <a:ext cx="1449471" cy="1871980"/>
        </a:xfrm>
        <a:prstGeom prst="roundRect">
          <a:avLst/>
        </a:prstGeom>
        <a:blipFill>
          <a:blip xmlns:r="http://schemas.openxmlformats.org/officeDocument/2006/relationships" r:embed="rId1">
            <a:duotone>
              <a:schemeClr val="accent4">
                <a:hueOff val="36234"/>
                <a:satOff val="0"/>
                <a:lumOff val="-2059"/>
                <a:alphaOff val="0"/>
                <a:shade val="22000"/>
                <a:satMod val="160000"/>
              </a:schemeClr>
              <a:schemeClr val="accent4">
                <a:hueOff val="36234"/>
                <a:satOff val="0"/>
                <a:lumOff val="-2059"/>
                <a:alphaOff val="0"/>
                <a:shade val="45000"/>
                <a:satMod val="100000"/>
              </a:schemeClr>
            </a:duotone>
          </a:blip>
          <a:tile tx="0" ty="0" sx="65000" sy="65000" flip="none" algn="ctr"/>
        </a:blipFill>
        <a:ln>
          <a:noFill/>
        </a:ln>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accent4">
              <a:hueOff val="36234"/>
              <a:satOff val="0"/>
              <a:lumOff val="-2059"/>
              <a:alphaOff val="0"/>
              <a:tint val="10000"/>
              <a:satMod val="13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effectLst/>
            </a:rPr>
            <a:t>Shortlists are justified by most </a:t>
          </a:r>
          <a:r>
            <a:rPr lang="en-US" sz="1600" kern="1200" dirty="0" err="1">
              <a:effectLst/>
            </a:rPr>
            <a:t>favourable</a:t>
          </a:r>
          <a:r>
            <a:rPr lang="en-US" sz="1600" kern="1200" dirty="0">
              <a:effectLst/>
            </a:rPr>
            <a:t> match.</a:t>
          </a:r>
        </a:p>
      </dsp:txBody>
      <dsp:txXfrm>
        <a:off x="3455264" y="1474742"/>
        <a:ext cx="1307957" cy="1730466"/>
      </dsp:txXfrm>
    </dsp:sp>
    <dsp:sp modelId="{F1D21269-9500-4BBE-9284-781028F0C33B}">
      <dsp:nvSpPr>
        <dsp:cNvPr id="0" name=""/>
        <dsp:cNvSpPr/>
      </dsp:nvSpPr>
      <dsp:spPr>
        <a:xfrm>
          <a:off x="5075557" y="1403985"/>
          <a:ext cx="1449471" cy="1871980"/>
        </a:xfrm>
        <a:prstGeom prst="roundRect">
          <a:avLst/>
        </a:prstGeom>
        <a:blipFill>
          <a:blip xmlns:r="http://schemas.openxmlformats.org/officeDocument/2006/relationships" r:embed="rId1">
            <a:duotone>
              <a:schemeClr val="accent4">
                <a:hueOff val="54351"/>
                <a:satOff val="0"/>
                <a:lumOff val="-3089"/>
                <a:alphaOff val="0"/>
                <a:shade val="22000"/>
                <a:satMod val="160000"/>
              </a:schemeClr>
              <a:schemeClr val="accent4">
                <a:hueOff val="54351"/>
                <a:satOff val="0"/>
                <a:lumOff val="-3089"/>
                <a:alphaOff val="0"/>
                <a:shade val="45000"/>
                <a:satMod val="100000"/>
              </a:schemeClr>
            </a:duotone>
          </a:blip>
          <a:tile tx="0" ty="0" sx="65000" sy="65000" flip="none" algn="ctr"/>
        </a:blipFill>
        <a:ln>
          <a:noFill/>
        </a:ln>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accent4">
              <a:hueOff val="54351"/>
              <a:satOff val="0"/>
              <a:lumOff val="-3089"/>
              <a:alphaOff val="0"/>
              <a:tint val="10000"/>
              <a:satMod val="13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effectLst/>
            </a:rPr>
            <a:t>Decisions are recorded and reported</a:t>
          </a:r>
        </a:p>
      </dsp:txBody>
      <dsp:txXfrm>
        <a:off x="5146314" y="1474742"/>
        <a:ext cx="1307957" cy="1730466"/>
      </dsp:txXfrm>
    </dsp:sp>
    <dsp:sp modelId="{5CE920A1-0F22-4E7B-BE65-B2D81415BF0B}">
      <dsp:nvSpPr>
        <dsp:cNvPr id="0" name=""/>
        <dsp:cNvSpPr/>
      </dsp:nvSpPr>
      <dsp:spPr>
        <a:xfrm>
          <a:off x="6766607" y="1403985"/>
          <a:ext cx="1449471" cy="1871980"/>
        </a:xfrm>
        <a:prstGeom prst="roundRect">
          <a:avLst/>
        </a:prstGeom>
        <a:blipFill>
          <a:blip xmlns:r="http://schemas.openxmlformats.org/officeDocument/2006/relationships" r:embed="rId1">
            <a:duotone>
              <a:schemeClr val="accent4">
                <a:hueOff val="72468"/>
                <a:satOff val="0"/>
                <a:lumOff val="-4118"/>
                <a:alphaOff val="0"/>
                <a:shade val="22000"/>
                <a:satMod val="160000"/>
              </a:schemeClr>
              <a:schemeClr val="accent4">
                <a:hueOff val="72468"/>
                <a:satOff val="0"/>
                <a:lumOff val="-4118"/>
                <a:alphaOff val="0"/>
                <a:shade val="45000"/>
                <a:satMod val="100000"/>
              </a:schemeClr>
            </a:duotone>
          </a:blip>
          <a:tile tx="0" ty="0" sx="65000" sy="65000" flip="none" algn="ctr"/>
        </a:blipFill>
        <a:ln>
          <a:noFill/>
        </a:ln>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accent4">
              <a:hueOff val="72468"/>
              <a:satOff val="0"/>
              <a:lumOff val="-4118"/>
              <a:alphaOff val="0"/>
              <a:tint val="10000"/>
              <a:satMod val="13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effectLst>
                <a:outerShdw blurRad="38100" dist="38100" dir="2700000" algn="tl">
                  <a:srgbClr val="000000">
                    <a:alpha val="43137"/>
                  </a:srgbClr>
                </a:outerShdw>
              </a:effectLst>
            </a:rPr>
            <a:t>Registers of providers, products and evaluation results are maintained.</a:t>
          </a:r>
        </a:p>
      </dsp:txBody>
      <dsp:txXfrm>
        <a:off x="6837364" y="1474742"/>
        <a:ext cx="1307957" cy="1730466"/>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D4AEB9-B3BC-4B51-AE68-0F932D6D1E8E}">
      <dsp:nvSpPr>
        <dsp:cNvPr id="0" name=""/>
        <dsp:cNvSpPr/>
      </dsp:nvSpPr>
      <dsp:spPr>
        <a:xfrm>
          <a:off x="3056089" y="2573008"/>
          <a:ext cx="2106308" cy="2106308"/>
        </a:xfrm>
        <a:prstGeom prst="ellipse">
          <a:avLst/>
        </a:prstGeom>
        <a:solidFill>
          <a:schemeClr val="tx2"/>
        </a:solidFill>
        <a:ln>
          <a:noFill/>
        </a:ln>
        <a:effectLst>
          <a:outerShdw blurRad="38100" dist="25400" dir="5400000" algn="t" rotWithShape="0">
            <a:srgbClr val="000000">
              <a:alpha val="5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145" tIns="17145" rIns="17145" bIns="17145" numCol="1" spcCol="1270" anchor="ctr" anchorCtr="0">
          <a:noAutofit/>
        </a:bodyPr>
        <a:lstStyle/>
        <a:p>
          <a:pPr marL="0" lvl="0" indent="0" algn="ctr" defTabSz="1200150">
            <a:lnSpc>
              <a:spcPct val="90000"/>
            </a:lnSpc>
            <a:spcBef>
              <a:spcPct val="0"/>
            </a:spcBef>
            <a:spcAft>
              <a:spcPct val="35000"/>
            </a:spcAft>
            <a:buNone/>
          </a:pPr>
          <a:r>
            <a:rPr lang="en-US" sz="2700" kern="1200" dirty="0"/>
            <a:t>Evaluation Principles</a:t>
          </a:r>
        </a:p>
      </dsp:txBody>
      <dsp:txXfrm>
        <a:off x="3364551" y="2881470"/>
        <a:ext cx="1489384" cy="1489384"/>
      </dsp:txXfrm>
    </dsp:sp>
    <dsp:sp modelId="{51496526-B0B7-44D6-8860-232363B20892}">
      <dsp:nvSpPr>
        <dsp:cNvPr id="0" name=""/>
        <dsp:cNvSpPr/>
      </dsp:nvSpPr>
      <dsp:spPr>
        <a:xfrm rot="10800000">
          <a:off x="917254" y="3326013"/>
          <a:ext cx="2021199" cy="600297"/>
        </a:xfrm>
        <a:prstGeom prst="leftArrow">
          <a:avLst>
            <a:gd name="adj1" fmla="val 60000"/>
            <a:gd name="adj2" fmla="val 50000"/>
          </a:avLst>
        </a:prstGeom>
        <a:blipFill>
          <a:blip xmlns:r="http://schemas.openxmlformats.org/officeDocument/2006/relationships" r:embed="rId1">
            <a:duotone>
              <a:schemeClr val="accent4">
                <a:tint val="60000"/>
                <a:hueOff val="0"/>
                <a:satOff val="0"/>
                <a:lumOff val="0"/>
                <a:alphaOff val="0"/>
                <a:shade val="22000"/>
                <a:satMod val="160000"/>
              </a:schemeClr>
              <a:schemeClr val="accent4">
                <a:tint val="60000"/>
                <a:hueOff val="0"/>
                <a:satOff val="0"/>
                <a:lumOff val="0"/>
                <a:alphaOff val="0"/>
                <a:shade val="45000"/>
                <a:satMod val="100000"/>
              </a:schemeClr>
            </a:duotone>
          </a:blip>
          <a:tile tx="0" ty="0" sx="65000" sy="65000" flip="none" algn="ctr"/>
        </a:blipFill>
        <a:ln>
          <a:noFill/>
        </a:ln>
        <a:effectLst>
          <a:outerShdw blurRad="38100" dist="25400" dir="5400000" algn="t" rotWithShape="0">
            <a:srgbClr val="000000">
              <a:alpha val="50000"/>
            </a:srgbClr>
          </a:outerShdw>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4638B53F-2AB6-45D3-A00D-FF83CCA64E42}">
      <dsp:nvSpPr>
        <dsp:cNvPr id="0" name=""/>
        <dsp:cNvSpPr/>
      </dsp:nvSpPr>
      <dsp:spPr>
        <a:xfrm>
          <a:off x="180046" y="3036395"/>
          <a:ext cx="1474415" cy="1179532"/>
        </a:xfrm>
        <a:prstGeom prst="roundRect">
          <a:avLst>
            <a:gd name="adj" fmla="val 10000"/>
          </a:avLst>
        </a:prstGeom>
        <a:blipFill>
          <a:blip xmlns:r="http://schemas.openxmlformats.org/officeDocument/2006/relationships" r:embed="rId1">
            <a:duotone>
              <a:schemeClr val="accent4">
                <a:hueOff val="0"/>
                <a:satOff val="0"/>
                <a:lumOff val="0"/>
                <a:alphaOff val="0"/>
                <a:shade val="22000"/>
                <a:satMod val="160000"/>
              </a:schemeClr>
              <a:schemeClr val="accent4">
                <a:hueOff val="0"/>
                <a:satOff val="0"/>
                <a:lumOff val="0"/>
                <a:alphaOff val="0"/>
                <a:shade val="45000"/>
                <a:satMod val="100000"/>
              </a:schemeClr>
            </a:duotone>
          </a:blip>
          <a:tile tx="0" ty="0" sx="65000" sy="65000" flip="none" algn="ctr"/>
        </a:blipFill>
        <a:ln>
          <a:noFill/>
        </a:ln>
        <a:effectLst>
          <a:outerShdw blurRad="38100" dist="25400" dir="5400000" algn="t" rotWithShape="0">
            <a:srgbClr val="000000">
              <a:alpha val="5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800100">
            <a:lnSpc>
              <a:spcPct val="90000"/>
            </a:lnSpc>
            <a:spcBef>
              <a:spcPct val="0"/>
            </a:spcBef>
            <a:spcAft>
              <a:spcPct val="35000"/>
            </a:spcAft>
            <a:buNone/>
          </a:pPr>
          <a:r>
            <a:rPr lang="en-US" sz="1800" kern="1200" dirty="0"/>
            <a:t>Fairness</a:t>
          </a:r>
        </a:p>
      </dsp:txBody>
      <dsp:txXfrm>
        <a:off x="214593" y="3070942"/>
        <a:ext cx="1405321" cy="1110438"/>
      </dsp:txXfrm>
    </dsp:sp>
    <dsp:sp modelId="{319902AF-D4B7-4F5C-9579-C0DD2F6505FC}">
      <dsp:nvSpPr>
        <dsp:cNvPr id="0" name=""/>
        <dsp:cNvSpPr/>
      </dsp:nvSpPr>
      <dsp:spPr>
        <a:xfrm rot="12960000">
          <a:off x="1333862" y="2043824"/>
          <a:ext cx="2021199" cy="600297"/>
        </a:xfrm>
        <a:prstGeom prst="leftArrow">
          <a:avLst>
            <a:gd name="adj1" fmla="val 60000"/>
            <a:gd name="adj2" fmla="val 50000"/>
          </a:avLst>
        </a:prstGeom>
        <a:blipFill>
          <a:blip xmlns:r="http://schemas.openxmlformats.org/officeDocument/2006/relationships" r:embed="rId1">
            <a:duotone>
              <a:schemeClr val="accent4">
                <a:tint val="60000"/>
                <a:hueOff val="0"/>
                <a:satOff val="0"/>
                <a:lumOff val="0"/>
                <a:alphaOff val="0"/>
                <a:shade val="22000"/>
                <a:satMod val="160000"/>
              </a:schemeClr>
              <a:schemeClr val="accent4">
                <a:tint val="60000"/>
                <a:hueOff val="0"/>
                <a:satOff val="0"/>
                <a:lumOff val="0"/>
                <a:alphaOff val="0"/>
                <a:shade val="45000"/>
                <a:satMod val="100000"/>
              </a:schemeClr>
            </a:duotone>
          </a:blip>
          <a:tile tx="0" ty="0" sx="65000" sy="65000" flip="none" algn="ctr"/>
        </a:blipFill>
        <a:ln>
          <a:noFill/>
        </a:ln>
        <a:effectLst>
          <a:outerShdw blurRad="38100" dist="25400" dir="5400000" algn="t" rotWithShape="0">
            <a:srgbClr val="000000">
              <a:alpha val="50000"/>
            </a:srgbClr>
          </a:outerShdw>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52E84247-4712-486E-BB6D-8421BA7D54D3}">
      <dsp:nvSpPr>
        <dsp:cNvPr id="0" name=""/>
        <dsp:cNvSpPr/>
      </dsp:nvSpPr>
      <dsp:spPr>
        <a:xfrm>
          <a:off x="789661" y="1160191"/>
          <a:ext cx="1474415" cy="1179532"/>
        </a:xfrm>
        <a:prstGeom prst="roundRect">
          <a:avLst>
            <a:gd name="adj" fmla="val 10000"/>
          </a:avLst>
        </a:prstGeom>
        <a:blipFill>
          <a:blip xmlns:r="http://schemas.openxmlformats.org/officeDocument/2006/relationships" r:embed="rId1">
            <a:duotone>
              <a:schemeClr val="accent4">
                <a:hueOff val="0"/>
                <a:satOff val="0"/>
                <a:lumOff val="0"/>
                <a:alphaOff val="0"/>
                <a:shade val="22000"/>
                <a:satMod val="160000"/>
              </a:schemeClr>
              <a:schemeClr val="accent4">
                <a:hueOff val="0"/>
                <a:satOff val="0"/>
                <a:lumOff val="0"/>
                <a:alphaOff val="0"/>
                <a:shade val="45000"/>
                <a:satMod val="100000"/>
              </a:schemeClr>
            </a:duotone>
          </a:blip>
          <a:tile tx="0" ty="0" sx="65000" sy="65000" flip="none" algn="ctr"/>
        </a:blipFill>
        <a:ln>
          <a:noFill/>
        </a:ln>
        <a:effectLst>
          <a:outerShdw blurRad="38100" dist="25400" dir="5400000" algn="t" rotWithShape="0">
            <a:srgbClr val="000000">
              <a:alpha val="5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800100">
            <a:lnSpc>
              <a:spcPct val="90000"/>
            </a:lnSpc>
            <a:spcBef>
              <a:spcPct val="0"/>
            </a:spcBef>
            <a:spcAft>
              <a:spcPct val="35000"/>
            </a:spcAft>
            <a:buNone/>
          </a:pPr>
          <a:r>
            <a:rPr lang="en-US" sz="1800" kern="1200" dirty="0"/>
            <a:t>Objectivity</a:t>
          </a:r>
        </a:p>
      </dsp:txBody>
      <dsp:txXfrm>
        <a:off x="824208" y="1194738"/>
        <a:ext cx="1405321" cy="1110438"/>
      </dsp:txXfrm>
    </dsp:sp>
    <dsp:sp modelId="{DAC4F323-7A6C-473C-B921-2CC8602E17FD}">
      <dsp:nvSpPr>
        <dsp:cNvPr id="0" name=""/>
        <dsp:cNvSpPr/>
      </dsp:nvSpPr>
      <dsp:spPr>
        <a:xfrm rot="15120000">
          <a:off x="2424557" y="1251388"/>
          <a:ext cx="2021199" cy="600297"/>
        </a:xfrm>
        <a:prstGeom prst="leftArrow">
          <a:avLst>
            <a:gd name="adj1" fmla="val 60000"/>
            <a:gd name="adj2" fmla="val 50000"/>
          </a:avLst>
        </a:prstGeom>
        <a:blipFill>
          <a:blip xmlns:r="http://schemas.openxmlformats.org/officeDocument/2006/relationships" r:embed="rId1">
            <a:duotone>
              <a:schemeClr val="accent4">
                <a:tint val="60000"/>
                <a:hueOff val="0"/>
                <a:satOff val="0"/>
                <a:lumOff val="0"/>
                <a:alphaOff val="0"/>
                <a:shade val="22000"/>
                <a:satMod val="160000"/>
              </a:schemeClr>
              <a:schemeClr val="accent4">
                <a:tint val="60000"/>
                <a:hueOff val="0"/>
                <a:satOff val="0"/>
                <a:lumOff val="0"/>
                <a:alphaOff val="0"/>
                <a:shade val="45000"/>
                <a:satMod val="100000"/>
              </a:schemeClr>
            </a:duotone>
          </a:blip>
          <a:tile tx="0" ty="0" sx="65000" sy="65000" flip="none" algn="ctr"/>
        </a:blipFill>
        <a:ln>
          <a:noFill/>
        </a:ln>
        <a:effectLst>
          <a:outerShdw blurRad="38100" dist="25400" dir="5400000" algn="t" rotWithShape="0">
            <a:srgbClr val="000000">
              <a:alpha val="50000"/>
            </a:srgbClr>
          </a:outerShdw>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F68248A9-35B2-426A-9F69-891B23CE8178}">
      <dsp:nvSpPr>
        <dsp:cNvPr id="0" name=""/>
        <dsp:cNvSpPr/>
      </dsp:nvSpPr>
      <dsp:spPr>
        <a:xfrm>
          <a:off x="2385656" y="633"/>
          <a:ext cx="1474415" cy="1179532"/>
        </a:xfrm>
        <a:prstGeom prst="roundRect">
          <a:avLst>
            <a:gd name="adj" fmla="val 10000"/>
          </a:avLst>
        </a:prstGeom>
        <a:blipFill>
          <a:blip xmlns:r="http://schemas.openxmlformats.org/officeDocument/2006/relationships" r:embed="rId1">
            <a:duotone>
              <a:schemeClr val="accent4">
                <a:hueOff val="0"/>
                <a:satOff val="0"/>
                <a:lumOff val="0"/>
                <a:alphaOff val="0"/>
                <a:shade val="22000"/>
                <a:satMod val="160000"/>
              </a:schemeClr>
              <a:schemeClr val="accent4">
                <a:hueOff val="0"/>
                <a:satOff val="0"/>
                <a:lumOff val="0"/>
                <a:alphaOff val="0"/>
                <a:shade val="45000"/>
                <a:satMod val="100000"/>
              </a:schemeClr>
            </a:duotone>
          </a:blip>
          <a:tile tx="0" ty="0" sx="65000" sy="65000" flip="none" algn="ctr"/>
        </a:blipFill>
        <a:ln>
          <a:noFill/>
        </a:ln>
        <a:effectLst>
          <a:outerShdw blurRad="38100" dist="25400" dir="5400000" algn="t" rotWithShape="0">
            <a:srgbClr val="000000">
              <a:alpha val="5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800100">
            <a:lnSpc>
              <a:spcPct val="90000"/>
            </a:lnSpc>
            <a:spcBef>
              <a:spcPct val="0"/>
            </a:spcBef>
            <a:spcAft>
              <a:spcPct val="35000"/>
            </a:spcAft>
            <a:buNone/>
          </a:pPr>
          <a:r>
            <a:rPr lang="en-US" sz="1800" kern="1200" dirty="0"/>
            <a:t>Completeness</a:t>
          </a:r>
        </a:p>
      </dsp:txBody>
      <dsp:txXfrm>
        <a:off x="2420203" y="35180"/>
        <a:ext cx="1405321" cy="1110438"/>
      </dsp:txXfrm>
    </dsp:sp>
    <dsp:sp modelId="{CCBB6604-0447-489F-ACF0-BD53249C3AB5}">
      <dsp:nvSpPr>
        <dsp:cNvPr id="0" name=""/>
        <dsp:cNvSpPr/>
      </dsp:nvSpPr>
      <dsp:spPr>
        <a:xfrm rot="17280000">
          <a:off x="3772730" y="1251388"/>
          <a:ext cx="2021199" cy="600297"/>
        </a:xfrm>
        <a:prstGeom prst="leftArrow">
          <a:avLst>
            <a:gd name="adj1" fmla="val 60000"/>
            <a:gd name="adj2" fmla="val 50000"/>
          </a:avLst>
        </a:prstGeom>
        <a:blipFill>
          <a:blip xmlns:r="http://schemas.openxmlformats.org/officeDocument/2006/relationships" r:embed="rId1">
            <a:duotone>
              <a:schemeClr val="accent4">
                <a:tint val="60000"/>
                <a:hueOff val="0"/>
                <a:satOff val="0"/>
                <a:lumOff val="0"/>
                <a:alphaOff val="0"/>
                <a:shade val="22000"/>
                <a:satMod val="160000"/>
              </a:schemeClr>
              <a:schemeClr val="accent4">
                <a:tint val="60000"/>
                <a:hueOff val="0"/>
                <a:satOff val="0"/>
                <a:lumOff val="0"/>
                <a:alphaOff val="0"/>
                <a:shade val="45000"/>
                <a:satMod val="100000"/>
              </a:schemeClr>
            </a:duotone>
          </a:blip>
          <a:tile tx="0" ty="0" sx="65000" sy="65000" flip="none" algn="ctr"/>
        </a:blipFill>
        <a:ln>
          <a:noFill/>
        </a:ln>
        <a:effectLst>
          <a:outerShdw blurRad="38100" dist="25400" dir="5400000" algn="t" rotWithShape="0">
            <a:srgbClr val="000000">
              <a:alpha val="50000"/>
            </a:srgbClr>
          </a:outerShdw>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AEB9A1E0-B2B1-49BB-AD1E-DA667863ED7E}">
      <dsp:nvSpPr>
        <dsp:cNvPr id="0" name=""/>
        <dsp:cNvSpPr/>
      </dsp:nvSpPr>
      <dsp:spPr>
        <a:xfrm>
          <a:off x="4358414" y="633"/>
          <a:ext cx="1474415" cy="1179532"/>
        </a:xfrm>
        <a:prstGeom prst="roundRect">
          <a:avLst>
            <a:gd name="adj" fmla="val 10000"/>
          </a:avLst>
        </a:prstGeom>
        <a:blipFill>
          <a:blip xmlns:r="http://schemas.openxmlformats.org/officeDocument/2006/relationships" r:embed="rId1">
            <a:duotone>
              <a:schemeClr val="accent4">
                <a:hueOff val="0"/>
                <a:satOff val="0"/>
                <a:lumOff val="0"/>
                <a:alphaOff val="0"/>
                <a:shade val="22000"/>
                <a:satMod val="160000"/>
              </a:schemeClr>
              <a:schemeClr val="accent4">
                <a:hueOff val="0"/>
                <a:satOff val="0"/>
                <a:lumOff val="0"/>
                <a:alphaOff val="0"/>
                <a:shade val="45000"/>
                <a:satMod val="100000"/>
              </a:schemeClr>
            </a:duotone>
          </a:blip>
          <a:tile tx="0" ty="0" sx="65000" sy="65000" flip="none" algn="ctr"/>
        </a:blipFill>
        <a:ln>
          <a:noFill/>
        </a:ln>
        <a:effectLst>
          <a:outerShdw blurRad="38100" dist="25400" dir="5400000" algn="t" rotWithShape="0">
            <a:srgbClr val="000000">
              <a:alpha val="5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800100">
            <a:lnSpc>
              <a:spcPct val="90000"/>
            </a:lnSpc>
            <a:spcBef>
              <a:spcPct val="0"/>
            </a:spcBef>
            <a:spcAft>
              <a:spcPct val="35000"/>
            </a:spcAft>
            <a:buNone/>
          </a:pPr>
          <a:r>
            <a:rPr lang="en-US" sz="1800" kern="1200" dirty="0"/>
            <a:t>Validity</a:t>
          </a:r>
        </a:p>
      </dsp:txBody>
      <dsp:txXfrm>
        <a:off x="4392961" y="35180"/>
        <a:ext cx="1405321" cy="1110438"/>
      </dsp:txXfrm>
    </dsp:sp>
    <dsp:sp modelId="{72CB2F0C-D84E-4E7C-8D17-A9F2F8069B07}">
      <dsp:nvSpPr>
        <dsp:cNvPr id="0" name=""/>
        <dsp:cNvSpPr/>
      </dsp:nvSpPr>
      <dsp:spPr>
        <a:xfrm rot="19440000">
          <a:off x="4863425" y="2043824"/>
          <a:ext cx="2021199" cy="600297"/>
        </a:xfrm>
        <a:prstGeom prst="leftArrow">
          <a:avLst>
            <a:gd name="adj1" fmla="val 60000"/>
            <a:gd name="adj2" fmla="val 50000"/>
          </a:avLst>
        </a:prstGeom>
        <a:blipFill>
          <a:blip xmlns:r="http://schemas.openxmlformats.org/officeDocument/2006/relationships" r:embed="rId1">
            <a:duotone>
              <a:schemeClr val="accent4">
                <a:tint val="60000"/>
                <a:hueOff val="0"/>
                <a:satOff val="0"/>
                <a:lumOff val="0"/>
                <a:alphaOff val="0"/>
                <a:shade val="22000"/>
                <a:satMod val="160000"/>
              </a:schemeClr>
              <a:schemeClr val="accent4">
                <a:tint val="60000"/>
                <a:hueOff val="0"/>
                <a:satOff val="0"/>
                <a:lumOff val="0"/>
                <a:alphaOff val="0"/>
                <a:shade val="45000"/>
                <a:satMod val="100000"/>
              </a:schemeClr>
            </a:duotone>
          </a:blip>
          <a:tile tx="0" ty="0" sx="65000" sy="65000" flip="none" algn="ctr"/>
        </a:blipFill>
        <a:ln>
          <a:noFill/>
        </a:ln>
        <a:effectLst>
          <a:outerShdw blurRad="38100" dist="25400" dir="5400000" algn="t" rotWithShape="0">
            <a:srgbClr val="000000">
              <a:alpha val="50000"/>
            </a:srgbClr>
          </a:outerShdw>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9352D29A-B17B-4BAB-8E60-A325948DBB04}">
      <dsp:nvSpPr>
        <dsp:cNvPr id="0" name=""/>
        <dsp:cNvSpPr/>
      </dsp:nvSpPr>
      <dsp:spPr>
        <a:xfrm>
          <a:off x="5954409" y="1160191"/>
          <a:ext cx="1474415" cy="1179532"/>
        </a:xfrm>
        <a:prstGeom prst="roundRect">
          <a:avLst>
            <a:gd name="adj" fmla="val 10000"/>
          </a:avLst>
        </a:prstGeom>
        <a:blipFill>
          <a:blip xmlns:r="http://schemas.openxmlformats.org/officeDocument/2006/relationships" r:embed="rId1">
            <a:duotone>
              <a:schemeClr val="accent4">
                <a:hueOff val="0"/>
                <a:satOff val="0"/>
                <a:lumOff val="0"/>
                <a:alphaOff val="0"/>
                <a:shade val="22000"/>
                <a:satMod val="160000"/>
              </a:schemeClr>
              <a:schemeClr val="accent4">
                <a:hueOff val="0"/>
                <a:satOff val="0"/>
                <a:lumOff val="0"/>
                <a:alphaOff val="0"/>
                <a:shade val="45000"/>
                <a:satMod val="100000"/>
              </a:schemeClr>
            </a:duotone>
          </a:blip>
          <a:tile tx="0" ty="0" sx="65000" sy="65000" flip="none" algn="ctr"/>
        </a:blipFill>
        <a:ln>
          <a:noFill/>
        </a:ln>
        <a:effectLst>
          <a:outerShdw blurRad="38100" dist="25400" dir="5400000" algn="t" rotWithShape="0">
            <a:srgbClr val="000000">
              <a:alpha val="5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800100">
            <a:lnSpc>
              <a:spcPct val="90000"/>
            </a:lnSpc>
            <a:spcBef>
              <a:spcPct val="0"/>
            </a:spcBef>
            <a:spcAft>
              <a:spcPct val="35000"/>
            </a:spcAft>
            <a:buNone/>
          </a:pPr>
          <a:r>
            <a:rPr lang="en-ZA" sz="1800" kern="1200" dirty="0"/>
            <a:t>Reliability</a:t>
          </a:r>
        </a:p>
      </dsp:txBody>
      <dsp:txXfrm>
        <a:off x="5988956" y="1194738"/>
        <a:ext cx="1405321" cy="1110438"/>
      </dsp:txXfrm>
    </dsp:sp>
    <dsp:sp modelId="{2B5EAAE6-1296-4941-BC84-E1AAD829C104}">
      <dsp:nvSpPr>
        <dsp:cNvPr id="0" name=""/>
        <dsp:cNvSpPr/>
      </dsp:nvSpPr>
      <dsp:spPr>
        <a:xfrm>
          <a:off x="5280033" y="3326013"/>
          <a:ext cx="2021199" cy="600297"/>
        </a:xfrm>
        <a:prstGeom prst="leftArrow">
          <a:avLst>
            <a:gd name="adj1" fmla="val 60000"/>
            <a:gd name="adj2" fmla="val 50000"/>
          </a:avLst>
        </a:prstGeom>
        <a:blipFill>
          <a:blip xmlns:r="http://schemas.openxmlformats.org/officeDocument/2006/relationships" r:embed="rId1">
            <a:duotone>
              <a:schemeClr val="accent4">
                <a:tint val="60000"/>
                <a:hueOff val="0"/>
                <a:satOff val="0"/>
                <a:lumOff val="0"/>
                <a:alphaOff val="0"/>
                <a:shade val="22000"/>
                <a:satMod val="160000"/>
              </a:schemeClr>
              <a:schemeClr val="accent4">
                <a:tint val="60000"/>
                <a:hueOff val="0"/>
                <a:satOff val="0"/>
                <a:lumOff val="0"/>
                <a:alphaOff val="0"/>
                <a:shade val="45000"/>
                <a:satMod val="100000"/>
              </a:schemeClr>
            </a:duotone>
          </a:blip>
          <a:tile tx="0" ty="0" sx="65000" sy="65000" flip="none" algn="ctr"/>
        </a:blipFill>
        <a:ln>
          <a:noFill/>
        </a:ln>
        <a:effectLst>
          <a:outerShdw blurRad="38100" dist="25400" dir="5400000" algn="t" rotWithShape="0">
            <a:srgbClr val="000000">
              <a:alpha val="50000"/>
            </a:srgbClr>
          </a:outerShdw>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35037D23-0986-443E-B8C5-E1CE11729901}">
      <dsp:nvSpPr>
        <dsp:cNvPr id="0" name=""/>
        <dsp:cNvSpPr/>
      </dsp:nvSpPr>
      <dsp:spPr>
        <a:xfrm>
          <a:off x="6564025" y="3036395"/>
          <a:ext cx="1474415" cy="1179532"/>
        </a:xfrm>
        <a:prstGeom prst="roundRect">
          <a:avLst>
            <a:gd name="adj" fmla="val 10000"/>
          </a:avLst>
        </a:prstGeom>
        <a:blipFill>
          <a:blip xmlns:r="http://schemas.openxmlformats.org/officeDocument/2006/relationships" r:embed="rId1">
            <a:duotone>
              <a:schemeClr val="accent4">
                <a:hueOff val="0"/>
                <a:satOff val="0"/>
                <a:lumOff val="0"/>
                <a:alphaOff val="0"/>
                <a:shade val="22000"/>
                <a:satMod val="160000"/>
              </a:schemeClr>
              <a:schemeClr val="accent4">
                <a:hueOff val="0"/>
                <a:satOff val="0"/>
                <a:lumOff val="0"/>
                <a:alphaOff val="0"/>
                <a:shade val="45000"/>
                <a:satMod val="100000"/>
              </a:schemeClr>
            </a:duotone>
          </a:blip>
          <a:tile tx="0" ty="0" sx="65000" sy="65000" flip="none" algn="ctr"/>
        </a:blipFill>
        <a:ln>
          <a:noFill/>
        </a:ln>
        <a:effectLst>
          <a:outerShdw blurRad="38100" dist="25400" dir="5400000" algn="t" rotWithShape="0">
            <a:srgbClr val="000000">
              <a:alpha val="5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800100">
            <a:lnSpc>
              <a:spcPct val="90000"/>
            </a:lnSpc>
            <a:spcBef>
              <a:spcPct val="0"/>
            </a:spcBef>
            <a:spcAft>
              <a:spcPct val="35000"/>
            </a:spcAft>
            <a:buNone/>
          </a:pPr>
          <a:r>
            <a:rPr lang="en-ZA" sz="1800" kern="1200" dirty="0"/>
            <a:t>Openness</a:t>
          </a:r>
        </a:p>
      </dsp:txBody>
      <dsp:txXfrm>
        <a:off x="6598572" y="3070942"/>
        <a:ext cx="1405321" cy="1110438"/>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5D87D4-1810-41B8-AC95-193A94981BE6}">
      <dsp:nvSpPr>
        <dsp:cNvPr id="0" name=""/>
        <dsp:cNvSpPr/>
      </dsp:nvSpPr>
      <dsp:spPr>
        <a:xfrm>
          <a:off x="0" y="0"/>
          <a:ext cx="6574789" cy="1029589"/>
        </a:xfrm>
        <a:prstGeom prst="roundRect">
          <a:avLst>
            <a:gd name="adj" fmla="val 10000"/>
          </a:avLst>
        </a:prstGeom>
        <a:blipFill>
          <a:blip xmlns:r="http://schemas.openxmlformats.org/officeDocument/2006/relationships" r:embed="rId1">
            <a:duotone>
              <a:schemeClr val="accent4">
                <a:hueOff val="0"/>
                <a:satOff val="0"/>
                <a:lumOff val="0"/>
                <a:alphaOff val="0"/>
                <a:shade val="22000"/>
                <a:satMod val="160000"/>
              </a:schemeClr>
              <a:schemeClr val="accent4">
                <a:hueOff val="0"/>
                <a:satOff val="0"/>
                <a:lumOff val="0"/>
                <a:alphaOff val="0"/>
                <a:shade val="45000"/>
                <a:satMod val="100000"/>
              </a:schemeClr>
            </a:duotone>
          </a:blip>
          <a:tile tx="0" ty="0" sx="65000" sy="65000" flip="none" algn="ctr"/>
        </a:blipFill>
        <a:ln>
          <a:noFill/>
        </a:ln>
        <a:effectLst>
          <a:outerShdw blurRad="38100" dist="25400" dir="5400000" algn="t" rotWithShape="0">
            <a:srgbClr val="000000">
              <a:alpha val="5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dirty="0"/>
            <a:t>Establish organisational learning needs and potential solutions</a:t>
          </a:r>
        </a:p>
      </dsp:txBody>
      <dsp:txXfrm>
        <a:off x="30156" y="30156"/>
        <a:ext cx="5376781" cy="969277"/>
      </dsp:txXfrm>
    </dsp:sp>
    <dsp:sp modelId="{D57CFC85-0F3D-4C96-99E9-A7A10C15ACEB}">
      <dsp:nvSpPr>
        <dsp:cNvPr id="0" name=""/>
        <dsp:cNvSpPr/>
      </dsp:nvSpPr>
      <dsp:spPr>
        <a:xfrm>
          <a:off x="550638" y="1216787"/>
          <a:ext cx="6574789" cy="1029589"/>
        </a:xfrm>
        <a:prstGeom prst="roundRect">
          <a:avLst>
            <a:gd name="adj" fmla="val 10000"/>
          </a:avLst>
        </a:prstGeom>
        <a:blipFill>
          <a:blip xmlns:r="http://schemas.openxmlformats.org/officeDocument/2006/relationships" r:embed="rId1">
            <a:duotone>
              <a:schemeClr val="accent4">
                <a:hueOff val="0"/>
                <a:satOff val="0"/>
                <a:lumOff val="0"/>
                <a:alphaOff val="0"/>
                <a:shade val="22000"/>
                <a:satMod val="160000"/>
              </a:schemeClr>
              <a:schemeClr val="accent4">
                <a:hueOff val="0"/>
                <a:satOff val="0"/>
                <a:lumOff val="0"/>
                <a:alphaOff val="0"/>
                <a:shade val="45000"/>
                <a:satMod val="100000"/>
              </a:schemeClr>
            </a:duotone>
          </a:blip>
          <a:tile tx="0" ty="0" sx="65000" sy="65000" flip="none" algn="ctr"/>
        </a:blipFill>
        <a:ln>
          <a:noFill/>
        </a:ln>
        <a:effectLst>
          <a:outerShdw blurRad="38100" dist="25400" dir="5400000" algn="t" rotWithShape="0">
            <a:srgbClr val="000000">
              <a:alpha val="5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a:t>Plan and organise the evaluation</a:t>
          </a:r>
        </a:p>
      </dsp:txBody>
      <dsp:txXfrm>
        <a:off x="580794" y="1246943"/>
        <a:ext cx="5294606" cy="969276"/>
      </dsp:txXfrm>
    </dsp:sp>
    <dsp:sp modelId="{6B3DF440-58C9-4415-BC4F-A8EBBEE80970}">
      <dsp:nvSpPr>
        <dsp:cNvPr id="0" name=""/>
        <dsp:cNvSpPr/>
      </dsp:nvSpPr>
      <dsp:spPr>
        <a:xfrm>
          <a:off x="1093058" y="2433574"/>
          <a:ext cx="6574789" cy="1029589"/>
        </a:xfrm>
        <a:prstGeom prst="roundRect">
          <a:avLst>
            <a:gd name="adj" fmla="val 10000"/>
          </a:avLst>
        </a:prstGeom>
        <a:blipFill>
          <a:blip xmlns:r="http://schemas.openxmlformats.org/officeDocument/2006/relationships" r:embed="rId1">
            <a:duotone>
              <a:schemeClr val="accent4">
                <a:hueOff val="0"/>
                <a:satOff val="0"/>
                <a:lumOff val="0"/>
                <a:alphaOff val="0"/>
                <a:shade val="22000"/>
                <a:satMod val="160000"/>
              </a:schemeClr>
              <a:schemeClr val="accent4">
                <a:hueOff val="0"/>
                <a:satOff val="0"/>
                <a:lumOff val="0"/>
                <a:alphaOff val="0"/>
                <a:shade val="45000"/>
                <a:satMod val="100000"/>
              </a:schemeClr>
            </a:duotone>
          </a:blip>
          <a:tile tx="0" ty="0" sx="65000" sy="65000" flip="none" algn="ctr"/>
        </a:blipFill>
        <a:ln>
          <a:noFill/>
        </a:ln>
        <a:effectLst>
          <a:outerShdw blurRad="38100" dist="25400" dir="5400000" algn="t" rotWithShape="0">
            <a:srgbClr val="000000">
              <a:alpha val="5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dirty="0"/>
            <a:t>Evaluate providers, products and services</a:t>
          </a:r>
        </a:p>
      </dsp:txBody>
      <dsp:txXfrm>
        <a:off x="1123214" y="2463730"/>
        <a:ext cx="5302824" cy="969277"/>
      </dsp:txXfrm>
    </dsp:sp>
    <dsp:sp modelId="{A9BF6C14-15C6-4965-B0A2-E53F1A951DB1}">
      <dsp:nvSpPr>
        <dsp:cNvPr id="0" name=""/>
        <dsp:cNvSpPr/>
      </dsp:nvSpPr>
      <dsp:spPr>
        <a:xfrm>
          <a:off x="1643697" y="3650360"/>
          <a:ext cx="6574789" cy="1029589"/>
        </a:xfrm>
        <a:prstGeom prst="roundRect">
          <a:avLst>
            <a:gd name="adj" fmla="val 10000"/>
          </a:avLst>
        </a:prstGeom>
        <a:solidFill>
          <a:schemeClr val="tx1"/>
        </a:solidFill>
        <a:ln>
          <a:noFill/>
        </a:ln>
        <a:effectLst>
          <a:outerShdw blurRad="38100" dist="25400" dir="5400000" algn="t" rotWithShape="0">
            <a:srgbClr val="000000">
              <a:alpha val="5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dirty="0"/>
            <a:t>Promote providers, products and services to the organisation</a:t>
          </a:r>
        </a:p>
      </dsp:txBody>
      <dsp:txXfrm>
        <a:off x="1673853" y="3680516"/>
        <a:ext cx="5294606" cy="969277"/>
      </dsp:txXfrm>
    </dsp:sp>
    <dsp:sp modelId="{B088603B-0999-4EE1-980C-8E595FB651AA}">
      <dsp:nvSpPr>
        <dsp:cNvPr id="0" name=""/>
        <dsp:cNvSpPr/>
      </dsp:nvSpPr>
      <dsp:spPr>
        <a:xfrm>
          <a:off x="5905556" y="788571"/>
          <a:ext cx="669232" cy="669232"/>
        </a:xfrm>
        <a:prstGeom prst="downArrow">
          <a:avLst>
            <a:gd name="adj1" fmla="val 55000"/>
            <a:gd name="adj2" fmla="val 45000"/>
          </a:avLst>
        </a:prstGeom>
        <a:solidFill>
          <a:schemeClr val="accent4">
            <a:alpha val="90000"/>
            <a:tint val="40000"/>
            <a:hueOff val="0"/>
            <a:satOff val="0"/>
            <a:lumOff val="0"/>
            <a:alphaOff val="0"/>
          </a:schemeClr>
        </a:solidFill>
        <a:ln w="9525" cap="flat" cmpd="sng" algn="ctr">
          <a:solidFill>
            <a:schemeClr val="accent4">
              <a:alpha val="90000"/>
              <a:tint val="40000"/>
              <a:hueOff val="0"/>
              <a:satOff val="0"/>
              <a:lumOff val="0"/>
              <a:alphaOff val="0"/>
            </a:schemeClr>
          </a:solidFill>
          <a:prstDash val="solid"/>
        </a:ln>
        <a:effectLst>
          <a:outerShdw blurRad="38100" dist="25400" dir="5400000" algn="t" rotWithShape="0">
            <a:srgbClr val="000000">
              <a:alpha val="50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8100" tIns="38100" rIns="38100" bIns="38100" numCol="1" spcCol="1270" anchor="ctr" anchorCtr="0">
          <a:noAutofit/>
        </a:bodyPr>
        <a:lstStyle/>
        <a:p>
          <a:pPr marL="0" lvl="0" indent="0" algn="ctr" defTabSz="1333500">
            <a:lnSpc>
              <a:spcPct val="90000"/>
            </a:lnSpc>
            <a:spcBef>
              <a:spcPct val="0"/>
            </a:spcBef>
            <a:spcAft>
              <a:spcPct val="35000"/>
            </a:spcAft>
            <a:buNone/>
          </a:pPr>
          <a:endParaRPr lang="en-US" sz="3000" kern="1200"/>
        </a:p>
      </dsp:txBody>
      <dsp:txXfrm>
        <a:off x="6056133" y="788571"/>
        <a:ext cx="368078" cy="503597"/>
      </dsp:txXfrm>
    </dsp:sp>
    <dsp:sp modelId="{EEC32816-2FB9-4ACF-91D0-289F4D061144}">
      <dsp:nvSpPr>
        <dsp:cNvPr id="0" name=""/>
        <dsp:cNvSpPr/>
      </dsp:nvSpPr>
      <dsp:spPr>
        <a:xfrm>
          <a:off x="6456195" y="2005358"/>
          <a:ext cx="669232" cy="669232"/>
        </a:xfrm>
        <a:prstGeom prst="downArrow">
          <a:avLst>
            <a:gd name="adj1" fmla="val 55000"/>
            <a:gd name="adj2" fmla="val 45000"/>
          </a:avLst>
        </a:prstGeom>
        <a:solidFill>
          <a:schemeClr val="accent4">
            <a:alpha val="90000"/>
            <a:tint val="40000"/>
            <a:hueOff val="0"/>
            <a:satOff val="0"/>
            <a:lumOff val="0"/>
            <a:alphaOff val="0"/>
          </a:schemeClr>
        </a:solidFill>
        <a:ln w="9525" cap="flat" cmpd="sng" algn="ctr">
          <a:solidFill>
            <a:schemeClr val="accent4">
              <a:alpha val="90000"/>
              <a:tint val="40000"/>
              <a:hueOff val="0"/>
              <a:satOff val="0"/>
              <a:lumOff val="0"/>
              <a:alphaOff val="0"/>
            </a:schemeClr>
          </a:solidFill>
          <a:prstDash val="solid"/>
        </a:ln>
        <a:effectLst>
          <a:outerShdw blurRad="38100" dist="25400" dir="5400000" algn="t" rotWithShape="0">
            <a:srgbClr val="000000">
              <a:alpha val="50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8100" tIns="38100" rIns="38100" bIns="38100" numCol="1" spcCol="1270" anchor="ctr" anchorCtr="0">
          <a:noAutofit/>
        </a:bodyPr>
        <a:lstStyle/>
        <a:p>
          <a:pPr marL="0" lvl="0" indent="0" algn="ctr" defTabSz="1333500">
            <a:lnSpc>
              <a:spcPct val="90000"/>
            </a:lnSpc>
            <a:spcBef>
              <a:spcPct val="0"/>
            </a:spcBef>
            <a:spcAft>
              <a:spcPct val="35000"/>
            </a:spcAft>
            <a:buNone/>
          </a:pPr>
          <a:endParaRPr lang="en-US" sz="3000" kern="1200"/>
        </a:p>
      </dsp:txBody>
      <dsp:txXfrm>
        <a:off x="6606772" y="2005358"/>
        <a:ext cx="368078" cy="503597"/>
      </dsp:txXfrm>
    </dsp:sp>
    <dsp:sp modelId="{241CA7D8-26AC-4A14-9784-18C5492CE82E}">
      <dsp:nvSpPr>
        <dsp:cNvPr id="0" name=""/>
        <dsp:cNvSpPr/>
      </dsp:nvSpPr>
      <dsp:spPr>
        <a:xfrm>
          <a:off x="6998615" y="3222145"/>
          <a:ext cx="669232" cy="669232"/>
        </a:xfrm>
        <a:prstGeom prst="downArrow">
          <a:avLst>
            <a:gd name="adj1" fmla="val 55000"/>
            <a:gd name="adj2" fmla="val 45000"/>
          </a:avLst>
        </a:prstGeom>
        <a:solidFill>
          <a:schemeClr val="accent4">
            <a:alpha val="90000"/>
            <a:tint val="40000"/>
            <a:hueOff val="0"/>
            <a:satOff val="0"/>
            <a:lumOff val="0"/>
            <a:alphaOff val="0"/>
          </a:schemeClr>
        </a:solidFill>
        <a:ln w="9525" cap="flat" cmpd="sng" algn="ctr">
          <a:solidFill>
            <a:schemeClr val="accent4">
              <a:alpha val="90000"/>
              <a:tint val="40000"/>
              <a:hueOff val="0"/>
              <a:satOff val="0"/>
              <a:lumOff val="0"/>
              <a:alphaOff val="0"/>
            </a:schemeClr>
          </a:solidFill>
          <a:prstDash val="solid"/>
        </a:ln>
        <a:effectLst>
          <a:outerShdw blurRad="38100" dist="25400" dir="5400000" algn="t" rotWithShape="0">
            <a:srgbClr val="000000">
              <a:alpha val="50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8100" tIns="38100" rIns="38100" bIns="38100" numCol="1" spcCol="1270" anchor="ctr" anchorCtr="0">
          <a:noAutofit/>
        </a:bodyPr>
        <a:lstStyle/>
        <a:p>
          <a:pPr marL="0" lvl="0" indent="0" algn="ctr" defTabSz="1333500">
            <a:lnSpc>
              <a:spcPct val="90000"/>
            </a:lnSpc>
            <a:spcBef>
              <a:spcPct val="0"/>
            </a:spcBef>
            <a:spcAft>
              <a:spcPct val="35000"/>
            </a:spcAft>
            <a:buNone/>
          </a:pPr>
          <a:endParaRPr lang="en-US" sz="3000" kern="1200"/>
        </a:p>
      </dsp:txBody>
      <dsp:txXfrm>
        <a:off x="7149192" y="3222145"/>
        <a:ext cx="368078" cy="503597"/>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CF7561-41E8-4D0F-9E2B-867F1CBF806D}">
      <dsp:nvSpPr>
        <dsp:cNvPr id="0" name=""/>
        <dsp:cNvSpPr/>
      </dsp:nvSpPr>
      <dsp:spPr>
        <a:xfrm>
          <a:off x="616386" y="0"/>
          <a:ext cx="6985713" cy="4679950"/>
        </a:xfrm>
        <a:prstGeom prst="rightArrow">
          <a:avLst/>
        </a:prstGeom>
        <a:solidFill>
          <a:schemeClr val="accent4">
            <a:tint val="40000"/>
            <a:hueOff val="0"/>
            <a:satOff val="0"/>
            <a:lumOff val="0"/>
            <a:alphaOff val="0"/>
          </a:schemeClr>
        </a:solidFill>
        <a:ln>
          <a:noFill/>
        </a:ln>
        <a:effectLst>
          <a:outerShdw blurRad="38100" dist="25400" dir="5400000" algn="t" rotWithShape="0">
            <a:srgbClr val="000000">
              <a:alpha val="50000"/>
            </a:srgbClr>
          </a:outerShdw>
        </a:effectLst>
      </dsp:spPr>
      <dsp:style>
        <a:lnRef idx="0">
          <a:scrgbClr r="0" g="0" b="0"/>
        </a:lnRef>
        <a:fillRef idx="1">
          <a:scrgbClr r="0" g="0" b="0"/>
        </a:fillRef>
        <a:effectRef idx="2">
          <a:scrgbClr r="0" g="0" b="0"/>
        </a:effectRef>
        <a:fontRef idx="minor"/>
      </dsp:style>
    </dsp:sp>
    <dsp:sp modelId="{A3AEAEA5-3914-4281-9564-A97D3132C29A}">
      <dsp:nvSpPr>
        <dsp:cNvPr id="0" name=""/>
        <dsp:cNvSpPr/>
      </dsp:nvSpPr>
      <dsp:spPr>
        <a:xfrm>
          <a:off x="2407" y="1403985"/>
          <a:ext cx="1449471" cy="1871980"/>
        </a:xfrm>
        <a:prstGeom prst="roundRect">
          <a:avLst/>
        </a:prstGeom>
        <a:blipFill>
          <a:blip xmlns:r="http://schemas.openxmlformats.org/officeDocument/2006/relationships" r:embed="rId1">
            <a:duotone>
              <a:schemeClr val="accent4">
                <a:hueOff val="0"/>
                <a:satOff val="0"/>
                <a:lumOff val="0"/>
                <a:alphaOff val="0"/>
                <a:shade val="22000"/>
                <a:satMod val="160000"/>
              </a:schemeClr>
              <a:schemeClr val="accent4">
                <a:hueOff val="0"/>
                <a:satOff val="0"/>
                <a:lumOff val="0"/>
                <a:alphaOff val="0"/>
                <a:shade val="45000"/>
                <a:satMod val="100000"/>
              </a:schemeClr>
            </a:duotone>
          </a:blip>
          <a:tile tx="0" ty="0" sx="65000" sy="65000" flip="none" algn="ctr"/>
        </a:blipFill>
        <a:ln>
          <a:noFill/>
        </a:ln>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accent4">
              <a:hueOff val="0"/>
              <a:satOff val="0"/>
              <a:lumOff val="0"/>
              <a:alphaOff val="0"/>
              <a:tint val="10000"/>
              <a:satMod val="13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0" kern="1200" dirty="0">
              <a:effectLst/>
            </a:rPr>
            <a:t>Target</a:t>
          </a:r>
          <a:r>
            <a:rPr lang="en-US" sz="1500" b="0" kern="1200" baseline="0" dirty="0">
              <a:effectLst/>
            </a:rPr>
            <a:t> groups are identified according to need and decision-making responsibilities</a:t>
          </a:r>
          <a:endParaRPr lang="en-US" sz="1500" b="0" kern="1200" dirty="0">
            <a:effectLst/>
          </a:endParaRPr>
        </a:p>
      </dsp:txBody>
      <dsp:txXfrm>
        <a:off x="73164" y="1474742"/>
        <a:ext cx="1307957" cy="1730466"/>
      </dsp:txXfrm>
    </dsp:sp>
    <dsp:sp modelId="{3870C691-A591-4590-9C99-1332F363E69E}">
      <dsp:nvSpPr>
        <dsp:cNvPr id="0" name=""/>
        <dsp:cNvSpPr/>
      </dsp:nvSpPr>
      <dsp:spPr>
        <a:xfrm>
          <a:off x="1693457" y="1403985"/>
          <a:ext cx="1449471" cy="1871980"/>
        </a:xfrm>
        <a:prstGeom prst="roundRect">
          <a:avLst/>
        </a:prstGeom>
        <a:blipFill>
          <a:blip xmlns:r="http://schemas.openxmlformats.org/officeDocument/2006/relationships" r:embed="rId1">
            <a:duotone>
              <a:schemeClr val="accent4">
                <a:hueOff val="18117"/>
                <a:satOff val="0"/>
                <a:lumOff val="-1030"/>
                <a:alphaOff val="0"/>
                <a:shade val="22000"/>
                <a:satMod val="160000"/>
              </a:schemeClr>
              <a:schemeClr val="accent4">
                <a:hueOff val="18117"/>
                <a:satOff val="0"/>
                <a:lumOff val="-1030"/>
                <a:alphaOff val="0"/>
                <a:shade val="45000"/>
                <a:satMod val="100000"/>
              </a:schemeClr>
            </a:duotone>
          </a:blip>
          <a:tile tx="0" ty="0" sx="65000" sy="65000" flip="none" algn="ctr"/>
        </a:blipFill>
        <a:ln>
          <a:noFill/>
        </a:ln>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accent4">
              <a:hueOff val="18117"/>
              <a:satOff val="0"/>
              <a:lumOff val="-1030"/>
              <a:alphaOff val="0"/>
              <a:tint val="10000"/>
              <a:satMod val="13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effectLst/>
            </a:rPr>
            <a:t>Promotional strategies are formulated .</a:t>
          </a:r>
        </a:p>
      </dsp:txBody>
      <dsp:txXfrm>
        <a:off x="1764214" y="1474742"/>
        <a:ext cx="1307957" cy="1730466"/>
      </dsp:txXfrm>
    </dsp:sp>
    <dsp:sp modelId="{E656BF17-2434-4201-949B-D9CD5A0FC03C}">
      <dsp:nvSpPr>
        <dsp:cNvPr id="0" name=""/>
        <dsp:cNvSpPr/>
      </dsp:nvSpPr>
      <dsp:spPr>
        <a:xfrm>
          <a:off x="3384507" y="1403985"/>
          <a:ext cx="1449471" cy="1871980"/>
        </a:xfrm>
        <a:prstGeom prst="roundRect">
          <a:avLst/>
        </a:prstGeom>
        <a:blipFill>
          <a:blip xmlns:r="http://schemas.openxmlformats.org/officeDocument/2006/relationships" r:embed="rId1">
            <a:duotone>
              <a:schemeClr val="accent4">
                <a:hueOff val="36234"/>
                <a:satOff val="0"/>
                <a:lumOff val="-2059"/>
                <a:alphaOff val="0"/>
                <a:shade val="22000"/>
                <a:satMod val="160000"/>
              </a:schemeClr>
              <a:schemeClr val="accent4">
                <a:hueOff val="36234"/>
                <a:satOff val="0"/>
                <a:lumOff val="-2059"/>
                <a:alphaOff val="0"/>
                <a:shade val="45000"/>
                <a:satMod val="100000"/>
              </a:schemeClr>
            </a:duotone>
          </a:blip>
          <a:tile tx="0" ty="0" sx="65000" sy="65000" flip="none" algn="ctr"/>
        </a:blipFill>
        <a:ln>
          <a:noFill/>
        </a:ln>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accent4">
              <a:hueOff val="36234"/>
              <a:satOff val="0"/>
              <a:lumOff val="-2059"/>
              <a:alphaOff val="0"/>
              <a:tint val="10000"/>
              <a:satMod val="13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effectLst/>
            </a:rPr>
            <a:t>Promotional activities &amp; materials are in line with strategy.</a:t>
          </a:r>
        </a:p>
      </dsp:txBody>
      <dsp:txXfrm>
        <a:off x="3455264" y="1474742"/>
        <a:ext cx="1307957" cy="1730466"/>
      </dsp:txXfrm>
    </dsp:sp>
    <dsp:sp modelId="{F1D21269-9500-4BBE-9284-781028F0C33B}">
      <dsp:nvSpPr>
        <dsp:cNvPr id="0" name=""/>
        <dsp:cNvSpPr/>
      </dsp:nvSpPr>
      <dsp:spPr>
        <a:xfrm>
          <a:off x="5075557" y="1403985"/>
          <a:ext cx="1449471" cy="1871980"/>
        </a:xfrm>
        <a:prstGeom prst="roundRect">
          <a:avLst/>
        </a:prstGeom>
        <a:blipFill>
          <a:blip xmlns:r="http://schemas.openxmlformats.org/officeDocument/2006/relationships" r:embed="rId1">
            <a:duotone>
              <a:schemeClr val="accent4">
                <a:hueOff val="54351"/>
                <a:satOff val="0"/>
                <a:lumOff val="-3089"/>
                <a:alphaOff val="0"/>
                <a:shade val="22000"/>
                <a:satMod val="160000"/>
              </a:schemeClr>
              <a:schemeClr val="accent4">
                <a:hueOff val="54351"/>
                <a:satOff val="0"/>
                <a:lumOff val="-3089"/>
                <a:alphaOff val="0"/>
                <a:shade val="45000"/>
                <a:satMod val="100000"/>
              </a:schemeClr>
            </a:duotone>
          </a:blip>
          <a:tile tx="0" ty="0" sx="65000" sy="65000" flip="none" algn="ctr"/>
        </a:blipFill>
        <a:ln>
          <a:noFill/>
        </a:ln>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accent4">
              <a:hueOff val="54351"/>
              <a:satOff val="0"/>
              <a:lumOff val="-3089"/>
              <a:alphaOff val="0"/>
              <a:tint val="10000"/>
              <a:satMod val="13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effectLst/>
            </a:rPr>
            <a:t>Promotion provides sufficient &amp; accurate information</a:t>
          </a:r>
        </a:p>
      </dsp:txBody>
      <dsp:txXfrm>
        <a:off x="5146314" y="1474742"/>
        <a:ext cx="1307957" cy="1730466"/>
      </dsp:txXfrm>
    </dsp:sp>
    <dsp:sp modelId="{5CE920A1-0F22-4E7B-BE65-B2D81415BF0B}">
      <dsp:nvSpPr>
        <dsp:cNvPr id="0" name=""/>
        <dsp:cNvSpPr/>
      </dsp:nvSpPr>
      <dsp:spPr>
        <a:xfrm>
          <a:off x="6766607" y="1403985"/>
          <a:ext cx="1449471" cy="1871980"/>
        </a:xfrm>
        <a:prstGeom prst="roundRect">
          <a:avLst/>
        </a:prstGeom>
        <a:blipFill>
          <a:blip xmlns:r="http://schemas.openxmlformats.org/officeDocument/2006/relationships" r:embed="rId1">
            <a:duotone>
              <a:schemeClr val="accent4">
                <a:hueOff val="72468"/>
                <a:satOff val="0"/>
                <a:lumOff val="-4118"/>
                <a:alphaOff val="0"/>
                <a:shade val="22000"/>
                <a:satMod val="160000"/>
              </a:schemeClr>
              <a:schemeClr val="accent4">
                <a:hueOff val="72468"/>
                <a:satOff val="0"/>
                <a:lumOff val="-4118"/>
                <a:alphaOff val="0"/>
                <a:shade val="45000"/>
                <a:satMod val="100000"/>
              </a:schemeClr>
            </a:duotone>
          </a:blip>
          <a:tile tx="0" ty="0" sx="65000" sy="65000" flip="none" algn="ctr"/>
        </a:blipFill>
        <a:ln>
          <a:noFill/>
        </a:ln>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accent4">
              <a:hueOff val="72468"/>
              <a:satOff val="0"/>
              <a:lumOff val="-4118"/>
              <a:alphaOff val="0"/>
              <a:tint val="10000"/>
              <a:satMod val="13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effectLst>
                <a:outerShdw blurRad="38100" dist="38100" dir="2700000" algn="tl">
                  <a:srgbClr val="000000">
                    <a:alpha val="43137"/>
                  </a:srgbClr>
                </a:outerShdw>
              </a:effectLst>
            </a:rPr>
            <a:t>Promotion is successful in raising awareness.</a:t>
          </a:r>
        </a:p>
      </dsp:txBody>
      <dsp:txXfrm>
        <a:off x="6837364" y="1474742"/>
        <a:ext cx="1307957" cy="173046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30E907-9459-4BCE-9CEE-D50CA8E25CB3}">
      <dsp:nvSpPr>
        <dsp:cNvPr id="0" name=""/>
        <dsp:cNvSpPr/>
      </dsp:nvSpPr>
      <dsp:spPr>
        <a:xfrm>
          <a:off x="0" y="1438"/>
          <a:ext cx="2528147" cy="1264073"/>
        </a:xfrm>
        <a:prstGeom prst="roundRect">
          <a:avLst>
            <a:gd name="adj" fmla="val 10000"/>
          </a:avLst>
        </a:prstGeom>
        <a:solidFill>
          <a:schemeClr val="accent1"/>
        </a:solidFill>
        <a:ln w="38100" cap="flat" cmpd="sng" algn="ctr">
          <a:solidFill>
            <a:schemeClr val="lt1"/>
          </a:solidFill>
          <a:prstDash val="solid"/>
        </a:ln>
        <a:effectLst>
          <a:outerShdw blurRad="38100" dist="25400" dir="5400000" algn="t" rotWithShape="0">
            <a:srgbClr val="000000">
              <a:alpha val="50000"/>
            </a:srgbClr>
          </a:outerShdw>
        </a:effectLst>
        <a:scene3d>
          <a:camera prst="orthographicFront"/>
          <a:lightRig rig="threePt" dir="t">
            <a:rot lat="0" lon="0" rev="7500000"/>
          </a:lightRig>
        </a:scene3d>
      </dsp:spPr>
      <dsp:style>
        <a:lnRef idx="3">
          <a:schemeClr val="lt1"/>
        </a:lnRef>
        <a:fillRef idx="1">
          <a:schemeClr val="accent1"/>
        </a:fillRef>
        <a:effectRef idx="1">
          <a:schemeClr val="accent1"/>
        </a:effectRef>
        <a:fontRef idx="minor">
          <a:schemeClr val="lt1"/>
        </a:fontRef>
      </dsp:style>
      <dsp:txBody>
        <a:bodyPr spcFirstLastPara="0" vert="horz" wrap="square" lIns="53340" tIns="35560" rIns="53340" bIns="35560" numCol="1" spcCol="1270" anchor="ctr" anchorCtr="0">
          <a:noAutofit/>
        </a:bodyPr>
        <a:lstStyle/>
        <a:p>
          <a:pPr marL="0" lvl="0" indent="0" algn="ctr" defTabSz="1244600">
            <a:lnSpc>
              <a:spcPct val="90000"/>
            </a:lnSpc>
            <a:spcBef>
              <a:spcPct val="0"/>
            </a:spcBef>
            <a:spcAft>
              <a:spcPct val="35000"/>
            </a:spcAft>
            <a:buNone/>
          </a:pPr>
          <a:r>
            <a:rPr lang="en-US" sz="2800" b="1" kern="1200" dirty="0"/>
            <a:t>Competent</a:t>
          </a:r>
        </a:p>
      </dsp:txBody>
      <dsp:txXfrm>
        <a:off x="37023" y="38461"/>
        <a:ext cx="2454101" cy="1190027"/>
      </dsp:txXfrm>
    </dsp:sp>
    <dsp:sp modelId="{411840A0-FE1C-4D59-9ED4-67B2E7F68839}">
      <dsp:nvSpPr>
        <dsp:cNvPr id="0" name=""/>
        <dsp:cNvSpPr/>
      </dsp:nvSpPr>
      <dsp:spPr>
        <a:xfrm>
          <a:off x="0" y="1265512"/>
          <a:ext cx="252814" cy="1011259"/>
        </a:xfrm>
        <a:custGeom>
          <a:avLst/>
          <a:gdLst/>
          <a:ahLst/>
          <a:cxnLst/>
          <a:rect l="0" t="0" r="0" b="0"/>
          <a:pathLst>
            <a:path>
              <a:moveTo>
                <a:pt x="252814" y="0"/>
              </a:moveTo>
              <a:lnTo>
                <a:pt x="0" y="1011259"/>
              </a:lnTo>
            </a:path>
          </a:pathLst>
        </a:custGeom>
        <a:noFill/>
        <a:ln w="12700" cap="flat" cmpd="sng" algn="ctr">
          <a:solidFill>
            <a:schemeClr val="accent1">
              <a:tint val="9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226821CC-D27B-4EF3-A2C7-C4B85FB42DF7}">
      <dsp:nvSpPr>
        <dsp:cNvPr id="0" name=""/>
        <dsp:cNvSpPr/>
      </dsp:nvSpPr>
      <dsp:spPr>
        <a:xfrm>
          <a:off x="0" y="1581530"/>
          <a:ext cx="3230467" cy="1390481"/>
        </a:xfrm>
        <a:prstGeom prst="roundRect">
          <a:avLst>
            <a:gd name="adj" fmla="val 10000"/>
          </a:avLst>
        </a:prstGeom>
        <a:solidFill>
          <a:schemeClr val="accent4"/>
        </a:solidFill>
        <a:ln w="38100" cap="flat" cmpd="sng" algn="ctr">
          <a:solidFill>
            <a:schemeClr val="lt1"/>
          </a:solidFill>
          <a:prstDash val="solid"/>
        </a:ln>
        <a:effectLst>
          <a:outerShdw blurRad="38100" dist="25400" dir="5400000" algn="t" rotWithShape="0">
            <a:srgbClr val="000000">
              <a:alpha val="50000"/>
            </a:srgbClr>
          </a:outerShdw>
        </a:effectLst>
        <a:scene3d>
          <a:camera prst="orthographicFront"/>
          <a:lightRig rig="threePt" dir="t">
            <a:rot lat="0" lon="0" rev="7500000"/>
          </a:lightRig>
        </a:scene3d>
        <a:sp3d z="-152400" extrusionH="63500"/>
      </dsp:spPr>
      <dsp:style>
        <a:lnRef idx="3">
          <a:schemeClr val="lt1"/>
        </a:lnRef>
        <a:fillRef idx="1">
          <a:schemeClr val="accent4"/>
        </a:fillRef>
        <a:effectRef idx="1">
          <a:schemeClr val="accent4"/>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kumimoji="0" lang="en-ZA" sz="2400" kern="1200" dirty="0">
              <a:solidFill>
                <a:schemeClr val="bg1"/>
              </a:solidFill>
              <a:effectLst/>
              <a:latin typeface="Calibri" panose="020F0502020204030204" pitchFamily="34" charset="0"/>
              <a:ea typeface="+mn-ea"/>
              <a:cs typeface="+mn-cs"/>
            </a:rPr>
            <a:t>Ability to perform  task, action or function successfully</a:t>
          </a:r>
          <a:endParaRPr lang="en-US" sz="2400" kern="1200" dirty="0">
            <a:solidFill>
              <a:schemeClr val="bg1"/>
            </a:solidFill>
          </a:endParaRPr>
        </a:p>
      </dsp:txBody>
      <dsp:txXfrm>
        <a:off x="40726" y="1622256"/>
        <a:ext cx="3149015" cy="1309029"/>
      </dsp:txXfrm>
    </dsp:sp>
    <dsp:sp modelId="{68B5D3B7-AC34-4DC8-BBA6-0AE75D13CF4B}">
      <dsp:nvSpPr>
        <dsp:cNvPr id="0" name=""/>
        <dsp:cNvSpPr/>
      </dsp:nvSpPr>
      <dsp:spPr>
        <a:xfrm>
          <a:off x="0" y="1265512"/>
          <a:ext cx="252814" cy="2717758"/>
        </a:xfrm>
        <a:custGeom>
          <a:avLst/>
          <a:gdLst/>
          <a:ahLst/>
          <a:cxnLst/>
          <a:rect l="0" t="0" r="0" b="0"/>
          <a:pathLst>
            <a:path>
              <a:moveTo>
                <a:pt x="252814" y="0"/>
              </a:moveTo>
              <a:lnTo>
                <a:pt x="0" y="2717758"/>
              </a:lnTo>
            </a:path>
          </a:pathLst>
        </a:custGeom>
        <a:noFill/>
        <a:ln w="12700" cap="flat" cmpd="sng" algn="ctr">
          <a:solidFill>
            <a:schemeClr val="accent1">
              <a:tint val="9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BFD4CC16-C250-4D92-BA93-50331FC780EC}">
      <dsp:nvSpPr>
        <dsp:cNvPr id="0" name=""/>
        <dsp:cNvSpPr/>
      </dsp:nvSpPr>
      <dsp:spPr>
        <a:xfrm>
          <a:off x="0" y="3288030"/>
          <a:ext cx="3241955" cy="1390481"/>
        </a:xfrm>
        <a:prstGeom prst="roundRect">
          <a:avLst>
            <a:gd name="adj" fmla="val 10000"/>
          </a:avLst>
        </a:prstGeom>
        <a:solidFill>
          <a:schemeClr val="accent6"/>
        </a:solidFill>
        <a:ln w="38100" cap="flat" cmpd="sng" algn="ctr">
          <a:solidFill>
            <a:schemeClr val="lt1"/>
          </a:solidFill>
          <a:prstDash val="solid"/>
        </a:ln>
        <a:effectLst>
          <a:outerShdw blurRad="38100" dist="25400" dir="5400000" algn="t" rotWithShape="0">
            <a:srgbClr val="000000">
              <a:alpha val="50000"/>
            </a:srgbClr>
          </a:outerShdw>
        </a:effectLst>
        <a:scene3d>
          <a:camera prst="orthographicFront"/>
          <a:lightRig rig="threePt" dir="t">
            <a:rot lat="0" lon="0" rev="7500000"/>
          </a:lightRig>
        </a:scene3d>
        <a:sp3d z="-152400" extrusionH="63500"/>
      </dsp:spPr>
      <dsp:style>
        <a:lnRef idx="3">
          <a:schemeClr val="lt1"/>
        </a:lnRef>
        <a:fillRef idx="1">
          <a:schemeClr val="accent6"/>
        </a:fillRef>
        <a:effectRef idx="1">
          <a:schemeClr val="accent6"/>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kumimoji="0" lang="en-ZA" sz="2400" kern="1200" dirty="0">
              <a:effectLst/>
              <a:latin typeface="Calibri" panose="020F0502020204030204" pitchFamily="34" charset="0"/>
              <a:ea typeface="+mn-ea"/>
              <a:cs typeface="+mn-cs"/>
            </a:rPr>
            <a:t>Certificate  issued and credits awarded</a:t>
          </a:r>
          <a:endParaRPr kumimoji="0" lang="en-US" sz="2400" kern="1200" dirty="0">
            <a:effectLst/>
            <a:latin typeface="Calibri" panose="020F0502020204030204" pitchFamily="34" charset="0"/>
            <a:ea typeface="+mn-ea"/>
            <a:cs typeface="+mn-cs"/>
          </a:endParaRPr>
        </a:p>
      </dsp:txBody>
      <dsp:txXfrm>
        <a:off x="40726" y="3328756"/>
        <a:ext cx="3160503" cy="1309029"/>
      </dsp:txXfrm>
    </dsp:sp>
    <dsp:sp modelId="{0A1306EE-F29D-4CB0-ADDD-B4821031F774}">
      <dsp:nvSpPr>
        <dsp:cNvPr id="0" name=""/>
        <dsp:cNvSpPr/>
      </dsp:nvSpPr>
      <dsp:spPr>
        <a:xfrm>
          <a:off x="4343147" y="1438"/>
          <a:ext cx="2528147" cy="1264073"/>
        </a:xfrm>
        <a:prstGeom prst="roundRect">
          <a:avLst>
            <a:gd name="adj" fmla="val 10000"/>
          </a:avLst>
        </a:prstGeom>
        <a:solidFill>
          <a:schemeClr val="accent1"/>
        </a:solidFill>
        <a:ln w="38100" cap="flat" cmpd="sng" algn="ctr">
          <a:solidFill>
            <a:schemeClr val="lt1"/>
          </a:solidFill>
          <a:prstDash val="solid"/>
        </a:ln>
        <a:effectLst>
          <a:outerShdw blurRad="38100" dist="25400" dir="5400000" algn="t" rotWithShape="0">
            <a:srgbClr val="000000">
              <a:alpha val="50000"/>
            </a:srgbClr>
          </a:outerShdw>
        </a:effectLst>
        <a:scene3d>
          <a:camera prst="orthographicFront"/>
          <a:lightRig rig="threePt" dir="t">
            <a:rot lat="0" lon="0" rev="7500000"/>
          </a:lightRig>
        </a:scene3d>
      </dsp:spPr>
      <dsp:style>
        <a:lnRef idx="3">
          <a:schemeClr val="lt1"/>
        </a:lnRef>
        <a:fillRef idx="1">
          <a:schemeClr val="accent1"/>
        </a:fillRef>
        <a:effectRef idx="1">
          <a:schemeClr val="accent1"/>
        </a:effectRef>
        <a:fontRef idx="minor">
          <a:schemeClr val="lt1"/>
        </a:fontRef>
      </dsp:style>
      <dsp:txBody>
        <a:bodyPr spcFirstLastPara="0" vert="horz" wrap="square" lIns="53340" tIns="35560" rIns="53340" bIns="35560" numCol="1" spcCol="1270" anchor="ctr" anchorCtr="0">
          <a:noAutofit/>
        </a:bodyPr>
        <a:lstStyle/>
        <a:p>
          <a:pPr marL="0" lvl="0" indent="0" algn="ctr" defTabSz="1244600">
            <a:lnSpc>
              <a:spcPct val="90000"/>
            </a:lnSpc>
            <a:spcBef>
              <a:spcPct val="0"/>
            </a:spcBef>
            <a:spcAft>
              <a:spcPct val="35000"/>
            </a:spcAft>
            <a:buNone/>
          </a:pPr>
          <a:r>
            <a:rPr lang="en-US" sz="2800" b="1" kern="1200" dirty="0"/>
            <a:t>Not Yet Competent</a:t>
          </a:r>
        </a:p>
      </dsp:txBody>
      <dsp:txXfrm>
        <a:off x="4380170" y="38461"/>
        <a:ext cx="2454101" cy="1190027"/>
      </dsp:txXfrm>
    </dsp:sp>
    <dsp:sp modelId="{54192DF2-418F-433E-B8ED-736FF77E592E}">
      <dsp:nvSpPr>
        <dsp:cNvPr id="0" name=""/>
        <dsp:cNvSpPr/>
      </dsp:nvSpPr>
      <dsp:spPr>
        <a:xfrm>
          <a:off x="4595962" y="1265512"/>
          <a:ext cx="256131" cy="1041900"/>
        </a:xfrm>
        <a:custGeom>
          <a:avLst/>
          <a:gdLst/>
          <a:ahLst/>
          <a:cxnLst/>
          <a:rect l="0" t="0" r="0" b="0"/>
          <a:pathLst>
            <a:path>
              <a:moveTo>
                <a:pt x="0" y="0"/>
              </a:moveTo>
              <a:lnTo>
                <a:pt x="0" y="1041900"/>
              </a:lnTo>
              <a:lnTo>
                <a:pt x="256131" y="1041900"/>
              </a:lnTo>
            </a:path>
          </a:pathLst>
        </a:custGeom>
        <a:noFill/>
        <a:ln w="12700" cap="flat" cmpd="sng" algn="ctr">
          <a:solidFill>
            <a:schemeClr val="accent1">
              <a:tint val="9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8A02A319-79FC-40F8-A440-382EDF75D5E4}">
      <dsp:nvSpPr>
        <dsp:cNvPr id="0" name=""/>
        <dsp:cNvSpPr/>
      </dsp:nvSpPr>
      <dsp:spPr>
        <a:xfrm>
          <a:off x="4852094" y="1612171"/>
          <a:ext cx="2886376" cy="1390481"/>
        </a:xfrm>
        <a:prstGeom prst="roundRect">
          <a:avLst>
            <a:gd name="adj" fmla="val 10000"/>
          </a:avLst>
        </a:prstGeom>
        <a:solidFill>
          <a:schemeClr val="accent5"/>
        </a:solidFill>
        <a:ln w="38100" cap="flat" cmpd="sng" algn="ctr">
          <a:solidFill>
            <a:schemeClr val="lt1"/>
          </a:solidFill>
          <a:prstDash val="solid"/>
        </a:ln>
        <a:effectLst>
          <a:outerShdw blurRad="38100" dist="25400" dir="5400000" algn="t" rotWithShape="0">
            <a:srgbClr val="000000">
              <a:alpha val="50000"/>
            </a:srgbClr>
          </a:outerShdw>
        </a:effectLst>
        <a:scene3d>
          <a:camera prst="orthographicFront"/>
          <a:lightRig rig="threePt" dir="t">
            <a:rot lat="0" lon="0" rev="7500000"/>
          </a:lightRig>
        </a:scene3d>
        <a:sp3d z="-152400" extrusionH="63500"/>
      </dsp:spPr>
      <dsp:style>
        <a:lnRef idx="3">
          <a:schemeClr val="lt1"/>
        </a:lnRef>
        <a:fillRef idx="1">
          <a:schemeClr val="accent5"/>
        </a:fillRef>
        <a:effectRef idx="1">
          <a:schemeClr val="accent5"/>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kumimoji="0" lang="en-ZA" sz="2400" kern="1200" dirty="0">
              <a:solidFill>
                <a:schemeClr val="bg1"/>
              </a:solidFill>
              <a:effectLst/>
              <a:latin typeface="Calibri" panose="020F0502020204030204" pitchFamily="34" charset="0"/>
              <a:ea typeface="+mn-ea"/>
              <a:cs typeface="+mn-cs"/>
            </a:rPr>
            <a:t>Not successful yet </a:t>
          </a:r>
          <a:endParaRPr lang="en-US" sz="2400" kern="1200" dirty="0">
            <a:solidFill>
              <a:schemeClr val="bg1"/>
            </a:solidFill>
          </a:endParaRPr>
        </a:p>
      </dsp:txBody>
      <dsp:txXfrm>
        <a:off x="4892820" y="1652897"/>
        <a:ext cx="2804924" cy="1309029"/>
      </dsp:txXfrm>
    </dsp:sp>
    <dsp:sp modelId="{1D988BA5-7718-4C89-8B8F-3CE438A09815}">
      <dsp:nvSpPr>
        <dsp:cNvPr id="0" name=""/>
        <dsp:cNvSpPr/>
      </dsp:nvSpPr>
      <dsp:spPr>
        <a:xfrm>
          <a:off x="4595962" y="1265512"/>
          <a:ext cx="252814" cy="2717758"/>
        </a:xfrm>
        <a:custGeom>
          <a:avLst/>
          <a:gdLst/>
          <a:ahLst/>
          <a:cxnLst/>
          <a:rect l="0" t="0" r="0" b="0"/>
          <a:pathLst>
            <a:path>
              <a:moveTo>
                <a:pt x="0" y="0"/>
              </a:moveTo>
              <a:lnTo>
                <a:pt x="0" y="2717758"/>
              </a:lnTo>
              <a:lnTo>
                <a:pt x="252814" y="2717758"/>
              </a:lnTo>
            </a:path>
          </a:pathLst>
        </a:custGeom>
        <a:noFill/>
        <a:ln w="12700" cap="flat" cmpd="sng" algn="ctr">
          <a:solidFill>
            <a:schemeClr val="accent1">
              <a:tint val="9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C42CA27C-3D85-42D8-BF99-19180EBC3F92}">
      <dsp:nvSpPr>
        <dsp:cNvPr id="0" name=""/>
        <dsp:cNvSpPr/>
      </dsp:nvSpPr>
      <dsp:spPr>
        <a:xfrm>
          <a:off x="4848777" y="3288030"/>
          <a:ext cx="2900554" cy="1390481"/>
        </a:xfrm>
        <a:prstGeom prst="roundRect">
          <a:avLst>
            <a:gd name="adj" fmla="val 10000"/>
          </a:avLst>
        </a:prstGeom>
        <a:solidFill>
          <a:schemeClr val="accent6"/>
        </a:solidFill>
        <a:ln w="38100" cap="flat" cmpd="sng" algn="ctr">
          <a:solidFill>
            <a:schemeClr val="lt1"/>
          </a:solidFill>
          <a:prstDash val="solid"/>
        </a:ln>
        <a:effectLst>
          <a:outerShdw blurRad="38100" dist="25400" dir="5400000" algn="t" rotWithShape="0">
            <a:srgbClr val="000000">
              <a:alpha val="50000"/>
            </a:srgbClr>
          </a:outerShdw>
        </a:effectLst>
        <a:scene3d>
          <a:camera prst="orthographicFront"/>
          <a:lightRig rig="threePt" dir="t">
            <a:rot lat="0" lon="0" rev="7500000"/>
          </a:lightRig>
        </a:scene3d>
        <a:sp3d z="-152400" extrusionH="63500"/>
      </dsp:spPr>
      <dsp:style>
        <a:lnRef idx="3">
          <a:schemeClr val="lt1"/>
        </a:lnRef>
        <a:fillRef idx="1">
          <a:schemeClr val="accent6"/>
        </a:fillRef>
        <a:effectRef idx="1">
          <a:schemeClr val="accent6"/>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kumimoji="0" lang="en-ZA" sz="2400" kern="1200" dirty="0">
              <a:effectLst/>
              <a:latin typeface="Calibri" panose="020F0502020204030204" pitchFamily="34" charset="0"/>
              <a:ea typeface="+mn-ea"/>
              <a:cs typeface="+mn-cs"/>
            </a:rPr>
            <a:t>Opportunities to remediate  to address gaps</a:t>
          </a:r>
          <a:endParaRPr lang="en-US" sz="2400" kern="1200" dirty="0"/>
        </a:p>
      </dsp:txBody>
      <dsp:txXfrm>
        <a:off x="4889503" y="3328756"/>
        <a:ext cx="2819102" cy="130902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CB19CC-D974-4B03-9472-1E4599047C49}">
      <dsp:nvSpPr>
        <dsp:cNvPr id="0" name=""/>
        <dsp:cNvSpPr/>
      </dsp:nvSpPr>
      <dsp:spPr>
        <a:xfrm>
          <a:off x="2387356" y="2208801"/>
          <a:ext cx="2487478" cy="2487478"/>
        </a:xfrm>
        <a:prstGeom prst="ellipse">
          <a:avLst/>
        </a:prstGeom>
        <a:solidFill>
          <a:schemeClr val="accent5">
            <a:hueOff val="0"/>
            <a:satOff val="0"/>
            <a:lumOff val="0"/>
            <a:alphaOff val="0"/>
          </a:schemeClr>
        </a:solidFill>
        <a:ln w="38100" cap="flat" cmpd="sng" algn="ctr">
          <a:solidFill>
            <a:schemeClr val="lt1">
              <a:hueOff val="0"/>
              <a:satOff val="0"/>
              <a:lumOff val="0"/>
              <a:alphaOff val="0"/>
            </a:schemeClr>
          </a:solidFill>
          <a:prstDash val="solid"/>
        </a:ln>
        <a:effectLst>
          <a:outerShdw blurRad="38100" dist="25400" dir="5400000" algn="t" rotWithShape="0">
            <a:srgbClr val="000000">
              <a:alpha val="5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1511300">
            <a:lnSpc>
              <a:spcPct val="90000"/>
            </a:lnSpc>
            <a:spcBef>
              <a:spcPct val="0"/>
            </a:spcBef>
            <a:spcAft>
              <a:spcPct val="35000"/>
            </a:spcAft>
            <a:buNone/>
          </a:pPr>
          <a:r>
            <a:rPr lang="en-US" sz="3400" kern="1200" dirty="0"/>
            <a:t>VARCS</a:t>
          </a:r>
        </a:p>
        <a:p>
          <a:pPr marL="0" lvl="0" indent="0" algn="ctr" defTabSz="1511300">
            <a:lnSpc>
              <a:spcPct val="90000"/>
            </a:lnSpc>
            <a:spcBef>
              <a:spcPct val="0"/>
            </a:spcBef>
            <a:spcAft>
              <a:spcPct val="35000"/>
            </a:spcAft>
            <a:buNone/>
          </a:pPr>
          <a:r>
            <a:rPr lang="en-US" sz="3400" kern="1200" dirty="0"/>
            <a:t>Principles</a:t>
          </a:r>
        </a:p>
      </dsp:txBody>
      <dsp:txXfrm>
        <a:off x="2751639" y="2573084"/>
        <a:ext cx="1758912" cy="1758912"/>
      </dsp:txXfrm>
    </dsp:sp>
    <dsp:sp modelId="{430419BC-E13E-4596-B99A-C731BB4C15A7}">
      <dsp:nvSpPr>
        <dsp:cNvPr id="0" name=""/>
        <dsp:cNvSpPr/>
      </dsp:nvSpPr>
      <dsp:spPr>
        <a:xfrm rot="10800000">
          <a:off x="888273" y="3186225"/>
          <a:ext cx="1416632" cy="532630"/>
        </a:xfrm>
        <a:prstGeom prst="leftArrow">
          <a:avLst>
            <a:gd name="adj1" fmla="val 60000"/>
            <a:gd name="adj2" fmla="val 50000"/>
          </a:avLst>
        </a:prstGeom>
        <a:solidFill>
          <a:schemeClr val="accent5">
            <a:tint val="60000"/>
            <a:hueOff val="0"/>
            <a:satOff val="0"/>
            <a:lumOff val="0"/>
            <a:alphaOff val="0"/>
          </a:schemeClr>
        </a:solidFill>
        <a:ln>
          <a:noFill/>
        </a:ln>
        <a:effectLst>
          <a:outerShdw blurRad="38100" dist="25400" dir="5400000" algn="t" rotWithShape="0">
            <a:srgbClr val="000000">
              <a:alpha val="50000"/>
            </a:srgbClr>
          </a:outerShdw>
        </a:effectLst>
      </dsp:spPr>
      <dsp:style>
        <a:lnRef idx="0">
          <a:scrgbClr r="0" g="0" b="0"/>
        </a:lnRef>
        <a:fillRef idx="1">
          <a:scrgbClr r="0" g="0" b="0"/>
        </a:fillRef>
        <a:effectRef idx="1">
          <a:scrgbClr r="0" g="0" b="0"/>
        </a:effectRef>
        <a:fontRef idx="minor">
          <a:schemeClr val="lt1"/>
        </a:fontRef>
      </dsp:style>
    </dsp:sp>
    <dsp:sp modelId="{E1E57402-64A4-4258-84E5-248EBAFA8659}">
      <dsp:nvSpPr>
        <dsp:cNvPr id="0" name=""/>
        <dsp:cNvSpPr/>
      </dsp:nvSpPr>
      <dsp:spPr>
        <a:xfrm>
          <a:off x="555" y="2742366"/>
          <a:ext cx="1775435" cy="1420348"/>
        </a:xfrm>
        <a:prstGeom prst="roundRect">
          <a:avLst>
            <a:gd name="adj" fmla="val 10000"/>
          </a:avLst>
        </a:prstGeom>
        <a:solidFill>
          <a:schemeClr val="accent6"/>
        </a:solidFill>
        <a:ln w="38100" cap="flat" cmpd="sng" algn="ctr">
          <a:solidFill>
            <a:schemeClr val="lt1">
              <a:hueOff val="0"/>
              <a:satOff val="0"/>
              <a:lumOff val="0"/>
              <a:alphaOff val="0"/>
            </a:schemeClr>
          </a:solidFill>
          <a:prstDash val="solid"/>
        </a:ln>
        <a:effectLst>
          <a:outerShdw blurRad="38100" dist="25400" dir="5400000" algn="t" rotWithShape="0">
            <a:srgbClr val="000000">
              <a:alpha val="5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chemeClr val="accent1"/>
              </a:solidFill>
            </a:rPr>
            <a:t>Valid</a:t>
          </a:r>
        </a:p>
      </dsp:txBody>
      <dsp:txXfrm>
        <a:off x="42156" y="2783967"/>
        <a:ext cx="1692233" cy="1337146"/>
      </dsp:txXfrm>
    </dsp:sp>
    <dsp:sp modelId="{7BA2B360-E282-4154-9638-5140C01E8BA2}">
      <dsp:nvSpPr>
        <dsp:cNvPr id="0" name=""/>
        <dsp:cNvSpPr/>
      </dsp:nvSpPr>
      <dsp:spPr>
        <a:xfrm rot="13500000">
          <a:off x="1484166" y="1747613"/>
          <a:ext cx="1416632" cy="532630"/>
        </a:xfrm>
        <a:prstGeom prst="leftArrow">
          <a:avLst>
            <a:gd name="adj1" fmla="val 60000"/>
            <a:gd name="adj2" fmla="val 50000"/>
          </a:avLst>
        </a:prstGeom>
        <a:solidFill>
          <a:schemeClr val="accent5">
            <a:tint val="60000"/>
            <a:hueOff val="0"/>
            <a:satOff val="0"/>
            <a:lumOff val="0"/>
            <a:alphaOff val="0"/>
          </a:schemeClr>
        </a:solidFill>
        <a:ln>
          <a:noFill/>
        </a:ln>
        <a:effectLst>
          <a:outerShdw blurRad="38100" dist="25400" dir="5400000" algn="t" rotWithShape="0">
            <a:srgbClr val="000000">
              <a:alpha val="50000"/>
            </a:srgbClr>
          </a:outerShdw>
        </a:effectLst>
      </dsp:spPr>
      <dsp:style>
        <a:lnRef idx="0">
          <a:scrgbClr r="0" g="0" b="0"/>
        </a:lnRef>
        <a:fillRef idx="1">
          <a:scrgbClr r="0" g="0" b="0"/>
        </a:fillRef>
        <a:effectRef idx="1">
          <a:scrgbClr r="0" g="0" b="0"/>
        </a:effectRef>
        <a:fontRef idx="minor">
          <a:schemeClr val="lt1"/>
        </a:fontRef>
      </dsp:style>
    </dsp:sp>
    <dsp:sp modelId="{63049209-6FB5-4E55-A8C3-E27750FDE20B}">
      <dsp:nvSpPr>
        <dsp:cNvPr id="0" name=""/>
        <dsp:cNvSpPr/>
      </dsp:nvSpPr>
      <dsp:spPr>
        <a:xfrm>
          <a:off x="803909" y="802898"/>
          <a:ext cx="1775435" cy="1420348"/>
        </a:xfrm>
        <a:prstGeom prst="roundRect">
          <a:avLst>
            <a:gd name="adj" fmla="val 10000"/>
          </a:avLst>
        </a:prstGeom>
        <a:solidFill>
          <a:schemeClr val="accent6"/>
        </a:solidFill>
        <a:ln w="38100" cap="flat" cmpd="sng" algn="ctr">
          <a:solidFill>
            <a:schemeClr val="lt1">
              <a:hueOff val="0"/>
              <a:satOff val="0"/>
              <a:lumOff val="0"/>
              <a:alphaOff val="0"/>
            </a:schemeClr>
          </a:solidFill>
          <a:prstDash val="solid"/>
        </a:ln>
        <a:effectLst>
          <a:outerShdw blurRad="38100" dist="25400" dir="5400000" algn="t" rotWithShape="0">
            <a:srgbClr val="000000">
              <a:alpha val="5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chemeClr val="accent1"/>
              </a:solidFill>
            </a:rPr>
            <a:t>Authentic</a:t>
          </a:r>
        </a:p>
      </dsp:txBody>
      <dsp:txXfrm>
        <a:off x="845510" y="844499"/>
        <a:ext cx="1692233" cy="1337146"/>
      </dsp:txXfrm>
    </dsp:sp>
    <dsp:sp modelId="{B8A5AAE8-64CC-4321-80EF-AEE0786E7749}">
      <dsp:nvSpPr>
        <dsp:cNvPr id="0" name=""/>
        <dsp:cNvSpPr/>
      </dsp:nvSpPr>
      <dsp:spPr>
        <a:xfrm rot="16200000">
          <a:off x="2922779" y="1151720"/>
          <a:ext cx="1416632" cy="532630"/>
        </a:xfrm>
        <a:prstGeom prst="leftArrow">
          <a:avLst>
            <a:gd name="adj1" fmla="val 60000"/>
            <a:gd name="adj2" fmla="val 50000"/>
          </a:avLst>
        </a:prstGeom>
        <a:solidFill>
          <a:schemeClr val="accent5">
            <a:tint val="60000"/>
            <a:hueOff val="0"/>
            <a:satOff val="0"/>
            <a:lumOff val="0"/>
            <a:alphaOff val="0"/>
          </a:schemeClr>
        </a:solidFill>
        <a:ln>
          <a:noFill/>
        </a:ln>
        <a:effectLst>
          <a:outerShdw blurRad="38100" dist="25400" dir="5400000" algn="t" rotWithShape="0">
            <a:srgbClr val="000000">
              <a:alpha val="50000"/>
            </a:srgbClr>
          </a:outerShdw>
        </a:effectLst>
      </dsp:spPr>
      <dsp:style>
        <a:lnRef idx="0">
          <a:scrgbClr r="0" g="0" b="0"/>
        </a:lnRef>
        <a:fillRef idx="1">
          <a:scrgbClr r="0" g="0" b="0"/>
        </a:fillRef>
        <a:effectRef idx="1">
          <a:scrgbClr r="0" g="0" b="0"/>
        </a:effectRef>
        <a:fontRef idx="minor">
          <a:schemeClr val="lt1"/>
        </a:fontRef>
      </dsp:style>
    </dsp:sp>
    <dsp:sp modelId="{71AFE5B5-C1F2-4C4C-B2F1-0444C65DC64B}">
      <dsp:nvSpPr>
        <dsp:cNvPr id="0" name=""/>
        <dsp:cNvSpPr/>
      </dsp:nvSpPr>
      <dsp:spPr>
        <a:xfrm>
          <a:off x="2743377" y="-455"/>
          <a:ext cx="1775435" cy="1420348"/>
        </a:xfrm>
        <a:prstGeom prst="roundRect">
          <a:avLst>
            <a:gd name="adj" fmla="val 10000"/>
          </a:avLst>
        </a:prstGeom>
        <a:solidFill>
          <a:schemeClr val="accent6"/>
        </a:solidFill>
        <a:ln w="38100" cap="flat" cmpd="sng" algn="ctr">
          <a:solidFill>
            <a:schemeClr val="lt1">
              <a:hueOff val="0"/>
              <a:satOff val="0"/>
              <a:lumOff val="0"/>
              <a:alphaOff val="0"/>
            </a:schemeClr>
          </a:solidFill>
          <a:prstDash val="solid"/>
        </a:ln>
        <a:effectLst>
          <a:outerShdw blurRad="38100" dist="25400" dir="5400000" algn="t" rotWithShape="0">
            <a:srgbClr val="000000">
              <a:alpha val="5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chemeClr val="accent1"/>
              </a:solidFill>
            </a:rPr>
            <a:t>Reliable</a:t>
          </a:r>
        </a:p>
      </dsp:txBody>
      <dsp:txXfrm>
        <a:off x="2784978" y="41146"/>
        <a:ext cx="1692233" cy="1337146"/>
      </dsp:txXfrm>
    </dsp:sp>
    <dsp:sp modelId="{8FB0B2CC-FFFB-445A-9478-BA916BEC6968}">
      <dsp:nvSpPr>
        <dsp:cNvPr id="0" name=""/>
        <dsp:cNvSpPr/>
      </dsp:nvSpPr>
      <dsp:spPr>
        <a:xfrm rot="18900000">
          <a:off x="4361391" y="1747613"/>
          <a:ext cx="1416632" cy="532630"/>
        </a:xfrm>
        <a:prstGeom prst="leftArrow">
          <a:avLst>
            <a:gd name="adj1" fmla="val 60000"/>
            <a:gd name="adj2" fmla="val 50000"/>
          </a:avLst>
        </a:prstGeom>
        <a:solidFill>
          <a:schemeClr val="accent5">
            <a:tint val="60000"/>
            <a:hueOff val="0"/>
            <a:satOff val="0"/>
            <a:lumOff val="0"/>
            <a:alphaOff val="0"/>
          </a:schemeClr>
        </a:solidFill>
        <a:ln>
          <a:noFill/>
        </a:ln>
        <a:effectLst>
          <a:outerShdw blurRad="38100" dist="25400" dir="5400000" algn="t" rotWithShape="0">
            <a:srgbClr val="000000">
              <a:alpha val="50000"/>
            </a:srgbClr>
          </a:outerShdw>
        </a:effectLst>
      </dsp:spPr>
      <dsp:style>
        <a:lnRef idx="0">
          <a:scrgbClr r="0" g="0" b="0"/>
        </a:lnRef>
        <a:fillRef idx="1">
          <a:scrgbClr r="0" g="0" b="0"/>
        </a:fillRef>
        <a:effectRef idx="1">
          <a:scrgbClr r="0" g="0" b="0"/>
        </a:effectRef>
        <a:fontRef idx="minor">
          <a:schemeClr val="lt1"/>
        </a:fontRef>
      </dsp:style>
    </dsp:sp>
    <dsp:sp modelId="{D4EF4A1A-7B48-465F-938D-CD8DC442CF8F}">
      <dsp:nvSpPr>
        <dsp:cNvPr id="0" name=""/>
        <dsp:cNvSpPr/>
      </dsp:nvSpPr>
      <dsp:spPr>
        <a:xfrm>
          <a:off x="4682845" y="802898"/>
          <a:ext cx="1775435" cy="1420348"/>
        </a:xfrm>
        <a:prstGeom prst="roundRect">
          <a:avLst>
            <a:gd name="adj" fmla="val 10000"/>
          </a:avLst>
        </a:prstGeom>
        <a:solidFill>
          <a:schemeClr val="accent6"/>
        </a:solidFill>
        <a:ln w="38100" cap="flat" cmpd="sng" algn="ctr">
          <a:solidFill>
            <a:schemeClr val="lt1">
              <a:hueOff val="0"/>
              <a:satOff val="0"/>
              <a:lumOff val="0"/>
              <a:alphaOff val="0"/>
            </a:schemeClr>
          </a:solidFill>
          <a:prstDash val="solid"/>
        </a:ln>
        <a:effectLst>
          <a:outerShdw blurRad="38100" dist="25400" dir="5400000" algn="t" rotWithShape="0">
            <a:srgbClr val="000000">
              <a:alpha val="5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chemeClr val="accent1"/>
              </a:solidFill>
            </a:rPr>
            <a:t>Current</a:t>
          </a:r>
        </a:p>
      </dsp:txBody>
      <dsp:txXfrm>
        <a:off x="4724446" y="844499"/>
        <a:ext cx="1692233" cy="1337146"/>
      </dsp:txXfrm>
    </dsp:sp>
    <dsp:sp modelId="{BEDDD612-89CD-45E9-845A-631BB1C2C544}">
      <dsp:nvSpPr>
        <dsp:cNvPr id="0" name=""/>
        <dsp:cNvSpPr/>
      </dsp:nvSpPr>
      <dsp:spPr>
        <a:xfrm>
          <a:off x="4957284" y="3186225"/>
          <a:ext cx="1416632" cy="532630"/>
        </a:xfrm>
        <a:prstGeom prst="leftArrow">
          <a:avLst>
            <a:gd name="adj1" fmla="val 60000"/>
            <a:gd name="adj2" fmla="val 50000"/>
          </a:avLst>
        </a:prstGeom>
        <a:solidFill>
          <a:schemeClr val="accent5">
            <a:tint val="60000"/>
            <a:hueOff val="0"/>
            <a:satOff val="0"/>
            <a:lumOff val="0"/>
            <a:alphaOff val="0"/>
          </a:schemeClr>
        </a:solidFill>
        <a:ln>
          <a:noFill/>
        </a:ln>
        <a:effectLst>
          <a:outerShdw blurRad="38100" dist="25400" dir="5400000" algn="t" rotWithShape="0">
            <a:srgbClr val="000000">
              <a:alpha val="50000"/>
            </a:srgbClr>
          </a:outerShdw>
        </a:effectLst>
      </dsp:spPr>
      <dsp:style>
        <a:lnRef idx="0">
          <a:scrgbClr r="0" g="0" b="0"/>
        </a:lnRef>
        <a:fillRef idx="1">
          <a:scrgbClr r="0" g="0" b="0"/>
        </a:fillRef>
        <a:effectRef idx="1">
          <a:scrgbClr r="0" g="0" b="0"/>
        </a:effectRef>
        <a:fontRef idx="minor">
          <a:schemeClr val="lt1"/>
        </a:fontRef>
      </dsp:style>
    </dsp:sp>
    <dsp:sp modelId="{19B5807E-B312-4B53-A0F2-82DD4D151C30}">
      <dsp:nvSpPr>
        <dsp:cNvPr id="0" name=""/>
        <dsp:cNvSpPr/>
      </dsp:nvSpPr>
      <dsp:spPr>
        <a:xfrm>
          <a:off x="5486199" y="2742366"/>
          <a:ext cx="1775435" cy="1420348"/>
        </a:xfrm>
        <a:prstGeom prst="roundRect">
          <a:avLst>
            <a:gd name="adj" fmla="val 10000"/>
          </a:avLst>
        </a:prstGeom>
        <a:solidFill>
          <a:schemeClr val="accent6"/>
        </a:solidFill>
        <a:ln w="38100" cap="flat" cmpd="sng" algn="ctr">
          <a:solidFill>
            <a:schemeClr val="lt1">
              <a:hueOff val="0"/>
              <a:satOff val="0"/>
              <a:lumOff val="0"/>
              <a:alphaOff val="0"/>
            </a:schemeClr>
          </a:solidFill>
          <a:prstDash val="solid"/>
        </a:ln>
        <a:effectLst>
          <a:outerShdw blurRad="38100" dist="25400" dir="5400000" algn="t" rotWithShape="0">
            <a:srgbClr val="000000">
              <a:alpha val="5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chemeClr val="accent1"/>
              </a:solidFill>
            </a:rPr>
            <a:t>Sufficient</a:t>
          </a:r>
        </a:p>
      </dsp:txBody>
      <dsp:txXfrm>
        <a:off x="5527800" y="2783967"/>
        <a:ext cx="1692233" cy="133714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3CE84B-53EF-4DD2-B4D9-E30662D3F97C}">
      <dsp:nvSpPr>
        <dsp:cNvPr id="0" name=""/>
        <dsp:cNvSpPr/>
      </dsp:nvSpPr>
      <dsp:spPr>
        <a:xfrm>
          <a:off x="4109243" y="2053050"/>
          <a:ext cx="2891318" cy="463493"/>
        </a:xfrm>
        <a:custGeom>
          <a:avLst/>
          <a:gdLst/>
          <a:ahLst/>
          <a:cxnLst/>
          <a:rect l="0" t="0" r="0" b="0"/>
          <a:pathLst>
            <a:path>
              <a:moveTo>
                <a:pt x="0" y="0"/>
              </a:moveTo>
              <a:lnTo>
                <a:pt x="0" y="231746"/>
              </a:lnTo>
              <a:lnTo>
                <a:pt x="2891318" y="231746"/>
              </a:lnTo>
              <a:lnTo>
                <a:pt x="2891318" y="463493"/>
              </a:lnTo>
            </a:path>
          </a:pathLst>
        </a:custGeom>
        <a:noFill/>
        <a:ln w="12700" cap="flat" cmpd="sng" algn="ctr">
          <a:solidFill>
            <a:schemeClr val="accent2">
              <a:tint val="9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50F7BF35-A340-4C65-AF13-652E22CC449D}">
      <dsp:nvSpPr>
        <dsp:cNvPr id="0" name=""/>
        <dsp:cNvSpPr/>
      </dsp:nvSpPr>
      <dsp:spPr>
        <a:xfrm>
          <a:off x="4063523" y="2053050"/>
          <a:ext cx="91440" cy="463493"/>
        </a:xfrm>
        <a:custGeom>
          <a:avLst/>
          <a:gdLst/>
          <a:ahLst/>
          <a:cxnLst/>
          <a:rect l="0" t="0" r="0" b="0"/>
          <a:pathLst>
            <a:path>
              <a:moveTo>
                <a:pt x="45720" y="0"/>
              </a:moveTo>
              <a:lnTo>
                <a:pt x="45720" y="463493"/>
              </a:lnTo>
            </a:path>
          </a:pathLst>
        </a:custGeom>
        <a:noFill/>
        <a:ln w="12700" cap="flat" cmpd="sng" algn="ctr">
          <a:solidFill>
            <a:schemeClr val="accent2">
              <a:tint val="9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0E3DC6A6-72A0-4549-AFE6-A69896FFAE28}">
      <dsp:nvSpPr>
        <dsp:cNvPr id="0" name=""/>
        <dsp:cNvSpPr/>
      </dsp:nvSpPr>
      <dsp:spPr>
        <a:xfrm>
          <a:off x="1217925" y="2053050"/>
          <a:ext cx="2891318" cy="463493"/>
        </a:xfrm>
        <a:custGeom>
          <a:avLst/>
          <a:gdLst/>
          <a:ahLst/>
          <a:cxnLst/>
          <a:rect l="0" t="0" r="0" b="0"/>
          <a:pathLst>
            <a:path>
              <a:moveTo>
                <a:pt x="2891318" y="0"/>
              </a:moveTo>
              <a:lnTo>
                <a:pt x="2891318" y="231746"/>
              </a:lnTo>
              <a:lnTo>
                <a:pt x="0" y="231746"/>
              </a:lnTo>
              <a:lnTo>
                <a:pt x="0" y="463493"/>
              </a:lnTo>
            </a:path>
          </a:pathLst>
        </a:custGeom>
        <a:noFill/>
        <a:ln w="12700" cap="flat" cmpd="sng" algn="ctr">
          <a:solidFill>
            <a:schemeClr val="accent2">
              <a:tint val="9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A608B290-BBA1-42EA-8627-DF8017516988}">
      <dsp:nvSpPr>
        <dsp:cNvPr id="0" name=""/>
        <dsp:cNvSpPr/>
      </dsp:nvSpPr>
      <dsp:spPr>
        <a:xfrm>
          <a:off x="2257464" y="949493"/>
          <a:ext cx="3703558" cy="1103556"/>
        </a:xfrm>
        <a:prstGeom prst="rect">
          <a:avLst/>
        </a:prstGeom>
        <a:solidFill>
          <a:schemeClr val="accent1"/>
        </a:solidFill>
        <a:ln w="38100" cap="flat" cmpd="sng" algn="ctr">
          <a:solidFill>
            <a:schemeClr val="lt1"/>
          </a:solidFill>
          <a:prstDash val="solid"/>
        </a:ln>
        <a:effectLst>
          <a:outerShdw blurRad="38100" dist="25400" dir="5400000" algn="t" rotWithShape="0">
            <a:srgbClr val="000000">
              <a:alpha val="50000"/>
            </a:srgbClr>
          </a:outerShdw>
        </a:effectLst>
        <a:scene3d>
          <a:camera prst="orthographicFront"/>
          <a:lightRig rig="threePt" dir="t">
            <a:rot lat="0" lon="0" rev="7500000"/>
          </a:lightRig>
        </a:scene3d>
      </dsp:spPr>
      <dsp:style>
        <a:lnRef idx="3">
          <a:schemeClr val="lt1"/>
        </a:lnRef>
        <a:fillRef idx="1">
          <a:schemeClr val="accent1"/>
        </a:fillRef>
        <a:effectRef idx="1">
          <a:schemeClr val="accent1"/>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kern="1200" dirty="0"/>
            <a:t>Assessment Methods</a:t>
          </a:r>
        </a:p>
      </dsp:txBody>
      <dsp:txXfrm>
        <a:off x="2257464" y="949493"/>
        <a:ext cx="3703558" cy="1103556"/>
      </dsp:txXfrm>
    </dsp:sp>
    <dsp:sp modelId="{249312C4-0F64-47AB-BF40-42C99B3A6E3E}">
      <dsp:nvSpPr>
        <dsp:cNvPr id="0" name=""/>
        <dsp:cNvSpPr/>
      </dsp:nvSpPr>
      <dsp:spPr>
        <a:xfrm>
          <a:off x="4012" y="2516544"/>
          <a:ext cx="2427824" cy="1213912"/>
        </a:xfrm>
        <a:prstGeom prst="rect">
          <a:avLst/>
        </a:prstGeom>
        <a:solidFill>
          <a:schemeClr val="accent6"/>
        </a:solidFill>
        <a:ln w="38100" cap="flat" cmpd="sng" algn="ctr">
          <a:solidFill>
            <a:schemeClr val="lt1"/>
          </a:solidFill>
          <a:prstDash val="solid"/>
        </a:ln>
        <a:effectLst>
          <a:outerShdw blurRad="38100" dist="25400" dir="5400000" algn="t" rotWithShape="0">
            <a:srgbClr val="000000">
              <a:alpha val="50000"/>
            </a:srgbClr>
          </a:outerShdw>
        </a:effectLst>
        <a:scene3d>
          <a:camera prst="orthographicFront"/>
          <a:lightRig rig="threePt" dir="t">
            <a:rot lat="0" lon="0" rev="7500000"/>
          </a:lightRig>
        </a:scene3d>
      </dsp:spPr>
      <dsp:style>
        <a:lnRef idx="3">
          <a:schemeClr val="lt1"/>
        </a:lnRef>
        <a:fillRef idx="1">
          <a:schemeClr val="accent6"/>
        </a:fillRef>
        <a:effectRef idx="1">
          <a:schemeClr val="accent6"/>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t>Questioning</a:t>
          </a:r>
        </a:p>
      </dsp:txBody>
      <dsp:txXfrm>
        <a:off x="4012" y="2516544"/>
        <a:ext cx="2427824" cy="1213912"/>
      </dsp:txXfrm>
    </dsp:sp>
    <dsp:sp modelId="{EED41511-DE2D-4D0E-BA6E-54FD55567C3D}">
      <dsp:nvSpPr>
        <dsp:cNvPr id="0" name=""/>
        <dsp:cNvSpPr/>
      </dsp:nvSpPr>
      <dsp:spPr>
        <a:xfrm>
          <a:off x="2895331" y="2516544"/>
          <a:ext cx="2427824" cy="1213912"/>
        </a:xfrm>
        <a:prstGeom prst="rect">
          <a:avLst/>
        </a:prstGeom>
        <a:solidFill>
          <a:schemeClr val="accent5"/>
        </a:solidFill>
        <a:ln w="38100" cap="flat" cmpd="sng" algn="ctr">
          <a:solidFill>
            <a:schemeClr val="lt1"/>
          </a:solidFill>
          <a:prstDash val="solid"/>
        </a:ln>
        <a:effectLst>
          <a:outerShdw blurRad="38100" dist="25400" dir="5400000" algn="t" rotWithShape="0">
            <a:srgbClr val="000000">
              <a:alpha val="50000"/>
            </a:srgbClr>
          </a:outerShdw>
        </a:effectLst>
        <a:scene3d>
          <a:camera prst="orthographicFront"/>
          <a:lightRig rig="threePt" dir="t">
            <a:rot lat="0" lon="0" rev="7500000"/>
          </a:lightRig>
        </a:scene3d>
      </dsp:spPr>
      <dsp:style>
        <a:lnRef idx="3">
          <a:schemeClr val="lt1"/>
        </a:lnRef>
        <a:fillRef idx="1">
          <a:schemeClr val="accent5"/>
        </a:fillRef>
        <a:effectRef idx="1">
          <a:schemeClr val="accent5"/>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t>Product Evaluation</a:t>
          </a:r>
        </a:p>
      </dsp:txBody>
      <dsp:txXfrm>
        <a:off x="2895331" y="2516544"/>
        <a:ext cx="2427824" cy="1213912"/>
      </dsp:txXfrm>
    </dsp:sp>
    <dsp:sp modelId="{A8B7EC9A-A054-47E5-B4AB-ABADB33095FE}">
      <dsp:nvSpPr>
        <dsp:cNvPr id="0" name=""/>
        <dsp:cNvSpPr/>
      </dsp:nvSpPr>
      <dsp:spPr>
        <a:xfrm>
          <a:off x="5786649" y="2516544"/>
          <a:ext cx="2427824" cy="1213912"/>
        </a:xfrm>
        <a:prstGeom prst="rect">
          <a:avLst/>
        </a:prstGeom>
        <a:solidFill>
          <a:schemeClr val="accent6"/>
        </a:solidFill>
        <a:ln w="38100" cap="flat" cmpd="sng" algn="ctr">
          <a:solidFill>
            <a:schemeClr val="lt1"/>
          </a:solidFill>
          <a:prstDash val="solid"/>
        </a:ln>
        <a:effectLst>
          <a:outerShdw blurRad="38100" dist="25400" dir="5400000" algn="t" rotWithShape="0">
            <a:srgbClr val="000000">
              <a:alpha val="50000"/>
            </a:srgbClr>
          </a:outerShdw>
        </a:effectLst>
        <a:scene3d>
          <a:camera prst="orthographicFront"/>
          <a:lightRig rig="threePt" dir="t">
            <a:rot lat="0" lon="0" rev="7500000"/>
          </a:lightRig>
        </a:scene3d>
      </dsp:spPr>
      <dsp:style>
        <a:lnRef idx="3">
          <a:schemeClr val="lt1"/>
        </a:lnRef>
        <a:fillRef idx="1">
          <a:schemeClr val="accent6"/>
        </a:fillRef>
        <a:effectRef idx="1">
          <a:schemeClr val="accent6"/>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t>Observation</a:t>
          </a:r>
        </a:p>
      </dsp:txBody>
      <dsp:txXfrm>
        <a:off x="5786649" y="2516544"/>
        <a:ext cx="2427824" cy="121391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5D87D4-1810-41B8-AC95-193A94981BE6}">
      <dsp:nvSpPr>
        <dsp:cNvPr id="0" name=""/>
        <dsp:cNvSpPr/>
      </dsp:nvSpPr>
      <dsp:spPr>
        <a:xfrm>
          <a:off x="0" y="0"/>
          <a:ext cx="6042991" cy="928547"/>
        </a:xfrm>
        <a:prstGeom prst="roundRect">
          <a:avLst>
            <a:gd name="adj" fmla="val 10000"/>
          </a:avLst>
        </a:prstGeom>
        <a:solidFill>
          <a:schemeClr val="tx2"/>
        </a:solidFill>
        <a:ln w="38100" cap="flat" cmpd="sng" algn="ctr">
          <a:solidFill>
            <a:schemeClr val="bg1">
              <a:lumMod val="65000"/>
            </a:schemeClr>
          </a:solidFill>
          <a:prstDash val="solid"/>
        </a:ln>
        <a:effectLst>
          <a:outerShdw blurRad="38100" dist="25400" dir="5400000" algn="t" rotWithShape="0">
            <a:srgbClr val="000000">
              <a:alpha val="5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Establish organisational learning needs and potential solutions</a:t>
          </a:r>
        </a:p>
      </dsp:txBody>
      <dsp:txXfrm>
        <a:off x="27196" y="27196"/>
        <a:ext cx="4962554" cy="874155"/>
      </dsp:txXfrm>
    </dsp:sp>
    <dsp:sp modelId="{D57CFC85-0F3D-4C96-99E9-A7A10C15ACEB}">
      <dsp:nvSpPr>
        <dsp:cNvPr id="0" name=""/>
        <dsp:cNvSpPr/>
      </dsp:nvSpPr>
      <dsp:spPr>
        <a:xfrm>
          <a:off x="506100" y="1097374"/>
          <a:ext cx="6042991" cy="928547"/>
        </a:xfrm>
        <a:prstGeom prst="roundRect">
          <a:avLst>
            <a:gd name="adj" fmla="val 10000"/>
          </a:avLst>
        </a:prstGeom>
        <a:solidFill>
          <a:schemeClr val="accent5"/>
        </a:solidFill>
        <a:ln w="38100" cap="flat" cmpd="sng" algn="ctr">
          <a:solidFill>
            <a:schemeClr val="bg1">
              <a:lumMod val="65000"/>
            </a:schemeClr>
          </a:solidFill>
          <a:prstDash val="solid"/>
        </a:ln>
        <a:effectLst>
          <a:outerShdw blurRad="38100" dist="25400" dir="5400000" algn="t" rotWithShape="0">
            <a:srgbClr val="000000">
              <a:alpha val="5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Plan and organise the evaluation</a:t>
          </a:r>
        </a:p>
      </dsp:txBody>
      <dsp:txXfrm>
        <a:off x="533296" y="1124570"/>
        <a:ext cx="4878942" cy="874155"/>
      </dsp:txXfrm>
    </dsp:sp>
    <dsp:sp modelId="{6B3DF440-58C9-4415-BC4F-A8EBBEE80970}">
      <dsp:nvSpPr>
        <dsp:cNvPr id="0" name=""/>
        <dsp:cNvSpPr/>
      </dsp:nvSpPr>
      <dsp:spPr>
        <a:xfrm>
          <a:off x="1004647" y="2194748"/>
          <a:ext cx="6042991" cy="928547"/>
        </a:xfrm>
        <a:prstGeom prst="roundRect">
          <a:avLst>
            <a:gd name="adj" fmla="val 10000"/>
          </a:avLst>
        </a:prstGeom>
        <a:solidFill>
          <a:schemeClr val="accent5"/>
        </a:solidFill>
        <a:ln w="38100" cap="flat" cmpd="sng" algn="ctr">
          <a:solidFill>
            <a:schemeClr val="bg1">
              <a:lumMod val="65000"/>
            </a:schemeClr>
          </a:solidFill>
          <a:prstDash val="solid"/>
        </a:ln>
        <a:effectLst>
          <a:outerShdw blurRad="38100" dist="25400" dir="5400000" algn="t" rotWithShape="0">
            <a:srgbClr val="000000">
              <a:alpha val="5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Evaluate providers, products and services</a:t>
          </a:r>
        </a:p>
      </dsp:txBody>
      <dsp:txXfrm>
        <a:off x="1031843" y="2221944"/>
        <a:ext cx="4886496" cy="874155"/>
      </dsp:txXfrm>
    </dsp:sp>
    <dsp:sp modelId="{A9BF6C14-15C6-4965-B0A2-E53F1A951DB1}">
      <dsp:nvSpPr>
        <dsp:cNvPr id="0" name=""/>
        <dsp:cNvSpPr/>
      </dsp:nvSpPr>
      <dsp:spPr>
        <a:xfrm>
          <a:off x="1510747" y="3292123"/>
          <a:ext cx="6042991" cy="928547"/>
        </a:xfrm>
        <a:prstGeom prst="roundRect">
          <a:avLst>
            <a:gd name="adj" fmla="val 10000"/>
          </a:avLst>
        </a:prstGeom>
        <a:solidFill>
          <a:schemeClr val="accent5"/>
        </a:solidFill>
        <a:ln w="38100" cap="flat" cmpd="sng" algn="ctr">
          <a:solidFill>
            <a:schemeClr val="bg1">
              <a:lumMod val="65000"/>
            </a:schemeClr>
          </a:solidFill>
          <a:prstDash val="solid"/>
        </a:ln>
        <a:effectLst>
          <a:outerShdw blurRad="38100" dist="25400" dir="5400000" algn="t" rotWithShape="0">
            <a:srgbClr val="000000">
              <a:alpha val="5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Promote providers, products and services to the organisation</a:t>
          </a:r>
        </a:p>
      </dsp:txBody>
      <dsp:txXfrm>
        <a:off x="1537943" y="3319319"/>
        <a:ext cx="4878942" cy="874155"/>
      </dsp:txXfrm>
    </dsp:sp>
    <dsp:sp modelId="{B088603B-0999-4EE1-980C-8E595FB651AA}">
      <dsp:nvSpPr>
        <dsp:cNvPr id="0" name=""/>
        <dsp:cNvSpPr/>
      </dsp:nvSpPr>
      <dsp:spPr>
        <a:xfrm>
          <a:off x="5439435" y="711183"/>
          <a:ext cx="603555" cy="603555"/>
        </a:xfrm>
        <a:prstGeom prst="downArrow">
          <a:avLst>
            <a:gd name="adj1" fmla="val 55000"/>
            <a:gd name="adj2" fmla="val 45000"/>
          </a:avLst>
        </a:prstGeom>
        <a:solidFill>
          <a:schemeClr val="accent4">
            <a:alpha val="90000"/>
            <a:tint val="40000"/>
            <a:hueOff val="0"/>
            <a:satOff val="0"/>
            <a:lumOff val="0"/>
            <a:alphaOff val="0"/>
          </a:schemeClr>
        </a:solidFill>
        <a:ln w="12700" cap="flat" cmpd="sng" algn="ctr">
          <a:solidFill>
            <a:schemeClr val="accent4">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endParaRPr lang="en-US" sz="2700" kern="1200" dirty="0"/>
        </a:p>
      </dsp:txBody>
      <dsp:txXfrm>
        <a:off x="5575235" y="711183"/>
        <a:ext cx="331955" cy="454175"/>
      </dsp:txXfrm>
    </dsp:sp>
    <dsp:sp modelId="{EEC32816-2FB9-4ACF-91D0-289F4D061144}">
      <dsp:nvSpPr>
        <dsp:cNvPr id="0" name=""/>
        <dsp:cNvSpPr/>
      </dsp:nvSpPr>
      <dsp:spPr>
        <a:xfrm>
          <a:off x="5945535" y="1808557"/>
          <a:ext cx="603555" cy="603555"/>
        </a:xfrm>
        <a:prstGeom prst="downArrow">
          <a:avLst>
            <a:gd name="adj1" fmla="val 55000"/>
            <a:gd name="adj2" fmla="val 45000"/>
          </a:avLst>
        </a:prstGeom>
        <a:solidFill>
          <a:schemeClr val="accent4">
            <a:alpha val="90000"/>
            <a:tint val="40000"/>
            <a:hueOff val="0"/>
            <a:satOff val="0"/>
            <a:lumOff val="0"/>
            <a:alphaOff val="0"/>
          </a:schemeClr>
        </a:solidFill>
        <a:ln w="12700" cap="flat" cmpd="sng" algn="ctr">
          <a:solidFill>
            <a:schemeClr val="accent4">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endParaRPr lang="en-US" sz="2700" kern="1200" dirty="0"/>
        </a:p>
      </dsp:txBody>
      <dsp:txXfrm>
        <a:off x="6081335" y="1808557"/>
        <a:ext cx="331955" cy="454175"/>
      </dsp:txXfrm>
    </dsp:sp>
    <dsp:sp modelId="{241CA7D8-26AC-4A14-9784-18C5492CE82E}">
      <dsp:nvSpPr>
        <dsp:cNvPr id="0" name=""/>
        <dsp:cNvSpPr/>
      </dsp:nvSpPr>
      <dsp:spPr>
        <a:xfrm>
          <a:off x="6444082" y="2905931"/>
          <a:ext cx="603555" cy="603555"/>
        </a:xfrm>
        <a:prstGeom prst="downArrow">
          <a:avLst>
            <a:gd name="adj1" fmla="val 55000"/>
            <a:gd name="adj2" fmla="val 45000"/>
          </a:avLst>
        </a:prstGeom>
        <a:solidFill>
          <a:schemeClr val="accent4">
            <a:alpha val="90000"/>
            <a:tint val="40000"/>
            <a:hueOff val="0"/>
            <a:satOff val="0"/>
            <a:lumOff val="0"/>
            <a:alphaOff val="0"/>
          </a:schemeClr>
        </a:solidFill>
        <a:ln w="12700" cap="flat" cmpd="sng" algn="ctr">
          <a:solidFill>
            <a:schemeClr val="accent4">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endParaRPr lang="en-US" sz="2700" kern="1200" dirty="0"/>
        </a:p>
      </dsp:txBody>
      <dsp:txXfrm>
        <a:off x="6579882" y="2905931"/>
        <a:ext cx="331955" cy="45417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CBA7F3-7EC9-46CB-B2E1-03FDF2C69F47}">
      <dsp:nvSpPr>
        <dsp:cNvPr id="0" name=""/>
        <dsp:cNvSpPr/>
      </dsp:nvSpPr>
      <dsp:spPr>
        <a:xfrm>
          <a:off x="594817" y="0"/>
          <a:ext cx="6741261" cy="4081670"/>
        </a:xfrm>
        <a:prstGeom prst="rightArrow">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DE69A2A-0083-4BA2-8DF4-4DCDDC56009B}">
      <dsp:nvSpPr>
        <dsp:cNvPr id="0" name=""/>
        <dsp:cNvSpPr/>
      </dsp:nvSpPr>
      <dsp:spPr>
        <a:xfrm>
          <a:off x="3485" y="1224501"/>
          <a:ext cx="1523831" cy="1632668"/>
        </a:xfrm>
        <a:prstGeom prst="roundRect">
          <a:avLst/>
        </a:prstGeom>
        <a:solidFill>
          <a:schemeClr val="accent5">
            <a:hueOff val="0"/>
            <a:satOff val="0"/>
            <a:lumOff val="0"/>
            <a:alphaOff val="0"/>
          </a:schemeClr>
        </a:solidFill>
        <a:ln w="38100" cap="flat" cmpd="sng" algn="ctr">
          <a:solidFill>
            <a:schemeClr val="lt1">
              <a:hueOff val="0"/>
              <a:satOff val="0"/>
              <a:lumOff val="0"/>
              <a:alphaOff val="0"/>
            </a:schemeClr>
          </a:solidFill>
          <a:prstDash val="solid"/>
        </a:ln>
        <a:effectLst>
          <a:outerShdw blurRad="38100" dist="25400" dir="5400000" algn="t" rotWithShape="0">
            <a:srgbClr val="000000">
              <a:alpha val="5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Verify learning needs</a:t>
          </a:r>
        </a:p>
      </dsp:txBody>
      <dsp:txXfrm>
        <a:off x="77872" y="1298888"/>
        <a:ext cx="1375057" cy="1483894"/>
      </dsp:txXfrm>
    </dsp:sp>
    <dsp:sp modelId="{CCF7EC36-8668-459E-9FDF-BA6AB6326431}">
      <dsp:nvSpPr>
        <dsp:cNvPr id="0" name=""/>
        <dsp:cNvSpPr/>
      </dsp:nvSpPr>
      <dsp:spPr>
        <a:xfrm>
          <a:off x="1603508" y="1224501"/>
          <a:ext cx="1523831" cy="1632668"/>
        </a:xfrm>
        <a:prstGeom prst="roundRect">
          <a:avLst/>
        </a:prstGeom>
        <a:solidFill>
          <a:schemeClr val="accent5">
            <a:hueOff val="0"/>
            <a:satOff val="0"/>
            <a:lumOff val="0"/>
            <a:alphaOff val="0"/>
          </a:schemeClr>
        </a:solidFill>
        <a:ln w="38100" cap="flat" cmpd="sng" algn="ctr">
          <a:solidFill>
            <a:schemeClr val="lt1">
              <a:hueOff val="0"/>
              <a:satOff val="0"/>
              <a:lumOff val="0"/>
              <a:alphaOff val="0"/>
            </a:schemeClr>
          </a:solidFill>
          <a:prstDash val="solid"/>
        </a:ln>
        <a:effectLst>
          <a:outerShdw blurRad="38100" dist="25400" dir="5400000" algn="t" rotWithShape="0">
            <a:srgbClr val="000000">
              <a:alpha val="5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Define learning  outcomes, target group and priority</a:t>
          </a:r>
        </a:p>
      </dsp:txBody>
      <dsp:txXfrm>
        <a:off x="1677895" y="1298888"/>
        <a:ext cx="1375057" cy="1483894"/>
      </dsp:txXfrm>
    </dsp:sp>
    <dsp:sp modelId="{762B734F-17F4-4FD0-8E19-84B2BC22D2F1}">
      <dsp:nvSpPr>
        <dsp:cNvPr id="0" name=""/>
        <dsp:cNvSpPr/>
      </dsp:nvSpPr>
      <dsp:spPr>
        <a:xfrm>
          <a:off x="3203532" y="1224501"/>
          <a:ext cx="1523831" cy="1632668"/>
        </a:xfrm>
        <a:prstGeom prst="roundRect">
          <a:avLst/>
        </a:prstGeom>
        <a:solidFill>
          <a:schemeClr val="accent5">
            <a:hueOff val="0"/>
            <a:satOff val="0"/>
            <a:lumOff val="0"/>
            <a:alphaOff val="0"/>
          </a:schemeClr>
        </a:solidFill>
        <a:ln w="38100" cap="flat" cmpd="sng" algn="ctr">
          <a:solidFill>
            <a:schemeClr val="lt1">
              <a:hueOff val="0"/>
              <a:satOff val="0"/>
              <a:lumOff val="0"/>
              <a:alphaOff val="0"/>
            </a:schemeClr>
          </a:solidFill>
          <a:prstDash val="solid"/>
        </a:ln>
        <a:effectLst>
          <a:outerShdw blurRad="38100" dist="25400" dir="5400000" algn="t" rotWithShape="0">
            <a:srgbClr val="000000">
              <a:alpha val="5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Identify potential solutions </a:t>
          </a:r>
        </a:p>
      </dsp:txBody>
      <dsp:txXfrm>
        <a:off x="3277919" y="1298888"/>
        <a:ext cx="1375057" cy="1483894"/>
      </dsp:txXfrm>
    </dsp:sp>
    <dsp:sp modelId="{1376045B-2105-4D66-81AE-5942010EEE04}">
      <dsp:nvSpPr>
        <dsp:cNvPr id="0" name=""/>
        <dsp:cNvSpPr/>
      </dsp:nvSpPr>
      <dsp:spPr>
        <a:xfrm>
          <a:off x="4803555" y="1224501"/>
          <a:ext cx="1523831" cy="1632668"/>
        </a:xfrm>
        <a:prstGeom prst="roundRect">
          <a:avLst/>
        </a:prstGeom>
        <a:solidFill>
          <a:schemeClr val="accent5">
            <a:hueOff val="0"/>
            <a:satOff val="0"/>
            <a:lumOff val="0"/>
            <a:alphaOff val="0"/>
          </a:schemeClr>
        </a:solidFill>
        <a:ln w="38100" cap="flat" cmpd="sng" algn="ctr">
          <a:solidFill>
            <a:schemeClr val="lt1">
              <a:hueOff val="0"/>
              <a:satOff val="0"/>
              <a:lumOff val="0"/>
              <a:alphaOff val="0"/>
            </a:schemeClr>
          </a:solidFill>
          <a:prstDash val="solid"/>
        </a:ln>
        <a:effectLst>
          <a:outerShdw blurRad="38100" dist="25400" dir="5400000" algn="t" rotWithShape="0">
            <a:srgbClr val="000000">
              <a:alpha val="5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Match potential solutions with organisational needs</a:t>
          </a:r>
        </a:p>
      </dsp:txBody>
      <dsp:txXfrm>
        <a:off x="4877942" y="1298888"/>
        <a:ext cx="1375057" cy="1483894"/>
      </dsp:txXfrm>
    </dsp:sp>
    <dsp:sp modelId="{9718085F-507A-412B-A9AD-936110ED413D}">
      <dsp:nvSpPr>
        <dsp:cNvPr id="0" name=""/>
        <dsp:cNvSpPr/>
      </dsp:nvSpPr>
      <dsp:spPr>
        <a:xfrm>
          <a:off x="6403578" y="1224501"/>
          <a:ext cx="1523831" cy="1632668"/>
        </a:xfrm>
        <a:prstGeom prst="roundRect">
          <a:avLst/>
        </a:prstGeom>
        <a:solidFill>
          <a:schemeClr val="accent5">
            <a:hueOff val="0"/>
            <a:satOff val="0"/>
            <a:lumOff val="0"/>
            <a:alphaOff val="0"/>
          </a:schemeClr>
        </a:solidFill>
        <a:ln w="38100" cap="flat" cmpd="sng" algn="ctr">
          <a:solidFill>
            <a:schemeClr val="lt1">
              <a:hueOff val="0"/>
              <a:satOff val="0"/>
              <a:lumOff val="0"/>
              <a:alphaOff val="0"/>
            </a:schemeClr>
          </a:solidFill>
          <a:prstDash val="solid"/>
        </a:ln>
        <a:effectLst>
          <a:outerShdw blurRad="38100" dist="25400" dir="5400000" algn="t" rotWithShape="0">
            <a:srgbClr val="000000">
              <a:alpha val="5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Invite/gather potential solutions for evaluation</a:t>
          </a:r>
        </a:p>
      </dsp:txBody>
      <dsp:txXfrm>
        <a:off x="6477965" y="1298888"/>
        <a:ext cx="1375057" cy="1483894"/>
      </dsp:txXfrm>
    </dsp:sp>
  </dsp:spTree>
</dsp:drawing>
</file>

<file path=ppt/diagrams/layout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15.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7.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8.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2.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2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4.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8.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userDrawn="1"/>
        </p:nvSpPr>
        <p:spPr>
          <a:xfrm>
            <a:off x="670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4980778A-6F9D-4141-8080-B8192EADCD40}" type="slidenum">
              <a:rPr lang="en-ZA" smtClean="0"/>
              <a:pPr/>
              <a:t>‹#›</a:t>
            </a:fld>
            <a:endParaRPr lang="en-ZA"/>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8899" y="1505930"/>
            <a:ext cx="8229600" cy="1470025"/>
          </a:xfrm>
        </p:spPr>
        <p:txBody>
          <a:bodyPr anchor="ctr"/>
          <a:lstStyle>
            <a:lvl1pPr algn="ctr">
              <a:defRPr lang="en-US" dirty="0">
                <a:solidFill>
                  <a:srgbClr val="FFFFFF"/>
                </a:solidFill>
              </a:defRPr>
            </a:lvl1pPr>
          </a:lstStyle>
          <a:p>
            <a:r>
              <a:rPr kumimoji="0" lang="en-US"/>
              <a:t>Click to edit Master title style</a:t>
            </a:r>
          </a:p>
        </p:txBody>
      </p:sp>
      <p:sp>
        <p:nvSpPr>
          <p:cNvPr id="15" name="Subtitle 6"/>
          <p:cNvSpPr>
            <a:spLocks noGrp="1"/>
          </p:cNvSpPr>
          <p:nvPr>
            <p:ph type="subTitle" idx="1"/>
          </p:nvPr>
        </p:nvSpPr>
        <p:spPr>
          <a:xfrm>
            <a:off x="755576" y="3200400"/>
            <a:ext cx="7488832" cy="2676872"/>
          </a:xfrm>
        </p:spPr>
        <p:txBody>
          <a:bodyPr>
            <a:normAutofit/>
          </a:bodyPr>
          <a:lstStyle>
            <a:lvl1pPr marL="0" indent="0" algn="ctr">
              <a:buNone/>
              <a:defRPr>
                <a:solidFill>
                  <a:schemeClr val="bg2"/>
                </a:solidFill>
              </a:defRPr>
            </a:lvl1pPr>
          </a:lstStyle>
          <a:p>
            <a:r>
              <a:rPr lang="en-US"/>
              <a:t>Click to edit Master subtitle style</a:t>
            </a:r>
            <a:endParaRPr lang="en-ZA" dirty="0"/>
          </a:p>
        </p:txBody>
      </p:sp>
      <p:pic>
        <p:nvPicPr>
          <p:cNvPr id="2" name="Picture 1"/>
          <p:cNvPicPr>
            <a:picLocks noChangeAspect="1"/>
          </p:cNvPicPr>
          <p:nvPr userDrawn="1"/>
        </p:nvPicPr>
        <p:blipFill>
          <a:blip r:embed="rId2"/>
          <a:stretch>
            <a:fillRect/>
          </a:stretch>
        </p:blipFill>
        <p:spPr>
          <a:xfrm>
            <a:off x="3637333" y="6523441"/>
            <a:ext cx="1725318" cy="286537"/>
          </a:xfrm>
          <a:prstGeom prst="rect">
            <a:avLst/>
          </a:prstGeom>
        </p:spPr>
      </p:pic>
      <p:pic>
        <p:nvPicPr>
          <p:cNvPr id="3" name="Picture 2"/>
          <p:cNvPicPr>
            <a:picLocks noChangeAspect="1"/>
          </p:cNvPicPr>
          <p:nvPr userDrawn="1"/>
        </p:nvPicPr>
        <p:blipFill>
          <a:blip r:embed="rId3"/>
          <a:stretch>
            <a:fillRect/>
          </a:stretch>
        </p:blipFill>
        <p:spPr>
          <a:xfrm>
            <a:off x="7668286" y="6042566"/>
            <a:ext cx="1152244" cy="719390"/>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2F83655-DC73-417F-8B26-EB7A1DBB5382}" type="slidenum">
              <a:rPr lang="en-ZA" smtClean="0"/>
              <a:pPr/>
              <a:t>‹#›</a:t>
            </a:fld>
            <a:endParaRPr lang="en-Z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467544" y="273050"/>
            <a:ext cx="8219256" cy="1143000"/>
          </a:xfrm>
        </p:spPr>
        <p:txBody>
          <a:bodyPr anchor="ctr" anchorCtr="0"/>
          <a:lstStyle>
            <a:lvl1pPr algn="l">
              <a:buNone/>
              <a:defRPr sz="4000" b="1"/>
            </a:lvl1pPr>
          </a:lstStyle>
          <a:p>
            <a:r>
              <a:rPr kumimoji="0" lang="en-US"/>
              <a:t>Click to edit Master title style</a:t>
            </a:r>
            <a:endParaRPr kumimoji="0" lang="en-US" dirty="0"/>
          </a:p>
        </p:txBody>
      </p:sp>
      <p:sp>
        <p:nvSpPr>
          <p:cNvPr id="3" name="Text Placeholder 2"/>
          <p:cNvSpPr>
            <a:spLocks noGrp="1"/>
          </p:cNvSpPr>
          <p:nvPr>
            <p:ph type="body" idx="2"/>
          </p:nvPr>
        </p:nvSpPr>
        <p:spPr>
          <a:xfrm>
            <a:off x="467544" y="1600200"/>
            <a:ext cx="2351856"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a:t>Edit Master text styles</a:t>
            </a:r>
          </a:p>
        </p:txBody>
      </p:sp>
      <p:sp>
        <p:nvSpPr>
          <p:cNvPr id="7" name="Slide Number Placeholder 6"/>
          <p:cNvSpPr>
            <a:spLocks noGrp="1"/>
          </p:cNvSpPr>
          <p:nvPr>
            <p:ph type="sldNum" sz="quarter" idx="12"/>
          </p:nvPr>
        </p:nvSpPr>
        <p:spPr/>
        <p:txBody>
          <a:bodyPr/>
          <a:lstStyle/>
          <a:p>
            <a:fld id="{32F83655-DC73-417F-8B26-EB7A1DBB5382}" type="slidenum">
              <a:rPr lang="en-ZA" smtClean="0"/>
              <a:pPr/>
              <a:t>‹#›</a:t>
            </a:fld>
            <a:endParaRPr lang="en-ZA"/>
          </a:p>
        </p:txBody>
      </p:sp>
      <p:sp>
        <p:nvSpPr>
          <p:cNvPr id="11" name="Content Placeholder 10"/>
          <p:cNvSpPr>
            <a:spLocks noGrp="1"/>
          </p:cNvSpPr>
          <p:nvPr>
            <p:ph sz="quarter" idx="1"/>
          </p:nvPr>
        </p:nvSpPr>
        <p:spPr>
          <a:xfrm>
            <a:off x="2971800" y="1600200"/>
            <a:ext cx="5715000" cy="4495800"/>
          </a:xfrm>
        </p:spPr>
        <p:txBody>
          <a:bodyPr vert="horz">
            <a:normAutofit/>
          </a:bodyPr>
          <a:lstStyle>
            <a:lvl1pPr>
              <a:defRPr sz="2400"/>
            </a:lvl1pPr>
            <a:lvl2pPr>
              <a:defRPr sz="2400"/>
            </a:lvl2pPr>
            <a:lvl3pPr>
              <a:defRPr sz="2400"/>
            </a:lvl3pPr>
            <a:lvl4pPr>
              <a:defRPr sz="2400"/>
            </a:lvl4pPr>
            <a:lvl5pPr>
              <a:defRPr sz="2400"/>
            </a:lvl5p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pic>
        <p:nvPicPr>
          <p:cNvPr id="4" name="Picture 3"/>
          <p:cNvPicPr>
            <a:picLocks noChangeAspect="1"/>
          </p:cNvPicPr>
          <p:nvPr userDrawn="1"/>
        </p:nvPicPr>
        <p:blipFill>
          <a:blip r:embed="rId2"/>
          <a:stretch>
            <a:fillRect/>
          </a:stretch>
        </p:blipFill>
        <p:spPr>
          <a:xfrm>
            <a:off x="7686956" y="6017660"/>
            <a:ext cx="1152244" cy="719390"/>
          </a:xfrm>
          <a:prstGeom prst="rect">
            <a:avLst/>
          </a:prstGeom>
        </p:spPr>
      </p:pic>
      <p:pic>
        <p:nvPicPr>
          <p:cNvPr id="5" name="Picture 4"/>
          <p:cNvPicPr>
            <a:picLocks noChangeAspect="1"/>
          </p:cNvPicPr>
          <p:nvPr userDrawn="1"/>
        </p:nvPicPr>
        <p:blipFill>
          <a:blip r:embed="rId3"/>
          <a:stretch>
            <a:fillRect/>
          </a:stretch>
        </p:blipFill>
        <p:spPr>
          <a:xfrm>
            <a:off x="3704987" y="6546381"/>
            <a:ext cx="1731414" cy="286537"/>
          </a:xfrm>
          <a:prstGeom prst="rect">
            <a:avLst/>
          </a:prstGeom>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a:t>Click to edit Master title style</a:t>
            </a:r>
            <a:endParaRPr kumimoji="0" lang="en-US" dirty="0"/>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a:t>Edit Master text styles</a:t>
            </a:r>
          </a:p>
        </p:txBody>
      </p:sp>
      <p:sp>
        <p:nvSpPr>
          <p:cNvPr id="7" name="Slide Number Placeholder 6"/>
          <p:cNvSpPr>
            <a:spLocks noGrp="1"/>
          </p:cNvSpPr>
          <p:nvPr>
            <p:ph type="sldNum" sz="quarter" idx="12"/>
          </p:nvPr>
        </p:nvSpPr>
        <p:spPr>
          <a:xfrm>
            <a:off x="146304" y="6208776"/>
            <a:ext cx="457200" cy="457200"/>
          </a:xfrm>
        </p:spPr>
        <p:txBody>
          <a:bodyPr/>
          <a:lstStyle/>
          <a:p>
            <a:fld id="{32F83655-DC73-417F-8B26-EB7A1DBB5382}" type="slidenum">
              <a:rPr lang="en-ZA" smtClean="0"/>
              <a:pPr/>
              <a:t>‹#›</a:t>
            </a:fld>
            <a:endParaRPr lang="en-ZA"/>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a:t>Click icon to add picture</a:t>
            </a:r>
            <a:endParaRPr kumimoji="0"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normAutofit/>
          </a:bodyPr>
          <a:lstStyle>
            <a:lvl1pPr>
              <a:defRPr sz="2400"/>
            </a:lvl1pPr>
            <a:lvl2pPr>
              <a:defRPr sz="2400"/>
            </a:lvl2pPr>
            <a:lvl3pPr>
              <a:defRPr sz="2400"/>
            </a:lvl3pPr>
            <a:lvl4pPr>
              <a:defRPr sz="2400"/>
            </a:lvl4pPr>
            <a:lvl5pPr>
              <a:defRPr sz="2400"/>
            </a:lvl5pPr>
          </a:lstStyle>
          <a:p>
            <a:pPr lvl="0" eaLnBrk="1" latinLnBrk="0" hangingPunct="1"/>
            <a:r>
              <a:rPr lang="en-US" dirty="0"/>
              <a:t>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4" name="Date Placeholder 3"/>
          <p:cNvSpPr>
            <a:spLocks noGrp="1"/>
          </p:cNvSpPr>
          <p:nvPr>
            <p:ph type="dt" sz="half" idx="10"/>
          </p:nvPr>
        </p:nvSpPr>
        <p:spPr/>
        <p:txBody>
          <a:bodyPr/>
          <a:lstStyle/>
          <a:p>
            <a:fld id="{744EAEA5-7BFB-4BF3-B902-218CE399D210}" type="datetimeFigureOut">
              <a:rPr lang="en-ZA" smtClean="0"/>
              <a:pPr/>
              <a:t>2019/02/03</a:t>
            </a:fld>
            <a:endParaRPr lang="en-ZA" dirty="0"/>
          </a:p>
        </p:txBody>
      </p:sp>
      <p:sp>
        <p:nvSpPr>
          <p:cNvPr id="6" name="Slide Number Placeholder 5"/>
          <p:cNvSpPr>
            <a:spLocks noGrp="1"/>
          </p:cNvSpPr>
          <p:nvPr>
            <p:ph type="sldNum" sz="quarter" idx="12"/>
          </p:nvPr>
        </p:nvSpPr>
        <p:spPr/>
        <p:txBody>
          <a:bodyPr/>
          <a:lstStyle/>
          <a:p>
            <a:fld id="{32F83655-DC73-417F-8B26-EB7A1DBB5382}" type="slidenum">
              <a:rPr lang="en-ZA" smtClean="0"/>
              <a:pPr/>
              <a:t>‹#›</a:t>
            </a:fld>
            <a:endParaRPr lang="en-ZA"/>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914400" y="274640"/>
            <a:ext cx="5562600" cy="5851525"/>
          </a:xfrm>
        </p:spPr>
        <p:txBody>
          <a:bodyPr vert="eaVert">
            <a:normAutofit/>
          </a:bodyPr>
          <a:lstStyle>
            <a:lvl1pPr>
              <a:defRPr sz="2400"/>
            </a:lvl1pPr>
            <a:lvl2pPr>
              <a:defRPr sz="2400"/>
            </a:lvl2pPr>
            <a:lvl3pPr>
              <a:defRPr sz="2400"/>
            </a:lvl3pPr>
            <a:lvl4pPr>
              <a:defRPr sz="2400"/>
            </a:lvl4pPr>
            <a:lvl5pPr>
              <a:defRPr sz="2400"/>
            </a:lvl5p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4" name="Date Placeholder 3"/>
          <p:cNvSpPr>
            <a:spLocks noGrp="1"/>
          </p:cNvSpPr>
          <p:nvPr>
            <p:ph type="dt" sz="half" idx="10"/>
          </p:nvPr>
        </p:nvSpPr>
        <p:spPr/>
        <p:txBody>
          <a:bodyPr/>
          <a:lstStyle/>
          <a:p>
            <a:fld id="{744EAEA5-7BFB-4BF3-B902-218CE399D210}" type="datetimeFigureOut">
              <a:rPr lang="en-ZA" smtClean="0"/>
              <a:pPr/>
              <a:t>2019/02/03</a:t>
            </a:fld>
            <a:endParaRPr lang="en-ZA"/>
          </a:p>
        </p:txBody>
      </p:sp>
      <p:sp>
        <p:nvSpPr>
          <p:cNvPr id="6" name="Slide Number Placeholder 5"/>
          <p:cNvSpPr>
            <a:spLocks noGrp="1"/>
          </p:cNvSpPr>
          <p:nvPr>
            <p:ph type="sldNum" sz="quarter" idx="12"/>
          </p:nvPr>
        </p:nvSpPr>
        <p:spPr/>
        <p:txBody>
          <a:bodyPr/>
          <a:lstStyle/>
          <a:p>
            <a:fld id="{32F83655-DC73-417F-8B26-EB7A1DBB5382}" type="slidenum">
              <a:rPr lang="en-ZA" smtClean="0"/>
              <a:pPr/>
              <a:t>‹#›</a:t>
            </a:fld>
            <a:endParaRPr lang="en-Z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67544" y="274638"/>
            <a:ext cx="8219256" cy="1008000"/>
          </a:xfrm>
        </p:spPr>
        <p:txBody>
          <a:bodyPr anchor="ctr" anchorCtr="0"/>
          <a:lstStyle>
            <a:lvl1pPr>
              <a:defRPr>
                <a:solidFill>
                  <a:srgbClr val="008080"/>
                </a:solidFill>
                <a:latin typeface="Calibri" pitchFamily="34" charset="0"/>
              </a:defRPr>
            </a:lvl1pPr>
          </a:lstStyle>
          <a:p>
            <a:r>
              <a:rPr kumimoji="0" lang="en-US"/>
              <a:t>Click to edit Master title style</a:t>
            </a:r>
            <a:endParaRPr kumimoji="0" lang="en-US" dirty="0"/>
          </a:p>
        </p:txBody>
      </p:sp>
      <p:sp>
        <p:nvSpPr>
          <p:cNvPr id="4" name="Date Placeholder 3"/>
          <p:cNvSpPr>
            <a:spLocks noGrp="1"/>
          </p:cNvSpPr>
          <p:nvPr>
            <p:ph type="dt" sz="half" idx="10"/>
          </p:nvPr>
        </p:nvSpPr>
        <p:spPr/>
        <p:txBody>
          <a:bodyPr/>
          <a:lstStyle/>
          <a:p>
            <a:fld id="{744EAEA5-7BFB-4BF3-B902-218CE399D210}" type="datetimeFigureOut">
              <a:rPr lang="en-ZA" smtClean="0"/>
              <a:pPr/>
              <a:t>2019/02/03</a:t>
            </a:fld>
            <a:endParaRPr lang="en-ZA" dirty="0"/>
          </a:p>
        </p:txBody>
      </p:sp>
      <p:sp>
        <p:nvSpPr>
          <p:cNvPr id="6" name="Slide Number Placeholder 5"/>
          <p:cNvSpPr>
            <a:spLocks noGrp="1"/>
          </p:cNvSpPr>
          <p:nvPr>
            <p:ph type="sldNum" sz="quarter" idx="12"/>
          </p:nvPr>
        </p:nvSpPr>
        <p:spPr/>
        <p:txBody>
          <a:bodyPr/>
          <a:lstStyle>
            <a:lvl1pPr>
              <a:defRPr>
                <a:latin typeface="Calibri" pitchFamily="34" charset="0"/>
              </a:defRPr>
            </a:lvl1pPr>
          </a:lstStyle>
          <a:p>
            <a:fld id="{32F83655-DC73-417F-8B26-EB7A1DBB5382}" type="slidenum">
              <a:rPr lang="en-ZA" smtClean="0"/>
              <a:pPr/>
              <a:t>‹#›</a:t>
            </a:fld>
            <a:endParaRPr lang="en-ZA" dirty="0"/>
          </a:p>
        </p:txBody>
      </p:sp>
      <p:sp>
        <p:nvSpPr>
          <p:cNvPr id="8" name="Content Placeholder 7"/>
          <p:cNvSpPr>
            <a:spLocks noGrp="1"/>
          </p:cNvSpPr>
          <p:nvPr>
            <p:ph sz="quarter" idx="1"/>
          </p:nvPr>
        </p:nvSpPr>
        <p:spPr>
          <a:xfrm>
            <a:off x="467544" y="1413296"/>
            <a:ext cx="8219256" cy="4680000"/>
          </a:xfrm>
        </p:spPr>
        <p:txBody>
          <a:bodyPr vert="horz">
            <a:normAutofit/>
          </a:bodyPr>
          <a:lstStyle>
            <a:lvl1pPr marL="354013" indent="-354013">
              <a:buFont typeface="Arial" panose="020B0604020202020204" pitchFamily="34" charset="0"/>
              <a:buChar char="•"/>
              <a:defRPr sz="2400">
                <a:effectLst/>
                <a:latin typeface="Calibri" pitchFamily="34" charset="0"/>
              </a:defRPr>
            </a:lvl1pPr>
            <a:lvl2pPr marL="720725" indent="-366713">
              <a:buFont typeface="Arial" panose="020B0604020202020204" pitchFamily="34" charset="0"/>
              <a:buChar char="•"/>
              <a:defRPr sz="2400">
                <a:effectLst/>
                <a:latin typeface="Calibri" pitchFamily="34" charset="0"/>
              </a:defRPr>
            </a:lvl2pPr>
            <a:lvl3pPr marL="1074738" indent="-354013">
              <a:buFont typeface="Arial" panose="020B0604020202020204" pitchFamily="34" charset="0"/>
              <a:buChar char="•"/>
              <a:defRPr sz="2400">
                <a:effectLst/>
                <a:latin typeface="Calibri" pitchFamily="34" charset="0"/>
              </a:defRPr>
            </a:lvl3pPr>
            <a:lvl4pPr marL="1439863" indent="-365125">
              <a:buFont typeface="Arial" panose="020B0604020202020204" pitchFamily="34" charset="0"/>
              <a:buChar char="•"/>
              <a:defRPr sz="2400">
                <a:effectLst/>
                <a:latin typeface="Calibri" pitchFamily="34" charset="0"/>
              </a:defRPr>
            </a:lvl4pPr>
            <a:lvl5pPr marL="1793875" indent="-354013">
              <a:buFont typeface="Arial" panose="020B0604020202020204" pitchFamily="34" charset="0"/>
              <a:buChar char="•"/>
              <a:defRPr sz="2400">
                <a:effectLst/>
                <a:latin typeface="Calibri" pitchFamily="34" charset="0"/>
              </a:defRPr>
            </a:lvl5p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ormativ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ZA" dirty="0"/>
              <a:t>Formative Assessment</a:t>
            </a:r>
          </a:p>
        </p:txBody>
      </p:sp>
      <p:sp>
        <p:nvSpPr>
          <p:cNvPr id="5" name="Slide Number Placeholder 4"/>
          <p:cNvSpPr>
            <a:spLocks noGrp="1"/>
          </p:cNvSpPr>
          <p:nvPr>
            <p:ph type="sldNum" sz="quarter" idx="12"/>
          </p:nvPr>
        </p:nvSpPr>
        <p:spPr/>
        <p:txBody>
          <a:bodyPr/>
          <a:lstStyle/>
          <a:p>
            <a:fld id="{042AED99-7FB4-404E-8A97-64753DCE42EC}" type="slidenum">
              <a:rPr lang="en-US" smtClean="0"/>
              <a:pPr/>
              <a:t>‹#›</a:t>
            </a:fld>
            <a:endParaRPr lang="en-US" dirty="0"/>
          </a:p>
        </p:txBody>
      </p:sp>
      <p:pic>
        <p:nvPicPr>
          <p:cNvPr id="7" name="Picture 6" descr="ec_i_formative_2.gif"/>
          <p:cNvPicPr/>
          <p:nvPr userDrawn="1"/>
        </p:nvPicPr>
        <p:blipFill>
          <a:blip r:embed="rId2" cstate="print"/>
          <a:stretch>
            <a:fillRect/>
          </a:stretch>
        </p:blipFill>
        <p:spPr>
          <a:xfrm>
            <a:off x="651017" y="1662708"/>
            <a:ext cx="2120783" cy="720080"/>
          </a:xfrm>
          <a:prstGeom prst="rect">
            <a:avLst/>
          </a:prstGeom>
        </p:spPr>
      </p:pic>
      <p:sp>
        <p:nvSpPr>
          <p:cNvPr id="9" name="Content Placeholder 7"/>
          <p:cNvSpPr>
            <a:spLocks noGrp="1"/>
          </p:cNvSpPr>
          <p:nvPr>
            <p:ph sz="quarter" idx="1" hasCustomPrompt="1"/>
          </p:nvPr>
        </p:nvSpPr>
        <p:spPr>
          <a:xfrm>
            <a:off x="1968500" y="2420888"/>
            <a:ext cx="6502400" cy="1363712"/>
          </a:xfrm>
          <a:ln w="38100">
            <a:solidFill>
              <a:schemeClr val="bg2"/>
            </a:solidFill>
          </a:ln>
        </p:spPr>
        <p:txBody>
          <a:bodyPr vert="horz">
            <a:normAutofit/>
          </a:bodyPr>
          <a:lstStyle>
            <a:lvl1pPr marL="354013" indent="-354013" algn="l">
              <a:buFont typeface="Arial" panose="020B0604020202020204" pitchFamily="34" charset="0"/>
              <a:buChar char="•"/>
              <a:defRPr sz="2400">
                <a:solidFill>
                  <a:schemeClr val="bg2"/>
                </a:solidFill>
                <a:effectLst/>
                <a:latin typeface="Calibri" pitchFamily="34" charset="0"/>
              </a:defRPr>
            </a:lvl1pPr>
            <a:lvl2pPr marL="720725" indent="-366713" algn="l">
              <a:buFont typeface="Arial" panose="020B0604020202020204" pitchFamily="34" charset="0"/>
              <a:buChar char="•"/>
              <a:defRPr sz="2400">
                <a:effectLst/>
                <a:latin typeface="Calibri" pitchFamily="34" charset="0"/>
              </a:defRPr>
            </a:lvl2pPr>
            <a:lvl3pPr marL="1074738" indent="-354013" algn="l">
              <a:buFont typeface="Arial" panose="020B0604020202020204" pitchFamily="34" charset="0"/>
              <a:buChar char="•"/>
              <a:defRPr sz="2400">
                <a:effectLst/>
                <a:latin typeface="Calibri" pitchFamily="34" charset="0"/>
              </a:defRPr>
            </a:lvl3pPr>
            <a:lvl4pPr marL="1439863" indent="-365125" algn="l">
              <a:defRPr sz="2400">
                <a:effectLst/>
                <a:latin typeface="Calibri" pitchFamily="34" charset="0"/>
              </a:defRPr>
            </a:lvl4pPr>
            <a:lvl5pPr marL="1793875" indent="-354013" algn="l">
              <a:defRPr sz="2400">
                <a:effectLst/>
                <a:latin typeface="Calibri" pitchFamily="34" charset="0"/>
              </a:defRPr>
            </a:lvl5pPr>
          </a:lstStyle>
          <a:p>
            <a:pPr lvl="0" eaLnBrk="1" latinLnBrk="0" hangingPunct="1"/>
            <a:r>
              <a:rPr lang="en-US" dirty="0"/>
              <a:t>Complete Formative Activity </a:t>
            </a:r>
          </a:p>
          <a:p>
            <a:pPr lvl="1" eaLnBrk="1" latinLnBrk="0" hangingPunct="1"/>
            <a:r>
              <a:rPr lang="en-US" dirty="0"/>
              <a:t>Second level</a:t>
            </a:r>
          </a:p>
          <a:p>
            <a:pPr lvl="2" eaLnBrk="1" latinLnBrk="0" hangingPunct="1"/>
            <a:r>
              <a:rPr lang="en-US" dirty="0"/>
              <a:t>Third level</a:t>
            </a:r>
          </a:p>
        </p:txBody>
      </p:sp>
    </p:spTree>
    <p:extLst>
      <p:ext uri="{BB962C8B-B14F-4D97-AF65-F5344CB8AC3E}">
        <p14:creationId xmlns:p14="http://schemas.microsoft.com/office/powerpoint/2010/main" val="11679872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mporta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Important</a:t>
            </a:r>
            <a:endParaRPr lang="en-ZA" dirty="0"/>
          </a:p>
        </p:txBody>
      </p:sp>
      <p:sp>
        <p:nvSpPr>
          <p:cNvPr id="3" name="Date Placeholder 2"/>
          <p:cNvSpPr>
            <a:spLocks noGrp="1"/>
          </p:cNvSpPr>
          <p:nvPr>
            <p:ph type="dt" sz="half" idx="10"/>
          </p:nvPr>
        </p:nvSpPr>
        <p:spPr/>
        <p:txBody>
          <a:bodyPr/>
          <a:lstStyle/>
          <a:p>
            <a:fld id="{744EAEA5-7BFB-4BF3-B902-218CE399D210}" type="datetimeFigureOut">
              <a:rPr lang="en-ZA" smtClean="0"/>
              <a:pPr/>
              <a:t>2019/02/03</a:t>
            </a:fld>
            <a:endParaRPr lang="en-ZA" dirty="0"/>
          </a:p>
        </p:txBody>
      </p:sp>
      <p:sp>
        <p:nvSpPr>
          <p:cNvPr id="5" name="Slide Number Placeholder 4"/>
          <p:cNvSpPr>
            <a:spLocks noGrp="1"/>
          </p:cNvSpPr>
          <p:nvPr>
            <p:ph type="sldNum" sz="quarter" idx="12"/>
          </p:nvPr>
        </p:nvSpPr>
        <p:spPr/>
        <p:txBody>
          <a:bodyPr/>
          <a:lstStyle/>
          <a:p>
            <a:fld id="{042AED99-7FB4-404E-8A97-64753DCE42EC}" type="slidenum">
              <a:rPr lang="en-US" smtClean="0"/>
              <a:pPr/>
              <a:t>‹#›</a:t>
            </a:fld>
            <a:endParaRPr lang="en-US" dirty="0"/>
          </a:p>
        </p:txBody>
      </p:sp>
      <p:sp>
        <p:nvSpPr>
          <p:cNvPr id="6" name="Content Placeholder 7"/>
          <p:cNvSpPr>
            <a:spLocks noGrp="1"/>
          </p:cNvSpPr>
          <p:nvPr>
            <p:ph sz="quarter" idx="1" hasCustomPrompt="1"/>
          </p:nvPr>
        </p:nvSpPr>
        <p:spPr>
          <a:xfrm>
            <a:off x="1968500" y="2420888"/>
            <a:ext cx="6502400" cy="2697212"/>
          </a:xfrm>
          <a:ln w="38100">
            <a:solidFill>
              <a:schemeClr val="bg2"/>
            </a:solidFill>
          </a:ln>
        </p:spPr>
        <p:txBody>
          <a:bodyPr vert="horz">
            <a:normAutofit/>
          </a:bodyPr>
          <a:lstStyle>
            <a:lvl1pPr marL="354013" indent="-354013" algn="l">
              <a:buFont typeface="Arial" panose="020B0604020202020204" pitchFamily="34" charset="0"/>
              <a:buChar char="•"/>
              <a:defRPr sz="2400">
                <a:solidFill>
                  <a:schemeClr val="bg2"/>
                </a:solidFill>
                <a:effectLst/>
                <a:latin typeface="Calibri" pitchFamily="34" charset="0"/>
              </a:defRPr>
            </a:lvl1pPr>
            <a:lvl2pPr marL="720725" indent="-366713" algn="l">
              <a:buFont typeface="Arial" panose="020B0604020202020204" pitchFamily="34" charset="0"/>
              <a:buChar char="•"/>
              <a:defRPr sz="2400">
                <a:effectLst/>
                <a:latin typeface="Calibri" pitchFamily="34" charset="0"/>
              </a:defRPr>
            </a:lvl2pPr>
            <a:lvl3pPr marL="1074738" indent="-354013" algn="l">
              <a:buFont typeface="Arial" panose="020B0604020202020204" pitchFamily="34" charset="0"/>
              <a:buChar char="•"/>
              <a:defRPr sz="2400">
                <a:effectLst/>
                <a:latin typeface="Calibri" pitchFamily="34" charset="0"/>
              </a:defRPr>
            </a:lvl3pPr>
            <a:lvl4pPr marL="1439863" indent="-365125" algn="l">
              <a:defRPr sz="2400">
                <a:effectLst/>
                <a:latin typeface="Calibri" pitchFamily="34" charset="0"/>
              </a:defRPr>
            </a:lvl4pPr>
            <a:lvl5pPr marL="1793875" indent="-354013" algn="l">
              <a:defRPr sz="2400">
                <a:effectLst/>
                <a:latin typeface="Calibri" pitchFamily="34" charset="0"/>
              </a:defRPr>
            </a:lvl5pPr>
          </a:lstStyle>
          <a:p>
            <a:pPr lvl="0" eaLnBrk="1" latinLnBrk="0" hangingPunct="1"/>
            <a:r>
              <a:rPr lang="en-US" dirty="0"/>
              <a:t>Complete Formative Activity </a:t>
            </a:r>
          </a:p>
          <a:p>
            <a:pPr lvl="1" eaLnBrk="1" latinLnBrk="0" hangingPunct="1"/>
            <a:r>
              <a:rPr lang="en-US" dirty="0"/>
              <a:t>Second level</a:t>
            </a:r>
          </a:p>
          <a:p>
            <a:pPr lvl="2" eaLnBrk="1" latinLnBrk="0" hangingPunct="1"/>
            <a:r>
              <a:rPr lang="en-US" dirty="0"/>
              <a:t>Third level</a:t>
            </a:r>
          </a:p>
        </p:txBody>
      </p:sp>
      <p:pic>
        <p:nvPicPr>
          <p:cNvPr id="7" name="Picture 6"/>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03504" y="1637496"/>
            <a:ext cx="2004668" cy="783392"/>
          </a:xfrm>
          <a:prstGeom prst="rect">
            <a:avLst/>
          </a:prstGeom>
          <a:noFill/>
        </p:spPr>
      </p:pic>
    </p:spTree>
    <p:extLst>
      <p:ext uri="{BB962C8B-B14F-4D97-AF65-F5344CB8AC3E}">
        <p14:creationId xmlns:p14="http://schemas.microsoft.com/office/powerpoint/2010/main" val="13510925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scus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Discuss</a:t>
            </a:r>
            <a:endParaRPr lang="en-ZA" dirty="0"/>
          </a:p>
        </p:txBody>
      </p:sp>
      <p:sp>
        <p:nvSpPr>
          <p:cNvPr id="3" name="Date Placeholder 2"/>
          <p:cNvSpPr>
            <a:spLocks noGrp="1"/>
          </p:cNvSpPr>
          <p:nvPr>
            <p:ph type="dt" sz="half" idx="10"/>
          </p:nvPr>
        </p:nvSpPr>
        <p:spPr/>
        <p:txBody>
          <a:bodyPr/>
          <a:lstStyle/>
          <a:p>
            <a:fld id="{744EAEA5-7BFB-4BF3-B902-218CE399D210}" type="datetimeFigureOut">
              <a:rPr lang="en-ZA" smtClean="0"/>
              <a:pPr/>
              <a:t>2019/02/03</a:t>
            </a:fld>
            <a:endParaRPr lang="en-ZA"/>
          </a:p>
        </p:txBody>
      </p:sp>
      <p:sp>
        <p:nvSpPr>
          <p:cNvPr id="5" name="Slide Number Placeholder 4"/>
          <p:cNvSpPr>
            <a:spLocks noGrp="1"/>
          </p:cNvSpPr>
          <p:nvPr>
            <p:ph type="sldNum" sz="quarter" idx="12"/>
          </p:nvPr>
        </p:nvSpPr>
        <p:spPr/>
        <p:txBody>
          <a:bodyPr/>
          <a:lstStyle/>
          <a:p>
            <a:fld id="{042AED99-7FB4-404E-8A97-64753DCE42EC}" type="slidenum">
              <a:rPr lang="en-US" smtClean="0"/>
              <a:pPr/>
              <a:t>‹#›</a:t>
            </a:fld>
            <a:endParaRPr lang="en-US" dirty="0"/>
          </a:p>
        </p:txBody>
      </p:sp>
      <p:sp>
        <p:nvSpPr>
          <p:cNvPr id="6" name="Text Placeholder 8"/>
          <p:cNvSpPr>
            <a:spLocks noGrp="1"/>
          </p:cNvSpPr>
          <p:nvPr>
            <p:ph type="body" idx="2"/>
          </p:nvPr>
        </p:nvSpPr>
        <p:spPr>
          <a:xfrm>
            <a:off x="467544" y="1412776"/>
            <a:ext cx="2351856" cy="4683224"/>
          </a:xfrm>
          <a:solidFill>
            <a:schemeClr val="bg1">
              <a:lumMod val="65000"/>
            </a:schemeClr>
          </a:solidFill>
        </p:spPr>
        <p:txBody>
          <a:bodyPr vert="vert270" anchor="ctr" anchorCtr="0"/>
          <a:lstStyle>
            <a:lvl1pPr marL="0" indent="0">
              <a:buNone/>
              <a:defRPr/>
            </a:lvl1pPr>
          </a:lstStyle>
          <a:p>
            <a:pPr lvl="0" algn="ctr"/>
            <a:r>
              <a:rPr lang="en-US" sz="9600">
                <a:solidFill>
                  <a:srgbClr val="FFFFFF"/>
                </a:solidFill>
              </a:rPr>
              <a:t>Edit Master text styles</a:t>
            </a:r>
          </a:p>
        </p:txBody>
      </p:sp>
      <p:sp>
        <p:nvSpPr>
          <p:cNvPr id="7" name="Content Placeholder 7"/>
          <p:cNvSpPr>
            <a:spLocks noGrp="1"/>
          </p:cNvSpPr>
          <p:nvPr>
            <p:ph sz="quarter" idx="1" hasCustomPrompt="1"/>
          </p:nvPr>
        </p:nvSpPr>
        <p:spPr>
          <a:xfrm>
            <a:off x="3022600" y="1412776"/>
            <a:ext cx="5626100" cy="4683224"/>
          </a:xfrm>
          <a:ln w="38100">
            <a:solidFill>
              <a:schemeClr val="bg2"/>
            </a:solidFill>
          </a:ln>
        </p:spPr>
        <p:txBody>
          <a:bodyPr vert="horz">
            <a:normAutofit/>
          </a:bodyPr>
          <a:lstStyle>
            <a:lvl1pPr marL="354013" indent="-354013" algn="l">
              <a:buFont typeface="Arial" panose="020B0604020202020204" pitchFamily="34" charset="0"/>
              <a:buChar char="•"/>
              <a:defRPr sz="2400">
                <a:solidFill>
                  <a:schemeClr val="bg2"/>
                </a:solidFill>
                <a:effectLst/>
                <a:latin typeface="Calibri" pitchFamily="34" charset="0"/>
              </a:defRPr>
            </a:lvl1pPr>
            <a:lvl2pPr marL="720725" indent="-366713" algn="l">
              <a:buFont typeface="Arial" panose="020B0604020202020204" pitchFamily="34" charset="0"/>
              <a:buChar char="•"/>
              <a:defRPr sz="2400">
                <a:effectLst/>
                <a:latin typeface="Calibri" pitchFamily="34" charset="0"/>
              </a:defRPr>
            </a:lvl2pPr>
            <a:lvl3pPr marL="1074738" indent="-354013" algn="l">
              <a:buFont typeface="Arial" panose="020B0604020202020204" pitchFamily="34" charset="0"/>
              <a:buChar char="•"/>
              <a:defRPr sz="2400">
                <a:effectLst/>
                <a:latin typeface="Calibri" pitchFamily="34" charset="0"/>
              </a:defRPr>
            </a:lvl3pPr>
            <a:lvl4pPr marL="1439863" indent="-365125" algn="l">
              <a:defRPr sz="2400">
                <a:effectLst/>
                <a:latin typeface="Calibri" pitchFamily="34" charset="0"/>
              </a:defRPr>
            </a:lvl4pPr>
            <a:lvl5pPr marL="1793875" indent="-354013" algn="l">
              <a:defRPr sz="2400">
                <a:effectLst/>
                <a:latin typeface="Calibri" pitchFamily="34" charset="0"/>
              </a:defRPr>
            </a:lvl5pPr>
          </a:lstStyle>
          <a:p>
            <a:pPr lvl="0" eaLnBrk="1" latinLnBrk="0" hangingPunct="1"/>
            <a:r>
              <a:rPr lang="en-US" dirty="0"/>
              <a:t>Complete Formative Activity </a:t>
            </a:r>
          </a:p>
          <a:p>
            <a:pPr lvl="1" eaLnBrk="1" latinLnBrk="0" hangingPunct="1"/>
            <a:r>
              <a:rPr lang="en-US" dirty="0"/>
              <a:t>Second level</a:t>
            </a:r>
          </a:p>
          <a:p>
            <a:pPr lvl="2" eaLnBrk="1" latinLnBrk="0" hangingPunct="1"/>
            <a:r>
              <a:rPr lang="en-US" dirty="0"/>
              <a:t>Third level</a:t>
            </a:r>
          </a:p>
        </p:txBody>
      </p:sp>
      <p:grpSp>
        <p:nvGrpSpPr>
          <p:cNvPr id="8" name="Group 13"/>
          <p:cNvGrpSpPr/>
          <p:nvPr userDrawn="1"/>
        </p:nvGrpSpPr>
        <p:grpSpPr>
          <a:xfrm>
            <a:off x="7153987" y="274638"/>
            <a:ext cx="1532813" cy="794792"/>
            <a:chOff x="4211960" y="4509120"/>
            <a:chExt cx="1944216" cy="1008112"/>
          </a:xfrm>
        </p:grpSpPr>
        <p:sp>
          <p:nvSpPr>
            <p:cNvPr id="9" name="Oval Callout 8"/>
            <p:cNvSpPr/>
            <p:nvPr/>
          </p:nvSpPr>
          <p:spPr>
            <a:xfrm>
              <a:off x="4211960" y="4653136"/>
              <a:ext cx="1440160" cy="864096"/>
            </a:xfrm>
            <a:prstGeom prst="wedgeEllipseCallout">
              <a:avLst>
                <a:gd name="adj1" fmla="val -28841"/>
                <a:gd name="adj2" fmla="val 85381"/>
              </a:avLst>
            </a:prstGeom>
            <a:effectLst>
              <a:outerShdw blurRad="50800" dist="38100" dir="5400000" algn="t"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ZA" dirty="0"/>
            </a:p>
          </p:txBody>
        </p:sp>
        <p:sp>
          <p:nvSpPr>
            <p:cNvPr id="10" name="Oval Callout 9"/>
            <p:cNvSpPr/>
            <p:nvPr/>
          </p:nvSpPr>
          <p:spPr>
            <a:xfrm>
              <a:off x="4716016" y="4509120"/>
              <a:ext cx="1440160" cy="864096"/>
            </a:xfrm>
            <a:prstGeom prst="wedgeEllipseCallout">
              <a:avLst>
                <a:gd name="adj1" fmla="val 36368"/>
                <a:gd name="adj2" fmla="val 93961"/>
              </a:avLst>
            </a:prstGeom>
            <a:solidFill>
              <a:srgbClr val="000099"/>
            </a:solidFill>
            <a:effectLst>
              <a:outerShdw blurRad="50800" dist="38100" dir="5400000" algn="t"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ZA" dirty="0"/>
            </a:p>
          </p:txBody>
        </p:sp>
      </p:grpSp>
    </p:spTree>
    <p:extLst>
      <p:ext uri="{BB962C8B-B14F-4D97-AF65-F5344CB8AC3E}">
        <p14:creationId xmlns:p14="http://schemas.microsoft.com/office/powerpoint/2010/main" val="32165296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7434"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687920" y="952500"/>
            <a:ext cx="7772400" cy="1362075"/>
          </a:xfrm>
        </p:spPr>
        <p:txBody>
          <a:bodyPr anchor="ctr" anchorCtr="0"/>
          <a:lstStyle>
            <a:lvl1pPr algn="ctr">
              <a:buNone/>
              <a:defRPr sz="4000" b="1" cap="none">
                <a:latin typeface="Calibri" pitchFamily="34" charset="0"/>
              </a:defRPr>
            </a:lvl1pPr>
          </a:lstStyle>
          <a:p>
            <a:r>
              <a:rPr kumimoji="0" lang="en-US"/>
              <a:t>Click to edit Master title style</a:t>
            </a:r>
            <a:endParaRPr kumimoji="0" lang="en-US" dirty="0"/>
          </a:p>
        </p:txBody>
      </p:sp>
      <p:sp>
        <p:nvSpPr>
          <p:cNvPr id="3" name="Text Placeholder 2"/>
          <p:cNvSpPr>
            <a:spLocks noGrp="1"/>
          </p:cNvSpPr>
          <p:nvPr>
            <p:ph type="body" idx="1"/>
          </p:nvPr>
        </p:nvSpPr>
        <p:spPr>
          <a:xfrm>
            <a:off x="687920" y="2725738"/>
            <a:ext cx="7772400" cy="2379662"/>
          </a:xfrm>
        </p:spPr>
        <p:txBody>
          <a:bodyPr anchor="t" anchorCtr="0">
            <a:normAutofit/>
          </a:bodyPr>
          <a:lstStyle>
            <a:lvl1pPr marL="0" indent="0" algn="ctr">
              <a:buNone/>
              <a:defRPr sz="4000">
                <a:solidFill>
                  <a:srgbClr val="4D4D4D"/>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Edit Master text styles</a:t>
            </a:r>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6810"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4980778A-6F9D-4141-8080-B8192EADCD40}" type="slidenum">
              <a:rPr lang="en-ZA" smtClean="0"/>
              <a:pPr/>
              <a:t>‹#›</a:t>
            </a:fld>
            <a:endParaRPr lang="en-ZA"/>
          </a:p>
        </p:txBody>
      </p:sp>
      <p:pic>
        <p:nvPicPr>
          <p:cNvPr id="4" name="Picture 3"/>
          <p:cNvPicPr>
            <a:picLocks noChangeAspect="1"/>
          </p:cNvPicPr>
          <p:nvPr userDrawn="1"/>
        </p:nvPicPr>
        <p:blipFill>
          <a:blip r:embed="rId2"/>
          <a:stretch>
            <a:fillRect/>
          </a:stretch>
        </p:blipFill>
        <p:spPr>
          <a:xfrm>
            <a:off x="7689573" y="6042566"/>
            <a:ext cx="1152244" cy="719390"/>
          </a:xfrm>
          <a:prstGeom prst="rect">
            <a:avLst/>
          </a:prstGeom>
        </p:spPr>
      </p:pic>
      <p:pic>
        <p:nvPicPr>
          <p:cNvPr id="13" name="Picture 12"/>
          <p:cNvPicPr>
            <a:picLocks noChangeAspect="1"/>
          </p:cNvPicPr>
          <p:nvPr userDrawn="1"/>
        </p:nvPicPr>
        <p:blipFill>
          <a:blip r:embed="rId3"/>
          <a:stretch>
            <a:fillRect/>
          </a:stretch>
        </p:blipFill>
        <p:spPr>
          <a:xfrm>
            <a:off x="3706293" y="6522707"/>
            <a:ext cx="1731414" cy="286537"/>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67544" y="274638"/>
            <a:ext cx="8219256" cy="1008000"/>
          </a:xfrm>
        </p:spPr>
        <p:txBody>
          <a:bodyPr/>
          <a:lstStyle/>
          <a:p>
            <a:r>
              <a:rPr kumimoji="0" lang="en-US"/>
              <a:t>Click to edit Master title style</a:t>
            </a:r>
          </a:p>
        </p:txBody>
      </p:sp>
      <p:sp>
        <p:nvSpPr>
          <p:cNvPr id="7" name="Slide Number Placeholder 6"/>
          <p:cNvSpPr>
            <a:spLocks noGrp="1"/>
          </p:cNvSpPr>
          <p:nvPr>
            <p:ph type="sldNum" sz="quarter" idx="12"/>
          </p:nvPr>
        </p:nvSpPr>
        <p:spPr/>
        <p:txBody>
          <a:bodyPr/>
          <a:lstStyle/>
          <a:p>
            <a:fld id="{32F83655-DC73-417F-8B26-EB7A1DBB5382}" type="slidenum">
              <a:rPr lang="en-ZA" smtClean="0"/>
              <a:pPr/>
              <a:t>‹#›</a:t>
            </a:fld>
            <a:endParaRPr lang="en-ZA"/>
          </a:p>
        </p:txBody>
      </p:sp>
      <p:sp>
        <p:nvSpPr>
          <p:cNvPr id="9" name="Content Placeholder 8"/>
          <p:cNvSpPr>
            <a:spLocks noGrp="1"/>
          </p:cNvSpPr>
          <p:nvPr>
            <p:ph sz="quarter" idx="1"/>
          </p:nvPr>
        </p:nvSpPr>
        <p:spPr>
          <a:xfrm>
            <a:off x="467544" y="1447800"/>
            <a:ext cx="3960000" cy="4680000"/>
          </a:xfrm>
        </p:spPr>
        <p:txBody>
          <a:bodyPr vert="horz">
            <a:normAutofit/>
          </a:bodyPr>
          <a:lstStyle>
            <a:lvl1pPr>
              <a:defRPr sz="2400"/>
            </a:lvl1pPr>
            <a:lvl2pPr>
              <a:defRPr sz="2400"/>
            </a:lvl2pPr>
            <a:lvl3pPr>
              <a:defRPr sz="2400"/>
            </a:lvl3pPr>
            <a:lvl4pPr>
              <a:defRPr sz="2400"/>
            </a:lvl4pPr>
            <a:lvl5pPr>
              <a:defRPr sz="2400"/>
            </a:lvl5p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11" name="Content Placeholder 10"/>
          <p:cNvSpPr>
            <a:spLocks noGrp="1"/>
          </p:cNvSpPr>
          <p:nvPr>
            <p:ph sz="quarter" idx="2"/>
          </p:nvPr>
        </p:nvSpPr>
        <p:spPr>
          <a:xfrm>
            <a:off x="4716016" y="1447800"/>
            <a:ext cx="3960000" cy="4680000"/>
          </a:xfrm>
        </p:spPr>
        <p:txBody>
          <a:bodyPr vert="horz">
            <a:normAutofit/>
          </a:bodyPr>
          <a:lstStyle>
            <a:lvl1pPr>
              <a:defRPr sz="2400"/>
            </a:lvl1pPr>
            <a:lvl2pPr>
              <a:defRPr sz="2400"/>
            </a:lvl2pPr>
            <a:lvl3pPr>
              <a:defRPr sz="2400"/>
            </a:lvl3pPr>
            <a:lvl4pPr>
              <a:defRPr sz="2400"/>
            </a:lvl4pPr>
            <a:lvl5pPr>
              <a:defRPr sz="2400"/>
            </a:lvl5p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67544" y="273050"/>
            <a:ext cx="8219256" cy="1008000"/>
          </a:xfrm>
        </p:spPr>
        <p:txBody>
          <a:bodyPr anchor="ctr" anchorCtr="0"/>
          <a:lstStyle>
            <a:lvl1pPr>
              <a:defRPr/>
            </a:lvl1pPr>
          </a:lstStyle>
          <a:p>
            <a:r>
              <a:rPr kumimoji="0" lang="en-US"/>
              <a:t>Click to edit Master title style</a:t>
            </a:r>
            <a:endParaRPr kumimoji="0" lang="en-US" dirty="0"/>
          </a:p>
        </p:txBody>
      </p:sp>
      <p:sp>
        <p:nvSpPr>
          <p:cNvPr id="3" name="Text Placeholder 2"/>
          <p:cNvSpPr>
            <a:spLocks noGrp="1"/>
          </p:cNvSpPr>
          <p:nvPr>
            <p:ph type="body" idx="1"/>
          </p:nvPr>
        </p:nvSpPr>
        <p:spPr>
          <a:xfrm>
            <a:off x="467544" y="1412776"/>
            <a:ext cx="39600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Edit Master text styles</a:t>
            </a:r>
          </a:p>
        </p:txBody>
      </p:sp>
      <p:sp>
        <p:nvSpPr>
          <p:cNvPr id="4" name="Text Placeholder 3"/>
          <p:cNvSpPr>
            <a:spLocks noGrp="1"/>
          </p:cNvSpPr>
          <p:nvPr>
            <p:ph type="body" sz="half" idx="3"/>
          </p:nvPr>
        </p:nvSpPr>
        <p:spPr>
          <a:xfrm>
            <a:off x="4716016" y="1412776"/>
            <a:ext cx="39600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Edit Master text styles</a:t>
            </a:r>
          </a:p>
        </p:txBody>
      </p:sp>
      <p:sp>
        <p:nvSpPr>
          <p:cNvPr id="9" name="Slide Number Placeholder 8"/>
          <p:cNvSpPr>
            <a:spLocks noGrp="1"/>
          </p:cNvSpPr>
          <p:nvPr>
            <p:ph type="sldNum" sz="quarter" idx="12"/>
          </p:nvPr>
        </p:nvSpPr>
        <p:spPr/>
        <p:txBody>
          <a:bodyPr/>
          <a:lstStyle/>
          <a:p>
            <a:fld id="{32F83655-DC73-417F-8B26-EB7A1DBB5382}" type="slidenum">
              <a:rPr lang="en-ZA" smtClean="0"/>
              <a:pPr/>
              <a:t>‹#›</a:t>
            </a:fld>
            <a:endParaRPr lang="en-ZA"/>
          </a:p>
        </p:txBody>
      </p:sp>
      <p:sp>
        <p:nvSpPr>
          <p:cNvPr id="11" name="Content Placeholder 10"/>
          <p:cNvSpPr>
            <a:spLocks noGrp="1"/>
          </p:cNvSpPr>
          <p:nvPr>
            <p:ph sz="half" idx="2"/>
          </p:nvPr>
        </p:nvSpPr>
        <p:spPr>
          <a:xfrm>
            <a:off x="467544" y="2247900"/>
            <a:ext cx="3960000" cy="3886200"/>
          </a:xfrm>
        </p:spPr>
        <p:txBody>
          <a:bodyPr vert="horz">
            <a:normAutofit/>
          </a:bodyPr>
          <a:lstStyle>
            <a:lvl1pPr>
              <a:defRPr sz="2400"/>
            </a:lvl1pPr>
            <a:lvl2pPr>
              <a:defRPr sz="2400"/>
            </a:lvl2pPr>
            <a:lvl3pPr>
              <a:defRPr sz="2400"/>
            </a:lvl3pPr>
            <a:lvl4pPr>
              <a:defRPr sz="2400"/>
            </a:lvl4pPr>
            <a:lvl5pPr>
              <a:defRPr sz="2400"/>
            </a:lvl5p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13" name="Content Placeholder 12"/>
          <p:cNvSpPr>
            <a:spLocks noGrp="1"/>
          </p:cNvSpPr>
          <p:nvPr>
            <p:ph sz="half" idx="4"/>
          </p:nvPr>
        </p:nvSpPr>
        <p:spPr>
          <a:xfrm>
            <a:off x="4716016" y="2247900"/>
            <a:ext cx="3960000" cy="3886200"/>
          </a:xfrm>
        </p:spPr>
        <p:txBody>
          <a:bodyPr vert="horz">
            <a:normAutofit/>
          </a:bodyPr>
          <a:lstStyle>
            <a:lvl1pPr>
              <a:defRPr sz="2400"/>
            </a:lvl1pPr>
            <a:lvl2pPr>
              <a:defRPr sz="2400"/>
            </a:lvl2pPr>
            <a:lvl3pPr>
              <a:defRPr sz="2400"/>
            </a:lvl3pPr>
            <a:lvl4pPr>
              <a:defRPr sz="2400"/>
            </a:lvl4pPr>
            <a:lvl5pPr>
              <a:defRPr sz="2400"/>
            </a:lvl5p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274638"/>
            <a:ext cx="8219256" cy="1008000"/>
          </a:xfrm>
        </p:spPr>
        <p:txBody>
          <a:bodyPr/>
          <a:lstStyle/>
          <a:p>
            <a:r>
              <a:rPr kumimoji="0" lang="en-US"/>
              <a:t>Click to edit Master title style</a:t>
            </a:r>
            <a:endParaRPr kumimoji="0" lang="en-US" dirty="0"/>
          </a:p>
        </p:txBody>
      </p:sp>
      <p:sp>
        <p:nvSpPr>
          <p:cNvPr id="5" name="Slide Number Placeholder 4"/>
          <p:cNvSpPr>
            <a:spLocks noGrp="1"/>
          </p:cNvSpPr>
          <p:nvPr>
            <p:ph type="sldNum" sz="quarter" idx="12"/>
          </p:nvPr>
        </p:nvSpPr>
        <p:spPr/>
        <p:txBody>
          <a:bodyPr/>
          <a:lstStyle/>
          <a:p>
            <a:fld id="{32F83655-DC73-417F-8B26-EB7A1DBB5382}" type="slidenum">
              <a:rPr lang="en-ZA" smtClean="0"/>
              <a:pPr/>
              <a:t>‹#›</a:t>
            </a:fld>
            <a:endParaRPr lang="en-Z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userDrawn="1"/>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467544" y="274638"/>
            <a:ext cx="8219256" cy="1008000"/>
          </a:xfrm>
          <a:prstGeom prst="rect">
            <a:avLst/>
          </a:prstGeom>
        </p:spPr>
        <p:txBody>
          <a:bodyPr bIns="91440" anchor="ctr" anchorCtr="0">
            <a:normAutofit/>
          </a:bodyPr>
          <a:lstStyle/>
          <a:p>
            <a:r>
              <a:rPr kumimoji="0" lang="en-US"/>
              <a:t>Click to edit Master title style</a:t>
            </a:r>
            <a:endParaRPr kumimoji="0" lang="en-US" dirty="0"/>
          </a:p>
        </p:txBody>
      </p:sp>
      <p:sp>
        <p:nvSpPr>
          <p:cNvPr id="13" name="Text Placeholder 12"/>
          <p:cNvSpPr>
            <a:spLocks noGrp="1"/>
          </p:cNvSpPr>
          <p:nvPr>
            <p:ph type="body" idx="1"/>
          </p:nvPr>
        </p:nvSpPr>
        <p:spPr>
          <a:xfrm>
            <a:off x="467544" y="1413296"/>
            <a:ext cx="8219256" cy="4680000"/>
          </a:xfrm>
          <a:prstGeom prst="rect">
            <a:avLst/>
          </a:prstGeom>
        </p:spPr>
        <p:txBody>
          <a:bodyPr>
            <a:normAutofit/>
          </a:bodyPr>
          <a:lstStyle/>
          <a:p>
            <a:pPr lvl="0" eaLnBrk="1" latinLnBrk="0" hangingPunct="1"/>
            <a:r>
              <a:rPr kumimoji="0" lang="en-US"/>
              <a:t>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endParaRPr kumimoji="0" lang="en-US" dirty="0"/>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744EAEA5-7BFB-4BF3-B902-218CE399D210}" type="datetimeFigureOut">
              <a:rPr lang="en-ZA" smtClean="0"/>
              <a:pPr/>
              <a:t>2019/02/03</a:t>
            </a:fld>
            <a:endParaRPr lang="en-ZA"/>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042AED99-7FB4-404E-8A97-64753DCE42EC}" type="slidenum">
              <a:rPr lang="en-US" smtClean="0"/>
              <a:pPr/>
              <a:t>‹#›</a:t>
            </a:fld>
            <a:endParaRPr lang="en-US" dirty="0"/>
          </a:p>
        </p:txBody>
      </p:sp>
      <p:pic>
        <p:nvPicPr>
          <p:cNvPr id="2" name="Picture 1"/>
          <p:cNvPicPr>
            <a:picLocks noChangeAspect="1"/>
          </p:cNvPicPr>
          <p:nvPr userDrawn="1"/>
        </p:nvPicPr>
        <p:blipFill>
          <a:blip r:embed="rId16"/>
          <a:stretch>
            <a:fillRect/>
          </a:stretch>
        </p:blipFill>
        <p:spPr>
          <a:xfrm>
            <a:off x="7659984" y="6019012"/>
            <a:ext cx="1152244" cy="719390"/>
          </a:xfrm>
          <a:prstGeom prst="rect">
            <a:avLst/>
          </a:prstGeom>
        </p:spPr>
      </p:pic>
      <p:pic>
        <p:nvPicPr>
          <p:cNvPr id="4" name="Picture 3"/>
          <p:cNvPicPr>
            <a:picLocks noChangeAspect="1"/>
          </p:cNvPicPr>
          <p:nvPr userDrawn="1"/>
        </p:nvPicPr>
        <p:blipFill>
          <a:blip r:embed="rId17"/>
          <a:stretch>
            <a:fillRect/>
          </a:stretch>
        </p:blipFill>
        <p:spPr>
          <a:xfrm>
            <a:off x="3709341" y="6546381"/>
            <a:ext cx="1725318" cy="286537"/>
          </a:xfrm>
          <a:prstGeom prst="rect">
            <a:avLst/>
          </a:prstGeom>
        </p:spPr>
      </p:pic>
    </p:spTree>
  </p:cSld>
  <p:clrMap bg1="lt1" tx1="dk1" bg2="lt2" tx2="dk2" accent1="accent1" accent2="accent2" accent3="accent3" accent4="accent4" accent5="accent5" accent6="accent6" hlink="hlink" folHlink="folHlink"/>
  <p:sldLayoutIdLst>
    <p:sldLayoutId id="2147483793" r:id="rId1"/>
    <p:sldLayoutId id="2147483794" r:id="rId2"/>
    <p:sldLayoutId id="2147483804" r:id="rId3"/>
    <p:sldLayoutId id="2147483805" r:id="rId4"/>
    <p:sldLayoutId id="2147483806" r:id="rId5"/>
    <p:sldLayoutId id="2147483795" r:id="rId6"/>
    <p:sldLayoutId id="2147483796" r:id="rId7"/>
    <p:sldLayoutId id="2147483797" r:id="rId8"/>
    <p:sldLayoutId id="2147483798" r:id="rId9"/>
    <p:sldLayoutId id="2147483799" r:id="rId10"/>
    <p:sldLayoutId id="2147483800" r:id="rId11"/>
    <p:sldLayoutId id="2147483801" r:id="rId12"/>
    <p:sldLayoutId id="2147483802" r:id="rId13"/>
    <p:sldLayoutId id="2147483803" r:id="rId14"/>
  </p:sldLayoutIdLst>
  <p:hf hdr="0" dt="0"/>
  <p:txStyles>
    <p:titleStyle>
      <a:lvl1pPr algn="l" rtl="0" eaLnBrk="1" latinLnBrk="0" hangingPunct="1">
        <a:spcBef>
          <a:spcPct val="0"/>
        </a:spcBef>
        <a:buNone/>
        <a:defRPr kumimoji="0" sz="4000" b="1" kern="1200">
          <a:solidFill>
            <a:srgbClr val="008080"/>
          </a:solidFill>
          <a:latin typeface="Calibri" pitchFamily="34" charset="0"/>
          <a:ea typeface="+mj-ea"/>
          <a:cs typeface="+mj-cs"/>
        </a:defRPr>
      </a:lvl1pPr>
    </p:titleStyle>
    <p:bodyStyle>
      <a:lvl1pPr marL="354013" indent="-354013" algn="l" rtl="0" eaLnBrk="1" latinLnBrk="0" hangingPunct="1">
        <a:spcBef>
          <a:spcPts val="580"/>
        </a:spcBef>
        <a:buClr>
          <a:schemeClr val="accent1"/>
        </a:buClr>
        <a:buSzPct val="85000"/>
        <a:buFont typeface="Wingdings 2"/>
        <a:buChar char=""/>
        <a:defRPr kumimoji="0" sz="2400" kern="1200">
          <a:solidFill>
            <a:schemeClr val="tx1"/>
          </a:solidFill>
          <a:effectLst/>
          <a:latin typeface="Calibri" pitchFamily="34" charset="0"/>
          <a:ea typeface="+mn-ea"/>
          <a:cs typeface="+mn-cs"/>
        </a:defRPr>
      </a:lvl1pPr>
      <a:lvl2pPr marL="720725" indent="-366713" algn="l" rtl="0" eaLnBrk="1" latinLnBrk="0" hangingPunct="1">
        <a:spcBef>
          <a:spcPts val="370"/>
        </a:spcBef>
        <a:buClr>
          <a:srgbClr val="008080"/>
        </a:buClr>
        <a:buSzPct val="85000"/>
        <a:buFont typeface="Wingdings 2"/>
        <a:buChar char=""/>
        <a:defRPr kumimoji="0" sz="2400" kern="1200">
          <a:solidFill>
            <a:schemeClr val="tx1"/>
          </a:solidFill>
          <a:effectLst/>
          <a:latin typeface="Calibri" pitchFamily="34" charset="0"/>
          <a:ea typeface="+mn-ea"/>
          <a:cs typeface="+mn-cs"/>
        </a:defRPr>
      </a:lvl2pPr>
      <a:lvl3pPr marL="1074738" indent="-354013" algn="l" rtl="0" eaLnBrk="1" latinLnBrk="0" hangingPunct="1">
        <a:spcBef>
          <a:spcPts val="370"/>
        </a:spcBef>
        <a:buClr>
          <a:schemeClr val="accent1">
            <a:tint val="60000"/>
          </a:schemeClr>
        </a:buClr>
        <a:buSzPct val="90000"/>
        <a:buFont typeface="Wingdings 2"/>
        <a:buChar char=""/>
        <a:defRPr kumimoji="0" sz="2400" kern="1200">
          <a:solidFill>
            <a:schemeClr val="tx1"/>
          </a:solidFill>
          <a:effectLst/>
          <a:latin typeface="Calibri" pitchFamily="34" charset="0"/>
          <a:ea typeface="+mn-ea"/>
          <a:cs typeface="+mn-cs"/>
        </a:defRPr>
      </a:lvl3pPr>
      <a:lvl4pPr marL="1439863" indent="-365125" algn="l" rtl="0" eaLnBrk="1" latinLnBrk="0" hangingPunct="1">
        <a:spcBef>
          <a:spcPts val="370"/>
        </a:spcBef>
        <a:buClr>
          <a:schemeClr val="accent3"/>
        </a:buClr>
        <a:buSzPct val="80000"/>
        <a:buFont typeface="Courier New" pitchFamily="49" charset="0"/>
        <a:buChar char="o"/>
        <a:defRPr kumimoji="0" sz="2400" kern="1200">
          <a:solidFill>
            <a:schemeClr val="tx1"/>
          </a:solidFill>
          <a:effectLst/>
          <a:latin typeface="Calibri" pitchFamily="34" charset="0"/>
          <a:ea typeface="+mn-ea"/>
          <a:cs typeface="+mn-cs"/>
        </a:defRPr>
      </a:lvl4pPr>
      <a:lvl5pPr marL="1793875" indent="-354013" algn="l" rtl="0" eaLnBrk="1" latinLnBrk="0" hangingPunct="1">
        <a:spcBef>
          <a:spcPts val="370"/>
        </a:spcBef>
        <a:buClr>
          <a:schemeClr val="accent3"/>
        </a:buClr>
        <a:buFont typeface="Arial" pitchFamily="34" charset="0"/>
        <a:buChar char="•"/>
        <a:defRPr kumimoji="0" sz="2400" kern="1200">
          <a:solidFill>
            <a:schemeClr val="tx1"/>
          </a:solidFill>
          <a:effectLst/>
          <a:latin typeface="Calibri" pitchFamily="34" charset="0"/>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00.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11.xml.rels><?xml version="1.0" encoding="UTF-8" standalone="yes"?>
<Relationships xmlns="http://schemas.openxmlformats.org/package/2006/relationships"><Relationship Id="rId8" Type="http://schemas.openxmlformats.org/officeDocument/2006/relationships/diagramLayout" Target="../diagrams/layout5.xml"/><Relationship Id="rId3" Type="http://schemas.openxmlformats.org/officeDocument/2006/relationships/diagramLayout" Target="../diagrams/layout4.xml"/><Relationship Id="rId7" Type="http://schemas.openxmlformats.org/officeDocument/2006/relationships/diagramData" Target="../diagrams/data5.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11" Type="http://schemas.microsoft.com/office/2007/relationships/diagramDrawing" Target="../diagrams/drawing5.xml"/><Relationship Id="rId5" Type="http://schemas.openxmlformats.org/officeDocument/2006/relationships/diagramColors" Target="../diagrams/colors4.xml"/><Relationship Id="rId10" Type="http://schemas.openxmlformats.org/officeDocument/2006/relationships/diagramColors" Target="../diagrams/colors5.xml"/><Relationship Id="rId4" Type="http://schemas.openxmlformats.org/officeDocument/2006/relationships/diagramQuickStyle" Target="../diagrams/quickStyle4.xml"/><Relationship Id="rId9" Type="http://schemas.openxmlformats.org/officeDocument/2006/relationships/diagramQuickStyle" Target="../diagrams/quickStyle5.xml"/></Relationships>
</file>

<file path=ppt/slides/_rels/slide110.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111.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6.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1.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7.xml.rels><?xml version="1.0" encoding="UTF-8" standalone="yes"?>
<Relationships xmlns="http://schemas.openxmlformats.org/package/2006/relationships"><Relationship Id="rId2" Type="http://schemas.openxmlformats.org/officeDocument/2006/relationships/image" Target="../media/image48.jpg"/><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image" Target="../media/image48.jpg"/><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image" Target="../media/image48.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2.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5.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2.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7.xml.rels><?xml version="1.0" encoding="UTF-8" standalone="yes"?>
<Relationships xmlns="http://schemas.openxmlformats.org/package/2006/relationships"><Relationship Id="rId2" Type="http://schemas.openxmlformats.org/officeDocument/2006/relationships/image" Target="../media/image50.jpg"/><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1.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3" Type="http://schemas.openxmlformats.org/officeDocument/2006/relationships/diagramLayout" Target="../diagrams/layout19.xml"/><Relationship Id="rId7" Type="http://schemas.openxmlformats.org/officeDocument/2006/relationships/image" Target="../media/image5.png"/><Relationship Id="rId2" Type="http://schemas.openxmlformats.org/officeDocument/2006/relationships/diagramData" Target="../diagrams/data19.xml"/><Relationship Id="rId1" Type="http://schemas.openxmlformats.org/officeDocument/2006/relationships/slideLayout" Target="../slideLayouts/slideLayout2.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50.xml.rels><?xml version="1.0" encoding="UTF-8" standalone="yes"?>
<Relationships xmlns="http://schemas.openxmlformats.org/package/2006/relationships"><Relationship Id="rId3" Type="http://schemas.openxmlformats.org/officeDocument/2006/relationships/diagramLayout" Target="../diagrams/layout20.xml"/><Relationship Id="rId2" Type="http://schemas.openxmlformats.org/officeDocument/2006/relationships/diagramData" Target="../diagrams/data20.xml"/><Relationship Id="rId1" Type="http://schemas.openxmlformats.org/officeDocument/2006/relationships/slideLayout" Target="../slideLayouts/slideLayout2.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151.xml.rels><?xml version="1.0" encoding="UTF-8" standalone="yes"?>
<Relationships xmlns="http://schemas.openxmlformats.org/package/2006/relationships"><Relationship Id="rId3" Type="http://schemas.openxmlformats.org/officeDocument/2006/relationships/diagramLayout" Target="../diagrams/layout21.xml"/><Relationship Id="rId2" Type="http://schemas.openxmlformats.org/officeDocument/2006/relationships/diagramData" Target="../diagrams/data21.xml"/><Relationship Id="rId1" Type="http://schemas.openxmlformats.org/officeDocument/2006/relationships/slideLayout" Target="../slideLayouts/slideLayout2.xml"/><Relationship Id="rId6" Type="http://schemas.microsoft.com/office/2007/relationships/diagramDrawing" Target="../diagrams/drawing21.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152.xml.rels><?xml version="1.0" encoding="UTF-8" standalone="yes"?>
<Relationships xmlns="http://schemas.openxmlformats.org/package/2006/relationships"><Relationship Id="rId2" Type="http://schemas.openxmlformats.org/officeDocument/2006/relationships/image" Target="../media/image52.jpg"/><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3" Type="http://schemas.openxmlformats.org/officeDocument/2006/relationships/diagramLayout" Target="../diagrams/layout22.xml"/><Relationship Id="rId2" Type="http://schemas.openxmlformats.org/officeDocument/2006/relationships/diagramData" Target="../diagrams/data22.xml"/><Relationship Id="rId1" Type="http://schemas.openxmlformats.org/officeDocument/2006/relationships/slideLayout" Target="../slideLayouts/slideLayout2.xml"/><Relationship Id="rId6" Type="http://schemas.microsoft.com/office/2007/relationships/diagramDrawing" Target="../diagrams/drawing22.xml"/><Relationship Id="rId5" Type="http://schemas.openxmlformats.org/officeDocument/2006/relationships/diagramColors" Target="../diagrams/colors22.xml"/><Relationship Id="rId4" Type="http://schemas.openxmlformats.org/officeDocument/2006/relationships/diagramQuickStyle" Target="../diagrams/quickStyle22.xml"/></Relationships>
</file>

<file path=ppt/slides/_rels/slide154.xml.rels><?xml version="1.0" encoding="UTF-8" standalone="yes"?>
<Relationships xmlns="http://schemas.openxmlformats.org/package/2006/relationships"><Relationship Id="rId2" Type="http://schemas.openxmlformats.org/officeDocument/2006/relationships/image" Target="../media/image48.jpg"/><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6.xml.rels><?xml version="1.0" encoding="UTF-8" standalone="yes"?>
<Relationships xmlns="http://schemas.openxmlformats.org/package/2006/relationships"><Relationship Id="rId2" Type="http://schemas.openxmlformats.org/officeDocument/2006/relationships/image" Target="../media/image53.jpg"/><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4.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7.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2" Type="http://schemas.openxmlformats.org/officeDocument/2006/relationships/image" Target="../media/image56.jpg"/><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9.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6.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1.xml.rels><?xml version="1.0" encoding="UTF-8" standalone="yes"?>
<Relationships xmlns="http://schemas.openxmlformats.org/package/2006/relationships"><Relationship Id="rId2" Type="http://schemas.openxmlformats.org/officeDocument/2006/relationships/image" Target="../media/image58.jpg"/><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2" Type="http://schemas.openxmlformats.org/officeDocument/2006/relationships/image" Target="../media/image58.jpg"/><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2.xml.rels><?xml version="1.0" encoding="UTF-8" standalone="yes"?>
<Relationships xmlns="http://schemas.openxmlformats.org/package/2006/relationships"><Relationship Id="rId2" Type="http://schemas.openxmlformats.org/officeDocument/2006/relationships/image" Target="../media/image63.jpg"/><Relationship Id="rId1" Type="http://schemas.openxmlformats.org/officeDocument/2006/relationships/slideLayout" Target="../slideLayouts/slideLayout2.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5.xml.rels><?xml version="1.0" encoding="UTF-8" standalone="yes"?>
<Relationships xmlns="http://schemas.openxmlformats.org/package/2006/relationships"><Relationship Id="rId2" Type="http://schemas.openxmlformats.org/officeDocument/2006/relationships/image" Target="../media/image64.jpg"/><Relationship Id="rId1" Type="http://schemas.openxmlformats.org/officeDocument/2006/relationships/slideLayout" Target="../slideLayouts/slideLayout2.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8.xml.rels><?xml version="1.0" encoding="UTF-8" standalone="yes"?>
<Relationships xmlns="http://schemas.openxmlformats.org/package/2006/relationships"><Relationship Id="rId2" Type="http://schemas.openxmlformats.org/officeDocument/2006/relationships/image" Target="../media/image65.jpg"/><Relationship Id="rId1" Type="http://schemas.openxmlformats.org/officeDocument/2006/relationships/slideLayout" Target="../slideLayouts/slideLayout2.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diagramLayout" Target="../diagrams/layout9.xml"/><Relationship Id="rId3" Type="http://schemas.openxmlformats.org/officeDocument/2006/relationships/diagramLayout" Target="../diagrams/layout8.xml"/><Relationship Id="rId7" Type="http://schemas.openxmlformats.org/officeDocument/2006/relationships/diagramData" Target="../diagrams/data9.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11" Type="http://schemas.microsoft.com/office/2007/relationships/diagramDrawing" Target="../diagrams/drawing9.xml"/><Relationship Id="rId5" Type="http://schemas.openxmlformats.org/officeDocument/2006/relationships/diagramColors" Target="../diagrams/colors8.xml"/><Relationship Id="rId10" Type="http://schemas.openxmlformats.org/officeDocument/2006/relationships/diagramColors" Target="../diagrams/colors9.xml"/><Relationship Id="rId4" Type="http://schemas.openxmlformats.org/officeDocument/2006/relationships/diagramQuickStyle" Target="../diagrams/quickStyle8.xml"/><Relationship Id="rId9" Type="http://schemas.openxmlformats.org/officeDocument/2006/relationships/diagramQuickStyle" Target="../diagrams/quickStyle9.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1.xml.rels><?xml version="1.0" encoding="UTF-8" standalone="yes"?>
<Relationships xmlns="http://schemas.openxmlformats.org/package/2006/relationships"><Relationship Id="rId2" Type="http://schemas.openxmlformats.org/officeDocument/2006/relationships/image" Target="../media/image66.jpg"/><Relationship Id="rId1" Type="http://schemas.openxmlformats.org/officeDocument/2006/relationships/slideLayout" Target="../slideLayouts/slideLayout2.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6.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2.xml"/></Relationships>
</file>

<file path=ppt/slides/_rels/slide217.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2.xml.rels><?xml version="1.0" encoding="UTF-8" standalone="yes"?>
<Relationships xmlns="http://schemas.openxmlformats.org/package/2006/relationships"><Relationship Id="rId3" Type="http://schemas.openxmlformats.org/officeDocument/2006/relationships/diagramLayout" Target="../diagrams/layout23.xml"/><Relationship Id="rId2" Type="http://schemas.openxmlformats.org/officeDocument/2006/relationships/diagramData" Target="../diagrams/data23.xml"/><Relationship Id="rId1" Type="http://schemas.openxmlformats.org/officeDocument/2006/relationships/slideLayout" Target="../slideLayouts/slideLayout2.xml"/><Relationship Id="rId6" Type="http://schemas.microsoft.com/office/2007/relationships/diagramDrawing" Target="../diagrams/drawing23.xml"/><Relationship Id="rId5" Type="http://schemas.openxmlformats.org/officeDocument/2006/relationships/diagramColors" Target="../diagrams/colors23.xml"/><Relationship Id="rId4" Type="http://schemas.openxmlformats.org/officeDocument/2006/relationships/diagramQuickStyle" Target="../diagrams/quickStyle23.xml"/></Relationships>
</file>

<file path=ppt/slides/_rels/slide223.xml.rels><?xml version="1.0" encoding="UTF-8" standalone="yes"?>
<Relationships xmlns="http://schemas.openxmlformats.org/package/2006/relationships"><Relationship Id="rId3" Type="http://schemas.openxmlformats.org/officeDocument/2006/relationships/diagramLayout" Target="../diagrams/layout24.xml"/><Relationship Id="rId2" Type="http://schemas.openxmlformats.org/officeDocument/2006/relationships/diagramData" Target="../diagrams/data24.xml"/><Relationship Id="rId1" Type="http://schemas.openxmlformats.org/officeDocument/2006/relationships/slideLayout" Target="../slideLayouts/slideLayout2.xml"/><Relationship Id="rId6" Type="http://schemas.microsoft.com/office/2007/relationships/diagramDrawing" Target="../diagrams/drawing24.xml"/><Relationship Id="rId5" Type="http://schemas.openxmlformats.org/officeDocument/2006/relationships/diagramColors" Target="../diagrams/colors24.xml"/><Relationship Id="rId4" Type="http://schemas.openxmlformats.org/officeDocument/2006/relationships/diagramQuickStyle" Target="../diagrams/quickStyle24.xml"/></Relationships>
</file>

<file path=ppt/slides/_rels/slide224.xml.rels><?xml version="1.0" encoding="UTF-8" standalone="yes"?>
<Relationships xmlns="http://schemas.openxmlformats.org/package/2006/relationships"><Relationship Id="rId2" Type="http://schemas.openxmlformats.org/officeDocument/2006/relationships/image" Target="../media/image68.jpg"/><Relationship Id="rId1" Type="http://schemas.openxmlformats.org/officeDocument/2006/relationships/slideLayout" Target="../slideLayouts/slideLayout2.xml"/></Relationships>
</file>

<file path=ppt/slides/_rels/slide225.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2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33.xml.rels><?xml version="1.0" encoding="UTF-8" standalone="yes"?>
<Relationships xmlns="http://schemas.openxmlformats.org/package/2006/relationships"><Relationship Id="rId2" Type="http://schemas.openxmlformats.org/officeDocument/2006/relationships/image" Target="../media/image69.jpg"/><Relationship Id="rId1" Type="http://schemas.openxmlformats.org/officeDocument/2006/relationships/slideLayout" Target="../slideLayouts/slideLayout2.xml"/></Relationships>
</file>

<file path=ppt/slides/_rels/slide2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3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2.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2.xml"/></Relationships>
</file>

<file path=ppt/slides/_rels/slide2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39.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0.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5.gif"/><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75.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8.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81.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82.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6.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1.xml.rels><?xml version="1.0" encoding="UTF-8" standalone="yes"?>
<Relationships xmlns="http://schemas.openxmlformats.org/package/2006/relationships"><Relationship Id="rId2" Type="http://schemas.openxmlformats.org/officeDocument/2006/relationships/hyperlink" Target="http://allqs.saqa.org.za/search.php?cat=unit" TargetMode="External"/><Relationship Id="rId1" Type="http://schemas.openxmlformats.org/officeDocument/2006/relationships/slideLayout" Target="../slideLayouts/slideLayout4.xml"/></Relationships>
</file>

<file path=ppt/slides/_rels/slide92.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6.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9.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980778A-6F9D-4141-8080-B8192EADCD40}" type="slidenum">
              <a:rPr lang="en-ZA" smtClean="0"/>
              <a:pPr/>
              <a:t>1</a:t>
            </a:fld>
            <a:endParaRPr lang="en-ZA" dirty="0"/>
          </a:p>
        </p:txBody>
      </p:sp>
      <p:sp>
        <p:nvSpPr>
          <p:cNvPr id="4" name="Title 3"/>
          <p:cNvSpPr>
            <a:spLocks noGrp="1"/>
          </p:cNvSpPr>
          <p:nvPr>
            <p:ph type="ctrTitle"/>
          </p:nvPr>
        </p:nvSpPr>
        <p:spPr>
          <a:xfrm>
            <a:off x="458899" y="1577009"/>
            <a:ext cx="8229600" cy="1398946"/>
          </a:xfrm>
        </p:spPr>
        <p:txBody>
          <a:bodyPr>
            <a:normAutofit fontScale="90000"/>
          </a:bodyPr>
          <a:lstStyle/>
          <a:p>
            <a:br>
              <a:rPr lang="en-ZA" dirty="0"/>
            </a:br>
            <a:r>
              <a:rPr lang="en-ZA" dirty="0"/>
              <a:t>Evaluate and promote ETD providers, services and products</a:t>
            </a:r>
            <a:br>
              <a:rPr lang="en-ZA" dirty="0"/>
            </a:br>
            <a:endParaRPr lang="en-ZA" dirty="0"/>
          </a:p>
        </p:txBody>
      </p:sp>
      <p:sp>
        <p:nvSpPr>
          <p:cNvPr id="5" name="Subtitle 4"/>
          <p:cNvSpPr>
            <a:spLocks noGrp="1"/>
          </p:cNvSpPr>
          <p:nvPr>
            <p:ph type="subTitle" idx="1"/>
          </p:nvPr>
        </p:nvSpPr>
        <p:spPr/>
        <p:txBody>
          <a:bodyPr/>
          <a:lstStyle/>
          <a:p>
            <a:r>
              <a:rPr lang="en-ZA" dirty="0"/>
              <a:t>Unit Standard ID 123400  |  NQF Level 6 |  Credits 5</a:t>
            </a:r>
          </a:p>
          <a:p>
            <a:endParaRPr lang="en-ZA" dirty="0"/>
          </a:p>
        </p:txBody>
      </p:sp>
    </p:spTree>
    <p:extLst>
      <p:ext uri="{BB962C8B-B14F-4D97-AF65-F5344CB8AC3E}">
        <p14:creationId xmlns:p14="http://schemas.microsoft.com/office/powerpoint/2010/main" val="25677434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Assessment of Competence</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10</a:t>
            </a:fld>
            <a:endParaRPr lang="en-ZA" dirty="0"/>
          </a:p>
        </p:txBody>
      </p:sp>
      <p:graphicFrame>
        <p:nvGraphicFramePr>
          <p:cNvPr id="6" name="Content Placeholder 5"/>
          <p:cNvGraphicFramePr>
            <a:graphicFrameLocks noGrp="1"/>
          </p:cNvGraphicFramePr>
          <p:nvPr>
            <p:ph sz="quarter" idx="1"/>
            <p:extLst/>
          </p:nvPr>
        </p:nvGraphicFramePr>
        <p:xfrm>
          <a:off x="468313" y="1412875"/>
          <a:ext cx="8218487" cy="46799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49765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graphicEl>
                                              <a:dgm id="{4C30E907-9459-4BCE-9CEE-D50CA8E25CB3}"/>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graphicEl>
                                              <a:dgm id="{411840A0-FE1C-4D59-9ED4-67B2E7F68839}"/>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graphicEl>
                                              <a:dgm id="{226821CC-D27B-4EF3-A2C7-C4B85FB42DF7}"/>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graphicEl>
                                              <a:dgm id="{68B5D3B7-AC34-4DC8-BBA6-0AE75D13CF4B}"/>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graphicEl>
                                              <a:dgm id="{BFD4CC16-C250-4D92-BA93-50331FC780EC}"/>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graphicEl>
                                              <a:dgm id="{0A1306EE-F29D-4CB0-ADDD-B4821031F774}"/>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graphicEl>
                                              <a:dgm id="{54192DF2-418F-433E-B8ED-736FF77E592E}"/>
                                            </p:graphic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
                                            <p:graphicEl>
                                              <a:dgm id="{8A02A319-79FC-40F8-A440-382EDF75D5E4}"/>
                                            </p:graphic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6">
                                            <p:graphicEl>
                                              <a:dgm id="{1D988BA5-7718-4C89-8B8F-3CE438A09815}"/>
                                            </p:graphic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6">
                                            <p:graphicEl>
                                              <a:dgm id="{C42CA27C-3D85-42D8-BF99-19180EBC3F92}"/>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GB" dirty="0"/>
            </a:br>
            <a:r>
              <a:rPr lang="en-GB" dirty="0"/>
              <a:t>Gather Information -Training Providers</a:t>
            </a:r>
            <a:br>
              <a:rPr lang="en-ZA" u="sng" dirty="0"/>
            </a:br>
            <a:endParaRPr lang="en-ZA" dirty="0"/>
          </a:p>
        </p:txBody>
      </p:sp>
      <p:sp>
        <p:nvSpPr>
          <p:cNvPr id="4" name="Slide Number Placeholder 3"/>
          <p:cNvSpPr>
            <a:spLocks noGrp="1"/>
          </p:cNvSpPr>
          <p:nvPr>
            <p:ph type="sldNum" sz="quarter" idx="12"/>
          </p:nvPr>
        </p:nvSpPr>
        <p:spPr/>
        <p:txBody>
          <a:bodyPr/>
          <a:lstStyle/>
          <a:p>
            <a:fld id="{32F83655-DC73-417F-8B26-EB7A1DBB5382}" type="slidenum">
              <a:rPr lang="en-ZA" smtClean="0"/>
              <a:pPr/>
              <a:t>100</a:t>
            </a:fld>
            <a:endParaRPr lang="en-ZA" dirty="0"/>
          </a:p>
        </p:txBody>
      </p:sp>
      <p:sp>
        <p:nvSpPr>
          <p:cNvPr id="5" name="Content Placeholder 4"/>
          <p:cNvSpPr>
            <a:spLocks noGrp="1"/>
          </p:cNvSpPr>
          <p:nvPr>
            <p:ph sz="quarter" idx="1"/>
          </p:nvPr>
        </p:nvSpPr>
        <p:spPr>
          <a:xfrm>
            <a:off x="467544" y="1413296"/>
            <a:ext cx="8013847" cy="4961000"/>
          </a:xfrm>
        </p:spPr>
        <p:txBody>
          <a:bodyPr>
            <a:normAutofit/>
          </a:bodyPr>
          <a:lstStyle/>
          <a:p>
            <a:pPr marL="0" lvl="0" indent="0">
              <a:buNone/>
            </a:pPr>
            <a:r>
              <a:rPr lang="en-GB" b="1" dirty="0"/>
              <a:t>Profile of  Learning Provider includes:</a:t>
            </a:r>
            <a:endParaRPr lang="en-ZA" b="1" dirty="0"/>
          </a:p>
          <a:p>
            <a:r>
              <a:rPr lang="en-GB" dirty="0"/>
              <a:t>Their </a:t>
            </a:r>
            <a:r>
              <a:rPr lang="en-GB" b="1" dirty="0"/>
              <a:t>culture, values</a:t>
            </a:r>
            <a:r>
              <a:rPr lang="en-GB" dirty="0"/>
              <a:t>, </a:t>
            </a:r>
            <a:r>
              <a:rPr lang="en-GB" b="1" dirty="0"/>
              <a:t>mission</a:t>
            </a:r>
            <a:r>
              <a:rPr lang="en-GB" dirty="0"/>
              <a:t> and </a:t>
            </a:r>
            <a:r>
              <a:rPr lang="en-GB" b="1" dirty="0"/>
              <a:t>vision.</a:t>
            </a:r>
            <a:endParaRPr lang="en-ZA" dirty="0"/>
          </a:p>
          <a:p>
            <a:r>
              <a:rPr lang="en-GB" b="1" dirty="0"/>
              <a:t>Track record</a:t>
            </a:r>
            <a:r>
              <a:rPr lang="en-GB" dirty="0"/>
              <a:t> and </a:t>
            </a:r>
            <a:r>
              <a:rPr lang="en-GB" b="1" dirty="0"/>
              <a:t>proven success rate</a:t>
            </a:r>
            <a:r>
              <a:rPr lang="en-GB" dirty="0"/>
              <a:t>. </a:t>
            </a:r>
            <a:endParaRPr lang="en-ZA" dirty="0"/>
          </a:p>
          <a:p>
            <a:r>
              <a:rPr lang="en-GB" b="1" dirty="0"/>
              <a:t>Timeframes for delivery</a:t>
            </a:r>
            <a:r>
              <a:rPr lang="en-GB" dirty="0"/>
              <a:t>, e.g. training dates, duration of  training, when and how assessment will be conducted, when certification can be expected.</a:t>
            </a:r>
            <a:endParaRPr lang="en-ZA" dirty="0"/>
          </a:p>
          <a:p>
            <a:r>
              <a:rPr lang="en-GB" b="1" dirty="0"/>
              <a:t>Capacity</a:t>
            </a:r>
            <a:r>
              <a:rPr lang="en-GB" dirty="0"/>
              <a:t>. Does training provider have the capacity to manage both?</a:t>
            </a:r>
          </a:p>
        </p:txBody>
      </p:sp>
      <p:pic>
        <p:nvPicPr>
          <p:cNvPr id="6" name="Picture 5" descr="A picture containing indoor&#10;&#10;Description generated with high confidence">
            <a:extLst>
              <a:ext uri="{FF2B5EF4-FFF2-40B4-BE49-F238E27FC236}">
                <a16:creationId xmlns:a16="http://schemas.microsoft.com/office/drawing/2014/main" id="{9A6D0845-D1D8-4225-BDF7-8F9EFCEF81C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33017" y="4222198"/>
            <a:ext cx="2882900" cy="2298700"/>
          </a:xfrm>
          <a:prstGeom prst="rect">
            <a:avLst/>
          </a:prstGeom>
        </p:spPr>
      </p:pic>
    </p:spTree>
    <p:extLst>
      <p:ext uri="{BB962C8B-B14F-4D97-AF65-F5344CB8AC3E}">
        <p14:creationId xmlns:p14="http://schemas.microsoft.com/office/powerpoint/2010/main" val="1800726917"/>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GB" dirty="0"/>
            </a:br>
            <a:r>
              <a:rPr lang="en-GB" dirty="0"/>
              <a:t>Gather Information -Training Providers</a:t>
            </a:r>
            <a:br>
              <a:rPr lang="en-ZA" u="sng" dirty="0"/>
            </a:br>
            <a:endParaRPr lang="en-ZA" dirty="0"/>
          </a:p>
        </p:txBody>
      </p:sp>
      <p:sp>
        <p:nvSpPr>
          <p:cNvPr id="4" name="Slide Number Placeholder 3"/>
          <p:cNvSpPr>
            <a:spLocks noGrp="1"/>
          </p:cNvSpPr>
          <p:nvPr>
            <p:ph type="sldNum" sz="quarter" idx="12"/>
          </p:nvPr>
        </p:nvSpPr>
        <p:spPr/>
        <p:txBody>
          <a:bodyPr/>
          <a:lstStyle/>
          <a:p>
            <a:fld id="{32F83655-DC73-417F-8B26-EB7A1DBB5382}" type="slidenum">
              <a:rPr lang="en-ZA" smtClean="0"/>
              <a:pPr/>
              <a:t>101</a:t>
            </a:fld>
            <a:endParaRPr lang="en-ZA" dirty="0"/>
          </a:p>
        </p:txBody>
      </p:sp>
      <p:sp>
        <p:nvSpPr>
          <p:cNvPr id="5" name="Content Placeholder 4"/>
          <p:cNvSpPr>
            <a:spLocks noGrp="1"/>
          </p:cNvSpPr>
          <p:nvPr>
            <p:ph sz="quarter" idx="1"/>
          </p:nvPr>
        </p:nvSpPr>
        <p:spPr>
          <a:xfrm>
            <a:off x="467544" y="1413296"/>
            <a:ext cx="6132040" cy="4680000"/>
          </a:xfrm>
        </p:spPr>
        <p:txBody>
          <a:bodyPr>
            <a:normAutofit/>
          </a:bodyPr>
          <a:lstStyle/>
          <a:p>
            <a:pPr marL="0" lvl="0" indent="0">
              <a:buNone/>
            </a:pPr>
            <a:r>
              <a:rPr lang="en-GB" b="1" dirty="0"/>
              <a:t>Profile of  Learning Provider that includes</a:t>
            </a:r>
            <a:r>
              <a:rPr lang="en-GB" dirty="0"/>
              <a:t>:</a:t>
            </a:r>
            <a:endParaRPr lang="en-ZA" dirty="0"/>
          </a:p>
          <a:p>
            <a:r>
              <a:rPr lang="en-GB" b="1" dirty="0"/>
              <a:t>General management</a:t>
            </a:r>
          </a:p>
          <a:p>
            <a:pPr lvl="1"/>
            <a:r>
              <a:rPr lang="en-GB" dirty="0"/>
              <a:t>Is it necessary to check equity status of  Training Provider? </a:t>
            </a:r>
          </a:p>
          <a:p>
            <a:pPr lvl="1"/>
            <a:r>
              <a:rPr lang="en-GB" dirty="0"/>
              <a:t>What type of management style does Training provider have?</a:t>
            </a:r>
            <a:endParaRPr lang="en-ZA" dirty="0"/>
          </a:p>
          <a:p>
            <a:r>
              <a:rPr lang="en-GB" b="1" dirty="0"/>
              <a:t>Administration</a:t>
            </a:r>
          </a:p>
          <a:p>
            <a:pPr lvl="1"/>
            <a:r>
              <a:rPr lang="en-GB" dirty="0"/>
              <a:t>How effective is administration of Training Records?</a:t>
            </a:r>
            <a:endParaRPr lang="en-ZA" dirty="0"/>
          </a:p>
          <a:p>
            <a:pPr lvl="0"/>
            <a:r>
              <a:rPr lang="en-GB" b="1" dirty="0"/>
              <a:t>Evidence of accreditation</a:t>
            </a:r>
            <a:r>
              <a:rPr lang="en-GB" dirty="0"/>
              <a:t> to offer the identified training programme</a:t>
            </a:r>
            <a:endParaRPr lang="en-ZA" dirty="0"/>
          </a:p>
          <a:p>
            <a:pPr marL="0" indent="0">
              <a:buNone/>
            </a:pPr>
            <a:endParaRPr lang="en-GB" dirty="0"/>
          </a:p>
        </p:txBody>
      </p:sp>
      <p:pic>
        <p:nvPicPr>
          <p:cNvPr id="6" name="Picture 5" descr="A picture containing indoor&#10;&#10;Description generated with high confidence">
            <a:extLst>
              <a:ext uri="{FF2B5EF4-FFF2-40B4-BE49-F238E27FC236}">
                <a16:creationId xmlns:a16="http://schemas.microsoft.com/office/drawing/2014/main" id="{75BFF73B-5195-4C34-88CF-272059921A8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28008" y="2472911"/>
            <a:ext cx="2882900" cy="2298700"/>
          </a:xfrm>
          <a:prstGeom prst="rect">
            <a:avLst/>
          </a:prstGeom>
        </p:spPr>
      </p:pic>
    </p:spTree>
    <p:extLst>
      <p:ext uri="{BB962C8B-B14F-4D97-AF65-F5344CB8AC3E}">
        <p14:creationId xmlns:p14="http://schemas.microsoft.com/office/powerpoint/2010/main" val="1453764386"/>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GB" dirty="0"/>
            </a:br>
            <a:r>
              <a:rPr lang="en-GB" dirty="0"/>
              <a:t>Gather information -Training Providers</a:t>
            </a:r>
            <a:br>
              <a:rPr lang="en-ZA" u="sng" dirty="0"/>
            </a:br>
            <a:endParaRPr lang="en-ZA" dirty="0"/>
          </a:p>
        </p:txBody>
      </p:sp>
      <p:sp>
        <p:nvSpPr>
          <p:cNvPr id="4" name="Slide Number Placeholder 3"/>
          <p:cNvSpPr>
            <a:spLocks noGrp="1"/>
          </p:cNvSpPr>
          <p:nvPr>
            <p:ph type="sldNum" sz="quarter" idx="12"/>
          </p:nvPr>
        </p:nvSpPr>
        <p:spPr/>
        <p:txBody>
          <a:bodyPr/>
          <a:lstStyle/>
          <a:p>
            <a:fld id="{32F83655-DC73-417F-8B26-EB7A1DBB5382}" type="slidenum">
              <a:rPr lang="en-ZA" smtClean="0"/>
              <a:pPr/>
              <a:t>102</a:t>
            </a:fld>
            <a:endParaRPr lang="en-ZA" dirty="0"/>
          </a:p>
        </p:txBody>
      </p:sp>
      <p:sp>
        <p:nvSpPr>
          <p:cNvPr id="5" name="Content Placeholder 4"/>
          <p:cNvSpPr>
            <a:spLocks noGrp="1"/>
          </p:cNvSpPr>
          <p:nvPr>
            <p:ph sz="quarter" idx="1"/>
          </p:nvPr>
        </p:nvSpPr>
        <p:spPr>
          <a:xfrm>
            <a:off x="3193774" y="1413296"/>
            <a:ext cx="5261112" cy="4680000"/>
          </a:xfrm>
        </p:spPr>
        <p:txBody>
          <a:bodyPr>
            <a:normAutofit/>
          </a:bodyPr>
          <a:lstStyle/>
          <a:p>
            <a:pPr marL="0" lvl="0" indent="0">
              <a:buNone/>
            </a:pPr>
            <a:r>
              <a:rPr lang="en-GB" b="1" dirty="0"/>
              <a:t>Details of training programme</a:t>
            </a:r>
            <a:r>
              <a:rPr lang="en-GB" dirty="0"/>
              <a:t>:</a:t>
            </a:r>
            <a:endParaRPr lang="en-ZA" dirty="0"/>
          </a:p>
          <a:p>
            <a:pPr lvl="1"/>
            <a:r>
              <a:rPr lang="en-GB" dirty="0"/>
              <a:t>Name of programme</a:t>
            </a:r>
            <a:endParaRPr lang="en-ZA" dirty="0"/>
          </a:p>
          <a:p>
            <a:pPr lvl="1"/>
            <a:r>
              <a:rPr lang="en-GB" dirty="0"/>
              <a:t>SAQA ID number and title</a:t>
            </a:r>
            <a:endParaRPr lang="en-ZA" dirty="0"/>
          </a:p>
          <a:p>
            <a:pPr lvl="1"/>
            <a:r>
              <a:rPr lang="en-GB" dirty="0"/>
              <a:t>Outline of training programme</a:t>
            </a:r>
            <a:endParaRPr lang="en-ZA" dirty="0"/>
          </a:p>
          <a:p>
            <a:pPr lvl="1"/>
            <a:r>
              <a:rPr lang="en-GB" dirty="0"/>
              <a:t>Entry requirements for learners</a:t>
            </a:r>
            <a:endParaRPr lang="en-ZA" dirty="0"/>
          </a:p>
          <a:p>
            <a:pPr lvl="1"/>
            <a:r>
              <a:rPr lang="en-GB" dirty="0"/>
              <a:t>Details about facilitation and assessment methodology</a:t>
            </a:r>
            <a:endParaRPr lang="en-ZA" dirty="0"/>
          </a:p>
          <a:p>
            <a:pPr lvl="1"/>
            <a:r>
              <a:rPr lang="en-GB" dirty="0"/>
              <a:t>Quotation, including special offers for different numbers of learners. </a:t>
            </a:r>
          </a:p>
          <a:p>
            <a:pPr lvl="1"/>
            <a:r>
              <a:rPr lang="en-GB" dirty="0"/>
              <a:t>Learner support during and after training</a:t>
            </a:r>
            <a:endParaRPr lang="en-ZA" dirty="0"/>
          </a:p>
          <a:p>
            <a:pPr marL="0" indent="0">
              <a:buNone/>
            </a:pPr>
            <a:endParaRPr lang="en-GB" dirty="0"/>
          </a:p>
        </p:txBody>
      </p:sp>
      <p:pic>
        <p:nvPicPr>
          <p:cNvPr id="6" name="Picture 5" descr="A picture containing indoor&#10;&#10;Description generated with high confidence">
            <a:extLst>
              <a:ext uri="{FF2B5EF4-FFF2-40B4-BE49-F238E27FC236}">
                <a16:creationId xmlns:a16="http://schemas.microsoft.com/office/drawing/2014/main" id="{6B9C02F7-C85A-4E80-B544-3214BF97379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0874" y="2300632"/>
            <a:ext cx="3197644" cy="2549663"/>
          </a:xfrm>
          <a:prstGeom prst="rect">
            <a:avLst/>
          </a:prstGeom>
        </p:spPr>
      </p:pic>
    </p:spTree>
    <p:extLst>
      <p:ext uri="{BB962C8B-B14F-4D97-AF65-F5344CB8AC3E}">
        <p14:creationId xmlns:p14="http://schemas.microsoft.com/office/powerpoint/2010/main" val="2704807385"/>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GB" dirty="0"/>
            </a:br>
            <a:r>
              <a:rPr lang="en-GB" dirty="0"/>
              <a:t>Gather information -Training Providers</a:t>
            </a:r>
            <a:br>
              <a:rPr lang="en-ZA" u="sng" dirty="0"/>
            </a:br>
            <a:endParaRPr lang="en-ZA" dirty="0"/>
          </a:p>
        </p:txBody>
      </p:sp>
      <p:sp>
        <p:nvSpPr>
          <p:cNvPr id="4" name="Slide Number Placeholder 3"/>
          <p:cNvSpPr>
            <a:spLocks noGrp="1"/>
          </p:cNvSpPr>
          <p:nvPr>
            <p:ph type="sldNum" sz="quarter" idx="12"/>
          </p:nvPr>
        </p:nvSpPr>
        <p:spPr/>
        <p:txBody>
          <a:bodyPr/>
          <a:lstStyle/>
          <a:p>
            <a:fld id="{32F83655-DC73-417F-8B26-EB7A1DBB5382}" type="slidenum">
              <a:rPr lang="en-ZA" smtClean="0"/>
              <a:pPr/>
              <a:t>103</a:t>
            </a:fld>
            <a:endParaRPr lang="en-ZA" dirty="0"/>
          </a:p>
        </p:txBody>
      </p:sp>
      <p:pic>
        <p:nvPicPr>
          <p:cNvPr id="6" name="Picture 5" descr="A picture containing indoor&#10;&#10;Description generated with high confidence">
            <a:extLst>
              <a:ext uri="{FF2B5EF4-FFF2-40B4-BE49-F238E27FC236}">
                <a16:creationId xmlns:a16="http://schemas.microsoft.com/office/drawing/2014/main" id="{797CF6B9-1133-4473-8841-B5F442A431C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57242" y="1413296"/>
            <a:ext cx="3197644" cy="2549663"/>
          </a:xfrm>
          <a:prstGeom prst="rect">
            <a:avLst/>
          </a:prstGeom>
        </p:spPr>
      </p:pic>
      <p:sp>
        <p:nvSpPr>
          <p:cNvPr id="5" name="Content Placeholder 4"/>
          <p:cNvSpPr>
            <a:spLocks noGrp="1"/>
          </p:cNvSpPr>
          <p:nvPr>
            <p:ph sz="quarter" idx="1"/>
          </p:nvPr>
        </p:nvSpPr>
        <p:spPr>
          <a:xfrm>
            <a:off x="467543" y="1413296"/>
            <a:ext cx="7987343" cy="4680000"/>
          </a:xfrm>
        </p:spPr>
        <p:txBody>
          <a:bodyPr>
            <a:normAutofit fontScale="92500"/>
          </a:bodyPr>
          <a:lstStyle/>
          <a:p>
            <a:pPr lvl="0"/>
            <a:r>
              <a:rPr lang="en-GB" b="1" dirty="0"/>
              <a:t>Deliverables</a:t>
            </a:r>
            <a:endParaRPr lang="en-ZA" dirty="0"/>
          </a:p>
          <a:p>
            <a:pPr lvl="1"/>
            <a:r>
              <a:rPr lang="en-GB" dirty="0"/>
              <a:t>Possible dates for training</a:t>
            </a:r>
            <a:endParaRPr lang="en-ZA" dirty="0"/>
          </a:p>
          <a:p>
            <a:pPr lvl="1"/>
            <a:r>
              <a:rPr lang="en-GB" dirty="0"/>
              <a:t>Duration of training</a:t>
            </a:r>
            <a:endParaRPr lang="en-ZA" dirty="0"/>
          </a:p>
          <a:p>
            <a:pPr lvl="1"/>
            <a:r>
              <a:rPr lang="en-GB" dirty="0"/>
              <a:t>Certification</a:t>
            </a:r>
            <a:endParaRPr lang="en-ZA" dirty="0"/>
          </a:p>
          <a:p>
            <a:pPr lvl="0"/>
            <a:r>
              <a:rPr lang="en-GB" b="1" dirty="0"/>
              <a:t>Extras</a:t>
            </a:r>
            <a:endParaRPr lang="en-ZA" dirty="0"/>
          </a:p>
          <a:p>
            <a:pPr lvl="1"/>
            <a:r>
              <a:rPr lang="en-GB" dirty="0"/>
              <a:t>Does training provider have own venue? </a:t>
            </a:r>
          </a:p>
          <a:p>
            <a:pPr lvl="1"/>
            <a:r>
              <a:rPr lang="en-GB" dirty="0"/>
              <a:t>How accessible is it? </a:t>
            </a:r>
          </a:p>
          <a:p>
            <a:pPr lvl="1"/>
            <a:r>
              <a:rPr lang="en-GB" dirty="0"/>
              <a:t>Could training provider conduct  training at client’s venue?</a:t>
            </a:r>
            <a:endParaRPr lang="en-ZA" dirty="0"/>
          </a:p>
          <a:p>
            <a:pPr lvl="1"/>
            <a:r>
              <a:rPr lang="en-GB" dirty="0"/>
              <a:t>Resources required, e.g. Resources in venue: to be provided by client; - required by learners.</a:t>
            </a:r>
            <a:endParaRPr lang="en-ZA" dirty="0"/>
          </a:p>
          <a:p>
            <a:pPr lvl="1"/>
            <a:r>
              <a:rPr lang="en-GB" dirty="0"/>
              <a:t>Information and resources that should accompany  learner for  training.</a:t>
            </a:r>
            <a:endParaRPr lang="en-ZA" dirty="0"/>
          </a:p>
          <a:p>
            <a:pPr marL="0" indent="0">
              <a:buNone/>
            </a:pPr>
            <a:endParaRPr lang="en-GB" dirty="0"/>
          </a:p>
        </p:txBody>
      </p:sp>
    </p:spTree>
    <p:extLst>
      <p:ext uri="{BB962C8B-B14F-4D97-AF65-F5344CB8AC3E}">
        <p14:creationId xmlns:p14="http://schemas.microsoft.com/office/powerpoint/2010/main" val="201289406"/>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5226172-D6D7-469F-97CE-09C3DE7A2F64}"/>
              </a:ext>
            </a:extLst>
          </p:cNvPr>
          <p:cNvSpPr>
            <a:spLocks noGrp="1"/>
          </p:cNvSpPr>
          <p:nvPr>
            <p:ph type="title"/>
          </p:nvPr>
        </p:nvSpPr>
        <p:spPr/>
        <p:txBody>
          <a:bodyPr/>
          <a:lstStyle/>
          <a:p>
            <a:r>
              <a:rPr lang="en-ZA" dirty="0"/>
              <a:t>Training Providers</a:t>
            </a:r>
          </a:p>
        </p:txBody>
      </p:sp>
      <p:sp>
        <p:nvSpPr>
          <p:cNvPr id="3" name="Slide Number Placeholder 2">
            <a:extLst>
              <a:ext uri="{FF2B5EF4-FFF2-40B4-BE49-F238E27FC236}">
                <a16:creationId xmlns:a16="http://schemas.microsoft.com/office/drawing/2014/main" id="{5C9F3CB2-2A95-44A9-9BEF-560259D332EA}"/>
              </a:ext>
            </a:extLst>
          </p:cNvPr>
          <p:cNvSpPr>
            <a:spLocks noGrp="1"/>
          </p:cNvSpPr>
          <p:nvPr>
            <p:ph type="sldNum" sz="quarter" idx="12"/>
          </p:nvPr>
        </p:nvSpPr>
        <p:spPr/>
        <p:txBody>
          <a:bodyPr/>
          <a:lstStyle/>
          <a:p>
            <a:fld id="{32F83655-DC73-417F-8B26-EB7A1DBB5382}" type="slidenum">
              <a:rPr lang="en-ZA" smtClean="0"/>
              <a:pPr/>
              <a:t>104</a:t>
            </a:fld>
            <a:endParaRPr lang="en-ZA" dirty="0"/>
          </a:p>
        </p:txBody>
      </p:sp>
      <p:sp>
        <p:nvSpPr>
          <p:cNvPr id="6" name="Content Placeholder 5">
            <a:extLst>
              <a:ext uri="{FF2B5EF4-FFF2-40B4-BE49-F238E27FC236}">
                <a16:creationId xmlns:a16="http://schemas.microsoft.com/office/drawing/2014/main" id="{209ABE35-C769-4E22-B4DF-BD5687F8AD24}"/>
              </a:ext>
            </a:extLst>
          </p:cNvPr>
          <p:cNvSpPr>
            <a:spLocks noGrp="1"/>
          </p:cNvSpPr>
          <p:nvPr>
            <p:ph sz="quarter" idx="1"/>
          </p:nvPr>
        </p:nvSpPr>
        <p:spPr/>
        <p:txBody>
          <a:bodyPr anchor="ctr"/>
          <a:lstStyle/>
          <a:p>
            <a:r>
              <a:rPr lang="en-ZA" i="1" dirty="0"/>
              <a:t>Gather as much as possible about a number of possible training providers, compare the information gathered and make a choice.</a:t>
            </a:r>
            <a:endParaRPr lang="en-ZA" dirty="0"/>
          </a:p>
        </p:txBody>
      </p:sp>
    </p:spTree>
    <p:extLst>
      <p:ext uri="{BB962C8B-B14F-4D97-AF65-F5344CB8AC3E}">
        <p14:creationId xmlns:p14="http://schemas.microsoft.com/office/powerpoint/2010/main" val="4214140720"/>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D351C81-47B8-418E-8F4B-056CE04D3180}"/>
              </a:ext>
            </a:extLst>
          </p:cNvPr>
          <p:cNvSpPr>
            <a:spLocks noGrp="1"/>
          </p:cNvSpPr>
          <p:nvPr>
            <p:ph type="title"/>
          </p:nvPr>
        </p:nvSpPr>
        <p:spPr/>
        <p:txBody>
          <a:bodyPr/>
          <a:lstStyle/>
          <a:p>
            <a:r>
              <a:rPr lang="en-ZA" dirty="0"/>
              <a:t>Formative Assessment</a:t>
            </a:r>
          </a:p>
        </p:txBody>
      </p:sp>
      <p:sp>
        <p:nvSpPr>
          <p:cNvPr id="3" name="Slide Number Placeholder 2">
            <a:extLst>
              <a:ext uri="{FF2B5EF4-FFF2-40B4-BE49-F238E27FC236}">
                <a16:creationId xmlns:a16="http://schemas.microsoft.com/office/drawing/2014/main" id="{B5F2BC62-A45B-4DA0-85AF-D80EC7980175}"/>
              </a:ext>
            </a:extLst>
          </p:cNvPr>
          <p:cNvSpPr>
            <a:spLocks noGrp="1"/>
          </p:cNvSpPr>
          <p:nvPr>
            <p:ph type="sldNum" sz="quarter" idx="12"/>
          </p:nvPr>
        </p:nvSpPr>
        <p:spPr/>
        <p:txBody>
          <a:bodyPr/>
          <a:lstStyle/>
          <a:p>
            <a:fld id="{042AED99-7FB4-404E-8A97-64753DCE42EC}" type="slidenum">
              <a:rPr lang="en-US" smtClean="0"/>
              <a:pPr/>
              <a:t>105</a:t>
            </a:fld>
            <a:endParaRPr lang="en-US" dirty="0"/>
          </a:p>
        </p:txBody>
      </p:sp>
      <p:sp>
        <p:nvSpPr>
          <p:cNvPr id="6" name="Content Placeholder 5">
            <a:extLst>
              <a:ext uri="{FF2B5EF4-FFF2-40B4-BE49-F238E27FC236}">
                <a16:creationId xmlns:a16="http://schemas.microsoft.com/office/drawing/2014/main" id="{FB546FC7-BA9E-4101-8886-16F453F9CDAD}"/>
              </a:ext>
            </a:extLst>
          </p:cNvPr>
          <p:cNvSpPr>
            <a:spLocks noGrp="1"/>
          </p:cNvSpPr>
          <p:nvPr>
            <p:ph sz="quarter" idx="1"/>
          </p:nvPr>
        </p:nvSpPr>
        <p:spPr/>
        <p:txBody>
          <a:bodyPr anchor="ctr"/>
          <a:lstStyle/>
          <a:p>
            <a:r>
              <a:rPr lang="en-ZA" dirty="0"/>
              <a:t>Complete formative activity 1.4 in your PoE</a:t>
            </a:r>
          </a:p>
        </p:txBody>
      </p:sp>
    </p:spTree>
    <p:extLst>
      <p:ext uri="{BB962C8B-B14F-4D97-AF65-F5344CB8AC3E}">
        <p14:creationId xmlns:p14="http://schemas.microsoft.com/office/powerpoint/2010/main" val="3766122166"/>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Study Unit 2</a:t>
            </a:r>
          </a:p>
        </p:txBody>
      </p:sp>
      <p:sp>
        <p:nvSpPr>
          <p:cNvPr id="3" name="Text Placeholder 2"/>
          <p:cNvSpPr>
            <a:spLocks noGrp="1"/>
          </p:cNvSpPr>
          <p:nvPr>
            <p:ph type="body" idx="1"/>
          </p:nvPr>
        </p:nvSpPr>
        <p:spPr/>
        <p:txBody>
          <a:bodyPr>
            <a:normAutofit/>
          </a:bodyPr>
          <a:lstStyle/>
          <a:p>
            <a:r>
              <a:rPr lang="en-ZA" dirty="0"/>
              <a:t>Plan and organise the evaluation </a:t>
            </a:r>
          </a:p>
          <a:p>
            <a:r>
              <a:rPr lang="en-ZA" b="1" dirty="0"/>
              <a:t> </a:t>
            </a:r>
            <a:endParaRPr lang="en-ZA" dirty="0"/>
          </a:p>
          <a:p>
            <a:endParaRPr lang="en-ZA" dirty="0"/>
          </a:p>
        </p:txBody>
      </p:sp>
      <p:sp>
        <p:nvSpPr>
          <p:cNvPr id="5" name="Slide Number Placeholder 4"/>
          <p:cNvSpPr>
            <a:spLocks noGrp="1"/>
          </p:cNvSpPr>
          <p:nvPr>
            <p:ph type="sldNum" sz="quarter" idx="12"/>
          </p:nvPr>
        </p:nvSpPr>
        <p:spPr/>
        <p:txBody>
          <a:bodyPr/>
          <a:lstStyle/>
          <a:p>
            <a:fld id="{4980778A-6F9D-4141-8080-B8192EADCD40}" type="slidenum">
              <a:rPr lang="en-ZA" smtClean="0"/>
              <a:pPr/>
              <a:t>106</a:t>
            </a:fld>
            <a:endParaRPr lang="en-ZA" dirty="0"/>
          </a:p>
        </p:txBody>
      </p:sp>
    </p:spTree>
    <p:extLst>
      <p:ext uri="{BB962C8B-B14F-4D97-AF65-F5344CB8AC3E}">
        <p14:creationId xmlns:p14="http://schemas.microsoft.com/office/powerpoint/2010/main" val="1902632671"/>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Assessment criteria</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107</a:t>
            </a:fld>
            <a:endParaRPr lang="en-ZA" dirty="0"/>
          </a:p>
        </p:txBody>
      </p:sp>
      <p:sp>
        <p:nvSpPr>
          <p:cNvPr id="5" name="Content Placeholder 4"/>
          <p:cNvSpPr>
            <a:spLocks noGrp="1"/>
          </p:cNvSpPr>
          <p:nvPr>
            <p:ph sz="quarter" idx="1"/>
          </p:nvPr>
        </p:nvSpPr>
        <p:spPr>
          <a:xfrm>
            <a:off x="467543" y="1413296"/>
            <a:ext cx="8219257" cy="4680000"/>
          </a:xfrm>
        </p:spPr>
        <p:txBody>
          <a:bodyPr>
            <a:normAutofit lnSpcReduction="10000"/>
          </a:bodyPr>
          <a:lstStyle/>
          <a:p>
            <a:pPr marL="0" indent="0">
              <a:buNone/>
            </a:pPr>
            <a:r>
              <a:rPr lang="en-ZA" b="1" dirty="0"/>
              <a:t>ASSESSMENT CRITERION 1</a:t>
            </a:r>
            <a:r>
              <a:rPr lang="en-ZA" dirty="0"/>
              <a:t> </a:t>
            </a:r>
          </a:p>
          <a:p>
            <a:r>
              <a:rPr lang="en-ZA" dirty="0"/>
              <a:t>The objectives of the evaluation and policies guiding evaluations are defined and confirmed with relevant stakeholders. </a:t>
            </a:r>
          </a:p>
          <a:p>
            <a:pPr marL="0" indent="0">
              <a:buNone/>
            </a:pPr>
            <a:r>
              <a:rPr lang="en-ZA" b="1" dirty="0"/>
              <a:t> ASSESSMENT CRITERION 2</a:t>
            </a:r>
            <a:r>
              <a:rPr lang="en-ZA" dirty="0"/>
              <a:t> </a:t>
            </a:r>
          </a:p>
          <a:p>
            <a:r>
              <a:rPr lang="en-ZA" dirty="0"/>
              <a:t>The evaluation criteria and the evidence required are clearly identified and agreed with relevant stakeholders and/or role holders. </a:t>
            </a:r>
          </a:p>
          <a:p>
            <a:pPr marL="0" indent="0">
              <a:buNone/>
            </a:pPr>
            <a:r>
              <a:rPr lang="en-ZA" b="1" dirty="0"/>
              <a:t>  ASSESSMENT CRITERION 3</a:t>
            </a:r>
            <a:r>
              <a:rPr lang="en-ZA" dirty="0"/>
              <a:t> </a:t>
            </a:r>
            <a:endParaRPr lang="en-ZA" sz="2800" dirty="0"/>
          </a:p>
          <a:p>
            <a:r>
              <a:rPr lang="en-ZA" dirty="0"/>
              <a:t>A plan is developed providing details of the evaluation and enabling the objectives of the evaluation to be met within available resources. </a:t>
            </a:r>
          </a:p>
          <a:p>
            <a:pPr marL="0" lvl="0" indent="0" fontAlgn="base">
              <a:buNone/>
            </a:pPr>
            <a:endParaRPr lang="en-ZA" dirty="0"/>
          </a:p>
        </p:txBody>
      </p:sp>
    </p:spTree>
    <p:extLst>
      <p:ext uri="{BB962C8B-B14F-4D97-AF65-F5344CB8AC3E}">
        <p14:creationId xmlns:p14="http://schemas.microsoft.com/office/powerpoint/2010/main" val="136882047"/>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Introduction</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108</a:t>
            </a:fld>
            <a:endParaRPr lang="en-ZA" dirty="0"/>
          </a:p>
        </p:txBody>
      </p:sp>
      <p:sp>
        <p:nvSpPr>
          <p:cNvPr id="5" name="Content Placeholder 4"/>
          <p:cNvSpPr>
            <a:spLocks noGrp="1"/>
          </p:cNvSpPr>
          <p:nvPr>
            <p:ph sz="quarter" idx="1"/>
          </p:nvPr>
        </p:nvSpPr>
        <p:spPr/>
        <p:txBody>
          <a:bodyPr>
            <a:normAutofit/>
          </a:bodyPr>
          <a:lstStyle/>
          <a:p>
            <a:pPr marL="0" indent="0">
              <a:buNone/>
            </a:pPr>
            <a:r>
              <a:rPr lang="en-ZA" b="1" dirty="0"/>
              <a:t>ASSESSMENT CRITERION 4</a:t>
            </a:r>
            <a:r>
              <a:rPr lang="en-ZA" dirty="0"/>
              <a:t> </a:t>
            </a:r>
          </a:p>
          <a:p>
            <a:r>
              <a:rPr lang="en-ZA" dirty="0"/>
              <a:t>Recording instruments and support documentation are prepared to ensure the efficient collection and evaluation of the required evidence. </a:t>
            </a:r>
          </a:p>
          <a:p>
            <a:pPr marL="0" indent="0">
              <a:buNone/>
            </a:pPr>
            <a:r>
              <a:rPr lang="en-ZA" b="1" dirty="0"/>
              <a:t>ASSESSMENT CRITERION 5</a:t>
            </a:r>
            <a:r>
              <a:rPr lang="en-ZA" dirty="0"/>
              <a:t> </a:t>
            </a:r>
          </a:p>
          <a:p>
            <a:r>
              <a:rPr lang="en-ZA" dirty="0"/>
              <a:t>Plans and preparations ensure fairness of evaluations and take into account ethical considerations such as potential conflicts of interest. </a:t>
            </a:r>
            <a:r>
              <a:rPr lang="en-ZA" b="1" dirty="0"/>
              <a:t> </a:t>
            </a:r>
            <a:endParaRPr lang="en-ZA" dirty="0"/>
          </a:p>
          <a:p>
            <a:endParaRPr lang="en-ZA" sz="2800" dirty="0"/>
          </a:p>
        </p:txBody>
      </p:sp>
      <p:sp>
        <p:nvSpPr>
          <p:cNvPr id="3" name="Rectangle 2">
            <a:extLst>
              <a:ext uri="{FF2B5EF4-FFF2-40B4-BE49-F238E27FC236}">
                <a16:creationId xmlns:a16="http://schemas.microsoft.com/office/drawing/2014/main" id="{AD3AF779-39DF-4CC4-BDA5-B9F091B7DE4C}"/>
              </a:ext>
            </a:extLst>
          </p:cNvPr>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ZA" dirty="0"/>
          </a:p>
        </p:txBody>
      </p:sp>
      <p:sp>
        <p:nvSpPr>
          <p:cNvPr id="8" name="Rectangle 3">
            <a:extLst>
              <a:ext uri="{FF2B5EF4-FFF2-40B4-BE49-F238E27FC236}">
                <a16:creationId xmlns:a16="http://schemas.microsoft.com/office/drawing/2014/main" id="{5886E013-861E-4230-A817-9A5D683963BE}"/>
              </a:ext>
            </a:extLst>
          </p:cNvPr>
          <p:cNvSpPr>
            <a:spLocks noChangeArrowheads="1"/>
          </p:cNvSpPr>
          <p:nvPr/>
        </p:nvSpPr>
        <p:spPr bwMode="auto">
          <a:xfrm>
            <a:off x="0" y="36957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ZA" dirty="0"/>
          </a:p>
        </p:txBody>
      </p:sp>
    </p:spTree>
    <p:extLst>
      <p:ext uri="{BB962C8B-B14F-4D97-AF65-F5344CB8AC3E}">
        <p14:creationId xmlns:p14="http://schemas.microsoft.com/office/powerpoint/2010/main" val="1064810734"/>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Introduction</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109</a:t>
            </a:fld>
            <a:endParaRPr lang="en-ZA" dirty="0"/>
          </a:p>
        </p:txBody>
      </p:sp>
      <p:sp>
        <p:nvSpPr>
          <p:cNvPr id="3" name="Rectangle 2">
            <a:extLst>
              <a:ext uri="{FF2B5EF4-FFF2-40B4-BE49-F238E27FC236}">
                <a16:creationId xmlns:a16="http://schemas.microsoft.com/office/drawing/2014/main" id="{AD3AF779-39DF-4CC4-BDA5-B9F091B7DE4C}"/>
              </a:ext>
            </a:extLst>
          </p:cNvPr>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ZA" dirty="0"/>
          </a:p>
        </p:txBody>
      </p:sp>
      <p:sp>
        <p:nvSpPr>
          <p:cNvPr id="8" name="Rectangle 3">
            <a:extLst>
              <a:ext uri="{FF2B5EF4-FFF2-40B4-BE49-F238E27FC236}">
                <a16:creationId xmlns:a16="http://schemas.microsoft.com/office/drawing/2014/main" id="{5886E013-861E-4230-A817-9A5D683963BE}"/>
              </a:ext>
            </a:extLst>
          </p:cNvPr>
          <p:cNvSpPr>
            <a:spLocks noChangeArrowheads="1"/>
          </p:cNvSpPr>
          <p:nvPr/>
        </p:nvSpPr>
        <p:spPr bwMode="auto">
          <a:xfrm>
            <a:off x="0" y="36957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ZA" dirty="0"/>
          </a:p>
        </p:txBody>
      </p:sp>
      <p:graphicFrame>
        <p:nvGraphicFramePr>
          <p:cNvPr id="11" name="Diagram 10">
            <a:extLst>
              <a:ext uri="{FF2B5EF4-FFF2-40B4-BE49-F238E27FC236}">
                <a16:creationId xmlns:a16="http://schemas.microsoft.com/office/drawing/2014/main" id="{ADFB3DE3-E280-4E87-A48B-C582C1828364}"/>
              </a:ext>
            </a:extLst>
          </p:cNvPr>
          <p:cNvGraphicFramePr/>
          <p:nvPr>
            <p:extLst>
              <p:ext uri="{D42A27DB-BD31-4B8C-83A1-F6EECF244321}">
                <p14:modId xmlns:p14="http://schemas.microsoft.com/office/powerpoint/2010/main" val="3450647572"/>
              </p:ext>
            </p:extLst>
          </p:nvPr>
        </p:nvGraphicFramePr>
        <p:xfrm>
          <a:off x="954157" y="1557276"/>
          <a:ext cx="7553739" cy="422067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670671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Principles of Evidence</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11</a:t>
            </a:fld>
            <a:endParaRPr lang="en-ZA" dirty="0"/>
          </a:p>
        </p:txBody>
      </p:sp>
      <p:graphicFrame>
        <p:nvGraphicFramePr>
          <p:cNvPr id="6" name="Content Placeholder 5"/>
          <p:cNvGraphicFramePr>
            <a:graphicFrameLocks noGrp="1"/>
          </p:cNvGraphicFramePr>
          <p:nvPr>
            <p:ph sz="quarter" idx="1"/>
            <p:extLst/>
          </p:nvPr>
        </p:nvGraphicFramePr>
        <p:xfrm>
          <a:off x="468313" y="1412875"/>
          <a:ext cx="8218487" cy="46799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3" name="Diagram 2">
            <a:extLst>
              <a:ext uri="{FF2B5EF4-FFF2-40B4-BE49-F238E27FC236}">
                <a16:creationId xmlns:a16="http://schemas.microsoft.com/office/drawing/2014/main" id="{F268EF29-E2FC-4646-8E51-804E9BCCCC5F}"/>
              </a:ext>
            </a:extLst>
          </p:cNvPr>
          <p:cNvGraphicFramePr/>
          <p:nvPr>
            <p:extLst/>
          </p:nvPr>
        </p:nvGraphicFramePr>
        <p:xfrm>
          <a:off x="1033669" y="1396999"/>
          <a:ext cx="7262191" cy="469582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7" name="Title 1">
            <a:extLst>
              <a:ext uri="{FF2B5EF4-FFF2-40B4-BE49-F238E27FC236}">
                <a16:creationId xmlns:a16="http://schemas.microsoft.com/office/drawing/2014/main" id="{007B6660-DFA0-4874-8393-2CC1CB772FC5}"/>
              </a:ext>
            </a:extLst>
          </p:cNvPr>
          <p:cNvSpPr txBox="1">
            <a:spLocks/>
          </p:cNvSpPr>
          <p:nvPr/>
        </p:nvSpPr>
        <p:spPr>
          <a:xfrm>
            <a:off x="619944" y="427038"/>
            <a:ext cx="8219256" cy="1008000"/>
          </a:xfrm>
          <a:prstGeom prst="rect">
            <a:avLst/>
          </a:prstGeom>
        </p:spPr>
        <p:txBody>
          <a:bodyPr bIns="91440" anchor="ctr" anchorCtr="0">
            <a:normAutofit/>
          </a:bodyPr>
          <a:lstStyle>
            <a:lvl1pPr algn="l" rtl="0" eaLnBrk="1" latinLnBrk="0" hangingPunct="1">
              <a:spcBef>
                <a:spcPct val="0"/>
              </a:spcBef>
              <a:buNone/>
              <a:defRPr kumimoji="0" sz="4000" b="1" kern="1200">
                <a:solidFill>
                  <a:srgbClr val="008080"/>
                </a:solidFill>
                <a:latin typeface="Calibri" pitchFamily="34" charset="0"/>
                <a:ea typeface="+mj-ea"/>
                <a:cs typeface="+mj-cs"/>
              </a:defRPr>
            </a:lvl1pPr>
          </a:lstStyle>
          <a:p>
            <a:endParaRPr lang="en-ZA" dirty="0"/>
          </a:p>
        </p:txBody>
      </p:sp>
    </p:spTree>
    <p:extLst>
      <p:ext uri="{BB962C8B-B14F-4D97-AF65-F5344CB8AC3E}">
        <p14:creationId xmlns:p14="http://schemas.microsoft.com/office/powerpoint/2010/main" val="1787979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graphicEl>
                                              <a:dgm id="{9EE12BEC-9397-465B-9A79-2C569BD0B4C0}"/>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BCBDEC-F455-42F8-A9E0-5F4B9930A8BC}"/>
              </a:ext>
            </a:extLst>
          </p:cNvPr>
          <p:cNvSpPr>
            <a:spLocks noGrp="1"/>
          </p:cNvSpPr>
          <p:nvPr>
            <p:ph type="title"/>
          </p:nvPr>
        </p:nvSpPr>
        <p:spPr/>
        <p:txBody>
          <a:bodyPr>
            <a:normAutofit/>
          </a:bodyPr>
          <a:lstStyle/>
          <a:p>
            <a:r>
              <a:rPr lang="en-ZA" dirty="0"/>
              <a:t>Overview</a:t>
            </a:r>
          </a:p>
        </p:txBody>
      </p:sp>
      <p:sp>
        <p:nvSpPr>
          <p:cNvPr id="3" name="Slide Number Placeholder 2">
            <a:extLst>
              <a:ext uri="{FF2B5EF4-FFF2-40B4-BE49-F238E27FC236}">
                <a16:creationId xmlns:a16="http://schemas.microsoft.com/office/drawing/2014/main" id="{63DA23CB-FF52-411A-B4DC-04BCF5214BAC}"/>
              </a:ext>
            </a:extLst>
          </p:cNvPr>
          <p:cNvSpPr>
            <a:spLocks noGrp="1"/>
          </p:cNvSpPr>
          <p:nvPr>
            <p:ph type="sldNum" sz="quarter" idx="12"/>
          </p:nvPr>
        </p:nvSpPr>
        <p:spPr/>
        <p:txBody>
          <a:bodyPr/>
          <a:lstStyle/>
          <a:p>
            <a:fld id="{32F83655-DC73-417F-8B26-EB7A1DBB5382}" type="slidenum">
              <a:rPr lang="en-ZA" smtClean="0"/>
              <a:pPr/>
              <a:t>110</a:t>
            </a:fld>
            <a:endParaRPr lang="en-ZA" dirty="0"/>
          </a:p>
        </p:txBody>
      </p:sp>
      <p:graphicFrame>
        <p:nvGraphicFramePr>
          <p:cNvPr id="5" name="Content Placeholder 4">
            <a:extLst>
              <a:ext uri="{FF2B5EF4-FFF2-40B4-BE49-F238E27FC236}">
                <a16:creationId xmlns:a16="http://schemas.microsoft.com/office/drawing/2014/main" id="{EC6DEEEB-01E1-4833-9E63-20F9B5BEF3FB}"/>
              </a:ext>
            </a:extLst>
          </p:cNvPr>
          <p:cNvGraphicFramePr>
            <a:graphicFrameLocks noGrp="1"/>
          </p:cNvGraphicFramePr>
          <p:nvPr>
            <p:ph sz="quarter" idx="1"/>
            <p:extLst>
              <p:ext uri="{D42A27DB-BD31-4B8C-83A1-F6EECF244321}">
                <p14:modId xmlns:p14="http://schemas.microsoft.com/office/powerpoint/2010/main" val="3399635706"/>
              </p:ext>
            </p:extLst>
          </p:nvPr>
        </p:nvGraphicFramePr>
        <p:xfrm>
          <a:off x="468313" y="1412875"/>
          <a:ext cx="8218487" cy="46799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64681082"/>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74638"/>
            <a:ext cx="8219256" cy="1008000"/>
          </a:xfrm>
        </p:spPr>
        <p:txBody>
          <a:bodyPr>
            <a:normAutofit fontScale="90000"/>
          </a:bodyPr>
          <a:lstStyle/>
          <a:p>
            <a:r>
              <a:rPr lang="en-ZA" dirty="0"/>
              <a:t>Define and confirm objectives of  evaluation with relevant stakeholders</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111</a:t>
            </a:fld>
            <a:endParaRPr lang="en-ZA" dirty="0"/>
          </a:p>
        </p:txBody>
      </p:sp>
      <p:sp>
        <p:nvSpPr>
          <p:cNvPr id="5" name="Content Placeholder 4"/>
          <p:cNvSpPr>
            <a:spLocks noGrp="1"/>
          </p:cNvSpPr>
          <p:nvPr>
            <p:ph sz="quarter" idx="1"/>
          </p:nvPr>
        </p:nvSpPr>
        <p:spPr/>
        <p:txBody>
          <a:bodyPr>
            <a:normAutofit fontScale="92500" lnSpcReduction="10000"/>
          </a:bodyPr>
          <a:lstStyle/>
          <a:p>
            <a:pPr marL="0" lvl="0" indent="0" fontAlgn="base">
              <a:buNone/>
            </a:pPr>
            <a:r>
              <a:rPr lang="en-ZA" b="1" dirty="0"/>
              <a:t>Role players</a:t>
            </a:r>
          </a:p>
          <a:p>
            <a:pPr lvl="0" fontAlgn="base"/>
            <a:r>
              <a:rPr lang="en-GB" dirty="0"/>
              <a:t>Management</a:t>
            </a:r>
            <a:endParaRPr lang="en-ZA" dirty="0"/>
          </a:p>
          <a:p>
            <a:pPr lvl="0" fontAlgn="base"/>
            <a:r>
              <a:rPr lang="en-GB" dirty="0"/>
              <a:t>HR Managers and practitioners</a:t>
            </a:r>
            <a:endParaRPr lang="en-ZA" dirty="0"/>
          </a:p>
          <a:p>
            <a:pPr lvl="0" fontAlgn="base"/>
            <a:r>
              <a:rPr lang="en-GB" dirty="0"/>
              <a:t>Finance managers</a:t>
            </a:r>
            <a:endParaRPr lang="en-ZA" dirty="0"/>
          </a:p>
          <a:p>
            <a:pPr lvl="0" fontAlgn="base"/>
            <a:r>
              <a:rPr lang="en-GB" dirty="0"/>
              <a:t>The Skills Development Facilitator (SDF) </a:t>
            </a:r>
            <a:endParaRPr lang="en-ZA" dirty="0"/>
          </a:p>
          <a:p>
            <a:pPr lvl="0" fontAlgn="base"/>
            <a:r>
              <a:rPr lang="en-GB" dirty="0"/>
              <a:t>Training Team</a:t>
            </a:r>
            <a:endParaRPr lang="en-ZA" dirty="0"/>
          </a:p>
          <a:p>
            <a:pPr lvl="0" fontAlgn="base"/>
            <a:r>
              <a:rPr lang="en-GB" dirty="0"/>
              <a:t>Stakeholder work groups</a:t>
            </a:r>
            <a:endParaRPr lang="en-ZA" dirty="0"/>
          </a:p>
          <a:p>
            <a:pPr lvl="0" fontAlgn="base"/>
            <a:r>
              <a:rPr lang="en-GB" dirty="0"/>
              <a:t>Facilitators</a:t>
            </a:r>
            <a:endParaRPr lang="en-ZA" dirty="0"/>
          </a:p>
          <a:p>
            <a:pPr lvl="0" fontAlgn="base"/>
            <a:r>
              <a:rPr lang="en-GB" dirty="0"/>
              <a:t>Assessors</a:t>
            </a:r>
            <a:endParaRPr lang="en-ZA" dirty="0"/>
          </a:p>
          <a:p>
            <a:pPr lvl="0" fontAlgn="base"/>
            <a:r>
              <a:rPr lang="en-GB" dirty="0"/>
              <a:t>Supervisors</a:t>
            </a:r>
            <a:endParaRPr lang="en-ZA" dirty="0"/>
          </a:p>
          <a:p>
            <a:pPr lvl="0" fontAlgn="base"/>
            <a:r>
              <a:rPr lang="en-GB" dirty="0"/>
              <a:t>Employer and employee representatives</a:t>
            </a:r>
            <a:endParaRPr lang="en-ZA" dirty="0"/>
          </a:p>
          <a:p>
            <a:pPr lvl="0" fontAlgn="base"/>
            <a:r>
              <a:rPr lang="en-GB" dirty="0"/>
              <a:t>Individuals themselves</a:t>
            </a:r>
            <a:endParaRPr lang="en-ZA" dirty="0"/>
          </a:p>
          <a:p>
            <a:pPr marL="0" lvl="0" indent="0" fontAlgn="base">
              <a:buNone/>
            </a:pPr>
            <a:endParaRPr lang="en-ZA" b="1" dirty="0"/>
          </a:p>
        </p:txBody>
      </p:sp>
      <p:pic>
        <p:nvPicPr>
          <p:cNvPr id="6" name="Picture 5" descr="A picture containing indoor, window, table, sitting&#10;&#10;Description generated with high confidence">
            <a:extLst>
              <a:ext uri="{FF2B5EF4-FFF2-40B4-BE49-F238E27FC236}">
                <a16:creationId xmlns:a16="http://schemas.microsoft.com/office/drawing/2014/main" id="{AD262E30-6577-47BD-BB9C-C81BBA4EA4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53612" y="2146495"/>
            <a:ext cx="3205465" cy="3213601"/>
          </a:xfrm>
          <a:prstGeom prst="rect">
            <a:avLst/>
          </a:prstGeom>
        </p:spPr>
      </p:pic>
    </p:spTree>
    <p:extLst>
      <p:ext uri="{BB962C8B-B14F-4D97-AF65-F5344CB8AC3E}">
        <p14:creationId xmlns:p14="http://schemas.microsoft.com/office/powerpoint/2010/main" val="2295559987"/>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Related Policies</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112</a:t>
            </a:fld>
            <a:endParaRPr lang="en-ZA" dirty="0"/>
          </a:p>
        </p:txBody>
      </p:sp>
      <p:sp>
        <p:nvSpPr>
          <p:cNvPr id="5" name="Content Placeholder 4"/>
          <p:cNvSpPr>
            <a:spLocks noGrp="1"/>
          </p:cNvSpPr>
          <p:nvPr>
            <p:ph sz="quarter" idx="1"/>
          </p:nvPr>
        </p:nvSpPr>
        <p:spPr>
          <a:xfrm>
            <a:off x="4366591" y="1530300"/>
            <a:ext cx="4320209" cy="4680000"/>
          </a:xfrm>
        </p:spPr>
        <p:txBody>
          <a:bodyPr>
            <a:normAutofit/>
          </a:bodyPr>
          <a:lstStyle/>
          <a:p>
            <a:pPr lvl="0"/>
            <a:r>
              <a:rPr lang="en-GB" dirty="0"/>
              <a:t>Skills development and Training policies</a:t>
            </a:r>
            <a:endParaRPr lang="en-ZA" dirty="0"/>
          </a:p>
          <a:p>
            <a:pPr lvl="0"/>
            <a:r>
              <a:rPr lang="en-GB" dirty="0"/>
              <a:t>Assessment policies</a:t>
            </a:r>
            <a:endParaRPr lang="en-ZA" dirty="0"/>
          </a:p>
          <a:p>
            <a:pPr lvl="0"/>
            <a:r>
              <a:rPr lang="en-GB" dirty="0"/>
              <a:t>HR policies</a:t>
            </a:r>
            <a:endParaRPr lang="en-ZA" dirty="0"/>
          </a:p>
          <a:p>
            <a:pPr lvl="0"/>
            <a:r>
              <a:rPr lang="en-GB" dirty="0"/>
              <a:t>Procurement policies</a:t>
            </a:r>
            <a:endParaRPr lang="en-ZA" dirty="0"/>
          </a:p>
          <a:p>
            <a:pPr lvl="0"/>
            <a:r>
              <a:rPr lang="en-GB" dirty="0"/>
              <a:t>Financial policies</a:t>
            </a:r>
            <a:endParaRPr lang="en-ZA" dirty="0"/>
          </a:p>
          <a:p>
            <a:pPr lvl="0"/>
            <a:r>
              <a:rPr lang="en-GB" dirty="0"/>
              <a:t>Evaluation policy</a:t>
            </a:r>
            <a:endParaRPr lang="en-ZA" dirty="0"/>
          </a:p>
          <a:p>
            <a:pPr lvl="0"/>
            <a:r>
              <a:rPr lang="en-GB" dirty="0"/>
              <a:t>Quality Assurance policy</a:t>
            </a:r>
            <a:endParaRPr lang="en-ZA" dirty="0"/>
          </a:p>
          <a:p>
            <a:pPr lvl="0"/>
            <a:r>
              <a:rPr lang="en-GB" dirty="0"/>
              <a:t>Employment equity policy</a:t>
            </a:r>
            <a:endParaRPr lang="en-ZA" dirty="0"/>
          </a:p>
        </p:txBody>
      </p:sp>
      <p:pic>
        <p:nvPicPr>
          <p:cNvPr id="6" name="Picture 5" descr="C:\Users\Hannetjie Nortje\AppData\Local\Microsoft\Windows\INetCache\Content.Word\shutterstock_1090464 LR.JPG">
            <a:extLst>
              <a:ext uri="{FF2B5EF4-FFF2-40B4-BE49-F238E27FC236}">
                <a16:creationId xmlns:a16="http://schemas.microsoft.com/office/drawing/2014/main" id="{F9F0102D-DE6F-48A3-83A0-4C6ACD457BC0}"/>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374904" y="2279374"/>
            <a:ext cx="3483776" cy="2690191"/>
          </a:xfrm>
          <a:prstGeom prst="rect">
            <a:avLst/>
          </a:prstGeom>
          <a:noFill/>
          <a:ln>
            <a:noFill/>
          </a:ln>
        </p:spPr>
      </p:pic>
    </p:spTree>
    <p:extLst>
      <p:ext uri="{BB962C8B-B14F-4D97-AF65-F5344CB8AC3E}">
        <p14:creationId xmlns:p14="http://schemas.microsoft.com/office/powerpoint/2010/main" val="522508809"/>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Objectives</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113</a:t>
            </a:fld>
            <a:endParaRPr lang="en-ZA" dirty="0"/>
          </a:p>
        </p:txBody>
      </p:sp>
      <p:pic>
        <p:nvPicPr>
          <p:cNvPr id="7" name="Picture 6" descr="A close up of a red wall&#10;&#10;Description generated with high confidence">
            <a:extLst>
              <a:ext uri="{FF2B5EF4-FFF2-40B4-BE49-F238E27FC236}">
                <a16:creationId xmlns:a16="http://schemas.microsoft.com/office/drawing/2014/main" id="{AE56C112-A916-4A7E-A8B6-98C03B2405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44639" y="2133601"/>
            <a:ext cx="3270152" cy="2181639"/>
          </a:xfrm>
          <a:prstGeom prst="rect">
            <a:avLst/>
          </a:prstGeom>
        </p:spPr>
      </p:pic>
      <p:sp>
        <p:nvSpPr>
          <p:cNvPr id="5" name="Content Placeholder 4"/>
          <p:cNvSpPr>
            <a:spLocks noGrp="1"/>
          </p:cNvSpPr>
          <p:nvPr>
            <p:ph sz="quarter" idx="1"/>
          </p:nvPr>
        </p:nvSpPr>
        <p:spPr>
          <a:xfrm>
            <a:off x="374905" y="1530300"/>
            <a:ext cx="7563148" cy="4680000"/>
          </a:xfrm>
        </p:spPr>
        <p:txBody>
          <a:bodyPr>
            <a:normAutofit/>
          </a:bodyPr>
          <a:lstStyle/>
          <a:p>
            <a:pPr marL="0" indent="0">
              <a:buNone/>
            </a:pPr>
            <a:r>
              <a:rPr lang="en-GB" b="1" dirty="0"/>
              <a:t>Evaluation should determine whether  proposed training intervention:</a:t>
            </a:r>
            <a:endParaRPr lang="en-ZA" b="1" dirty="0"/>
          </a:p>
          <a:p>
            <a:pPr lvl="0"/>
            <a:r>
              <a:rPr lang="en-GB" dirty="0"/>
              <a:t>Meets business/organisational objectives</a:t>
            </a:r>
            <a:endParaRPr lang="en-ZA" dirty="0"/>
          </a:p>
          <a:p>
            <a:pPr lvl="0"/>
            <a:r>
              <a:rPr lang="en-GB" dirty="0"/>
              <a:t>Is aligned with  vision, mission  and values of organisation.</a:t>
            </a:r>
            <a:endParaRPr lang="en-ZA" dirty="0"/>
          </a:p>
          <a:p>
            <a:pPr lvl="0"/>
            <a:r>
              <a:rPr lang="en-GB" dirty="0"/>
              <a:t>Addresses employment equity needs.</a:t>
            </a:r>
            <a:endParaRPr lang="en-ZA" dirty="0"/>
          </a:p>
          <a:p>
            <a:pPr lvl="0"/>
            <a:r>
              <a:rPr lang="en-GB" dirty="0"/>
              <a:t>Addresses skills gap adequately.</a:t>
            </a:r>
            <a:endParaRPr lang="en-ZA" dirty="0"/>
          </a:p>
          <a:p>
            <a:pPr lvl="0"/>
            <a:r>
              <a:rPr lang="en-GB" dirty="0"/>
              <a:t>Will result in applicable and credible qualifications.</a:t>
            </a:r>
            <a:endParaRPr lang="en-ZA" dirty="0"/>
          </a:p>
          <a:p>
            <a:pPr lvl="0"/>
            <a:r>
              <a:rPr lang="en-GB" dirty="0"/>
              <a:t>Is aligned with unit standards and qualifications registered on  NQF.</a:t>
            </a:r>
            <a:endParaRPr lang="en-ZA" dirty="0"/>
          </a:p>
          <a:p>
            <a:pPr lvl="0"/>
            <a:r>
              <a:rPr lang="en-GB" dirty="0"/>
              <a:t>Can be measured in terms of return on investment.</a:t>
            </a:r>
            <a:endParaRPr lang="en-ZA" dirty="0"/>
          </a:p>
          <a:p>
            <a:pPr lvl="0"/>
            <a:endParaRPr lang="en-ZA" dirty="0"/>
          </a:p>
        </p:txBody>
      </p:sp>
    </p:spTree>
    <p:extLst>
      <p:ext uri="{BB962C8B-B14F-4D97-AF65-F5344CB8AC3E}">
        <p14:creationId xmlns:p14="http://schemas.microsoft.com/office/powerpoint/2010/main" val="57752625"/>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5226172-D6D7-469F-97CE-09C3DE7A2F64}"/>
              </a:ext>
            </a:extLst>
          </p:cNvPr>
          <p:cNvSpPr>
            <a:spLocks noGrp="1"/>
          </p:cNvSpPr>
          <p:nvPr>
            <p:ph type="title"/>
          </p:nvPr>
        </p:nvSpPr>
        <p:spPr/>
        <p:txBody>
          <a:bodyPr/>
          <a:lstStyle/>
          <a:p>
            <a:r>
              <a:rPr lang="en-ZA" dirty="0"/>
              <a:t>Objectives</a:t>
            </a:r>
          </a:p>
        </p:txBody>
      </p:sp>
      <p:sp>
        <p:nvSpPr>
          <p:cNvPr id="3" name="Slide Number Placeholder 2">
            <a:extLst>
              <a:ext uri="{FF2B5EF4-FFF2-40B4-BE49-F238E27FC236}">
                <a16:creationId xmlns:a16="http://schemas.microsoft.com/office/drawing/2014/main" id="{5C9F3CB2-2A95-44A9-9BEF-560259D332EA}"/>
              </a:ext>
            </a:extLst>
          </p:cNvPr>
          <p:cNvSpPr>
            <a:spLocks noGrp="1"/>
          </p:cNvSpPr>
          <p:nvPr>
            <p:ph type="sldNum" sz="quarter" idx="12"/>
          </p:nvPr>
        </p:nvSpPr>
        <p:spPr/>
        <p:txBody>
          <a:bodyPr/>
          <a:lstStyle/>
          <a:p>
            <a:fld id="{32F83655-DC73-417F-8B26-EB7A1DBB5382}" type="slidenum">
              <a:rPr lang="en-ZA" smtClean="0"/>
              <a:pPr/>
              <a:t>114</a:t>
            </a:fld>
            <a:endParaRPr lang="en-ZA" dirty="0"/>
          </a:p>
        </p:txBody>
      </p:sp>
      <p:sp>
        <p:nvSpPr>
          <p:cNvPr id="6" name="Content Placeholder 5">
            <a:extLst>
              <a:ext uri="{FF2B5EF4-FFF2-40B4-BE49-F238E27FC236}">
                <a16:creationId xmlns:a16="http://schemas.microsoft.com/office/drawing/2014/main" id="{209ABE35-C769-4E22-B4DF-BD5687F8AD24}"/>
              </a:ext>
            </a:extLst>
          </p:cNvPr>
          <p:cNvSpPr>
            <a:spLocks noGrp="1"/>
          </p:cNvSpPr>
          <p:nvPr>
            <p:ph sz="quarter" idx="1"/>
          </p:nvPr>
        </p:nvSpPr>
        <p:spPr/>
        <p:txBody>
          <a:bodyPr anchor="ctr"/>
          <a:lstStyle/>
          <a:p>
            <a:r>
              <a:rPr lang="en-ZA" i="1" dirty="0"/>
              <a:t>The objectives should be specific, measurable, realistic and attainable. </a:t>
            </a:r>
            <a:endParaRPr lang="en-ZA" dirty="0"/>
          </a:p>
        </p:txBody>
      </p:sp>
    </p:spTree>
    <p:extLst>
      <p:ext uri="{BB962C8B-B14F-4D97-AF65-F5344CB8AC3E}">
        <p14:creationId xmlns:p14="http://schemas.microsoft.com/office/powerpoint/2010/main" val="1644454843"/>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D351C81-47B8-418E-8F4B-056CE04D3180}"/>
              </a:ext>
            </a:extLst>
          </p:cNvPr>
          <p:cNvSpPr>
            <a:spLocks noGrp="1"/>
          </p:cNvSpPr>
          <p:nvPr>
            <p:ph type="title"/>
          </p:nvPr>
        </p:nvSpPr>
        <p:spPr/>
        <p:txBody>
          <a:bodyPr/>
          <a:lstStyle/>
          <a:p>
            <a:r>
              <a:rPr lang="en-ZA" dirty="0"/>
              <a:t>Formative Assessment</a:t>
            </a:r>
          </a:p>
        </p:txBody>
      </p:sp>
      <p:sp>
        <p:nvSpPr>
          <p:cNvPr id="3" name="Slide Number Placeholder 2">
            <a:extLst>
              <a:ext uri="{FF2B5EF4-FFF2-40B4-BE49-F238E27FC236}">
                <a16:creationId xmlns:a16="http://schemas.microsoft.com/office/drawing/2014/main" id="{B5F2BC62-A45B-4DA0-85AF-D80EC7980175}"/>
              </a:ext>
            </a:extLst>
          </p:cNvPr>
          <p:cNvSpPr>
            <a:spLocks noGrp="1"/>
          </p:cNvSpPr>
          <p:nvPr>
            <p:ph type="sldNum" sz="quarter" idx="12"/>
          </p:nvPr>
        </p:nvSpPr>
        <p:spPr/>
        <p:txBody>
          <a:bodyPr/>
          <a:lstStyle/>
          <a:p>
            <a:fld id="{042AED99-7FB4-404E-8A97-64753DCE42EC}" type="slidenum">
              <a:rPr lang="en-US" smtClean="0"/>
              <a:pPr/>
              <a:t>115</a:t>
            </a:fld>
            <a:endParaRPr lang="en-US" dirty="0"/>
          </a:p>
        </p:txBody>
      </p:sp>
      <p:sp>
        <p:nvSpPr>
          <p:cNvPr id="6" name="Content Placeholder 5">
            <a:extLst>
              <a:ext uri="{FF2B5EF4-FFF2-40B4-BE49-F238E27FC236}">
                <a16:creationId xmlns:a16="http://schemas.microsoft.com/office/drawing/2014/main" id="{FB546FC7-BA9E-4101-8886-16F453F9CDAD}"/>
              </a:ext>
            </a:extLst>
          </p:cNvPr>
          <p:cNvSpPr>
            <a:spLocks noGrp="1"/>
          </p:cNvSpPr>
          <p:nvPr>
            <p:ph sz="quarter" idx="1"/>
          </p:nvPr>
        </p:nvSpPr>
        <p:spPr/>
        <p:txBody>
          <a:bodyPr anchor="ctr"/>
          <a:lstStyle/>
          <a:p>
            <a:r>
              <a:rPr lang="en-ZA" dirty="0"/>
              <a:t>Complete formative activity 2.1 in your PoE</a:t>
            </a:r>
          </a:p>
        </p:txBody>
      </p:sp>
    </p:spTree>
    <p:extLst>
      <p:ext uri="{BB962C8B-B14F-4D97-AF65-F5344CB8AC3E}">
        <p14:creationId xmlns:p14="http://schemas.microsoft.com/office/powerpoint/2010/main" val="3230212057"/>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Evaluation criteria and evidence</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116</a:t>
            </a:fld>
            <a:endParaRPr lang="en-ZA" dirty="0"/>
          </a:p>
        </p:txBody>
      </p:sp>
      <p:sp>
        <p:nvSpPr>
          <p:cNvPr id="5" name="Content Placeholder 4"/>
          <p:cNvSpPr>
            <a:spLocks noGrp="1"/>
          </p:cNvSpPr>
          <p:nvPr>
            <p:ph sz="quarter" idx="1"/>
          </p:nvPr>
        </p:nvSpPr>
        <p:spPr>
          <a:xfrm>
            <a:off x="374904" y="1530300"/>
            <a:ext cx="7907830" cy="4680000"/>
          </a:xfrm>
        </p:spPr>
        <p:txBody>
          <a:bodyPr>
            <a:normAutofit/>
          </a:bodyPr>
          <a:lstStyle/>
          <a:p>
            <a:pPr lvl="0"/>
            <a:r>
              <a:rPr lang="en-GB" dirty="0"/>
              <a:t>Cost</a:t>
            </a:r>
            <a:endParaRPr lang="en-ZA" dirty="0"/>
          </a:p>
          <a:p>
            <a:pPr lvl="0"/>
            <a:r>
              <a:rPr lang="en-GB" dirty="0"/>
              <a:t>Match with organisational needs</a:t>
            </a:r>
            <a:endParaRPr lang="en-ZA" dirty="0"/>
          </a:p>
          <a:p>
            <a:pPr lvl="0"/>
            <a:r>
              <a:rPr lang="en-GB" dirty="0"/>
              <a:t>Culture / values/ mission /vision</a:t>
            </a:r>
            <a:endParaRPr lang="en-ZA" dirty="0"/>
          </a:p>
          <a:p>
            <a:pPr lvl="0"/>
            <a:r>
              <a:rPr lang="en-GB" dirty="0"/>
              <a:t>Track record</a:t>
            </a:r>
            <a:endParaRPr lang="en-ZA" dirty="0"/>
          </a:p>
          <a:p>
            <a:pPr lvl="0"/>
            <a:r>
              <a:rPr lang="en-GB" dirty="0"/>
              <a:t>Profile of provider</a:t>
            </a:r>
            <a:endParaRPr lang="en-ZA" dirty="0"/>
          </a:p>
          <a:p>
            <a:pPr lvl="0"/>
            <a:r>
              <a:rPr lang="en-GB" dirty="0"/>
              <a:t>Proven success rate</a:t>
            </a:r>
            <a:endParaRPr lang="en-ZA" dirty="0"/>
          </a:p>
          <a:p>
            <a:pPr lvl="0"/>
            <a:r>
              <a:rPr lang="en-GB" dirty="0"/>
              <a:t>Timeframes for delivery</a:t>
            </a:r>
            <a:endParaRPr lang="en-ZA" dirty="0"/>
          </a:p>
          <a:p>
            <a:pPr marL="0" lvl="0" indent="0" fontAlgn="base">
              <a:buNone/>
            </a:pPr>
            <a:endParaRPr lang="en-ZA" dirty="0"/>
          </a:p>
        </p:txBody>
      </p:sp>
      <p:pic>
        <p:nvPicPr>
          <p:cNvPr id="7" name="Picture 6" descr="C:\Users\Hannetjie Nortje\AppData\Local\Microsoft\Windows\INetCache\Content.Word\shutterstock_42241639 LR.JPG">
            <a:extLst>
              <a:ext uri="{FF2B5EF4-FFF2-40B4-BE49-F238E27FC236}">
                <a16:creationId xmlns:a16="http://schemas.microsoft.com/office/drawing/2014/main" id="{A3A83BCB-FC82-4AB5-B183-727C12F071D6}"/>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5208104" y="1699068"/>
            <a:ext cx="3604591" cy="2968487"/>
          </a:xfrm>
          <a:prstGeom prst="rect">
            <a:avLst/>
          </a:prstGeom>
          <a:noFill/>
          <a:ln>
            <a:noFill/>
          </a:ln>
        </p:spPr>
      </p:pic>
    </p:spTree>
    <p:extLst>
      <p:ext uri="{BB962C8B-B14F-4D97-AF65-F5344CB8AC3E}">
        <p14:creationId xmlns:p14="http://schemas.microsoft.com/office/powerpoint/2010/main" val="1295607797"/>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Evaluation criteria and evidence</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117</a:t>
            </a:fld>
            <a:endParaRPr lang="en-ZA" dirty="0"/>
          </a:p>
        </p:txBody>
      </p:sp>
      <p:sp>
        <p:nvSpPr>
          <p:cNvPr id="5" name="Content Placeholder 4"/>
          <p:cNvSpPr>
            <a:spLocks noGrp="1"/>
          </p:cNvSpPr>
          <p:nvPr>
            <p:ph sz="quarter" idx="1"/>
          </p:nvPr>
        </p:nvSpPr>
        <p:spPr>
          <a:xfrm>
            <a:off x="4762703" y="1804957"/>
            <a:ext cx="3600873" cy="4680000"/>
          </a:xfrm>
        </p:spPr>
        <p:txBody>
          <a:bodyPr>
            <a:normAutofit/>
          </a:bodyPr>
          <a:lstStyle/>
          <a:p>
            <a:pPr lvl="0"/>
            <a:r>
              <a:rPr lang="en-GB" dirty="0"/>
              <a:t>SAQA alignment</a:t>
            </a:r>
            <a:endParaRPr lang="en-ZA" dirty="0"/>
          </a:p>
          <a:p>
            <a:pPr lvl="0"/>
            <a:r>
              <a:rPr lang="en-GB" dirty="0"/>
              <a:t>Quality management</a:t>
            </a:r>
            <a:endParaRPr lang="en-ZA" dirty="0"/>
          </a:p>
          <a:p>
            <a:pPr lvl="0"/>
            <a:r>
              <a:rPr lang="en-GB" dirty="0"/>
              <a:t>General management</a:t>
            </a:r>
            <a:endParaRPr lang="en-ZA" dirty="0"/>
          </a:p>
          <a:p>
            <a:pPr lvl="0"/>
            <a:r>
              <a:rPr lang="en-GB" dirty="0"/>
              <a:t>Administration</a:t>
            </a:r>
            <a:endParaRPr lang="en-ZA" dirty="0"/>
          </a:p>
          <a:p>
            <a:pPr lvl="0"/>
            <a:r>
              <a:rPr lang="en-GB" dirty="0"/>
              <a:t>Learner support</a:t>
            </a:r>
            <a:endParaRPr lang="en-ZA" dirty="0"/>
          </a:p>
          <a:p>
            <a:pPr lvl="0"/>
            <a:r>
              <a:rPr lang="en-GB" dirty="0"/>
              <a:t>Client relationship</a:t>
            </a:r>
            <a:endParaRPr lang="en-ZA" dirty="0"/>
          </a:p>
          <a:p>
            <a:pPr marL="0" lvl="0" indent="0" fontAlgn="base">
              <a:buNone/>
            </a:pPr>
            <a:endParaRPr lang="en-ZA" dirty="0"/>
          </a:p>
        </p:txBody>
      </p:sp>
      <p:pic>
        <p:nvPicPr>
          <p:cNvPr id="7" name="Picture 6" descr="C:\Users\Hannetjie Nortje\AppData\Local\Microsoft\Windows\INetCache\Content.Word\shutterstock_42241639 LR.JPG">
            <a:extLst>
              <a:ext uri="{FF2B5EF4-FFF2-40B4-BE49-F238E27FC236}">
                <a16:creationId xmlns:a16="http://schemas.microsoft.com/office/drawing/2014/main" id="{A3A83BCB-FC82-4AB5-B183-727C12F071D6}"/>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374904" y="1530300"/>
            <a:ext cx="4134678" cy="3269766"/>
          </a:xfrm>
          <a:prstGeom prst="rect">
            <a:avLst/>
          </a:prstGeom>
          <a:noFill/>
          <a:ln>
            <a:noFill/>
          </a:ln>
        </p:spPr>
      </p:pic>
    </p:spTree>
    <p:extLst>
      <p:ext uri="{BB962C8B-B14F-4D97-AF65-F5344CB8AC3E}">
        <p14:creationId xmlns:p14="http://schemas.microsoft.com/office/powerpoint/2010/main" val="1457919523"/>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Supportive evidence</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118</a:t>
            </a:fld>
            <a:endParaRPr lang="en-ZA" dirty="0"/>
          </a:p>
        </p:txBody>
      </p:sp>
      <p:pic>
        <p:nvPicPr>
          <p:cNvPr id="7" name="Picture 6" descr="C:\Users\Hannetjie Nortje\AppData\Local\Microsoft\Windows\INetCache\Content.Word\shutterstock_42241639 LR.JPG">
            <a:extLst>
              <a:ext uri="{FF2B5EF4-FFF2-40B4-BE49-F238E27FC236}">
                <a16:creationId xmlns:a16="http://schemas.microsoft.com/office/drawing/2014/main" id="{A3A83BCB-FC82-4AB5-B183-727C12F071D6}"/>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5159094" y="1693248"/>
            <a:ext cx="3799656" cy="3220278"/>
          </a:xfrm>
          <a:prstGeom prst="rect">
            <a:avLst/>
          </a:prstGeom>
          <a:noFill/>
          <a:ln>
            <a:noFill/>
          </a:ln>
        </p:spPr>
      </p:pic>
      <p:sp>
        <p:nvSpPr>
          <p:cNvPr id="8" name="Content Placeholder 7">
            <a:extLst>
              <a:ext uri="{FF2B5EF4-FFF2-40B4-BE49-F238E27FC236}">
                <a16:creationId xmlns:a16="http://schemas.microsoft.com/office/drawing/2014/main" id="{B3F35F28-1D7F-4D14-BC78-720E5C7830C4}"/>
              </a:ext>
            </a:extLst>
          </p:cNvPr>
          <p:cNvSpPr>
            <a:spLocks noGrp="1"/>
          </p:cNvSpPr>
          <p:nvPr>
            <p:ph sz="quarter" idx="1"/>
          </p:nvPr>
        </p:nvSpPr>
        <p:spPr>
          <a:xfrm>
            <a:off x="467544" y="1693248"/>
            <a:ext cx="4876801" cy="4974252"/>
          </a:xfrm>
        </p:spPr>
        <p:txBody>
          <a:bodyPr>
            <a:normAutofit/>
          </a:bodyPr>
          <a:lstStyle/>
          <a:p>
            <a:r>
              <a:rPr lang="en-GB" dirty="0"/>
              <a:t>Quotation/Tender</a:t>
            </a:r>
          </a:p>
          <a:p>
            <a:r>
              <a:rPr lang="en-ZA" dirty="0"/>
              <a:t>Organisational Skills development and training plan</a:t>
            </a:r>
          </a:p>
          <a:p>
            <a:r>
              <a:rPr lang="en-GB" dirty="0"/>
              <a:t>Personal Training plan</a:t>
            </a:r>
          </a:p>
          <a:p>
            <a:r>
              <a:rPr lang="en-GB" dirty="0"/>
              <a:t>Analysis of skills gap</a:t>
            </a:r>
          </a:p>
          <a:p>
            <a:r>
              <a:rPr lang="en-GB" dirty="0"/>
              <a:t>WSP</a:t>
            </a:r>
          </a:p>
          <a:p>
            <a:r>
              <a:rPr lang="en-ZA" dirty="0"/>
              <a:t>Business Plan/Profile of the Training Provider</a:t>
            </a:r>
          </a:p>
        </p:txBody>
      </p:sp>
    </p:spTree>
    <p:extLst>
      <p:ext uri="{BB962C8B-B14F-4D97-AF65-F5344CB8AC3E}">
        <p14:creationId xmlns:p14="http://schemas.microsoft.com/office/powerpoint/2010/main" val="60772494"/>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Supportive evidence</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119</a:t>
            </a:fld>
            <a:endParaRPr lang="en-ZA" dirty="0"/>
          </a:p>
        </p:txBody>
      </p:sp>
      <p:pic>
        <p:nvPicPr>
          <p:cNvPr id="7" name="Picture 6" descr="C:\Users\Hannetjie Nortje\AppData\Local\Microsoft\Windows\INetCache\Content.Word\shutterstock_42241639 LR.JPG">
            <a:extLst>
              <a:ext uri="{FF2B5EF4-FFF2-40B4-BE49-F238E27FC236}">
                <a16:creationId xmlns:a16="http://schemas.microsoft.com/office/drawing/2014/main" id="{A3A83BCB-FC82-4AB5-B183-727C12F071D6}"/>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5009323" y="1611900"/>
            <a:ext cx="3876260" cy="3291404"/>
          </a:xfrm>
          <a:prstGeom prst="rect">
            <a:avLst/>
          </a:prstGeom>
          <a:noFill/>
          <a:ln>
            <a:noFill/>
          </a:ln>
        </p:spPr>
      </p:pic>
      <p:sp>
        <p:nvSpPr>
          <p:cNvPr id="8" name="Content Placeholder 7">
            <a:extLst>
              <a:ext uri="{FF2B5EF4-FFF2-40B4-BE49-F238E27FC236}">
                <a16:creationId xmlns:a16="http://schemas.microsoft.com/office/drawing/2014/main" id="{B3F35F28-1D7F-4D14-BC78-720E5C7830C4}"/>
              </a:ext>
            </a:extLst>
          </p:cNvPr>
          <p:cNvSpPr>
            <a:spLocks noGrp="1"/>
          </p:cNvSpPr>
          <p:nvPr>
            <p:ph sz="quarter" idx="1"/>
          </p:nvPr>
        </p:nvSpPr>
        <p:spPr>
          <a:xfrm>
            <a:off x="374904" y="1282638"/>
            <a:ext cx="4753687" cy="4974252"/>
          </a:xfrm>
        </p:spPr>
        <p:txBody>
          <a:bodyPr>
            <a:normAutofit/>
          </a:bodyPr>
          <a:lstStyle/>
          <a:p>
            <a:r>
              <a:rPr lang="en-ZA" dirty="0"/>
              <a:t>Accreditation number and Letter of Accreditation</a:t>
            </a:r>
          </a:p>
          <a:p>
            <a:r>
              <a:rPr lang="en-ZA" dirty="0"/>
              <a:t>Testimonials/references from clients/ Success stories</a:t>
            </a:r>
          </a:p>
          <a:p>
            <a:r>
              <a:rPr lang="en-ZA" dirty="0"/>
              <a:t>Training Provider Policies</a:t>
            </a:r>
          </a:p>
          <a:p>
            <a:r>
              <a:rPr lang="en-ZA" dirty="0"/>
              <a:t>Curriculum Vitae/ Resumes  of Training Provider key staff members</a:t>
            </a:r>
          </a:p>
          <a:p>
            <a:r>
              <a:rPr lang="en-ZA" dirty="0"/>
              <a:t>Course outlines</a:t>
            </a:r>
          </a:p>
        </p:txBody>
      </p:sp>
    </p:spTree>
    <p:extLst>
      <p:ext uri="{BB962C8B-B14F-4D97-AF65-F5344CB8AC3E}">
        <p14:creationId xmlns:p14="http://schemas.microsoft.com/office/powerpoint/2010/main" val="16388824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Re-Assessment</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12</a:t>
            </a:fld>
            <a:endParaRPr lang="en-ZA" dirty="0"/>
          </a:p>
        </p:txBody>
      </p:sp>
      <p:sp>
        <p:nvSpPr>
          <p:cNvPr id="5" name="Content Placeholder 4"/>
          <p:cNvSpPr>
            <a:spLocks noGrp="1"/>
          </p:cNvSpPr>
          <p:nvPr>
            <p:ph sz="quarter" idx="1"/>
          </p:nvPr>
        </p:nvSpPr>
        <p:spPr/>
        <p:txBody>
          <a:bodyPr/>
          <a:lstStyle/>
          <a:p>
            <a:pPr marL="342900" lvl="0" indent="-342900" fontAlgn="base">
              <a:spcBef>
                <a:spcPts val="0"/>
              </a:spcBef>
              <a:buClrTx/>
              <a:buSzTx/>
              <a:buFont typeface="Arial" panose="020B0604020202020204" pitchFamily="34" charset="0"/>
              <a:buChar char="•"/>
            </a:pPr>
            <a:r>
              <a:rPr lang="en-ZA" dirty="0">
                <a:solidFill>
                  <a:srgbClr val="000066"/>
                </a:solidFill>
                <a:effectLst>
                  <a:outerShdw sx="0" sy="0">
                    <a:srgbClr val="000000"/>
                  </a:outerShdw>
                </a:effectLst>
              </a:rPr>
              <a:t>Specific feedback -  focus on not yet competent</a:t>
            </a:r>
            <a:r>
              <a:rPr lang="en-US" dirty="0">
                <a:solidFill>
                  <a:srgbClr val="000066"/>
                </a:solidFill>
                <a:effectLst>
                  <a:outerShdw sx="0" sy="0">
                    <a:srgbClr val="000000"/>
                  </a:outerShdw>
                </a:effectLst>
              </a:rPr>
              <a:t> </a:t>
            </a:r>
            <a:r>
              <a:rPr lang="en-ZA" dirty="0">
                <a:solidFill>
                  <a:srgbClr val="000066"/>
                </a:solidFill>
                <a:effectLst>
                  <a:outerShdw sx="0" sy="0">
                    <a:srgbClr val="000000"/>
                  </a:outerShdw>
                </a:effectLst>
              </a:rPr>
              <a:t>areas  </a:t>
            </a:r>
          </a:p>
          <a:p>
            <a:pPr marL="342900" lvl="0" indent="-342900" fontAlgn="base">
              <a:spcBef>
                <a:spcPts val="0"/>
              </a:spcBef>
              <a:buClrTx/>
              <a:buSzTx/>
              <a:buFont typeface="Arial" panose="020B0604020202020204" pitchFamily="34" charset="0"/>
              <a:buChar char="•"/>
            </a:pPr>
            <a:r>
              <a:rPr lang="en-ZA" dirty="0">
                <a:solidFill>
                  <a:srgbClr val="000066"/>
                </a:solidFill>
                <a:effectLst>
                  <a:outerShdw sx="0" sy="0">
                    <a:srgbClr val="000000"/>
                  </a:outerShdw>
                </a:effectLst>
              </a:rPr>
              <a:t>Re-assessment - same context and same conditions </a:t>
            </a:r>
            <a:endParaRPr lang="en-US" dirty="0">
              <a:solidFill>
                <a:srgbClr val="000066"/>
              </a:solidFill>
              <a:effectLst>
                <a:outerShdw sx="0" sy="0">
                  <a:srgbClr val="000000"/>
                </a:outerShdw>
              </a:effectLst>
            </a:endParaRPr>
          </a:p>
          <a:p>
            <a:pPr marL="342900" lvl="0" indent="-342900" fontAlgn="base">
              <a:spcBef>
                <a:spcPts val="0"/>
              </a:spcBef>
              <a:buClrTx/>
              <a:buSzTx/>
              <a:buFont typeface="Arial" panose="020B0604020202020204" pitchFamily="34" charset="0"/>
              <a:buChar char="•"/>
            </a:pPr>
            <a:r>
              <a:rPr lang="en-ZA" dirty="0">
                <a:solidFill>
                  <a:srgbClr val="000066"/>
                </a:solidFill>
                <a:effectLst>
                  <a:outerShdw sx="0" sy="0">
                    <a:srgbClr val="000000"/>
                  </a:outerShdw>
                </a:effectLst>
              </a:rPr>
              <a:t>Only Not Yet Competent specific outcomes </a:t>
            </a:r>
            <a:r>
              <a:rPr lang="en-ZA" dirty="0">
                <a:solidFill>
                  <a:srgbClr val="000066"/>
                </a:solidFill>
              </a:rPr>
              <a:t>- to </a:t>
            </a:r>
            <a:r>
              <a:rPr lang="en-ZA" dirty="0">
                <a:solidFill>
                  <a:srgbClr val="000066"/>
                </a:solidFill>
                <a:effectLst>
                  <a:outerShdw sx="0" sy="0">
                    <a:srgbClr val="000000"/>
                  </a:outerShdw>
                </a:effectLst>
              </a:rPr>
              <a:t>be re-assessed</a:t>
            </a:r>
            <a:endParaRPr lang="en-US" dirty="0">
              <a:solidFill>
                <a:srgbClr val="000066"/>
              </a:solidFill>
              <a:effectLst>
                <a:outerShdw sx="0" sy="0">
                  <a:srgbClr val="000000"/>
                </a:outerShdw>
              </a:effectLst>
            </a:endParaRPr>
          </a:p>
          <a:p>
            <a:endParaRPr lang="en-ZA" dirty="0"/>
          </a:p>
        </p:txBody>
      </p:sp>
      <p:pic>
        <p:nvPicPr>
          <p:cNvPr id="6" name="Picture 2" descr="C:\Users\Nortje\Pictures\Business LR (1)\shutterstock_74869375 L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82711" y="3070348"/>
            <a:ext cx="2662895" cy="266289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343363" y="3924743"/>
            <a:ext cx="3681893" cy="954107"/>
          </a:xfrm>
          <a:prstGeom prst="rect">
            <a:avLst/>
          </a:prstGeom>
          <a:noFill/>
          <a:scene3d>
            <a:camera prst="orthographicFront"/>
            <a:lightRig rig="threePt" dir="t"/>
          </a:scene3d>
          <a:sp3d>
            <a:bevelT/>
          </a:sp3d>
        </p:spPr>
        <p:txBody>
          <a:bodyPr wrap="square" rtlCol="0">
            <a:spAutoFit/>
          </a:bodyPr>
          <a:lstStyle/>
          <a:p>
            <a:pPr algn="ctr"/>
            <a:r>
              <a:rPr lang="en-ZA" sz="2800" dirty="0">
                <a:solidFill>
                  <a:schemeClr val="bg2"/>
                </a:solidFill>
                <a:latin typeface="Calibri" panose="020F0502020204030204" pitchFamily="34" charset="0"/>
              </a:rPr>
              <a:t>ENJO’s policy: -  T</a:t>
            </a:r>
            <a:r>
              <a:rPr lang="en-ZA" sz="2800" b="1" dirty="0">
                <a:solidFill>
                  <a:schemeClr val="bg2"/>
                </a:solidFill>
                <a:latin typeface="Calibri" panose="020F0502020204030204" pitchFamily="34" charset="0"/>
              </a:rPr>
              <a:t>wo</a:t>
            </a:r>
            <a:r>
              <a:rPr lang="en-ZA" sz="2800" dirty="0">
                <a:solidFill>
                  <a:schemeClr val="bg2"/>
                </a:solidFill>
                <a:latin typeface="Calibri" panose="020F0502020204030204" pitchFamily="34" charset="0"/>
              </a:rPr>
              <a:t> (2) re-assessments</a:t>
            </a:r>
            <a:endParaRPr lang="en-US" sz="2800" dirty="0">
              <a:solidFill>
                <a:schemeClr val="bg2"/>
              </a:solidFill>
              <a:latin typeface="Calibri" panose="020F0502020204030204" pitchFamily="34" charset="0"/>
            </a:endParaRPr>
          </a:p>
        </p:txBody>
      </p:sp>
    </p:spTree>
    <p:extLst>
      <p:ext uri="{BB962C8B-B14F-4D97-AF65-F5344CB8AC3E}">
        <p14:creationId xmlns:p14="http://schemas.microsoft.com/office/powerpoint/2010/main" val="3870425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D351C81-47B8-418E-8F4B-056CE04D3180}"/>
              </a:ext>
            </a:extLst>
          </p:cNvPr>
          <p:cNvSpPr>
            <a:spLocks noGrp="1"/>
          </p:cNvSpPr>
          <p:nvPr>
            <p:ph type="title"/>
          </p:nvPr>
        </p:nvSpPr>
        <p:spPr/>
        <p:txBody>
          <a:bodyPr/>
          <a:lstStyle/>
          <a:p>
            <a:r>
              <a:rPr lang="en-ZA" dirty="0"/>
              <a:t>Formative Assessment</a:t>
            </a:r>
          </a:p>
        </p:txBody>
      </p:sp>
      <p:sp>
        <p:nvSpPr>
          <p:cNvPr id="3" name="Slide Number Placeholder 2">
            <a:extLst>
              <a:ext uri="{FF2B5EF4-FFF2-40B4-BE49-F238E27FC236}">
                <a16:creationId xmlns:a16="http://schemas.microsoft.com/office/drawing/2014/main" id="{B5F2BC62-A45B-4DA0-85AF-D80EC7980175}"/>
              </a:ext>
            </a:extLst>
          </p:cNvPr>
          <p:cNvSpPr>
            <a:spLocks noGrp="1"/>
          </p:cNvSpPr>
          <p:nvPr>
            <p:ph type="sldNum" sz="quarter" idx="12"/>
          </p:nvPr>
        </p:nvSpPr>
        <p:spPr/>
        <p:txBody>
          <a:bodyPr/>
          <a:lstStyle/>
          <a:p>
            <a:fld id="{042AED99-7FB4-404E-8A97-64753DCE42EC}" type="slidenum">
              <a:rPr lang="en-US" smtClean="0"/>
              <a:pPr/>
              <a:t>120</a:t>
            </a:fld>
            <a:endParaRPr lang="en-US" dirty="0"/>
          </a:p>
        </p:txBody>
      </p:sp>
      <p:sp>
        <p:nvSpPr>
          <p:cNvPr id="6" name="Content Placeholder 5">
            <a:extLst>
              <a:ext uri="{FF2B5EF4-FFF2-40B4-BE49-F238E27FC236}">
                <a16:creationId xmlns:a16="http://schemas.microsoft.com/office/drawing/2014/main" id="{FB546FC7-BA9E-4101-8886-16F453F9CDAD}"/>
              </a:ext>
            </a:extLst>
          </p:cNvPr>
          <p:cNvSpPr>
            <a:spLocks noGrp="1"/>
          </p:cNvSpPr>
          <p:nvPr>
            <p:ph sz="quarter" idx="1"/>
          </p:nvPr>
        </p:nvSpPr>
        <p:spPr/>
        <p:txBody>
          <a:bodyPr anchor="ctr"/>
          <a:lstStyle/>
          <a:p>
            <a:r>
              <a:rPr lang="en-ZA" dirty="0"/>
              <a:t>Complete formative activity 2.2 in your PoE</a:t>
            </a:r>
          </a:p>
        </p:txBody>
      </p:sp>
    </p:spTree>
    <p:extLst>
      <p:ext uri="{BB962C8B-B14F-4D97-AF65-F5344CB8AC3E}">
        <p14:creationId xmlns:p14="http://schemas.microsoft.com/office/powerpoint/2010/main" val="3939393505"/>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Evaluation plan</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121</a:t>
            </a:fld>
            <a:endParaRPr lang="en-ZA" dirty="0"/>
          </a:p>
        </p:txBody>
      </p:sp>
      <p:sp>
        <p:nvSpPr>
          <p:cNvPr id="5" name="Content Placeholder 4"/>
          <p:cNvSpPr>
            <a:spLocks noGrp="1"/>
          </p:cNvSpPr>
          <p:nvPr>
            <p:ph sz="quarter" idx="1"/>
          </p:nvPr>
        </p:nvSpPr>
        <p:spPr>
          <a:xfrm>
            <a:off x="3564836" y="1282638"/>
            <a:ext cx="5402744" cy="4680000"/>
          </a:xfrm>
        </p:spPr>
        <p:txBody>
          <a:bodyPr>
            <a:normAutofit/>
          </a:bodyPr>
          <a:lstStyle/>
          <a:p>
            <a:pPr marL="0" indent="0">
              <a:buNone/>
            </a:pPr>
            <a:r>
              <a:rPr lang="en-US" b="1" dirty="0"/>
              <a:t>This plan should provide details of:</a:t>
            </a:r>
            <a:endParaRPr lang="en-ZA" b="1" dirty="0"/>
          </a:p>
          <a:p>
            <a:pPr lvl="0"/>
            <a:r>
              <a:rPr lang="en-GB" dirty="0"/>
              <a:t>Objectives of evaluation</a:t>
            </a:r>
            <a:endParaRPr lang="en-ZA" dirty="0"/>
          </a:p>
          <a:p>
            <a:pPr lvl="0"/>
            <a:r>
              <a:rPr lang="en-GB" dirty="0"/>
              <a:t>Evaluation approach</a:t>
            </a:r>
          </a:p>
          <a:p>
            <a:pPr lvl="1"/>
            <a:r>
              <a:rPr lang="en-GB" dirty="0"/>
              <a:t> Questionnaires, interviews, checklists</a:t>
            </a:r>
            <a:endParaRPr lang="en-ZA" dirty="0"/>
          </a:p>
          <a:p>
            <a:pPr lvl="0"/>
            <a:r>
              <a:rPr lang="en-GB" dirty="0"/>
              <a:t>Timing of evaluation activities </a:t>
            </a:r>
          </a:p>
          <a:p>
            <a:pPr lvl="1"/>
            <a:r>
              <a:rPr lang="en-GB" dirty="0"/>
              <a:t>when evaluation will take place, scheduling of meetings, deadlines</a:t>
            </a:r>
            <a:endParaRPr lang="en-ZA" dirty="0"/>
          </a:p>
          <a:p>
            <a:pPr lvl="0"/>
            <a:r>
              <a:rPr lang="en-GB" dirty="0"/>
              <a:t>Expected duration</a:t>
            </a:r>
          </a:p>
          <a:p>
            <a:pPr lvl="1"/>
            <a:r>
              <a:rPr lang="en-GB" dirty="0"/>
              <a:t>expected time evaluation will take place before  decision is made.</a:t>
            </a:r>
            <a:endParaRPr lang="en-ZA" dirty="0"/>
          </a:p>
          <a:p>
            <a:pPr marL="0" lvl="0" indent="0" fontAlgn="base">
              <a:buNone/>
            </a:pPr>
            <a:endParaRPr lang="en-ZA" dirty="0"/>
          </a:p>
        </p:txBody>
      </p:sp>
      <p:pic>
        <p:nvPicPr>
          <p:cNvPr id="7" name="Picture 6" descr="C:\Users\Hannetjie Nortje\AppData\Local\Microsoft\Windows\INetCache\Content.Word\shutterstock_99147038 LR.JPG">
            <a:extLst>
              <a:ext uri="{FF2B5EF4-FFF2-40B4-BE49-F238E27FC236}">
                <a16:creationId xmlns:a16="http://schemas.microsoft.com/office/drawing/2014/main" id="{D28397ED-90FC-4BEC-9D30-E862485C7EB7}"/>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467543" y="2173357"/>
            <a:ext cx="2964769" cy="2573231"/>
          </a:xfrm>
          <a:prstGeom prst="rect">
            <a:avLst/>
          </a:prstGeom>
          <a:noFill/>
          <a:ln>
            <a:noFill/>
          </a:ln>
        </p:spPr>
      </p:pic>
    </p:spTree>
    <p:extLst>
      <p:ext uri="{BB962C8B-B14F-4D97-AF65-F5344CB8AC3E}">
        <p14:creationId xmlns:p14="http://schemas.microsoft.com/office/powerpoint/2010/main" val="1475776243"/>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Evaluation plan</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122</a:t>
            </a:fld>
            <a:endParaRPr lang="en-ZA" dirty="0"/>
          </a:p>
        </p:txBody>
      </p:sp>
      <p:sp>
        <p:nvSpPr>
          <p:cNvPr id="5" name="Content Placeholder 4"/>
          <p:cNvSpPr>
            <a:spLocks noGrp="1"/>
          </p:cNvSpPr>
          <p:nvPr>
            <p:ph sz="quarter" idx="1"/>
          </p:nvPr>
        </p:nvSpPr>
        <p:spPr>
          <a:xfrm>
            <a:off x="223853" y="1378226"/>
            <a:ext cx="4772218" cy="4996070"/>
          </a:xfrm>
        </p:spPr>
        <p:txBody>
          <a:bodyPr>
            <a:normAutofit/>
          </a:bodyPr>
          <a:lstStyle/>
          <a:p>
            <a:pPr lvl="0"/>
            <a:r>
              <a:rPr lang="en-GB" b="1" dirty="0"/>
              <a:t>Resources and information required </a:t>
            </a:r>
            <a:r>
              <a:rPr lang="en-GB" dirty="0"/>
              <a:t>–  list of all materials, quality management systems, evidence, provider information and criteria. </a:t>
            </a:r>
            <a:endParaRPr lang="en-ZA" dirty="0"/>
          </a:p>
          <a:p>
            <a:pPr lvl="0"/>
            <a:r>
              <a:rPr lang="en-GB" b="1" dirty="0"/>
              <a:t>Roles and responsibilities </a:t>
            </a:r>
            <a:r>
              <a:rPr lang="en-GB" dirty="0"/>
              <a:t>of participants – who stakeholders are and who will be conducting evaluation. </a:t>
            </a:r>
            <a:endParaRPr lang="en-ZA" dirty="0"/>
          </a:p>
          <a:p>
            <a:pPr lvl="0"/>
            <a:r>
              <a:rPr lang="en-GB" b="1" dirty="0"/>
              <a:t>Recording and reporting </a:t>
            </a:r>
            <a:r>
              <a:rPr lang="en-GB" dirty="0"/>
              <a:t>mechanisms – how findings will be recorded and reported</a:t>
            </a:r>
            <a:endParaRPr lang="en-ZA" dirty="0"/>
          </a:p>
        </p:txBody>
      </p:sp>
      <p:pic>
        <p:nvPicPr>
          <p:cNvPr id="7" name="Picture 6" descr="C:\Users\Hannetjie Nortje\AppData\Local\Microsoft\Windows\INetCache\Content.Word\shutterstock_99147038 LR.JPG">
            <a:extLst>
              <a:ext uri="{FF2B5EF4-FFF2-40B4-BE49-F238E27FC236}">
                <a16:creationId xmlns:a16="http://schemas.microsoft.com/office/drawing/2014/main" id="{9A2FA84F-BA87-4FE0-B01B-5B38ED2931AD}"/>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5357595" y="2319131"/>
            <a:ext cx="2964769" cy="2573231"/>
          </a:xfrm>
          <a:prstGeom prst="rect">
            <a:avLst/>
          </a:prstGeom>
          <a:noFill/>
          <a:ln>
            <a:noFill/>
          </a:ln>
        </p:spPr>
      </p:pic>
    </p:spTree>
    <p:extLst>
      <p:ext uri="{BB962C8B-B14F-4D97-AF65-F5344CB8AC3E}">
        <p14:creationId xmlns:p14="http://schemas.microsoft.com/office/powerpoint/2010/main" val="930990014"/>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D351C81-47B8-418E-8F4B-056CE04D3180}"/>
              </a:ext>
            </a:extLst>
          </p:cNvPr>
          <p:cNvSpPr>
            <a:spLocks noGrp="1"/>
          </p:cNvSpPr>
          <p:nvPr>
            <p:ph type="title"/>
          </p:nvPr>
        </p:nvSpPr>
        <p:spPr/>
        <p:txBody>
          <a:bodyPr/>
          <a:lstStyle/>
          <a:p>
            <a:r>
              <a:rPr lang="en-ZA" dirty="0"/>
              <a:t>Formative Assessment</a:t>
            </a:r>
          </a:p>
        </p:txBody>
      </p:sp>
      <p:sp>
        <p:nvSpPr>
          <p:cNvPr id="3" name="Slide Number Placeholder 2">
            <a:extLst>
              <a:ext uri="{FF2B5EF4-FFF2-40B4-BE49-F238E27FC236}">
                <a16:creationId xmlns:a16="http://schemas.microsoft.com/office/drawing/2014/main" id="{B5F2BC62-A45B-4DA0-85AF-D80EC7980175}"/>
              </a:ext>
            </a:extLst>
          </p:cNvPr>
          <p:cNvSpPr>
            <a:spLocks noGrp="1"/>
          </p:cNvSpPr>
          <p:nvPr>
            <p:ph type="sldNum" sz="quarter" idx="12"/>
          </p:nvPr>
        </p:nvSpPr>
        <p:spPr/>
        <p:txBody>
          <a:bodyPr/>
          <a:lstStyle/>
          <a:p>
            <a:fld id="{042AED99-7FB4-404E-8A97-64753DCE42EC}" type="slidenum">
              <a:rPr lang="en-US" smtClean="0"/>
              <a:pPr/>
              <a:t>123</a:t>
            </a:fld>
            <a:endParaRPr lang="en-US" dirty="0"/>
          </a:p>
        </p:txBody>
      </p:sp>
      <p:sp>
        <p:nvSpPr>
          <p:cNvPr id="6" name="Content Placeholder 5">
            <a:extLst>
              <a:ext uri="{FF2B5EF4-FFF2-40B4-BE49-F238E27FC236}">
                <a16:creationId xmlns:a16="http://schemas.microsoft.com/office/drawing/2014/main" id="{FB546FC7-BA9E-4101-8886-16F453F9CDAD}"/>
              </a:ext>
            </a:extLst>
          </p:cNvPr>
          <p:cNvSpPr>
            <a:spLocks noGrp="1"/>
          </p:cNvSpPr>
          <p:nvPr>
            <p:ph sz="quarter" idx="1"/>
          </p:nvPr>
        </p:nvSpPr>
        <p:spPr/>
        <p:txBody>
          <a:bodyPr anchor="ctr"/>
          <a:lstStyle/>
          <a:p>
            <a:r>
              <a:rPr lang="en-ZA" dirty="0"/>
              <a:t>Complete formative activity 2.3 in your PoE</a:t>
            </a:r>
          </a:p>
        </p:txBody>
      </p:sp>
    </p:spTree>
    <p:extLst>
      <p:ext uri="{BB962C8B-B14F-4D97-AF65-F5344CB8AC3E}">
        <p14:creationId xmlns:p14="http://schemas.microsoft.com/office/powerpoint/2010/main" val="2163635053"/>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a:t>Prepare recording instruments and support documentation </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124</a:t>
            </a:fld>
            <a:endParaRPr lang="en-ZA" dirty="0"/>
          </a:p>
        </p:txBody>
      </p:sp>
      <p:sp>
        <p:nvSpPr>
          <p:cNvPr id="5" name="Content Placeholder 4"/>
          <p:cNvSpPr>
            <a:spLocks noGrp="1"/>
          </p:cNvSpPr>
          <p:nvPr>
            <p:ph sz="quarter" idx="1"/>
          </p:nvPr>
        </p:nvSpPr>
        <p:spPr>
          <a:xfrm>
            <a:off x="467544" y="1530300"/>
            <a:ext cx="8219256" cy="4680000"/>
          </a:xfrm>
        </p:spPr>
        <p:txBody>
          <a:bodyPr>
            <a:normAutofit/>
          </a:bodyPr>
          <a:lstStyle/>
          <a:p>
            <a:pPr marL="0" indent="0">
              <a:buNone/>
            </a:pPr>
            <a:r>
              <a:rPr lang="en-ZA" b="1" dirty="0"/>
              <a:t>Evaluation team </a:t>
            </a:r>
            <a:r>
              <a:rPr lang="en-ZA" dirty="0"/>
              <a:t>needs to</a:t>
            </a:r>
            <a:r>
              <a:rPr lang="en-ZA" b="1" dirty="0"/>
              <a:t> evaluate  possible solutions </a:t>
            </a:r>
            <a:r>
              <a:rPr lang="en-ZA" dirty="0"/>
              <a:t>for  training needs </a:t>
            </a:r>
            <a:r>
              <a:rPr lang="en-ZA" b="1" dirty="0"/>
              <a:t>prior to, during </a:t>
            </a:r>
            <a:r>
              <a:rPr lang="en-ZA" dirty="0"/>
              <a:t>and</a:t>
            </a:r>
            <a:r>
              <a:rPr lang="en-ZA" b="1" dirty="0"/>
              <a:t> after </a:t>
            </a:r>
            <a:r>
              <a:rPr lang="en-ZA" dirty="0"/>
              <a:t>training intervention</a:t>
            </a:r>
            <a:r>
              <a:rPr lang="en-ZA" b="1" dirty="0"/>
              <a:t>. Recording instruments can be used to evaluate:</a:t>
            </a:r>
          </a:p>
          <a:p>
            <a:pPr marL="0" lvl="0" indent="0">
              <a:buNone/>
            </a:pPr>
            <a:endParaRPr lang="en-GB" dirty="0"/>
          </a:p>
          <a:p>
            <a:pPr lvl="0"/>
            <a:r>
              <a:rPr lang="en-GB" dirty="0"/>
              <a:t>Possible Training Providers and training interventions prior to selection.</a:t>
            </a:r>
            <a:endParaRPr lang="en-ZA" dirty="0"/>
          </a:p>
          <a:p>
            <a:pPr lvl="0"/>
            <a:r>
              <a:rPr lang="en-GB" dirty="0"/>
              <a:t>Training while in progress to determine whether training intervention meets training needs.</a:t>
            </a:r>
            <a:endParaRPr lang="en-ZA" dirty="0"/>
          </a:p>
          <a:p>
            <a:pPr lvl="0"/>
            <a:r>
              <a:rPr lang="en-GB" dirty="0"/>
              <a:t>Return on investment after training has been completed.</a:t>
            </a:r>
            <a:endParaRPr lang="en-ZA" dirty="0"/>
          </a:p>
          <a:p>
            <a:pPr marL="0" lvl="0" indent="0" fontAlgn="base">
              <a:buNone/>
            </a:pPr>
            <a:endParaRPr lang="en-ZA" dirty="0"/>
          </a:p>
        </p:txBody>
      </p:sp>
    </p:spTree>
    <p:extLst>
      <p:ext uri="{BB962C8B-B14F-4D97-AF65-F5344CB8AC3E}">
        <p14:creationId xmlns:p14="http://schemas.microsoft.com/office/powerpoint/2010/main" val="458726101"/>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a:t>Prepare recording instruments and support documentation </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125</a:t>
            </a:fld>
            <a:endParaRPr lang="en-ZA" dirty="0"/>
          </a:p>
        </p:txBody>
      </p:sp>
      <p:sp>
        <p:nvSpPr>
          <p:cNvPr id="5" name="Content Placeholder 4"/>
          <p:cNvSpPr>
            <a:spLocks noGrp="1"/>
          </p:cNvSpPr>
          <p:nvPr>
            <p:ph sz="quarter" idx="1"/>
          </p:nvPr>
        </p:nvSpPr>
        <p:spPr>
          <a:xfrm>
            <a:off x="467543" y="1530300"/>
            <a:ext cx="4555031" cy="4680000"/>
          </a:xfrm>
        </p:spPr>
        <p:txBody>
          <a:bodyPr>
            <a:normAutofit/>
          </a:bodyPr>
          <a:lstStyle/>
          <a:p>
            <a:pPr marL="0" indent="0">
              <a:buNone/>
            </a:pPr>
            <a:r>
              <a:rPr lang="en-ZA" b="1" dirty="0"/>
              <a:t>Results of evaluations would allow you to</a:t>
            </a:r>
            <a:r>
              <a:rPr lang="en-ZA" dirty="0"/>
              <a:t>:</a:t>
            </a:r>
          </a:p>
          <a:p>
            <a:pPr lvl="0"/>
            <a:r>
              <a:rPr lang="en-GB" dirty="0"/>
              <a:t>Select most appropriate Training Provider to meet organisational training needs. </a:t>
            </a:r>
            <a:endParaRPr lang="en-ZA" dirty="0"/>
          </a:p>
          <a:p>
            <a:pPr lvl="0"/>
            <a:r>
              <a:rPr lang="en-GB" dirty="0"/>
              <a:t>Determine success of training.</a:t>
            </a:r>
            <a:endParaRPr lang="en-ZA" dirty="0"/>
          </a:p>
          <a:p>
            <a:pPr lvl="0"/>
            <a:r>
              <a:rPr lang="en-GB" dirty="0"/>
              <a:t>Determine whether training provided resulted in improved skills, work performance and productivity.</a:t>
            </a:r>
            <a:endParaRPr lang="en-ZA" dirty="0"/>
          </a:p>
          <a:p>
            <a:pPr marL="0" lvl="0" indent="0" fontAlgn="base">
              <a:buNone/>
            </a:pPr>
            <a:endParaRPr lang="en-ZA" dirty="0"/>
          </a:p>
        </p:txBody>
      </p:sp>
      <p:pic>
        <p:nvPicPr>
          <p:cNvPr id="8" name="Picture 7" descr="C:\Users\Hannetjie Nortje\AppData\Local\Microsoft\Windows\INetCache\Content.Word\shutterstock_94674583 LR.JPG">
            <a:extLst>
              <a:ext uri="{FF2B5EF4-FFF2-40B4-BE49-F238E27FC236}">
                <a16:creationId xmlns:a16="http://schemas.microsoft.com/office/drawing/2014/main" id="{50D7749F-3E29-4DC2-86A8-5589796FADE2}"/>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5022575" y="2425147"/>
            <a:ext cx="3843130" cy="2769705"/>
          </a:xfrm>
          <a:prstGeom prst="rect">
            <a:avLst/>
          </a:prstGeom>
          <a:noFill/>
          <a:ln>
            <a:noFill/>
          </a:ln>
        </p:spPr>
      </p:pic>
    </p:spTree>
    <p:extLst>
      <p:ext uri="{BB962C8B-B14F-4D97-AF65-F5344CB8AC3E}">
        <p14:creationId xmlns:p14="http://schemas.microsoft.com/office/powerpoint/2010/main" val="3572470395"/>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1E57541-E0A8-444C-A382-FA8BE878BE10}"/>
              </a:ext>
            </a:extLst>
          </p:cNvPr>
          <p:cNvSpPr>
            <a:spLocks noGrp="1"/>
          </p:cNvSpPr>
          <p:nvPr>
            <p:ph type="title"/>
          </p:nvPr>
        </p:nvSpPr>
        <p:spPr/>
        <p:txBody>
          <a:bodyPr/>
          <a:lstStyle/>
          <a:p>
            <a:r>
              <a:rPr lang="en-ZA" dirty="0"/>
              <a:t>Recording Instruments</a:t>
            </a:r>
          </a:p>
        </p:txBody>
      </p:sp>
      <p:sp>
        <p:nvSpPr>
          <p:cNvPr id="3" name="Slide Number Placeholder 2">
            <a:extLst>
              <a:ext uri="{FF2B5EF4-FFF2-40B4-BE49-F238E27FC236}">
                <a16:creationId xmlns:a16="http://schemas.microsoft.com/office/drawing/2014/main" id="{219DBAFA-98AD-4EEA-AE2B-480565BD5BBC}"/>
              </a:ext>
            </a:extLst>
          </p:cNvPr>
          <p:cNvSpPr>
            <a:spLocks noGrp="1"/>
          </p:cNvSpPr>
          <p:nvPr>
            <p:ph type="sldNum" sz="quarter" idx="12"/>
          </p:nvPr>
        </p:nvSpPr>
        <p:spPr/>
        <p:txBody>
          <a:bodyPr/>
          <a:lstStyle/>
          <a:p>
            <a:fld id="{32F83655-DC73-417F-8B26-EB7A1DBB5382}" type="slidenum">
              <a:rPr lang="en-ZA" smtClean="0"/>
              <a:pPr/>
              <a:t>126</a:t>
            </a:fld>
            <a:endParaRPr lang="en-ZA" dirty="0"/>
          </a:p>
        </p:txBody>
      </p:sp>
      <p:sp>
        <p:nvSpPr>
          <p:cNvPr id="6" name="Content Placeholder 5">
            <a:extLst>
              <a:ext uri="{FF2B5EF4-FFF2-40B4-BE49-F238E27FC236}">
                <a16:creationId xmlns:a16="http://schemas.microsoft.com/office/drawing/2014/main" id="{B7B5856F-7C14-44D3-917D-F0F9A3413946}"/>
              </a:ext>
            </a:extLst>
          </p:cNvPr>
          <p:cNvSpPr>
            <a:spLocks noGrp="1"/>
          </p:cNvSpPr>
          <p:nvPr>
            <p:ph sz="quarter" idx="1"/>
          </p:nvPr>
        </p:nvSpPr>
        <p:spPr/>
        <p:txBody>
          <a:bodyPr anchor="ctr"/>
          <a:lstStyle/>
          <a:p>
            <a:r>
              <a:rPr lang="en-ZA" i="1" dirty="0"/>
              <a:t>It is essential that all activities of the evaluation team are recorded sufficiently and that evidence supporting evaluation decisions are collected.</a:t>
            </a:r>
            <a:endParaRPr lang="en-ZA" dirty="0"/>
          </a:p>
        </p:txBody>
      </p:sp>
    </p:spTree>
    <p:extLst>
      <p:ext uri="{BB962C8B-B14F-4D97-AF65-F5344CB8AC3E}">
        <p14:creationId xmlns:p14="http://schemas.microsoft.com/office/powerpoint/2010/main" val="448670362"/>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Recording instruments</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127</a:t>
            </a:fld>
            <a:endParaRPr lang="en-ZA" dirty="0"/>
          </a:p>
        </p:txBody>
      </p:sp>
      <p:sp>
        <p:nvSpPr>
          <p:cNvPr id="5" name="Content Placeholder 4"/>
          <p:cNvSpPr>
            <a:spLocks noGrp="1"/>
          </p:cNvSpPr>
          <p:nvPr>
            <p:ph sz="quarter" idx="1"/>
          </p:nvPr>
        </p:nvSpPr>
        <p:spPr>
          <a:xfrm>
            <a:off x="3578086" y="1530300"/>
            <a:ext cx="5327375" cy="4680000"/>
          </a:xfrm>
        </p:spPr>
        <p:txBody>
          <a:bodyPr>
            <a:normAutofit/>
          </a:bodyPr>
          <a:lstStyle/>
          <a:p>
            <a:pPr lvl="0"/>
            <a:r>
              <a:rPr lang="en-GB" dirty="0"/>
              <a:t>Meeting documentation</a:t>
            </a:r>
            <a:endParaRPr lang="en-ZA" dirty="0"/>
          </a:p>
          <a:p>
            <a:pPr lvl="0"/>
            <a:r>
              <a:rPr lang="en-GB" dirty="0"/>
              <a:t>Checklists with detailed criteria - during  evaluation</a:t>
            </a:r>
            <a:endParaRPr lang="en-ZA" dirty="0"/>
          </a:p>
          <a:p>
            <a:pPr lvl="0"/>
            <a:r>
              <a:rPr lang="en-GB" dirty="0"/>
              <a:t>Interview sheets</a:t>
            </a:r>
            <a:endParaRPr lang="en-ZA" dirty="0"/>
          </a:p>
          <a:p>
            <a:pPr lvl="0"/>
            <a:r>
              <a:rPr lang="en-GB" dirty="0"/>
              <a:t>Standardised request forms for quotations</a:t>
            </a:r>
            <a:endParaRPr lang="en-ZA" dirty="0"/>
          </a:p>
          <a:p>
            <a:pPr lvl="0"/>
            <a:r>
              <a:rPr lang="en-GB" dirty="0"/>
              <a:t>Databases to record results of evaluation, such as spreadsheets of learning planned and spreadsheets of Training Provider details</a:t>
            </a:r>
            <a:endParaRPr lang="en-ZA" dirty="0"/>
          </a:p>
          <a:p>
            <a:pPr marL="0" lvl="0" indent="0" fontAlgn="base">
              <a:buNone/>
            </a:pPr>
            <a:endParaRPr lang="en-ZA" dirty="0"/>
          </a:p>
        </p:txBody>
      </p:sp>
      <p:pic>
        <p:nvPicPr>
          <p:cNvPr id="6" name="Picture 5">
            <a:extLst>
              <a:ext uri="{FF2B5EF4-FFF2-40B4-BE49-F238E27FC236}">
                <a16:creationId xmlns:a16="http://schemas.microsoft.com/office/drawing/2014/main" id="{1D418DC7-185B-4D18-A1D1-EB28C55FDF3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6303" y="2401680"/>
            <a:ext cx="3431783" cy="2887535"/>
          </a:xfrm>
          <a:prstGeom prst="rect">
            <a:avLst/>
          </a:prstGeom>
        </p:spPr>
      </p:pic>
    </p:spTree>
    <p:extLst>
      <p:ext uri="{BB962C8B-B14F-4D97-AF65-F5344CB8AC3E}">
        <p14:creationId xmlns:p14="http://schemas.microsoft.com/office/powerpoint/2010/main" val="3004838101"/>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Recording instruments</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128</a:t>
            </a:fld>
            <a:endParaRPr lang="en-ZA" dirty="0"/>
          </a:p>
        </p:txBody>
      </p:sp>
      <p:sp>
        <p:nvSpPr>
          <p:cNvPr id="5" name="Content Placeholder 4"/>
          <p:cNvSpPr>
            <a:spLocks noGrp="1"/>
          </p:cNvSpPr>
          <p:nvPr>
            <p:ph sz="quarter" idx="1"/>
          </p:nvPr>
        </p:nvSpPr>
        <p:spPr>
          <a:xfrm>
            <a:off x="374904" y="1406469"/>
            <a:ext cx="5224670" cy="4344974"/>
          </a:xfrm>
        </p:spPr>
        <p:txBody>
          <a:bodyPr>
            <a:normAutofit/>
          </a:bodyPr>
          <a:lstStyle/>
          <a:p>
            <a:pPr lvl="0"/>
            <a:r>
              <a:rPr lang="en-GB" dirty="0"/>
              <a:t>Comparative tables to record information about Training Providers and training interventions.</a:t>
            </a:r>
            <a:endParaRPr lang="en-ZA" dirty="0"/>
          </a:p>
          <a:p>
            <a:pPr lvl="0"/>
            <a:r>
              <a:rPr lang="en-GB" dirty="0"/>
              <a:t>Accreditation criteria, such as accreditation numbers, letters, etc.</a:t>
            </a:r>
            <a:endParaRPr lang="en-ZA" dirty="0"/>
          </a:p>
          <a:p>
            <a:pPr lvl="0"/>
            <a:r>
              <a:rPr lang="en-GB" dirty="0"/>
              <a:t>Quality standards. Unit standards and qualifications registered on the NQF.</a:t>
            </a:r>
            <a:endParaRPr lang="en-ZA" dirty="0"/>
          </a:p>
          <a:p>
            <a:pPr lvl="0"/>
            <a:r>
              <a:rPr lang="en-GB" dirty="0"/>
              <a:t>Organisation charts will help with  identification of target groups.</a:t>
            </a:r>
            <a:endParaRPr lang="en-ZA" dirty="0"/>
          </a:p>
          <a:p>
            <a:pPr marL="0" lvl="0" indent="0" fontAlgn="base">
              <a:buNone/>
            </a:pPr>
            <a:endParaRPr lang="en-ZA" dirty="0"/>
          </a:p>
        </p:txBody>
      </p:sp>
      <p:pic>
        <p:nvPicPr>
          <p:cNvPr id="6" name="Picture 5">
            <a:extLst>
              <a:ext uri="{FF2B5EF4-FFF2-40B4-BE49-F238E27FC236}">
                <a16:creationId xmlns:a16="http://schemas.microsoft.com/office/drawing/2014/main" id="{1D418DC7-185B-4D18-A1D1-EB28C55FDF3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99574" y="2302701"/>
            <a:ext cx="3431783" cy="2887535"/>
          </a:xfrm>
          <a:prstGeom prst="rect">
            <a:avLst/>
          </a:prstGeom>
        </p:spPr>
      </p:pic>
    </p:spTree>
    <p:extLst>
      <p:ext uri="{BB962C8B-B14F-4D97-AF65-F5344CB8AC3E}">
        <p14:creationId xmlns:p14="http://schemas.microsoft.com/office/powerpoint/2010/main" val="3940262469"/>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a:t>Recording instruments and support documentation </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129</a:t>
            </a:fld>
            <a:endParaRPr lang="en-ZA" dirty="0"/>
          </a:p>
        </p:txBody>
      </p:sp>
      <p:sp>
        <p:nvSpPr>
          <p:cNvPr id="5" name="Content Placeholder 4"/>
          <p:cNvSpPr>
            <a:spLocks noGrp="1"/>
          </p:cNvSpPr>
          <p:nvPr>
            <p:ph sz="quarter" idx="1"/>
          </p:nvPr>
        </p:nvSpPr>
        <p:spPr>
          <a:xfrm>
            <a:off x="4224534" y="1758900"/>
            <a:ext cx="4462266" cy="4680000"/>
          </a:xfrm>
        </p:spPr>
        <p:txBody>
          <a:bodyPr>
            <a:normAutofit/>
          </a:bodyPr>
          <a:lstStyle/>
          <a:p>
            <a:pPr lvl="0"/>
            <a:r>
              <a:rPr lang="en-GB" dirty="0"/>
              <a:t>Previous evaluation reports  could provide guidelines on obstacles encountered in the past and examples of best practice.</a:t>
            </a:r>
            <a:endParaRPr lang="en-ZA" dirty="0"/>
          </a:p>
          <a:p>
            <a:pPr lvl="0"/>
            <a:r>
              <a:rPr lang="en-GB" dirty="0"/>
              <a:t>Quality system documents include all related policies and procedures.</a:t>
            </a:r>
            <a:endParaRPr lang="en-ZA" dirty="0"/>
          </a:p>
          <a:p>
            <a:pPr marL="0" lvl="0" indent="0" fontAlgn="base">
              <a:buNone/>
            </a:pPr>
            <a:endParaRPr lang="en-ZA" dirty="0"/>
          </a:p>
        </p:txBody>
      </p:sp>
      <p:pic>
        <p:nvPicPr>
          <p:cNvPr id="6" name="Picture 5">
            <a:extLst>
              <a:ext uri="{FF2B5EF4-FFF2-40B4-BE49-F238E27FC236}">
                <a16:creationId xmlns:a16="http://schemas.microsoft.com/office/drawing/2014/main" id="{4377C06D-CF1D-41A4-BF39-637FC306899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7544" y="2096880"/>
            <a:ext cx="3431783" cy="2887535"/>
          </a:xfrm>
          <a:prstGeom prst="rect">
            <a:avLst/>
          </a:prstGeom>
        </p:spPr>
      </p:pic>
    </p:spTree>
    <p:extLst>
      <p:ext uri="{BB962C8B-B14F-4D97-AF65-F5344CB8AC3E}">
        <p14:creationId xmlns:p14="http://schemas.microsoft.com/office/powerpoint/2010/main" val="19716480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Overview</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13</a:t>
            </a:fld>
            <a:endParaRPr lang="en-ZA" dirty="0"/>
          </a:p>
        </p:txBody>
      </p:sp>
      <p:sp>
        <p:nvSpPr>
          <p:cNvPr id="5" name="Content Placeholder 4"/>
          <p:cNvSpPr>
            <a:spLocks noGrp="1"/>
          </p:cNvSpPr>
          <p:nvPr>
            <p:ph sz="quarter" idx="1"/>
          </p:nvPr>
        </p:nvSpPr>
        <p:spPr>
          <a:xfrm>
            <a:off x="467543" y="1413296"/>
            <a:ext cx="8464421" cy="4680000"/>
          </a:xfrm>
        </p:spPr>
        <p:txBody>
          <a:bodyPr/>
          <a:lstStyle/>
          <a:p>
            <a:pPr marL="0" lvl="0" indent="0">
              <a:spcBef>
                <a:spcPts val="0"/>
              </a:spcBef>
              <a:buClrTx/>
              <a:buSzTx/>
              <a:buNone/>
            </a:pPr>
            <a:r>
              <a:rPr lang="en-ZA" b="1" dirty="0">
                <a:solidFill>
                  <a:srgbClr val="000066"/>
                </a:solidFill>
              </a:rPr>
              <a:t>The Portfolio of Evidence (PoE)</a:t>
            </a:r>
          </a:p>
          <a:p>
            <a:pPr marL="0" lvl="0" indent="0">
              <a:spcBef>
                <a:spcPts val="0"/>
              </a:spcBef>
              <a:buClrTx/>
              <a:buSzTx/>
              <a:buNone/>
            </a:pPr>
            <a:endParaRPr lang="en-US" dirty="0">
              <a:solidFill>
                <a:srgbClr val="000066"/>
              </a:solidFill>
            </a:endParaRPr>
          </a:p>
          <a:p>
            <a:pPr marL="0" lvl="0" indent="0">
              <a:lnSpc>
                <a:spcPct val="150000"/>
              </a:lnSpc>
              <a:spcBef>
                <a:spcPts val="0"/>
              </a:spcBef>
              <a:buClrTx/>
              <a:buSzTx/>
              <a:buNone/>
            </a:pPr>
            <a:r>
              <a:rPr lang="en-ZA" b="1" dirty="0">
                <a:solidFill>
                  <a:srgbClr val="000066"/>
                </a:solidFill>
              </a:rPr>
              <a:t>Section 1 –	Administrative detail</a:t>
            </a:r>
            <a:endParaRPr lang="en-US" dirty="0">
              <a:solidFill>
                <a:srgbClr val="000066"/>
              </a:solidFill>
            </a:endParaRPr>
          </a:p>
          <a:p>
            <a:pPr marL="0" lvl="0" indent="0">
              <a:lnSpc>
                <a:spcPct val="150000"/>
              </a:lnSpc>
              <a:spcBef>
                <a:spcPts val="0"/>
              </a:spcBef>
              <a:buClrTx/>
              <a:buSzTx/>
              <a:buNone/>
            </a:pPr>
            <a:r>
              <a:rPr lang="en-ZA" b="1" dirty="0">
                <a:solidFill>
                  <a:srgbClr val="000066"/>
                </a:solidFill>
              </a:rPr>
              <a:t>Section 2 – 	Assessment planning</a:t>
            </a:r>
            <a:endParaRPr lang="en-US" dirty="0">
              <a:solidFill>
                <a:srgbClr val="000066"/>
              </a:solidFill>
            </a:endParaRPr>
          </a:p>
          <a:p>
            <a:pPr marL="0" lvl="0" indent="0">
              <a:lnSpc>
                <a:spcPct val="150000"/>
              </a:lnSpc>
              <a:spcBef>
                <a:spcPts val="0"/>
              </a:spcBef>
              <a:buClrTx/>
              <a:buSzTx/>
              <a:buNone/>
            </a:pPr>
            <a:r>
              <a:rPr lang="en-ZA" b="1" dirty="0">
                <a:solidFill>
                  <a:srgbClr val="000066"/>
                </a:solidFill>
              </a:rPr>
              <a:t>Section 3 – 	 Formative assessment activities</a:t>
            </a:r>
            <a:endParaRPr lang="en-US" dirty="0">
              <a:solidFill>
                <a:srgbClr val="000066"/>
              </a:solidFill>
            </a:endParaRPr>
          </a:p>
          <a:p>
            <a:pPr marL="0" lvl="0" indent="0">
              <a:lnSpc>
                <a:spcPct val="150000"/>
              </a:lnSpc>
              <a:spcBef>
                <a:spcPts val="0"/>
              </a:spcBef>
              <a:buClrTx/>
              <a:buSzTx/>
              <a:buNone/>
            </a:pPr>
            <a:r>
              <a:rPr lang="en-ZA" b="1" dirty="0">
                <a:solidFill>
                  <a:srgbClr val="000066"/>
                </a:solidFill>
              </a:rPr>
              <a:t>Section 4 – 	 Knowledge questionnaires</a:t>
            </a:r>
            <a:endParaRPr lang="en-US" dirty="0">
              <a:solidFill>
                <a:srgbClr val="000066"/>
              </a:solidFill>
            </a:endParaRPr>
          </a:p>
          <a:p>
            <a:pPr marL="0" lvl="0" indent="0">
              <a:lnSpc>
                <a:spcPct val="150000"/>
              </a:lnSpc>
              <a:spcBef>
                <a:spcPts val="0"/>
              </a:spcBef>
              <a:buClrTx/>
              <a:buSzTx/>
              <a:buNone/>
            </a:pPr>
            <a:r>
              <a:rPr lang="en-ZA" b="1" dirty="0">
                <a:solidFill>
                  <a:srgbClr val="000066"/>
                </a:solidFill>
              </a:rPr>
              <a:t>Section 5 – 	 Summative assessment – Workplace assignment</a:t>
            </a:r>
          </a:p>
          <a:p>
            <a:pPr marL="0" lvl="0" indent="0">
              <a:lnSpc>
                <a:spcPct val="150000"/>
              </a:lnSpc>
              <a:spcBef>
                <a:spcPts val="0"/>
              </a:spcBef>
              <a:buClrTx/>
              <a:buSzTx/>
              <a:buNone/>
            </a:pPr>
            <a:r>
              <a:rPr lang="en-ZA" b="1" dirty="0">
                <a:solidFill>
                  <a:srgbClr val="000066"/>
                </a:solidFill>
              </a:rPr>
              <a:t>Section 6 – 	 Feedback 	</a:t>
            </a:r>
            <a:endParaRPr lang="en-US" dirty="0">
              <a:solidFill>
                <a:srgbClr val="000066"/>
              </a:solidFill>
            </a:endParaRPr>
          </a:p>
          <a:p>
            <a:pPr marL="0" indent="0">
              <a:buNone/>
            </a:pPr>
            <a:r>
              <a:rPr lang="en-ZA" b="1" dirty="0">
                <a:solidFill>
                  <a:srgbClr val="000066"/>
                </a:solidFill>
              </a:rPr>
              <a:t>Section 7 – 	 Additional Evidence</a:t>
            </a:r>
            <a:endParaRPr lang="en-ZA" dirty="0"/>
          </a:p>
        </p:txBody>
      </p:sp>
    </p:spTree>
    <p:extLst>
      <p:ext uri="{BB962C8B-B14F-4D97-AF65-F5344CB8AC3E}">
        <p14:creationId xmlns:p14="http://schemas.microsoft.com/office/powerpoint/2010/main" val="337490806"/>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34882"/>
            <a:ext cx="8219256" cy="1008000"/>
          </a:xfrm>
        </p:spPr>
        <p:txBody>
          <a:bodyPr>
            <a:normAutofit fontScale="90000"/>
          </a:bodyPr>
          <a:lstStyle/>
          <a:p>
            <a:r>
              <a:rPr lang="en-ZA" dirty="0"/>
              <a:t>Criteria for  Development of Recording Instruments</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130</a:t>
            </a:fld>
            <a:endParaRPr lang="en-ZA" dirty="0"/>
          </a:p>
        </p:txBody>
      </p:sp>
      <p:sp>
        <p:nvSpPr>
          <p:cNvPr id="5" name="Content Placeholder 4"/>
          <p:cNvSpPr>
            <a:spLocks noGrp="1"/>
          </p:cNvSpPr>
          <p:nvPr>
            <p:ph sz="quarter" idx="1"/>
          </p:nvPr>
        </p:nvSpPr>
        <p:spPr>
          <a:xfrm>
            <a:off x="467544" y="1530300"/>
            <a:ext cx="4621292" cy="4680000"/>
          </a:xfrm>
        </p:spPr>
        <p:txBody>
          <a:bodyPr>
            <a:normAutofit/>
          </a:bodyPr>
          <a:lstStyle/>
          <a:p>
            <a:pPr marL="0" indent="0">
              <a:buNone/>
            </a:pPr>
            <a:r>
              <a:rPr lang="en-GB" b="1" dirty="0"/>
              <a:t>Evaluation instruments should be:</a:t>
            </a:r>
          </a:p>
          <a:p>
            <a:pPr marL="0" indent="0">
              <a:buNone/>
            </a:pPr>
            <a:endParaRPr lang="en-ZA" b="1" dirty="0"/>
          </a:p>
          <a:p>
            <a:pPr lvl="0"/>
            <a:r>
              <a:rPr lang="en-GB" dirty="0"/>
              <a:t>Aligned with objectives and purpose of  evaluation </a:t>
            </a:r>
            <a:endParaRPr lang="en-ZA" dirty="0"/>
          </a:p>
          <a:p>
            <a:pPr lvl="0"/>
            <a:r>
              <a:rPr lang="en-GB" dirty="0"/>
              <a:t>User-friendly. Easy to complete and interpret.</a:t>
            </a:r>
            <a:endParaRPr lang="en-ZA" dirty="0"/>
          </a:p>
          <a:p>
            <a:pPr lvl="0"/>
            <a:r>
              <a:rPr lang="en-GB" dirty="0"/>
              <a:t>Precise and detailed to allow analysis and informed decision- making.</a:t>
            </a:r>
            <a:endParaRPr lang="en-ZA" dirty="0"/>
          </a:p>
          <a:p>
            <a:r>
              <a:rPr lang="en-ZA" dirty="0"/>
              <a:t>Designed in such a manner that to be used for future evaluations</a:t>
            </a:r>
          </a:p>
        </p:txBody>
      </p:sp>
      <p:pic>
        <p:nvPicPr>
          <p:cNvPr id="6" name="Picture 5" descr="C:\Users\Hannetjie Nortje\AppData\Local\Microsoft\Windows\INetCache\Content.Word\shutterstock_74777797 LR.JPG">
            <a:extLst>
              <a:ext uri="{FF2B5EF4-FFF2-40B4-BE49-F238E27FC236}">
                <a16:creationId xmlns:a16="http://schemas.microsoft.com/office/drawing/2014/main" id="{A8CCFD63-4AD6-4EF2-ACEF-6899E6B29F88}"/>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5247862" y="2504245"/>
            <a:ext cx="3597964" cy="2942397"/>
          </a:xfrm>
          <a:prstGeom prst="rect">
            <a:avLst/>
          </a:prstGeom>
          <a:noFill/>
          <a:ln>
            <a:noFill/>
          </a:ln>
        </p:spPr>
      </p:pic>
    </p:spTree>
    <p:extLst>
      <p:ext uri="{BB962C8B-B14F-4D97-AF65-F5344CB8AC3E}">
        <p14:creationId xmlns:p14="http://schemas.microsoft.com/office/powerpoint/2010/main" val="1748455887"/>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D351C81-47B8-418E-8F4B-056CE04D3180}"/>
              </a:ext>
            </a:extLst>
          </p:cNvPr>
          <p:cNvSpPr>
            <a:spLocks noGrp="1"/>
          </p:cNvSpPr>
          <p:nvPr>
            <p:ph type="title"/>
          </p:nvPr>
        </p:nvSpPr>
        <p:spPr/>
        <p:txBody>
          <a:bodyPr/>
          <a:lstStyle/>
          <a:p>
            <a:r>
              <a:rPr lang="en-ZA" dirty="0"/>
              <a:t>Formative Assessment</a:t>
            </a:r>
          </a:p>
        </p:txBody>
      </p:sp>
      <p:sp>
        <p:nvSpPr>
          <p:cNvPr id="3" name="Slide Number Placeholder 2">
            <a:extLst>
              <a:ext uri="{FF2B5EF4-FFF2-40B4-BE49-F238E27FC236}">
                <a16:creationId xmlns:a16="http://schemas.microsoft.com/office/drawing/2014/main" id="{B5F2BC62-A45B-4DA0-85AF-D80EC7980175}"/>
              </a:ext>
            </a:extLst>
          </p:cNvPr>
          <p:cNvSpPr>
            <a:spLocks noGrp="1"/>
          </p:cNvSpPr>
          <p:nvPr>
            <p:ph type="sldNum" sz="quarter" idx="12"/>
          </p:nvPr>
        </p:nvSpPr>
        <p:spPr/>
        <p:txBody>
          <a:bodyPr/>
          <a:lstStyle/>
          <a:p>
            <a:fld id="{042AED99-7FB4-404E-8A97-64753DCE42EC}" type="slidenum">
              <a:rPr lang="en-US" smtClean="0"/>
              <a:pPr/>
              <a:t>131</a:t>
            </a:fld>
            <a:endParaRPr lang="en-US" dirty="0"/>
          </a:p>
        </p:txBody>
      </p:sp>
      <p:sp>
        <p:nvSpPr>
          <p:cNvPr id="6" name="Content Placeholder 5">
            <a:extLst>
              <a:ext uri="{FF2B5EF4-FFF2-40B4-BE49-F238E27FC236}">
                <a16:creationId xmlns:a16="http://schemas.microsoft.com/office/drawing/2014/main" id="{FB546FC7-BA9E-4101-8886-16F453F9CDAD}"/>
              </a:ext>
            </a:extLst>
          </p:cNvPr>
          <p:cNvSpPr>
            <a:spLocks noGrp="1"/>
          </p:cNvSpPr>
          <p:nvPr>
            <p:ph sz="quarter" idx="1"/>
          </p:nvPr>
        </p:nvSpPr>
        <p:spPr/>
        <p:txBody>
          <a:bodyPr anchor="ctr"/>
          <a:lstStyle/>
          <a:p>
            <a:r>
              <a:rPr lang="en-ZA" dirty="0"/>
              <a:t>Complete formative activity 2.4 in your PoE</a:t>
            </a:r>
          </a:p>
        </p:txBody>
      </p:sp>
    </p:spTree>
    <p:extLst>
      <p:ext uri="{BB962C8B-B14F-4D97-AF65-F5344CB8AC3E}">
        <p14:creationId xmlns:p14="http://schemas.microsoft.com/office/powerpoint/2010/main" val="2890050084"/>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Fairness and ethical considerations</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132</a:t>
            </a:fld>
            <a:endParaRPr lang="en-ZA" dirty="0"/>
          </a:p>
        </p:txBody>
      </p:sp>
      <p:sp>
        <p:nvSpPr>
          <p:cNvPr id="5" name="Content Placeholder 4"/>
          <p:cNvSpPr>
            <a:spLocks noGrp="1"/>
          </p:cNvSpPr>
          <p:nvPr>
            <p:ph sz="quarter" idx="1"/>
          </p:nvPr>
        </p:nvSpPr>
        <p:spPr>
          <a:xfrm>
            <a:off x="467544" y="1530300"/>
            <a:ext cx="4409256" cy="4680000"/>
          </a:xfrm>
        </p:spPr>
        <p:txBody>
          <a:bodyPr>
            <a:normAutofit/>
          </a:bodyPr>
          <a:lstStyle/>
          <a:p>
            <a:pPr algn="just" fontAlgn="base"/>
            <a:r>
              <a:rPr lang="en-GB" dirty="0"/>
              <a:t>During  stakeholder meetings fairness and ethical considerations should be discussed and approved. </a:t>
            </a:r>
          </a:p>
          <a:p>
            <a:pPr algn="just" fontAlgn="base"/>
            <a:r>
              <a:rPr lang="en-GB" dirty="0"/>
              <a:t>Ensure best company is chosen for the job based on fair analysis. </a:t>
            </a:r>
          </a:p>
          <a:p>
            <a:pPr algn="just" fontAlgn="base"/>
            <a:r>
              <a:rPr lang="en-GB" dirty="0"/>
              <a:t>Best company with a proven track record and professional approach to training should be provider of choice.</a:t>
            </a:r>
            <a:endParaRPr lang="en-ZA" dirty="0"/>
          </a:p>
        </p:txBody>
      </p:sp>
      <p:pic>
        <p:nvPicPr>
          <p:cNvPr id="6" name="Picture 5" descr="C:\Users\Hannetjie Nortje\AppData\Local\Microsoft\Windows\INetCache\Content.Word\3D Men Sign Shake Agreement.jpg">
            <a:extLst>
              <a:ext uri="{FF2B5EF4-FFF2-40B4-BE49-F238E27FC236}">
                <a16:creationId xmlns:a16="http://schemas.microsoft.com/office/drawing/2014/main" id="{E03B7C1E-CFF2-4E92-889A-9A35CEDBA66A}"/>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5208384" y="1851991"/>
            <a:ext cx="3478416" cy="3154017"/>
          </a:xfrm>
          <a:prstGeom prst="rect">
            <a:avLst/>
          </a:prstGeom>
          <a:noFill/>
          <a:ln>
            <a:noFill/>
          </a:ln>
        </p:spPr>
      </p:pic>
    </p:spTree>
    <p:extLst>
      <p:ext uri="{BB962C8B-B14F-4D97-AF65-F5344CB8AC3E}">
        <p14:creationId xmlns:p14="http://schemas.microsoft.com/office/powerpoint/2010/main" val="2028294333"/>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Fairness and ethical considerations</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133</a:t>
            </a:fld>
            <a:endParaRPr lang="en-ZA" dirty="0"/>
          </a:p>
        </p:txBody>
      </p:sp>
      <p:sp>
        <p:nvSpPr>
          <p:cNvPr id="5" name="Content Placeholder 4"/>
          <p:cNvSpPr>
            <a:spLocks noGrp="1"/>
          </p:cNvSpPr>
          <p:nvPr>
            <p:ph sz="quarter" idx="1"/>
          </p:nvPr>
        </p:nvSpPr>
        <p:spPr>
          <a:xfrm>
            <a:off x="4346712" y="1530300"/>
            <a:ext cx="4340087" cy="4680000"/>
          </a:xfrm>
        </p:spPr>
        <p:txBody>
          <a:bodyPr>
            <a:normAutofit/>
          </a:bodyPr>
          <a:lstStyle/>
          <a:p>
            <a:pPr algn="just" fontAlgn="base"/>
            <a:r>
              <a:rPr lang="en-GB" dirty="0"/>
              <a:t>Choosing a provider based on race, favouritism or nepotism will not be good for organisation. </a:t>
            </a:r>
          </a:p>
          <a:p>
            <a:pPr algn="just" fontAlgn="base"/>
            <a:r>
              <a:rPr lang="en-GB" dirty="0"/>
              <a:t>Choosing  cheapest provider will not guarantee quality training – most expensive provider will also not necessarily guarantee quality. </a:t>
            </a:r>
            <a:endParaRPr lang="en-ZA" dirty="0"/>
          </a:p>
        </p:txBody>
      </p:sp>
      <p:pic>
        <p:nvPicPr>
          <p:cNvPr id="6" name="Picture 5" descr="C:\Users\Hannetjie Nortje\AppData\Local\Microsoft\Windows\INetCache\Content.Word\3D Men Sign Shake Agreement.jpg">
            <a:extLst>
              <a:ext uri="{FF2B5EF4-FFF2-40B4-BE49-F238E27FC236}">
                <a16:creationId xmlns:a16="http://schemas.microsoft.com/office/drawing/2014/main" id="{B065A52F-9E73-4C36-BA7F-CC9B88DBE980}"/>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374904" y="1679713"/>
            <a:ext cx="3478416" cy="3154017"/>
          </a:xfrm>
          <a:prstGeom prst="rect">
            <a:avLst/>
          </a:prstGeom>
          <a:noFill/>
          <a:ln>
            <a:noFill/>
          </a:ln>
        </p:spPr>
      </p:pic>
    </p:spTree>
    <p:extLst>
      <p:ext uri="{BB962C8B-B14F-4D97-AF65-F5344CB8AC3E}">
        <p14:creationId xmlns:p14="http://schemas.microsoft.com/office/powerpoint/2010/main" val="3859027912"/>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D6328C2-D471-4BAA-9298-6B3CCB100A5B}"/>
              </a:ext>
            </a:extLst>
          </p:cNvPr>
          <p:cNvSpPr>
            <a:spLocks noGrp="1"/>
          </p:cNvSpPr>
          <p:nvPr>
            <p:ph type="title"/>
          </p:nvPr>
        </p:nvSpPr>
        <p:spPr/>
        <p:txBody>
          <a:bodyPr/>
          <a:lstStyle/>
          <a:p>
            <a:r>
              <a:rPr lang="en-ZA" dirty="0"/>
              <a:t>Fairness and ethical considerations</a:t>
            </a:r>
          </a:p>
        </p:txBody>
      </p:sp>
      <p:sp>
        <p:nvSpPr>
          <p:cNvPr id="3" name="Slide Number Placeholder 2">
            <a:extLst>
              <a:ext uri="{FF2B5EF4-FFF2-40B4-BE49-F238E27FC236}">
                <a16:creationId xmlns:a16="http://schemas.microsoft.com/office/drawing/2014/main" id="{2FD81106-B934-4F5F-BDA1-5CCD693FB509}"/>
              </a:ext>
            </a:extLst>
          </p:cNvPr>
          <p:cNvSpPr>
            <a:spLocks noGrp="1"/>
          </p:cNvSpPr>
          <p:nvPr>
            <p:ph type="sldNum" sz="quarter" idx="12"/>
          </p:nvPr>
        </p:nvSpPr>
        <p:spPr/>
        <p:txBody>
          <a:bodyPr/>
          <a:lstStyle/>
          <a:p>
            <a:fld id="{32F83655-DC73-417F-8B26-EB7A1DBB5382}" type="slidenum">
              <a:rPr lang="en-ZA" smtClean="0"/>
              <a:pPr/>
              <a:t>134</a:t>
            </a:fld>
            <a:endParaRPr lang="en-ZA" dirty="0"/>
          </a:p>
        </p:txBody>
      </p:sp>
      <p:sp>
        <p:nvSpPr>
          <p:cNvPr id="6" name="Content Placeholder 5">
            <a:extLst>
              <a:ext uri="{FF2B5EF4-FFF2-40B4-BE49-F238E27FC236}">
                <a16:creationId xmlns:a16="http://schemas.microsoft.com/office/drawing/2014/main" id="{1390EFDC-742D-4E42-A7F8-576AEE84AA64}"/>
              </a:ext>
            </a:extLst>
          </p:cNvPr>
          <p:cNvSpPr>
            <a:spLocks noGrp="1"/>
          </p:cNvSpPr>
          <p:nvPr>
            <p:ph sz="quarter" idx="1"/>
          </p:nvPr>
        </p:nvSpPr>
        <p:spPr/>
        <p:txBody>
          <a:bodyPr anchor="ctr"/>
          <a:lstStyle/>
          <a:p>
            <a:r>
              <a:rPr lang="en-GB" i="1" dirty="0"/>
              <a:t>Plans and preparations should ensure fairness of evaluations and take into account ethical considerations such as potential conflicts of interest.</a:t>
            </a:r>
            <a:endParaRPr lang="en-ZA" dirty="0"/>
          </a:p>
        </p:txBody>
      </p:sp>
    </p:spTree>
    <p:extLst>
      <p:ext uri="{BB962C8B-B14F-4D97-AF65-F5344CB8AC3E}">
        <p14:creationId xmlns:p14="http://schemas.microsoft.com/office/powerpoint/2010/main" val="180577003"/>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Guiding principles of evaluation</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135</a:t>
            </a:fld>
            <a:endParaRPr lang="en-ZA" dirty="0"/>
          </a:p>
        </p:txBody>
      </p:sp>
      <p:sp>
        <p:nvSpPr>
          <p:cNvPr id="5" name="Content Placeholder 4">
            <a:extLst>
              <a:ext uri="{FF2B5EF4-FFF2-40B4-BE49-F238E27FC236}">
                <a16:creationId xmlns:a16="http://schemas.microsoft.com/office/drawing/2014/main" id="{6CC5F5DE-EA6F-4B1C-B007-319F1DD8151C}"/>
              </a:ext>
            </a:extLst>
          </p:cNvPr>
          <p:cNvSpPr>
            <a:spLocks noGrp="1"/>
          </p:cNvSpPr>
          <p:nvPr>
            <p:ph sz="quarter" idx="1"/>
          </p:nvPr>
        </p:nvSpPr>
        <p:spPr/>
        <p:txBody>
          <a:bodyPr/>
          <a:lstStyle/>
          <a:p>
            <a:pPr marL="0" indent="0">
              <a:buNone/>
            </a:pPr>
            <a:r>
              <a:rPr lang="en-GB" b="1" dirty="0"/>
              <a:t>Evaluation process should be guided by same principles guiding assessment:</a:t>
            </a:r>
          </a:p>
          <a:p>
            <a:pPr marL="0" indent="0">
              <a:buNone/>
            </a:pPr>
            <a:endParaRPr lang="en-ZA" b="1" dirty="0"/>
          </a:p>
          <a:p>
            <a:endParaRPr lang="en-ZA" dirty="0"/>
          </a:p>
        </p:txBody>
      </p:sp>
      <p:sp>
        <p:nvSpPr>
          <p:cNvPr id="8" name="Rectangle 6">
            <a:extLst>
              <a:ext uri="{FF2B5EF4-FFF2-40B4-BE49-F238E27FC236}">
                <a16:creationId xmlns:a16="http://schemas.microsoft.com/office/drawing/2014/main" id="{F85EA481-46E2-462E-8D16-62A464BF9939}"/>
              </a:ext>
            </a:extLst>
          </p:cNvPr>
          <p:cNvSpPr>
            <a:spLocks noChangeArrowheads="1"/>
          </p:cNvSpPr>
          <p:nvPr/>
        </p:nvSpPr>
        <p:spPr bwMode="auto">
          <a:xfrm flipV="1">
            <a:off x="5102087" y="3597549"/>
            <a:ext cx="7428373" cy="467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ZA" dirty="0"/>
          </a:p>
        </p:txBody>
      </p:sp>
      <p:graphicFrame>
        <p:nvGraphicFramePr>
          <p:cNvPr id="6" name="Diagram 5">
            <a:extLst>
              <a:ext uri="{FF2B5EF4-FFF2-40B4-BE49-F238E27FC236}">
                <a16:creationId xmlns:a16="http://schemas.microsoft.com/office/drawing/2014/main" id="{53255A10-0BC4-444A-9930-DE1C2C5BEE18}"/>
              </a:ext>
            </a:extLst>
          </p:cNvPr>
          <p:cNvGraphicFramePr/>
          <p:nvPr>
            <p:extLst>
              <p:ext uri="{D42A27DB-BD31-4B8C-83A1-F6EECF244321}">
                <p14:modId xmlns:p14="http://schemas.microsoft.com/office/powerpoint/2010/main" val="826838963"/>
              </p:ext>
            </p:extLst>
          </p:nvPr>
        </p:nvGraphicFramePr>
        <p:xfrm>
          <a:off x="715617" y="2208276"/>
          <a:ext cx="7553739"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33143569"/>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3899E24-784E-400E-99D5-298D56AC1D2A}"/>
              </a:ext>
            </a:extLst>
          </p:cNvPr>
          <p:cNvSpPr>
            <a:spLocks noGrp="1"/>
          </p:cNvSpPr>
          <p:nvPr>
            <p:ph type="title"/>
          </p:nvPr>
        </p:nvSpPr>
        <p:spPr/>
        <p:txBody>
          <a:bodyPr/>
          <a:lstStyle/>
          <a:p>
            <a:r>
              <a:rPr lang="en-ZA" dirty="0"/>
              <a:t>Fairness</a:t>
            </a:r>
          </a:p>
        </p:txBody>
      </p:sp>
      <p:sp>
        <p:nvSpPr>
          <p:cNvPr id="3" name="Slide Number Placeholder 2">
            <a:extLst>
              <a:ext uri="{FF2B5EF4-FFF2-40B4-BE49-F238E27FC236}">
                <a16:creationId xmlns:a16="http://schemas.microsoft.com/office/drawing/2014/main" id="{0C2EBB16-5093-4045-BEF6-0062D6DB2456}"/>
              </a:ext>
            </a:extLst>
          </p:cNvPr>
          <p:cNvSpPr>
            <a:spLocks noGrp="1"/>
          </p:cNvSpPr>
          <p:nvPr>
            <p:ph type="sldNum" sz="quarter" idx="12"/>
          </p:nvPr>
        </p:nvSpPr>
        <p:spPr/>
        <p:txBody>
          <a:bodyPr/>
          <a:lstStyle/>
          <a:p>
            <a:fld id="{32F83655-DC73-417F-8B26-EB7A1DBB5382}" type="slidenum">
              <a:rPr lang="en-ZA" smtClean="0"/>
              <a:pPr/>
              <a:t>136</a:t>
            </a:fld>
            <a:endParaRPr lang="en-ZA" dirty="0"/>
          </a:p>
        </p:txBody>
      </p:sp>
      <p:sp>
        <p:nvSpPr>
          <p:cNvPr id="6" name="Content Placeholder 5">
            <a:extLst>
              <a:ext uri="{FF2B5EF4-FFF2-40B4-BE49-F238E27FC236}">
                <a16:creationId xmlns:a16="http://schemas.microsoft.com/office/drawing/2014/main" id="{BD4D776B-7FC3-41F4-B53D-8361954F94CF}"/>
              </a:ext>
            </a:extLst>
          </p:cNvPr>
          <p:cNvSpPr>
            <a:spLocks noGrp="1"/>
          </p:cNvSpPr>
          <p:nvPr>
            <p:ph sz="quarter" idx="1"/>
          </p:nvPr>
        </p:nvSpPr>
        <p:spPr/>
        <p:txBody>
          <a:bodyPr anchor="ctr"/>
          <a:lstStyle/>
          <a:p>
            <a:r>
              <a:rPr lang="en-GB" i="1" dirty="0"/>
              <a:t>All Learning Providers should have an equal chance of being selected.</a:t>
            </a:r>
            <a:endParaRPr lang="en-ZA" dirty="0"/>
          </a:p>
        </p:txBody>
      </p:sp>
    </p:spTree>
    <p:extLst>
      <p:ext uri="{BB962C8B-B14F-4D97-AF65-F5344CB8AC3E}">
        <p14:creationId xmlns:p14="http://schemas.microsoft.com/office/powerpoint/2010/main" val="1903205312"/>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Fairness</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137</a:t>
            </a:fld>
            <a:endParaRPr lang="en-ZA" dirty="0"/>
          </a:p>
        </p:txBody>
      </p:sp>
      <p:pic>
        <p:nvPicPr>
          <p:cNvPr id="7" name="Picture 6" descr="A close up of a device&#10;&#10;Description generated with high confidence">
            <a:extLst>
              <a:ext uri="{FF2B5EF4-FFF2-40B4-BE49-F238E27FC236}">
                <a16:creationId xmlns:a16="http://schemas.microsoft.com/office/drawing/2014/main" id="{7AE84F78-F501-473C-A072-8BBC6065DDB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90079" y="3740638"/>
            <a:ext cx="3591339" cy="2926862"/>
          </a:xfrm>
          <a:prstGeom prst="rect">
            <a:avLst/>
          </a:prstGeom>
        </p:spPr>
      </p:pic>
      <p:sp>
        <p:nvSpPr>
          <p:cNvPr id="5" name="Content Placeholder 4"/>
          <p:cNvSpPr>
            <a:spLocks noGrp="1"/>
          </p:cNvSpPr>
          <p:nvPr>
            <p:ph sz="quarter" idx="1"/>
          </p:nvPr>
        </p:nvSpPr>
        <p:spPr>
          <a:xfrm>
            <a:off x="603504" y="1282638"/>
            <a:ext cx="7364490" cy="4680000"/>
          </a:xfrm>
        </p:spPr>
        <p:txBody>
          <a:bodyPr>
            <a:normAutofit/>
          </a:bodyPr>
          <a:lstStyle/>
          <a:p>
            <a:pPr marL="0" indent="0">
              <a:buNone/>
            </a:pPr>
            <a:r>
              <a:rPr lang="en-GB" b="1" dirty="0"/>
              <a:t>Fairness would thus constitute:</a:t>
            </a:r>
            <a:endParaRPr lang="en-ZA" b="1" dirty="0"/>
          </a:p>
          <a:p>
            <a:pPr lvl="0"/>
            <a:r>
              <a:rPr lang="en-GB" dirty="0"/>
              <a:t>Equal opportunities. </a:t>
            </a:r>
            <a:endParaRPr lang="en-ZA" dirty="0"/>
          </a:p>
          <a:p>
            <a:pPr lvl="0"/>
            <a:r>
              <a:rPr lang="en-GB" dirty="0"/>
              <a:t>No bias in respect of ethnicity, race, gender and so on.</a:t>
            </a:r>
            <a:endParaRPr lang="en-ZA" dirty="0"/>
          </a:p>
          <a:p>
            <a:pPr lvl="0"/>
            <a:r>
              <a:rPr lang="en-GB" dirty="0"/>
              <a:t>Transparency in respect of the evaluation criteria and selection process.</a:t>
            </a:r>
            <a:endParaRPr lang="en-ZA" dirty="0"/>
          </a:p>
          <a:p>
            <a:pPr lvl="0"/>
            <a:r>
              <a:rPr lang="en-GB" dirty="0"/>
              <a:t>Fair comparison of Training Providers based on criteria.</a:t>
            </a:r>
            <a:endParaRPr lang="en-ZA" dirty="0"/>
          </a:p>
          <a:p>
            <a:pPr marL="0" lvl="0" indent="0" fontAlgn="base">
              <a:buNone/>
            </a:pPr>
            <a:endParaRPr lang="en-ZA" dirty="0"/>
          </a:p>
        </p:txBody>
      </p:sp>
    </p:spTree>
    <p:extLst>
      <p:ext uri="{BB962C8B-B14F-4D97-AF65-F5344CB8AC3E}">
        <p14:creationId xmlns:p14="http://schemas.microsoft.com/office/powerpoint/2010/main" val="221857409"/>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3899E24-784E-400E-99D5-298D56AC1D2A}"/>
              </a:ext>
            </a:extLst>
          </p:cNvPr>
          <p:cNvSpPr>
            <a:spLocks noGrp="1"/>
          </p:cNvSpPr>
          <p:nvPr>
            <p:ph type="title"/>
          </p:nvPr>
        </p:nvSpPr>
        <p:spPr/>
        <p:txBody>
          <a:bodyPr/>
          <a:lstStyle/>
          <a:p>
            <a:r>
              <a:rPr lang="en-ZA" dirty="0"/>
              <a:t>Validity</a:t>
            </a:r>
          </a:p>
        </p:txBody>
      </p:sp>
      <p:sp>
        <p:nvSpPr>
          <p:cNvPr id="3" name="Slide Number Placeholder 2">
            <a:extLst>
              <a:ext uri="{FF2B5EF4-FFF2-40B4-BE49-F238E27FC236}">
                <a16:creationId xmlns:a16="http://schemas.microsoft.com/office/drawing/2014/main" id="{0C2EBB16-5093-4045-BEF6-0062D6DB2456}"/>
              </a:ext>
            </a:extLst>
          </p:cNvPr>
          <p:cNvSpPr>
            <a:spLocks noGrp="1"/>
          </p:cNvSpPr>
          <p:nvPr>
            <p:ph type="sldNum" sz="quarter" idx="12"/>
          </p:nvPr>
        </p:nvSpPr>
        <p:spPr/>
        <p:txBody>
          <a:bodyPr/>
          <a:lstStyle/>
          <a:p>
            <a:fld id="{32F83655-DC73-417F-8B26-EB7A1DBB5382}" type="slidenum">
              <a:rPr lang="en-ZA" smtClean="0"/>
              <a:pPr/>
              <a:t>138</a:t>
            </a:fld>
            <a:endParaRPr lang="en-ZA" dirty="0"/>
          </a:p>
        </p:txBody>
      </p:sp>
      <p:sp>
        <p:nvSpPr>
          <p:cNvPr id="6" name="Content Placeholder 5">
            <a:extLst>
              <a:ext uri="{FF2B5EF4-FFF2-40B4-BE49-F238E27FC236}">
                <a16:creationId xmlns:a16="http://schemas.microsoft.com/office/drawing/2014/main" id="{BD4D776B-7FC3-41F4-B53D-8361954F94CF}"/>
              </a:ext>
            </a:extLst>
          </p:cNvPr>
          <p:cNvSpPr>
            <a:spLocks noGrp="1"/>
          </p:cNvSpPr>
          <p:nvPr>
            <p:ph sz="quarter" idx="1"/>
          </p:nvPr>
        </p:nvSpPr>
        <p:spPr/>
        <p:txBody>
          <a:bodyPr anchor="ctr"/>
          <a:lstStyle/>
          <a:p>
            <a:r>
              <a:rPr lang="en-GB" i="1" dirty="0"/>
              <a:t>Validity is concerned with the appropriateness, usefulness and meaningfulness of inferences made from the evaluation results.</a:t>
            </a:r>
            <a:endParaRPr lang="en-ZA" dirty="0"/>
          </a:p>
        </p:txBody>
      </p:sp>
    </p:spTree>
    <p:extLst>
      <p:ext uri="{BB962C8B-B14F-4D97-AF65-F5344CB8AC3E}">
        <p14:creationId xmlns:p14="http://schemas.microsoft.com/office/powerpoint/2010/main" val="3658948111"/>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Validity</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139</a:t>
            </a:fld>
            <a:endParaRPr lang="en-ZA" dirty="0"/>
          </a:p>
        </p:txBody>
      </p:sp>
      <p:sp>
        <p:nvSpPr>
          <p:cNvPr id="6" name="Rectangle 4">
            <a:extLst>
              <a:ext uri="{FF2B5EF4-FFF2-40B4-BE49-F238E27FC236}">
                <a16:creationId xmlns:a16="http://schemas.microsoft.com/office/drawing/2014/main" id="{B96738E4-06E5-4B11-805E-BC98816AC6CB}"/>
              </a:ext>
            </a:extLst>
          </p:cNvPr>
          <p:cNvSpPr>
            <a:spLocks noChangeArrowheads="1"/>
          </p:cNvSpPr>
          <p:nvPr/>
        </p:nvSpPr>
        <p:spPr bwMode="auto">
          <a:xfrm>
            <a:off x="1160463" y="148113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ZA" dirty="0"/>
          </a:p>
        </p:txBody>
      </p:sp>
      <p:sp>
        <p:nvSpPr>
          <p:cNvPr id="7" name="Content Placeholder 6">
            <a:extLst>
              <a:ext uri="{FF2B5EF4-FFF2-40B4-BE49-F238E27FC236}">
                <a16:creationId xmlns:a16="http://schemas.microsoft.com/office/drawing/2014/main" id="{EFBFC35B-29D9-45E4-8EF3-3341893ECB63}"/>
              </a:ext>
            </a:extLst>
          </p:cNvPr>
          <p:cNvSpPr>
            <a:spLocks noGrp="1"/>
          </p:cNvSpPr>
          <p:nvPr>
            <p:ph sz="quarter" idx="1"/>
          </p:nvPr>
        </p:nvSpPr>
        <p:spPr/>
        <p:txBody>
          <a:bodyPr/>
          <a:lstStyle/>
          <a:p>
            <a:pPr marL="0" indent="0">
              <a:buNone/>
            </a:pPr>
            <a:r>
              <a:rPr lang="en-GB" dirty="0"/>
              <a:t>We need to be sure that  provider is able to produce what he/she claims to be able to do. The following strategies could ensure validity of the process:</a:t>
            </a:r>
            <a:endParaRPr lang="en-ZA" dirty="0"/>
          </a:p>
          <a:p>
            <a:pPr lvl="0"/>
            <a:r>
              <a:rPr lang="en-GB" dirty="0"/>
              <a:t>Clarifying the evaluation criteria within the evaluation process</a:t>
            </a:r>
            <a:endParaRPr lang="en-ZA" dirty="0"/>
          </a:p>
          <a:p>
            <a:pPr lvl="0"/>
            <a:r>
              <a:rPr lang="en-GB" dirty="0"/>
              <a:t>Using appropriate evaluation methods</a:t>
            </a:r>
            <a:endParaRPr lang="en-ZA" dirty="0"/>
          </a:p>
          <a:p>
            <a:pPr lvl="0"/>
            <a:r>
              <a:rPr lang="en-GB" dirty="0"/>
              <a:t>Using appropriate types or sources of evidence for the evaluation</a:t>
            </a:r>
            <a:endParaRPr lang="en-ZA" dirty="0"/>
          </a:p>
          <a:p>
            <a:pPr marL="0" indent="0">
              <a:buNone/>
            </a:pPr>
            <a:endParaRPr lang="en-ZA" dirty="0"/>
          </a:p>
        </p:txBody>
      </p:sp>
    </p:spTree>
    <p:extLst>
      <p:ext uri="{BB962C8B-B14F-4D97-AF65-F5344CB8AC3E}">
        <p14:creationId xmlns:p14="http://schemas.microsoft.com/office/powerpoint/2010/main" val="33396626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Assessment Brief</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14</a:t>
            </a:fld>
            <a:endParaRPr lang="en-ZA" dirty="0"/>
          </a:p>
        </p:txBody>
      </p:sp>
      <p:sp>
        <p:nvSpPr>
          <p:cNvPr id="5" name="Content Placeholder 4"/>
          <p:cNvSpPr>
            <a:spLocks noGrp="1"/>
          </p:cNvSpPr>
          <p:nvPr>
            <p:ph sz="quarter" idx="1"/>
          </p:nvPr>
        </p:nvSpPr>
        <p:spPr/>
        <p:txBody>
          <a:bodyPr/>
          <a:lstStyle/>
          <a:p>
            <a:pPr>
              <a:buFont typeface="Arial" panose="020B0604020202020204" pitchFamily="34" charset="0"/>
              <a:buChar char="•"/>
            </a:pPr>
            <a:r>
              <a:rPr lang="en-ZA" b="1" dirty="0"/>
              <a:t>Assessment Tools and Matrix:</a:t>
            </a:r>
          </a:p>
          <a:p>
            <a:endParaRPr lang="en-ZA" b="1" dirty="0"/>
          </a:p>
          <a:p>
            <a:pPr marL="800100" lvl="1" indent="-342900">
              <a:buClr>
                <a:schemeClr val="accent4">
                  <a:lumMod val="75000"/>
                </a:schemeClr>
              </a:buClr>
              <a:buFont typeface="Arial" panose="020B0604020202020204" pitchFamily="34" charset="0"/>
              <a:buChar char="•"/>
            </a:pPr>
            <a:r>
              <a:rPr lang="en-ZA" dirty="0"/>
              <a:t>All the specific outcomes </a:t>
            </a:r>
          </a:p>
          <a:p>
            <a:pPr marL="800100" lvl="1" indent="-342900">
              <a:buClr>
                <a:schemeClr val="accent4">
                  <a:lumMod val="75000"/>
                </a:schemeClr>
              </a:buClr>
              <a:buFont typeface="Arial" panose="020B0604020202020204" pitchFamily="34" charset="0"/>
              <a:buChar char="•"/>
            </a:pPr>
            <a:r>
              <a:rPr lang="en-ZA" dirty="0"/>
              <a:t>Associated assessment criteria </a:t>
            </a:r>
          </a:p>
          <a:p>
            <a:pPr marL="800100" lvl="1" indent="-342900">
              <a:buClr>
                <a:schemeClr val="accent4">
                  <a:lumMod val="75000"/>
                </a:schemeClr>
              </a:buClr>
              <a:buFont typeface="Arial" panose="020B0604020202020204" pitchFamily="34" charset="0"/>
              <a:buChar char="•"/>
            </a:pPr>
            <a:r>
              <a:rPr lang="en-ZA" dirty="0"/>
              <a:t>Range statements</a:t>
            </a:r>
          </a:p>
          <a:p>
            <a:pPr marL="800100" lvl="1" indent="-342900">
              <a:buClr>
                <a:schemeClr val="accent4">
                  <a:lumMod val="75000"/>
                </a:schemeClr>
              </a:buClr>
              <a:buFont typeface="Arial" panose="020B0604020202020204" pitchFamily="34" charset="0"/>
              <a:buChar char="•"/>
            </a:pPr>
            <a:r>
              <a:rPr lang="en-ZA" dirty="0"/>
              <a:t>Critical cross-field, development outcomes </a:t>
            </a:r>
          </a:p>
          <a:p>
            <a:pPr marL="800100" lvl="1" indent="-342900">
              <a:buClr>
                <a:schemeClr val="accent4">
                  <a:lumMod val="75000"/>
                </a:schemeClr>
              </a:buClr>
              <a:buFont typeface="Arial" panose="020B0604020202020204" pitchFamily="34" charset="0"/>
              <a:buChar char="•"/>
            </a:pPr>
            <a:r>
              <a:rPr lang="en-ZA" dirty="0"/>
              <a:t>Essential embedded knowledge.</a:t>
            </a:r>
            <a:endParaRPr lang="en-US" dirty="0"/>
          </a:p>
          <a:p>
            <a:endParaRPr lang="en-ZA" dirty="0"/>
          </a:p>
        </p:txBody>
      </p:sp>
    </p:spTree>
    <p:extLst>
      <p:ext uri="{BB962C8B-B14F-4D97-AF65-F5344CB8AC3E}">
        <p14:creationId xmlns:p14="http://schemas.microsoft.com/office/powerpoint/2010/main" val="2819462486"/>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3899E24-784E-400E-99D5-298D56AC1D2A}"/>
              </a:ext>
            </a:extLst>
          </p:cNvPr>
          <p:cNvSpPr>
            <a:spLocks noGrp="1"/>
          </p:cNvSpPr>
          <p:nvPr>
            <p:ph type="title"/>
          </p:nvPr>
        </p:nvSpPr>
        <p:spPr/>
        <p:txBody>
          <a:bodyPr/>
          <a:lstStyle/>
          <a:p>
            <a:r>
              <a:rPr lang="en-ZA" dirty="0"/>
              <a:t>Reliability</a:t>
            </a:r>
          </a:p>
        </p:txBody>
      </p:sp>
      <p:sp>
        <p:nvSpPr>
          <p:cNvPr id="3" name="Slide Number Placeholder 2">
            <a:extLst>
              <a:ext uri="{FF2B5EF4-FFF2-40B4-BE49-F238E27FC236}">
                <a16:creationId xmlns:a16="http://schemas.microsoft.com/office/drawing/2014/main" id="{0C2EBB16-5093-4045-BEF6-0062D6DB2456}"/>
              </a:ext>
            </a:extLst>
          </p:cNvPr>
          <p:cNvSpPr>
            <a:spLocks noGrp="1"/>
          </p:cNvSpPr>
          <p:nvPr>
            <p:ph type="sldNum" sz="quarter" idx="12"/>
          </p:nvPr>
        </p:nvSpPr>
        <p:spPr/>
        <p:txBody>
          <a:bodyPr/>
          <a:lstStyle/>
          <a:p>
            <a:fld id="{32F83655-DC73-417F-8B26-EB7A1DBB5382}" type="slidenum">
              <a:rPr lang="en-ZA" smtClean="0"/>
              <a:pPr/>
              <a:t>140</a:t>
            </a:fld>
            <a:endParaRPr lang="en-ZA" dirty="0"/>
          </a:p>
        </p:txBody>
      </p:sp>
      <p:sp>
        <p:nvSpPr>
          <p:cNvPr id="6" name="Content Placeholder 5">
            <a:extLst>
              <a:ext uri="{FF2B5EF4-FFF2-40B4-BE49-F238E27FC236}">
                <a16:creationId xmlns:a16="http://schemas.microsoft.com/office/drawing/2014/main" id="{BD4D776B-7FC3-41F4-B53D-8361954F94CF}"/>
              </a:ext>
            </a:extLst>
          </p:cNvPr>
          <p:cNvSpPr>
            <a:spLocks noGrp="1"/>
          </p:cNvSpPr>
          <p:nvPr>
            <p:ph sz="quarter" idx="1"/>
          </p:nvPr>
        </p:nvSpPr>
        <p:spPr/>
        <p:txBody>
          <a:bodyPr anchor="ctr"/>
          <a:lstStyle/>
          <a:p>
            <a:r>
              <a:rPr lang="en-ZA" i="1" dirty="0"/>
              <a:t>Reliability relates to </a:t>
            </a:r>
            <a:r>
              <a:rPr lang="en-ZA" b="1" i="1" dirty="0"/>
              <a:t>consistency.</a:t>
            </a:r>
            <a:r>
              <a:rPr lang="en-ZA" i="1" dirty="0"/>
              <a:t> This means that the same judgements or similar judgements should be made in the same or similar context each time a Training Provider is evaluated. </a:t>
            </a:r>
            <a:endParaRPr lang="en-ZA" dirty="0"/>
          </a:p>
        </p:txBody>
      </p:sp>
    </p:spTree>
    <p:extLst>
      <p:ext uri="{BB962C8B-B14F-4D97-AF65-F5344CB8AC3E}">
        <p14:creationId xmlns:p14="http://schemas.microsoft.com/office/powerpoint/2010/main" val="1562989961"/>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Reliability</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141</a:t>
            </a:fld>
            <a:endParaRPr lang="en-ZA" dirty="0"/>
          </a:p>
        </p:txBody>
      </p:sp>
      <p:pic>
        <p:nvPicPr>
          <p:cNvPr id="6" name="Content Placeholder 5" descr="C:\Users\Hannetjie Nortje\AppData\Local\Microsoft\Windows\INetCache\Content.Word\shutterstock_80788615 LR.JPG">
            <a:extLst>
              <a:ext uri="{FF2B5EF4-FFF2-40B4-BE49-F238E27FC236}">
                <a16:creationId xmlns:a16="http://schemas.microsoft.com/office/drawing/2014/main" id="{C0D3324A-EB78-41F0-94EC-06BEA9245EB1}"/>
              </a:ext>
            </a:extLst>
          </p:cNvPr>
          <p:cNvPicPr>
            <a:picLocks noGrp="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5128591" y="2040833"/>
            <a:ext cx="3870532" cy="3101009"/>
          </a:xfrm>
          <a:prstGeom prst="rect">
            <a:avLst/>
          </a:prstGeom>
          <a:noFill/>
          <a:ln>
            <a:noFill/>
          </a:ln>
        </p:spPr>
      </p:pic>
      <p:sp>
        <p:nvSpPr>
          <p:cNvPr id="3" name="Rectangle 2">
            <a:extLst>
              <a:ext uri="{FF2B5EF4-FFF2-40B4-BE49-F238E27FC236}">
                <a16:creationId xmlns:a16="http://schemas.microsoft.com/office/drawing/2014/main" id="{E5169AA8-781E-4FF9-B543-6AEABEC0F61C}"/>
              </a:ext>
            </a:extLst>
          </p:cNvPr>
          <p:cNvSpPr/>
          <p:nvPr/>
        </p:nvSpPr>
        <p:spPr>
          <a:xfrm>
            <a:off x="603504" y="1645657"/>
            <a:ext cx="6400800" cy="3046988"/>
          </a:xfrm>
          <a:prstGeom prst="rect">
            <a:avLst/>
          </a:prstGeom>
        </p:spPr>
        <p:txBody>
          <a:bodyPr wrap="square">
            <a:spAutoFit/>
          </a:bodyPr>
          <a:lstStyle/>
          <a:p>
            <a:pPr>
              <a:spcAft>
                <a:spcPts val="0"/>
              </a:spcAft>
            </a:pPr>
            <a:r>
              <a:rPr lang="en-ZA" sz="2400" dirty="0">
                <a:latin typeface="Calibri" panose="020F0502020204030204" pitchFamily="34" charset="0"/>
                <a:ea typeface="Calibri" panose="020F0502020204030204" pitchFamily="34" charset="0"/>
                <a:cs typeface="Times New Roman" panose="02020603050405020304" pitchFamily="18" charset="0"/>
              </a:rPr>
              <a:t>To ensure reliability:</a:t>
            </a:r>
          </a:p>
          <a:p>
            <a:pPr marL="342900" lvl="0" indent="-342900">
              <a:spcAft>
                <a:spcPts val="0"/>
              </a:spcAft>
              <a:buClr>
                <a:srgbClr val="A6A6A6"/>
              </a:buClr>
              <a:buFont typeface="Symbol" panose="05050102010706020507" pitchFamily="18" charset="2"/>
              <a:buChar char=""/>
            </a:pPr>
            <a:r>
              <a:rPr lang="en-GB" sz="2400" dirty="0">
                <a:latin typeface="Calibri" panose="020F0502020204030204" pitchFamily="34" charset="0"/>
                <a:ea typeface="Times New Roman" panose="02020603050405020304" pitchFamily="18" charset="0"/>
                <a:cs typeface="Arial" panose="020B0604020202020204" pitchFamily="34" charset="0"/>
              </a:rPr>
              <a:t>Evaluators should have clear,  consistent and  unambiguous instructions relating to  evaluation criteria.</a:t>
            </a:r>
            <a:endParaRPr lang="en-ZA" sz="2400" dirty="0">
              <a:latin typeface="Calibri" panose="020F0502020204030204" pitchFamily="34" charset="0"/>
              <a:ea typeface="Times New Roman" panose="02020603050405020304" pitchFamily="18" charset="0"/>
              <a:cs typeface="Arial" panose="020B0604020202020204" pitchFamily="34" charset="0"/>
            </a:endParaRPr>
          </a:p>
          <a:p>
            <a:pPr marL="342900" lvl="0" indent="-342900">
              <a:spcAft>
                <a:spcPts val="0"/>
              </a:spcAft>
              <a:buClr>
                <a:srgbClr val="A6A6A6"/>
              </a:buClr>
              <a:buFont typeface="Symbol" panose="05050102010706020507" pitchFamily="18" charset="2"/>
              <a:buChar char=""/>
            </a:pPr>
            <a:r>
              <a:rPr lang="en-GB" sz="2400" dirty="0">
                <a:latin typeface="Calibri" panose="020F0502020204030204" pitchFamily="34" charset="0"/>
                <a:ea typeface="Times New Roman" panose="02020603050405020304" pitchFamily="18" charset="0"/>
                <a:cs typeface="Arial" panose="020B0604020202020204" pitchFamily="34" charset="0"/>
              </a:rPr>
              <a:t>Evaluation criteria and guidelines should be adhered to</a:t>
            </a:r>
            <a:endParaRPr lang="en-ZA" sz="2400" dirty="0">
              <a:latin typeface="Calibri" panose="020F0502020204030204" pitchFamily="34" charset="0"/>
              <a:ea typeface="Times New Roman" panose="02020603050405020304" pitchFamily="18" charset="0"/>
              <a:cs typeface="Arial" panose="020B0604020202020204" pitchFamily="34" charset="0"/>
            </a:endParaRPr>
          </a:p>
          <a:p>
            <a:pPr marL="342900" lvl="0" indent="-342900">
              <a:spcAft>
                <a:spcPts val="0"/>
              </a:spcAft>
              <a:buClr>
                <a:srgbClr val="A6A6A6"/>
              </a:buClr>
              <a:buFont typeface="Symbol" panose="05050102010706020507" pitchFamily="18" charset="2"/>
              <a:buChar char=""/>
            </a:pPr>
            <a:r>
              <a:rPr lang="en-GB" sz="2400" dirty="0">
                <a:latin typeface="Calibri" panose="020F0502020204030204" pitchFamily="34" charset="0"/>
                <a:ea typeface="Times New Roman" panose="02020603050405020304" pitchFamily="18" charset="0"/>
                <a:cs typeface="Arial" panose="020B0604020202020204" pitchFamily="34" charset="0"/>
              </a:rPr>
              <a:t>Evaluators should meet regularly to clarify criteria</a:t>
            </a:r>
            <a:endParaRPr lang="en-ZA" sz="2400" dirty="0">
              <a:latin typeface="Calibri" panose="020F050202020403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209829689"/>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Reliability</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142</a:t>
            </a:fld>
            <a:endParaRPr lang="en-ZA" dirty="0"/>
          </a:p>
        </p:txBody>
      </p:sp>
      <p:pic>
        <p:nvPicPr>
          <p:cNvPr id="6" name="Content Placeholder 5" descr="C:\Users\Hannetjie Nortje\AppData\Local\Microsoft\Windows\INetCache\Content.Word\shutterstock_80788615 LR.JPG">
            <a:extLst>
              <a:ext uri="{FF2B5EF4-FFF2-40B4-BE49-F238E27FC236}">
                <a16:creationId xmlns:a16="http://schemas.microsoft.com/office/drawing/2014/main" id="{C0D3324A-EB78-41F0-94EC-06BEA9245EB1}"/>
              </a:ext>
            </a:extLst>
          </p:cNvPr>
          <p:cNvPicPr>
            <a:picLocks noGrp="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351182" y="1982035"/>
            <a:ext cx="3188045" cy="2805564"/>
          </a:xfrm>
          <a:prstGeom prst="rect">
            <a:avLst/>
          </a:prstGeom>
          <a:noFill/>
          <a:ln>
            <a:noFill/>
          </a:ln>
        </p:spPr>
      </p:pic>
      <p:sp>
        <p:nvSpPr>
          <p:cNvPr id="3" name="Rectangle 2">
            <a:extLst>
              <a:ext uri="{FF2B5EF4-FFF2-40B4-BE49-F238E27FC236}">
                <a16:creationId xmlns:a16="http://schemas.microsoft.com/office/drawing/2014/main" id="{E5169AA8-781E-4FF9-B543-6AEABEC0F61C}"/>
              </a:ext>
            </a:extLst>
          </p:cNvPr>
          <p:cNvSpPr/>
          <p:nvPr/>
        </p:nvSpPr>
        <p:spPr>
          <a:xfrm>
            <a:off x="3386461" y="1503540"/>
            <a:ext cx="5406357" cy="3046988"/>
          </a:xfrm>
          <a:prstGeom prst="rect">
            <a:avLst/>
          </a:prstGeom>
        </p:spPr>
        <p:txBody>
          <a:bodyPr wrap="square">
            <a:spAutoFit/>
          </a:bodyPr>
          <a:lstStyle/>
          <a:p>
            <a:pPr>
              <a:spcAft>
                <a:spcPts val="0"/>
              </a:spcAft>
            </a:pPr>
            <a:r>
              <a:rPr lang="en-ZA" sz="2400" dirty="0">
                <a:latin typeface="Calibri" panose="020F0502020204030204" pitchFamily="34" charset="0"/>
                <a:ea typeface="Calibri" panose="020F0502020204030204" pitchFamily="34" charset="0"/>
                <a:cs typeface="Times New Roman" panose="02020603050405020304" pitchFamily="18" charset="0"/>
              </a:rPr>
              <a:t>To ensure reliability:</a:t>
            </a:r>
          </a:p>
          <a:p>
            <a:pPr marL="342900" lvl="0" indent="-342900">
              <a:spcAft>
                <a:spcPts val="0"/>
              </a:spcAft>
              <a:buClr>
                <a:srgbClr val="A6A6A6"/>
              </a:buClr>
              <a:buFont typeface="Symbol" panose="05050102010706020507" pitchFamily="18" charset="2"/>
              <a:buChar char=""/>
            </a:pPr>
            <a:r>
              <a:rPr lang="en-GB" sz="2400" dirty="0">
                <a:latin typeface="Calibri" panose="020F0502020204030204" pitchFamily="34" charset="0"/>
                <a:ea typeface="Times New Roman" panose="02020603050405020304" pitchFamily="18" charset="0"/>
                <a:cs typeface="Arial" panose="020B0604020202020204" pitchFamily="34" charset="0"/>
              </a:rPr>
              <a:t>Where possible, more than one person should be involved in  evaluation process.</a:t>
            </a:r>
            <a:endParaRPr lang="en-ZA" sz="2400" dirty="0">
              <a:latin typeface="Calibri" panose="020F0502020204030204" pitchFamily="34" charset="0"/>
              <a:ea typeface="Times New Roman" panose="02020603050405020304" pitchFamily="18" charset="0"/>
              <a:cs typeface="Arial" panose="020B0604020202020204" pitchFamily="34" charset="0"/>
            </a:endParaRPr>
          </a:p>
          <a:p>
            <a:pPr marL="342900" lvl="0" indent="-342900">
              <a:spcAft>
                <a:spcPts val="0"/>
              </a:spcAft>
              <a:buClr>
                <a:srgbClr val="A6A6A6"/>
              </a:buClr>
              <a:buFont typeface="Symbol" panose="05050102010706020507" pitchFamily="18" charset="2"/>
              <a:buChar char=""/>
            </a:pPr>
            <a:r>
              <a:rPr lang="en-GB" sz="2400" dirty="0">
                <a:latin typeface="Calibri" panose="020F0502020204030204" pitchFamily="34" charset="0"/>
                <a:ea typeface="Times New Roman" panose="02020603050405020304" pitchFamily="18" charset="0"/>
                <a:cs typeface="Arial" panose="020B0604020202020204" pitchFamily="34" charset="0"/>
              </a:rPr>
              <a:t>Use checklists and other objective forms of evaluation.</a:t>
            </a:r>
            <a:endParaRPr lang="en-ZA" sz="2400" dirty="0">
              <a:latin typeface="Calibri" panose="020F0502020204030204" pitchFamily="34" charset="0"/>
              <a:ea typeface="Times New Roman" panose="02020603050405020304" pitchFamily="18" charset="0"/>
              <a:cs typeface="Arial" panose="020B0604020202020204" pitchFamily="34" charset="0"/>
            </a:endParaRPr>
          </a:p>
          <a:p>
            <a:pPr marL="342900" lvl="0" indent="-342900">
              <a:spcAft>
                <a:spcPts val="0"/>
              </a:spcAft>
              <a:buClr>
                <a:srgbClr val="A6A6A6"/>
              </a:buClr>
              <a:buFont typeface="Symbol" panose="05050102010706020507" pitchFamily="18" charset="2"/>
              <a:buChar char=""/>
            </a:pPr>
            <a:r>
              <a:rPr lang="en-GB" sz="2400" dirty="0">
                <a:latin typeface="Calibri" panose="020F0502020204030204" pitchFamily="34" charset="0"/>
                <a:ea typeface="Times New Roman" panose="02020603050405020304" pitchFamily="18" charset="0"/>
                <a:cs typeface="Arial" panose="020B0604020202020204" pitchFamily="34" charset="0"/>
              </a:rPr>
              <a:t>Clear and systematic recording procedures should be in place.</a:t>
            </a:r>
            <a:endParaRPr lang="en-ZA" sz="2400" dirty="0">
              <a:latin typeface="Calibri" panose="020F050202020403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355713535"/>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Assessment principles</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143</a:t>
            </a:fld>
            <a:endParaRPr lang="en-ZA" dirty="0"/>
          </a:p>
        </p:txBody>
      </p:sp>
      <p:graphicFrame>
        <p:nvGraphicFramePr>
          <p:cNvPr id="5" name="Content Placeholder 4">
            <a:extLst>
              <a:ext uri="{FF2B5EF4-FFF2-40B4-BE49-F238E27FC236}">
                <a16:creationId xmlns:a16="http://schemas.microsoft.com/office/drawing/2014/main" id="{53E03D77-88B0-40D3-8EAD-52C486825FE2}"/>
              </a:ext>
            </a:extLst>
          </p:cNvPr>
          <p:cNvGraphicFramePr>
            <a:graphicFrameLocks noGrp="1"/>
          </p:cNvGraphicFramePr>
          <p:nvPr>
            <p:ph sz="quarter" idx="1"/>
            <p:extLst>
              <p:ext uri="{D42A27DB-BD31-4B8C-83A1-F6EECF244321}">
                <p14:modId xmlns:p14="http://schemas.microsoft.com/office/powerpoint/2010/main" val="2042794018"/>
              </p:ext>
            </p:extLst>
          </p:nvPr>
        </p:nvGraphicFramePr>
        <p:xfrm>
          <a:off x="318052" y="1412875"/>
          <a:ext cx="8560905" cy="35169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Picture 6">
            <a:extLst>
              <a:ext uri="{FF2B5EF4-FFF2-40B4-BE49-F238E27FC236}">
                <a16:creationId xmlns:a16="http://schemas.microsoft.com/office/drawing/2014/main" id="{42187CF0-96D7-4A14-A42A-9F0EFD3692E0}"/>
              </a:ext>
            </a:extLst>
          </p:cNvPr>
          <p:cNvPicPr/>
          <p:nvPr/>
        </p:nvPicPr>
        <p:blipFill>
          <a:blip r:embed="rId7">
            <a:extLst>
              <a:ext uri="{28A0092B-C50C-407E-A947-70E740481C1C}">
                <a14:useLocalDpi xmlns:a14="http://schemas.microsoft.com/office/drawing/2010/main" val="0"/>
              </a:ext>
            </a:extLst>
          </a:blip>
          <a:srcRect/>
          <a:stretch>
            <a:fillRect/>
          </a:stretch>
        </p:blipFill>
        <p:spPr bwMode="auto">
          <a:xfrm>
            <a:off x="3193774" y="4744278"/>
            <a:ext cx="2054087" cy="993913"/>
          </a:xfrm>
          <a:prstGeom prst="rect">
            <a:avLst/>
          </a:prstGeom>
          <a:noFill/>
          <a:ln>
            <a:noFill/>
          </a:ln>
        </p:spPr>
      </p:pic>
    </p:spTree>
    <p:extLst>
      <p:ext uri="{BB962C8B-B14F-4D97-AF65-F5344CB8AC3E}">
        <p14:creationId xmlns:p14="http://schemas.microsoft.com/office/powerpoint/2010/main" val="1388238411"/>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3899E24-784E-400E-99D5-298D56AC1D2A}"/>
              </a:ext>
            </a:extLst>
          </p:cNvPr>
          <p:cNvSpPr>
            <a:spLocks noGrp="1"/>
          </p:cNvSpPr>
          <p:nvPr>
            <p:ph type="title"/>
          </p:nvPr>
        </p:nvSpPr>
        <p:spPr/>
        <p:txBody>
          <a:bodyPr/>
          <a:lstStyle/>
          <a:p>
            <a:r>
              <a:rPr lang="en-ZA" dirty="0"/>
              <a:t>Practicability</a:t>
            </a:r>
          </a:p>
        </p:txBody>
      </p:sp>
      <p:sp>
        <p:nvSpPr>
          <p:cNvPr id="3" name="Slide Number Placeholder 2">
            <a:extLst>
              <a:ext uri="{FF2B5EF4-FFF2-40B4-BE49-F238E27FC236}">
                <a16:creationId xmlns:a16="http://schemas.microsoft.com/office/drawing/2014/main" id="{0C2EBB16-5093-4045-BEF6-0062D6DB2456}"/>
              </a:ext>
            </a:extLst>
          </p:cNvPr>
          <p:cNvSpPr>
            <a:spLocks noGrp="1"/>
          </p:cNvSpPr>
          <p:nvPr>
            <p:ph type="sldNum" sz="quarter" idx="12"/>
          </p:nvPr>
        </p:nvSpPr>
        <p:spPr/>
        <p:txBody>
          <a:bodyPr/>
          <a:lstStyle/>
          <a:p>
            <a:fld id="{32F83655-DC73-417F-8B26-EB7A1DBB5382}" type="slidenum">
              <a:rPr lang="en-ZA" smtClean="0"/>
              <a:pPr/>
              <a:t>144</a:t>
            </a:fld>
            <a:endParaRPr lang="en-ZA" dirty="0"/>
          </a:p>
        </p:txBody>
      </p:sp>
      <p:sp>
        <p:nvSpPr>
          <p:cNvPr id="6" name="Content Placeholder 5">
            <a:extLst>
              <a:ext uri="{FF2B5EF4-FFF2-40B4-BE49-F238E27FC236}">
                <a16:creationId xmlns:a16="http://schemas.microsoft.com/office/drawing/2014/main" id="{BD4D776B-7FC3-41F4-B53D-8361954F94CF}"/>
              </a:ext>
            </a:extLst>
          </p:cNvPr>
          <p:cNvSpPr>
            <a:spLocks noGrp="1"/>
          </p:cNvSpPr>
          <p:nvPr>
            <p:ph sz="quarter" idx="1"/>
          </p:nvPr>
        </p:nvSpPr>
        <p:spPr/>
        <p:txBody>
          <a:bodyPr anchor="ctr"/>
          <a:lstStyle/>
          <a:p>
            <a:r>
              <a:rPr lang="en-GB" i="1" dirty="0"/>
              <a:t>Practicability ensures the cost effectiveness of the process. </a:t>
            </a:r>
            <a:endParaRPr lang="en-ZA" dirty="0"/>
          </a:p>
        </p:txBody>
      </p:sp>
    </p:spTree>
    <p:extLst>
      <p:ext uri="{BB962C8B-B14F-4D97-AF65-F5344CB8AC3E}">
        <p14:creationId xmlns:p14="http://schemas.microsoft.com/office/powerpoint/2010/main" val="2663743305"/>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3899E24-784E-400E-99D5-298D56AC1D2A}"/>
              </a:ext>
            </a:extLst>
          </p:cNvPr>
          <p:cNvSpPr>
            <a:spLocks noGrp="1"/>
          </p:cNvSpPr>
          <p:nvPr>
            <p:ph type="title"/>
          </p:nvPr>
        </p:nvSpPr>
        <p:spPr/>
        <p:txBody>
          <a:bodyPr/>
          <a:lstStyle/>
          <a:p>
            <a:r>
              <a:rPr lang="en-ZA" dirty="0"/>
              <a:t>Overriding Principle</a:t>
            </a:r>
          </a:p>
        </p:txBody>
      </p:sp>
      <p:sp>
        <p:nvSpPr>
          <p:cNvPr id="3" name="Slide Number Placeholder 2">
            <a:extLst>
              <a:ext uri="{FF2B5EF4-FFF2-40B4-BE49-F238E27FC236}">
                <a16:creationId xmlns:a16="http://schemas.microsoft.com/office/drawing/2014/main" id="{0C2EBB16-5093-4045-BEF6-0062D6DB2456}"/>
              </a:ext>
            </a:extLst>
          </p:cNvPr>
          <p:cNvSpPr>
            <a:spLocks noGrp="1"/>
          </p:cNvSpPr>
          <p:nvPr>
            <p:ph type="sldNum" sz="quarter" idx="12"/>
          </p:nvPr>
        </p:nvSpPr>
        <p:spPr/>
        <p:txBody>
          <a:bodyPr/>
          <a:lstStyle/>
          <a:p>
            <a:fld id="{32F83655-DC73-417F-8B26-EB7A1DBB5382}" type="slidenum">
              <a:rPr lang="en-ZA" smtClean="0"/>
              <a:pPr/>
              <a:t>145</a:t>
            </a:fld>
            <a:endParaRPr lang="en-ZA" dirty="0"/>
          </a:p>
        </p:txBody>
      </p:sp>
      <p:sp>
        <p:nvSpPr>
          <p:cNvPr id="6" name="Content Placeholder 5">
            <a:extLst>
              <a:ext uri="{FF2B5EF4-FFF2-40B4-BE49-F238E27FC236}">
                <a16:creationId xmlns:a16="http://schemas.microsoft.com/office/drawing/2014/main" id="{BD4D776B-7FC3-41F4-B53D-8361954F94CF}"/>
              </a:ext>
            </a:extLst>
          </p:cNvPr>
          <p:cNvSpPr>
            <a:spLocks noGrp="1"/>
          </p:cNvSpPr>
          <p:nvPr>
            <p:ph sz="quarter" idx="1"/>
          </p:nvPr>
        </p:nvSpPr>
        <p:spPr/>
        <p:txBody>
          <a:bodyPr anchor="ctr"/>
          <a:lstStyle/>
          <a:p>
            <a:r>
              <a:rPr lang="en-GB" i="1" dirty="0"/>
              <a:t>The overriding principle of the selection process is </a:t>
            </a:r>
            <a:r>
              <a:rPr lang="en-GB" b="1" i="1" dirty="0"/>
              <a:t>ethics.</a:t>
            </a:r>
            <a:endParaRPr lang="en-ZA" dirty="0"/>
          </a:p>
        </p:txBody>
      </p:sp>
    </p:spTree>
    <p:extLst>
      <p:ext uri="{BB962C8B-B14F-4D97-AF65-F5344CB8AC3E}">
        <p14:creationId xmlns:p14="http://schemas.microsoft.com/office/powerpoint/2010/main" val="3146889431"/>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D351C81-47B8-418E-8F4B-056CE04D3180}"/>
              </a:ext>
            </a:extLst>
          </p:cNvPr>
          <p:cNvSpPr>
            <a:spLocks noGrp="1"/>
          </p:cNvSpPr>
          <p:nvPr>
            <p:ph type="title"/>
          </p:nvPr>
        </p:nvSpPr>
        <p:spPr/>
        <p:txBody>
          <a:bodyPr/>
          <a:lstStyle/>
          <a:p>
            <a:r>
              <a:rPr lang="en-ZA" dirty="0"/>
              <a:t>Formative Assessment</a:t>
            </a:r>
          </a:p>
        </p:txBody>
      </p:sp>
      <p:sp>
        <p:nvSpPr>
          <p:cNvPr id="3" name="Slide Number Placeholder 2">
            <a:extLst>
              <a:ext uri="{FF2B5EF4-FFF2-40B4-BE49-F238E27FC236}">
                <a16:creationId xmlns:a16="http://schemas.microsoft.com/office/drawing/2014/main" id="{B5F2BC62-A45B-4DA0-85AF-D80EC7980175}"/>
              </a:ext>
            </a:extLst>
          </p:cNvPr>
          <p:cNvSpPr>
            <a:spLocks noGrp="1"/>
          </p:cNvSpPr>
          <p:nvPr>
            <p:ph type="sldNum" sz="quarter" idx="12"/>
          </p:nvPr>
        </p:nvSpPr>
        <p:spPr/>
        <p:txBody>
          <a:bodyPr/>
          <a:lstStyle/>
          <a:p>
            <a:fld id="{042AED99-7FB4-404E-8A97-64753DCE42EC}" type="slidenum">
              <a:rPr lang="en-US" smtClean="0"/>
              <a:pPr/>
              <a:t>146</a:t>
            </a:fld>
            <a:endParaRPr lang="en-US" dirty="0"/>
          </a:p>
        </p:txBody>
      </p:sp>
      <p:sp>
        <p:nvSpPr>
          <p:cNvPr id="6" name="Content Placeholder 5">
            <a:extLst>
              <a:ext uri="{FF2B5EF4-FFF2-40B4-BE49-F238E27FC236}">
                <a16:creationId xmlns:a16="http://schemas.microsoft.com/office/drawing/2014/main" id="{FB546FC7-BA9E-4101-8886-16F453F9CDAD}"/>
              </a:ext>
            </a:extLst>
          </p:cNvPr>
          <p:cNvSpPr>
            <a:spLocks noGrp="1"/>
          </p:cNvSpPr>
          <p:nvPr>
            <p:ph sz="quarter" idx="1"/>
          </p:nvPr>
        </p:nvSpPr>
        <p:spPr/>
        <p:txBody>
          <a:bodyPr anchor="ctr"/>
          <a:lstStyle/>
          <a:p>
            <a:r>
              <a:rPr lang="en-ZA" dirty="0"/>
              <a:t>Complete formative activity 2.5 in your PoE</a:t>
            </a:r>
          </a:p>
        </p:txBody>
      </p:sp>
    </p:spTree>
    <p:extLst>
      <p:ext uri="{BB962C8B-B14F-4D97-AF65-F5344CB8AC3E}">
        <p14:creationId xmlns:p14="http://schemas.microsoft.com/office/powerpoint/2010/main" val="4170064715"/>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Study Unit 3</a:t>
            </a:r>
          </a:p>
        </p:txBody>
      </p:sp>
      <p:sp>
        <p:nvSpPr>
          <p:cNvPr id="3" name="Text Placeholder 2"/>
          <p:cNvSpPr>
            <a:spLocks noGrp="1"/>
          </p:cNvSpPr>
          <p:nvPr>
            <p:ph type="body" idx="1"/>
          </p:nvPr>
        </p:nvSpPr>
        <p:spPr/>
        <p:txBody>
          <a:bodyPr>
            <a:normAutofit/>
          </a:bodyPr>
          <a:lstStyle/>
          <a:p>
            <a:r>
              <a:rPr lang="en-ZA" dirty="0"/>
              <a:t>Evaluate providers, products and services</a:t>
            </a:r>
          </a:p>
        </p:txBody>
      </p:sp>
      <p:sp>
        <p:nvSpPr>
          <p:cNvPr id="5" name="Slide Number Placeholder 4"/>
          <p:cNvSpPr>
            <a:spLocks noGrp="1"/>
          </p:cNvSpPr>
          <p:nvPr>
            <p:ph type="sldNum" sz="quarter" idx="12"/>
          </p:nvPr>
        </p:nvSpPr>
        <p:spPr/>
        <p:txBody>
          <a:bodyPr/>
          <a:lstStyle/>
          <a:p>
            <a:fld id="{4980778A-6F9D-4141-8080-B8192EADCD40}" type="slidenum">
              <a:rPr lang="en-ZA" smtClean="0"/>
              <a:pPr/>
              <a:t>147</a:t>
            </a:fld>
            <a:endParaRPr lang="en-ZA" dirty="0"/>
          </a:p>
        </p:txBody>
      </p:sp>
    </p:spTree>
    <p:extLst>
      <p:ext uri="{BB962C8B-B14F-4D97-AF65-F5344CB8AC3E}">
        <p14:creationId xmlns:p14="http://schemas.microsoft.com/office/powerpoint/2010/main" val="2339729247"/>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Assessment criteria</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148</a:t>
            </a:fld>
            <a:endParaRPr lang="en-ZA" dirty="0"/>
          </a:p>
        </p:txBody>
      </p:sp>
      <p:sp>
        <p:nvSpPr>
          <p:cNvPr id="5" name="Content Placeholder 4"/>
          <p:cNvSpPr>
            <a:spLocks noGrp="1"/>
          </p:cNvSpPr>
          <p:nvPr>
            <p:ph sz="quarter" idx="1"/>
          </p:nvPr>
        </p:nvSpPr>
        <p:spPr/>
        <p:txBody>
          <a:bodyPr>
            <a:normAutofit lnSpcReduction="10000"/>
          </a:bodyPr>
          <a:lstStyle/>
          <a:p>
            <a:pPr marL="0" indent="0">
              <a:buNone/>
            </a:pPr>
            <a:r>
              <a:rPr lang="en-ZA" b="1" dirty="0"/>
              <a:t>ASSESSMENT CRITERION 1</a:t>
            </a:r>
            <a:r>
              <a:rPr lang="en-ZA" dirty="0"/>
              <a:t> </a:t>
            </a:r>
          </a:p>
          <a:p>
            <a:r>
              <a:rPr lang="en-ZA" dirty="0"/>
              <a:t>The evaluation complies with evaluation principles, ethics and various other requirements. </a:t>
            </a:r>
          </a:p>
          <a:p>
            <a:pPr marL="0" lvl="0" indent="0" fontAlgn="base">
              <a:buNone/>
            </a:pPr>
            <a:endParaRPr lang="en-ZA" dirty="0"/>
          </a:p>
          <a:p>
            <a:pPr marL="0" indent="0">
              <a:buNone/>
            </a:pPr>
            <a:r>
              <a:rPr lang="en-ZA" b="1" dirty="0"/>
              <a:t>ASSESSMENT CRITERION 2</a:t>
            </a:r>
            <a:r>
              <a:rPr lang="en-ZA" dirty="0"/>
              <a:t> </a:t>
            </a:r>
          </a:p>
          <a:p>
            <a:r>
              <a:rPr lang="en-ZA" dirty="0"/>
              <a:t>Evaluative decisions are made in terms of pre-determined and agreed evaluation criteria and on the basis of sufficient and verifiable evidence. </a:t>
            </a:r>
          </a:p>
          <a:p>
            <a:pPr marL="0" indent="0">
              <a:buNone/>
            </a:pPr>
            <a:r>
              <a:rPr lang="en-ZA" b="1" dirty="0"/>
              <a:t> </a:t>
            </a:r>
            <a:endParaRPr lang="en-ZA" dirty="0"/>
          </a:p>
          <a:p>
            <a:pPr marL="0" indent="0">
              <a:buNone/>
            </a:pPr>
            <a:r>
              <a:rPr lang="en-ZA" b="1" dirty="0"/>
              <a:t>ASSESSMENT CRITERION 3</a:t>
            </a:r>
            <a:r>
              <a:rPr lang="en-ZA" dirty="0"/>
              <a:t> </a:t>
            </a:r>
          </a:p>
          <a:p>
            <a:r>
              <a:rPr lang="en-ZA" dirty="0"/>
              <a:t>Short lists or selections are justified by evidence of the most favourable match with agreed criteria. </a:t>
            </a:r>
          </a:p>
          <a:p>
            <a:endParaRPr lang="en-ZA" dirty="0"/>
          </a:p>
          <a:p>
            <a:pPr marL="0" lvl="0" indent="0" fontAlgn="base">
              <a:buNone/>
            </a:pPr>
            <a:endParaRPr lang="en-ZA" dirty="0"/>
          </a:p>
        </p:txBody>
      </p:sp>
    </p:spTree>
    <p:extLst>
      <p:ext uri="{BB962C8B-B14F-4D97-AF65-F5344CB8AC3E}">
        <p14:creationId xmlns:p14="http://schemas.microsoft.com/office/powerpoint/2010/main" val="1539826969"/>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Assessment criteria</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149</a:t>
            </a:fld>
            <a:endParaRPr lang="en-ZA" dirty="0"/>
          </a:p>
        </p:txBody>
      </p:sp>
      <p:sp>
        <p:nvSpPr>
          <p:cNvPr id="5" name="Content Placeholder 4"/>
          <p:cNvSpPr>
            <a:spLocks noGrp="1"/>
          </p:cNvSpPr>
          <p:nvPr>
            <p:ph sz="quarter" idx="1"/>
          </p:nvPr>
        </p:nvSpPr>
        <p:spPr/>
        <p:txBody>
          <a:bodyPr>
            <a:normAutofit/>
          </a:bodyPr>
          <a:lstStyle/>
          <a:p>
            <a:pPr marL="0" indent="0">
              <a:buNone/>
            </a:pPr>
            <a:r>
              <a:rPr lang="en-ZA" b="1" dirty="0"/>
              <a:t>ASSESSMENT CRITERION 4</a:t>
            </a:r>
            <a:r>
              <a:rPr lang="en-ZA" dirty="0"/>
              <a:t> </a:t>
            </a:r>
          </a:p>
          <a:p>
            <a:r>
              <a:rPr lang="en-ZA" dirty="0"/>
              <a:t>Decisions and/or recommendations are recorded and reported according to organisational requirements, with sufficient information to reveal the evaluation process, results and justifications for the decisions or recommendations. </a:t>
            </a:r>
          </a:p>
          <a:p>
            <a:pPr marL="0" indent="0">
              <a:buNone/>
            </a:pPr>
            <a:r>
              <a:rPr lang="en-ZA" b="1" dirty="0"/>
              <a:t> </a:t>
            </a:r>
            <a:endParaRPr lang="en-ZA" dirty="0"/>
          </a:p>
          <a:p>
            <a:pPr marL="0" indent="0">
              <a:buNone/>
            </a:pPr>
            <a:r>
              <a:rPr lang="en-ZA" b="1" dirty="0"/>
              <a:t>ASSESSMENT CRITERION 5</a:t>
            </a:r>
            <a:r>
              <a:rPr lang="en-ZA" dirty="0"/>
              <a:t> </a:t>
            </a:r>
          </a:p>
          <a:p>
            <a:r>
              <a:rPr lang="en-ZA" dirty="0"/>
              <a:t>Registers of providers, products and services, together with evaluation results and recommendations are maintained for further use. </a:t>
            </a:r>
          </a:p>
          <a:p>
            <a:pPr marL="0" lvl="0" indent="0" fontAlgn="base">
              <a:buNone/>
            </a:pPr>
            <a:endParaRPr lang="en-ZA" dirty="0"/>
          </a:p>
        </p:txBody>
      </p:sp>
    </p:spTree>
    <p:extLst>
      <p:ext uri="{BB962C8B-B14F-4D97-AF65-F5344CB8AC3E}">
        <p14:creationId xmlns:p14="http://schemas.microsoft.com/office/powerpoint/2010/main" val="198461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Assessment Methods</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15</a:t>
            </a:fld>
            <a:endParaRPr lang="en-ZA" dirty="0"/>
          </a:p>
        </p:txBody>
      </p:sp>
      <p:graphicFrame>
        <p:nvGraphicFramePr>
          <p:cNvPr id="6" name="Content Placeholder 5"/>
          <p:cNvGraphicFramePr>
            <a:graphicFrameLocks noGrp="1"/>
          </p:cNvGraphicFramePr>
          <p:nvPr>
            <p:ph sz="quarter" idx="1"/>
            <p:extLst/>
          </p:nvPr>
        </p:nvGraphicFramePr>
        <p:xfrm>
          <a:off x="468313" y="1412875"/>
          <a:ext cx="8218487" cy="46799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16089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graphicEl>
                                              <a:dgm id="{A608B290-BBA1-42EA-8627-DF8017516988}"/>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graphicEl>
                                              <a:dgm id="{0E3DC6A6-72A0-4549-AFE6-A69896FFAE28}"/>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graphicEl>
                                              <a:dgm id="{249312C4-0F64-47AB-BF40-42C99B3A6E3E}"/>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graphicEl>
                                              <a:dgm id="{50F7BF35-A340-4C65-AF13-652E22CC449D}"/>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graphicEl>
                                              <a:dgm id="{EED41511-DE2D-4D0E-BA6E-54FD55567C3D}"/>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graphicEl>
                                              <a:dgm id="{F93CE84B-53EF-4DD2-B4D9-E30662D3F97C}"/>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
                                            <p:graphicEl>
                                              <a:dgm id="{A8B7EC9A-A054-47E5-B4AB-ABADB33095FE}"/>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Introduction</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150</a:t>
            </a:fld>
            <a:endParaRPr lang="en-ZA" dirty="0"/>
          </a:p>
        </p:txBody>
      </p:sp>
      <p:sp>
        <p:nvSpPr>
          <p:cNvPr id="3" name="Rectangle 2">
            <a:extLst>
              <a:ext uri="{FF2B5EF4-FFF2-40B4-BE49-F238E27FC236}">
                <a16:creationId xmlns:a16="http://schemas.microsoft.com/office/drawing/2014/main" id="{AD3AF779-39DF-4CC4-BDA5-B9F091B7DE4C}"/>
              </a:ext>
            </a:extLst>
          </p:cNvPr>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ZA" dirty="0"/>
          </a:p>
        </p:txBody>
      </p:sp>
      <p:sp>
        <p:nvSpPr>
          <p:cNvPr id="8" name="Rectangle 3">
            <a:extLst>
              <a:ext uri="{FF2B5EF4-FFF2-40B4-BE49-F238E27FC236}">
                <a16:creationId xmlns:a16="http://schemas.microsoft.com/office/drawing/2014/main" id="{5886E013-861E-4230-A817-9A5D683963BE}"/>
              </a:ext>
            </a:extLst>
          </p:cNvPr>
          <p:cNvSpPr>
            <a:spLocks noChangeArrowheads="1"/>
          </p:cNvSpPr>
          <p:nvPr/>
        </p:nvSpPr>
        <p:spPr bwMode="auto">
          <a:xfrm>
            <a:off x="0" y="36957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ZA" dirty="0"/>
          </a:p>
        </p:txBody>
      </p:sp>
      <p:graphicFrame>
        <p:nvGraphicFramePr>
          <p:cNvPr id="11" name="Diagram 10">
            <a:extLst>
              <a:ext uri="{FF2B5EF4-FFF2-40B4-BE49-F238E27FC236}">
                <a16:creationId xmlns:a16="http://schemas.microsoft.com/office/drawing/2014/main" id="{ADFB3DE3-E280-4E87-A48B-C582C1828364}"/>
              </a:ext>
            </a:extLst>
          </p:cNvPr>
          <p:cNvGraphicFramePr/>
          <p:nvPr>
            <p:extLst>
              <p:ext uri="{D42A27DB-BD31-4B8C-83A1-F6EECF244321}">
                <p14:modId xmlns:p14="http://schemas.microsoft.com/office/powerpoint/2010/main" val="897158003"/>
              </p:ext>
            </p:extLst>
          </p:nvPr>
        </p:nvGraphicFramePr>
        <p:xfrm>
          <a:off x="954157" y="1557276"/>
          <a:ext cx="7553739" cy="422067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05467072"/>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BCBDEC-F455-42F8-A9E0-5F4B9930A8BC}"/>
              </a:ext>
            </a:extLst>
          </p:cNvPr>
          <p:cNvSpPr>
            <a:spLocks noGrp="1"/>
          </p:cNvSpPr>
          <p:nvPr>
            <p:ph type="title"/>
          </p:nvPr>
        </p:nvSpPr>
        <p:spPr/>
        <p:txBody>
          <a:bodyPr>
            <a:normAutofit/>
          </a:bodyPr>
          <a:lstStyle/>
          <a:p>
            <a:r>
              <a:rPr lang="en-ZA" dirty="0"/>
              <a:t>Overview</a:t>
            </a:r>
          </a:p>
        </p:txBody>
      </p:sp>
      <p:sp>
        <p:nvSpPr>
          <p:cNvPr id="3" name="Slide Number Placeholder 2">
            <a:extLst>
              <a:ext uri="{FF2B5EF4-FFF2-40B4-BE49-F238E27FC236}">
                <a16:creationId xmlns:a16="http://schemas.microsoft.com/office/drawing/2014/main" id="{63DA23CB-FF52-411A-B4DC-04BCF5214BAC}"/>
              </a:ext>
            </a:extLst>
          </p:cNvPr>
          <p:cNvSpPr>
            <a:spLocks noGrp="1"/>
          </p:cNvSpPr>
          <p:nvPr>
            <p:ph type="sldNum" sz="quarter" idx="12"/>
          </p:nvPr>
        </p:nvSpPr>
        <p:spPr/>
        <p:txBody>
          <a:bodyPr/>
          <a:lstStyle/>
          <a:p>
            <a:fld id="{32F83655-DC73-417F-8B26-EB7A1DBB5382}" type="slidenum">
              <a:rPr lang="en-ZA" smtClean="0"/>
              <a:pPr/>
              <a:t>151</a:t>
            </a:fld>
            <a:endParaRPr lang="en-ZA" dirty="0"/>
          </a:p>
        </p:txBody>
      </p:sp>
      <p:graphicFrame>
        <p:nvGraphicFramePr>
          <p:cNvPr id="5" name="Content Placeholder 4">
            <a:extLst>
              <a:ext uri="{FF2B5EF4-FFF2-40B4-BE49-F238E27FC236}">
                <a16:creationId xmlns:a16="http://schemas.microsoft.com/office/drawing/2014/main" id="{EC6DEEEB-01E1-4833-9E63-20F9B5BEF3FB}"/>
              </a:ext>
            </a:extLst>
          </p:cNvPr>
          <p:cNvGraphicFramePr>
            <a:graphicFrameLocks noGrp="1"/>
          </p:cNvGraphicFramePr>
          <p:nvPr>
            <p:ph sz="quarter" idx="1"/>
            <p:extLst>
              <p:ext uri="{D42A27DB-BD31-4B8C-83A1-F6EECF244321}">
                <p14:modId xmlns:p14="http://schemas.microsoft.com/office/powerpoint/2010/main" val="4115029681"/>
              </p:ext>
            </p:extLst>
          </p:nvPr>
        </p:nvGraphicFramePr>
        <p:xfrm>
          <a:off x="468313" y="1412875"/>
          <a:ext cx="8218487" cy="46799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39001371"/>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Evaluation Ethics</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152</a:t>
            </a:fld>
            <a:endParaRPr lang="en-ZA" dirty="0"/>
          </a:p>
        </p:txBody>
      </p:sp>
      <p:sp>
        <p:nvSpPr>
          <p:cNvPr id="5" name="Content Placeholder 4"/>
          <p:cNvSpPr>
            <a:spLocks noGrp="1"/>
          </p:cNvSpPr>
          <p:nvPr>
            <p:ph sz="quarter" idx="1"/>
          </p:nvPr>
        </p:nvSpPr>
        <p:spPr>
          <a:xfrm>
            <a:off x="467544" y="1413296"/>
            <a:ext cx="4912839" cy="4680000"/>
          </a:xfrm>
        </p:spPr>
        <p:txBody>
          <a:bodyPr>
            <a:normAutofit/>
          </a:bodyPr>
          <a:lstStyle/>
          <a:p>
            <a:pPr marL="0" indent="0" fontAlgn="base">
              <a:buNone/>
            </a:pPr>
            <a:r>
              <a:rPr lang="en-GB" dirty="0"/>
              <a:t>Ethics in the evaluation process would include factors such as: </a:t>
            </a:r>
            <a:endParaRPr lang="en-ZA" dirty="0"/>
          </a:p>
          <a:p>
            <a:pPr fontAlgn="base"/>
            <a:r>
              <a:rPr lang="en-ZA" dirty="0"/>
              <a:t>Confidentiality</a:t>
            </a:r>
          </a:p>
          <a:p>
            <a:pPr fontAlgn="base"/>
            <a:r>
              <a:rPr lang="en-ZA" dirty="0"/>
              <a:t>Avoiding misinterpretation</a:t>
            </a:r>
          </a:p>
          <a:p>
            <a:pPr fontAlgn="base"/>
            <a:r>
              <a:rPr lang="en-ZA" dirty="0"/>
              <a:t>Avoiding conflict of interest</a:t>
            </a:r>
          </a:p>
          <a:p>
            <a:pPr fontAlgn="base"/>
            <a:r>
              <a:rPr lang="en-ZA" dirty="0"/>
              <a:t>Protection of copyright and intellectual property</a:t>
            </a:r>
          </a:p>
        </p:txBody>
      </p:sp>
      <p:pic>
        <p:nvPicPr>
          <p:cNvPr id="7" name="Picture 6" descr="A picture containing wall, indoor&#10;&#10;Description generated with high confidence">
            <a:extLst>
              <a:ext uri="{FF2B5EF4-FFF2-40B4-BE49-F238E27FC236}">
                <a16:creationId xmlns:a16="http://schemas.microsoft.com/office/drawing/2014/main" id="{29B06902-09DF-4C56-B48E-9F9F8670DE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48780" y="1850340"/>
            <a:ext cx="3738020" cy="3324639"/>
          </a:xfrm>
          <a:prstGeom prst="rect">
            <a:avLst/>
          </a:prstGeom>
        </p:spPr>
      </p:pic>
    </p:spTree>
    <p:extLst>
      <p:ext uri="{BB962C8B-B14F-4D97-AF65-F5344CB8AC3E}">
        <p14:creationId xmlns:p14="http://schemas.microsoft.com/office/powerpoint/2010/main" val="1948947554"/>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Evaluation principles</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153</a:t>
            </a:fld>
            <a:endParaRPr lang="en-ZA" dirty="0"/>
          </a:p>
        </p:txBody>
      </p:sp>
      <p:graphicFrame>
        <p:nvGraphicFramePr>
          <p:cNvPr id="8" name="Content Placeholder 7">
            <a:extLst>
              <a:ext uri="{FF2B5EF4-FFF2-40B4-BE49-F238E27FC236}">
                <a16:creationId xmlns:a16="http://schemas.microsoft.com/office/drawing/2014/main" id="{6E99FEF5-D071-4343-8FED-13D0FD7D47D9}"/>
              </a:ext>
            </a:extLst>
          </p:cNvPr>
          <p:cNvGraphicFramePr>
            <a:graphicFrameLocks noGrp="1"/>
          </p:cNvGraphicFramePr>
          <p:nvPr>
            <p:ph sz="quarter" idx="1"/>
            <p:extLst>
              <p:ext uri="{D42A27DB-BD31-4B8C-83A1-F6EECF244321}">
                <p14:modId xmlns:p14="http://schemas.microsoft.com/office/powerpoint/2010/main" val="2011339824"/>
              </p:ext>
            </p:extLst>
          </p:nvPr>
        </p:nvGraphicFramePr>
        <p:xfrm>
          <a:off x="468313" y="1412875"/>
          <a:ext cx="8218487" cy="46799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86851393"/>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Other requirements</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154</a:t>
            </a:fld>
            <a:endParaRPr lang="en-ZA" dirty="0"/>
          </a:p>
        </p:txBody>
      </p:sp>
      <p:sp>
        <p:nvSpPr>
          <p:cNvPr id="5" name="Content Placeholder 4"/>
          <p:cNvSpPr>
            <a:spLocks noGrp="1"/>
          </p:cNvSpPr>
          <p:nvPr>
            <p:ph sz="quarter" idx="1"/>
          </p:nvPr>
        </p:nvSpPr>
        <p:spPr/>
        <p:txBody>
          <a:bodyPr>
            <a:normAutofit/>
          </a:bodyPr>
          <a:lstStyle/>
          <a:p>
            <a:pPr marL="0" lvl="0" indent="0" fontAlgn="base">
              <a:buNone/>
            </a:pPr>
            <a:r>
              <a:rPr lang="en-ZA" dirty="0"/>
              <a:t>It is essential that evaluation is in line with:</a:t>
            </a:r>
          </a:p>
          <a:p>
            <a:pPr lvl="0"/>
            <a:r>
              <a:rPr lang="en-GB" dirty="0"/>
              <a:t>Company policies and procedures.</a:t>
            </a:r>
            <a:endParaRPr lang="en-ZA" dirty="0"/>
          </a:p>
          <a:p>
            <a:pPr lvl="0"/>
            <a:r>
              <a:rPr lang="en-GB" dirty="0"/>
              <a:t>Relevant legislation. </a:t>
            </a:r>
            <a:endParaRPr lang="en-ZA" dirty="0"/>
          </a:p>
          <a:p>
            <a:pPr lvl="0"/>
            <a:r>
              <a:rPr lang="en-GB" dirty="0"/>
              <a:t>Relevant regulatory requirements</a:t>
            </a:r>
            <a:endParaRPr lang="en-ZA" dirty="0"/>
          </a:p>
          <a:p>
            <a:pPr lvl="0"/>
            <a:r>
              <a:rPr lang="en-GB" dirty="0"/>
              <a:t>Any other special industry conditions.</a:t>
            </a:r>
            <a:endParaRPr lang="en-ZA" dirty="0"/>
          </a:p>
          <a:p>
            <a:pPr lvl="0" fontAlgn="base"/>
            <a:endParaRPr lang="en-ZA" dirty="0"/>
          </a:p>
        </p:txBody>
      </p:sp>
      <p:pic>
        <p:nvPicPr>
          <p:cNvPr id="6" name="Picture 5">
            <a:extLst>
              <a:ext uri="{FF2B5EF4-FFF2-40B4-BE49-F238E27FC236}">
                <a16:creationId xmlns:a16="http://schemas.microsoft.com/office/drawing/2014/main" id="{6CF95F1C-BAF2-4763-9F28-9A9B9EED98F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30550" y="3798254"/>
            <a:ext cx="2882900" cy="2425700"/>
          </a:xfrm>
          <a:prstGeom prst="rect">
            <a:avLst/>
          </a:prstGeom>
        </p:spPr>
      </p:pic>
    </p:spTree>
    <p:extLst>
      <p:ext uri="{BB962C8B-B14F-4D97-AF65-F5344CB8AC3E}">
        <p14:creationId xmlns:p14="http://schemas.microsoft.com/office/powerpoint/2010/main" val="431800196"/>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D351C81-47B8-418E-8F4B-056CE04D3180}"/>
              </a:ext>
            </a:extLst>
          </p:cNvPr>
          <p:cNvSpPr>
            <a:spLocks noGrp="1"/>
          </p:cNvSpPr>
          <p:nvPr>
            <p:ph type="title"/>
          </p:nvPr>
        </p:nvSpPr>
        <p:spPr/>
        <p:txBody>
          <a:bodyPr/>
          <a:lstStyle/>
          <a:p>
            <a:r>
              <a:rPr lang="en-ZA" dirty="0"/>
              <a:t>Formative Assessment</a:t>
            </a:r>
          </a:p>
        </p:txBody>
      </p:sp>
      <p:sp>
        <p:nvSpPr>
          <p:cNvPr id="3" name="Slide Number Placeholder 2">
            <a:extLst>
              <a:ext uri="{FF2B5EF4-FFF2-40B4-BE49-F238E27FC236}">
                <a16:creationId xmlns:a16="http://schemas.microsoft.com/office/drawing/2014/main" id="{B5F2BC62-A45B-4DA0-85AF-D80EC7980175}"/>
              </a:ext>
            </a:extLst>
          </p:cNvPr>
          <p:cNvSpPr>
            <a:spLocks noGrp="1"/>
          </p:cNvSpPr>
          <p:nvPr>
            <p:ph type="sldNum" sz="quarter" idx="12"/>
          </p:nvPr>
        </p:nvSpPr>
        <p:spPr/>
        <p:txBody>
          <a:bodyPr/>
          <a:lstStyle/>
          <a:p>
            <a:fld id="{042AED99-7FB4-404E-8A97-64753DCE42EC}" type="slidenum">
              <a:rPr lang="en-US" smtClean="0"/>
              <a:pPr/>
              <a:t>155</a:t>
            </a:fld>
            <a:endParaRPr lang="en-US" dirty="0"/>
          </a:p>
        </p:txBody>
      </p:sp>
      <p:sp>
        <p:nvSpPr>
          <p:cNvPr id="6" name="Content Placeholder 5">
            <a:extLst>
              <a:ext uri="{FF2B5EF4-FFF2-40B4-BE49-F238E27FC236}">
                <a16:creationId xmlns:a16="http://schemas.microsoft.com/office/drawing/2014/main" id="{FB546FC7-BA9E-4101-8886-16F453F9CDAD}"/>
              </a:ext>
            </a:extLst>
          </p:cNvPr>
          <p:cNvSpPr>
            <a:spLocks noGrp="1"/>
          </p:cNvSpPr>
          <p:nvPr>
            <p:ph sz="quarter" idx="1"/>
          </p:nvPr>
        </p:nvSpPr>
        <p:spPr/>
        <p:txBody>
          <a:bodyPr anchor="ctr"/>
          <a:lstStyle/>
          <a:p>
            <a:r>
              <a:rPr lang="en-ZA" dirty="0"/>
              <a:t>Complete formative activity 3.1 in your PoE</a:t>
            </a:r>
          </a:p>
        </p:txBody>
      </p:sp>
    </p:spTree>
    <p:extLst>
      <p:ext uri="{BB962C8B-B14F-4D97-AF65-F5344CB8AC3E}">
        <p14:creationId xmlns:p14="http://schemas.microsoft.com/office/powerpoint/2010/main" val="4225596753"/>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Make evaluative decisions</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156</a:t>
            </a:fld>
            <a:endParaRPr lang="en-ZA" dirty="0"/>
          </a:p>
        </p:txBody>
      </p:sp>
      <p:pic>
        <p:nvPicPr>
          <p:cNvPr id="7" name="Picture 6">
            <a:extLst>
              <a:ext uri="{FF2B5EF4-FFF2-40B4-BE49-F238E27FC236}">
                <a16:creationId xmlns:a16="http://schemas.microsoft.com/office/drawing/2014/main" id="{82967A3B-5C5E-49BD-8D9C-7E027E196A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92700" y="1566118"/>
            <a:ext cx="3594100" cy="3594100"/>
          </a:xfrm>
          <a:prstGeom prst="rect">
            <a:avLst/>
          </a:prstGeom>
        </p:spPr>
      </p:pic>
      <p:sp>
        <p:nvSpPr>
          <p:cNvPr id="5" name="Content Placeholder 4"/>
          <p:cNvSpPr>
            <a:spLocks noGrp="1"/>
          </p:cNvSpPr>
          <p:nvPr>
            <p:ph sz="quarter" idx="1"/>
          </p:nvPr>
        </p:nvSpPr>
        <p:spPr/>
        <p:txBody>
          <a:bodyPr>
            <a:normAutofit/>
          </a:bodyPr>
          <a:lstStyle/>
          <a:p>
            <a:pPr marL="0" indent="0" fontAlgn="base">
              <a:buNone/>
            </a:pPr>
            <a:endParaRPr lang="en-ZA" dirty="0"/>
          </a:p>
          <a:p>
            <a:pPr marL="0" lvl="0" indent="0" fontAlgn="base">
              <a:buNone/>
            </a:pPr>
            <a:endParaRPr lang="en-ZA" dirty="0"/>
          </a:p>
        </p:txBody>
      </p:sp>
      <p:sp>
        <p:nvSpPr>
          <p:cNvPr id="3" name="Rectangle 2">
            <a:extLst>
              <a:ext uri="{FF2B5EF4-FFF2-40B4-BE49-F238E27FC236}">
                <a16:creationId xmlns:a16="http://schemas.microsoft.com/office/drawing/2014/main" id="{70E3CA59-9890-41CD-A969-02979D4F0D12}"/>
              </a:ext>
            </a:extLst>
          </p:cNvPr>
          <p:cNvSpPr/>
          <p:nvPr/>
        </p:nvSpPr>
        <p:spPr>
          <a:xfrm>
            <a:off x="374904" y="1388295"/>
            <a:ext cx="5191009" cy="3785652"/>
          </a:xfrm>
          <a:prstGeom prst="rect">
            <a:avLst/>
          </a:prstGeom>
        </p:spPr>
        <p:txBody>
          <a:bodyPr wrap="square">
            <a:spAutoFit/>
          </a:bodyPr>
          <a:lstStyle/>
          <a:p>
            <a:pPr>
              <a:spcAft>
                <a:spcPts val="0"/>
              </a:spcAft>
            </a:pPr>
            <a:r>
              <a:rPr lang="en-GB" sz="2400" dirty="0">
                <a:latin typeface="Calibri" panose="020F0502020204030204" pitchFamily="34" charset="0"/>
                <a:ea typeface="Calibri" panose="020F0502020204030204" pitchFamily="34" charset="0"/>
                <a:cs typeface="Times New Roman" panose="02020603050405020304" pitchFamily="18" charset="0"/>
              </a:rPr>
              <a:t>The information received from each training provider should be:</a:t>
            </a:r>
            <a:endParaRPr lang="en-ZA" sz="2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0"/>
              </a:spcAft>
              <a:buClr>
                <a:srgbClr val="A6A6A6"/>
              </a:buClr>
              <a:buFont typeface="Symbol" panose="05050102010706020507" pitchFamily="18" charset="2"/>
              <a:buChar char=""/>
            </a:pPr>
            <a:r>
              <a:rPr lang="en-GB" sz="2400" dirty="0">
                <a:latin typeface="Calibri" panose="020F0502020204030204" pitchFamily="34" charset="0"/>
                <a:ea typeface="Times New Roman" panose="02020603050405020304" pitchFamily="18" charset="0"/>
                <a:cs typeface="Arial" panose="020B0604020202020204" pitchFamily="34" charset="0"/>
              </a:rPr>
              <a:t>Recorded on a spreadsheet</a:t>
            </a:r>
            <a:endParaRPr lang="en-ZA" sz="2400" dirty="0">
              <a:latin typeface="Calibri" panose="020F0502020204030204" pitchFamily="34" charset="0"/>
              <a:ea typeface="Times New Roman" panose="02020603050405020304" pitchFamily="18" charset="0"/>
              <a:cs typeface="Arial" panose="020B0604020202020204" pitchFamily="34" charset="0"/>
            </a:endParaRPr>
          </a:p>
          <a:p>
            <a:pPr marL="342900" lvl="0" indent="-342900">
              <a:spcAft>
                <a:spcPts val="0"/>
              </a:spcAft>
              <a:buClr>
                <a:srgbClr val="A6A6A6"/>
              </a:buClr>
              <a:buFont typeface="Symbol" panose="05050102010706020507" pitchFamily="18" charset="2"/>
              <a:buChar char=""/>
            </a:pPr>
            <a:r>
              <a:rPr lang="en-GB" sz="2400" dirty="0">
                <a:latin typeface="Calibri" panose="020F0502020204030204" pitchFamily="34" charset="0"/>
                <a:ea typeface="Times New Roman" panose="02020603050405020304" pitchFamily="18" charset="0"/>
                <a:cs typeface="Arial" panose="020B0604020202020204" pitchFamily="34" charset="0"/>
              </a:rPr>
              <a:t>Checked and analysed to determine to what extent  Training provider meets  criteria.</a:t>
            </a:r>
            <a:endParaRPr lang="en-ZA" sz="2400" dirty="0">
              <a:latin typeface="Calibri" panose="020F0502020204030204" pitchFamily="34" charset="0"/>
              <a:ea typeface="Times New Roman" panose="02020603050405020304" pitchFamily="18" charset="0"/>
              <a:cs typeface="Arial" panose="020B0604020202020204" pitchFamily="34" charset="0"/>
            </a:endParaRPr>
          </a:p>
          <a:p>
            <a:pPr>
              <a:spcAft>
                <a:spcPts val="0"/>
              </a:spcAft>
            </a:pPr>
            <a:r>
              <a:rPr lang="en-US" sz="2400" dirty="0">
                <a:latin typeface="Calibri" panose="020F0502020204030204" pitchFamily="34" charset="0"/>
                <a:ea typeface="Calibri" panose="020F0502020204030204" pitchFamily="34" charset="0"/>
                <a:cs typeface="Times New Roman" panose="02020603050405020304" pitchFamily="18" charset="0"/>
              </a:rPr>
              <a:t> </a:t>
            </a:r>
            <a:endParaRPr lang="en-ZA" sz="24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ZA" sz="2400" dirty="0">
                <a:latin typeface="Calibri" panose="020F0502020204030204" pitchFamily="34" charset="0"/>
                <a:ea typeface="Calibri" panose="020F0502020204030204" pitchFamily="34" charset="0"/>
                <a:cs typeface="Times New Roman" panose="02020603050405020304" pitchFamily="18" charset="0"/>
              </a:rPr>
              <a:t>Supportive evidence should be:</a:t>
            </a:r>
          </a:p>
          <a:p>
            <a:pPr marL="342900" lvl="0" indent="-342900">
              <a:spcAft>
                <a:spcPts val="0"/>
              </a:spcAft>
              <a:buClr>
                <a:srgbClr val="A6A6A6"/>
              </a:buClr>
              <a:buFont typeface="Symbol" panose="05050102010706020507" pitchFamily="18" charset="2"/>
              <a:buChar char=""/>
            </a:pPr>
            <a:r>
              <a:rPr lang="en-GB" sz="2400" b="1" dirty="0">
                <a:latin typeface="Calibri" panose="020F0502020204030204" pitchFamily="34" charset="0"/>
                <a:ea typeface="Times New Roman" panose="02020603050405020304" pitchFamily="18" charset="0"/>
                <a:cs typeface="Arial" panose="020B0604020202020204" pitchFamily="34" charset="0"/>
              </a:rPr>
              <a:t>Sufficient</a:t>
            </a:r>
            <a:r>
              <a:rPr lang="en-GB" sz="2400" dirty="0">
                <a:latin typeface="Calibri" panose="020F0502020204030204" pitchFamily="34" charset="0"/>
                <a:ea typeface="Times New Roman" panose="02020603050405020304" pitchFamily="18" charset="0"/>
                <a:cs typeface="Arial" panose="020B0604020202020204" pitchFamily="34" charset="0"/>
              </a:rPr>
              <a:t>. </a:t>
            </a:r>
          </a:p>
          <a:p>
            <a:pPr marL="342900" lvl="0" indent="-342900">
              <a:spcAft>
                <a:spcPts val="0"/>
              </a:spcAft>
              <a:buClr>
                <a:srgbClr val="A6A6A6"/>
              </a:buClr>
              <a:buFont typeface="Symbol" panose="05050102010706020507" pitchFamily="18" charset="2"/>
              <a:buChar char=""/>
            </a:pPr>
            <a:r>
              <a:rPr lang="en-GB" sz="2400" b="1" dirty="0">
                <a:latin typeface="Calibri" panose="020F0502020204030204" pitchFamily="34" charset="0"/>
                <a:ea typeface="Times New Roman" panose="02020603050405020304" pitchFamily="18" charset="0"/>
                <a:cs typeface="Arial" panose="020B0604020202020204" pitchFamily="34" charset="0"/>
              </a:rPr>
              <a:t>Verifiable.</a:t>
            </a:r>
            <a:endParaRPr lang="en-ZA" sz="2400" dirty="0">
              <a:latin typeface="Calibri" panose="020F050202020403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547972690"/>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What does accreditation mean </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157</a:t>
            </a:fld>
            <a:endParaRPr lang="en-ZA" dirty="0"/>
          </a:p>
        </p:txBody>
      </p:sp>
      <p:sp>
        <p:nvSpPr>
          <p:cNvPr id="5" name="Content Placeholder 4"/>
          <p:cNvSpPr>
            <a:spLocks noGrp="1"/>
          </p:cNvSpPr>
          <p:nvPr>
            <p:ph sz="quarter" idx="1"/>
          </p:nvPr>
        </p:nvSpPr>
        <p:spPr>
          <a:xfrm>
            <a:off x="467544" y="1413296"/>
            <a:ext cx="7576526" cy="4680000"/>
          </a:xfrm>
        </p:spPr>
        <p:txBody>
          <a:bodyPr>
            <a:normAutofit/>
          </a:bodyPr>
          <a:lstStyle/>
          <a:p>
            <a:pPr marL="0" indent="0">
              <a:buNone/>
            </a:pPr>
            <a:r>
              <a:rPr lang="en-GB" dirty="0"/>
              <a:t>Accreditation gives the training provider a licence to operate. Verification process is administered by quality assurance bodies:</a:t>
            </a:r>
            <a:endParaRPr lang="en-ZA" dirty="0"/>
          </a:p>
          <a:p>
            <a:pPr lvl="0"/>
            <a:r>
              <a:rPr lang="en-GB" b="1" dirty="0"/>
              <a:t>Higher Education Quality Council (HEQC)</a:t>
            </a:r>
            <a:endParaRPr lang="en-ZA" dirty="0"/>
          </a:p>
          <a:p>
            <a:pPr lvl="0"/>
            <a:r>
              <a:rPr lang="en-GB" b="1" dirty="0"/>
              <a:t>UMALUSI </a:t>
            </a:r>
            <a:r>
              <a:rPr lang="en-GB" dirty="0"/>
              <a:t>for general and further education.</a:t>
            </a:r>
            <a:endParaRPr lang="en-ZA" dirty="0"/>
          </a:p>
          <a:p>
            <a:pPr lvl="0"/>
            <a:r>
              <a:rPr lang="en-GB" b="1" dirty="0"/>
              <a:t>Education and Training Quality Assurance bodies (ETQAs)</a:t>
            </a:r>
            <a:r>
              <a:rPr lang="en-GB" dirty="0"/>
              <a:t> of the different SETAs in the different sectors.</a:t>
            </a:r>
            <a:endParaRPr lang="en-ZA" dirty="0"/>
          </a:p>
          <a:p>
            <a:pPr lvl="0"/>
            <a:r>
              <a:rPr lang="en-GB" b="1" dirty="0"/>
              <a:t>Quality Council for Trades and Occupations (QCTO)</a:t>
            </a:r>
            <a:r>
              <a:rPr lang="en-GB" dirty="0"/>
              <a:t> for occupational qualifications.</a:t>
            </a:r>
            <a:endParaRPr lang="en-ZA" dirty="0"/>
          </a:p>
          <a:p>
            <a:pPr fontAlgn="base"/>
            <a:endParaRPr lang="en-ZA" dirty="0"/>
          </a:p>
        </p:txBody>
      </p:sp>
    </p:spTree>
    <p:extLst>
      <p:ext uri="{BB962C8B-B14F-4D97-AF65-F5344CB8AC3E}">
        <p14:creationId xmlns:p14="http://schemas.microsoft.com/office/powerpoint/2010/main" val="1184354429"/>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Main criteria for accreditation</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158</a:t>
            </a:fld>
            <a:endParaRPr lang="en-ZA" dirty="0"/>
          </a:p>
        </p:txBody>
      </p:sp>
      <p:pic>
        <p:nvPicPr>
          <p:cNvPr id="8" name="Content Placeholder 7" descr="C:\Users\Hannetjie Nortje\AppData\Local\Microsoft\Windows\INetCache\Content.Word\shutterstock_1090464 LR.JPG">
            <a:extLst>
              <a:ext uri="{FF2B5EF4-FFF2-40B4-BE49-F238E27FC236}">
                <a16:creationId xmlns:a16="http://schemas.microsoft.com/office/drawing/2014/main" id="{C292BD2A-D88A-4920-8178-EBD5F7F88948}"/>
              </a:ext>
            </a:extLst>
          </p:cNvPr>
          <p:cNvPicPr>
            <a:picLocks noGrp="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4572000" y="2387876"/>
            <a:ext cx="4318000" cy="3048000"/>
          </a:xfrm>
          <a:prstGeom prst="rect">
            <a:avLst/>
          </a:prstGeom>
          <a:noFill/>
          <a:ln>
            <a:noFill/>
          </a:ln>
        </p:spPr>
      </p:pic>
      <p:sp>
        <p:nvSpPr>
          <p:cNvPr id="7" name="Rectangle 6">
            <a:extLst>
              <a:ext uri="{FF2B5EF4-FFF2-40B4-BE49-F238E27FC236}">
                <a16:creationId xmlns:a16="http://schemas.microsoft.com/office/drawing/2014/main" id="{D62D1E40-053E-4AFC-94D2-BF5CE79DC1B7}"/>
              </a:ext>
            </a:extLst>
          </p:cNvPr>
          <p:cNvSpPr/>
          <p:nvPr/>
        </p:nvSpPr>
        <p:spPr>
          <a:xfrm>
            <a:off x="722243" y="1536174"/>
            <a:ext cx="4572000" cy="4524315"/>
          </a:xfrm>
          <a:prstGeom prst="rect">
            <a:avLst/>
          </a:prstGeom>
        </p:spPr>
        <p:txBody>
          <a:bodyPr>
            <a:spAutoFit/>
          </a:bodyPr>
          <a:lstStyle/>
          <a:p>
            <a:pPr>
              <a:spcAft>
                <a:spcPts val="0"/>
              </a:spcAft>
            </a:pPr>
            <a:r>
              <a:rPr lang="en-ZA" sz="2400" dirty="0">
                <a:latin typeface="Calibri" panose="020F0502020204030204" pitchFamily="34" charset="0"/>
                <a:ea typeface="Calibri" panose="020F0502020204030204" pitchFamily="34" charset="0"/>
                <a:cs typeface="Times New Roman" panose="02020603050405020304" pitchFamily="18" charset="0"/>
              </a:rPr>
              <a:t>The main criteria include the following:</a:t>
            </a:r>
          </a:p>
          <a:p>
            <a:pPr marL="342900" lvl="0" indent="-342900">
              <a:spcAft>
                <a:spcPts val="0"/>
              </a:spcAft>
              <a:buClr>
                <a:srgbClr val="A6A6A6"/>
              </a:buClr>
              <a:buFont typeface="Symbol" panose="05050102010706020507" pitchFamily="18" charset="2"/>
              <a:buChar char=""/>
            </a:pPr>
            <a:r>
              <a:rPr lang="en-GB" sz="2400" dirty="0">
                <a:latin typeface="Calibri" panose="020F0502020204030204" pitchFamily="34" charset="0"/>
                <a:ea typeface="Times New Roman" panose="02020603050405020304" pitchFamily="18" charset="0"/>
                <a:cs typeface="Arial" panose="020B0604020202020204" pitchFamily="34" charset="0"/>
              </a:rPr>
              <a:t>Strategic and Operational Plan</a:t>
            </a:r>
            <a:endParaRPr lang="en-ZA" sz="2400" dirty="0">
              <a:latin typeface="Calibri" panose="020F0502020204030204" pitchFamily="34" charset="0"/>
              <a:ea typeface="Times New Roman" panose="02020603050405020304" pitchFamily="18" charset="0"/>
              <a:cs typeface="Arial" panose="020B0604020202020204" pitchFamily="34" charset="0"/>
            </a:endParaRPr>
          </a:p>
          <a:p>
            <a:pPr marL="342900" lvl="0" indent="-342900">
              <a:spcAft>
                <a:spcPts val="0"/>
              </a:spcAft>
              <a:buClr>
                <a:srgbClr val="A6A6A6"/>
              </a:buClr>
              <a:buFont typeface="Symbol" panose="05050102010706020507" pitchFamily="18" charset="2"/>
              <a:buChar char=""/>
            </a:pPr>
            <a:r>
              <a:rPr lang="en-GB" sz="2400" dirty="0">
                <a:latin typeface="Calibri" panose="020F0502020204030204" pitchFamily="34" charset="0"/>
                <a:ea typeface="Times New Roman" panose="02020603050405020304" pitchFamily="18" charset="0"/>
                <a:cs typeface="Arial" panose="020B0604020202020204" pitchFamily="34" charset="0"/>
              </a:rPr>
              <a:t>Quality Management Systems (QMS) Policy Document</a:t>
            </a:r>
            <a:endParaRPr lang="en-ZA" sz="2400" dirty="0">
              <a:latin typeface="Calibri" panose="020F0502020204030204" pitchFamily="34" charset="0"/>
              <a:ea typeface="Times New Roman" panose="02020603050405020304" pitchFamily="18" charset="0"/>
              <a:cs typeface="Arial" panose="020B0604020202020204" pitchFamily="34" charset="0"/>
            </a:endParaRPr>
          </a:p>
          <a:p>
            <a:pPr marL="342900" lvl="0" indent="-342900">
              <a:spcAft>
                <a:spcPts val="0"/>
              </a:spcAft>
              <a:buClr>
                <a:srgbClr val="A6A6A6"/>
              </a:buClr>
              <a:buFont typeface="Symbol" panose="05050102010706020507" pitchFamily="18" charset="2"/>
              <a:buChar char=""/>
            </a:pPr>
            <a:r>
              <a:rPr lang="en-GB" sz="2400" dirty="0">
                <a:latin typeface="Calibri" panose="020F0502020204030204" pitchFamily="34" charset="0"/>
                <a:ea typeface="Times New Roman" panose="02020603050405020304" pitchFamily="18" charset="0"/>
                <a:cs typeface="Arial" panose="020B0604020202020204" pitchFamily="34" charset="0"/>
              </a:rPr>
              <a:t>QMS Policies and Procedures. </a:t>
            </a:r>
            <a:endParaRPr lang="en-ZA" sz="2400" dirty="0">
              <a:latin typeface="Calibri" panose="020F0502020204030204" pitchFamily="34" charset="0"/>
              <a:ea typeface="Times New Roman" panose="02020603050405020304" pitchFamily="18" charset="0"/>
              <a:cs typeface="Arial" panose="020B0604020202020204" pitchFamily="34" charset="0"/>
            </a:endParaRPr>
          </a:p>
          <a:p>
            <a:pPr marL="742950" lvl="1" indent="-285750">
              <a:spcAft>
                <a:spcPts val="0"/>
              </a:spcAft>
              <a:buFont typeface="Courier New" panose="02070309020205020404" pitchFamily="49" charset="0"/>
              <a:buChar char="o"/>
            </a:pPr>
            <a:r>
              <a:rPr lang="en-GB" sz="2400" dirty="0">
                <a:latin typeface="Calibri" panose="020F0502020204030204" pitchFamily="34" charset="0"/>
                <a:ea typeface="Times New Roman" panose="02020603050405020304" pitchFamily="18" charset="0"/>
                <a:cs typeface="Arial" panose="020B0604020202020204" pitchFamily="34" charset="0"/>
              </a:rPr>
              <a:t>Learning Programme Development and Provisioning Procedure</a:t>
            </a:r>
            <a:endParaRPr lang="en-ZA" sz="2400" dirty="0">
              <a:latin typeface="Calibri" panose="020F0502020204030204" pitchFamily="34" charset="0"/>
              <a:ea typeface="Times New Roman" panose="02020603050405020304" pitchFamily="18" charset="0"/>
              <a:cs typeface="Arial" panose="020B0604020202020204" pitchFamily="34" charset="0"/>
            </a:endParaRPr>
          </a:p>
          <a:p>
            <a:pPr marL="742950" lvl="1" indent="-285750">
              <a:spcAft>
                <a:spcPts val="0"/>
              </a:spcAft>
              <a:buFont typeface="Courier New" panose="02070309020205020404" pitchFamily="49" charset="0"/>
              <a:buChar char="o"/>
            </a:pPr>
            <a:r>
              <a:rPr lang="en-GB" sz="2400" dirty="0">
                <a:latin typeface="Calibri" panose="020F0502020204030204" pitchFamily="34" charset="0"/>
                <a:ea typeface="Times New Roman" panose="02020603050405020304" pitchFamily="18" charset="0"/>
                <a:cs typeface="Arial" panose="020B0604020202020204" pitchFamily="34" charset="0"/>
              </a:rPr>
              <a:t>Learning Entry Guidance and support procedure</a:t>
            </a:r>
            <a:endParaRPr lang="en-ZA" sz="2400" dirty="0">
              <a:latin typeface="Calibri" panose="020F0502020204030204" pitchFamily="34" charset="0"/>
              <a:ea typeface="Times New Roman" panose="02020603050405020304" pitchFamily="18" charset="0"/>
              <a:cs typeface="Arial" panose="020B0604020202020204" pitchFamily="34" charset="0"/>
            </a:endParaRPr>
          </a:p>
          <a:p>
            <a:pPr marL="742950" lvl="1" indent="-285750">
              <a:spcAft>
                <a:spcPts val="0"/>
              </a:spcAft>
              <a:buFont typeface="Courier New" panose="02070309020205020404" pitchFamily="49" charset="0"/>
              <a:buChar char="o"/>
            </a:pPr>
            <a:r>
              <a:rPr lang="en-GB" sz="2400" dirty="0">
                <a:latin typeface="Calibri" panose="020F0502020204030204" pitchFamily="34" charset="0"/>
                <a:ea typeface="Times New Roman" panose="02020603050405020304" pitchFamily="18" charset="0"/>
                <a:cs typeface="Arial" panose="020B0604020202020204" pitchFamily="34" charset="0"/>
              </a:rPr>
              <a:t>Financial Procedures</a:t>
            </a:r>
            <a:endParaRPr lang="en-ZA" sz="2400" dirty="0">
              <a:latin typeface="Calibri" panose="020F050202020403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364913723"/>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Main criteria for accreditation</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159</a:t>
            </a:fld>
            <a:endParaRPr lang="en-ZA" dirty="0"/>
          </a:p>
        </p:txBody>
      </p:sp>
      <p:pic>
        <p:nvPicPr>
          <p:cNvPr id="8" name="Content Placeholder 7" descr="C:\Users\Hannetjie Nortje\AppData\Local\Microsoft\Windows\INetCache\Content.Word\shutterstock_1090464 LR.JPG">
            <a:extLst>
              <a:ext uri="{FF2B5EF4-FFF2-40B4-BE49-F238E27FC236}">
                <a16:creationId xmlns:a16="http://schemas.microsoft.com/office/drawing/2014/main" id="{C292BD2A-D88A-4920-8178-EBD5F7F88948}"/>
              </a:ext>
            </a:extLst>
          </p:cNvPr>
          <p:cNvPicPr>
            <a:picLocks noGrp="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4572000" y="2387876"/>
            <a:ext cx="4318000" cy="3048000"/>
          </a:xfrm>
          <a:prstGeom prst="rect">
            <a:avLst/>
          </a:prstGeom>
          <a:noFill/>
          <a:ln>
            <a:noFill/>
          </a:ln>
        </p:spPr>
      </p:pic>
      <p:sp>
        <p:nvSpPr>
          <p:cNvPr id="7" name="Rectangle 6">
            <a:extLst>
              <a:ext uri="{FF2B5EF4-FFF2-40B4-BE49-F238E27FC236}">
                <a16:creationId xmlns:a16="http://schemas.microsoft.com/office/drawing/2014/main" id="{D62D1E40-053E-4AFC-94D2-BF5CE79DC1B7}"/>
              </a:ext>
            </a:extLst>
          </p:cNvPr>
          <p:cNvSpPr/>
          <p:nvPr/>
        </p:nvSpPr>
        <p:spPr>
          <a:xfrm>
            <a:off x="722243" y="1536174"/>
            <a:ext cx="4572000" cy="4524315"/>
          </a:xfrm>
          <a:prstGeom prst="rect">
            <a:avLst/>
          </a:prstGeom>
        </p:spPr>
        <p:txBody>
          <a:bodyPr>
            <a:spAutoFit/>
          </a:bodyPr>
          <a:lstStyle/>
          <a:p>
            <a:pPr marL="342900" lvl="0" indent="-342900">
              <a:spcAft>
                <a:spcPts val="0"/>
              </a:spcAft>
              <a:buClr>
                <a:srgbClr val="A6A6A6"/>
              </a:buClr>
              <a:buFont typeface="Symbol" panose="05050102010706020507" pitchFamily="18" charset="2"/>
              <a:buChar char=""/>
            </a:pPr>
            <a:r>
              <a:rPr lang="en-GB" sz="2400" dirty="0">
                <a:latin typeface="Calibri" panose="020F0502020204030204" pitchFamily="34" charset="0"/>
                <a:ea typeface="Times New Roman" panose="02020603050405020304" pitchFamily="18" charset="0"/>
                <a:cs typeface="Arial" panose="020B0604020202020204" pitchFamily="34" charset="0"/>
              </a:rPr>
              <a:t>QMS Policies and Procedures. </a:t>
            </a:r>
            <a:endParaRPr lang="en-ZA" sz="2400" dirty="0">
              <a:latin typeface="Calibri" panose="020F0502020204030204" pitchFamily="34" charset="0"/>
              <a:ea typeface="Times New Roman" panose="02020603050405020304" pitchFamily="18" charset="0"/>
              <a:cs typeface="Arial" panose="020B0604020202020204" pitchFamily="34" charset="0"/>
            </a:endParaRPr>
          </a:p>
          <a:p>
            <a:pPr marL="742950" lvl="1" indent="-285750">
              <a:spcAft>
                <a:spcPts val="0"/>
              </a:spcAft>
              <a:buFont typeface="Courier New" panose="02070309020205020404" pitchFamily="49" charset="0"/>
              <a:buChar char="o"/>
            </a:pPr>
            <a:r>
              <a:rPr lang="en-GB" sz="2400" dirty="0">
                <a:latin typeface="Calibri" panose="020F0502020204030204" pitchFamily="34" charset="0"/>
                <a:ea typeface="Times New Roman" panose="02020603050405020304" pitchFamily="18" charset="0"/>
                <a:cs typeface="Arial" panose="020B0604020202020204" pitchFamily="34" charset="0"/>
              </a:rPr>
              <a:t>Admin Procedure </a:t>
            </a:r>
            <a:endParaRPr lang="en-ZA" sz="2400" dirty="0">
              <a:latin typeface="Calibri" panose="020F0502020204030204" pitchFamily="34" charset="0"/>
              <a:ea typeface="Times New Roman" panose="02020603050405020304" pitchFamily="18" charset="0"/>
              <a:cs typeface="Arial" panose="020B0604020202020204" pitchFamily="34" charset="0"/>
            </a:endParaRPr>
          </a:p>
          <a:p>
            <a:pPr marL="742950" lvl="1" indent="-285750">
              <a:spcAft>
                <a:spcPts val="0"/>
              </a:spcAft>
              <a:buFont typeface="Courier New" panose="02070309020205020404" pitchFamily="49" charset="0"/>
              <a:buChar char="o"/>
            </a:pPr>
            <a:r>
              <a:rPr lang="en-GB" sz="2400" dirty="0">
                <a:latin typeface="Calibri" panose="020F0502020204030204" pitchFamily="34" charset="0"/>
                <a:ea typeface="Times New Roman" panose="02020603050405020304" pitchFamily="18" charset="0"/>
                <a:cs typeface="Arial" panose="020B0604020202020204" pitchFamily="34" charset="0"/>
              </a:rPr>
              <a:t>HR Procedures</a:t>
            </a:r>
            <a:endParaRPr lang="en-ZA" sz="2400" dirty="0">
              <a:latin typeface="Calibri" panose="020F0502020204030204" pitchFamily="34" charset="0"/>
              <a:ea typeface="Times New Roman" panose="02020603050405020304" pitchFamily="18" charset="0"/>
              <a:cs typeface="Arial" panose="020B0604020202020204" pitchFamily="34" charset="0"/>
            </a:endParaRPr>
          </a:p>
          <a:p>
            <a:pPr marL="742950" lvl="1" indent="-285750">
              <a:spcAft>
                <a:spcPts val="0"/>
              </a:spcAft>
              <a:buFont typeface="Courier New" panose="02070309020205020404" pitchFamily="49" charset="0"/>
              <a:buChar char="o"/>
            </a:pPr>
            <a:r>
              <a:rPr lang="en-GB" sz="2400" dirty="0">
                <a:latin typeface="Calibri" panose="020F0502020204030204" pitchFamily="34" charset="0"/>
                <a:ea typeface="Times New Roman" panose="02020603050405020304" pitchFamily="18" charset="0"/>
                <a:cs typeface="Arial" panose="020B0604020202020204" pitchFamily="34" charset="0"/>
              </a:rPr>
              <a:t>Management of On-job Training</a:t>
            </a:r>
            <a:endParaRPr lang="en-ZA" sz="2400" dirty="0">
              <a:latin typeface="Calibri" panose="020F0502020204030204" pitchFamily="34" charset="0"/>
              <a:ea typeface="Times New Roman" panose="02020603050405020304" pitchFamily="18" charset="0"/>
              <a:cs typeface="Arial" panose="020B0604020202020204" pitchFamily="34" charset="0"/>
            </a:endParaRPr>
          </a:p>
          <a:p>
            <a:pPr marL="742950" lvl="1" indent="-285750">
              <a:spcAft>
                <a:spcPts val="0"/>
              </a:spcAft>
              <a:buFont typeface="Courier New" panose="02070309020205020404" pitchFamily="49" charset="0"/>
              <a:buChar char="o"/>
            </a:pPr>
            <a:r>
              <a:rPr lang="en-GB" sz="2400" dirty="0">
                <a:latin typeface="Calibri" panose="020F0502020204030204" pitchFamily="34" charset="0"/>
                <a:ea typeface="Times New Roman" panose="02020603050405020304" pitchFamily="18" charset="0"/>
                <a:cs typeface="Arial" panose="020B0604020202020204" pitchFamily="34" charset="0"/>
              </a:rPr>
              <a:t>Management of Assessment</a:t>
            </a:r>
            <a:endParaRPr lang="en-ZA" sz="2400" dirty="0">
              <a:latin typeface="Calibri" panose="020F0502020204030204" pitchFamily="34" charset="0"/>
              <a:ea typeface="Times New Roman" panose="02020603050405020304" pitchFamily="18" charset="0"/>
              <a:cs typeface="Arial" panose="020B0604020202020204" pitchFamily="34" charset="0"/>
            </a:endParaRPr>
          </a:p>
          <a:p>
            <a:pPr marL="742950" lvl="1" indent="-285750">
              <a:spcAft>
                <a:spcPts val="0"/>
              </a:spcAft>
              <a:buFont typeface="Courier New" panose="02070309020205020404" pitchFamily="49" charset="0"/>
              <a:buChar char="o"/>
            </a:pPr>
            <a:r>
              <a:rPr lang="en-GB" sz="2400" dirty="0">
                <a:latin typeface="Calibri" panose="020F0502020204030204" pitchFamily="34" charset="0"/>
                <a:ea typeface="Times New Roman" panose="02020603050405020304" pitchFamily="18" charset="0"/>
                <a:cs typeface="Arial" panose="020B0604020202020204" pitchFamily="34" charset="0"/>
              </a:rPr>
              <a:t>Auditing Procedures</a:t>
            </a:r>
            <a:endParaRPr lang="en-ZA" sz="2400" dirty="0">
              <a:latin typeface="Calibri" panose="020F0502020204030204" pitchFamily="34" charset="0"/>
              <a:ea typeface="Times New Roman" panose="02020603050405020304" pitchFamily="18" charset="0"/>
              <a:cs typeface="Arial" panose="020B0604020202020204" pitchFamily="34" charset="0"/>
            </a:endParaRPr>
          </a:p>
          <a:p>
            <a:pPr marL="742950" lvl="1" indent="-285750">
              <a:spcAft>
                <a:spcPts val="0"/>
              </a:spcAft>
              <a:buFont typeface="Courier New" panose="02070309020205020404" pitchFamily="49" charset="0"/>
              <a:buChar char="o"/>
            </a:pPr>
            <a:r>
              <a:rPr lang="en-GB" sz="2400" dirty="0">
                <a:latin typeface="Calibri" panose="020F0502020204030204" pitchFamily="34" charset="0"/>
                <a:ea typeface="Times New Roman" panose="02020603050405020304" pitchFamily="18" charset="0"/>
                <a:cs typeface="Arial" panose="020B0604020202020204" pitchFamily="34" charset="0"/>
              </a:rPr>
              <a:t>Marketing</a:t>
            </a:r>
            <a:endParaRPr lang="en-ZA" sz="2400" dirty="0">
              <a:latin typeface="Calibri" panose="020F0502020204030204" pitchFamily="34" charset="0"/>
              <a:ea typeface="Times New Roman" panose="02020603050405020304" pitchFamily="18" charset="0"/>
              <a:cs typeface="Arial" panose="020B0604020202020204" pitchFamily="34" charset="0"/>
            </a:endParaRPr>
          </a:p>
          <a:p>
            <a:pPr marL="742950" lvl="1" indent="-285750">
              <a:spcAft>
                <a:spcPts val="0"/>
              </a:spcAft>
              <a:buFont typeface="Courier New" panose="02070309020205020404" pitchFamily="49" charset="0"/>
              <a:buChar char="o"/>
            </a:pPr>
            <a:r>
              <a:rPr lang="en-GB" sz="2400" dirty="0">
                <a:latin typeface="Calibri" panose="020F0502020204030204" pitchFamily="34" charset="0"/>
                <a:ea typeface="Times New Roman" panose="02020603050405020304" pitchFamily="18" charset="0"/>
                <a:cs typeface="Arial" panose="020B0604020202020204" pitchFamily="34" charset="0"/>
              </a:rPr>
              <a:t>Customer Service</a:t>
            </a:r>
            <a:endParaRPr lang="en-ZA" sz="2400" dirty="0">
              <a:latin typeface="Calibri" panose="020F0502020204030204" pitchFamily="34" charset="0"/>
              <a:ea typeface="Times New Roman" panose="02020603050405020304" pitchFamily="18" charset="0"/>
              <a:cs typeface="Arial" panose="020B0604020202020204" pitchFamily="34" charset="0"/>
            </a:endParaRPr>
          </a:p>
          <a:p>
            <a:pPr marL="742950" lvl="1" indent="-285750">
              <a:spcAft>
                <a:spcPts val="0"/>
              </a:spcAft>
              <a:buFont typeface="Courier New" panose="02070309020205020404" pitchFamily="49" charset="0"/>
              <a:buChar char="o"/>
            </a:pPr>
            <a:r>
              <a:rPr lang="en-GB" sz="2400" dirty="0">
                <a:latin typeface="Calibri" panose="020F0502020204030204" pitchFamily="34" charset="0"/>
                <a:ea typeface="Times New Roman" panose="02020603050405020304" pitchFamily="18" charset="0"/>
                <a:cs typeface="Arial" panose="020B0604020202020204" pitchFamily="34" charset="0"/>
              </a:rPr>
              <a:t>Certification</a:t>
            </a:r>
            <a:endParaRPr lang="en-ZA" sz="2400" dirty="0">
              <a:latin typeface="Calibri" panose="020F0502020204030204" pitchFamily="34" charset="0"/>
              <a:ea typeface="Times New Roman" panose="02020603050405020304" pitchFamily="18" charset="0"/>
              <a:cs typeface="Arial" panose="020B0604020202020204" pitchFamily="34" charset="0"/>
            </a:endParaRPr>
          </a:p>
          <a:p>
            <a:pPr marL="742950" lvl="1" indent="-285750">
              <a:spcAft>
                <a:spcPts val="0"/>
              </a:spcAft>
              <a:buFont typeface="Courier New" panose="02070309020205020404" pitchFamily="49" charset="0"/>
              <a:buChar char="o"/>
            </a:pPr>
            <a:r>
              <a:rPr lang="en-GB" sz="2400" dirty="0">
                <a:latin typeface="Calibri" panose="020F0502020204030204" pitchFamily="34" charset="0"/>
                <a:ea typeface="Times New Roman" panose="02020603050405020304" pitchFamily="18" charset="0"/>
                <a:cs typeface="Arial" panose="020B0604020202020204" pitchFamily="34" charset="0"/>
              </a:rPr>
              <a:t>Occupational health and safety</a:t>
            </a:r>
            <a:endParaRPr lang="en-ZA" sz="2400" dirty="0">
              <a:effectLst/>
              <a:latin typeface="Calibri" panose="020F050202020403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0308138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Assessment Brief</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16</a:t>
            </a:fld>
            <a:endParaRPr lang="en-ZA" dirty="0"/>
          </a:p>
        </p:txBody>
      </p:sp>
      <p:sp>
        <p:nvSpPr>
          <p:cNvPr id="5" name="Content Placeholder 4"/>
          <p:cNvSpPr>
            <a:spLocks noGrp="1"/>
          </p:cNvSpPr>
          <p:nvPr>
            <p:ph sz="quarter" idx="1"/>
          </p:nvPr>
        </p:nvSpPr>
        <p:spPr/>
        <p:txBody>
          <a:bodyPr/>
          <a:lstStyle/>
          <a:p>
            <a:r>
              <a:rPr lang="en-ZA" b="1" dirty="0"/>
              <a:t>Additional Notes:</a:t>
            </a:r>
          </a:p>
          <a:p>
            <a:endParaRPr lang="en-ZA" b="1" dirty="0"/>
          </a:p>
          <a:p>
            <a:pPr marL="800100" lvl="1" indent="-342900" algn="just">
              <a:buClr>
                <a:schemeClr val="accent4">
                  <a:lumMod val="75000"/>
                </a:schemeClr>
              </a:buClr>
            </a:pPr>
            <a:r>
              <a:rPr lang="en-ZA" dirty="0"/>
              <a:t>Assessor will maintain telephonic and electronic contact until sufficient evidence has been submitted.  </a:t>
            </a:r>
            <a:endParaRPr lang="en-US" dirty="0"/>
          </a:p>
          <a:p>
            <a:pPr marL="800100" lvl="1" indent="-342900" algn="just">
              <a:buClr>
                <a:schemeClr val="accent4">
                  <a:lumMod val="75000"/>
                </a:schemeClr>
              </a:buClr>
            </a:pPr>
            <a:r>
              <a:rPr lang="en-ZA" dirty="0"/>
              <a:t>Additional evidence may be submitted after  initial submission.</a:t>
            </a:r>
            <a:endParaRPr lang="en-US" dirty="0"/>
          </a:p>
          <a:p>
            <a:pPr marL="800100" lvl="1" indent="-342900" algn="just">
              <a:buClr>
                <a:schemeClr val="accent4">
                  <a:lumMod val="75000"/>
                </a:schemeClr>
              </a:buClr>
            </a:pPr>
            <a:r>
              <a:rPr lang="en-ZA" dirty="0"/>
              <a:t>If you have a problem which might affect the outcome of assessment(s) you should notify the assessor.  Where practicable such needs will be accommodated. (special needs)</a:t>
            </a:r>
            <a:endParaRPr lang="en-US" dirty="0"/>
          </a:p>
          <a:p>
            <a:endParaRPr lang="en-ZA" dirty="0"/>
          </a:p>
        </p:txBody>
      </p:sp>
    </p:spTree>
    <p:extLst>
      <p:ext uri="{BB962C8B-B14F-4D97-AF65-F5344CB8AC3E}">
        <p14:creationId xmlns:p14="http://schemas.microsoft.com/office/powerpoint/2010/main" val="475543703"/>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Supporting evidence for accreditation</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160</a:t>
            </a:fld>
            <a:endParaRPr lang="en-ZA" dirty="0"/>
          </a:p>
        </p:txBody>
      </p:sp>
      <p:sp>
        <p:nvSpPr>
          <p:cNvPr id="5" name="Content Placeholder 4">
            <a:extLst>
              <a:ext uri="{FF2B5EF4-FFF2-40B4-BE49-F238E27FC236}">
                <a16:creationId xmlns:a16="http://schemas.microsoft.com/office/drawing/2014/main" id="{FC4A1E97-C8C4-459F-8303-90269DB98E13}"/>
              </a:ext>
            </a:extLst>
          </p:cNvPr>
          <p:cNvSpPr>
            <a:spLocks noGrp="1"/>
          </p:cNvSpPr>
          <p:nvPr>
            <p:ph sz="quarter" idx="1"/>
          </p:nvPr>
        </p:nvSpPr>
        <p:spPr/>
        <p:txBody>
          <a:bodyPr>
            <a:normAutofit fontScale="92500" lnSpcReduction="20000"/>
          </a:bodyPr>
          <a:lstStyle/>
          <a:p>
            <a:pPr marL="0" indent="0">
              <a:buNone/>
            </a:pPr>
            <a:r>
              <a:rPr lang="en-ZA" sz="2600" dirty="0"/>
              <a:t>Application for accreditation needs to be accompanied by a file with verified hard copies of evidence to prove compliance with criteria:</a:t>
            </a:r>
          </a:p>
          <a:p>
            <a:pPr marL="0" indent="0">
              <a:buNone/>
            </a:pPr>
            <a:r>
              <a:rPr lang="en-ZA" sz="2600" dirty="0"/>
              <a:t> </a:t>
            </a:r>
          </a:p>
          <a:p>
            <a:pPr marL="0" indent="0">
              <a:buNone/>
            </a:pPr>
            <a:r>
              <a:rPr lang="en-ZA" sz="2600" b="1" dirty="0"/>
              <a:t>Strategic and Operational Plan</a:t>
            </a:r>
            <a:endParaRPr lang="en-ZA" sz="2600" dirty="0"/>
          </a:p>
          <a:p>
            <a:endParaRPr lang="en-ZA" sz="2600" dirty="0"/>
          </a:p>
          <a:p>
            <a:r>
              <a:rPr lang="en-ZA" sz="2600" dirty="0"/>
              <a:t>Supporting evidence includes:</a:t>
            </a:r>
          </a:p>
          <a:p>
            <a:pPr lvl="0"/>
            <a:r>
              <a:rPr lang="en-GB" sz="2600" dirty="0"/>
              <a:t>Business Plan</a:t>
            </a:r>
            <a:endParaRPr lang="en-ZA" sz="2600" dirty="0"/>
          </a:p>
          <a:p>
            <a:pPr lvl="0"/>
            <a:r>
              <a:rPr lang="en-GB" sz="2600" dirty="0"/>
              <a:t>Budget</a:t>
            </a:r>
            <a:endParaRPr lang="en-ZA" sz="2600" dirty="0"/>
          </a:p>
          <a:p>
            <a:pPr lvl="0"/>
            <a:r>
              <a:rPr lang="en-GB" sz="2600" dirty="0"/>
              <a:t>Strategic goals</a:t>
            </a:r>
            <a:endParaRPr lang="en-ZA" sz="2600" dirty="0"/>
          </a:p>
          <a:p>
            <a:pPr lvl="0"/>
            <a:r>
              <a:rPr lang="en-GB" sz="2600" dirty="0"/>
              <a:t>Operational plans</a:t>
            </a:r>
            <a:endParaRPr lang="en-ZA" sz="2600" dirty="0"/>
          </a:p>
          <a:p>
            <a:pPr lvl="0"/>
            <a:r>
              <a:rPr lang="en-GB" sz="2600" dirty="0"/>
              <a:t>Key performance areas</a:t>
            </a:r>
            <a:endParaRPr lang="en-ZA" sz="2600" dirty="0"/>
          </a:p>
          <a:p>
            <a:pPr lvl="0"/>
            <a:r>
              <a:rPr lang="en-GB" sz="2600" dirty="0"/>
              <a:t>Marketing strategy </a:t>
            </a:r>
            <a:endParaRPr lang="en-ZA" sz="2600" dirty="0"/>
          </a:p>
          <a:p>
            <a:endParaRPr lang="en-ZA" dirty="0"/>
          </a:p>
        </p:txBody>
      </p:sp>
    </p:spTree>
    <p:extLst>
      <p:ext uri="{BB962C8B-B14F-4D97-AF65-F5344CB8AC3E}">
        <p14:creationId xmlns:p14="http://schemas.microsoft.com/office/powerpoint/2010/main" val="3767995174"/>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3899E24-784E-400E-99D5-298D56AC1D2A}"/>
              </a:ext>
            </a:extLst>
          </p:cNvPr>
          <p:cNvSpPr>
            <a:spLocks noGrp="1"/>
          </p:cNvSpPr>
          <p:nvPr>
            <p:ph type="title"/>
          </p:nvPr>
        </p:nvSpPr>
        <p:spPr/>
        <p:txBody>
          <a:bodyPr/>
          <a:lstStyle/>
          <a:p>
            <a:r>
              <a:rPr lang="en-ZA" dirty="0"/>
              <a:t>Strategic and operational plan</a:t>
            </a:r>
          </a:p>
        </p:txBody>
      </p:sp>
      <p:sp>
        <p:nvSpPr>
          <p:cNvPr id="3" name="Slide Number Placeholder 2">
            <a:extLst>
              <a:ext uri="{FF2B5EF4-FFF2-40B4-BE49-F238E27FC236}">
                <a16:creationId xmlns:a16="http://schemas.microsoft.com/office/drawing/2014/main" id="{0C2EBB16-5093-4045-BEF6-0062D6DB2456}"/>
              </a:ext>
            </a:extLst>
          </p:cNvPr>
          <p:cNvSpPr>
            <a:spLocks noGrp="1"/>
          </p:cNvSpPr>
          <p:nvPr>
            <p:ph type="sldNum" sz="quarter" idx="12"/>
          </p:nvPr>
        </p:nvSpPr>
        <p:spPr/>
        <p:txBody>
          <a:bodyPr/>
          <a:lstStyle/>
          <a:p>
            <a:fld id="{32F83655-DC73-417F-8B26-EB7A1DBB5382}" type="slidenum">
              <a:rPr lang="en-ZA" smtClean="0"/>
              <a:pPr/>
              <a:t>161</a:t>
            </a:fld>
            <a:endParaRPr lang="en-ZA" dirty="0"/>
          </a:p>
        </p:txBody>
      </p:sp>
      <p:sp>
        <p:nvSpPr>
          <p:cNvPr id="6" name="Content Placeholder 5">
            <a:extLst>
              <a:ext uri="{FF2B5EF4-FFF2-40B4-BE49-F238E27FC236}">
                <a16:creationId xmlns:a16="http://schemas.microsoft.com/office/drawing/2014/main" id="{BD4D776B-7FC3-41F4-B53D-8361954F94CF}"/>
              </a:ext>
            </a:extLst>
          </p:cNvPr>
          <p:cNvSpPr>
            <a:spLocks noGrp="1"/>
          </p:cNvSpPr>
          <p:nvPr>
            <p:ph sz="quarter" idx="1"/>
          </p:nvPr>
        </p:nvSpPr>
        <p:spPr/>
        <p:txBody>
          <a:bodyPr anchor="ctr"/>
          <a:lstStyle/>
          <a:p>
            <a:r>
              <a:rPr lang="en-ZA" i="1" dirty="0"/>
              <a:t>The strategic and operational plan gives and overview of the training provider and its viability.</a:t>
            </a:r>
            <a:endParaRPr lang="en-ZA" dirty="0"/>
          </a:p>
        </p:txBody>
      </p:sp>
    </p:spTree>
    <p:extLst>
      <p:ext uri="{BB962C8B-B14F-4D97-AF65-F5344CB8AC3E}">
        <p14:creationId xmlns:p14="http://schemas.microsoft.com/office/powerpoint/2010/main" val="1488140648"/>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Supporting evidence for accreditation</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162</a:t>
            </a:fld>
            <a:endParaRPr lang="en-ZA" dirty="0"/>
          </a:p>
        </p:txBody>
      </p:sp>
      <p:sp>
        <p:nvSpPr>
          <p:cNvPr id="5" name="Content Placeholder 4">
            <a:extLst>
              <a:ext uri="{FF2B5EF4-FFF2-40B4-BE49-F238E27FC236}">
                <a16:creationId xmlns:a16="http://schemas.microsoft.com/office/drawing/2014/main" id="{FC4A1E97-C8C4-459F-8303-90269DB98E13}"/>
              </a:ext>
            </a:extLst>
          </p:cNvPr>
          <p:cNvSpPr>
            <a:spLocks noGrp="1"/>
          </p:cNvSpPr>
          <p:nvPr>
            <p:ph sz="quarter" idx="1"/>
          </p:nvPr>
        </p:nvSpPr>
        <p:spPr/>
        <p:txBody>
          <a:bodyPr>
            <a:noAutofit/>
          </a:bodyPr>
          <a:lstStyle/>
          <a:p>
            <a:pPr marL="0" indent="0">
              <a:buNone/>
            </a:pPr>
            <a:r>
              <a:rPr lang="en-ZA" b="1" dirty="0"/>
              <a:t>QMS Policy Document</a:t>
            </a:r>
            <a:endParaRPr lang="en-ZA" dirty="0"/>
          </a:p>
          <a:p>
            <a:pPr marL="0" indent="0">
              <a:buNone/>
            </a:pPr>
            <a:r>
              <a:rPr lang="en-ZA" dirty="0"/>
              <a:t>Quality management policy document contains proof of organisation’s commitment to quality.  This can be proved by:</a:t>
            </a:r>
          </a:p>
          <a:p>
            <a:pPr lvl="0"/>
            <a:r>
              <a:rPr lang="en-GB" dirty="0"/>
              <a:t>Company vision and mission</a:t>
            </a:r>
            <a:endParaRPr lang="en-ZA" dirty="0"/>
          </a:p>
          <a:p>
            <a:pPr lvl="0"/>
            <a:r>
              <a:rPr lang="en-GB" dirty="0"/>
              <a:t>Quality policy statement</a:t>
            </a:r>
            <a:endParaRPr lang="en-ZA" dirty="0"/>
          </a:p>
          <a:p>
            <a:pPr lvl="0"/>
            <a:r>
              <a:rPr lang="en-GB" dirty="0"/>
              <a:t>Company objectives</a:t>
            </a:r>
            <a:endParaRPr lang="en-ZA" dirty="0"/>
          </a:p>
          <a:p>
            <a:pPr lvl="0"/>
            <a:r>
              <a:rPr lang="en-GB" dirty="0"/>
              <a:t>Organogram</a:t>
            </a:r>
            <a:endParaRPr lang="en-ZA" dirty="0"/>
          </a:p>
          <a:p>
            <a:pPr lvl="0"/>
            <a:r>
              <a:rPr lang="en-GB" dirty="0"/>
              <a:t>Defined responsibilities</a:t>
            </a:r>
            <a:endParaRPr lang="en-ZA" dirty="0"/>
          </a:p>
          <a:p>
            <a:pPr lvl="0"/>
            <a:r>
              <a:rPr lang="en-GB" dirty="0"/>
              <a:t>Policy statements on key business processes</a:t>
            </a:r>
            <a:endParaRPr lang="en-ZA" dirty="0"/>
          </a:p>
          <a:p>
            <a:pPr lvl="0"/>
            <a:r>
              <a:rPr lang="en-GB" dirty="0"/>
              <a:t>Quality Management Representative</a:t>
            </a:r>
            <a:endParaRPr lang="en-ZA" dirty="0"/>
          </a:p>
          <a:p>
            <a:endParaRPr lang="en-ZA" dirty="0"/>
          </a:p>
        </p:txBody>
      </p:sp>
    </p:spTree>
    <p:extLst>
      <p:ext uri="{BB962C8B-B14F-4D97-AF65-F5344CB8AC3E}">
        <p14:creationId xmlns:p14="http://schemas.microsoft.com/office/powerpoint/2010/main" val="2652937365"/>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3899E24-784E-400E-99D5-298D56AC1D2A}"/>
              </a:ext>
            </a:extLst>
          </p:cNvPr>
          <p:cNvSpPr>
            <a:spLocks noGrp="1"/>
          </p:cNvSpPr>
          <p:nvPr>
            <p:ph type="title"/>
          </p:nvPr>
        </p:nvSpPr>
        <p:spPr/>
        <p:txBody>
          <a:bodyPr/>
          <a:lstStyle/>
          <a:p>
            <a:r>
              <a:rPr lang="en-ZA" dirty="0"/>
              <a:t>QMS Policy document</a:t>
            </a:r>
          </a:p>
        </p:txBody>
      </p:sp>
      <p:sp>
        <p:nvSpPr>
          <p:cNvPr id="3" name="Slide Number Placeholder 2">
            <a:extLst>
              <a:ext uri="{FF2B5EF4-FFF2-40B4-BE49-F238E27FC236}">
                <a16:creationId xmlns:a16="http://schemas.microsoft.com/office/drawing/2014/main" id="{0C2EBB16-5093-4045-BEF6-0062D6DB2456}"/>
              </a:ext>
            </a:extLst>
          </p:cNvPr>
          <p:cNvSpPr>
            <a:spLocks noGrp="1"/>
          </p:cNvSpPr>
          <p:nvPr>
            <p:ph type="sldNum" sz="quarter" idx="12"/>
          </p:nvPr>
        </p:nvSpPr>
        <p:spPr/>
        <p:txBody>
          <a:bodyPr/>
          <a:lstStyle/>
          <a:p>
            <a:fld id="{32F83655-DC73-417F-8B26-EB7A1DBB5382}" type="slidenum">
              <a:rPr lang="en-ZA" smtClean="0"/>
              <a:pPr/>
              <a:t>163</a:t>
            </a:fld>
            <a:endParaRPr lang="en-ZA" dirty="0"/>
          </a:p>
        </p:txBody>
      </p:sp>
      <p:sp>
        <p:nvSpPr>
          <p:cNvPr id="6" name="Content Placeholder 5">
            <a:extLst>
              <a:ext uri="{FF2B5EF4-FFF2-40B4-BE49-F238E27FC236}">
                <a16:creationId xmlns:a16="http://schemas.microsoft.com/office/drawing/2014/main" id="{BD4D776B-7FC3-41F4-B53D-8361954F94CF}"/>
              </a:ext>
            </a:extLst>
          </p:cNvPr>
          <p:cNvSpPr>
            <a:spLocks noGrp="1"/>
          </p:cNvSpPr>
          <p:nvPr>
            <p:ph sz="quarter" idx="1"/>
          </p:nvPr>
        </p:nvSpPr>
        <p:spPr/>
        <p:txBody>
          <a:bodyPr anchor="ctr"/>
          <a:lstStyle/>
          <a:p>
            <a:r>
              <a:rPr lang="en-ZA" i="1" dirty="0"/>
              <a:t>The focus of the QMS policy document is the Training Provider’s commitment to quality and responsibilities.</a:t>
            </a:r>
            <a:endParaRPr lang="en-ZA" dirty="0"/>
          </a:p>
        </p:txBody>
      </p:sp>
    </p:spTree>
    <p:extLst>
      <p:ext uri="{BB962C8B-B14F-4D97-AF65-F5344CB8AC3E}">
        <p14:creationId xmlns:p14="http://schemas.microsoft.com/office/powerpoint/2010/main" val="3233525535"/>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Supporting evidence for accreditation</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164</a:t>
            </a:fld>
            <a:endParaRPr lang="en-ZA" dirty="0"/>
          </a:p>
        </p:txBody>
      </p:sp>
      <p:pic>
        <p:nvPicPr>
          <p:cNvPr id="6" name="Content Placeholder 5" descr="C:\Users\Hannetjie Nortje\AppData\Local\Microsoft\Windows\INetCache\Content.Word\shutterstock_73347058 LR.JPG">
            <a:extLst>
              <a:ext uri="{FF2B5EF4-FFF2-40B4-BE49-F238E27FC236}">
                <a16:creationId xmlns:a16="http://schemas.microsoft.com/office/drawing/2014/main" id="{DE0914B2-2338-4875-B14F-062C869D4C0E}"/>
              </a:ext>
            </a:extLst>
          </p:cNvPr>
          <p:cNvPicPr>
            <a:picLocks noGrp="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5220190" y="2385390"/>
            <a:ext cx="3679812" cy="2410515"/>
          </a:xfrm>
          <a:prstGeom prst="rect">
            <a:avLst/>
          </a:prstGeom>
          <a:noFill/>
          <a:ln>
            <a:noFill/>
          </a:ln>
        </p:spPr>
      </p:pic>
      <p:sp>
        <p:nvSpPr>
          <p:cNvPr id="3" name="Rectangle 2">
            <a:extLst>
              <a:ext uri="{FF2B5EF4-FFF2-40B4-BE49-F238E27FC236}">
                <a16:creationId xmlns:a16="http://schemas.microsoft.com/office/drawing/2014/main" id="{A56AE07F-B458-4E51-A047-CBE627D0A03B}"/>
              </a:ext>
            </a:extLst>
          </p:cNvPr>
          <p:cNvSpPr/>
          <p:nvPr/>
        </p:nvSpPr>
        <p:spPr>
          <a:xfrm>
            <a:off x="245696" y="1145920"/>
            <a:ext cx="5187695" cy="5262979"/>
          </a:xfrm>
          <a:prstGeom prst="rect">
            <a:avLst/>
          </a:prstGeom>
        </p:spPr>
        <p:txBody>
          <a:bodyPr wrap="square">
            <a:spAutoFit/>
          </a:bodyPr>
          <a:lstStyle/>
          <a:p>
            <a:pPr>
              <a:spcAft>
                <a:spcPts val="0"/>
              </a:spcAft>
            </a:pPr>
            <a:r>
              <a:rPr lang="en-ZA" sz="2400" b="1" dirty="0">
                <a:latin typeface="Calibri" panose="020F0502020204030204" pitchFamily="34" charset="0"/>
                <a:ea typeface="Calibri" panose="020F0502020204030204" pitchFamily="34" charset="0"/>
                <a:cs typeface="Times New Roman" panose="02020603050405020304" pitchFamily="18" charset="0"/>
              </a:rPr>
              <a:t>Programme Development</a:t>
            </a:r>
          </a:p>
          <a:p>
            <a:pPr marL="342900" lvl="0" indent="-342900">
              <a:spcAft>
                <a:spcPts val="0"/>
              </a:spcAft>
              <a:buClr>
                <a:srgbClr val="A6A6A6"/>
              </a:buClr>
              <a:buFont typeface="Symbol" panose="05050102010706020507" pitchFamily="18" charset="2"/>
              <a:buChar char=""/>
            </a:pPr>
            <a:r>
              <a:rPr lang="en-GB" sz="2400" dirty="0">
                <a:latin typeface="Calibri" panose="020F0502020204030204" pitchFamily="34" charset="0"/>
                <a:ea typeface="Times New Roman" panose="02020603050405020304" pitchFamily="18" charset="0"/>
                <a:cs typeface="Arial" panose="020B0604020202020204" pitchFamily="34" charset="0"/>
              </a:rPr>
              <a:t>Alignment of Learning Programme to Unit Standards</a:t>
            </a:r>
            <a:endParaRPr lang="en-ZA" sz="2400" dirty="0">
              <a:latin typeface="Calibri" panose="020F0502020204030204" pitchFamily="34" charset="0"/>
              <a:ea typeface="Times New Roman" panose="02020603050405020304" pitchFamily="18" charset="0"/>
              <a:cs typeface="Arial" panose="020B0604020202020204" pitchFamily="34" charset="0"/>
            </a:endParaRPr>
          </a:p>
          <a:p>
            <a:pPr marL="342900" lvl="0" indent="-342900">
              <a:spcAft>
                <a:spcPts val="0"/>
              </a:spcAft>
              <a:buClr>
                <a:srgbClr val="A6A6A6"/>
              </a:buClr>
              <a:buFont typeface="Symbol" panose="05050102010706020507" pitchFamily="18" charset="2"/>
              <a:buChar char=""/>
            </a:pPr>
            <a:r>
              <a:rPr lang="en-GB" sz="2400" dirty="0">
                <a:latin typeface="Calibri" panose="020F0502020204030204" pitchFamily="34" charset="0"/>
                <a:ea typeface="Times New Roman" panose="02020603050405020304" pitchFamily="18" charset="0"/>
                <a:cs typeface="Arial" panose="020B0604020202020204" pitchFamily="34" charset="0"/>
              </a:rPr>
              <a:t>Ability to obtain learning programme</a:t>
            </a:r>
            <a:endParaRPr lang="en-ZA" sz="2400" dirty="0">
              <a:latin typeface="Calibri" panose="020F0502020204030204" pitchFamily="34" charset="0"/>
              <a:ea typeface="Times New Roman" panose="02020603050405020304" pitchFamily="18" charset="0"/>
              <a:cs typeface="Arial" panose="020B0604020202020204" pitchFamily="34" charset="0"/>
            </a:endParaRPr>
          </a:p>
          <a:p>
            <a:pPr marL="342900" lvl="0" indent="-342900">
              <a:spcAft>
                <a:spcPts val="0"/>
              </a:spcAft>
              <a:buClr>
                <a:srgbClr val="A6A6A6"/>
              </a:buClr>
              <a:buFont typeface="Symbol" panose="05050102010706020507" pitchFamily="18" charset="2"/>
              <a:buChar char=""/>
            </a:pPr>
            <a:r>
              <a:rPr lang="en-GB" sz="2400" dirty="0">
                <a:latin typeface="Calibri" panose="020F0502020204030204" pitchFamily="34" charset="0"/>
                <a:ea typeface="Times New Roman" panose="02020603050405020304" pitchFamily="18" charset="0"/>
                <a:cs typeface="Arial" panose="020B0604020202020204" pitchFamily="34" charset="0"/>
              </a:rPr>
              <a:t>Process for revision of material</a:t>
            </a:r>
            <a:endParaRPr lang="en-ZA" sz="2400" dirty="0">
              <a:latin typeface="Calibri" panose="020F0502020204030204" pitchFamily="34" charset="0"/>
              <a:ea typeface="Times New Roman" panose="02020603050405020304" pitchFamily="18" charset="0"/>
              <a:cs typeface="Arial" panose="020B0604020202020204" pitchFamily="34" charset="0"/>
            </a:endParaRPr>
          </a:p>
          <a:p>
            <a:pPr marL="342900" lvl="0" indent="-342900">
              <a:spcAft>
                <a:spcPts val="0"/>
              </a:spcAft>
              <a:buClr>
                <a:srgbClr val="A6A6A6"/>
              </a:buClr>
              <a:buFont typeface="Symbol" panose="05050102010706020507" pitchFamily="18" charset="2"/>
              <a:buChar char=""/>
            </a:pPr>
            <a:r>
              <a:rPr lang="en-GB" sz="2400" dirty="0">
                <a:latin typeface="Calibri" panose="020F0502020204030204" pitchFamily="34" charset="0"/>
                <a:ea typeface="Times New Roman" panose="02020603050405020304" pitchFamily="18" charset="0"/>
                <a:cs typeface="Arial" panose="020B0604020202020204" pitchFamily="34" charset="0"/>
              </a:rPr>
              <a:t>Contractual agreements</a:t>
            </a:r>
            <a:endParaRPr lang="en-ZA" sz="2400" dirty="0">
              <a:latin typeface="Calibri" panose="020F0502020204030204" pitchFamily="34" charset="0"/>
              <a:ea typeface="Times New Roman" panose="02020603050405020304" pitchFamily="18" charset="0"/>
              <a:cs typeface="Arial" panose="020B0604020202020204" pitchFamily="34" charset="0"/>
            </a:endParaRPr>
          </a:p>
          <a:p>
            <a:pPr marL="342900" lvl="0" indent="-342900">
              <a:spcAft>
                <a:spcPts val="0"/>
              </a:spcAft>
              <a:buClr>
                <a:srgbClr val="A6A6A6"/>
              </a:buClr>
              <a:buFont typeface="Symbol" panose="05050102010706020507" pitchFamily="18" charset="2"/>
              <a:buChar char=""/>
            </a:pPr>
            <a:r>
              <a:rPr lang="en-GB" sz="2400" dirty="0">
                <a:latin typeface="Calibri" panose="020F0502020204030204" pitchFamily="34" charset="0"/>
                <a:ea typeface="Times New Roman" panose="02020603050405020304" pitchFamily="18" charset="0"/>
                <a:cs typeface="Arial" panose="020B0604020202020204" pitchFamily="34" charset="0"/>
              </a:rPr>
              <a:t>Approval of leaning programme/material by an ETQA</a:t>
            </a:r>
            <a:endParaRPr lang="en-ZA" sz="2400" dirty="0">
              <a:latin typeface="Calibri" panose="020F0502020204030204" pitchFamily="34" charset="0"/>
              <a:ea typeface="Times New Roman" panose="02020603050405020304" pitchFamily="18" charset="0"/>
              <a:cs typeface="Arial" panose="020B0604020202020204" pitchFamily="34" charset="0"/>
            </a:endParaRPr>
          </a:p>
          <a:p>
            <a:pPr marL="342900" lvl="0" indent="-342900">
              <a:spcAft>
                <a:spcPts val="0"/>
              </a:spcAft>
              <a:buClr>
                <a:srgbClr val="A6A6A6"/>
              </a:buClr>
              <a:buFont typeface="Symbol" panose="05050102010706020507" pitchFamily="18" charset="2"/>
              <a:buChar char=""/>
            </a:pPr>
            <a:r>
              <a:rPr lang="en-GB" sz="2400" dirty="0">
                <a:latin typeface="Calibri" panose="020F0502020204030204" pitchFamily="34" charset="0"/>
                <a:ea typeface="Times New Roman" panose="02020603050405020304" pitchFamily="18" charset="0"/>
                <a:cs typeface="Arial" panose="020B0604020202020204" pitchFamily="34" charset="0"/>
              </a:rPr>
              <a:t>Appointed subject matter expert (SME)</a:t>
            </a:r>
            <a:endParaRPr lang="en-ZA" sz="2400" dirty="0">
              <a:latin typeface="Calibri" panose="020F0502020204030204" pitchFamily="34" charset="0"/>
              <a:ea typeface="Times New Roman" panose="02020603050405020304" pitchFamily="18" charset="0"/>
              <a:cs typeface="Arial" panose="020B0604020202020204" pitchFamily="34" charset="0"/>
            </a:endParaRPr>
          </a:p>
          <a:p>
            <a:pPr marL="342900" lvl="0" indent="-342900">
              <a:spcAft>
                <a:spcPts val="0"/>
              </a:spcAft>
              <a:buClr>
                <a:srgbClr val="A6A6A6"/>
              </a:buClr>
              <a:buFont typeface="Symbol" panose="05050102010706020507" pitchFamily="18" charset="2"/>
              <a:buChar char=""/>
            </a:pPr>
            <a:r>
              <a:rPr lang="en-GB" sz="2400" dirty="0">
                <a:latin typeface="Calibri" panose="020F0502020204030204" pitchFamily="34" charset="0"/>
                <a:ea typeface="Times New Roman" panose="02020603050405020304" pitchFamily="18" charset="0"/>
                <a:cs typeface="Arial" panose="020B0604020202020204" pitchFamily="34" charset="0"/>
              </a:rPr>
              <a:t>Learning material and programme must be Outcomes based</a:t>
            </a:r>
            <a:endParaRPr lang="en-ZA" sz="2400" dirty="0">
              <a:latin typeface="Calibri" panose="020F0502020204030204" pitchFamily="34" charset="0"/>
              <a:ea typeface="Times New Roman" panose="02020603050405020304" pitchFamily="18" charset="0"/>
              <a:cs typeface="Arial" panose="020B0604020202020204" pitchFamily="34" charset="0"/>
            </a:endParaRPr>
          </a:p>
          <a:p>
            <a:pPr marL="342900" lvl="0" indent="-342900">
              <a:spcAft>
                <a:spcPts val="0"/>
              </a:spcAft>
              <a:buClr>
                <a:srgbClr val="A6A6A6"/>
              </a:buClr>
              <a:buFont typeface="Symbol" panose="05050102010706020507" pitchFamily="18" charset="2"/>
              <a:buChar char=""/>
            </a:pPr>
            <a:r>
              <a:rPr lang="en-GB" sz="2400" dirty="0">
                <a:latin typeface="Calibri" panose="020F0502020204030204" pitchFamily="34" charset="0"/>
                <a:ea typeface="Times New Roman" panose="02020603050405020304" pitchFamily="18" charset="0"/>
                <a:cs typeface="Arial" panose="020B0604020202020204" pitchFamily="34" charset="0"/>
              </a:rPr>
              <a:t>Methodology for the design and development of learning material</a:t>
            </a:r>
            <a:endParaRPr lang="en-ZA" sz="2400" dirty="0">
              <a:latin typeface="Calibri" panose="020F050202020403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4266874962"/>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Supporting evidence for accreditation</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165</a:t>
            </a:fld>
            <a:endParaRPr lang="en-ZA" dirty="0"/>
          </a:p>
        </p:txBody>
      </p:sp>
      <p:pic>
        <p:nvPicPr>
          <p:cNvPr id="6" name="Content Placeholder 5" descr="C:\Users\Hannetjie Nortje\AppData\Local\Microsoft\Windows\INetCache\Content.Word\shutterstock_73347058 LR.JPG">
            <a:extLst>
              <a:ext uri="{FF2B5EF4-FFF2-40B4-BE49-F238E27FC236}">
                <a16:creationId xmlns:a16="http://schemas.microsoft.com/office/drawing/2014/main" id="{DE0914B2-2338-4875-B14F-062C869D4C0E}"/>
              </a:ext>
            </a:extLst>
          </p:cNvPr>
          <p:cNvPicPr>
            <a:picLocks noGrp="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5218492" y="2541211"/>
            <a:ext cx="3679812" cy="2410515"/>
          </a:xfrm>
          <a:prstGeom prst="rect">
            <a:avLst/>
          </a:prstGeom>
          <a:noFill/>
          <a:ln>
            <a:noFill/>
          </a:ln>
        </p:spPr>
      </p:pic>
      <p:sp>
        <p:nvSpPr>
          <p:cNvPr id="3" name="Rectangle 2">
            <a:extLst>
              <a:ext uri="{FF2B5EF4-FFF2-40B4-BE49-F238E27FC236}">
                <a16:creationId xmlns:a16="http://schemas.microsoft.com/office/drawing/2014/main" id="{A56AE07F-B458-4E51-A047-CBE627D0A03B}"/>
              </a:ext>
            </a:extLst>
          </p:cNvPr>
          <p:cNvSpPr/>
          <p:nvPr/>
        </p:nvSpPr>
        <p:spPr>
          <a:xfrm>
            <a:off x="245696" y="1145920"/>
            <a:ext cx="5784043" cy="5632311"/>
          </a:xfrm>
          <a:prstGeom prst="rect">
            <a:avLst/>
          </a:prstGeom>
        </p:spPr>
        <p:txBody>
          <a:bodyPr wrap="square">
            <a:spAutoFit/>
          </a:bodyPr>
          <a:lstStyle/>
          <a:p>
            <a:pPr>
              <a:spcAft>
                <a:spcPts val="0"/>
              </a:spcAft>
            </a:pPr>
            <a:r>
              <a:rPr lang="en-ZA" sz="2400" b="1" dirty="0">
                <a:latin typeface="Calibri" panose="020F0502020204030204" pitchFamily="34" charset="0"/>
                <a:ea typeface="Calibri" panose="020F0502020204030204" pitchFamily="34" charset="0"/>
                <a:cs typeface="Times New Roman" panose="02020603050405020304" pitchFamily="18" charset="0"/>
              </a:rPr>
              <a:t>Programme Development</a:t>
            </a:r>
          </a:p>
          <a:p>
            <a:r>
              <a:rPr lang="en-ZA" sz="2400" b="1" dirty="0"/>
              <a:t>Provisioning</a:t>
            </a:r>
          </a:p>
          <a:p>
            <a:pPr marL="342900" lvl="0" indent="-342900">
              <a:buFont typeface="Arial" panose="020B0604020202020204" pitchFamily="34" charset="0"/>
              <a:buChar char="•"/>
            </a:pPr>
            <a:r>
              <a:rPr lang="en-GB" sz="2400" dirty="0"/>
              <a:t>Piloting of learning material</a:t>
            </a:r>
            <a:endParaRPr lang="en-ZA" sz="2400" dirty="0"/>
          </a:p>
          <a:p>
            <a:pPr marL="342900" lvl="0" indent="-342900">
              <a:buFont typeface="Arial" panose="020B0604020202020204" pitchFamily="34" charset="0"/>
              <a:buChar char="•"/>
            </a:pPr>
            <a:r>
              <a:rPr lang="en-GB" sz="2400" dirty="0"/>
              <a:t>Assessment guides</a:t>
            </a:r>
            <a:endParaRPr lang="en-ZA" sz="2400" dirty="0"/>
          </a:p>
          <a:p>
            <a:pPr marL="342900" lvl="0" indent="-342900">
              <a:buFont typeface="Arial" panose="020B0604020202020204" pitchFamily="34" charset="0"/>
              <a:buChar char="•"/>
            </a:pPr>
            <a:r>
              <a:rPr lang="en-GB" sz="2400" dirty="0"/>
              <a:t>CVs for ETD practitioners/facilitators. These need to match relevant unit standards/learning material/ability to draw up assessment guides</a:t>
            </a:r>
            <a:endParaRPr lang="en-ZA" sz="2400" dirty="0"/>
          </a:p>
          <a:p>
            <a:pPr marL="342900" lvl="0" indent="-342900">
              <a:buFont typeface="Arial" panose="020B0604020202020204" pitchFamily="34" charset="0"/>
              <a:buChar char="•"/>
            </a:pPr>
            <a:r>
              <a:rPr lang="en-GB" sz="2400" dirty="0"/>
              <a:t>Facilitator code of conduct/deliverables </a:t>
            </a:r>
            <a:endParaRPr lang="en-ZA" sz="2400" dirty="0"/>
          </a:p>
          <a:p>
            <a:pPr marL="342900" lvl="0" indent="-342900">
              <a:buFont typeface="Arial" panose="020B0604020202020204" pitchFamily="34" charset="0"/>
              <a:buChar char="•"/>
            </a:pPr>
            <a:r>
              <a:rPr lang="en-GB" sz="2400" dirty="0"/>
              <a:t>Learner/facilitator ratio</a:t>
            </a:r>
            <a:endParaRPr lang="en-ZA" sz="2400" dirty="0"/>
          </a:p>
          <a:p>
            <a:r>
              <a:rPr lang="en-ZA" sz="2400" b="1" dirty="0"/>
              <a:t>Revision of Learning Material</a:t>
            </a:r>
          </a:p>
          <a:p>
            <a:pPr marL="342900" lvl="0" indent="-342900">
              <a:buFont typeface="Arial" panose="020B0604020202020204" pitchFamily="34" charset="0"/>
              <a:buChar char="•"/>
            </a:pPr>
            <a:r>
              <a:rPr lang="en-GB" sz="2400" dirty="0"/>
              <a:t>Process to review and effect changes to learning programme/material as and when required.</a:t>
            </a:r>
            <a:endParaRPr lang="en-ZA" sz="2400" dirty="0"/>
          </a:p>
          <a:p>
            <a:pPr>
              <a:spcAft>
                <a:spcPts val="0"/>
              </a:spcAft>
            </a:pPr>
            <a:endParaRPr lang="en-ZA" sz="2400" b="1"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2761592"/>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3899E24-784E-400E-99D5-298D56AC1D2A}"/>
              </a:ext>
            </a:extLst>
          </p:cNvPr>
          <p:cNvSpPr>
            <a:spLocks noGrp="1"/>
          </p:cNvSpPr>
          <p:nvPr>
            <p:ph type="title"/>
          </p:nvPr>
        </p:nvSpPr>
        <p:spPr/>
        <p:txBody>
          <a:bodyPr/>
          <a:lstStyle/>
          <a:p>
            <a:r>
              <a:rPr lang="en-ZA" dirty="0"/>
              <a:t>Learning Programme development</a:t>
            </a:r>
          </a:p>
        </p:txBody>
      </p:sp>
      <p:sp>
        <p:nvSpPr>
          <p:cNvPr id="3" name="Slide Number Placeholder 2">
            <a:extLst>
              <a:ext uri="{FF2B5EF4-FFF2-40B4-BE49-F238E27FC236}">
                <a16:creationId xmlns:a16="http://schemas.microsoft.com/office/drawing/2014/main" id="{0C2EBB16-5093-4045-BEF6-0062D6DB2456}"/>
              </a:ext>
            </a:extLst>
          </p:cNvPr>
          <p:cNvSpPr>
            <a:spLocks noGrp="1"/>
          </p:cNvSpPr>
          <p:nvPr>
            <p:ph type="sldNum" sz="quarter" idx="12"/>
          </p:nvPr>
        </p:nvSpPr>
        <p:spPr/>
        <p:txBody>
          <a:bodyPr/>
          <a:lstStyle/>
          <a:p>
            <a:fld id="{32F83655-DC73-417F-8B26-EB7A1DBB5382}" type="slidenum">
              <a:rPr lang="en-ZA" smtClean="0"/>
              <a:pPr/>
              <a:t>166</a:t>
            </a:fld>
            <a:endParaRPr lang="en-ZA" dirty="0"/>
          </a:p>
        </p:txBody>
      </p:sp>
      <p:sp>
        <p:nvSpPr>
          <p:cNvPr id="6" name="Content Placeholder 5">
            <a:extLst>
              <a:ext uri="{FF2B5EF4-FFF2-40B4-BE49-F238E27FC236}">
                <a16:creationId xmlns:a16="http://schemas.microsoft.com/office/drawing/2014/main" id="{BD4D776B-7FC3-41F4-B53D-8361954F94CF}"/>
              </a:ext>
            </a:extLst>
          </p:cNvPr>
          <p:cNvSpPr>
            <a:spLocks noGrp="1"/>
          </p:cNvSpPr>
          <p:nvPr>
            <p:ph sz="quarter" idx="1"/>
          </p:nvPr>
        </p:nvSpPr>
        <p:spPr/>
        <p:txBody>
          <a:bodyPr anchor="ctr"/>
          <a:lstStyle/>
          <a:p>
            <a:r>
              <a:rPr lang="en-ZA" i="1" dirty="0"/>
              <a:t>This criterion addresses three elements: Programme Development; Provisioning and Revision of Learning Material.</a:t>
            </a:r>
            <a:endParaRPr lang="en-ZA" dirty="0"/>
          </a:p>
        </p:txBody>
      </p:sp>
    </p:spTree>
    <p:extLst>
      <p:ext uri="{BB962C8B-B14F-4D97-AF65-F5344CB8AC3E}">
        <p14:creationId xmlns:p14="http://schemas.microsoft.com/office/powerpoint/2010/main" val="179425775"/>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Supporting evidence for accreditation</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167</a:t>
            </a:fld>
            <a:endParaRPr lang="en-ZA" dirty="0"/>
          </a:p>
        </p:txBody>
      </p:sp>
      <p:sp>
        <p:nvSpPr>
          <p:cNvPr id="5" name="Content Placeholder 4">
            <a:extLst>
              <a:ext uri="{FF2B5EF4-FFF2-40B4-BE49-F238E27FC236}">
                <a16:creationId xmlns:a16="http://schemas.microsoft.com/office/drawing/2014/main" id="{FC4A1E97-C8C4-459F-8303-90269DB98E13}"/>
              </a:ext>
            </a:extLst>
          </p:cNvPr>
          <p:cNvSpPr>
            <a:spLocks noGrp="1"/>
          </p:cNvSpPr>
          <p:nvPr>
            <p:ph sz="quarter" idx="1"/>
          </p:nvPr>
        </p:nvSpPr>
        <p:spPr/>
        <p:txBody>
          <a:bodyPr>
            <a:normAutofit/>
          </a:bodyPr>
          <a:lstStyle/>
          <a:p>
            <a:pPr marL="0" lvl="0" indent="0">
              <a:buNone/>
            </a:pPr>
            <a:r>
              <a:rPr lang="en-GB" b="1" dirty="0"/>
              <a:t>Learner entry guidance and support procedure</a:t>
            </a:r>
          </a:p>
          <a:p>
            <a:pPr lvl="0"/>
            <a:r>
              <a:rPr lang="en-GB" dirty="0"/>
              <a:t>Induction Programme</a:t>
            </a:r>
            <a:endParaRPr lang="en-ZA" dirty="0"/>
          </a:p>
          <a:p>
            <a:pPr lvl="1"/>
            <a:r>
              <a:rPr lang="en-GB" dirty="0"/>
              <a:t>Learnership induction (if applicable)</a:t>
            </a:r>
            <a:endParaRPr lang="en-ZA" dirty="0"/>
          </a:p>
          <a:p>
            <a:pPr lvl="1"/>
            <a:r>
              <a:rPr lang="en-GB" dirty="0"/>
              <a:t>Appeals Processes</a:t>
            </a:r>
            <a:endParaRPr lang="en-ZA" dirty="0"/>
          </a:p>
          <a:p>
            <a:pPr lvl="1"/>
            <a:r>
              <a:rPr lang="en-GB" dirty="0"/>
              <a:t>Emergency Evacuation Procedures</a:t>
            </a:r>
            <a:endParaRPr lang="en-ZA" dirty="0"/>
          </a:p>
          <a:p>
            <a:pPr lvl="0"/>
            <a:r>
              <a:rPr lang="en-GB" dirty="0"/>
              <a:t>Pre-assessment of learners</a:t>
            </a:r>
            <a:endParaRPr lang="en-ZA" dirty="0"/>
          </a:p>
          <a:p>
            <a:pPr lvl="0"/>
            <a:r>
              <a:rPr lang="en-GB" dirty="0"/>
              <a:t>Learners with learning difficulties</a:t>
            </a:r>
            <a:endParaRPr lang="en-ZA" dirty="0"/>
          </a:p>
          <a:p>
            <a:endParaRPr lang="en-ZA" dirty="0"/>
          </a:p>
        </p:txBody>
      </p:sp>
      <p:pic>
        <p:nvPicPr>
          <p:cNvPr id="6" name="Picture 5" descr="C:\Users\Hannetjie Nortje\AppData\Local\Microsoft\Windows\INetCache\Content.Word\shutterstock_93210460 LR.JPG">
            <a:extLst>
              <a:ext uri="{FF2B5EF4-FFF2-40B4-BE49-F238E27FC236}">
                <a16:creationId xmlns:a16="http://schemas.microsoft.com/office/drawing/2014/main" id="{DCEC0A0C-6C3F-492F-BF3E-9F5D769696A2}"/>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3166522" y="4358854"/>
            <a:ext cx="3008989" cy="2171700"/>
          </a:xfrm>
          <a:prstGeom prst="rect">
            <a:avLst/>
          </a:prstGeom>
          <a:noFill/>
          <a:ln>
            <a:noFill/>
          </a:ln>
        </p:spPr>
      </p:pic>
    </p:spTree>
    <p:extLst>
      <p:ext uri="{BB962C8B-B14F-4D97-AF65-F5344CB8AC3E}">
        <p14:creationId xmlns:p14="http://schemas.microsoft.com/office/powerpoint/2010/main" val="2077622568"/>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Supporting evidence for accreditation</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168</a:t>
            </a:fld>
            <a:endParaRPr lang="en-ZA" dirty="0"/>
          </a:p>
        </p:txBody>
      </p:sp>
      <p:sp>
        <p:nvSpPr>
          <p:cNvPr id="5" name="Content Placeholder 4">
            <a:extLst>
              <a:ext uri="{FF2B5EF4-FFF2-40B4-BE49-F238E27FC236}">
                <a16:creationId xmlns:a16="http://schemas.microsoft.com/office/drawing/2014/main" id="{FC4A1E97-C8C4-459F-8303-90269DB98E13}"/>
              </a:ext>
            </a:extLst>
          </p:cNvPr>
          <p:cNvSpPr>
            <a:spLocks noGrp="1"/>
          </p:cNvSpPr>
          <p:nvPr>
            <p:ph sz="quarter" idx="1"/>
          </p:nvPr>
        </p:nvSpPr>
        <p:spPr/>
        <p:txBody>
          <a:bodyPr>
            <a:normAutofit/>
          </a:bodyPr>
          <a:lstStyle/>
          <a:p>
            <a:pPr marL="0" lvl="0" indent="0">
              <a:buNone/>
            </a:pPr>
            <a:r>
              <a:rPr lang="en-GB" b="1" dirty="0"/>
              <a:t>Learner entry guidance and support procedure</a:t>
            </a:r>
          </a:p>
          <a:p>
            <a:pPr lvl="0"/>
            <a:r>
              <a:rPr lang="en-GB" dirty="0"/>
              <a:t>Information brochure</a:t>
            </a:r>
            <a:endParaRPr lang="en-ZA" dirty="0"/>
          </a:p>
          <a:p>
            <a:pPr lvl="1"/>
            <a:r>
              <a:rPr lang="en-GB" dirty="0"/>
              <a:t>Organisation </a:t>
            </a:r>
            <a:endParaRPr lang="en-ZA" dirty="0"/>
          </a:p>
          <a:p>
            <a:pPr lvl="1"/>
            <a:r>
              <a:rPr lang="en-GB" dirty="0"/>
              <a:t>Facilities</a:t>
            </a:r>
            <a:endParaRPr lang="en-ZA" dirty="0"/>
          </a:p>
          <a:p>
            <a:pPr lvl="1"/>
            <a:r>
              <a:rPr lang="en-GB" dirty="0"/>
              <a:t>Fees structure</a:t>
            </a:r>
            <a:endParaRPr lang="en-ZA" dirty="0"/>
          </a:p>
          <a:p>
            <a:pPr lvl="1"/>
            <a:r>
              <a:rPr lang="en-GB" dirty="0"/>
              <a:t>Registration</a:t>
            </a:r>
            <a:endParaRPr lang="en-ZA" dirty="0"/>
          </a:p>
          <a:p>
            <a:pPr lvl="0"/>
            <a:r>
              <a:rPr lang="en-GB" dirty="0"/>
              <a:t>Career Guidance paths</a:t>
            </a:r>
            <a:endParaRPr lang="en-ZA" dirty="0"/>
          </a:p>
          <a:p>
            <a:endParaRPr lang="en-ZA" dirty="0"/>
          </a:p>
        </p:txBody>
      </p:sp>
      <p:pic>
        <p:nvPicPr>
          <p:cNvPr id="6" name="Picture 5" descr="C:\Users\Hannetjie Nortje\AppData\Local\Microsoft\Windows\INetCache\Content.Word\shutterstock_93210460 LR.JPG">
            <a:extLst>
              <a:ext uri="{FF2B5EF4-FFF2-40B4-BE49-F238E27FC236}">
                <a16:creationId xmlns:a16="http://schemas.microsoft.com/office/drawing/2014/main" id="{DCEC0A0C-6C3F-492F-BF3E-9F5D769696A2}"/>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3166522" y="4358854"/>
            <a:ext cx="3008989" cy="2171700"/>
          </a:xfrm>
          <a:prstGeom prst="rect">
            <a:avLst/>
          </a:prstGeom>
          <a:noFill/>
          <a:ln>
            <a:noFill/>
          </a:ln>
        </p:spPr>
      </p:pic>
    </p:spTree>
    <p:extLst>
      <p:ext uri="{BB962C8B-B14F-4D97-AF65-F5344CB8AC3E}">
        <p14:creationId xmlns:p14="http://schemas.microsoft.com/office/powerpoint/2010/main" val="1279612657"/>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Supporting evidence for accreditation</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169</a:t>
            </a:fld>
            <a:endParaRPr lang="en-ZA" dirty="0"/>
          </a:p>
        </p:txBody>
      </p:sp>
      <p:sp>
        <p:nvSpPr>
          <p:cNvPr id="5" name="Content Placeholder 4">
            <a:extLst>
              <a:ext uri="{FF2B5EF4-FFF2-40B4-BE49-F238E27FC236}">
                <a16:creationId xmlns:a16="http://schemas.microsoft.com/office/drawing/2014/main" id="{FC4A1E97-C8C4-459F-8303-90269DB98E13}"/>
              </a:ext>
            </a:extLst>
          </p:cNvPr>
          <p:cNvSpPr>
            <a:spLocks noGrp="1"/>
          </p:cNvSpPr>
          <p:nvPr>
            <p:ph sz="quarter" idx="1"/>
          </p:nvPr>
        </p:nvSpPr>
        <p:spPr/>
        <p:txBody>
          <a:bodyPr>
            <a:normAutofit/>
          </a:bodyPr>
          <a:lstStyle/>
          <a:p>
            <a:pPr marL="0" lvl="0" indent="0">
              <a:buNone/>
            </a:pPr>
            <a:r>
              <a:rPr lang="en-GB" b="1" dirty="0"/>
              <a:t>Learner entry guidance and support procedure</a:t>
            </a:r>
          </a:p>
          <a:p>
            <a:pPr lvl="0"/>
            <a:r>
              <a:rPr lang="en-GB" dirty="0"/>
              <a:t>Procedure</a:t>
            </a:r>
            <a:endParaRPr lang="en-ZA" dirty="0"/>
          </a:p>
          <a:p>
            <a:pPr lvl="1"/>
            <a:r>
              <a:rPr lang="en-GB" dirty="0"/>
              <a:t>Clearly outline outcomes of Training</a:t>
            </a:r>
            <a:endParaRPr lang="en-ZA" dirty="0"/>
          </a:p>
          <a:p>
            <a:pPr lvl="1"/>
            <a:r>
              <a:rPr lang="en-GB" dirty="0"/>
              <a:t>Pre-assessment of learners</a:t>
            </a:r>
            <a:endParaRPr lang="en-ZA" dirty="0"/>
          </a:p>
          <a:p>
            <a:pPr lvl="1"/>
            <a:r>
              <a:rPr lang="en-GB" dirty="0"/>
              <a:t>Communication channels</a:t>
            </a:r>
            <a:endParaRPr lang="en-ZA" dirty="0"/>
          </a:p>
          <a:p>
            <a:pPr lvl="1"/>
            <a:r>
              <a:rPr lang="en-GB" dirty="0"/>
              <a:t>Fairness</a:t>
            </a:r>
            <a:endParaRPr lang="en-ZA" dirty="0"/>
          </a:p>
          <a:p>
            <a:pPr lvl="1"/>
            <a:r>
              <a:rPr lang="en-GB" dirty="0"/>
              <a:t>Support system/counselling</a:t>
            </a:r>
            <a:endParaRPr lang="en-ZA" dirty="0"/>
          </a:p>
          <a:p>
            <a:pPr lvl="1"/>
            <a:r>
              <a:rPr lang="en-GB" dirty="0"/>
              <a:t>Learner satisfaction survey</a:t>
            </a:r>
            <a:endParaRPr lang="en-ZA" dirty="0"/>
          </a:p>
          <a:p>
            <a:endParaRPr lang="en-ZA" dirty="0"/>
          </a:p>
        </p:txBody>
      </p:sp>
      <p:pic>
        <p:nvPicPr>
          <p:cNvPr id="6" name="Picture 5" descr="C:\Users\Hannetjie Nortje\AppData\Local\Microsoft\Windows\INetCache\Content.Word\shutterstock_93210460 LR.JPG">
            <a:extLst>
              <a:ext uri="{FF2B5EF4-FFF2-40B4-BE49-F238E27FC236}">
                <a16:creationId xmlns:a16="http://schemas.microsoft.com/office/drawing/2014/main" id="{DCEC0A0C-6C3F-492F-BF3E-9F5D769696A2}"/>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5485652" y="3429000"/>
            <a:ext cx="3008989" cy="2171700"/>
          </a:xfrm>
          <a:prstGeom prst="rect">
            <a:avLst/>
          </a:prstGeom>
          <a:noFill/>
          <a:ln>
            <a:noFill/>
          </a:ln>
        </p:spPr>
      </p:pic>
    </p:spTree>
    <p:extLst>
      <p:ext uri="{BB962C8B-B14F-4D97-AF65-F5344CB8AC3E}">
        <p14:creationId xmlns:p14="http://schemas.microsoft.com/office/powerpoint/2010/main" val="5760846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Appeals and Disputes</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17</a:t>
            </a:fld>
            <a:endParaRPr lang="en-ZA" dirty="0"/>
          </a:p>
        </p:txBody>
      </p:sp>
      <p:sp>
        <p:nvSpPr>
          <p:cNvPr id="5" name="Content Placeholder 4"/>
          <p:cNvSpPr>
            <a:spLocks noGrp="1"/>
          </p:cNvSpPr>
          <p:nvPr>
            <p:ph sz="quarter" idx="1"/>
          </p:nvPr>
        </p:nvSpPr>
        <p:spPr/>
        <p:txBody>
          <a:bodyPr/>
          <a:lstStyle/>
          <a:p>
            <a:pPr marL="0" lvl="0" indent="0">
              <a:spcBef>
                <a:spcPts val="0"/>
              </a:spcBef>
              <a:buClrTx/>
              <a:buSzTx/>
              <a:buNone/>
            </a:pPr>
            <a:r>
              <a:rPr lang="en-ZA" sz="2600" b="1" dirty="0">
                <a:solidFill>
                  <a:srgbClr val="000066"/>
                </a:solidFill>
              </a:rPr>
              <a:t>Learner  has  right to appeal against: </a:t>
            </a:r>
            <a:r>
              <a:rPr lang="en-ZA" sz="2600" dirty="0">
                <a:solidFill>
                  <a:srgbClr val="000066"/>
                </a:solidFill>
              </a:rPr>
              <a:t> </a:t>
            </a:r>
          </a:p>
          <a:p>
            <a:pPr marL="0" lvl="0" indent="0">
              <a:spcBef>
                <a:spcPts val="0"/>
              </a:spcBef>
              <a:buClrTx/>
              <a:buSzTx/>
              <a:buNone/>
            </a:pPr>
            <a:endParaRPr lang="en-ZA" sz="2600" dirty="0">
              <a:solidFill>
                <a:srgbClr val="000066"/>
              </a:solidFill>
            </a:endParaRPr>
          </a:p>
          <a:p>
            <a:pPr marL="342900" lvl="0" indent="-342900" fontAlgn="base">
              <a:lnSpc>
                <a:spcPct val="150000"/>
              </a:lnSpc>
              <a:spcBef>
                <a:spcPts val="0"/>
              </a:spcBef>
              <a:buClrTx/>
              <a:buSzTx/>
            </a:pPr>
            <a:r>
              <a:rPr lang="en-ZA" b="1" dirty="0">
                <a:solidFill>
                  <a:srgbClr val="000066"/>
                </a:solidFill>
              </a:rPr>
              <a:t>Unfair</a:t>
            </a:r>
            <a:r>
              <a:rPr lang="en-ZA" dirty="0">
                <a:solidFill>
                  <a:srgbClr val="000066"/>
                </a:solidFill>
              </a:rPr>
              <a:t> assessment</a:t>
            </a:r>
            <a:endParaRPr lang="en-US" dirty="0">
              <a:solidFill>
                <a:srgbClr val="000066"/>
              </a:solidFill>
            </a:endParaRPr>
          </a:p>
          <a:p>
            <a:pPr marL="342900" lvl="0" indent="-342900" fontAlgn="base">
              <a:lnSpc>
                <a:spcPct val="150000"/>
              </a:lnSpc>
              <a:spcBef>
                <a:spcPts val="0"/>
              </a:spcBef>
              <a:buClrTx/>
              <a:buSzTx/>
            </a:pPr>
            <a:r>
              <a:rPr lang="en-ZA" b="1" dirty="0">
                <a:solidFill>
                  <a:srgbClr val="000066"/>
                </a:solidFill>
              </a:rPr>
              <a:t>Invalid</a:t>
            </a:r>
            <a:r>
              <a:rPr lang="en-ZA" dirty="0">
                <a:solidFill>
                  <a:srgbClr val="000066"/>
                </a:solidFill>
              </a:rPr>
              <a:t> assessment</a:t>
            </a:r>
            <a:endParaRPr lang="en-US" dirty="0">
              <a:solidFill>
                <a:srgbClr val="000066"/>
              </a:solidFill>
            </a:endParaRPr>
          </a:p>
          <a:p>
            <a:pPr marL="342900" lvl="0" indent="-342900" fontAlgn="base">
              <a:lnSpc>
                <a:spcPct val="150000"/>
              </a:lnSpc>
              <a:spcBef>
                <a:spcPts val="0"/>
              </a:spcBef>
              <a:buClrTx/>
              <a:buSzTx/>
            </a:pPr>
            <a:r>
              <a:rPr lang="en-ZA" b="1" dirty="0">
                <a:solidFill>
                  <a:srgbClr val="000066"/>
                </a:solidFill>
              </a:rPr>
              <a:t>Unreliable</a:t>
            </a:r>
            <a:r>
              <a:rPr lang="en-ZA" dirty="0">
                <a:solidFill>
                  <a:srgbClr val="000066"/>
                </a:solidFill>
              </a:rPr>
              <a:t> assessment </a:t>
            </a:r>
            <a:endParaRPr lang="en-US" dirty="0">
              <a:solidFill>
                <a:srgbClr val="000066"/>
              </a:solidFill>
            </a:endParaRPr>
          </a:p>
          <a:p>
            <a:pPr marL="342900" lvl="0" indent="-342900" fontAlgn="base">
              <a:lnSpc>
                <a:spcPct val="150000"/>
              </a:lnSpc>
              <a:spcBef>
                <a:spcPts val="0"/>
              </a:spcBef>
              <a:buClrTx/>
              <a:buSzTx/>
            </a:pPr>
            <a:r>
              <a:rPr lang="en-ZA" b="1" dirty="0">
                <a:solidFill>
                  <a:srgbClr val="000066"/>
                </a:solidFill>
              </a:rPr>
              <a:t>Unethical</a:t>
            </a:r>
            <a:r>
              <a:rPr lang="en-ZA" dirty="0">
                <a:solidFill>
                  <a:srgbClr val="000066"/>
                </a:solidFill>
              </a:rPr>
              <a:t> practices </a:t>
            </a:r>
            <a:endParaRPr lang="en-US" dirty="0">
              <a:solidFill>
                <a:srgbClr val="000066"/>
              </a:solidFill>
            </a:endParaRPr>
          </a:p>
          <a:p>
            <a:pPr marL="342900" lvl="0" indent="-342900" fontAlgn="base">
              <a:lnSpc>
                <a:spcPct val="150000"/>
              </a:lnSpc>
              <a:spcBef>
                <a:spcPts val="0"/>
              </a:spcBef>
              <a:buClrTx/>
              <a:buSzTx/>
            </a:pPr>
            <a:r>
              <a:rPr lang="en-ZA" b="1" dirty="0">
                <a:solidFill>
                  <a:srgbClr val="000066"/>
                </a:solidFill>
              </a:rPr>
              <a:t>Inadequate expertise </a:t>
            </a:r>
            <a:r>
              <a:rPr lang="en-ZA" dirty="0">
                <a:solidFill>
                  <a:srgbClr val="000066"/>
                </a:solidFill>
              </a:rPr>
              <a:t>and experience of the assessor   </a:t>
            </a:r>
            <a:endParaRPr lang="en-US" dirty="0">
              <a:solidFill>
                <a:srgbClr val="000066"/>
              </a:solidFill>
            </a:endParaRPr>
          </a:p>
          <a:p>
            <a:endParaRPr lang="en-ZA" dirty="0"/>
          </a:p>
        </p:txBody>
      </p:sp>
      <p:sp>
        <p:nvSpPr>
          <p:cNvPr id="6" name="TextBox 5"/>
          <p:cNvSpPr txBox="1"/>
          <p:nvPr/>
        </p:nvSpPr>
        <p:spPr>
          <a:xfrm>
            <a:off x="580728" y="5281454"/>
            <a:ext cx="7992888" cy="523220"/>
          </a:xfrm>
          <a:prstGeom prst="rect">
            <a:avLst/>
          </a:prstGeom>
          <a:noFill/>
          <a:ln>
            <a:noFill/>
          </a:ln>
          <a:effectLst/>
          <a:scene3d>
            <a:camera prst="orthographicFront">
              <a:rot lat="0" lon="0" rev="0"/>
            </a:camera>
            <a:lightRig rig="glow" dir="t">
              <a:rot lat="0" lon="0" rev="4800000"/>
            </a:lightRig>
          </a:scene3d>
          <a:sp3d prstMaterial="matte">
            <a:bevelT w="127000" h="63500"/>
          </a:sp3d>
        </p:spPr>
        <p:txBody>
          <a:bodyPr wrap="square" rtlCol="0">
            <a:spAutoFit/>
          </a:bodyPr>
          <a:lstStyle/>
          <a:p>
            <a:pPr algn="ctr"/>
            <a:r>
              <a:rPr lang="en-ZA" sz="2800" b="1" dirty="0">
                <a:solidFill>
                  <a:schemeClr val="bg2"/>
                </a:solidFill>
                <a:latin typeface="Calibri" panose="020F0502020204030204" pitchFamily="34" charset="0"/>
              </a:rPr>
              <a:t>Appeals have to be submitted in writing to ENJO. </a:t>
            </a:r>
          </a:p>
        </p:txBody>
      </p:sp>
    </p:spTree>
    <p:extLst>
      <p:ext uri="{BB962C8B-B14F-4D97-AF65-F5344CB8AC3E}">
        <p14:creationId xmlns:p14="http://schemas.microsoft.com/office/powerpoint/2010/main" val="2794325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Supporting evidence for accreditation</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170</a:t>
            </a:fld>
            <a:endParaRPr lang="en-ZA" dirty="0"/>
          </a:p>
        </p:txBody>
      </p:sp>
      <p:pic>
        <p:nvPicPr>
          <p:cNvPr id="7" name="Picture 6">
            <a:extLst>
              <a:ext uri="{FF2B5EF4-FFF2-40B4-BE49-F238E27FC236}">
                <a16:creationId xmlns:a16="http://schemas.microsoft.com/office/drawing/2014/main" id="{5CB28A06-61EA-4F70-8D5E-437A1E12F91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68950" y="2451376"/>
            <a:ext cx="2882900" cy="2882900"/>
          </a:xfrm>
          <a:prstGeom prst="rect">
            <a:avLst/>
          </a:prstGeom>
        </p:spPr>
      </p:pic>
      <p:sp>
        <p:nvSpPr>
          <p:cNvPr id="5" name="Content Placeholder 4">
            <a:extLst>
              <a:ext uri="{FF2B5EF4-FFF2-40B4-BE49-F238E27FC236}">
                <a16:creationId xmlns:a16="http://schemas.microsoft.com/office/drawing/2014/main" id="{FC4A1E97-C8C4-459F-8303-90269DB98E13}"/>
              </a:ext>
            </a:extLst>
          </p:cNvPr>
          <p:cNvSpPr>
            <a:spLocks noGrp="1"/>
          </p:cNvSpPr>
          <p:nvPr>
            <p:ph sz="quarter" idx="1"/>
          </p:nvPr>
        </p:nvSpPr>
        <p:spPr>
          <a:xfrm>
            <a:off x="467544" y="1413296"/>
            <a:ext cx="6662126" cy="4680000"/>
          </a:xfrm>
        </p:spPr>
        <p:txBody>
          <a:bodyPr>
            <a:noAutofit/>
          </a:bodyPr>
          <a:lstStyle/>
          <a:p>
            <a:pPr marL="0" indent="0">
              <a:buNone/>
            </a:pPr>
            <a:r>
              <a:rPr lang="en-ZA" b="1" dirty="0"/>
              <a:t>Financial Procedures</a:t>
            </a:r>
            <a:endParaRPr lang="en-ZA" dirty="0"/>
          </a:p>
          <a:p>
            <a:pPr marL="0" indent="0">
              <a:buNone/>
            </a:pPr>
            <a:r>
              <a:rPr lang="en-ZA" dirty="0"/>
              <a:t>The training provider must provide proof of its financial stability. Evidence required include:</a:t>
            </a:r>
          </a:p>
          <a:p>
            <a:pPr lvl="0"/>
            <a:r>
              <a:rPr lang="en-GB" dirty="0"/>
              <a:t>Auditors evaluation certificate/ or equivalent record</a:t>
            </a:r>
            <a:endParaRPr lang="en-ZA" dirty="0"/>
          </a:p>
          <a:p>
            <a:pPr lvl="0"/>
            <a:r>
              <a:rPr lang="en-GB" dirty="0"/>
              <a:t>Annual budget</a:t>
            </a:r>
            <a:endParaRPr lang="en-ZA" dirty="0"/>
          </a:p>
          <a:p>
            <a:pPr lvl="0"/>
            <a:r>
              <a:rPr lang="en-GB" dirty="0"/>
              <a:t>Procedure</a:t>
            </a:r>
            <a:endParaRPr lang="en-ZA" dirty="0"/>
          </a:p>
          <a:p>
            <a:pPr lvl="1"/>
            <a:r>
              <a:rPr lang="en-GB" dirty="0"/>
              <a:t>Invoicing</a:t>
            </a:r>
            <a:endParaRPr lang="en-ZA" dirty="0"/>
          </a:p>
          <a:p>
            <a:pPr lvl="1"/>
            <a:r>
              <a:rPr lang="en-GB" dirty="0"/>
              <a:t>Payments</a:t>
            </a:r>
            <a:endParaRPr lang="en-ZA" dirty="0"/>
          </a:p>
          <a:p>
            <a:pPr lvl="1"/>
            <a:r>
              <a:rPr lang="en-GB" dirty="0"/>
              <a:t>Management systems for debtors/creditors</a:t>
            </a:r>
            <a:endParaRPr lang="en-ZA" dirty="0"/>
          </a:p>
          <a:p>
            <a:pPr lvl="1"/>
            <a:r>
              <a:rPr lang="en-GB" dirty="0"/>
              <a:t>Delegated responsibility for book-keeping</a:t>
            </a:r>
            <a:endParaRPr lang="en-ZA" dirty="0"/>
          </a:p>
          <a:p>
            <a:r>
              <a:rPr lang="en-ZA" dirty="0"/>
              <a:t> </a:t>
            </a:r>
          </a:p>
          <a:p>
            <a:endParaRPr lang="en-ZA" dirty="0"/>
          </a:p>
        </p:txBody>
      </p:sp>
    </p:spTree>
    <p:extLst>
      <p:ext uri="{BB962C8B-B14F-4D97-AF65-F5344CB8AC3E}">
        <p14:creationId xmlns:p14="http://schemas.microsoft.com/office/powerpoint/2010/main" val="361989548"/>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Supporting evidence for accreditation</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171</a:t>
            </a:fld>
            <a:endParaRPr lang="en-ZA" dirty="0"/>
          </a:p>
        </p:txBody>
      </p:sp>
      <p:sp>
        <p:nvSpPr>
          <p:cNvPr id="5" name="Content Placeholder 4">
            <a:extLst>
              <a:ext uri="{FF2B5EF4-FFF2-40B4-BE49-F238E27FC236}">
                <a16:creationId xmlns:a16="http://schemas.microsoft.com/office/drawing/2014/main" id="{FC4A1E97-C8C4-459F-8303-90269DB98E13}"/>
              </a:ext>
            </a:extLst>
          </p:cNvPr>
          <p:cNvSpPr>
            <a:spLocks noGrp="1"/>
          </p:cNvSpPr>
          <p:nvPr>
            <p:ph sz="quarter" idx="1"/>
          </p:nvPr>
        </p:nvSpPr>
        <p:spPr>
          <a:xfrm>
            <a:off x="467544" y="1413296"/>
            <a:ext cx="6662126" cy="4680000"/>
          </a:xfrm>
        </p:spPr>
        <p:txBody>
          <a:bodyPr>
            <a:noAutofit/>
          </a:bodyPr>
          <a:lstStyle/>
          <a:p>
            <a:pPr marL="0" indent="0">
              <a:buNone/>
            </a:pPr>
            <a:r>
              <a:rPr lang="en-ZA" b="1" dirty="0"/>
              <a:t>Admin Procedure</a:t>
            </a:r>
            <a:endParaRPr lang="en-ZA" dirty="0"/>
          </a:p>
          <a:p>
            <a:pPr marL="0" indent="0">
              <a:buNone/>
            </a:pPr>
            <a:r>
              <a:rPr lang="en-ZA" b="1" dirty="0"/>
              <a:t> </a:t>
            </a:r>
            <a:endParaRPr lang="en-ZA" dirty="0"/>
          </a:p>
          <a:p>
            <a:pPr marL="0" indent="0">
              <a:buNone/>
            </a:pPr>
            <a:r>
              <a:rPr lang="en-ZA" dirty="0"/>
              <a:t>The training provider needs to provide proof of:</a:t>
            </a:r>
          </a:p>
          <a:p>
            <a:pPr lvl="0"/>
            <a:r>
              <a:rPr lang="en-GB" dirty="0"/>
              <a:t>Database (existence and National Learner Record Database (NLRD) alignment.</a:t>
            </a:r>
            <a:endParaRPr lang="en-ZA" dirty="0"/>
          </a:p>
          <a:p>
            <a:pPr lvl="0"/>
            <a:r>
              <a:rPr lang="en-GB" dirty="0"/>
              <a:t>Learner information records</a:t>
            </a:r>
            <a:endParaRPr lang="en-ZA" dirty="0"/>
          </a:p>
          <a:p>
            <a:endParaRPr lang="en-ZA" dirty="0"/>
          </a:p>
          <a:p>
            <a:endParaRPr lang="en-ZA" dirty="0"/>
          </a:p>
        </p:txBody>
      </p:sp>
      <p:pic>
        <p:nvPicPr>
          <p:cNvPr id="6" name="Picture 5" descr="C:\Users\Hannetjie Nortje\AppData\Local\Microsoft\Windows\INetCache\Content.Word\shutterstock_107516621 LR.JPG">
            <a:extLst>
              <a:ext uri="{FF2B5EF4-FFF2-40B4-BE49-F238E27FC236}">
                <a16:creationId xmlns:a16="http://schemas.microsoft.com/office/drawing/2014/main" id="{7FA7EA10-9760-484D-88A5-ABC2BBEA9934}"/>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2803553" y="4137979"/>
            <a:ext cx="2715260" cy="2085975"/>
          </a:xfrm>
          <a:prstGeom prst="rect">
            <a:avLst/>
          </a:prstGeom>
          <a:noFill/>
          <a:ln>
            <a:noFill/>
          </a:ln>
        </p:spPr>
      </p:pic>
    </p:spTree>
    <p:extLst>
      <p:ext uri="{BB962C8B-B14F-4D97-AF65-F5344CB8AC3E}">
        <p14:creationId xmlns:p14="http://schemas.microsoft.com/office/powerpoint/2010/main" val="2638853702"/>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Supporting evidence for accreditation</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172</a:t>
            </a:fld>
            <a:endParaRPr lang="en-ZA" dirty="0"/>
          </a:p>
        </p:txBody>
      </p:sp>
      <p:sp>
        <p:nvSpPr>
          <p:cNvPr id="5" name="Content Placeholder 4">
            <a:extLst>
              <a:ext uri="{FF2B5EF4-FFF2-40B4-BE49-F238E27FC236}">
                <a16:creationId xmlns:a16="http://schemas.microsoft.com/office/drawing/2014/main" id="{FC4A1E97-C8C4-459F-8303-90269DB98E13}"/>
              </a:ext>
            </a:extLst>
          </p:cNvPr>
          <p:cNvSpPr>
            <a:spLocks noGrp="1"/>
          </p:cNvSpPr>
          <p:nvPr>
            <p:ph sz="quarter" idx="1"/>
          </p:nvPr>
        </p:nvSpPr>
        <p:spPr>
          <a:xfrm>
            <a:off x="467544" y="1413296"/>
            <a:ext cx="6662126" cy="4680000"/>
          </a:xfrm>
        </p:spPr>
        <p:txBody>
          <a:bodyPr>
            <a:noAutofit/>
          </a:bodyPr>
          <a:lstStyle/>
          <a:p>
            <a:pPr marL="0" indent="0">
              <a:buNone/>
            </a:pPr>
            <a:r>
              <a:rPr lang="en-ZA" b="1" dirty="0"/>
              <a:t>Admin Procedure</a:t>
            </a:r>
            <a:endParaRPr lang="en-ZA" dirty="0"/>
          </a:p>
          <a:p>
            <a:pPr marL="0" indent="0">
              <a:buNone/>
            </a:pPr>
            <a:r>
              <a:rPr lang="en-ZA" b="1" dirty="0"/>
              <a:t> </a:t>
            </a:r>
            <a:endParaRPr lang="en-ZA" dirty="0"/>
          </a:p>
          <a:p>
            <a:pPr lvl="0"/>
            <a:r>
              <a:rPr lang="en-GB" dirty="0"/>
              <a:t>Procedure</a:t>
            </a:r>
            <a:endParaRPr lang="en-ZA" dirty="0"/>
          </a:p>
          <a:p>
            <a:pPr lvl="1"/>
            <a:r>
              <a:rPr lang="en-GB" dirty="0"/>
              <a:t>Capturing </a:t>
            </a:r>
            <a:endParaRPr lang="en-ZA" dirty="0"/>
          </a:p>
          <a:p>
            <a:pPr lvl="1"/>
            <a:r>
              <a:rPr lang="en-GB" dirty="0"/>
              <a:t>Maintenance</a:t>
            </a:r>
            <a:endParaRPr lang="en-ZA" dirty="0"/>
          </a:p>
          <a:p>
            <a:pPr lvl="1"/>
            <a:r>
              <a:rPr lang="en-GB" dirty="0"/>
              <a:t>Updating</a:t>
            </a:r>
            <a:endParaRPr lang="en-ZA" dirty="0"/>
          </a:p>
          <a:p>
            <a:pPr lvl="1"/>
            <a:r>
              <a:rPr lang="en-GB" dirty="0"/>
              <a:t>Access control (Security)</a:t>
            </a:r>
            <a:endParaRPr lang="en-ZA" dirty="0"/>
          </a:p>
          <a:p>
            <a:pPr lvl="1"/>
            <a:r>
              <a:rPr lang="en-GB" dirty="0"/>
              <a:t>Verification processes</a:t>
            </a:r>
            <a:endParaRPr lang="en-ZA" dirty="0"/>
          </a:p>
          <a:p>
            <a:pPr lvl="0"/>
            <a:r>
              <a:rPr lang="en-GB" dirty="0"/>
              <a:t>Records available as evidence of conformity to requirements and effective operation of QMS</a:t>
            </a:r>
            <a:endParaRPr lang="en-ZA" dirty="0"/>
          </a:p>
          <a:p>
            <a:endParaRPr lang="en-ZA" dirty="0"/>
          </a:p>
        </p:txBody>
      </p:sp>
      <p:pic>
        <p:nvPicPr>
          <p:cNvPr id="6" name="Picture 5" descr="C:\Users\Hannetjie Nortje\AppData\Local\Microsoft\Windows\INetCache\Content.Word\shutterstock_107516621 LR.JPG">
            <a:extLst>
              <a:ext uri="{FF2B5EF4-FFF2-40B4-BE49-F238E27FC236}">
                <a16:creationId xmlns:a16="http://schemas.microsoft.com/office/drawing/2014/main" id="{B387A767-CD76-4EC6-B434-DF1481E93402}"/>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5971540" y="2386012"/>
            <a:ext cx="2715260" cy="2085975"/>
          </a:xfrm>
          <a:prstGeom prst="rect">
            <a:avLst/>
          </a:prstGeom>
          <a:noFill/>
          <a:ln>
            <a:noFill/>
          </a:ln>
        </p:spPr>
      </p:pic>
    </p:spTree>
    <p:extLst>
      <p:ext uri="{BB962C8B-B14F-4D97-AF65-F5344CB8AC3E}">
        <p14:creationId xmlns:p14="http://schemas.microsoft.com/office/powerpoint/2010/main" val="16314001"/>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Supporting evidence for accreditation</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173</a:t>
            </a:fld>
            <a:endParaRPr lang="en-ZA" dirty="0"/>
          </a:p>
        </p:txBody>
      </p:sp>
      <p:sp>
        <p:nvSpPr>
          <p:cNvPr id="5" name="Content Placeholder 4">
            <a:extLst>
              <a:ext uri="{FF2B5EF4-FFF2-40B4-BE49-F238E27FC236}">
                <a16:creationId xmlns:a16="http://schemas.microsoft.com/office/drawing/2014/main" id="{FC4A1E97-C8C4-459F-8303-90269DB98E13}"/>
              </a:ext>
            </a:extLst>
          </p:cNvPr>
          <p:cNvSpPr>
            <a:spLocks noGrp="1"/>
          </p:cNvSpPr>
          <p:nvPr>
            <p:ph sz="quarter" idx="1"/>
          </p:nvPr>
        </p:nvSpPr>
        <p:spPr>
          <a:xfrm>
            <a:off x="467544" y="1413296"/>
            <a:ext cx="6662126" cy="4680000"/>
          </a:xfrm>
        </p:spPr>
        <p:txBody>
          <a:bodyPr>
            <a:noAutofit/>
          </a:bodyPr>
          <a:lstStyle/>
          <a:p>
            <a:pPr marL="0" indent="0">
              <a:buNone/>
            </a:pPr>
            <a:r>
              <a:rPr lang="en-ZA" b="1" dirty="0"/>
              <a:t>Admin Procedure</a:t>
            </a:r>
            <a:endParaRPr lang="en-ZA" dirty="0"/>
          </a:p>
          <a:p>
            <a:pPr marL="0" indent="0">
              <a:buNone/>
            </a:pPr>
            <a:r>
              <a:rPr lang="en-ZA" b="1" dirty="0"/>
              <a:t> </a:t>
            </a:r>
            <a:endParaRPr lang="en-ZA" dirty="0"/>
          </a:p>
          <a:p>
            <a:pPr marL="0" lvl="0" indent="0">
              <a:buNone/>
            </a:pPr>
            <a:r>
              <a:rPr lang="en-GB" dirty="0"/>
              <a:t>Records to be:</a:t>
            </a:r>
            <a:endParaRPr lang="en-ZA" dirty="0"/>
          </a:p>
          <a:p>
            <a:pPr lvl="1"/>
            <a:r>
              <a:rPr lang="en-GB" dirty="0"/>
              <a:t>Legible</a:t>
            </a:r>
            <a:endParaRPr lang="en-ZA" dirty="0"/>
          </a:p>
          <a:p>
            <a:pPr lvl="1"/>
            <a:r>
              <a:rPr lang="en-GB" dirty="0"/>
              <a:t>Readily available</a:t>
            </a:r>
            <a:endParaRPr lang="en-ZA" dirty="0"/>
          </a:p>
          <a:p>
            <a:pPr lvl="1"/>
            <a:r>
              <a:rPr lang="en-GB" dirty="0"/>
              <a:t>Retrievable</a:t>
            </a:r>
            <a:endParaRPr lang="en-ZA" dirty="0"/>
          </a:p>
          <a:p>
            <a:pPr lvl="0"/>
            <a:r>
              <a:rPr lang="en-GB" dirty="0"/>
              <a:t>Identification, storage, protection, retrieval, retention periods and disposition/disposal procedure</a:t>
            </a:r>
            <a:endParaRPr lang="en-ZA" dirty="0"/>
          </a:p>
          <a:p>
            <a:pPr lvl="0"/>
            <a:r>
              <a:rPr lang="en-GB" dirty="0"/>
              <a:t>Access control</a:t>
            </a:r>
            <a:endParaRPr lang="en-ZA" dirty="0"/>
          </a:p>
          <a:p>
            <a:pPr lvl="0"/>
            <a:r>
              <a:rPr lang="en-GB" dirty="0"/>
              <a:t>Archiving of records</a:t>
            </a:r>
            <a:endParaRPr lang="en-ZA" dirty="0"/>
          </a:p>
          <a:p>
            <a:endParaRPr lang="en-ZA" dirty="0"/>
          </a:p>
        </p:txBody>
      </p:sp>
      <p:pic>
        <p:nvPicPr>
          <p:cNvPr id="6" name="Picture 5" descr="C:\Users\Hannetjie Nortje\AppData\Local\Microsoft\Windows\INetCache\Content.Word\shutterstock_107516621 LR.JPG">
            <a:extLst>
              <a:ext uri="{FF2B5EF4-FFF2-40B4-BE49-F238E27FC236}">
                <a16:creationId xmlns:a16="http://schemas.microsoft.com/office/drawing/2014/main" id="{B387A767-CD76-4EC6-B434-DF1481E93402}"/>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5406886" y="1630638"/>
            <a:ext cx="3014870" cy="2371518"/>
          </a:xfrm>
          <a:prstGeom prst="rect">
            <a:avLst/>
          </a:prstGeom>
          <a:noFill/>
          <a:ln>
            <a:noFill/>
          </a:ln>
        </p:spPr>
      </p:pic>
    </p:spTree>
    <p:extLst>
      <p:ext uri="{BB962C8B-B14F-4D97-AF65-F5344CB8AC3E}">
        <p14:creationId xmlns:p14="http://schemas.microsoft.com/office/powerpoint/2010/main" val="4041353049"/>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3899E24-784E-400E-99D5-298D56AC1D2A}"/>
              </a:ext>
            </a:extLst>
          </p:cNvPr>
          <p:cNvSpPr>
            <a:spLocks noGrp="1"/>
          </p:cNvSpPr>
          <p:nvPr>
            <p:ph type="title"/>
          </p:nvPr>
        </p:nvSpPr>
        <p:spPr/>
        <p:txBody>
          <a:bodyPr/>
          <a:lstStyle/>
          <a:p>
            <a:r>
              <a:rPr lang="en-ZA" dirty="0"/>
              <a:t>Physical resources</a:t>
            </a:r>
          </a:p>
        </p:txBody>
      </p:sp>
      <p:sp>
        <p:nvSpPr>
          <p:cNvPr id="3" name="Slide Number Placeholder 2">
            <a:extLst>
              <a:ext uri="{FF2B5EF4-FFF2-40B4-BE49-F238E27FC236}">
                <a16:creationId xmlns:a16="http://schemas.microsoft.com/office/drawing/2014/main" id="{0C2EBB16-5093-4045-BEF6-0062D6DB2456}"/>
              </a:ext>
            </a:extLst>
          </p:cNvPr>
          <p:cNvSpPr>
            <a:spLocks noGrp="1"/>
          </p:cNvSpPr>
          <p:nvPr>
            <p:ph type="sldNum" sz="quarter" idx="12"/>
          </p:nvPr>
        </p:nvSpPr>
        <p:spPr/>
        <p:txBody>
          <a:bodyPr/>
          <a:lstStyle/>
          <a:p>
            <a:fld id="{32F83655-DC73-417F-8B26-EB7A1DBB5382}" type="slidenum">
              <a:rPr lang="en-ZA" smtClean="0"/>
              <a:pPr/>
              <a:t>174</a:t>
            </a:fld>
            <a:endParaRPr lang="en-ZA" dirty="0"/>
          </a:p>
        </p:txBody>
      </p:sp>
      <p:sp>
        <p:nvSpPr>
          <p:cNvPr id="6" name="Content Placeholder 5">
            <a:extLst>
              <a:ext uri="{FF2B5EF4-FFF2-40B4-BE49-F238E27FC236}">
                <a16:creationId xmlns:a16="http://schemas.microsoft.com/office/drawing/2014/main" id="{BD4D776B-7FC3-41F4-B53D-8361954F94CF}"/>
              </a:ext>
            </a:extLst>
          </p:cNvPr>
          <p:cNvSpPr>
            <a:spLocks noGrp="1"/>
          </p:cNvSpPr>
          <p:nvPr>
            <p:ph sz="quarter" idx="1"/>
          </p:nvPr>
        </p:nvSpPr>
        <p:spPr/>
        <p:txBody>
          <a:bodyPr anchor="ctr"/>
          <a:lstStyle/>
          <a:p>
            <a:r>
              <a:rPr lang="en-ZA" i="1" dirty="0"/>
              <a:t>The training provider must have or must have access to the appropriate facilities, equipment and learning tools to deliver the training.</a:t>
            </a:r>
            <a:endParaRPr lang="en-ZA" dirty="0"/>
          </a:p>
        </p:txBody>
      </p:sp>
    </p:spTree>
    <p:extLst>
      <p:ext uri="{BB962C8B-B14F-4D97-AF65-F5344CB8AC3E}">
        <p14:creationId xmlns:p14="http://schemas.microsoft.com/office/powerpoint/2010/main" val="2196915392"/>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Supporting evidence for accreditation</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175</a:t>
            </a:fld>
            <a:endParaRPr lang="en-ZA" dirty="0"/>
          </a:p>
        </p:txBody>
      </p:sp>
      <p:sp>
        <p:nvSpPr>
          <p:cNvPr id="5" name="Content Placeholder 4">
            <a:extLst>
              <a:ext uri="{FF2B5EF4-FFF2-40B4-BE49-F238E27FC236}">
                <a16:creationId xmlns:a16="http://schemas.microsoft.com/office/drawing/2014/main" id="{FC4A1E97-C8C4-459F-8303-90269DB98E13}"/>
              </a:ext>
            </a:extLst>
          </p:cNvPr>
          <p:cNvSpPr>
            <a:spLocks noGrp="1"/>
          </p:cNvSpPr>
          <p:nvPr>
            <p:ph sz="quarter" idx="1"/>
          </p:nvPr>
        </p:nvSpPr>
        <p:spPr>
          <a:xfrm>
            <a:off x="467543" y="1413296"/>
            <a:ext cx="7960839" cy="4680000"/>
          </a:xfrm>
        </p:spPr>
        <p:txBody>
          <a:bodyPr>
            <a:noAutofit/>
          </a:bodyPr>
          <a:lstStyle/>
          <a:p>
            <a:pPr marL="0" indent="0">
              <a:buNone/>
            </a:pPr>
            <a:r>
              <a:rPr lang="en-ZA" b="1" dirty="0"/>
              <a:t>Physical resources</a:t>
            </a:r>
            <a:endParaRPr lang="en-ZA" dirty="0"/>
          </a:p>
          <a:p>
            <a:pPr marL="0" indent="0">
              <a:buNone/>
            </a:pPr>
            <a:r>
              <a:rPr lang="en-ZA" b="1" dirty="0"/>
              <a:t> </a:t>
            </a:r>
            <a:endParaRPr lang="en-ZA" dirty="0"/>
          </a:p>
          <a:p>
            <a:pPr lvl="0"/>
            <a:r>
              <a:rPr lang="en-GB" dirty="0"/>
              <a:t>Appropriate facilities and equipment to the learning programme</a:t>
            </a:r>
            <a:endParaRPr lang="en-ZA" dirty="0"/>
          </a:p>
          <a:p>
            <a:pPr lvl="0"/>
            <a:r>
              <a:rPr lang="en-GB" dirty="0"/>
              <a:t>Compatibility of learning tools/equipment to industry</a:t>
            </a:r>
            <a:endParaRPr lang="en-ZA" dirty="0"/>
          </a:p>
          <a:p>
            <a:pPr lvl="0"/>
            <a:r>
              <a:rPr lang="en-GB" dirty="0"/>
              <a:t>Contractual agreements (where facilities and equipment are rented)</a:t>
            </a:r>
            <a:endParaRPr lang="en-ZA" dirty="0"/>
          </a:p>
          <a:p>
            <a:pPr lvl="0"/>
            <a:r>
              <a:rPr lang="en-GB" dirty="0"/>
              <a:t>Maintenance procedure/schedules/agreements</a:t>
            </a:r>
            <a:endParaRPr lang="en-ZA" dirty="0"/>
          </a:p>
          <a:p>
            <a:pPr lvl="0"/>
            <a:r>
              <a:rPr lang="en-GB" dirty="0"/>
              <a:t>Financial provisioning for improvements and maintenance</a:t>
            </a:r>
            <a:endParaRPr lang="en-ZA" dirty="0"/>
          </a:p>
          <a:p>
            <a:endParaRPr lang="en-ZA" dirty="0"/>
          </a:p>
        </p:txBody>
      </p:sp>
    </p:spTree>
    <p:extLst>
      <p:ext uri="{BB962C8B-B14F-4D97-AF65-F5344CB8AC3E}">
        <p14:creationId xmlns:p14="http://schemas.microsoft.com/office/powerpoint/2010/main" val="1184331509"/>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Supporting evidence for accreditation</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176</a:t>
            </a:fld>
            <a:endParaRPr lang="en-ZA" dirty="0"/>
          </a:p>
        </p:txBody>
      </p:sp>
      <p:sp>
        <p:nvSpPr>
          <p:cNvPr id="5" name="Content Placeholder 4">
            <a:extLst>
              <a:ext uri="{FF2B5EF4-FFF2-40B4-BE49-F238E27FC236}">
                <a16:creationId xmlns:a16="http://schemas.microsoft.com/office/drawing/2014/main" id="{FC4A1E97-C8C4-459F-8303-90269DB98E13}"/>
              </a:ext>
            </a:extLst>
          </p:cNvPr>
          <p:cNvSpPr>
            <a:spLocks noGrp="1"/>
          </p:cNvSpPr>
          <p:nvPr>
            <p:ph sz="quarter" idx="1"/>
          </p:nvPr>
        </p:nvSpPr>
        <p:spPr>
          <a:xfrm>
            <a:off x="467543" y="1413296"/>
            <a:ext cx="7960839" cy="4680000"/>
          </a:xfrm>
        </p:spPr>
        <p:txBody>
          <a:bodyPr>
            <a:noAutofit/>
          </a:bodyPr>
          <a:lstStyle/>
          <a:p>
            <a:pPr marL="0" indent="0">
              <a:buNone/>
            </a:pPr>
            <a:r>
              <a:rPr lang="en-ZA" b="1" dirty="0"/>
              <a:t>HR Procedures</a:t>
            </a:r>
            <a:endParaRPr lang="en-ZA" dirty="0"/>
          </a:p>
          <a:p>
            <a:pPr marL="0" indent="0">
              <a:buNone/>
            </a:pPr>
            <a:r>
              <a:rPr lang="en-ZA" b="1" dirty="0"/>
              <a:t> </a:t>
            </a:r>
            <a:endParaRPr lang="en-ZA" dirty="0"/>
          </a:p>
          <a:p>
            <a:pPr lvl="0"/>
            <a:r>
              <a:rPr lang="en-GB" dirty="0"/>
              <a:t>Sufficient personnel/ staff turnover</a:t>
            </a:r>
            <a:endParaRPr lang="en-ZA" dirty="0"/>
          </a:p>
          <a:p>
            <a:pPr lvl="0"/>
            <a:r>
              <a:rPr lang="en-GB" dirty="0"/>
              <a:t>Individual development plan for staff (Training)</a:t>
            </a:r>
            <a:endParaRPr lang="en-ZA" dirty="0"/>
          </a:p>
          <a:p>
            <a:pPr lvl="0"/>
            <a:r>
              <a:rPr lang="en-GB" dirty="0"/>
              <a:t>HR procedures</a:t>
            </a:r>
            <a:endParaRPr lang="en-ZA" dirty="0"/>
          </a:p>
          <a:p>
            <a:pPr lvl="1"/>
            <a:r>
              <a:rPr lang="en-GB" dirty="0"/>
              <a:t>Selection</a:t>
            </a:r>
            <a:endParaRPr lang="en-ZA" dirty="0"/>
          </a:p>
          <a:p>
            <a:pPr lvl="1"/>
            <a:r>
              <a:rPr lang="en-GB" dirty="0"/>
              <a:t>Recruitment</a:t>
            </a:r>
            <a:endParaRPr lang="en-ZA" dirty="0"/>
          </a:p>
          <a:p>
            <a:pPr lvl="1"/>
            <a:r>
              <a:rPr lang="en-GB" dirty="0"/>
              <a:t>Promotion</a:t>
            </a:r>
            <a:endParaRPr lang="en-ZA" dirty="0"/>
          </a:p>
          <a:p>
            <a:pPr lvl="1"/>
            <a:r>
              <a:rPr lang="en-GB" dirty="0"/>
              <a:t>Termination</a:t>
            </a:r>
            <a:endParaRPr lang="en-ZA" dirty="0"/>
          </a:p>
          <a:p>
            <a:pPr lvl="1"/>
            <a:r>
              <a:rPr lang="en-GB" dirty="0"/>
              <a:t>Training and development</a:t>
            </a:r>
            <a:endParaRPr lang="en-ZA" dirty="0"/>
          </a:p>
          <a:p>
            <a:endParaRPr lang="en-ZA" dirty="0"/>
          </a:p>
        </p:txBody>
      </p:sp>
    </p:spTree>
    <p:extLst>
      <p:ext uri="{BB962C8B-B14F-4D97-AF65-F5344CB8AC3E}">
        <p14:creationId xmlns:p14="http://schemas.microsoft.com/office/powerpoint/2010/main" val="1704939266"/>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Supporting evidence for accreditation</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177</a:t>
            </a:fld>
            <a:endParaRPr lang="en-ZA" dirty="0"/>
          </a:p>
        </p:txBody>
      </p:sp>
      <p:sp>
        <p:nvSpPr>
          <p:cNvPr id="5" name="Content Placeholder 4">
            <a:extLst>
              <a:ext uri="{FF2B5EF4-FFF2-40B4-BE49-F238E27FC236}">
                <a16:creationId xmlns:a16="http://schemas.microsoft.com/office/drawing/2014/main" id="{FC4A1E97-C8C4-459F-8303-90269DB98E13}"/>
              </a:ext>
            </a:extLst>
          </p:cNvPr>
          <p:cNvSpPr>
            <a:spLocks noGrp="1"/>
          </p:cNvSpPr>
          <p:nvPr>
            <p:ph sz="quarter" idx="1"/>
          </p:nvPr>
        </p:nvSpPr>
        <p:spPr>
          <a:xfrm>
            <a:off x="467543" y="1413296"/>
            <a:ext cx="7960839" cy="4680000"/>
          </a:xfrm>
        </p:spPr>
        <p:txBody>
          <a:bodyPr>
            <a:noAutofit/>
          </a:bodyPr>
          <a:lstStyle/>
          <a:p>
            <a:pPr marL="0" indent="0">
              <a:buNone/>
            </a:pPr>
            <a:r>
              <a:rPr lang="en-ZA" b="1" dirty="0"/>
              <a:t>HR Procedures</a:t>
            </a:r>
          </a:p>
          <a:p>
            <a:pPr marL="0" indent="0">
              <a:buNone/>
            </a:pPr>
            <a:endParaRPr lang="en-ZA" dirty="0"/>
          </a:p>
          <a:p>
            <a:pPr lvl="0"/>
            <a:r>
              <a:rPr lang="en-ZA" b="1" dirty="0"/>
              <a:t> </a:t>
            </a:r>
            <a:r>
              <a:rPr lang="en-GB" dirty="0"/>
              <a:t>CVs of practitioners</a:t>
            </a:r>
            <a:endParaRPr lang="en-ZA" dirty="0"/>
          </a:p>
          <a:p>
            <a:pPr lvl="1"/>
            <a:r>
              <a:rPr lang="en-GB" dirty="0"/>
              <a:t>Assessors</a:t>
            </a:r>
            <a:endParaRPr lang="en-ZA" dirty="0"/>
          </a:p>
          <a:p>
            <a:pPr lvl="1"/>
            <a:r>
              <a:rPr lang="en-GB" dirty="0"/>
              <a:t>ETDP/instructors/trainers (match to standards offered)</a:t>
            </a:r>
            <a:endParaRPr lang="en-ZA" dirty="0"/>
          </a:p>
          <a:p>
            <a:pPr lvl="0"/>
            <a:r>
              <a:rPr lang="en-GB" dirty="0"/>
              <a:t>Performance appraisal system</a:t>
            </a:r>
            <a:endParaRPr lang="en-ZA" dirty="0"/>
          </a:p>
          <a:p>
            <a:pPr lvl="0"/>
            <a:r>
              <a:rPr lang="en-GB" dirty="0"/>
              <a:t>Management of contracted staff</a:t>
            </a:r>
            <a:endParaRPr lang="en-ZA" dirty="0"/>
          </a:p>
          <a:p>
            <a:pPr lvl="1"/>
            <a:r>
              <a:rPr lang="en-GB" dirty="0"/>
              <a:t>Competencies</a:t>
            </a:r>
            <a:endParaRPr lang="en-ZA" dirty="0"/>
          </a:p>
          <a:p>
            <a:pPr lvl="1"/>
            <a:r>
              <a:rPr lang="en-GB" dirty="0"/>
              <a:t>Long term development plan</a:t>
            </a:r>
            <a:endParaRPr lang="en-ZA" dirty="0"/>
          </a:p>
          <a:p>
            <a:r>
              <a:rPr lang="en-ZA" dirty="0"/>
              <a:t>Agreements/contracts</a:t>
            </a:r>
          </a:p>
          <a:p>
            <a:endParaRPr lang="en-ZA" dirty="0"/>
          </a:p>
        </p:txBody>
      </p:sp>
    </p:spTree>
    <p:extLst>
      <p:ext uri="{BB962C8B-B14F-4D97-AF65-F5344CB8AC3E}">
        <p14:creationId xmlns:p14="http://schemas.microsoft.com/office/powerpoint/2010/main" val="3485436803"/>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3899E24-784E-400E-99D5-298D56AC1D2A}"/>
              </a:ext>
            </a:extLst>
          </p:cNvPr>
          <p:cNvSpPr>
            <a:spLocks noGrp="1"/>
          </p:cNvSpPr>
          <p:nvPr>
            <p:ph type="title"/>
          </p:nvPr>
        </p:nvSpPr>
        <p:spPr/>
        <p:txBody>
          <a:bodyPr/>
          <a:lstStyle/>
          <a:p>
            <a:r>
              <a:rPr lang="en-ZA" dirty="0"/>
              <a:t>Management of on-job training</a:t>
            </a:r>
          </a:p>
        </p:txBody>
      </p:sp>
      <p:sp>
        <p:nvSpPr>
          <p:cNvPr id="3" name="Slide Number Placeholder 2">
            <a:extLst>
              <a:ext uri="{FF2B5EF4-FFF2-40B4-BE49-F238E27FC236}">
                <a16:creationId xmlns:a16="http://schemas.microsoft.com/office/drawing/2014/main" id="{0C2EBB16-5093-4045-BEF6-0062D6DB2456}"/>
              </a:ext>
            </a:extLst>
          </p:cNvPr>
          <p:cNvSpPr>
            <a:spLocks noGrp="1"/>
          </p:cNvSpPr>
          <p:nvPr>
            <p:ph type="sldNum" sz="quarter" idx="12"/>
          </p:nvPr>
        </p:nvSpPr>
        <p:spPr/>
        <p:txBody>
          <a:bodyPr/>
          <a:lstStyle/>
          <a:p>
            <a:fld id="{32F83655-DC73-417F-8B26-EB7A1DBB5382}" type="slidenum">
              <a:rPr lang="en-ZA" smtClean="0"/>
              <a:pPr/>
              <a:t>178</a:t>
            </a:fld>
            <a:endParaRPr lang="en-ZA" dirty="0"/>
          </a:p>
        </p:txBody>
      </p:sp>
      <p:sp>
        <p:nvSpPr>
          <p:cNvPr id="6" name="Content Placeholder 5">
            <a:extLst>
              <a:ext uri="{FF2B5EF4-FFF2-40B4-BE49-F238E27FC236}">
                <a16:creationId xmlns:a16="http://schemas.microsoft.com/office/drawing/2014/main" id="{BD4D776B-7FC3-41F4-B53D-8361954F94CF}"/>
              </a:ext>
            </a:extLst>
          </p:cNvPr>
          <p:cNvSpPr>
            <a:spLocks noGrp="1"/>
          </p:cNvSpPr>
          <p:nvPr>
            <p:ph sz="quarter" idx="1"/>
          </p:nvPr>
        </p:nvSpPr>
        <p:spPr/>
        <p:txBody>
          <a:bodyPr anchor="ctr"/>
          <a:lstStyle/>
          <a:p>
            <a:r>
              <a:rPr lang="en-ZA" i="1" dirty="0"/>
              <a:t>As learning should be aimed at application in the workplace, the training provider needs to provide evidence of how the workplace training will be incorporated into the learning intervention.</a:t>
            </a:r>
            <a:endParaRPr lang="en-ZA" dirty="0"/>
          </a:p>
        </p:txBody>
      </p:sp>
    </p:spTree>
    <p:extLst>
      <p:ext uri="{BB962C8B-B14F-4D97-AF65-F5344CB8AC3E}">
        <p14:creationId xmlns:p14="http://schemas.microsoft.com/office/powerpoint/2010/main" val="3096261"/>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Supporting evidence for accreditation</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179</a:t>
            </a:fld>
            <a:endParaRPr lang="en-ZA" dirty="0"/>
          </a:p>
        </p:txBody>
      </p:sp>
      <p:sp>
        <p:nvSpPr>
          <p:cNvPr id="5" name="Content Placeholder 4">
            <a:extLst>
              <a:ext uri="{FF2B5EF4-FFF2-40B4-BE49-F238E27FC236}">
                <a16:creationId xmlns:a16="http://schemas.microsoft.com/office/drawing/2014/main" id="{FC4A1E97-C8C4-459F-8303-90269DB98E13}"/>
              </a:ext>
            </a:extLst>
          </p:cNvPr>
          <p:cNvSpPr>
            <a:spLocks noGrp="1"/>
          </p:cNvSpPr>
          <p:nvPr>
            <p:ph sz="quarter" idx="1"/>
          </p:nvPr>
        </p:nvSpPr>
        <p:spPr>
          <a:xfrm>
            <a:off x="467543" y="1413296"/>
            <a:ext cx="7960839" cy="4680000"/>
          </a:xfrm>
        </p:spPr>
        <p:txBody>
          <a:bodyPr>
            <a:noAutofit/>
          </a:bodyPr>
          <a:lstStyle/>
          <a:p>
            <a:pPr marL="0" indent="0">
              <a:buNone/>
            </a:pPr>
            <a:r>
              <a:rPr lang="en-ZA" b="1" dirty="0"/>
              <a:t>Management of on-job training</a:t>
            </a:r>
          </a:p>
          <a:p>
            <a:pPr lvl="0"/>
            <a:r>
              <a:rPr lang="en-ZA" b="1" dirty="0"/>
              <a:t> </a:t>
            </a:r>
            <a:r>
              <a:rPr lang="en-GB" dirty="0"/>
              <a:t>Guidance of learners towards on-job training (induction)</a:t>
            </a:r>
            <a:endParaRPr lang="en-ZA" dirty="0"/>
          </a:p>
          <a:p>
            <a:pPr lvl="0"/>
            <a:r>
              <a:rPr lang="en-GB" dirty="0"/>
              <a:t>Support of learners during learning (practical)</a:t>
            </a:r>
            <a:endParaRPr lang="en-ZA" dirty="0"/>
          </a:p>
          <a:p>
            <a:pPr lvl="0"/>
            <a:r>
              <a:rPr lang="en-GB" dirty="0"/>
              <a:t>Ensure that coaches and mentors are available in the workplace</a:t>
            </a:r>
            <a:endParaRPr lang="en-ZA" dirty="0"/>
          </a:p>
          <a:p>
            <a:pPr lvl="0"/>
            <a:r>
              <a:rPr lang="en-GB" dirty="0"/>
              <a:t>Management of workplace assessment </a:t>
            </a:r>
            <a:endParaRPr lang="en-ZA" dirty="0"/>
          </a:p>
          <a:p>
            <a:pPr lvl="0"/>
            <a:r>
              <a:rPr lang="en-GB" dirty="0"/>
              <a:t>Liaison with the place of learning</a:t>
            </a:r>
            <a:endParaRPr lang="en-ZA" dirty="0"/>
          </a:p>
          <a:p>
            <a:pPr lvl="0"/>
            <a:r>
              <a:rPr lang="en-GB" dirty="0"/>
              <a:t>Logbook system</a:t>
            </a:r>
            <a:endParaRPr lang="en-ZA" dirty="0"/>
          </a:p>
          <a:p>
            <a:pPr lvl="0"/>
            <a:r>
              <a:rPr lang="en-GB" dirty="0"/>
              <a:t>Workplaces assessors</a:t>
            </a:r>
            <a:endParaRPr lang="en-ZA" dirty="0"/>
          </a:p>
          <a:p>
            <a:pPr lvl="1"/>
            <a:r>
              <a:rPr lang="en-GB" dirty="0"/>
              <a:t>Availability</a:t>
            </a:r>
            <a:endParaRPr lang="en-ZA" dirty="0"/>
          </a:p>
          <a:p>
            <a:pPr lvl="1"/>
            <a:r>
              <a:rPr lang="en-GB" dirty="0"/>
              <a:t>Registered</a:t>
            </a:r>
            <a:endParaRPr lang="en-ZA" dirty="0"/>
          </a:p>
          <a:p>
            <a:pPr lvl="0"/>
            <a:endParaRPr lang="en-ZA" dirty="0"/>
          </a:p>
        </p:txBody>
      </p:sp>
      <p:pic>
        <p:nvPicPr>
          <p:cNvPr id="6" name="Picture 5" descr="C:\Users\Hannetjie Nortje\AppData\Local\Microsoft\Windows\INetCache\Content.Word\3D Men Teacher and Student.jpg">
            <a:extLst>
              <a:ext uri="{FF2B5EF4-FFF2-40B4-BE49-F238E27FC236}">
                <a16:creationId xmlns:a16="http://schemas.microsoft.com/office/drawing/2014/main" id="{4C7475BE-7D9D-4FA0-98E3-8B4822E6917D}"/>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5966487" y="3429000"/>
            <a:ext cx="2461895" cy="2343343"/>
          </a:xfrm>
          <a:prstGeom prst="rect">
            <a:avLst/>
          </a:prstGeom>
          <a:noFill/>
          <a:ln>
            <a:noFill/>
          </a:ln>
        </p:spPr>
      </p:pic>
    </p:spTree>
    <p:extLst>
      <p:ext uri="{BB962C8B-B14F-4D97-AF65-F5344CB8AC3E}">
        <p14:creationId xmlns:p14="http://schemas.microsoft.com/office/powerpoint/2010/main" val="15181920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Evaluate Training Providers</a:t>
            </a:r>
          </a:p>
        </p:txBody>
      </p:sp>
      <p:sp>
        <p:nvSpPr>
          <p:cNvPr id="3" name="Text Placeholder 2"/>
          <p:cNvSpPr>
            <a:spLocks noGrp="1"/>
          </p:cNvSpPr>
          <p:nvPr>
            <p:ph type="body" idx="1"/>
          </p:nvPr>
        </p:nvSpPr>
        <p:spPr/>
        <p:txBody>
          <a:bodyPr>
            <a:noAutofit/>
          </a:bodyPr>
          <a:lstStyle/>
          <a:p>
            <a:r>
              <a:rPr lang="en-US" sz="4400" dirty="0"/>
              <a:t>Study Unit 1:</a:t>
            </a:r>
            <a:br>
              <a:rPr lang="en-US" sz="4400" dirty="0"/>
            </a:br>
            <a:r>
              <a:rPr lang="en-ZA" dirty="0"/>
              <a:t>Establish organisational learning needs and potential solutions.</a:t>
            </a:r>
          </a:p>
          <a:p>
            <a:endParaRPr lang="en-ZA" sz="4400" dirty="0"/>
          </a:p>
        </p:txBody>
      </p:sp>
      <p:sp>
        <p:nvSpPr>
          <p:cNvPr id="5" name="Slide Number Placeholder 4"/>
          <p:cNvSpPr>
            <a:spLocks noGrp="1"/>
          </p:cNvSpPr>
          <p:nvPr>
            <p:ph type="sldNum" sz="quarter" idx="12"/>
          </p:nvPr>
        </p:nvSpPr>
        <p:spPr/>
        <p:txBody>
          <a:bodyPr/>
          <a:lstStyle/>
          <a:p>
            <a:fld id="{4980778A-6F9D-4141-8080-B8192EADCD40}" type="slidenum">
              <a:rPr lang="en-ZA" smtClean="0"/>
              <a:pPr/>
              <a:t>18</a:t>
            </a:fld>
            <a:endParaRPr lang="en-ZA" dirty="0"/>
          </a:p>
        </p:txBody>
      </p:sp>
      <p:pic>
        <p:nvPicPr>
          <p:cNvPr id="6" name="Picture 5" descr="ec_i_outcomes_2.gif"/>
          <p:cNvPicPr/>
          <p:nvPr/>
        </p:nvPicPr>
        <p:blipFill>
          <a:blip r:embed="rId2" cstate="print"/>
          <a:stretch>
            <a:fillRect/>
          </a:stretch>
        </p:blipFill>
        <p:spPr>
          <a:xfrm>
            <a:off x="3275856" y="4548105"/>
            <a:ext cx="2462004" cy="1617199"/>
          </a:xfrm>
          <a:prstGeom prst="rect">
            <a:avLst/>
          </a:prstGeom>
          <a:effectLst>
            <a:outerShdw blurRad="50800" dist="38100" dir="2700000" algn="tl" rotWithShape="0">
              <a:prstClr val="black">
                <a:alpha val="40000"/>
              </a:prst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3899E24-784E-400E-99D5-298D56AC1D2A}"/>
              </a:ext>
            </a:extLst>
          </p:cNvPr>
          <p:cNvSpPr>
            <a:spLocks noGrp="1"/>
          </p:cNvSpPr>
          <p:nvPr>
            <p:ph type="title"/>
          </p:nvPr>
        </p:nvSpPr>
        <p:spPr/>
        <p:txBody>
          <a:bodyPr/>
          <a:lstStyle/>
          <a:p>
            <a:r>
              <a:rPr lang="en-ZA" dirty="0"/>
              <a:t>Management of assessment</a:t>
            </a:r>
          </a:p>
        </p:txBody>
      </p:sp>
      <p:sp>
        <p:nvSpPr>
          <p:cNvPr id="3" name="Slide Number Placeholder 2">
            <a:extLst>
              <a:ext uri="{FF2B5EF4-FFF2-40B4-BE49-F238E27FC236}">
                <a16:creationId xmlns:a16="http://schemas.microsoft.com/office/drawing/2014/main" id="{0C2EBB16-5093-4045-BEF6-0062D6DB2456}"/>
              </a:ext>
            </a:extLst>
          </p:cNvPr>
          <p:cNvSpPr>
            <a:spLocks noGrp="1"/>
          </p:cNvSpPr>
          <p:nvPr>
            <p:ph type="sldNum" sz="quarter" idx="12"/>
          </p:nvPr>
        </p:nvSpPr>
        <p:spPr/>
        <p:txBody>
          <a:bodyPr/>
          <a:lstStyle/>
          <a:p>
            <a:fld id="{32F83655-DC73-417F-8B26-EB7A1DBB5382}" type="slidenum">
              <a:rPr lang="en-ZA" smtClean="0"/>
              <a:pPr/>
              <a:t>180</a:t>
            </a:fld>
            <a:endParaRPr lang="en-ZA" dirty="0"/>
          </a:p>
        </p:txBody>
      </p:sp>
      <p:sp>
        <p:nvSpPr>
          <p:cNvPr id="6" name="Content Placeholder 5">
            <a:extLst>
              <a:ext uri="{FF2B5EF4-FFF2-40B4-BE49-F238E27FC236}">
                <a16:creationId xmlns:a16="http://schemas.microsoft.com/office/drawing/2014/main" id="{BD4D776B-7FC3-41F4-B53D-8361954F94CF}"/>
              </a:ext>
            </a:extLst>
          </p:cNvPr>
          <p:cNvSpPr>
            <a:spLocks noGrp="1"/>
          </p:cNvSpPr>
          <p:nvPr>
            <p:ph sz="quarter" idx="1"/>
          </p:nvPr>
        </p:nvSpPr>
        <p:spPr/>
        <p:txBody>
          <a:bodyPr anchor="ctr"/>
          <a:lstStyle/>
          <a:p>
            <a:r>
              <a:rPr lang="en-ZA" i="1" dirty="0"/>
              <a:t>Quality assessment guarantees credibility</a:t>
            </a:r>
            <a:endParaRPr lang="en-ZA" dirty="0"/>
          </a:p>
        </p:txBody>
      </p:sp>
    </p:spTree>
    <p:extLst>
      <p:ext uri="{BB962C8B-B14F-4D97-AF65-F5344CB8AC3E}">
        <p14:creationId xmlns:p14="http://schemas.microsoft.com/office/powerpoint/2010/main" val="1089399758"/>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Supporting evidence for accreditation</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181</a:t>
            </a:fld>
            <a:endParaRPr lang="en-ZA" dirty="0"/>
          </a:p>
        </p:txBody>
      </p:sp>
      <p:sp>
        <p:nvSpPr>
          <p:cNvPr id="5" name="Content Placeholder 4">
            <a:extLst>
              <a:ext uri="{FF2B5EF4-FFF2-40B4-BE49-F238E27FC236}">
                <a16:creationId xmlns:a16="http://schemas.microsoft.com/office/drawing/2014/main" id="{FC4A1E97-C8C4-459F-8303-90269DB98E13}"/>
              </a:ext>
            </a:extLst>
          </p:cNvPr>
          <p:cNvSpPr>
            <a:spLocks noGrp="1"/>
          </p:cNvSpPr>
          <p:nvPr>
            <p:ph sz="quarter" idx="1"/>
          </p:nvPr>
        </p:nvSpPr>
        <p:spPr>
          <a:xfrm>
            <a:off x="467543" y="1413296"/>
            <a:ext cx="7960839" cy="4680000"/>
          </a:xfrm>
        </p:spPr>
        <p:txBody>
          <a:bodyPr>
            <a:noAutofit/>
          </a:bodyPr>
          <a:lstStyle/>
          <a:p>
            <a:pPr marL="0" indent="0">
              <a:buNone/>
            </a:pPr>
            <a:r>
              <a:rPr lang="en-ZA" b="1" dirty="0"/>
              <a:t>Management of assessment</a:t>
            </a:r>
          </a:p>
          <a:p>
            <a:pPr marL="0" indent="0">
              <a:buNone/>
            </a:pPr>
            <a:r>
              <a:rPr lang="en-ZA" b="1" dirty="0"/>
              <a:t> </a:t>
            </a:r>
            <a:r>
              <a:rPr lang="en-ZA" dirty="0"/>
              <a:t>The assessment policy should include:</a:t>
            </a:r>
          </a:p>
          <a:p>
            <a:pPr marL="0" indent="0">
              <a:buNone/>
            </a:pPr>
            <a:endParaRPr lang="en-ZA" dirty="0"/>
          </a:p>
          <a:p>
            <a:pPr lvl="0"/>
            <a:r>
              <a:rPr lang="en-GB" dirty="0"/>
              <a:t>Procedure that includes:</a:t>
            </a:r>
            <a:endParaRPr lang="en-ZA" dirty="0"/>
          </a:p>
          <a:p>
            <a:pPr lvl="1"/>
            <a:r>
              <a:rPr lang="en-GB" dirty="0"/>
              <a:t>Principles of assessment</a:t>
            </a:r>
            <a:endParaRPr lang="en-ZA" dirty="0"/>
          </a:p>
          <a:p>
            <a:pPr lvl="1"/>
            <a:r>
              <a:rPr lang="en-GB" dirty="0"/>
              <a:t>Learner readiness for assessment </a:t>
            </a:r>
            <a:endParaRPr lang="en-ZA" dirty="0"/>
          </a:p>
          <a:p>
            <a:pPr lvl="1"/>
            <a:r>
              <a:rPr lang="en-GB" dirty="0"/>
              <a:t>Planning process</a:t>
            </a:r>
            <a:endParaRPr lang="en-ZA" dirty="0"/>
          </a:p>
          <a:p>
            <a:pPr lvl="1"/>
            <a:r>
              <a:rPr lang="en-GB" dirty="0"/>
              <a:t>Preparation of learners </a:t>
            </a:r>
            <a:endParaRPr lang="en-ZA" dirty="0"/>
          </a:p>
          <a:p>
            <a:pPr lvl="1"/>
            <a:r>
              <a:rPr lang="en-GB" dirty="0"/>
              <a:t>Conduct the assessment </a:t>
            </a:r>
            <a:endParaRPr lang="en-ZA" dirty="0"/>
          </a:p>
          <a:p>
            <a:pPr lvl="1"/>
            <a:r>
              <a:rPr lang="en-GB" dirty="0"/>
              <a:t>Feedback to the learner</a:t>
            </a:r>
            <a:endParaRPr lang="en-ZA" dirty="0"/>
          </a:p>
          <a:p>
            <a:pPr lvl="1"/>
            <a:r>
              <a:rPr lang="en-GB" dirty="0"/>
              <a:t>Access control/security, reporting</a:t>
            </a:r>
            <a:endParaRPr lang="en-ZA" dirty="0"/>
          </a:p>
          <a:p>
            <a:pPr lvl="0"/>
            <a:endParaRPr lang="en-ZA" dirty="0"/>
          </a:p>
        </p:txBody>
      </p:sp>
      <p:pic>
        <p:nvPicPr>
          <p:cNvPr id="6" name="Picture 5">
            <a:extLst>
              <a:ext uri="{FF2B5EF4-FFF2-40B4-BE49-F238E27FC236}">
                <a16:creationId xmlns:a16="http://schemas.microsoft.com/office/drawing/2014/main" id="{A95755FD-3F67-42E5-B2A9-A8248C3812C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70475" y="2796208"/>
            <a:ext cx="3515716" cy="2811581"/>
          </a:xfrm>
          <a:prstGeom prst="rect">
            <a:avLst/>
          </a:prstGeom>
        </p:spPr>
      </p:pic>
    </p:spTree>
    <p:extLst>
      <p:ext uri="{BB962C8B-B14F-4D97-AF65-F5344CB8AC3E}">
        <p14:creationId xmlns:p14="http://schemas.microsoft.com/office/powerpoint/2010/main" val="2727217106"/>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Supporting evidence for accreditation</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182</a:t>
            </a:fld>
            <a:endParaRPr lang="en-ZA" dirty="0"/>
          </a:p>
        </p:txBody>
      </p:sp>
      <p:sp>
        <p:nvSpPr>
          <p:cNvPr id="5" name="Content Placeholder 4">
            <a:extLst>
              <a:ext uri="{FF2B5EF4-FFF2-40B4-BE49-F238E27FC236}">
                <a16:creationId xmlns:a16="http://schemas.microsoft.com/office/drawing/2014/main" id="{FC4A1E97-C8C4-459F-8303-90269DB98E13}"/>
              </a:ext>
            </a:extLst>
          </p:cNvPr>
          <p:cNvSpPr>
            <a:spLocks noGrp="1"/>
          </p:cNvSpPr>
          <p:nvPr>
            <p:ph sz="quarter" idx="1"/>
          </p:nvPr>
        </p:nvSpPr>
        <p:spPr>
          <a:xfrm>
            <a:off x="4572000" y="1413297"/>
            <a:ext cx="4147930" cy="4680000"/>
          </a:xfrm>
        </p:spPr>
        <p:txBody>
          <a:bodyPr>
            <a:noAutofit/>
          </a:bodyPr>
          <a:lstStyle/>
          <a:p>
            <a:pPr marL="0" indent="0">
              <a:buNone/>
            </a:pPr>
            <a:r>
              <a:rPr lang="en-ZA" b="1" dirty="0"/>
              <a:t>Management of assessment</a:t>
            </a:r>
          </a:p>
          <a:p>
            <a:pPr marL="0" indent="0">
              <a:buNone/>
            </a:pPr>
            <a:r>
              <a:rPr lang="en-ZA" b="1" dirty="0"/>
              <a:t> </a:t>
            </a:r>
            <a:r>
              <a:rPr lang="en-ZA" dirty="0"/>
              <a:t>The assessment policy should include:</a:t>
            </a:r>
          </a:p>
          <a:p>
            <a:pPr marL="0" indent="0">
              <a:buNone/>
            </a:pPr>
            <a:endParaRPr lang="en-ZA" dirty="0"/>
          </a:p>
          <a:p>
            <a:pPr lvl="0"/>
            <a:r>
              <a:rPr lang="en-GB" dirty="0"/>
              <a:t>Assessment approach</a:t>
            </a:r>
            <a:endParaRPr lang="en-ZA" dirty="0"/>
          </a:p>
          <a:p>
            <a:pPr lvl="1"/>
            <a:r>
              <a:rPr lang="en-GB" dirty="0"/>
              <a:t>Panel assessment</a:t>
            </a:r>
            <a:endParaRPr lang="en-ZA" dirty="0"/>
          </a:p>
          <a:p>
            <a:pPr lvl="1"/>
            <a:r>
              <a:rPr lang="en-GB" dirty="0"/>
              <a:t>Assessor SME</a:t>
            </a:r>
            <a:endParaRPr lang="en-ZA" dirty="0"/>
          </a:p>
          <a:p>
            <a:r>
              <a:rPr lang="en-ZA" dirty="0"/>
              <a:t>Assessor registration</a:t>
            </a:r>
          </a:p>
        </p:txBody>
      </p:sp>
      <p:pic>
        <p:nvPicPr>
          <p:cNvPr id="6" name="Picture 5">
            <a:extLst>
              <a:ext uri="{FF2B5EF4-FFF2-40B4-BE49-F238E27FC236}">
                <a16:creationId xmlns:a16="http://schemas.microsoft.com/office/drawing/2014/main" id="{A6D68D16-E864-466C-A98A-92477A03386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946" y="2093842"/>
            <a:ext cx="4190054" cy="3350861"/>
          </a:xfrm>
          <a:prstGeom prst="rect">
            <a:avLst/>
          </a:prstGeom>
        </p:spPr>
      </p:pic>
    </p:spTree>
    <p:extLst>
      <p:ext uri="{BB962C8B-B14F-4D97-AF65-F5344CB8AC3E}">
        <p14:creationId xmlns:p14="http://schemas.microsoft.com/office/powerpoint/2010/main" val="2262126388"/>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Supporting evidence for accreditation</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183</a:t>
            </a:fld>
            <a:endParaRPr lang="en-ZA" dirty="0"/>
          </a:p>
        </p:txBody>
      </p:sp>
      <p:sp>
        <p:nvSpPr>
          <p:cNvPr id="5" name="Content Placeholder 4">
            <a:extLst>
              <a:ext uri="{FF2B5EF4-FFF2-40B4-BE49-F238E27FC236}">
                <a16:creationId xmlns:a16="http://schemas.microsoft.com/office/drawing/2014/main" id="{FC4A1E97-C8C4-459F-8303-90269DB98E13}"/>
              </a:ext>
            </a:extLst>
          </p:cNvPr>
          <p:cNvSpPr>
            <a:spLocks noGrp="1"/>
          </p:cNvSpPr>
          <p:nvPr>
            <p:ph sz="quarter" idx="1"/>
          </p:nvPr>
        </p:nvSpPr>
        <p:spPr>
          <a:xfrm>
            <a:off x="467543" y="1413296"/>
            <a:ext cx="7960839" cy="4680000"/>
          </a:xfrm>
        </p:spPr>
        <p:txBody>
          <a:bodyPr>
            <a:noAutofit/>
          </a:bodyPr>
          <a:lstStyle/>
          <a:p>
            <a:pPr marL="0" indent="0">
              <a:buNone/>
            </a:pPr>
            <a:r>
              <a:rPr lang="en-ZA" b="1" dirty="0"/>
              <a:t>Management of assessment</a:t>
            </a:r>
          </a:p>
          <a:p>
            <a:pPr marL="0" indent="0">
              <a:buNone/>
            </a:pPr>
            <a:r>
              <a:rPr lang="en-ZA" b="1" dirty="0"/>
              <a:t> </a:t>
            </a:r>
            <a:r>
              <a:rPr lang="en-ZA" dirty="0"/>
              <a:t>The assessment policy should include:</a:t>
            </a:r>
          </a:p>
          <a:p>
            <a:pPr lvl="0"/>
            <a:r>
              <a:rPr lang="en-GB" dirty="0"/>
              <a:t>Internal moderation</a:t>
            </a:r>
            <a:endParaRPr lang="en-ZA" dirty="0"/>
          </a:p>
          <a:p>
            <a:pPr lvl="1"/>
            <a:r>
              <a:rPr lang="en-GB" dirty="0"/>
              <a:t>Verification of assessment outcomes</a:t>
            </a:r>
            <a:endParaRPr lang="en-ZA" dirty="0"/>
          </a:p>
          <a:p>
            <a:pPr lvl="1"/>
            <a:r>
              <a:rPr lang="en-GB" dirty="0"/>
              <a:t>Planning process for internal moderation</a:t>
            </a:r>
            <a:endParaRPr lang="en-ZA" dirty="0"/>
          </a:p>
          <a:p>
            <a:pPr lvl="1"/>
            <a:r>
              <a:rPr lang="en-GB" dirty="0"/>
              <a:t>Design of assessment tool and instrument</a:t>
            </a:r>
            <a:endParaRPr lang="en-ZA" dirty="0"/>
          </a:p>
          <a:p>
            <a:pPr lvl="1"/>
            <a:r>
              <a:rPr lang="en-GB" dirty="0"/>
              <a:t>Internal moderation process</a:t>
            </a:r>
            <a:endParaRPr lang="en-ZA" dirty="0"/>
          </a:p>
          <a:p>
            <a:pPr lvl="1"/>
            <a:r>
              <a:rPr lang="en-GB" dirty="0"/>
              <a:t>Compilation of internal moderation reports</a:t>
            </a:r>
            <a:endParaRPr lang="en-ZA" dirty="0"/>
          </a:p>
          <a:p>
            <a:pPr lvl="1"/>
            <a:r>
              <a:rPr lang="en-GB" dirty="0"/>
              <a:t>Registration of internal moderators</a:t>
            </a:r>
            <a:endParaRPr lang="en-ZA" dirty="0"/>
          </a:p>
          <a:p>
            <a:pPr lvl="1"/>
            <a:r>
              <a:rPr lang="en-GB" dirty="0"/>
              <a:t>Liaison with external moderators/verifiers</a:t>
            </a:r>
            <a:endParaRPr lang="en-ZA" dirty="0"/>
          </a:p>
          <a:p>
            <a:pPr marL="0" indent="0">
              <a:buNone/>
            </a:pPr>
            <a:endParaRPr lang="en-ZA" dirty="0"/>
          </a:p>
        </p:txBody>
      </p:sp>
    </p:spTree>
    <p:extLst>
      <p:ext uri="{BB962C8B-B14F-4D97-AF65-F5344CB8AC3E}">
        <p14:creationId xmlns:p14="http://schemas.microsoft.com/office/powerpoint/2010/main" val="1821588744"/>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Supporting evidence for accreditation</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184</a:t>
            </a:fld>
            <a:endParaRPr lang="en-ZA" dirty="0"/>
          </a:p>
        </p:txBody>
      </p:sp>
      <p:sp>
        <p:nvSpPr>
          <p:cNvPr id="5" name="Content Placeholder 4">
            <a:extLst>
              <a:ext uri="{FF2B5EF4-FFF2-40B4-BE49-F238E27FC236}">
                <a16:creationId xmlns:a16="http://schemas.microsoft.com/office/drawing/2014/main" id="{FC4A1E97-C8C4-459F-8303-90269DB98E13}"/>
              </a:ext>
            </a:extLst>
          </p:cNvPr>
          <p:cNvSpPr>
            <a:spLocks noGrp="1"/>
          </p:cNvSpPr>
          <p:nvPr>
            <p:ph sz="quarter" idx="1"/>
          </p:nvPr>
        </p:nvSpPr>
        <p:spPr>
          <a:xfrm>
            <a:off x="467543" y="1413296"/>
            <a:ext cx="7960839" cy="4680000"/>
          </a:xfrm>
        </p:spPr>
        <p:txBody>
          <a:bodyPr>
            <a:noAutofit/>
          </a:bodyPr>
          <a:lstStyle/>
          <a:p>
            <a:pPr marL="0" indent="0">
              <a:buNone/>
            </a:pPr>
            <a:r>
              <a:rPr lang="en-ZA" b="1" dirty="0"/>
              <a:t>Management of assessment</a:t>
            </a:r>
          </a:p>
          <a:p>
            <a:pPr marL="0" indent="0">
              <a:buNone/>
            </a:pPr>
            <a:r>
              <a:rPr lang="en-ZA" b="1" dirty="0"/>
              <a:t> </a:t>
            </a:r>
            <a:r>
              <a:rPr lang="en-ZA" dirty="0"/>
              <a:t>The assessment policy should include:</a:t>
            </a:r>
          </a:p>
          <a:p>
            <a:pPr lvl="0"/>
            <a:r>
              <a:rPr lang="en-GB" dirty="0"/>
              <a:t>Appeals</a:t>
            </a:r>
            <a:endParaRPr lang="en-ZA" dirty="0"/>
          </a:p>
          <a:p>
            <a:pPr lvl="1"/>
            <a:r>
              <a:rPr lang="en-GB" dirty="0"/>
              <a:t>Appeal process for assessments and RPL</a:t>
            </a:r>
            <a:endParaRPr lang="en-ZA" dirty="0"/>
          </a:p>
          <a:p>
            <a:pPr lvl="0"/>
            <a:r>
              <a:rPr lang="en-GB" dirty="0"/>
              <a:t>RPL</a:t>
            </a:r>
            <a:endParaRPr lang="en-ZA" dirty="0"/>
          </a:p>
          <a:p>
            <a:pPr lvl="1"/>
            <a:r>
              <a:rPr lang="en-GB" dirty="0"/>
              <a:t>Procedure for RPL processes</a:t>
            </a:r>
            <a:endParaRPr lang="en-ZA" dirty="0"/>
          </a:p>
          <a:p>
            <a:pPr marL="0" indent="0">
              <a:buNone/>
            </a:pPr>
            <a:endParaRPr lang="en-ZA" dirty="0"/>
          </a:p>
        </p:txBody>
      </p:sp>
      <p:pic>
        <p:nvPicPr>
          <p:cNvPr id="6" name="Picture 5">
            <a:extLst>
              <a:ext uri="{FF2B5EF4-FFF2-40B4-BE49-F238E27FC236}">
                <a16:creationId xmlns:a16="http://schemas.microsoft.com/office/drawing/2014/main" id="{A15EB5D5-F5B5-420F-BEF0-31F3A17C0C21}"/>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40448" y="4439479"/>
            <a:ext cx="2452109" cy="1005226"/>
          </a:xfrm>
          <a:prstGeom prst="rect">
            <a:avLst/>
          </a:prstGeom>
          <a:noFill/>
        </p:spPr>
      </p:pic>
      <p:sp>
        <p:nvSpPr>
          <p:cNvPr id="3" name="TextBox 2">
            <a:extLst>
              <a:ext uri="{FF2B5EF4-FFF2-40B4-BE49-F238E27FC236}">
                <a16:creationId xmlns:a16="http://schemas.microsoft.com/office/drawing/2014/main" id="{B8494601-7BC8-4EB9-A328-B124CAFE0086}"/>
              </a:ext>
            </a:extLst>
          </p:cNvPr>
          <p:cNvSpPr txBox="1"/>
          <p:nvPr/>
        </p:nvSpPr>
        <p:spPr>
          <a:xfrm>
            <a:off x="3392558" y="4672210"/>
            <a:ext cx="5035824" cy="830997"/>
          </a:xfrm>
          <a:prstGeom prst="rect">
            <a:avLst/>
          </a:prstGeom>
          <a:noFill/>
        </p:spPr>
        <p:txBody>
          <a:bodyPr wrap="square" rtlCol="0">
            <a:spAutoFit/>
          </a:bodyPr>
          <a:lstStyle/>
          <a:p>
            <a:r>
              <a:rPr lang="en-GB" sz="2400" i="1"/>
              <a:t>Assessors and Moderators must be registered with the relevant ETQA.</a:t>
            </a:r>
            <a:endParaRPr lang="en-ZA" sz="2400" dirty="0"/>
          </a:p>
        </p:txBody>
      </p:sp>
    </p:spTree>
    <p:extLst>
      <p:ext uri="{BB962C8B-B14F-4D97-AF65-F5344CB8AC3E}">
        <p14:creationId xmlns:p14="http://schemas.microsoft.com/office/powerpoint/2010/main" val="1290549195"/>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Supporting evidence for accreditation</a:t>
            </a:r>
          </a:p>
        </p:txBody>
      </p:sp>
      <p:pic>
        <p:nvPicPr>
          <p:cNvPr id="6" name="Picture 5" descr="C:\Users\Hannetjie Nortje\AppData\Local\Microsoft\Windows\INetCache\Content.Word\shutterstock_110485706 LR.JPG">
            <a:extLst>
              <a:ext uri="{FF2B5EF4-FFF2-40B4-BE49-F238E27FC236}">
                <a16:creationId xmlns:a16="http://schemas.microsoft.com/office/drawing/2014/main" id="{F6EAD9FE-848A-484D-AD9B-C1A0D6CC0BFC}"/>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46304" y="2959901"/>
            <a:ext cx="2386330" cy="2104390"/>
          </a:xfrm>
          <a:prstGeom prst="rect">
            <a:avLst/>
          </a:prstGeom>
          <a:noFill/>
          <a:ln>
            <a:noFill/>
          </a:ln>
        </p:spPr>
      </p:pic>
      <p:sp>
        <p:nvSpPr>
          <p:cNvPr id="4" name="Slide Number Placeholder 3"/>
          <p:cNvSpPr>
            <a:spLocks noGrp="1"/>
          </p:cNvSpPr>
          <p:nvPr>
            <p:ph type="sldNum" sz="quarter" idx="12"/>
          </p:nvPr>
        </p:nvSpPr>
        <p:spPr/>
        <p:txBody>
          <a:bodyPr/>
          <a:lstStyle/>
          <a:p>
            <a:fld id="{32F83655-DC73-417F-8B26-EB7A1DBB5382}" type="slidenum">
              <a:rPr lang="en-ZA" smtClean="0"/>
              <a:pPr/>
              <a:t>185</a:t>
            </a:fld>
            <a:endParaRPr lang="en-ZA" dirty="0"/>
          </a:p>
        </p:txBody>
      </p:sp>
      <p:sp>
        <p:nvSpPr>
          <p:cNvPr id="5" name="Content Placeholder 4">
            <a:extLst>
              <a:ext uri="{FF2B5EF4-FFF2-40B4-BE49-F238E27FC236}">
                <a16:creationId xmlns:a16="http://schemas.microsoft.com/office/drawing/2014/main" id="{FC4A1E97-C8C4-459F-8303-90269DB98E13}"/>
              </a:ext>
            </a:extLst>
          </p:cNvPr>
          <p:cNvSpPr>
            <a:spLocks noGrp="1"/>
          </p:cNvSpPr>
          <p:nvPr>
            <p:ph sz="quarter" idx="1"/>
          </p:nvPr>
        </p:nvSpPr>
        <p:spPr>
          <a:xfrm>
            <a:off x="2319130" y="1413296"/>
            <a:ext cx="6109252" cy="4680000"/>
          </a:xfrm>
        </p:spPr>
        <p:txBody>
          <a:bodyPr>
            <a:noAutofit/>
          </a:bodyPr>
          <a:lstStyle/>
          <a:p>
            <a:pPr marL="0" indent="0">
              <a:buNone/>
            </a:pPr>
            <a:r>
              <a:rPr lang="en-ZA" b="1" dirty="0"/>
              <a:t>Auditing Procedure</a:t>
            </a:r>
          </a:p>
          <a:p>
            <a:pPr marL="0" indent="0">
              <a:buNone/>
            </a:pPr>
            <a:r>
              <a:rPr lang="en-ZA" b="1" dirty="0"/>
              <a:t> </a:t>
            </a:r>
            <a:r>
              <a:rPr lang="en-ZA" dirty="0"/>
              <a:t>Evidence of such a review procedure includes: </a:t>
            </a:r>
          </a:p>
          <a:p>
            <a:pPr lvl="0"/>
            <a:r>
              <a:rPr lang="en-GB" dirty="0"/>
              <a:t>Planning – schedule/frequency</a:t>
            </a:r>
            <a:endParaRPr lang="en-ZA" dirty="0"/>
          </a:p>
          <a:p>
            <a:pPr lvl="0"/>
            <a:r>
              <a:rPr lang="en-GB" dirty="0"/>
              <a:t>Independence (to area being audited)</a:t>
            </a:r>
            <a:endParaRPr lang="en-ZA" dirty="0"/>
          </a:p>
          <a:p>
            <a:pPr lvl="0"/>
            <a:r>
              <a:rPr lang="en-GB" dirty="0"/>
              <a:t>Reporting</a:t>
            </a:r>
            <a:endParaRPr lang="en-ZA" dirty="0"/>
          </a:p>
          <a:p>
            <a:pPr lvl="0"/>
            <a:r>
              <a:rPr lang="en-GB" dirty="0"/>
              <a:t>Identification of Non-conformance reports </a:t>
            </a:r>
            <a:endParaRPr lang="en-ZA" dirty="0"/>
          </a:p>
          <a:p>
            <a:pPr lvl="0"/>
            <a:r>
              <a:rPr lang="en-GB" dirty="0"/>
              <a:t>Corrective action – implementation</a:t>
            </a:r>
            <a:endParaRPr lang="en-ZA" dirty="0"/>
          </a:p>
          <a:p>
            <a:pPr lvl="0"/>
            <a:r>
              <a:rPr lang="en-GB" dirty="0"/>
              <a:t>Preventative action – implementation</a:t>
            </a:r>
            <a:endParaRPr lang="en-ZA" dirty="0"/>
          </a:p>
          <a:p>
            <a:pPr lvl="0"/>
            <a:r>
              <a:rPr lang="en-GB" dirty="0"/>
              <a:t>Responsibilities of planning and conducting audits</a:t>
            </a:r>
            <a:endParaRPr lang="en-ZA" dirty="0"/>
          </a:p>
          <a:p>
            <a:pPr lvl="0"/>
            <a:r>
              <a:rPr lang="en-GB" dirty="0"/>
              <a:t>Follow up activities of the planned and scheduled audits</a:t>
            </a:r>
            <a:endParaRPr lang="en-ZA" dirty="0"/>
          </a:p>
          <a:p>
            <a:pPr marL="0" indent="0">
              <a:buNone/>
            </a:pPr>
            <a:endParaRPr lang="en-ZA" dirty="0"/>
          </a:p>
        </p:txBody>
      </p:sp>
    </p:spTree>
    <p:extLst>
      <p:ext uri="{BB962C8B-B14F-4D97-AF65-F5344CB8AC3E}">
        <p14:creationId xmlns:p14="http://schemas.microsoft.com/office/powerpoint/2010/main" val="4245041910"/>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Supporting evidence for accreditation</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186</a:t>
            </a:fld>
            <a:endParaRPr lang="en-ZA" dirty="0"/>
          </a:p>
        </p:txBody>
      </p:sp>
      <p:sp>
        <p:nvSpPr>
          <p:cNvPr id="5" name="Content Placeholder 4">
            <a:extLst>
              <a:ext uri="{FF2B5EF4-FFF2-40B4-BE49-F238E27FC236}">
                <a16:creationId xmlns:a16="http://schemas.microsoft.com/office/drawing/2014/main" id="{FC4A1E97-C8C4-459F-8303-90269DB98E13}"/>
              </a:ext>
            </a:extLst>
          </p:cNvPr>
          <p:cNvSpPr>
            <a:spLocks noGrp="1"/>
          </p:cNvSpPr>
          <p:nvPr>
            <p:ph sz="quarter" idx="1"/>
          </p:nvPr>
        </p:nvSpPr>
        <p:spPr>
          <a:xfrm>
            <a:off x="467544" y="1413296"/>
            <a:ext cx="4608040" cy="4680000"/>
          </a:xfrm>
        </p:spPr>
        <p:txBody>
          <a:bodyPr>
            <a:noAutofit/>
          </a:bodyPr>
          <a:lstStyle/>
          <a:p>
            <a:pPr marL="0" indent="0">
              <a:buNone/>
            </a:pPr>
            <a:r>
              <a:rPr lang="en-ZA" b="1" dirty="0"/>
              <a:t>Auditing Procedure</a:t>
            </a:r>
          </a:p>
          <a:p>
            <a:pPr marL="0" indent="0">
              <a:buNone/>
            </a:pPr>
            <a:r>
              <a:rPr lang="en-ZA" b="1" dirty="0"/>
              <a:t> </a:t>
            </a:r>
            <a:r>
              <a:rPr lang="en-ZA" dirty="0"/>
              <a:t>Evidence of such a review procedure includes: </a:t>
            </a:r>
          </a:p>
          <a:p>
            <a:pPr lvl="0"/>
            <a:r>
              <a:rPr lang="en-GB" dirty="0"/>
              <a:t>How the organisation deals with non-conformances:</a:t>
            </a:r>
            <a:endParaRPr lang="en-ZA" dirty="0"/>
          </a:p>
          <a:p>
            <a:pPr lvl="1"/>
            <a:r>
              <a:rPr lang="en-GB" dirty="0"/>
              <a:t>Reviewing non-conformances</a:t>
            </a:r>
            <a:endParaRPr lang="en-ZA" dirty="0"/>
          </a:p>
          <a:p>
            <a:pPr lvl="1"/>
            <a:r>
              <a:rPr lang="en-GB" dirty="0"/>
              <a:t>Action to ensure that non-conformances does not reoccur</a:t>
            </a:r>
            <a:endParaRPr lang="en-ZA" dirty="0"/>
          </a:p>
          <a:p>
            <a:pPr lvl="1"/>
            <a:r>
              <a:rPr lang="en-GB" dirty="0"/>
              <a:t>Implementation of corrective action taken</a:t>
            </a:r>
            <a:endParaRPr lang="en-ZA" dirty="0"/>
          </a:p>
          <a:p>
            <a:pPr lvl="1"/>
            <a:r>
              <a:rPr lang="en-GB" dirty="0"/>
              <a:t>Review of corrective action taken</a:t>
            </a:r>
            <a:endParaRPr lang="en-ZA" dirty="0"/>
          </a:p>
          <a:p>
            <a:pPr marL="0" indent="0">
              <a:buNone/>
            </a:pPr>
            <a:endParaRPr lang="en-ZA" dirty="0"/>
          </a:p>
        </p:txBody>
      </p:sp>
      <p:pic>
        <p:nvPicPr>
          <p:cNvPr id="6" name="Picture 5" descr="C:\Users\Hannetjie Nortje\AppData\Local\Microsoft\Windows\INetCache\Content.Word\shutterstock_110485706 LR.JPG">
            <a:extLst>
              <a:ext uri="{FF2B5EF4-FFF2-40B4-BE49-F238E27FC236}">
                <a16:creationId xmlns:a16="http://schemas.microsoft.com/office/drawing/2014/main" id="{07308D31-8E7A-43B4-BDD2-C8F3E7FD41A4}"/>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5131501" y="2305878"/>
            <a:ext cx="3544955" cy="3350025"/>
          </a:xfrm>
          <a:prstGeom prst="rect">
            <a:avLst/>
          </a:prstGeom>
          <a:noFill/>
          <a:ln>
            <a:noFill/>
          </a:ln>
        </p:spPr>
      </p:pic>
    </p:spTree>
    <p:extLst>
      <p:ext uri="{BB962C8B-B14F-4D97-AF65-F5344CB8AC3E}">
        <p14:creationId xmlns:p14="http://schemas.microsoft.com/office/powerpoint/2010/main" val="2670096719"/>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Supporting evidence for accreditation</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187</a:t>
            </a:fld>
            <a:endParaRPr lang="en-ZA" dirty="0"/>
          </a:p>
        </p:txBody>
      </p:sp>
      <p:sp>
        <p:nvSpPr>
          <p:cNvPr id="5" name="Content Placeholder 4">
            <a:extLst>
              <a:ext uri="{FF2B5EF4-FFF2-40B4-BE49-F238E27FC236}">
                <a16:creationId xmlns:a16="http://schemas.microsoft.com/office/drawing/2014/main" id="{FC4A1E97-C8C4-459F-8303-90269DB98E13}"/>
              </a:ext>
            </a:extLst>
          </p:cNvPr>
          <p:cNvSpPr>
            <a:spLocks noGrp="1"/>
          </p:cNvSpPr>
          <p:nvPr>
            <p:ph sz="quarter" idx="1"/>
          </p:nvPr>
        </p:nvSpPr>
        <p:spPr>
          <a:xfrm>
            <a:off x="3246783" y="1413296"/>
            <a:ext cx="5764695" cy="4680000"/>
          </a:xfrm>
        </p:spPr>
        <p:txBody>
          <a:bodyPr>
            <a:noAutofit/>
          </a:bodyPr>
          <a:lstStyle/>
          <a:p>
            <a:pPr marL="0" indent="0">
              <a:buNone/>
            </a:pPr>
            <a:r>
              <a:rPr lang="en-ZA" b="1" dirty="0"/>
              <a:t>Auditing Procedure</a:t>
            </a:r>
          </a:p>
          <a:p>
            <a:pPr marL="0" indent="0">
              <a:buNone/>
            </a:pPr>
            <a:r>
              <a:rPr lang="en-ZA" b="1" dirty="0"/>
              <a:t> </a:t>
            </a:r>
            <a:r>
              <a:rPr lang="en-ZA" dirty="0"/>
              <a:t>Evidence of such a review procedure includes: </a:t>
            </a:r>
          </a:p>
          <a:p>
            <a:pPr lvl="0"/>
            <a:r>
              <a:rPr lang="en-GB" dirty="0"/>
              <a:t>How the organisation deals with non-conformances:</a:t>
            </a:r>
            <a:endParaRPr lang="en-ZA" dirty="0"/>
          </a:p>
          <a:p>
            <a:pPr lvl="1"/>
            <a:r>
              <a:rPr lang="en-GB" dirty="0"/>
              <a:t>Reviewing non-conformances</a:t>
            </a:r>
            <a:endParaRPr lang="en-ZA" dirty="0"/>
          </a:p>
          <a:p>
            <a:pPr lvl="1"/>
            <a:r>
              <a:rPr lang="en-GB" dirty="0"/>
              <a:t>Action to ensure that non-conformances does not reoccur</a:t>
            </a:r>
            <a:endParaRPr lang="en-ZA" dirty="0"/>
          </a:p>
          <a:p>
            <a:pPr lvl="1"/>
            <a:r>
              <a:rPr lang="en-GB" dirty="0"/>
              <a:t>Implementation of corrective action taken</a:t>
            </a:r>
            <a:endParaRPr lang="en-ZA" dirty="0"/>
          </a:p>
          <a:p>
            <a:pPr lvl="1"/>
            <a:r>
              <a:rPr lang="en-GB" dirty="0"/>
              <a:t>Review of corrective action taken</a:t>
            </a:r>
            <a:endParaRPr lang="en-ZA" dirty="0"/>
          </a:p>
          <a:p>
            <a:pPr marL="0" indent="0">
              <a:buNone/>
            </a:pPr>
            <a:endParaRPr lang="en-ZA" dirty="0"/>
          </a:p>
        </p:txBody>
      </p:sp>
      <p:pic>
        <p:nvPicPr>
          <p:cNvPr id="6" name="Picture 5" descr="C:\Users\Hannetjie Nortje\AppData\Local\Microsoft\Windows\INetCache\Content.Word\shutterstock_110485706 LR.JPG">
            <a:extLst>
              <a:ext uri="{FF2B5EF4-FFF2-40B4-BE49-F238E27FC236}">
                <a16:creationId xmlns:a16="http://schemas.microsoft.com/office/drawing/2014/main" id="{5964CCDA-C2DD-49E6-AB82-F042F702609F}"/>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265575" y="2462965"/>
            <a:ext cx="2981208" cy="2981739"/>
          </a:xfrm>
          <a:prstGeom prst="rect">
            <a:avLst/>
          </a:prstGeom>
          <a:noFill/>
          <a:ln>
            <a:noFill/>
          </a:ln>
        </p:spPr>
      </p:pic>
    </p:spTree>
    <p:extLst>
      <p:ext uri="{BB962C8B-B14F-4D97-AF65-F5344CB8AC3E}">
        <p14:creationId xmlns:p14="http://schemas.microsoft.com/office/powerpoint/2010/main" val="2179044265"/>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Supporting evidence for accreditation</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188</a:t>
            </a:fld>
            <a:endParaRPr lang="en-ZA" dirty="0"/>
          </a:p>
        </p:txBody>
      </p:sp>
      <p:sp>
        <p:nvSpPr>
          <p:cNvPr id="5" name="Content Placeholder 4">
            <a:extLst>
              <a:ext uri="{FF2B5EF4-FFF2-40B4-BE49-F238E27FC236}">
                <a16:creationId xmlns:a16="http://schemas.microsoft.com/office/drawing/2014/main" id="{FC4A1E97-C8C4-459F-8303-90269DB98E13}"/>
              </a:ext>
            </a:extLst>
          </p:cNvPr>
          <p:cNvSpPr>
            <a:spLocks noGrp="1"/>
          </p:cNvSpPr>
          <p:nvPr>
            <p:ph sz="quarter" idx="1"/>
          </p:nvPr>
        </p:nvSpPr>
        <p:spPr>
          <a:xfrm>
            <a:off x="467543" y="1413296"/>
            <a:ext cx="7960839" cy="4680000"/>
          </a:xfrm>
        </p:spPr>
        <p:txBody>
          <a:bodyPr>
            <a:noAutofit/>
          </a:bodyPr>
          <a:lstStyle/>
          <a:p>
            <a:pPr marL="0" indent="0">
              <a:buNone/>
            </a:pPr>
            <a:r>
              <a:rPr lang="en-ZA" b="1" dirty="0"/>
              <a:t>Auditing Procedure</a:t>
            </a:r>
          </a:p>
          <a:p>
            <a:pPr lvl="0"/>
            <a:r>
              <a:rPr lang="en-ZA" b="1" dirty="0"/>
              <a:t> </a:t>
            </a:r>
            <a:r>
              <a:rPr lang="en-GB" dirty="0"/>
              <a:t>Management review procedure:</a:t>
            </a:r>
            <a:endParaRPr lang="en-ZA" dirty="0"/>
          </a:p>
          <a:p>
            <a:pPr lvl="1"/>
            <a:r>
              <a:rPr lang="en-GB" dirty="0"/>
              <a:t>Procedure</a:t>
            </a:r>
            <a:endParaRPr lang="en-ZA" dirty="0"/>
          </a:p>
          <a:p>
            <a:pPr lvl="1"/>
            <a:r>
              <a:rPr lang="en-GB" dirty="0"/>
              <a:t>Planning of Management review meetings/ at least per annum</a:t>
            </a:r>
            <a:endParaRPr lang="en-ZA" dirty="0"/>
          </a:p>
          <a:p>
            <a:pPr marL="0" indent="0">
              <a:buNone/>
            </a:pPr>
            <a:endParaRPr lang="en-ZA" dirty="0"/>
          </a:p>
        </p:txBody>
      </p:sp>
      <p:pic>
        <p:nvPicPr>
          <p:cNvPr id="6" name="Picture 5" descr="C:\Users\Hannetjie Nortje\AppData\Local\Microsoft\Windows\INetCache\Content.Word\shutterstock_114508420 LR.JPG">
            <a:extLst>
              <a:ext uri="{FF2B5EF4-FFF2-40B4-BE49-F238E27FC236}">
                <a16:creationId xmlns:a16="http://schemas.microsoft.com/office/drawing/2014/main" id="{17DDE556-4CDD-4E5F-BD31-02C7B0E105D3}"/>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2597427" y="3525079"/>
            <a:ext cx="3644348" cy="2888974"/>
          </a:xfrm>
          <a:prstGeom prst="rect">
            <a:avLst/>
          </a:prstGeom>
          <a:noFill/>
          <a:ln>
            <a:noFill/>
          </a:ln>
        </p:spPr>
      </p:pic>
    </p:spTree>
    <p:extLst>
      <p:ext uri="{BB962C8B-B14F-4D97-AF65-F5344CB8AC3E}">
        <p14:creationId xmlns:p14="http://schemas.microsoft.com/office/powerpoint/2010/main" val="72716839"/>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Supporting evidence for accreditation</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189</a:t>
            </a:fld>
            <a:endParaRPr lang="en-ZA" dirty="0"/>
          </a:p>
        </p:txBody>
      </p:sp>
      <p:pic>
        <p:nvPicPr>
          <p:cNvPr id="6" name="Picture 5" descr="C:\Users\Hannetjie Nortje\AppData\Local\Microsoft\Windows\INetCache\Content.Word\shutterstock_114508420 LR.JPG">
            <a:extLst>
              <a:ext uri="{FF2B5EF4-FFF2-40B4-BE49-F238E27FC236}">
                <a16:creationId xmlns:a16="http://schemas.microsoft.com/office/drawing/2014/main" id="{17DDE556-4CDD-4E5F-BD31-02C7B0E105D3}"/>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6079839" y="2058603"/>
            <a:ext cx="2606961" cy="2025996"/>
          </a:xfrm>
          <a:prstGeom prst="rect">
            <a:avLst/>
          </a:prstGeom>
          <a:noFill/>
          <a:ln>
            <a:noFill/>
          </a:ln>
        </p:spPr>
      </p:pic>
      <p:sp>
        <p:nvSpPr>
          <p:cNvPr id="5" name="Content Placeholder 4">
            <a:extLst>
              <a:ext uri="{FF2B5EF4-FFF2-40B4-BE49-F238E27FC236}">
                <a16:creationId xmlns:a16="http://schemas.microsoft.com/office/drawing/2014/main" id="{FC4A1E97-C8C4-459F-8303-90269DB98E13}"/>
              </a:ext>
            </a:extLst>
          </p:cNvPr>
          <p:cNvSpPr>
            <a:spLocks noGrp="1"/>
          </p:cNvSpPr>
          <p:nvPr>
            <p:ph sz="quarter" idx="1"/>
          </p:nvPr>
        </p:nvSpPr>
        <p:spPr>
          <a:xfrm>
            <a:off x="467544" y="1188009"/>
            <a:ext cx="6639339" cy="4680000"/>
          </a:xfrm>
        </p:spPr>
        <p:txBody>
          <a:bodyPr>
            <a:noAutofit/>
          </a:bodyPr>
          <a:lstStyle/>
          <a:p>
            <a:pPr marL="0" indent="0">
              <a:buNone/>
            </a:pPr>
            <a:r>
              <a:rPr lang="en-ZA" b="1" dirty="0"/>
              <a:t>Auditing Procedure</a:t>
            </a:r>
          </a:p>
          <a:p>
            <a:pPr lvl="0"/>
            <a:r>
              <a:rPr lang="en-ZA" b="1" dirty="0"/>
              <a:t> </a:t>
            </a:r>
            <a:r>
              <a:rPr lang="en-GB" dirty="0"/>
              <a:t>Management review procedure:</a:t>
            </a:r>
            <a:endParaRPr lang="en-ZA" dirty="0"/>
          </a:p>
          <a:p>
            <a:pPr lvl="1"/>
            <a:r>
              <a:rPr lang="en-GB" dirty="0"/>
              <a:t>Review inputs</a:t>
            </a:r>
            <a:endParaRPr lang="en-ZA" dirty="0"/>
          </a:p>
          <a:p>
            <a:pPr lvl="2"/>
            <a:r>
              <a:rPr lang="en-GB" dirty="0"/>
              <a:t>Results of audits</a:t>
            </a:r>
            <a:endParaRPr lang="en-ZA" dirty="0"/>
          </a:p>
          <a:p>
            <a:pPr lvl="2"/>
            <a:r>
              <a:rPr lang="en-GB" dirty="0"/>
              <a:t>Customer feedback</a:t>
            </a:r>
            <a:endParaRPr lang="en-ZA" dirty="0"/>
          </a:p>
          <a:p>
            <a:pPr lvl="2"/>
            <a:r>
              <a:rPr lang="en-GB" dirty="0"/>
              <a:t>Status of corrective and preventative actions</a:t>
            </a:r>
            <a:endParaRPr lang="en-ZA" dirty="0"/>
          </a:p>
          <a:p>
            <a:pPr lvl="2"/>
            <a:r>
              <a:rPr lang="en-GB" dirty="0"/>
              <a:t>Follow up action from previous review meeting </a:t>
            </a:r>
            <a:endParaRPr lang="en-ZA" dirty="0"/>
          </a:p>
          <a:p>
            <a:pPr lvl="2"/>
            <a:r>
              <a:rPr lang="en-GB" dirty="0"/>
              <a:t>Recommendation for improvement</a:t>
            </a:r>
            <a:endParaRPr lang="en-ZA" dirty="0"/>
          </a:p>
          <a:p>
            <a:pPr lvl="1"/>
            <a:r>
              <a:rPr lang="en-GB" dirty="0"/>
              <a:t>Review outputs</a:t>
            </a:r>
            <a:endParaRPr lang="en-ZA" dirty="0"/>
          </a:p>
          <a:p>
            <a:pPr lvl="2"/>
            <a:r>
              <a:rPr lang="en-GB" dirty="0"/>
              <a:t>Improvement to QMS</a:t>
            </a:r>
            <a:endParaRPr lang="en-ZA" dirty="0"/>
          </a:p>
          <a:p>
            <a:pPr lvl="2"/>
            <a:r>
              <a:rPr lang="en-GB" dirty="0"/>
              <a:t>Minutes of review meetings</a:t>
            </a:r>
            <a:endParaRPr lang="en-ZA" dirty="0"/>
          </a:p>
          <a:p>
            <a:pPr marL="0" indent="0">
              <a:buNone/>
            </a:pPr>
            <a:endParaRPr lang="en-ZA" dirty="0"/>
          </a:p>
        </p:txBody>
      </p:sp>
    </p:spTree>
    <p:extLst>
      <p:ext uri="{BB962C8B-B14F-4D97-AF65-F5344CB8AC3E}">
        <p14:creationId xmlns:p14="http://schemas.microsoft.com/office/powerpoint/2010/main" val="36649374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67544" y="274638"/>
            <a:ext cx="8219256" cy="634082"/>
          </a:xfrm>
        </p:spPr>
        <p:txBody>
          <a:bodyPr anchor="t" anchorCtr="0">
            <a:normAutofit fontScale="90000"/>
          </a:bodyPr>
          <a:lstStyle/>
          <a:p>
            <a:r>
              <a:rPr lang="en-ZA" sz="3600" dirty="0"/>
              <a:t>Study Unit 1 – Assessment Criteria</a:t>
            </a:r>
          </a:p>
        </p:txBody>
      </p:sp>
      <p:sp>
        <p:nvSpPr>
          <p:cNvPr id="5" name="Slide Number Placeholder 4"/>
          <p:cNvSpPr>
            <a:spLocks noGrp="1"/>
          </p:cNvSpPr>
          <p:nvPr>
            <p:ph type="sldNum" sz="quarter" idx="12"/>
          </p:nvPr>
        </p:nvSpPr>
        <p:spPr/>
        <p:txBody>
          <a:bodyPr/>
          <a:lstStyle/>
          <a:p>
            <a:fld id="{32F83655-DC73-417F-8B26-EB7A1DBB5382}" type="slidenum">
              <a:rPr lang="en-ZA" smtClean="0"/>
              <a:pPr/>
              <a:t>19</a:t>
            </a:fld>
            <a:endParaRPr lang="en-ZA" dirty="0"/>
          </a:p>
        </p:txBody>
      </p:sp>
      <p:sp>
        <p:nvSpPr>
          <p:cNvPr id="8" name="Content Placeholder 7"/>
          <p:cNvSpPr>
            <a:spLocks noGrp="1"/>
          </p:cNvSpPr>
          <p:nvPr>
            <p:ph sz="quarter" idx="1"/>
          </p:nvPr>
        </p:nvSpPr>
        <p:spPr>
          <a:xfrm>
            <a:off x="467544" y="1340768"/>
            <a:ext cx="8219256" cy="4392488"/>
          </a:xfrm>
        </p:spPr>
        <p:txBody>
          <a:bodyPr>
            <a:normAutofit fontScale="92500" lnSpcReduction="10000"/>
          </a:bodyPr>
          <a:lstStyle/>
          <a:p>
            <a:pPr marL="0" lvl="0" indent="0" fontAlgn="base">
              <a:buNone/>
            </a:pPr>
            <a:r>
              <a:rPr lang="en-ZA" b="1" dirty="0"/>
              <a:t>ASSESSMENT CRITERION 1</a:t>
            </a:r>
            <a:r>
              <a:rPr lang="en-ZA" dirty="0"/>
              <a:t> </a:t>
            </a:r>
          </a:p>
          <a:p>
            <a:r>
              <a:rPr lang="en-ZA" dirty="0"/>
              <a:t>Learning needs within the organisation are verified through reliable sources. </a:t>
            </a:r>
          </a:p>
          <a:p>
            <a:pPr marL="0" lvl="0" indent="0" fontAlgn="base">
              <a:buNone/>
            </a:pPr>
            <a:r>
              <a:rPr lang="en-ZA" b="1" dirty="0"/>
              <a:t>ASSESSMENT CRITERION 2</a:t>
            </a:r>
            <a:r>
              <a:rPr lang="en-ZA" dirty="0"/>
              <a:t> </a:t>
            </a:r>
          </a:p>
          <a:p>
            <a:r>
              <a:rPr lang="en-ZA" dirty="0"/>
              <a:t>Verified learning needs are defined in terms of required outcomes of learning, target group and priority. </a:t>
            </a:r>
          </a:p>
          <a:p>
            <a:pPr marL="0" lvl="0" indent="0" fontAlgn="base">
              <a:buNone/>
            </a:pPr>
            <a:r>
              <a:rPr lang="en-ZA" b="1" dirty="0"/>
              <a:t>ASSESSMENT CRITERION 3</a:t>
            </a:r>
            <a:r>
              <a:rPr lang="en-ZA" dirty="0"/>
              <a:t> </a:t>
            </a:r>
          </a:p>
          <a:p>
            <a:r>
              <a:rPr lang="en-ZA" dirty="0"/>
              <a:t>Potential solutions are identified through reliable sources and are based on a match with organisational needs. </a:t>
            </a:r>
          </a:p>
          <a:p>
            <a:pPr marL="0" lvl="0" indent="0" fontAlgn="base">
              <a:buNone/>
            </a:pPr>
            <a:r>
              <a:rPr lang="en-ZA" b="1" dirty="0">
                <a:effectLst>
                  <a:outerShdw sx="0" sy="0">
                    <a:srgbClr val="000000"/>
                  </a:outerShdw>
                </a:effectLst>
              </a:rPr>
              <a:t>ASSESSMENT CRITERION 4</a:t>
            </a:r>
            <a:endParaRPr lang="en-ZA" dirty="0">
              <a:effectLst>
                <a:outerShdw sx="0" sy="0">
                  <a:srgbClr val="000000"/>
                </a:outerShdw>
              </a:effectLst>
            </a:endParaRPr>
          </a:p>
          <a:p>
            <a:r>
              <a:rPr lang="en-ZA" dirty="0"/>
              <a:t>Potential solutions are invited and/or gathered for evaluation in line with organisational procedures. </a:t>
            </a:r>
            <a:endParaRPr lang="en-ZA" sz="2400" dirty="0"/>
          </a:p>
        </p:txBody>
      </p:sp>
      <p:pic>
        <p:nvPicPr>
          <p:cNvPr id="9" name="Picture 8" descr="ec_i_summative_2.gif"/>
          <p:cNvPicPr/>
          <p:nvPr/>
        </p:nvPicPr>
        <p:blipFill>
          <a:blip r:embed="rId2" cstate="print"/>
          <a:stretch>
            <a:fillRect/>
          </a:stretch>
        </p:blipFill>
        <p:spPr>
          <a:xfrm>
            <a:off x="3851920" y="5595846"/>
            <a:ext cx="1944216" cy="713474"/>
          </a:xfrm>
          <a:prstGeom prst="rect">
            <a:avLst/>
          </a:prstGeom>
          <a:effectLst>
            <a:outerShdw blurRad="50800" dist="38100" dir="2700000" algn="tl" rotWithShape="0">
              <a:prstClr val="black">
                <a:alpha val="40000"/>
              </a:prst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Supporting evidence for accreditation</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190</a:t>
            </a:fld>
            <a:endParaRPr lang="en-ZA" dirty="0"/>
          </a:p>
        </p:txBody>
      </p:sp>
      <p:sp>
        <p:nvSpPr>
          <p:cNvPr id="5" name="Content Placeholder 4">
            <a:extLst>
              <a:ext uri="{FF2B5EF4-FFF2-40B4-BE49-F238E27FC236}">
                <a16:creationId xmlns:a16="http://schemas.microsoft.com/office/drawing/2014/main" id="{FC4A1E97-C8C4-459F-8303-90269DB98E13}"/>
              </a:ext>
            </a:extLst>
          </p:cNvPr>
          <p:cNvSpPr>
            <a:spLocks noGrp="1"/>
          </p:cNvSpPr>
          <p:nvPr>
            <p:ph sz="quarter" idx="1"/>
          </p:nvPr>
        </p:nvSpPr>
        <p:spPr>
          <a:xfrm>
            <a:off x="467544" y="1188009"/>
            <a:ext cx="7775308" cy="4680000"/>
          </a:xfrm>
        </p:spPr>
        <p:txBody>
          <a:bodyPr>
            <a:noAutofit/>
          </a:bodyPr>
          <a:lstStyle/>
          <a:p>
            <a:pPr marL="0" indent="0">
              <a:buNone/>
            </a:pPr>
            <a:r>
              <a:rPr lang="en-ZA" b="1" dirty="0"/>
              <a:t>Marketing </a:t>
            </a:r>
            <a:endParaRPr lang="en-ZA" dirty="0"/>
          </a:p>
          <a:p>
            <a:endParaRPr lang="en-ZA" dirty="0"/>
          </a:p>
          <a:p>
            <a:r>
              <a:rPr lang="en-ZA" dirty="0"/>
              <a:t>Ensure that the training provider does not mislead potential learners with claims in their marketing strategies, e.g. using claims of accreditation and alignment. The evidence that needs to be submitted include:</a:t>
            </a:r>
          </a:p>
          <a:p>
            <a:pPr lvl="0"/>
            <a:r>
              <a:rPr lang="en-GB" dirty="0"/>
              <a:t>Marketing plan</a:t>
            </a:r>
            <a:endParaRPr lang="en-ZA" dirty="0"/>
          </a:p>
          <a:p>
            <a:pPr lvl="0"/>
            <a:r>
              <a:rPr lang="en-GB" dirty="0"/>
              <a:t>Resources available</a:t>
            </a:r>
            <a:endParaRPr lang="en-ZA" dirty="0"/>
          </a:p>
          <a:p>
            <a:pPr lvl="0"/>
            <a:r>
              <a:rPr lang="en-GB" dirty="0"/>
              <a:t>Implementation of the marketing plan</a:t>
            </a:r>
            <a:endParaRPr lang="en-ZA" dirty="0"/>
          </a:p>
          <a:p>
            <a:pPr marL="0" indent="0">
              <a:buNone/>
            </a:pPr>
            <a:endParaRPr lang="en-ZA" dirty="0"/>
          </a:p>
        </p:txBody>
      </p:sp>
    </p:spTree>
    <p:extLst>
      <p:ext uri="{BB962C8B-B14F-4D97-AF65-F5344CB8AC3E}">
        <p14:creationId xmlns:p14="http://schemas.microsoft.com/office/powerpoint/2010/main" val="1772466668"/>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Supporting evidence for accreditation</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191</a:t>
            </a:fld>
            <a:endParaRPr lang="en-ZA" dirty="0"/>
          </a:p>
        </p:txBody>
      </p:sp>
      <p:sp>
        <p:nvSpPr>
          <p:cNvPr id="5" name="Content Placeholder 4">
            <a:extLst>
              <a:ext uri="{FF2B5EF4-FFF2-40B4-BE49-F238E27FC236}">
                <a16:creationId xmlns:a16="http://schemas.microsoft.com/office/drawing/2014/main" id="{FC4A1E97-C8C4-459F-8303-90269DB98E13}"/>
              </a:ext>
            </a:extLst>
          </p:cNvPr>
          <p:cNvSpPr>
            <a:spLocks noGrp="1"/>
          </p:cNvSpPr>
          <p:nvPr>
            <p:ph sz="quarter" idx="1"/>
          </p:nvPr>
        </p:nvSpPr>
        <p:spPr>
          <a:xfrm>
            <a:off x="467544" y="1406469"/>
            <a:ext cx="7775308" cy="4680000"/>
          </a:xfrm>
        </p:spPr>
        <p:txBody>
          <a:bodyPr>
            <a:noAutofit/>
          </a:bodyPr>
          <a:lstStyle/>
          <a:p>
            <a:pPr marL="0" indent="0">
              <a:buNone/>
            </a:pPr>
            <a:r>
              <a:rPr lang="en-ZA" b="1" dirty="0"/>
              <a:t>Customer service</a:t>
            </a:r>
            <a:endParaRPr lang="en-ZA" dirty="0"/>
          </a:p>
          <a:p>
            <a:endParaRPr lang="en-ZA" dirty="0"/>
          </a:p>
          <a:p>
            <a:r>
              <a:rPr lang="en-ZA" dirty="0"/>
              <a:t>Customer service reflects how well the training provider implements its customer service standards. Evidence will include:</a:t>
            </a:r>
          </a:p>
          <a:p>
            <a:pPr lvl="0"/>
            <a:r>
              <a:rPr lang="en-GB" dirty="0"/>
              <a:t>Customer satisfaction survey: </a:t>
            </a:r>
            <a:endParaRPr lang="en-ZA" dirty="0"/>
          </a:p>
          <a:p>
            <a:pPr lvl="1"/>
            <a:r>
              <a:rPr lang="en-GB" dirty="0"/>
              <a:t>Learner </a:t>
            </a:r>
            <a:endParaRPr lang="en-ZA" dirty="0"/>
          </a:p>
          <a:p>
            <a:pPr lvl="1"/>
            <a:r>
              <a:rPr lang="en-GB" dirty="0"/>
              <a:t>Provider</a:t>
            </a:r>
            <a:endParaRPr lang="en-ZA" dirty="0"/>
          </a:p>
          <a:p>
            <a:pPr lvl="1"/>
            <a:r>
              <a:rPr lang="en-GB" dirty="0"/>
              <a:t>Customer</a:t>
            </a:r>
            <a:endParaRPr lang="en-ZA" dirty="0"/>
          </a:p>
          <a:p>
            <a:pPr lvl="0"/>
            <a:r>
              <a:rPr lang="en-GB" dirty="0"/>
              <a:t>Grievance, customer complaints</a:t>
            </a:r>
            <a:endParaRPr lang="en-ZA" dirty="0"/>
          </a:p>
          <a:p>
            <a:pPr lvl="0"/>
            <a:r>
              <a:rPr lang="en-GB" dirty="0"/>
              <a:t>Process/procedures to address grievance and customer complaints</a:t>
            </a:r>
            <a:endParaRPr lang="en-ZA" dirty="0"/>
          </a:p>
          <a:p>
            <a:r>
              <a:rPr lang="en-ZA" dirty="0"/>
              <a:t> </a:t>
            </a:r>
          </a:p>
          <a:p>
            <a:pPr marL="0" indent="0">
              <a:buNone/>
            </a:pPr>
            <a:endParaRPr lang="en-ZA" dirty="0"/>
          </a:p>
        </p:txBody>
      </p:sp>
      <p:pic>
        <p:nvPicPr>
          <p:cNvPr id="6" name="Picture 5" descr="C:\Users\Hannetjie Nortje\AppData\Local\Microsoft\Windows\INetCache\Content.Word\shutterstock_92953498 LR.JPG">
            <a:extLst>
              <a:ext uri="{FF2B5EF4-FFF2-40B4-BE49-F238E27FC236}">
                <a16:creationId xmlns:a16="http://schemas.microsoft.com/office/drawing/2014/main" id="{32037C52-C42D-49D2-9A65-A6E98F81568B}"/>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5946509" y="3167270"/>
            <a:ext cx="2729947" cy="2438399"/>
          </a:xfrm>
          <a:prstGeom prst="rect">
            <a:avLst/>
          </a:prstGeom>
          <a:noFill/>
          <a:ln>
            <a:noFill/>
          </a:ln>
        </p:spPr>
      </p:pic>
    </p:spTree>
    <p:extLst>
      <p:ext uri="{BB962C8B-B14F-4D97-AF65-F5344CB8AC3E}">
        <p14:creationId xmlns:p14="http://schemas.microsoft.com/office/powerpoint/2010/main" val="444555086"/>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Supporting evidence for accreditation</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192</a:t>
            </a:fld>
            <a:endParaRPr lang="en-ZA" dirty="0"/>
          </a:p>
        </p:txBody>
      </p:sp>
      <p:sp>
        <p:nvSpPr>
          <p:cNvPr id="5" name="Content Placeholder 4">
            <a:extLst>
              <a:ext uri="{FF2B5EF4-FFF2-40B4-BE49-F238E27FC236}">
                <a16:creationId xmlns:a16="http://schemas.microsoft.com/office/drawing/2014/main" id="{FC4A1E97-C8C4-459F-8303-90269DB98E13}"/>
              </a:ext>
            </a:extLst>
          </p:cNvPr>
          <p:cNvSpPr>
            <a:spLocks noGrp="1"/>
          </p:cNvSpPr>
          <p:nvPr>
            <p:ph sz="quarter" idx="1"/>
          </p:nvPr>
        </p:nvSpPr>
        <p:spPr>
          <a:xfrm>
            <a:off x="467544" y="1406469"/>
            <a:ext cx="7775308" cy="4680000"/>
          </a:xfrm>
        </p:spPr>
        <p:txBody>
          <a:bodyPr>
            <a:noAutofit/>
          </a:bodyPr>
          <a:lstStyle/>
          <a:p>
            <a:pPr marL="0" indent="0">
              <a:buNone/>
            </a:pPr>
            <a:r>
              <a:rPr lang="en-ZA" b="1" dirty="0"/>
              <a:t>Certification</a:t>
            </a:r>
            <a:endParaRPr lang="en-ZA" dirty="0"/>
          </a:p>
          <a:p>
            <a:endParaRPr lang="en-ZA" dirty="0"/>
          </a:p>
          <a:p>
            <a:pPr marL="0" indent="0">
              <a:buNone/>
            </a:pPr>
            <a:r>
              <a:rPr lang="en-ZA" dirty="0"/>
              <a:t>Each ETQA has its own certification procedures and the training provider needs to comply with the requirements of the policy and procedure. Compliance can be proved by providing evidence of:</a:t>
            </a:r>
          </a:p>
          <a:p>
            <a:pPr marL="0" indent="0">
              <a:buNone/>
            </a:pPr>
            <a:endParaRPr lang="en-ZA" dirty="0"/>
          </a:p>
          <a:p>
            <a:pPr lvl="0"/>
            <a:r>
              <a:rPr lang="en-GB" dirty="0"/>
              <a:t>The certification procedure</a:t>
            </a:r>
            <a:endParaRPr lang="en-ZA" dirty="0"/>
          </a:p>
          <a:p>
            <a:pPr lvl="0"/>
            <a:r>
              <a:rPr lang="en-GB" dirty="0"/>
              <a:t>Templates of the certificates</a:t>
            </a:r>
            <a:endParaRPr lang="en-ZA" dirty="0"/>
          </a:p>
          <a:p>
            <a:pPr marL="0" indent="0">
              <a:buNone/>
            </a:pPr>
            <a:endParaRPr lang="en-ZA" dirty="0"/>
          </a:p>
        </p:txBody>
      </p:sp>
    </p:spTree>
    <p:extLst>
      <p:ext uri="{BB962C8B-B14F-4D97-AF65-F5344CB8AC3E}">
        <p14:creationId xmlns:p14="http://schemas.microsoft.com/office/powerpoint/2010/main" val="1060650067"/>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Supporting evidence for accreditation</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193</a:t>
            </a:fld>
            <a:endParaRPr lang="en-ZA" dirty="0"/>
          </a:p>
        </p:txBody>
      </p:sp>
      <p:sp>
        <p:nvSpPr>
          <p:cNvPr id="5" name="Content Placeholder 4">
            <a:extLst>
              <a:ext uri="{FF2B5EF4-FFF2-40B4-BE49-F238E27FC236}">
                <a16:creationId xmlns:a16="http://schemas.microsoft.com/office/drawing/2014/main" id="{FC4A1E97-C8C4-459F-8303-90269DB98E13}"/>
              </a:ext>
            </a:extLst>
          </p:cNvPr>
          <p:cNvSpPr>
            <a:spLocks noGrp="1"/>
          </p:cNvSpPr>
          <p:nvPr>
            <p:ph sz="quarter" idx="1"/>
          </p:nvPr>
        </p:nvSpPr>
        <p:spPr>
          <a:xfrm>
            <a:off x="467544" y="1406469"/>
            <a:ext cx="7775308" cy="4680000"/>
          </a:xfrm>
        </p:spPr>
        <p:txBody>
          <a:bodyPr>
            <a:noAutofit/>
          </a:bodyPr>
          <a:lstStyle/>
          <a:p>
            <a:pPr marL="0" indent="0">
              <a:buNone/>
            </a:pPr>
            <a:r>
              <a:rPr lang="en-ZA" b="1" dirty="0"/>
              <a:t>Occupational Health and Safety</a:t>
            </a:r>
            <a:endParaRPr lang="en-ZA" dirty="0"/>
          </a:p>
          <a:p>
            <a:pPr marL="0" indent="0">
              <a:buNone/>
            </a:pPr>
            <a:r>
              <a:rPr lang="en-ZA" b="1" dirty="0"/>
              <a:t> </a:t>
            </a:r>
            <a:endParaRPr lang="en-ZA" dirty="0"/>
          </a:p>
          <a:p>
            <a:r>
              <a:rPr lang="en-ZA" dirty="0"/>
              <a:t>All companies need to comply with the OHS Act and the training provider thus has to prove compliance by submitting:</a:t>
            </a:r>
          </a:p>
          <a:p>
            <a:pPr marL="0" indent="0">
              <a:buNone/>
            </a:pPr>
            <a:r>
              <a:rPr lang="en-ZA" dirty="0"/>
              <a:t> </a:t>
            </a:r>
          </a:p>
          <a:p>
            <a:pPr lvl="0"/>
            <a:r>
              <a:rPr lang="en-GB" dirty="0"/>
              <a:t>Health and safety procedures</a:t>
            </a:r>
            <a:endParaRPr lang="en-ZA" dirty="0"/>
          </a:p>
          <a:p>
            <a:pPr lvl="0"/>
            <a:r>
              <a:rPr lang="en-GB" dirty="0"/>
              <a:t>Report on OHS compliance</a:t>
            </a:r>
            <a:endParaRPr lang="en-ZA" dirty="0"/>
          </a:p>
          <a:p>
            <a:pPr lvl="0"/>
            <a:r>
              <a:rPr lang="en-GB" dirty="0"/>
              <a:t>NOSA certificate (optional)</a:t>
            </a:r>
            <a:endParaRPr lang="en-ZA" dirty="0"/>
          </a:p>
          <a:p>
            <a:pPr marL="0" indent="0">
              <a:buNone/>
            </a:pPr>
            <a:endParaRPr lang="en-ZA" dirty="0"/>
          </a:p>
        </p:txBody>
      </p:sp>
    </p:spTree>
    <p:extLst>
      <p:ext uri="{BB962C8B-B14F-4D97-AF65-F5344CB8AC3E}">
        <p14:creationId xmlns:p14="http://schemas.microsoft.com/office/powerpoint/2010/main" val="3876882102"/>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3899E24-784E-400E-99D5-298D56AC1D2A}"/>
              </a:ext>
            </a:extLst>
          </p:cNvPr>
          <p:cNvSpPr>
            <a:spLocks noGrp="1"/>
          </p:cNvSpPr>
          <p:nvPr>
            <p:ph type="title"/>
          </p:nvPr>
        </p:nvSpPr>
        <p:spPr/>
        <p:txBody>
          <a:bodyPr/>
          <a:lstStyle/>
          <a:p>
            <a:r>
              <a:rPr lang="en-ZA" dirty="0"/>
              <a:t>Management of assessment</a:t>
            </a:r>
          </a:p>
        </p:txBody>
      </p:sp>
      <p:sp>
        <p:nvSpPr>
          <p:cNvPr id="3" name="Slide Number Placeholder 2">
            <a:extLst>
              <a:ext uri="{FF2B5EF4-FFF2-40B4-BE49-F238E27FC236}">
                <a16:creationId xmlns:a16="http://schemas.microsoft.com/office/drawing/2014/main" id="{0C2EBB16-5093-4045-BEF6-0062D6DB2456}"/>
              </a:ext>
            </a:extLst>
          </p:cNvPr>
          <p:cNvSpPr>
            <a:spLocks noGrp="1"/>
          </p:cNvSpPr>
          <p:nvPr>
            <p:ph type="sldNum" sz="quarter" idx="12"/>
          </p:nvPr>
        </p:nvSpPr>
        <p:spPr/>
        <p:txBody>
          <a:bodyPr/>
          <a:lstStyle/>
          <a:p>
            <a:fld id="{32F83655-DC73-417F-8B26-EB7A1DBB5382}" type="slidenum">
              <a:rPr lang="en-ZA" smtClean="0"/>
              <a:pPr/>
              <a:t>194</a:t>
            </a:fld>
            <a:endParaRPr lang="en-ZA" dirty="0"/>
          </a:p>
        </p:txBody>
      </p:sp>
      <p:sp>
        <p:nvSpPr>
          <p:cNvPr id="6" name="Content Placeholder 5">
            <a:extLst>
              <a:ext uri="{FF2B5EF4-FFF2-40B4-BE49-F238E27FC236}">
                <a16:creationId xmlns:a16="http://schemas.microsoft.com/office/drawing/2014/main" id="{BD4D776B-7FC3-41F4-B53D-8361954F94CF}"/>
              </a:ext>
            </a:extLst>
          </p:cNvPr>
          <p:cNvSpPr>
            <a:spLocks noGrp="1"/>
          </p:cNvSpPr>
          <p:nvPr>
            <p:ph sz="quarter" idx="1"/>
          </p:nvPr>
        </p:nvSpPr>
        <p:spPr/>
        <p:txBody>
          <a:bodyPr anchor="ctr"/>
          <a:lstStyle/>
          <a:p>
            <a:r>
              <a:rPr lang="en-GB" i="1" dirty="0"/>
              <a:t>It should be clear that </a:t>
            </a:r>
            <a:r>
              <a:rPr lang="en-GB" b="1" i="1" dirty="0"/>
              <a:t>accreditation status </a:t>
            </a:r>
            <a:r>
              <a:rPr lang="en-GB" i="1" dirty="0"/>
              <a:t>is a definite measure of quality.</a:t>
            </a:r>
            <a:endParaRPr lang="en-ZA" dirty="0"/>
          </a:p>
        </p:txBody>
      </p:sp>
    </p:spTree>
    <p:extLst>
      <p:ext uri="{BB962C8B-B14F-4D97-AF65-F5344CB8AC3E}">
        <p14:creationId xmlns:p14="http://schemas.microsoft.com/office/powerpoint/2010/main" val="2725154532"/>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Recap evaluation criteria</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195</a:t>
            </a:fld>
            <a:endParaRPr lang="en-ZA" dirty="0"/>
          </a:p>
        </p:txBody>
      </p:sp>
      <p:sp>
        <p:nvSpPr>
          <p:cNvPr id="5" name="Content Placeholder 4">
            <a:extLst>
              <a:ext uri="{FF2B5EF4-FFF2-40B4-BE49-F238E27FC236}">
                <a16:creationId xmlns:a16="http://schemas.microsoft.com/office/drawing/2014/main" id="{FC4A1E97-C8C4-459F-8303-90269DB98E13}"/>
              </a:ext>
            </a:extLst>
          </p:cNvPr>
          <p:cNvSpPr>
            <a:spLocks noGrp="1"/>
          </p:cNvSpPr>
          <p:nvPr>
            <p:ph sz="quarter" idx="1"/>
          </p:nvPr>
        </p:nvSpPr>
        <p:spPr>
          <a:xfrm>
            <a:off x="467544" y="1406469"/>
            <a:ext cx="7775308" cy="4680000"/>
          </a:xfrm>
        </p:spPr>
        <p:txBody>
          <a:bodyPr>
            <a:noAutofit/>
          </a:bodyPr>
          <a:lstStyle/>
          <a:p>
            <a:pPr marL="0" indent="0">
              <a:buNone/>
            </a:pPr>
            <a:r>
              <a:rPr lang="en-US" dirty="0"/>
              <a:t>This will be determined by various factors such as: </a:t>
            </a:r>
            <a:endParaRPr lang="en-ZA" dirty="0"/>
          </a:p>
          <a:p>
            <a:pPr lvl="0" fontAlgn="base"/>
            <a:r>
              <a:rPr lang="en-US" b="1" dirty="0">
                <a:effectLst>
                  <a:outerShdw sx="0" sy="0">
                    <a:srgbClr val="000000"/>
                  </a:outerShdw>
                </a:effectLst>
              </a:rPr>
              <a:t>Cost</a:t>
            </a:r>
            <a:r>
              <a:rPr lang="en-US" dirty="0">
                <a:effectLst>
                  <a:outerShdw sx="0" sy="0">
                    <a:srgbClr val="000000"/>
                  </a:outerShdw>
                </a:effectLst>
              </a:rPr>
              <a:t> of the intervention and what is included in the price. </a:t>
            </a:r>
            <a:endParaRPr lang="en-ZA" dirty="0">
              <a:effectLst>
                <a:outerShdw sx="0" sy="0">
                  <a:srgbClr val="000000"/>
                </a:outerShdw>
              </a:effectLst>
            </a:endParaRPr>
          </a:p>
          <a:p>
            <a:pPr lvl="0" fontAlgn="base"/>
            <a:r>
              <a:rPr lang="en-US" dirty="0">
                <a:effectLst>
                  <a:outerShdw sx="0" sy="0">
                    <a:srgbClr val="000000"/>
                  </a:outerShdw>
                </a:effectLst>
              </a:rPr>
              <a:t>Match with organisational needs and culture – in other words can it deliver what the organisation needs it to deliver? </a:t>
            </a:r>
            <a:endParaRPr lang="en-ZA" dirty="0">
              <a:effectLst>
                <a:outerShdw sx="0" sy="0">
                  <a:srgbClr val="000000"/>
                </a:outerShdw>
              </a:effectLst>
            </a:endParaRPr>
          </a:p>
          <a:p>
            <a:pPr lvl="0" fontAlgn="base"/>
            <a:r>
              <a:rPr lang="en-US" b="1" dirty="0">
                <a:effectLst>
                  <a:outerShdw sx="0" sy="0">
                    <a:srgbClr val="000000"/>
                  </a:outerShdw>
                </a:effectLst>
              </a:rPr>
              <a:t>Track record</a:t>
            </a:r>
            <a:r>
              <a:rPr lang="en-US" dirty="0">
                <a:effectLst>
                  <a:outerShdw sx="0" sy="0">
                    <a:srgbClr val="000000"/>
                  </a:outerShdw>
                </a:effectLst>
              </a:rPr>
              <a:t> and </a:t>
            </a:r>
            <a:r>
              <a:rPr lang="en-US" b="1" dirty="0">
                <a:effectLst>
                  <a:outerShdw sx="0" sy="0">
                    <a:srgbClr val="000000"/>
                  </a:outerShdw>
                </a:effectLst>
              </a:rPr>
              <a:t>profile</a:t>
            </a:r>
            <a:r>
              <a:rPr lang="en-US" dirty="0">
                <a:effectLst>
                  <a:outerShdw sx="0" sy="0">
                    <a:srgbClr val="000000"/>
                  </a:outerShdw>
                </a:effectLst>
              </a:rPr>
              <a:t> of provider. </a:t>
            </a:r>
          </a:p>
          <a:p>
            <a:pPr lvl="0" fontAlgn="base"/>
            <a:r>
              <a:rPr lang="en-US" b="1" dirty="0">
                <a:effectLst>
                  <a:outerShdw sx="0" sy="0">
                    <a:srgbClr val="000000"/>
                  </a:outerShdw>
                </a:effectLst>
              </a:rPr>
              <a:t>Proven success rate.</a:t>
            </a:r>
            <a:endParaRPr lang="en-ZA" dirty="0">
              <a:effectLst>
                <a:outerShdw sx="0" sy="0">
                  <a:srgbClr val="000000"/>
                </a:outerShdw>
              </a:effectLst>
            </a:endParaRPr>
          </a:p>
          <a:p>
            <a:pPr lvl="0" fontAlgn="base"/>
            <a:r>
              <a:rPr lang="en-US" b="1" dirty="0">
                <a:effectLst>
                  <a:outerShdw sx="0" sy="0">
                    <a:srgbClr val="000000"/>
                  </a:outerShdw>
                </a:effectLst>
              </a:rPr>
              <a:t>Timeframes for delivery</a:t>
            </a:r>
            <a:r>
              <a:rPr lang="en-US" dirty="0">
                <a:effectLst>
                  <a:outerShdw sx="0" sy="0">
                    <a:srgbClr val="000000"/>
                  </a:outerShdw>
                </a:effectLst>
              </a:rPr>
              <a:t>. </a:t>
            </a:r>
          </a:p>
          <a:p>
            <a:pPr lvl="0" fontAlgn="base"/>
            <a:r>
              <a:rPr lang="en-US" b="1" dirty="0">
                <a:effectLst>
                  <a:outerShdw sx="0" sy="0">
                    <a:srgbClr val="000000"/>
                  </a:outerShdw>
                </a:effectLst>
              </a:rPr>
              <a:t>Provider capacity</a:t>
            </a:r>
            <a:r>
              <a:rPr lang="en-US" dirty="0">
                <a:effectLst>
                  <a:outerShdw sx="0" sy="0">
                    <a:srgbClr val="000000"/>
                  </a:outerShdw>
                </a:effectLst>
              </a:rPr>
              <a:t>. </a:t>
            </a:r>
            <a:endParaRPr lang="en-ZA" dirty="0">
              <a:effectLst>
                <a:outerShdw sx="0" sy="0">
                  <a:srgbClr val="000000"/>
                </a:outerShdw>
              </a:effectLst>
            </a:endParaRPr>
          </a:p>
          <a:p>
            <a:pPr lvl="0" fontAlgn="base"/>
            <a:r>
              <a:rPr lang="en-US" b="1" dirty="0">
                <a:effectLst>
                  <a:outerShdw sx="0" sy="0">
                    <a:srgbClr val="000000"/>
                  </a:outerShdw>
                </a:effectLst>
              </a:rPr>
              <a:t>SAQA alignment</a:t>
            </a:r>
            <a:r>
              <a:rPr lang="en-US" dirty="0">
                <a:effectLst>
                  <a:outerShdw sx="0" sy="0">
                    <a:srgbClr val="000000"/>
                  </a:outerShdw>
                </a:effectLst>
              </a:rPr>
              <a:t>. </a:t>
            </a:r>
            <a:endParaRPr lang="en-ZA" dirty="0"/>
          </a:p>
        </p:txBody>
      </p:sp>
    </p:spTree>
    <p:extLst>
      <p:ext uri="{BB962C8B-B14F-4D97-AF65-F5344CB8AC3E}">
        <p14:creationId xmlns:p14="http://schemas.microsoft.com/office/powerpoint/2010/main" val="3880483927"/>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Recap evaluation criteria</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196</a:t>
            </a:fld>
            <a:endParaRPr lang="en-ZA" dirty="0"/>
          </a:p>
        </p:txBody>
      </p:sp>
      <p:pic>
        <p:nvPicPr>
          <p:cNvPr id="6" name="Picture 5" descr="A picture containing object, indoor, sitting&#10;&#10;Description generated with high confidence">
            <a:extLst>
              <a:ext uri="{FF2B5EF4-FFF2-40B4-BE49-F238E27FC236}">
                <a16:creationId xmlns:a16="http://schemas.microsoft.com/office/drawing/2014/main" id="{B79C8EA7-F7FC-412B-89A7-C7B0D9B9FD2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80968" y="3517900"/>
            <a:ext cx="3594100" cy="2921000"/>
          </a:xfrm>
          <a:prstGeom prst="rect">
            <a:avLst/>
          </a:prstGeom>
        </p:spPr>
      </p:pic>
      <p:sp>
        <p:nvSpPr>
          <p:cNvPr id="5" name="Content Placeholder 4">
            <a:extLst>
              <a:ext uri="{FF2B5EF4-FFF2-40B4-BE49-F238E27FC236}">
                <a16:creationId xmlns:a16="http://schemas.microsoft.com/office/drawing/2014/main" id="{FC4A1E97-C8C4-459F-8303-90269DB98E13}"/>
              </a:ext>
            </a:extLst>
          </p:cNvPr>
          <p:cNvSpPr>
            <a:spLocks noGrp="1"/>
          </p:cNvSpPr>
          <p:nvPr>
            <p:ph sz="quarter" idx="1"/>
          </p:nvPr>
        </p:nvSpPr>
        <p:spPr>
          <a:xfrm>
            <a:off x="467544" y="1406469"/>
            <a:ext cx="7775308" cy="4680000"/>
          </a:xfrm>
        </p:spPr>
        <p:txBody>
          <a:bodyPr>
            <a:noAutofit/>
          </a:bodyPr>
          <a:lstStyle/>
          <a:p>
            <a:pPr marL="0" indent="0">
              <a:buNone/>
            </a:pPr>
            <a:r>
              <a:rPr lang="en-US" dirty="0"/>
              <a:t>This will be determined by various factors such as: </a:t>
            </a:r>
          </a:p>
          <a:p>
            <a:pPr lvl="0" fontAlgn="base"/>
            <a:r>
              <a:rPr lang="en-US" b="1" dirty="0">
                <a:effectLst>
                  <a:outerShdw sx="0" sy="0">
                    <a:srgbClr val="000000"/>
                  </a:outerShdw>
                </a:effectLst>
              </a:rPr>
              <a:t>Quality management</a:t>
            </a:r>
            <a:r>
              <a:rPr lang="en-US" dirty="0">
                <a:effectLst>
                  <a:outerShdw sx="0" sy="0">
                    <a:srgbClr val="000000"/>
                  </a:outerShdw>
                </a:effectLst>
              </a:rPr>
              <a:t>. </a:t>
            </a:r>
          </a:p>
          <a:p>
            <a:pPr lvl="0" fontAlgn="base"/>
            <a:r>
              <a:rPr lang="en-US" b="1" dirty="0">
                <a:effectLst>
                  <a:outerShdw sx="0" sy="0">
                    <a:srgbClr val="000000"/>
                  </a:outerShdw>
                </a:effectLst>
              </a:rPr>
              <a:t>General management and administration</a:t>
            </a:r>
            <a:r>
              <a:rPr lang="en-US" dirty="0">
                <a:effectLst>
                  <a:outerShdw sx="0" sy="0">
                    <a:srgbClr val="000000"/>
                  </a:outerShdw>
                </a:effectLst>
              </a:rPr>
              <a:t>. </a:t>
            </a:r>
            <a:endParaRPr lang="en-ZA" dirty="0">
              <a:effectLst>
                <a:outerShdw sx="0" sy="0">
                  <a:srgbClr val="000000"/>
                </a:outerShdw>
              </a:effectLst>
            </a:endParaRPr>
          </a:p>
          <a:p>
            <a:pPr lvl="0" fontAlgn="base"/>
            <a:r>
              <a:rPr lang="en-US" b="1" dirty="0">
                <a:effectLst>
                  <a:outerShdw sx="0" sy="0">
                    <a:srgbClr val="000000"/>
                  </a:outerShdw>
                </a:effectLst>
              </a:rPr>
              <a:t>Learner support services</a:t>
            </a:r>
            <a:r>
              <a:rPr lang="en-US" dirty="0">
                <a:effectLst>
                  <a:outerShdw sx="0" sy="0">
                    <a:srgbClr val="000000"/>
                  </a:outerShdw>
                </a:effectLst>
              </a:rPr>
              <a:t>. </a:t>
            </a:r>
            <a:endParaRPr lang="en-ZA" dirty="0">
              <a:effectLst>
                <a:outerShdw sx="0" sy="0">
                  <a:srgbClr val="000000"/>
                </a:outerShdw>
              </a:effectLst>
            </a:endParaRPr>
          </a:p>
          <a:p>
            <a:pPr lvl="0" fontAlgn="base"/>
            <a:r>
              <a:rPr lang="en-US" b="1" dirty="0">
                <a:effectLst>
                  <a:outerShdw sx="0" sy="0">
                    <a:srgbClr val="000000"/>
                  </a:outerShdw>
                </a:effectLst>
              </a:rPr>
              <a:t>Client relationship</a:t>
            </a:r>
            <a:r>
              <a:rPr lang="en-US" dirty="0">
                <a:effectLst>
                  <a:outerShdw sx="0" sy="0">
                    <a:srgbClr val="000000"/>
                  </a:outerShdw>
                </a:effectLst>
              </a:rPr>
              <a:t>. </a:t>
            </a:r>
            <a:endParaRPr lang="en-ZA" dirty="0">
              <a:effectLst>
                <a:outerShdw sx="0" sy="0">
                  <a:srgbClr val="000000"/>
                </a:outerShdw>
              </a:effectLst>
            </a:endParaRPr>
          </a:p>
          <a:p>
            <a:pPr marL="0" indent="0">
              <a:buNone/>
            </a:pPr>
            <a:endParaRPr lang="en-ZA" dirty="0"/>
          </a:p>
        </p:txBody>
      </p:sp>
    </p:spTree>
    <p:extLst>
      <p:ext uri="{BB962C8B-B14F-4D97-AF65-F5344CB8AC3E}">
        <p14:creationId xmlns:p14="http://schemas.microsoft.com/office/powerpoint/2010/main" val="2383600162"/>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Who is the ideal training provider?</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197</a:t>
            </a:fld>
            <a:endParaRPr lang="en-ZA" dirty="0"/>
          </a:p>
        </p:txBody>
      </p:sp>
      <p:sp>
        <p:nvSpPr>
          <p:cNvPr id="5" name="Content Placeholder 4">
            <a:extLst>
              <a:ext uri="{FF2B5EF4-FFF2-40B4-BE49-F238E27FC236}">
                <a16:creationId xmlns:a16="http://schemas.microsoft.com/office/drawing/2014/main" id="{FC4A1E97-C8C4-459F-8303-90269DB98E13}"/>
              </a:ext>
            </a:extLst>
          </p:cNvPr>
          <p:cNvSpPr>
            <a:spLocks noGrp="1"/>
          </p:cNvSpPr>
          <p:nvPr>
            <p:ph sz="quarter" idx="1"/>
          </p:nvPr>
        </p:nvSpPr>
        <p:spPr>
          <a:xfrm>
            <a:off x="467544" y="1406469"/>
            <a:ext cx="7775308" cy="4680000"/>
          </a:xfrm>
        </p:spPr>
        <p:txBody>
          <a:bodyPr>
            <a:noAutofit/>
          </a:bodyPr>
          <a:lstStyle/>
          <a:p>
            <a:pPr marL="0" indent="0">
              <a:buNone/>
            </a:pPr>
            <a:r>
              <a:rPr lang="en-GB" b="1" dirty="0"/>
              <a:t>Ideal training provider</a:t>
            </a:r>
            <a:r>
              <a:rPr lang="en-GB" dirty="0"/>
              <a:t>:</a:t>
            </a:r>
            <a:endParaRPr lang="en-ZA" dirty="0"/>
          </a:p>
          <a:p>
            <a:pPr lvl="0" fontAlgn="base"/>
            <a:r>
              <a:rPr lang="en-GB" dirty="0">
                <a:effectLst>
                  <a:outerShdw sx="0" sy="0">
                    <a:srgbClr val="000000"/>
                  </a:outerShdw>
                </a:effectLst>
              </a:rPr>
              <a:t>Clearly differentiates what he/she does...and will not presume to “do it all.”</a:t>
            </a:r>
            <a:endParaRPr lang="en-ZA" dirty="0">
              <a:effectLst>
                <a:outerShdw sx="0" sy="0">
                  <a:srgbClr val="000000"/>
                </a:outerShdw>
              </a:effectLst>
            </a:endParaRPr>
          </a:p>
          <a:p>
            <a:pPr lvl="0" fontAlgn="base"/>
            <a:r>
              <a:rPr lang="en-GB" dirty="0">
                <a:effectLst>
                  <a:outerShdw sx="0" sy="0">
                    <a:srgbClr val="000000"/>
                  </a:outerShdw>
                </a:effectLst>
              </a:rPr>
              <a:t>Is a tenured full-time training provider, not a recently downsized corporate employee or somebody seeking your work to “tide themselves over.”</a:t>
            </a:r>
            <a:endParaRPr lang="en-ZA" dirty="0">
              <a:effectLst>
                <a:outerShdw sx="0" sy="0">
                  <a:srgbClr val="000000"/>
                </a:outerShdw>
              </a:effectLst>
            </a:endParaRPr>
          </a:p>
          <a:p>
            <a:pPr lvl="0" fontAlgn="base"/>
            <a:r>
              <a:rPr lang="en-GB" dirty="0">
                <a:effectLst>
                  <a:outerShdw sx="0" sy="0">
                    <a:srgbClr val="000000"/>
                  </a:outerShdw>
                </a:effectLst>
              </a:rPr>
              <a:t>Has conducted training in companies of comparable size and complexity as yours.</a:t>
            </a:r>
            <a:endParaRPr lang="en-ZA" dirty="0">
              <a:effectLst>
                <a:outerShdw sx="0" sy="0">
                  <a:srgbClr val="000000"/>
                </a:outerShdw>
              </a:effectLst>
            </a:endParaRPr>
          </a:p>
          <a:p>
            <a:pPr marL="0" indent="0">
              <a:buNone/>
            </a:pPr>
            <a:endParaRPr lang="en-ZA" dirty="0"/>
          </a:p>
        </p:txBody>
      </p:sp>
      <p:pic>
        <p:nvPicPr>
          <p:cNvPr id="7" name="Picture 6" descr="C:\Users\Hannetjie Nortje\AppData\Local\Microsoft\Windows\INetCache\Content.Word\shutterstock_90439069 LR.JPG">
            <a:extLst>
              <a:ext uri="{FF2B5EF4-FFF2-40B4-BE49-F238E27FC236}">
                <a16:creationId xmlns:a16="http://schemas.microsoft.com/office/drawing/2014/main" id="{0F376823-7C4D-4BDE-B1B1-4DEEB3694020}"/>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3169970" y="4598504"/>
            <a:ext cx="2806760" cy="1984858"/>
          </a:xfrm>
          <a:prstGeom prst="rect">
            <a:avLst/>
          </a:prstGeom>
          <a:noFill/>
          <a:ln>
            <a:noFill/>
          </a:ln>
        </p:spPr>
      </p:pic>
    </p:spTree>
    <p:extLst>
      <p:ext uri="{BB962C8B-B14F-4D97-AF65-F5344CB8AC3E}">
        <p14:creationId xmlns:p14="http://schemas.microsoft.com/office/powerpoint/2010/main" val="4131360395"/>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Who is the ideal training provider?</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198</a:t>
            </a:fld>
            <a:endParaRPr lang="en-ZA" dirty="0"/>
          </a:p>
        </p:txBody>
      </p:sp>
      <p:sp>
        <p:nvSpPr>
          <p:cNvPr id="5" name="Content Placeholder 4">
            <a:extLst>
              <a:ext uri="{FF2B5EF4-FFF2-40B4-BE49-F238E27FC236}">
                <a16:creationId xmlns:a16="http://schemas.microsoft.com/office/drawing/2014/main" id="{FC4A1E97-C8C4-459F-8303-90269DB98E13}"/>
              </a:ext>
            </a:extLst>
          </p:cNvPr>
          <p:cNvSpPr>
            <a:spLocks noGrp="1"/>
          </p:cNvSpPr>
          <p:nvPr>
            <p:ph sz="quarter" idx="1"/>
          </p:nvPr>
        </p:nvSpPr>
        <p:spPr>
          <a:xfrm>
            <a:off x="467544" y="1406469"/>
            <a:ext cx="7775308" cy="4680000"/>
          </a:xfrm>
        </p:spPr>
        <p:txBody>
          <a:bodyPr>
            <a:noAutofit/>
          </a:bodyPr>
          <a:lstStyle/>
          <a:p>
            <a:pPr lvl="0" fontAlgn="base"/>
            <a:r>
              <a:rPr lang="en-GB" dirty="0">
                <a:effectLst>
                  <a:outerShdw sx="0" sy="0">
                    <a:srgbClr val="000000"/>
                  </a:outerShdw>
                </a:effectLst>
              </a:rPr>
              <a:t>Has current references and case histories.</a:t>
            </a:r>
            <a:endParaRPr lang="en-ZA" dirty="0">
              <a:effectLst>
                <a:outerShdw sx="0" sy="0">
                  <a:srgbClr val="000000"/>
                </a:outerShdw>
              </a:effectLst>
            </a:endParaRPr>
          </a:p>
          <a:p>
            <a:pPr lvl="0" fontAlgn="base"/>
            <a:r>
              <a:rPr lang="en-GB" dirty="0">
                <a:effectLst>
                  <a:outerShdw sx="0" sy="0">
                    <a:srgbClr val="000000"/>
                  </a:outerShdw>
                </a:effectLst>
              </a:rPr>
              <a:t>Gives “value-added” insight...in contrast to simply performing tasks.</a:t>
            </a:r>
            <a:endParaRPr lang="en-ZA" dirty="0">
              <a:effectLst>
                <a:outerShdw sx="0" sy="0">
                  <a:srgbClr val="000000"/>
                </a:outerShdw>
              </a:effectLst>
            </a:endParaRPr>
          </a:p>
          <a:p>
            <a:pPr lvl="0" fontAlgn="base"/>
            <a:r>
              <a:rPr lang="en-GB" dirty="0">
                <a:effectLst>
                  <a:outerShdw sx="0" sy="0">
                    <a:srgbClr val="000000"/>
                  </a:outerShdw>
                </a:effectLst>
              </a:rPr>
              <a:t>Sees the scope of work as a professional achievement...rather than just billable hours.</a:t>
            </a:r>
            <a:endParaRPr lang="en-ZA" dirty="0">
              <a:effectLst>
                <a:outerShdw sx="0" sy="0">
                  <a:srgbClr val="000000"/>
                </a:outerShdw>
              </a:effectLst>
            </a:endParaRPr>
          </a:p>
          <a:p>
            <a:pPr lvl="0" fontAlgn="base"/>
            <a:r>
              <a:rPr lang="en-GB" dirty="0">
                <a:effectLst>
                  <a:outerShdw sx="0" sy="0">
                    <a:srgbClr val="000000"/>
                  </a:outerShdw>
                </a:effectLst>
              </a:rPr>
              <a:t>Pursues client relationship building...as opposed to just rendering a contract service.</a:t>
            </a:r>
            <a:endParaRPr lang="en-ZA" dirty="0">
              <a:effectLst>
                <a:outerShdw sx="0" sy="0">
                  <a:srgbClr val="000000"/>
                </a:outerShdw>
              </a:effectLst>
            </a:endParaRPr>
          </a:p>
          <a:p>
            <a:pPr marL="0" indent="0">
              <a:buNone/>
            </a:pPr>
            <a:endParaRPr lang="en-ZA" dirty="0"/>
          </a:p>
        </p:txBody>
      </p:sp>
      <p:pic>
        <p:nvPicPr>
          <p:cNvPr id="7" name="Picture 6" descr="C:\Users\Hannetjie Nortje\AppData\Local\Microsoft\Windows\INetCache\Content.Word\shutterstock_90439069 LR.JPG">
            <a:extLst>
              <a:ext uri="{FF2B5EF4-FFF2-40B4-BE49-F238E27FC236}">
                <a16:creationId xmlns:a16="http://schemas.microsoft.com/office/drawing/2014/main" id="{0F376823-7C4D-4BDE-B1B1-4DEEB3694020}"/>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2690191" y="4299515"/>
            <a:ext cx="3339548" cy="2283847"/>
          </a:xfrm>
          <a:prstGeom prst="rect">
            <a:avLst/>
          </a:prstGeom>
          <a:noFill/>
          <a:ln>
            <a:noFill/>
          </a:ln>
        </p:spPr>
      </p:pic>
    </p:spTree>
    <p:extLst>
      <p:ext uri="{BB962C8B-B14F-4D97-AF65-F5344CB8AC3E}">
        <p14:creationId xmlns:p14="http://schemas.microsoft.com/office/powerpoint/2010/main" val="90107582"/>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D351C81-47B8-418E-8F4B-056CE04D3180}"/>
              </a:ext>
            </a:extLst>
          </p:cNvPr>
          <p:cNvSpPr>
            <a:spLocks noGrp="1"/>
          </p:cNvSpPr>
          <p:nvPr>
            <p:ph type="title"/>
          </p:nvPr>
        </p:nvSpPr>
        <p:spPr/>
        <p:txBody>
          <a:bodyPr/>
          <a:lstStyle/>
          <a:p>
            <a:r>
              <a:rPr lang="en-ZA" dirty="0"/>
              <a:t>Formative Assessment</a:t>
            </a:r>
          </a:p>
        </p:txBody>
      </p:sp>
      <p:sp>
        <p:nvSpPr>
          <p:cNvPr id="3" name="Slide Number Placeholder 2">
            <a:extLst>
              <a:ext uri="{FF2B5EF4-FFF2-40B4-BE49-F238E27FC236}">
                <a16:creationId xmlns:a16="http://schemas.microsoft.com/office/drawing/2014/main" id="{B5F2BC62-A45B-4DA0-85AF-D80EC7980175}"/>
              </a:ext>
            </a:extLst>
          </p:cNvPr>
          <p:cNvSpPr>
            <a:spLocks noGrp="1"/>
          </p:cNvSpPr>
          <p:nvPr>
            <p:ph type="sldNum" sz="quarter" idx="12"/>
          </p:nvPr>
        </p:nvSpPr>
        <p:spPr/>
        <p:txBody>
          <a:bodyPr/>
          <a:lstStyle/>
          <a:p>
            <a:fld id="{042AED99-7FB4-404E-8A97-64753DCE42EC}" type="slidenum">
              <a:rPr lang="en-US" smtClean="0"/>
              <a:pPr/>
              <a:t>199</a:t>
            </a:fld>
            <a:endParaRPr lang="en-US" dirty="0"/>
          </a:p>
        </p:txBody>
      </p:sp>
      <p:sp>
        <p:nvSpPr>
          <p:cNvPr id="6" name="Content Placeholder 5">
            <a:extLst>
              <a:ext uri="{FF2B5EF4-FFF2-40B4-BE49-F238E27FC236}">
                <a16:creationId xmlns:a16="http://schemas.microsoft.com/office/drawing/2014/main" id="{FB546FC7-BA9E-4101-8886-16F453F9CDAD}"/>
              </a:ext>
            </a:extLst>
          </p:cNvPr>
          <p:cNvSpPr>
            <a:spLocks noGrp="1"/>
          </p:cNvSpPr>
          <p:nvPr>
            <p:ph sz="quarter" idx="1"/>
          </p:nvPr>
        </p:nvSpPr>
        <p:spPr/>
        <p:txBody>
          <a:bodyPr anchor="ctr"/>
          <a:lstStyle/>
          <a:p>
            <a:r>
              <a:rPr lang="en-ZA" dirty="0"/>
              <a:t>Complete formative activity 3.1 in your PoE</a:t>
            </a:r>
          </a:p>
        </p:txBody>
      </p:sp>
    </p:spTree>
    <p:extLst>
      <p:ext uri="{BB962C8B-B14F-4D97-AF65-F5344CB8AC3E}">
        <p14:creationId xmlns:p14="http://schemas.microsoft.com/office/powerpoint/2010/main" val="24811846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Ground Rules</a:t>
            </a:r>
          </a:p>
        </p:txBody>
      </p:sp>
      <p:sp>
        <p:nvSpPr>
          <p:cNvPr id="4" name="Slide Number Placeholder 3"/>
          <p:cNvSpPr>
            <a:spLocks noGrp="1"/>
          </p:cNvSpPr>
          <p:nvPr>
            <p:ph type="sldNum" sz="quarter" idx="12"/>
          </p:nvPr>
        </p:nvSpPr>
        <p:spPr/>
        <p:txBody>
          <a:bodyPr/>
          <a:lstStyle/>
          <a:p>
            <a:fld id="{32F83655-DC73-417F-8B26-EB7A1DBB5382}" type="slidenum">
              <a:rPr lang="en-ZA" smtClean="0"/>
              <a:pPr/>
              <a:t>2</a:t>
            </a:fld>
            <a:endParaRPr lang="en-ZA" dirty="0"/>
          </a:p>
        </p:txBody>
      </p:sp>
      <p:sp>
        <p:nvSpPr>
          <p:cNvPr id="5" name="Content Placeholder 4"/>
          <p:cNvSpPr>
            <a:spLocks noGrp="1"/>
          </p:cNvSpPr>
          <p:nvPr>
            <p:ph sz="quarter" idx="1"/>
          </p:nvPr>
        </p:nvSpPr>
        <p:spPr/>
        <p:txBody>
          <a:bodyPr/>
          <a:lstStyle/>
          <a:p>
            <a:pPr marL="342900" indent="-342900" eaLnBrk="0" fontAlgn="base" hangingPunct="0">
              <a:lnSpc>
                <a:spcPct val="114000"/>
              </a:lnSpc>
              <a:spcBef>
                <a:spcPct val="0"/>
              </a:spcBef>
              <a:spcAft>
                <a:spcPct val="0"/>
              </a:spcAft>
              <a:buClrTx/>
              <a:buSzTx/>
              <a:buFont typeface="Arial" panose="020B0604020202020204" pitchFamily="34" charset="0"/>
              <a:buChar char="•"/>
            </a:pPr>
            <a:r>
              <a:rPr lang="en-ZA" altLang="en-US" b="1" dirty="0">
                <a:cs typeface="Times New Roman" pitchFamily="18" charset="0"/>
              </a:rPr>
              <a:t>1 Day Training</a:t>
            </a:r>
            <a:endParaRPr lang="en-US" altLang="en-US" b="1" dirty="0">
              <a:cs typeface="Arial" pitchFamily="34" charset="0"/>
            </a:endParaRPr>
          </a:p>
          <a:p>
            <a:pPr marL="342900" lvl="0" indent="-342900" eaLnBrk="0" fontAlgn="base" hangingPunct="0">
              <a:lnSpc>
                <a:spcPct val="114000"/>
              </a:lnSpc>
              <a:spcBef>
                <a:spcPct val="0"/>
              </a:spcBef>
              <a:spcAft>
                <a:spcPct val="0"/>
              </a:spcAft>
              <a:buClrTx/>
              <a:buSzTx/>
              <a:buFont typeface="Arial" panose="020B0604020202020204" pitchFamily="34" charset="0"/>
              <a:buChar char="•"/>
            </a:pPr>
            <a:r>
              <a:rPr lang="en-US" altLang="en-US" b="1" dirty="0">
                <a:cs typeface="Arial" pitchFamily="34" charset="0"/>
              </a:rPr>
              <a:t>Breaks</a:t>
            </a:r>
          </a:p>
          <a:p>
            <a:pPr marL="342900" lvl="0" indent="-342900" eaLnBrk="0" fontAlgn="base" hangingPunct="0">
              <a:lnSpc>
                <a:spcPct val="114000"/>
              </a:lnSpc>
              <a:spcBef>
                <a:spcPct val="0"/>
              </a:spcBef>
              <a:spcAft>
                <a:spcPct val="0"/>
              </a:spcAft>
              <a:buClrTx/>
              <a:buSzTx/>
              <a:buFont typeface="Arial" panose="020B0604020202020204" pitchFamily="34" charset="0"/>
              <a:buChar char="•"/>
            </a:pPr>
            <a:r>
              <a:rPr lang="en-US" altLang="en-US" b="1" dirty="0">
                <a:cs typeface="Arial" pitchFamily="34" charset="0"/>
              </a:rPr>
              <a:t>Cell Phones</a:t>
            </a:r>
          </a:p>
          <a:p>
            <a:pPr marL="342900" lvl="0" indent="-342900" eaLnBrk="0" fontAlgn="base" hangingPunct="0">
              <a:lnSpc>
                <a:spcPct val="114000"/>
              </a:lnSpc>
              <a:spcBef>
                <a:spcPct val="0"/>
              </a:spcBef>
              <a:spcAft>
                <a:spcPct val="0"/>
              </a:spcAft>
              <a:buClrTx/>
              <a:buSzTx/>
              <a:buFont typeface="Arial" panose="020B0604020202020204" pitchFamily="34" charset="0"/>
              <a:buChar char="•"/>
            </a:pPr>
            <a:r>
              <a:rPr lang="en-US" altLang="en-US" b="1" dirty="0">
                <a:cs typeface="Arial" pitchFamily="34" charset="0"/>
              </a:rPr>
              <a:t>Participation</a:t>
            </a:r>
          </a:p>
          <a:p>
            <a:pPr marL="342900" lvl="0" indent="-342900" eaLnBrk="0" fontAlgn="base" hangingPunct="0">
              <a:lnSpc>
                <a:spcPct val="114000"/>
              </a:lnSpc>
              <a:spcBef>
                <a:spcPct val="0"/>
              </a:spcBef>
              <a:spcAft>
                <a:spcPct val="0"/>
              </a:spcAft>
              <a:buClrTx/>
              <a:buSzTx/>
              <a:buFont typeface="Arial" panose="020B0604020202020204" pitchFamily="34" charset="0"/>
              <a:buChar char="•"/>
            </a:pPr>
            <a:r>
              <a:rPr lang="en-US" altLang="en-US" b="1" dirty="0">
                <a:cs typeface="Arial" pitchFamily="34" charset="0"/>
              </a:rPr>
              <a:t>Portfolio Submission</a:t>
            </a:r>
          </a:p>
          <a:p>
            <a:endParaRPr lang="en-ZA" dirty="0"/>
          </a:p>
        </p:txBody>
      </p:sp>
    </p:spTree>
    <p:extLst>
      <p:ext uri="{BB962C8B-B14F-4D97-AF65-F5344CB8AC3E}">
        <p14:creationId xmlns:p14="http://schemas.microsoft.com/office/powerpoint/2010/main" val="8739558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Introduction –Steps of Evaluation</a:t>
            </a:r>
          </a:p>
        </p:txBody>
      </p:sp>
      <p:sp>
        <p:nvSpPr>
          <p:cNvPr id="4" name="Slide Number Placeholder 3"/>
          <p:cNvSpPr>
            <a:spLocks noGrp="1"/>
          </p:cNvSpPr>
          <p:nvPr>
            <p:ph type="sldNum" sz="quarter" idx="12"/>
          </p:nvPr>
        </p:nvSpPr>
        <p:spPr/>
        <p:txBody>
          <a:bodyPr/>
          <a:lstStyle/>
          <a:p>
            <a:fld id="{32F83655-DC73-417F-8B26-EB7A1DBB5382}" type="slidenum">
              <a:rPr lang="en-ZA" smtClean="0"/>
              <a:pPr/>
              <a:t>20</a:t>
            </a:fld>
            <a:endParaRPr lang="en-ZA" dirty="0"/>
          </a:p>
        </p:txBody>
      </p:sp>
      <p:sp>
        <p:nvSpPr>
          <p:cNvPr id="3" name="Rectangle 2">
            <a:extLst>
              <a:ext uri="{FF2B5EF4-FFF2-40B4-BE49-F238E27FC236}">
                <a16:creationId xmlns:a16="http://schemas.microsoft.com/office/drawing/2014/main" id="{AD3AF779-39DF-4CC4-BDA5-B9F091B7DE4C}"/>
              </a:ext>
            </a:extLst>
          </p:cNvPr>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ZA" dirty="0"/>
          </a:p>
        </p:txBody>
      </p:sp>
      <p:sp>
        <p:nvSpPr>
          <p:cNvPr id="8" name="Rectangle 3">
            <a:extLst>
              <a:ext uri="{FF2B5EF4-FFF2-40B4-BE49-F238E27FC236}">
                <a16:creationId xmlns:a16="http://schemas.microsoft.com/office/drawing/2014/main" id="{5886E013-861E-4230-A817-9A5D683963BE}"/>
              </a:ext>
            </a:extLst>
          </p:cNvPr>
          <p:cNvSpPr>
            <a:spLocks noChangeArrowheads="1"/>
          </p:cNvSpPr>
          <p:nvPr/>
        </p:nvSpPr>
        <p:spPr bwMode="auto">
          <a:xfrm>
            <a:off x="0" y="36957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ZA" dirty="0"/>
          </a:p>
        </p:txBody>
      </p:sp>
      <p:graphicFrame>
        <p:nvGraphicFramePr>
          <p:cNvPr id="11" name="Diagram 10">
            <a:extLst>
              <a:ext uri="{FF2B5EF4-FFF2-40B4-BE49-F238E27FC236}">
                <a16:creationId xmlns:a16="http://schemas.microsoft.com/office/drawing/2014/main" id="{ADFB3DE3-E280-4E87-A48B-C582C1828364}"/>
              </a:ext>
            </a:extLst>
          </p:cNvPr>
          <p:cNvGraphicFramePr/>
          <p:nvPr>
            <p:extLst>
              <p:ext uri="{D42A27DB-BD31-4B8C-83A1-F6EECF244321}">
                <p14:modId xmlns:p14="http://schemas.microsoft.com/office/powerpoint/2010/main" val="3634747180"/>
              </p:ext>
            </p:extLst>
          </p:nvPr>
        </p:nvGraphicFramePr>
        <p:xfrm>
          <a:off x="954157" y="1557276"/>
          <a:ext cx="7553739" cy="422067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5046675"/>
      </p:ext>
    </p:extLst>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Justify short lists or selections</a:t>
            </a:r>
          </a:p>
        </p:txBody>
      </p:sp>
      <p:sp>
        <p:nvSpPr>
          <p:cNvPr id="4" name="Slide Number Placeholder 3"/>
          <p:cNvSpPr>
            <a:spLocks noGrp="1"/>
          </p:cNvSpPr>
          <p:nvPr>
            <p:ph type="sldNum" sz="quarter" idx="12"/>
          </p:nvPr>
        </p:nvSpPr>
        <p:spPr/>
        <p:txBody>
          <a:bodyPr/>
          <a:lstStyle/>
          <a:p>
            <a:fld id="{32F83655-DC73-417F-8B26-EB7A1DBB5382}" type="slidenum">
              <a:rPr lang="en-ZA" smtClean="0"/>
              <a:pPr/>
              <a:t>200</a:t>
            </a:fld>
            <a:endParaRPr lang="en-ZA" dirty="0"/>
          </a:p>
        </p:txBody>
      </p:sp>
      <p:sp>
        <p:nvSpPr>
          <p:cNvPr id="5" name="Content Placeholder 4">
            <a:extLst>
              <a:ext uri="{FF2B5EF4-FFF2-40B4-BE49-F238E27FC236}">
                <a16:creationId xmlns:a16="http://schemas.microsoft.com/office/drawing/2014/main" id="{FC4A1E97-C8C4-459F-8303-90269DB98E13}"/>
              </a:ext>
            </a:extLst>
          </p:cNvPr>
          <p:cNvSpPr>
            <a:spLocks noGrp="1"/>
          </p:cNvSpPr>
          <p:nvPr>
            <p:ph sz="quarter" idx="1"/>
          </p:nvPr>
        </p:nvSpPr>
        <p:spPr>
          <a:xfrm>
            <a:off x="467544" y="1406469"/>
            <a:ext cx="7775308" cy="4680000"/>
          </a:xfrm>
        </p:spPr>
        <p:txBody>
          <a:bodyPr>
            <a:noAutofit/>
          </a:bodyPr>
          <a:lstStyle/>
          <a:p>
            <a:r>
              <a:rPr lang="en-GB" dirty="0"/>
              <a:t>Make a list of those who will most suit your needs and meet your requirements. </a:t>
            </a:r>
            <a:endParaRPr lang="en-ZA" dirty="0"/>
          </a:p>
          <a:p>
            <a:r>
              <a:rPr lang="en-GB" dirty="0"/>
              <a:t>Record your reasons for selection and support your reasons with sufficient verifiable evidence. At this stage, you may need additional evidence from prospective training providers to justify your selections.  </a:t>
            </a:r>
            <a:endParaRPr lang="en-ZA" dirty="0"/>
          </a:p>
          <a:p>
            <a:r>
              <a:rPr lang="en-GB" dirty="0"/>
              <a:t>Additional criteria  - whether the training provider’s learning material is aimed at learners with different learning styles and whether the learning material matches your organisation’s learning needs. </a:t>
            </a:r>
            <a:endParaRPr lang="en-ZA" dirty="0"/>
          </a:p>
          <a:p>
            <a:pPr marL="0" indent="0">
              <a:buNone/>
            </a:pPr>
            <a:endParaRPr lang="en-ZA" dirty="0"/>
          </a:p>
        </p:txBody>
      </p:sp>
    </p:spTree>
    <p:extLst>
      <p:ext uri="{BB962C8B-B14F-4D97-AF65-F5344CB8AC3E}">
        <p14:creationId xmlns:p14="http://schemas.microsoft.com/office/powerpoint/2010/main" val="3446452277"/>
      </p:ext>
    </p:extLst>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Learning styles</a:t>
            </a:r>
            <a:endParaRPr lang="en-US" dirty="0"/>
          </a:p>
        </p:txBody>
      </p:sp>
      <p:sp>
        <p:nvSpPr>
          <p:cNvPr id="3" name="Footer Placeholder 2"/>
          <p:cNvSpPr>
            <a:spLocks noGrp="1"/>
          </p:cNvSpPr>
          <p:nvPr>
            <p:ph type="ftr" sz="quarter" idx="11"/>
          </p:nvPr>
        </p:nvSpPr>
        <p:spPr/>
        <p:txBody>
          <a:bodyPr/>
          <a:lstStyle/>
          <a:p>
            <a:endParaRPr lang="en-US" dirty="0">
              <a:solidFill>
                <a:srgbClr val="000066"/>
              </a:solidFill>
            </a:endParaRPr>
          </a:p>
        </p:txBody>
      </p:sp>
      <p:sp>
        <p:nvSpPr>
          <p:cNvPr id="4" name="Slide Number Placeholder 3"/>
          <p:cNvSpPr>
            <a:spLocks noGrp="1"/>
          </p:cNvSpPr>
          <p:nvPr>
            <p:ph type="sldNum" sz="quarter" idx="12"/>
          </p:nvPr>
        </p:nvSpPr>
        <p:spPr/>
        <p:txBody>
          <a:bodyPr/>
          <a:lstStyle/>
          <a:p>
            <a:fld id="{32F83655-DC73-417F-8B26-EB7A1DBB5382}" type="slidenum">
              <a:rPr lang="en-ZA" smtClean="0"/>
              <a:pPr/>
              <a:t>201</a:t>
            </a:fld>
            <a:endParaRPr lang="en-ZA" dirty="0"/>
          </a:p>
        </p:txBody>
      </p:sp>
      <p:sp>
        <p:nvSpPr>
          <p:cNvPr id="5" name="Content Placeholder 4"/>
          <p:cNvSpPr>
            <a:spLocks noGrp="1"/>
          </p:cNvSpPr>
          <p:nvPr>
            <p:ph sz="quarter" idx="1"/>
          </p:nvPr>
        </p:nvSpPr>
        <p:spPr>
          <a:xfrm>
            <a:off x="467544" y="1412776"/>
            <a:ext cx="8219256" cy="4968552"/>
          </a:xfrm>
        </p:spPr>
        <p:txBody>
          <a:bodyPr>
            <a:normAutofit/>
          </a:bodyPr>
          <a:lstStyle/>
          <a:p>
            <a:pPr marL="0" indent="0">
              <a:buNone/>
            </a:pPr>
            <a:r>
              <a:rPr lang="en-ZA" sz="2800" b="1" dirty="0"/>
              <a:t>The four learning styles as described by Honey and Mumford:</a:t>
            </a:r>
            <a:endParaRPr lang="en-US" sz="2800" b="1" dirty="0"/>
          </a:p>
          <a:p>
            <a:pPr marL="0" indent="0">
              <a:buNone/>
            </a:pPr>
            <a:r>
              <a:rPr lang="en-ZA" sz="2800" b="1" dirty="0"/>
              <a:t> </a:t>
            </a:r>
            <a:endParaRPr lang="en-US" sz="2800" b="1" dirty="0"/>
          </a:p>
          <a:p>
            <a:pPr lvl="1" fontAlgn="base" hangingPunct="0"/>
            <a:r>
              <a:rPr lang="en-ZA" dirty="0"/>
              <a:t>Activists</a:t>
            </a:r>
            <a:endParaRPr lang="en-US" dirty="0"/>
          </a:p>
          <a:p>
            <a:pPr lvl="1" fontAlgn="base" hangingPunct="0"/>
            <a:r>
              <a:rPr lang="en-ZA" dirty="0"/>
              <a:t>Reflector</a:t>
            </a:r>
            <a:endParaRPr lang="en-US" dirty="0"/>
          </a:p>
          <a:p>
            <a:pPr lvl="1" fontAlgn="base" hangingPunct="0"/>
            <a:r>
              <a:rPr lang="en-ZA" dirty="0"/>
              <a:t>Theorist</a:t>
            </a:r>
            <a:endParaRPr lang="en-US" dirty="0"/>
          </a:p>
          <a:p>
            <a:pPr lvl="1" fontAlgn="base" hangingPunct="0"/>
            <a:r>
              <a:rPr lang="en-ZA" dirty="0"/>
              <a:t>Pragmatist</a:t>
            </a:r>
            <a:endParaRPr lang="en-US" dirty="0"/>
          </a:p>
          <a:p>
            <a:pPr marL="354012" lvl="1" indent="0">
              <a:buNone/>
            </a:pPr>
            <a:endParaRPr lang="en-US" dirty="0"/>
          </a:p>
          <a:p>
            <a:pPr marL="0" indent="0" fontAlgn="base" hangingPunct="0">
              <a:buNone/>
            </a:pPr>
            <a:endParaRPr lang="en-US" dirty="0"/>
          </a:p>
        </p:txBody>
      </p:sp>
    </p:spTree>
    <p:extLst>
      <p:ext uri="{BB962C8B-B14F-4D97-AF65-F5344CB8AC3E}">
        <p14:creationId xmlns:p14="http://schemas.microsoft.com/office/powerpoint/2010/main" val="1776617710"/>
      </p:ext>
    </p:extLst>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Learning styles</a:t>
            </a:r>
            <a:endParaRPr lang="en-US" dirty="0"/>
          </a:p>
        </p:txBody>
      </p:sp>
      <p:sp>
        <p:nvSpPr>
          <p:cNvPr id="3" name="Footer Placeholder 2"/>
          <p:cNvSpPr>
            <a:spLocks noGrp="1"/>
          </p:cNvSpPr>
          <p:nvPr>
            <p:ph type="ftr" sz="quarter" idx="11"/>
          </p:nvPr>
        </p:nvSpPr>
        <p:spPr/>
        <p:txBody>
          <a:bodyPr/>
          <a:lstStyle/>
          <a:p>
            <a:endParaRPr lang="en-US" dirty="0">
              <a:solidFill>
                <a:srgbClr val="000066"/>
              </a:solidFill>
            </a:endParaRPr>
          </a:p>
        </p:txBody>
      </p:sp>
      <p:sp>
        <p:nvSpPr>
          <p:cNvPr id="4" name="Slide Number Placeholder 3"/>
          <p:cNvSpPr>
            <a:spLocks noGrp="1"/>
          </p:cNvSpPr>
          <p:nvPr>
            <p:ph type="sldNum" sz="quarter" idx="12"/>
          </p:nvPr>
        </p:nvSpPr>
        <p:spPr/>
        <p:txBody>
          <a:bodyPr/>
          <a:lstStyle/>
          <a:p>
            <a:fld id="{32F83655-DC73-417F-8B26-EB7A1DBB5382}" type="slidenum">
              <a:rPr lang="en-ZA" smtClean="0"/>
              <a:pPr/>
              <a:t>202</a:t>
            </a:fld>
            <a:endParaRPr lang="en-ZA" dirty="0"/>
          </a:p>
        </p:txBody>
      </p:sp>
      <p:pic>
        <p:nvPicPr>
          <p:cNvPr id="7" name="Picture 6">
            <a:extLst>
              <a:ext uri="{FF2B5EF4-FFF2-40B4-BE49-F238E27FC236}">
                <a16:creationId xmlns:a16="http://schemas.microsoft.com/office/drawing/2014/main" id="{F25CA661-5BDE-49C4-9882-16CE35E110C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96136" y="2132856"/>
            <a:ext cx="3096918" cy="3096918"/>
          </a:xfrm>
          <a:prstGeom prst="rect">
            <a:avLst/>
          </a:prstGeom>
        </p:spPr>
      </p:pic>
      <p:sp>
        <p:nvSpPr>
          <p:cNvPr id="5" name="Content Placeholder 4"/>
          <p:cNvSpPr>
            <a:spLocks noGrp="1"/>
          </p:cNvSpPr>
          <p:nvPr>
            <p:ph sz="quarter" idx="1"/>
          </p:nvPr>
        </p:nvSpPr>
        <p:spPr>
          <a:xfrm>
            <a:off x="467544" y="1412776"/>
            <a:ext cx="5760640" cy="4968552"/>
          </a:xfrm>
        </p:spPr>
        <p:txBody>
          <a:bodyPr>
            <a:normAutofit/>
          </a:bodyPr>
          <a:lstStyle/>
          <a:p>
            <a:pPr marL="0" indent="0">
              <a:buNone/>
            </a:pPr>
            <a:r>
              <a:rPr lang="en-US" b="1" dirty="0"/>
              <a:t>Activists</a:t>
            </a:r>
          </a:p>
          <a:p>
            <a:r>
              <a:rPr lang="en-ZA" dirty="0"/>
              <a:t>like to be involved in new experiences, </a:t>
            </a:r>
          </a:p>
          <a:p>
            <a:r>
              <a:rPr lang="en-ZA" dirty="0"/>
              <a:t>open minded and enthusiastic about new ideas </a:t>
            </a:r>
          </a:p>
          <a:p>
            <a:r>
              <a:rPr lang="en-ZA" dirty="0"/>
              <a:t>get bored with  implementation. </a:t>
            </a:r>
          </a:p>
          <a:p>
            <a:r>
              <a:rPr lang="en-ZA" dirty="0"/>
              <a:t>enjoy their sleeves rolled up and doing things.</a:t>
            </a:r>
          </a:p>
          <a:p>
            <a:r>
              <a:rPr lang="en-ZA" dirty="0"/>
              <a:t>can be impulsive, tending to act first and consider consequences afterwards. </a:t>
            </a:r>
          </a:p>
          <a:p>
            <a:r>
              <a:rPr lang="en-ZA" dirty="0"/>
              <a:t>enjoy working in teams but do tend to hog limelight.</a:t>
            </a:r>
            <a:endParaRPr lang="en-US" b="1" dirty="0"/>
          </a:p>
          <a:p>
            <a:endParaRPr lang="en-US" dirty="0"/>
          </a:p>
          <a:p>
            <a:pPr marL="0" indent="0" fontAlgn="base" hangingPunct="0">
              <a:buNone/>
            </a:pPr>
            <a:endParaRPr lang="en-US" dirty="0"/>
          </a:p>
        </p:txBody>
      </p:sp>
    </p:spTree>
    <p:extLst>
      <p:ext uri="{BB962C8B-B14F-4D97-AF65-F5344CB8AC3E}">
        <p14:creationId xmlns:p14="http://schemas.microsoft.com/office/powerpoint/2010/main" val="717418878"/>
      </p:ext>
    </p:extLst>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Learning styles</a:t>
            </a:r>
            <a:endParaRPr lang="en-US" dirty="0"/>
          </a:p>
        </p:txBody>
      </p:sp>
      <p:sp>
        <p:nvSpPr>
          <p:cNvPr id="3" name="Footer Placeholder 2"/>
          <p:cNvSpPr>
            <a:spLocks noGrp="1"/>
          </p:cNvSpPr>
          <p:nvPr>
            <p:ph type="ftr" sz="quarter" idx="11"/>
          </p:nvPr>
        </p:nvSpPr>
        <p:spPr/>
        <p:txBody>
          <a:bodyPr/>
          <a:lstStyle/>
          <a:p>
            <a:endParaRPr lang="en-US" dirty="0">
              <a:solidFill>
                <a:srgbClr val="000066"/>
              </a:solidFill>
            </a:endParaRPr>
          </a:p>
        </p:txBody>
      </p:sp>
      <p:sp>
        <p:nvSpPr>
          <p:cNvPr id="4" name="Slide Number Placeholder 3"/>
          <p:cNvSpPr>
            <a:spLocks noGrp="1"/>
          </p:cNvSpPr>
          <p:nvPr>
            <p:ph type="sldNum" sz="quarter" idx="12"/>
          </p:nvPr>
        </p:nvSpPr>
        <p:spPr/>
        <p:txBody>
          <a:bodyPr/>
          <a:lstStyle/>
          <a:p>
            <a:fld id="{32F83655-DC73-417F-8B26-EB7A1DBB5382}" type="slidenum">
              <a:rPr lang="en-ZA" smtClean="0"/>
              <a:pPr/>
              <a:t>203</a:t>
            </a:fld>
            <a:endParaRPr lang="en-ZA" dirty="0"/>
          </a:p>
        </p:txBody>
      </p:sp>
      <p:sp>
        <p:nvSpPr>
          <p:cNvPr id="5" name="Content Placeholder 4"/>
          <p:cNvSpPr>
            <a:spLocks noGrp="1"/>
          </p:cNvSpPr>
          <p:nvPr>
            <p:ph sz="quarter" idx="1"/>
          </p:nvPr>
        </p:nvSpPr>
        <p:spPr>
          <a:xfrm>
            <a:off x="467544" y="1412776"/>
            <a:ext cx="8219256" cy="4968552"/>
          </a:xfrm>
        </p:spPr>
        <p:txBody>
          <a:bodyPr>
            <a:normAutofit lnSpcReduction="10000"/>
          </a:bodyPr>
          <a:lstStyle/>
          <a:p>
            <a:pPr marL="0" indent="0">
              <a:buNone/>
            </a:pPr>
            <a:r>
              <a:rPr lang="en-ZA" b="1" i="1" dirty="0"/>
              <a:t>Activists learn best from activities or situations when:</a:t>
            </a:r>
            <a:endParaRPr lang="en-US" b="1" dirty="0"/>
          </a:p>
          <a:p>
            <a:r>
              <a:rPr lang="en-ZA" dirty="0"/>
              <a:t>There are new experiences, challenges and opportunities from which they can learn.</a:t>
            </a:r>
            <a:endParaRPr lang="en-US" dirty="0"/>
          </a:p>
          <a:p>
            <a:pPr fontAlgn="base" hangingPunct="0"/>
            <a:r>
              <a:rPr lang="en-ZA" dirty="0"/>
              <a:t>They can participate in games, competitive teamwork and role – plays.</a:t>
            </a:r>
            <a:endParaRPr lang="en-US" dirty="0"/>
          </a:p>
          <a:p>
            <a:pPr fontAlgn="base" hangingPunct="0"/>
            <a:r>
              <a:rPr lang="en-ZA" dirty="0"/>
              <a:t>There is a crisis to be solved.</a:t>
            </a:r>
            <a:endParaRPr lang="en-US" dirty="0"/>
          </a:p>
          <a:p>
            <a:pPr fontAlgn="base" hangingPunct="0"/>
            <a:r>
              <a:rPr lang="en-ZA" dirty="0"/>
              <a:t>They are allowed to take the lead</a:t>
            </a:r>
            <a:endParaRPr lang="en-US" dirty="0"/>
          </a:p>
          <a:p>
            <a:pPr fontAlgn="base" hangingPunct="0"/>
            <a:r>
              <a:rPr lang="en-ZA" dirty="0"/>
              <a:t>They are allowed to generate ideas without being hampered by policy.</a:t>
            </a:r>
            <a:endParaRPr lang="en-US" dirty="0"/>
          </a:p>
          <a:p>
            <a:pPr fontAlgn="base" hangingPunct="0"/>
            <a:r>
              <a:rPr lang="en-ZA" dirty="0"/>
              <a:t>They are confronted with difficult situations.</a:t>
            </a:r>
            <a:endParaRPr lang="en-US" dirty="0"/>
          </a:p>
          <a:p>
            <a:pPr fontAlgn="base" hangingPunct="0"/>
            <a:r>
              <a:rPr lang="en-ZA" dirty="0"/>
              <a:t>They are allowed to</a:t>
            </a:r>
            <a:r>
              <a:rPr lang="en-GB" dirty="0"/>
              <a:t> test their ideas with other learners and solve problems in a team context.</a:t>
            </a:r>
            <a:endParaRPr lang="en-US" dirty="0"/>
          </a:p>
          <a:p>
            <a:endParaRPr lang="en-US" b="1" dirty="0"/>
          </a:p>
          <a:p>
            <a:endParaRPr lang="en-US" dirty="0"/>
          </a:p>
          <a:p>
            <a:pPr marL="0" indent="0">
              <a:buNone/>
            </a:pPr>
            <a:endParaRPr lang="en-US" dirty="0"/>
          </a:p>
          <a:p>
            <a:pPr marL="0" indent="0">
              <a:buNone/>
            </a:pPr>
            <a:endParaRPr lang="en-US" dirty="0"/>
          </a:p>
          <a:p>
            <a:pPr marL="0" indent="0" fontAlgn="base" hangingPunct="0">
              <a:buNone/>
            </a:pPr>
            <a:endParaRPr lang="en-US" dirty="0"/>
          </a:p>
        </p:txBody>
      </p:sp>
    </p:spTree>
    <p:extLst>
      <p:ext uri="{BB962C8B-B14F-4D97-AF65-F5344CB8AC3E}">
        <p14:creationId xmlns:p14="http://schemas.microsoft.com/office/powerpoint/2010/main" val="2326826992"/>
      </p:ext>
    </p:extLst>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Learning styles</a:t>
            </a:r>
            <a:endParaRPr lang="en-US" dirty="0"/>
          </a:p>
        </p:txBody>
      </p:sp>
      <p:sp>
        <p:nvSpPr>
          <p:cNvPr id="3" name="Footer Placeholder 2"/>
          <p:cNvSpPr>
            <a:spLocks noGrp="1"/>
          </p:cNvSpPr>
          <p:nvPr>
            <p:ph type="ftr" sz="quarter" idx="11"/>
          </p:nvPr>
        </p:nvSpPr>
        <p:spPr/>
        <p:txBody>
          <a:bodyPr/>
          <a:lstStyle/>
          <a:p>
            <a:endParaRPr lang="en-US" dirty="0">
              <a:solidFill>
                <a:srgbClr val="000066"/>
              </a:solidFill>
            </a:endParaRPr>
          </a:p>
        </p:txBody>
      </p:sp>
      <p:sp>
        <p:nvSpPr>
          <p:cNvPr id="4" name="Slide Number Placeholder 3"/>
          <p:cNvSpPr>
            <a:spLocks noGrp="1"/>
          </p:cNvSpPr>
          <p:nvPr>
            <p:ph type="sldNum" sz="quarter" idx="12"/>
          </p:nvPr>
        </p:nvSpPr>
        <p:spPr/>
        <p:txBody>
          <a:bodyPr/>
          <a:lstStyle/>
          <a:p>
            <a:fld id="{32F83655-DC73-417F-8B26-EB7A1DBB5382}" type="slidenum">
              <a:rPr lang="en-ZA" smtClean="0"/>
              <a:pPr/>
              <a:t>204</a:t>
            </a:fld>
            <a:endParaRPr lang="en-ZA" dirty="0"/>
          </a:p>
        </p:txBody>
      </p:sp>
      <p:sp>
        <p:nvSpPr>
          <p:cNvPr id="5" name="Content Placeholder 4"/>
          <p:cNvSpPr>
            <a:spLocks noGrp="1"/>
          </p:cNvSpPr>
          <p:nvPr>
            <p:ph sz="quarter" idx="1"/>
          </p:nvPr>
        </p:nvSpPr>
        <p:spPr>
          <a:xfrm>
            <a:off x="467544" y="1412776"/>
            <a:ext cx="8219256" cy="4968552"/>
          </a:xfrm>
        </p:spPr>
        <p:txBody>
          <a:bodyPr>
            <a:normAutofit/>
          </a:bodyPr>
          <a:lstStyle/>
          <a:p>
            <a:pPr marL="0" indent="0">
              <a:buNone/>
            </a:pPr>
            <a:r>
              <a:rPr lang="en-ZA" b="1" i="1" dirty="0"/>
              <a:t>Activists do not learn from activities or situations when:</a:t>
            </a:r>
            <a:endParaRPr lang="en-US" b="1" dirty="0"/>
          </a:p>
          <a:p>
            <a:pPr fontAlgn="base" hangingPunct="0"/>
            <a:r>
              <a:rPr lang="en-ZA" dirty="0"/>
              <a:t>Must play a passive role.</a:t>
            </a:r>
            <a:endParaRPr lang="en-US" dirty="0"/>
          </a:p>
          <a:p>
            <a:pPr fontAlgn="base" hangingPunct="0"/>
            <a:r>
              <a:rPr lang="en-ZA" dirty="0"/>
              <a:t>Are asked to observe and not to become involved.</a:t>
            </a:r>
            <a:endParaRPr lang="en-US" dirty="0"/>
          </a:p>
          <a:p>
            <a:pPr fontAlgn="base" hangingPunct="0"/>
            <a:r>
              <a:rPr lang="en-ZA" dirty="0"/>
              <a:t>Solving a problem on their own.  </a:t>
            </a:r>
            <a:endParaRPr lang="en-US" dirty="0"/>
          </a:p>
          <a:p>
            <a:pPr fontAlgn="base" hangingPunct="0"/>
            <a:r>
              <a:rPr lang="en-ZA" dirty="0"/>
              <a:t>Must reflect about their learning experiences. </a:t>
            </a:r>
            <a:endParaRPr lang="en-US" dirty="0"/>
          </a:p>
          <a:p>
            <a:pPr fontAlgn="base" hangingPunct="0"/>
            <a:r>
              <a:rPr lang="en-ZA" dirty="0"/>
              <a:t>Must analyse data that they regard as theoretical.</a:t>
            </a:r>
            <a:endParaRPr lang="en-US" dirty="0"/>
          </a:p>
          <a:p>
            <a:pPr fontAlgn="base" hangingPunct="0"/>
            <a:r>
              <a:rPr lang="en-ZA" dirty="0"/>
              <a:t>Have to carry out the same activity repeatedly.</a:t>
            </a:r>
            <a:endParaRPr lang="en-US" dirty="0"/>
          </a:p>
          <a:p>
            <a:pPr fontAlgn="base" hangingPunct="0"/>
            <a:r>
              <a:rPr lang="en-ZA" dirty="0"/>
              <a:t>Must follow instructions meticulously without using their initiative</a:t>
            </a:r>
            <a:r>
              <a:rPr lang="en-GB" dirty="0"/>
              <a:t>.</a:t>
            </a:r>
            <a:endParaRPr lang="en-US" dirty="0"/>
          </a:p>
          <a:p>
            <a:pPr marL="0" indent="0">
              <a:buNone/>
            </a:pPr>
            <a:r>
              <a:rPr lang="en-ZA" b="1" i="1" dirty="0"/>
              <a:t> </a:t>
            </a:r>
            <a:endParaRPr lang="en-US" b="1" dirty="0"/>
          </a:p>
          <a:p>
            <a:endParaRPr lang="en-US" b="1" dirty="0"/>
          </a:p>
          <a:p>
            <a:endParaRPr lang="en-US" dirty="0"/>
          </a:p>
          <a:p>
            <a:pPr marL="0" indent="0">
              <a:buNone/>
            </a:pPr>
            <a:endParaRPr lang="en-US" dirty="0"/>
          </a:p>
          <a:p>
            <a:pPr marL="0" indent="0">
              <a:buNone/>
            </a:pPr>
            <a:endParaRPr lang="en-US" dirty="0"/>
          </a:p>
          <a:p>
            <a:pPr marL="0" indent="0" fontAlgn="base" hangingPunct="0">
              <a:buNone/>
            </a:pPr>
            <a:endParaRPr lang="en-US" dirty="0"/>
          </a:p>
        </p:txBody>
      </p:sp>
    </p:spTree>
    <p:extLst>
      <p:ext uri="{BB962C8B-B14F-4D97-AF65-F5344CB8AC3E}">
        <p14:creationId xmlns:p14="http://schemas.microsoft.com/office/powerpoint/2010/main" val="3294846101"/>
      </p:ext>
    </p:extLst>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Learning styles</a:t>
            </a:r>
            <a:endParaRPr lang="en-US" dirty="0"/>
          </a:p>
        </p:txBody>
      </p:sp>
      <p:sp>
        <p:nvSpPr>
          <p:cNvPr id="3" name="Footer Placeholder 2"/>
          <p:cNvSpPr>
            <a:spLocks noGrp="1"/>
          </p:cNvSpPr>
          <p:nvPr>
            <p:ph type="ftr" sz="quarter" idx="11"/>
          </p:nvPr>
        </p:nvSpPr>
        <p:spPr/>
        <p:txBody>
          <a:bodyPr/>
          <a:lstStyle/>
          <a:p>
            <a:endParaRPr lang="en-US" dirty="0">
              <a:solidFill>
                <a:srgbClr val="000066"/>
              </a:solidFill>
            </a:endParaRPr>
          </a:p>
        </p:txBody>
      </p:sp>
      <p:sp>
        <p:nvSpPr>
          <p:cNvPr id="4" name="Slide Number Placeholder 3"/>
          <p:cNvSpPr>
            <a:spLocks noGrp="1"/>
          </p:cNvSpPr>
          <p:nvPr>
            <p:ph type="sldNum" sz="quarter" idx="12"/>
          </p:nvPr>
        </p:nvSpPr>
        <p:spPr/>
        <p:txBody>
          <a:bodyPr/>
          <a:lstStyle/>
          <a:p>
            <a:fld id="{32F83655-DC73-417F-8B26-EB7A1DBB5382}" type="slidenum">
              <a:rPr lang="en-ZA" smtClean="0"/>
              <a:pPr/>
              <a:t>205</a:t>
            </a:fld>
            <a:endParaRPr lang="en-ZA" dirty="0"/>
          </a:p>
        </p:txBody>
      </p:sp>
      <p:pic>
        <p:nvPicPr>
          <p:cNvPr id="7" name="Picture 6" descr="A close up of a toy&#10;&#10;Description generated with high confidence">
            <a:extLst>
              <a:ext uri="{FF2B5EF4-FFF2-40B4-BE49-F238E27FC236}">
                <a16:creationId xmlns:a16="http://schemas.microsoft.com/office/drawing/2014/main" id="{392B1393-3C38-455C-B284-0E67647E700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4870" y="2225400"/>
            <a:ext cx="2877312" cy="2877312"/>
          </a:xfrm>
          <a:prstGeom prst="rect">
            <a:avLst/>
          </a:prstGeom>
        </p:spPr>
      </p:pic>
      <p:sp>
        <p:nvSpPr>
          <p:cNvPr id="5" name="Content Placeholder 4"/>
          <p:cNvSpPr>
            <a:spLocks noGrp="1"/>
          </p:cNvSpPr>
          <p:nvPr>
            <p:ph sz="quarter" idx="1"/>
          </p:nvPr>
        </p:nvSpPr>
        <p:spPr>
          <a:xfrm>
            <a:off x="2627784" y="1412776"/>
            <a:ext cx="6059016" cy="4968552"/>
          </a:xfrm>
        </p:spPr>
        <p:txBody>
          <a:bodyPr>
            <a:normAutofit/>
          </a:bodyPr>
          <a:lstStyle/>
          <a:p>
            <a:pPr marL="0" indent="0">
              <a:buNone/>
            </a:pPr>
            <a:r>
              <a:rPr lang="en-ZA" b="1" dirty="0"/>
              <a:t>Reflector: </a:t>
            </a:r>
            <a:endParaRPr lang="en-US" b="1" dirty="0"/>
          </a:p>
          <a:p>
            <a:r>
              <a:rPr lang="en-ZA" dirty="0"/>
              <a:t>prefers to stand back and look at a situation from varying perspectives. </a:t>
            </a:r>
          </a:p>
          <a:p>
            <a:r>
              <a:rPr lang="en-ZA" dirty="0"/>
              <a:t>likes to collect a variety of information and views, and consider everything thoroughly before coming to any conclusions or making decisions. </a:t>
            </a:r>
          </a:p>
          <a:p>
            <a:r>
              <a:rPr lang="en-ZA" dirty="0"/>
              <a:t>enjoys observing others  </a:t>
            </a:r>
          </a:p>
          <a:p>
            <a:r>
              <a:rPr lang="en-ZA" dirty="0"/>
              <a:t>will listen to their views before joining in and offering their own. </a:t>
            </a:r>
          </a:p>
          <a:p>
            <a:r>
              <a:rPr lang="en-ZA" dirty="0"/>
              <a:t>are normally the quiet ones  in group work who only voice their opinions at the end.</a:t>
            </a:r>
            <a:endParaRPr lang="en-US" b="1" dirty="0"/>
          </a:p>
          <a:p>
            <a:pPr marL="0" indent="0" fontAlgn="base" hangingPunct="0">
              <a:buNone/>
            </a:pPr>
            <a:endParaRPr lang="en-US" dirty="0"/>
          </a:p>
        </p:txBody>
      </p:sp>
    </p:spTree>
    <p:extLst>
      <p:ext uri="{BB962C8B-B14F-4D97-AF65-F5344CB8AC3E}">
        <p14:creationId xmlns:p14="http://schemas.microsoft.com/office/powerpoint/2010/main" val="1323939214"/>
      </p:ext>
    </p:extLst>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Learning styles</a:t>
            </a:r>
            <a:endParaRPr lang="en-US" dirty="0"/>
          </a:p>
        </p:txBody>
      </p:sp>
      <p:sp>
        <p:nvSpPr>
          <p:cNvPr id="3" name="Footer Placeholder 2"/>
          <p:cNvSpPr>
            <a:spLocks noGrp="1"/>
          </p:cNvSpPr>
          <p:nvPr>
            <p:ph type="ftr" sz="quarter" idx="11"/>
          </p:nvPr>
        </p:nvSpPr>
        <p:spPr/>
        <p:txBody>
          <a:bodyPr/>
          <a:lstStyle/>
          <a:p>
            <a:r>
              <a:rPr lang="en-US" dirty="0">
                <a:solidFill>
                  <a:srgbClr val="000066"/>
                </a:solidFill>
              </a:rPr>
              <a:t>© ENJO Consultants cc</a:t>
            </a:r>
          </a:p>
        </p:txBody>
      </p:sp>
      <p:sp>
        <p:nvSpPr>
          <p:cNvPr id="4" name="Slide Number Placeholder 3"/>
          <p:cNvSpPr>
            <a:spLocks noGrp="1"/>
          </p:cNvSpPr>
          <p:nvPr>
            <p:ph type="sldNum" sz="quarter" idx="12"/>
          </p:nvPr>
        </p:nvSpPr>
        <p:spPr/>
        <p:txBody>
          <a:bodyPr/>
          <a:lstStyle/>
          <a:p>
            <a:fld id="{32F83655-DC73-417F-8B26-EB7A1DBB5382}" type="slidenum">
              <a:rPr lang="en-ZA" smtClean="0"/>
              <a:pPr/>
              <a:t>206</a:t>
            </a:fld>
            <a:endParaRPr lang="en-ZA" dirty="0"/>
          </a:p>
        </p:txBody>
      </p:sp>
      <p:sp>
        <p:nvSpPr>
          <p:cNvPr id="5" name="Content Placeholder 4"/>
          <p:cNvSpPr>
            <a:spLocks noGrp="1"/>
          </p:cNvSpPr>
          <p:nvPr>
            <p:ph sz="quarter" idx="1"/>
          </p:nvPr>
        </p:nvSpPr>
        <p:spPr>
          <a:xfrm>
            <a:off x="467544" y="1412776"/>
            <a:ext cx="8219256" cy="4968552"/>
          </a:xfrm>
        </p:spPr>
        <p:txBody>
          <a:bodyPr>
            <a:normAutofit/>
          </a:bodyPr>
          <a:lstStyle/>
          <a:p>
            <a:pPr marL="0" indent="0">
              <a:buNone/>
            </a:pPr>
            <a:r>
              <a:rPr lang="en-ZA" b="1" i="1" dirty="0"/>
              <a:t>Reflectors learn best from activities or situations when:</a:t>
            </a:r>
            <a:endParaRPr lang="en-US" b="1" dirty="0"/>
          </a:p>
          <a:p>
            <a:pPr fontAlgn="base" hangingPunct="0"/>
            <a:r>
              <a:rPr lang="en-ZA" dirty="0"/>
              <a:t>They are allowed to observe activities.</a:t>
            </a:r>
            <a:endParaRPr lang="en-US" dirty="0"/>
          </a:p>
          <a:p>
            <a:pPr fontAlgn="base" hangingPunct="0"/>
            <a:r>
              <a:rPr lang="en-ZA" dirty="0"/>
              <a:t>Can listen and watch. </a:t>
            </a:r>
            <a:endParaRPr lang="en-US" dirty="0"/>
          </a:p>
          <a:p>
            <a:pPr fontAlgn="base" hangingPunct="0"/>
            <a:r>
              <a:rPr lang="en-ZA" dirty="0"/>
              <a:t>Have enough background data and time to prepare.</a:t>
            </a:r>
            <a:endParaRPr lang="en-US" dirty="0"/>
          </a:p>
          <a:p>
            <a:pPr fontAlgn="base" hangingPunct="0"/>
            <a:r>
              <a:rPr lang="en-ZA" dirty="0"/>
              <a:t>Are able to do thorough research and gather information. </a:t>
            </a:r>
            <a:endParaRPr lang="en-US" dirty="0"/>
          </a:p>
          <a:p>
            <a:pPr fontAlgn="base" hangingPunct="0"/>
            <a:r>
              <a:rPr lang="en-ZA" dirty="0"/>
              <a:t>Have the opportunity to reflect on their own experiences and what they have learned.</a:t>
            </a:r>
            <a:endParaRPr lang="en-US" dirty="0"/>
          </a:p>
          <a:p>
            <a:pPr fontAlgn="base" hangingPunct="0"/>
            <a:r>
              <a:rPr lang="en-ZA" dirty="0"/>
              <a:t>Can debate with others.</a:t>
            </a:r>
            <a:endParaRPr lang="en-US" dirty="0"/>
          </a:p>
          <a:p>
            <a:pPr fontAlgn="base" hangingPunct="0"/>
            <a:r>
              <a:rPr lang="en-ZA" dirty="0"/>
              <a:t>Are able to take their time to make decisions.</a:t>
            </a:r>
            <a:endParaRPr lang="en-US" dirty="0"/>
          </a:p>
          <a:p>
            <a:pPr marL="0" indent="0" fontAlgn="base" hangingPunct="0">
              <a:buNone/>
            </a:pPr>
            <a:endParaRPr lang="en-US" dirty="0"/>
          </a:p>
        </p:txBody>
      </p:sp>
    </p:spTree>
    <p:extLst>
      <p:ext uri="{BB962C8B-B14F-4D97-AF65-F5344CB8AC3E}">
        <p14:creationId xmlns:p14="http://schemas.microsoft.com/office/powerpoint/2010/main" val="3413783454"/>
      </p:ext>
    </p:extLst>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Learning styles</a:t>
            </a:r>
            <a:endParaRPr lang="en-US" dirty="0"/>
          </a:p>
        </p:txBody>
      </p:sp>
      <p:sp>
        <p:nvSpPr>
          <p:cNvPr id="3" name="Footer Placeholder 2"/>
          <p:cNvSpPr>
            <a:spLocks noGrp="1"/>
          </p:cNvSpPr>
          <p:nvPr>
            <p:ph type="ftr" sz="quarter" idx="11"/>
          </p:nvPr>
        </p:nvSpPr>
        <p:spPr/>
        <p:txBody>
          <a:bodyPr/>
          <a:lstStyle/>
          <a:p>
            <a:r>
              <a:rPr lang="en-US" dirty="0">
                <a:solidFill>
                  <a:srgbClr val="000066"/>
                </a:solidFill>
              </a:rPr>
              <a:t>© ENJO Consultants cc</a:t>
            </a:r>
          </a:p>
        </p:txBody>
      </p:sp>
      <p:sp>
        <p:nvSpPr>
          <p:cNvPr id="4" name="Slide Number Placeholder 3"/>
          <p:cNvSpPr>
            <a:spLocks noGrp="1"/>
          </p:cNvSpPr>
          <p:nvPr>
            <p:ph type="sldNum" sz="quarter" idx="12"/>
          </p:nvPr>
        </p:nvSpPr>
        <p:spPr/>
        <p:txBody>
          <a:bodyPr/>
          <a:lstStyle/>
          <a:p>
            <a:fld id="{32F83655-DC73-417F-8B26-EB7A1DBB5382}" type="slidenum">
              <a:rPr lang="en-ZA" smtClean="0"/>
              <a:pPr/>
              <a:t>207</a:t>
            </a:fld>
            <a:endParaRPr lang="en-ZA" dirty="0"/>
          </a:p>
        </p:txBody>
      </p:sp>
      <p:sp>
        <p:nvSpPr>
          <p:cNvPr id="5" name="Content Placeholder 4"/>
          <p:cNvSpPr>
            <a:spLocks noGrp="1"/>
          </p:cNvSpPr>
          <p:nvPr>
            <p:ph sz="quarter" idx="1"/>
          </p:nvPr>
        </p:nvSpPr>
        <p:spPr>
          <a:xfrm>
            <a:off x="467544" y="1412776"/>
            <a:ext cx="8219256" cy="4968552"/>
          </a:xfrm>
        </p:spPr>
        <p:txBody>
          <a:bodyPr>
            <a:normAutofit/>
          </a:bodyPr>
          <a:lstStyle/>
          <a:p>
            <a:r>
              <a:rPr lang="en-ZA" b="1" i="1" dirty="0"/>
              <a:t>Reflectors do not learn from activities or situations when:</a:t>
            </a:r>
            <a:endParaRPr lang="en-US" b="1" dirty="0"/>
          </a:p>
          <a:p>
            <a:pPr fontAlgn="base" hangingPunct="0"/>
            <a:r>
              <a:rPr lang="en-ZA" dirty="0"/>
              <a:t>Are forced to appear in the spot light</a:t>
            </a:r>
            <a:endParaRPr lang="en-US" dirty="0"/>
          </a:p>
          <a:p>
            <a:pPr fontAlgn="base" hangingPunct="0"/>
            <a:r>
              <a:rPr lang="en-ZA" dirty="0"/>
              <a:t>Are forced to participate in activities without advance planning</a:t>
            </a:r>
            <a:endParaRPr lang="en-US" dirty="0"/>
          </a:p>
          <a:p>
            <a:pPr fontAlgn="base" hangingPunct="0"/>
            <a:r>
              <a:rPr lang="en-ZA" dirty="0"/>
              <a:t>Must do something without prior notice i.e. the impromptu speech</a:t>
            </a:r>
            <a:endParaRPr lang="en-US" dirty="0"/>
          </a:p>
          <a:p>
            <a:pPr fontAlgn="base" hangingPunct="0"/>
            <a:r>
              <a:rPr lang="en-ZA" dirty="0"/>
              <a:t>Are given cut and dried instructions on how to do something</a:t>
            </a:r>
            <a:endParaRPr lang="en-US" dirty="0"/>
          </a:p>
          <a:p>
            <a:pPr fontAlgn="base" hangingPunct="0"/>
            <a:r>
              <a:rPr lang="en-ZA" dirty="0"/>
              <a:t>They are expected to rush through activities</a:t>
            </a:r>
            <a:endParaRPr lang="en-US" dirty="0"/>
          </a:p>
          <a:p>
            <a:pPr marL="0" indent="0" fontAlgn="base" hangingPunct="0">
              <a:buNone/>
            </a:pPr>
            <a:endParaRPr lang="en-US" dirty="0"/>
          </a:p>
        </p:txBody>
      </p:sp>
    </p:spTree>
    <p:extLst>
      <p:ext uri="{BB962C8B-B14F-4D97-AF65-F5344CB8AC3E}">
        <p14:creationId xmlns:p14="http://schemas.microsoft.com/office/powerpoint/2010/main" val="1154011948"/>
      </p:ext>
    </p:extLst>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Learning styles</a:t>
            </a:r>
            <a:endParaRPr lang="en-US" dirty="0"/>
          </a:p>
        </p:txBody>
      </p:sp>
      <p:sp>
        <p:nvSpPr>
          <p:cNvPr id="3" name="Footer Placeholder 2"/>
          <p:cNvSpPr>
            <a:spLocks noGrp="1"/>
          </p:cNvSpPr>
          <p:nvPr>
            <p:ph type="ftr" sz="quarter" idx="11"/>
          </p:nvPr>
        </p:nvSpPr>
        <p:spPr/>
        <p:txBody>
          <a:bodyPr/>
          <a:lstStyle/>
          <a:p>
            <a:r>
              <a:rPr lang="en-US" dirty="0">
                <a:solidFill>
                  <a:srgbClr val="000066"/>
                </a:solidFill>
              </a:rPr>
              <a:t>© ENJO Consultants cc</a:t>
            </a:r>
          </a:p>
        </p:txBody>
      </p:sp>
      <p:sp>
        <p:nvSpPr>
          <p:cNvPr id="4" name="Slide Number Placeholder 3"/>
          <p:cNvSpPr>
            <a:spLocks noGrp="1"/>
          </p:cNvSpPr>
          <p:nvPr>
            <p:ph type="sldNum" sz="quarter" idx="12"/>
          </p:nvPr>
        </p:nvSpPr>
        <p:spPr/>
        <p:txBody>
          <a:bodyPr/>
          <a:lstStyle/>
          <a:p>
            <a:fld id="{32F83655-DC73-417F-8B26-EB7A1DBB5382}" type="slidenum">
              <a:rPr lang="en-ZA" smtClean="0"/>
              <a:pPr/>
              <a:t>208</a:t>
            </a:fld>
            <a:endParaRPr lang="en-ZA" dirty="0"/>
          </a:p>
        </p:txBody>
      </p:sp>
      <p:sp>
        <p:nvSpPr>
          <p:cNvPr id="5" name="Content Placeholder 4"/>
          <p:cNvSpPr>
            <a:spLocks noGrp="1"/>
          </p:cNvSpPr>
          <p:nvPr>
            <p:ph sz="quarter" idx="1"/>
          </p:nvPr>
        </p:nvSpPr>
        <p:spPr>
          <a:xfrm>
            <a:off x="467544" y="1412776"/>
            <a:ext cx="7992888" cy="4968552"/>
          </a:xfrm>
        </p:spPr>
        <p:txBody>
          <a:bodyPr>
            <a:normAutofit/>
          </a:bodyPr>
          <a:lstStyle/>
          <a:p>
            <a:pPr marL="0" indent="0">
              <a:buNone/>
            </a:pPr>
            <a:r>
              <a:rPr lang="en-ZA" b="1" dirty="0"/>
              <a:t>Theorists:</a:t>
            </a:r>
            <a:endParaRPr lang="en-US" b="1" dirty="0"/>
          </a:p>
          <a:p>
            <a:r>
              <a:rPr lang="en-ZA" dirty="0"/>
              <a:t>Like to adapt and integrate observations into complex and logically sound theories, thinking problems through with a precise step-by-step methodology. </a:t>
            </a:r>
          </a:p>
          <a:p>
            <a:r>
              <a:rPr lang="en-ZA" dirty="0"/>
              <a:t>Can be perfectionists who like to fit things into a rational scheme, being objective and analytical rather than subjective or emotive in their thought processes.</a:t>
            </a:r>
            <a:endParaRPr lang="en-US" b="1" dirty="0"/>
          </a:p>
          <a:p>
            <a:pPr marL="0" indent="0">
              <a:buNone/>
            </a:pPr>
            <a:endParaRPr lang="en-US" b="1" dirty="0"/>
          </a:p>
          <a:p>
            <a:pPr marL="0" indent="0" fontAlgn="base" hangingPunct="0">
              <a:buNone/>
            </a:pPr>
            <a:endParaRPr lang="en-US" dirty="0"/>
          </a:p>
        </p:txBody>
      </p:sp>
      <p:pic>
        <p:nvPicPr>
          <p:cNvPr id="7" name="Picture 6" descr="A picture containing indoor, sitting, wall&#10;&#10;Description generated with high confidence">
            <a:extLst>
              <a:ext uri="{FF2B5EF4-FFF2-40B4-BE49-F238E27FC236}">
                <a16:creationId xmlns:a16="http://schemas.microsoft.com/office/drawing/2014/main" id="{761EB019-9988-49D8-8DCF-BA0BC9FCAD8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14518" y="4418791"/>
            <a:ext cx="3634900" cy="2248709"/>
          </a:xfrm>
          <a:prstGeom prst="rect">
            <a:avLst/>
          </a:prstGeom>
        </p:spPr>
      </p:pic>
    </p:spTree>
    <p:extLst>
      <p:ext uri="{BB962C8B-B14F-4D97-AF65-F5344CB8AC3E}">
        <p14:creationId xmlns:p14="http://schemas.microsoft.com/office/powerpoint/2010/main" val="1765537715"/>
      </p:ext>
    </p:extLst>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Learning styles</a:t>
            </a:r>
            <a:endParaRPr lang="en-US" dirty="0"/>
          </a:p>
        </p:txBody>
      </p:sp>
      <p:sp>
        <p:nvSpPr>
          <p:cNvPr id="3" name="Footer Placeholder 2"/>
          <p:cNvSpPr>
            <a:spLocks noGrp="1"/>
          </p:cNvSpPr>
          <p:nvPr>
            <p:ph type="ftr" sz="quarter" idx="11"/>
          </p:nvPr>
        </p:nvSpPr>
        <p:spPr/>
        <p:txBody>
          <a:bodyPr/>
          <a:lstStyle/>
          <a:p>
            <a:r>
              <a:rPr lang="en-US" dirty="0">
                <a:solidFill>
                  <a:srgbClr val="000066"/>
                </a:solidFill>
              </a:rPr>
              <a:t>© ENJO Consultants cc</a:t>
            </a:r>
          </a:p>
        </p:txBody>
      </p:sp>
      <p:sp>
        <p:nvSpPr>
          <p:cNvPr id="4" name="Slide Number Placeholder 3"/>
          <p:cNvSpPr>
            <a:spLocks noGrp="1"/>
          </p:cNvSpPr>
          <p:nvPr>
            <p:ph type="sldNum" sz="quarter" idx="12"/>
          </p:nvPr>
        </p:nvSpPr>
        <p:spPr/>
        <p:txBody>
          <a:bodyPr/>
          <a:lstStyle/>
          <a:p>
            <a:fld id="{32F83655-DC73-417F-8B26-EB7A1DBB5382}" type="slidenum">
              <a:rPr lang="en-ZA" smtClean="0"/>
              <a:pPr/>
              <a:t>209</a:t>
            </a:fld>
            <a:endParaRPr lang="en-ZA" dirty="0"/>
          </a:p>
        </p:txBody>
      </p:sp>
      <p:sp>
        <p:nvSpPr>
          <p:cNvPr id="5" name="Content Placeholder 4"/>
          <p:cNvSpPr>
            <a:spLocks noGrp="1"/>
          </p:cNvSpPr>
          <p:nvPr>
            <p:ph sz="quarter" idx="1"/>
          </p:nvPr>
        </p:nvSpPr>
        <p:spPr>
          <a:xfrm>
            <a:off x="467544" y="1412776"/>
            <a:ext cx="8219256" cy="4968552"/>
          </a:xfrm>
        </p:spPr>
        <p:txBody>
          <a:bodyPr>
            <a:normAutofit/>
          </a:bodyPr>
          <a:lstStyle/>
          <a:p>
            <a:pPr marL="0" indent="0">
              <a:buNone/>
            </a:pPr>
            <a:r>
              <a:rPr lang="en-ZA" b="1" i="1" dirty="0"/>
              <a:t>Theorists learn best from activities and situations when:</a:t>
            </a:r>
            <a:endParaRPr lang="en-US" b="1" dirty="0"/>
          </a:p>
          <a:p>
            <a:pPr fontAlgn="base" hangingPunct="0"/>
            <a:r>
              <a:rPr lang="en-ZA" dirty="0"/>
              <a:t>What is presented to them forms part of a system, a model or a theory</a:t>
            </a:r>
            <a:endParaRPr lang="en-US" dirty="0"/>
          </a:p>
          <a:p>
            <a:pPr fontAlgn="base" hangingPunct="0"/>
            <a:r>
              <a:rPr lang="en-ZA" dirty="0"/>
              <a:t>They have time to investigate relations between ideas in a methodical manner</a:t>
            </a:r>
            <a:endParaRPr lang="en-US" dirty="0"/>
          </a:p>
          <a:p>
            <a:pPr fontAlgn="base" hangingPunct="0"/>
            <a:r>
              <a:rPr lang="en-ZA" dirty="0"/>
              <a:t>They have the opportunity to ask questions</a:t>
            </a:r>
            <a:endParaRPr lang="en-US" dirty="0"/>
          </a:p>
          <a:p>
            <a:pPr fontAlgn="base" hangingPunct="0"/>
            <a:r>
              <a:rPr lang="en-ZA" dirty="0"/>
              <a:t>They are confronted with ideas and concepts even if they are not immediately relevant</a:t>
            </a:r>
            <a:endParaRPr lang="en-US" dirty="0"/>
          </a:p>
          <a:p>
            <a:pPr fontAlgn="base" hangingPunct="0"/>
            <a:r>
              <a:rPr lang="en-ZA" dirty="0"/>
              <a:t>They can participate in complex situations</a:t>
            </a:r>
            <a:endParaRPr lang="en-US" dirty="0"/>
          </a:p>
          <a:p>
            <a:pPr fontAlgn="base" hangingPunct="0"/>
            <a:r>
              <a:rPr lang="en-ZA" dirty="0"/>
              <a:t>They have clear goals</a:t>
            </a:r>
            <a:endParaRPr lang="en-US" dirty="0"/>
          </a:p>
          <a:p>
            <a:pPr marL="0" indent="0">
              <a:buNone/>
            </a:pPr>
            <a:endParaRPr lang="en-US" b="1" dirty="0"/>
          </a:p>
          <a:p>
            <a:pPr marL="0" indent="0" fontAlgn="base" hangingPunct="0">
              <a:buNone/>
            </a:pPr>
            <a:endParaRPr lang="en-US" dirty="0"/>
          </a:p>
        </p:txBody>
      </p:sp>
    </p:spTree>
    <p:extLst>
      <p:ext uri="{BB962C8B-B14F-4D97-AF65-F5344CB8AC3E}">
        <p14:creationId xmlns:p14="http://schemas.microsoft.com/office/powerpoint/2010/main" val="13043888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Verify needs and potential solutions </a:t>
            </a:r>
            <a:endParaRPr lang="en-ZA" dirty="0"/>
          </a:p>
        </p:txBody>
      </p:sp>
      <p:sp>
        <p:nvSpPr>
          <p:cNvPr id="4" name="Slide Number Placeholder 3"/>
          <p:cNvSpPr>
            <a:spLocks noGrp="1"/>
          </p:cNvSpPr>
          <p:nvPr>
            <p:ph type="sldNum" sz="quarter" idx="12"/>
          </p:nvPr>
        </p:nvSpPr>
        <p:spPr/>
        <p:txBody>
          <a:bodyPr/>
          <a:lstStyle/>
          <a:p>
            <a:fld id="{32F83655-DC73-417F-8B26-EB7A1DBB5382}" type="slidenum">
              <a:rPr lang="en-ZA" smtClean="0"/>
              <a:pPr/>
              <a:t>21</a:t>
            </a:fld>
            <a:endParaRPr lang="en-ZA" dirty="0"/>
          </a:p>
        </p:txBody>
      </p:sp>
      <p:graphicFrame>
        <p:nvGraphicFramePr>
          <p:cNvPr id="8" name="Content Placeholder 7">
            <a:extLst>
              <a:ext uri="{FF2B5EF4-FFF2-40B4-BE49-F238E27FC236}">
                <a16:creationId xmlns:a16="http://schemas.microsoft.com/office/drawing/2014/main" id="{7F221D6D-612B-421A-B6D7-0E8A9F509701}"/>
              </a:ext>
            </a:extLst>
          </p:cNvPr>
          <p:cNvGraphicFramePr>
            <a:graphicFrameLocks noGrp="1"/>
          </p:cNvGraphicFramePr>
          <p:nvPr>
            <p:ph sz="quarter" idx="1"/>
            <p:extLst>
              <p:ext uri="{D42A27DB-BD31-4B8C-83A1-F6EECF244321}">
                <p14:modId xmlns:p14="http://schemas.microsoft.com/office/powerpoint/2010/main" val="675853933"/>
              </p:ext>
            </p:extLst>
          </p:nvPr>
        </p:nvGraphicFramePr>
        <p:xfrm>
          <a:off x="468313" y="1417983"/>
          <a:ext cx="8218487" cy="47923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Diagram 4">
            <a:extLst>
              <a:ext uri="{FF2B5EF4-FFF2-40B4-BE49-F238E27FC236}">
                <a16:creationId xmlns:a16="http://schemas.microsoft.com/office/drawing/2014/main" id="{0932608F-8A7C-46E4-904D-1939EE675D06}"/>
              </a:ext>
            </a:extLst>
          </p:cNvPr>
          <p:cNvGraphicFramePr/>
          <p:nvPr>
            <p:extLst>
              <p:ext uri="{D42A27DB-BD31-4B8C-83A1-F6EECF244321}">
                <p14:modId xmlns:p14="http://schemas.microsoft.com/office/powerpoint/2010/main" val="441684508"/>
              </p:ext>
            </p:extLst>
          </p:nvPr>
        </p:nvGraphicFramePr>
        <p:xfrm>
          <a:off x="603504" y="1828800"/>
          <a:ext cx="7930896" cy="408167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805324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graphicEl>
                                              <a:dgm id="{582942A5-A25F-451C-823D-B95E61A508D2}"/>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Sub>
          <a:bldDgm bld="one"/>
        </p:bldSub>
      </p:bldGraphic>
    </p:bldLst>
  </p:timing>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Learning styles</a:t>
            </a:r>
            <a:endParaRPr lang="en-US" dirty="0"/>
          </a:p>
        </p:txBody>
      </p:sp>
      <p:sp>
        <p:nvSpPr>
          <p:cNvPr id="3" name="Footer Placeholder 2"/>
          <p:cNvSpPr>
            <a:spLocks noGrp="1"/>
          </p:cNvSpPr>
          <p:nvPr>
            <p:ph type="ftr" sz="quarter" idx="11"/>
          </p:nvPr>
        </p:nvSpPr>
        <p:spPr/>
        <p:txBody>
          <a:bodyPr/>
          <a:lstStyle/>
          <a:p>
            <a:r>
              <a:rPr lang="en-US" dirty="0">
                <a:solidFill>
                  <a:srgbClr val="000066"/>
                </a:solidFill>
              </a:rPr>
              <a:t>© ENJO Consultants cc</a:t>
            </a:r>
          </a:p>
        </p:txBody>
      </p:sp>
      <p:sp>
        <p:nvSpPr>
          <p:cNvPr id="4" name="Slide Number Placeholder 3"/>
          <p:cNvSpPr>
            <a:spLocks noGrp="1"/>
          </p:cNvSpPr>
          <p:nvPr>
            <p:ph type="sldNum" sz="quarter" idx="12"/>
          </p:nvPr>
        </p:nvSpPr>
        <p:spPr/>
        <p:txBody>
          <a:bodyPr/>
          <a:lstStyle/>
          <a:p>
            <a:fld id="{32F83655-DC73-417F-8B26-EB7A1DBB5382}" type="slidenum">
              <a:rPr lang="en-ZA" smtClean="0"/>
              <a:pPr/>
              <a:t>210</a:t>
            </a:fld>
            <a:endParaRPr lang="en-ZA" dirty="0"/>
          </a:p>
        </p:txBody>
      </p:sp>
      <p:sp>
        <p:nvSpPr>
          <p:cNvPr id="5" name="Content Placeholder 4"/>
          <p:cNvSpPr>
            <a:spLocks noGrp="1"/>
          </p:cNvSpPr>
          <p:nvPr>
            <p:ph sz="quarter" idx="1"/>
          </p:nvPr>
        </p:nvSpPr>
        <p:spPr>
          <a:xfrm>
            <a:off x="467544" y="1412776"/>
            <a:ext cx="8219256" cy="4968552"/>
          </a:xfrm>
        </p:spPr>
        <p:txBody>
          <a:bodyPr>
            <a:normAutofit/>
          </a:bodyPr>
          <a:lstStyle/>
          <a:p>
            <a:pPr marL="0" indent="0">
              <a:buNone/>
            </a:pPr>
            <a:r>
              <a:rPr lang="en-ZA" b="1" i="1" dirty="0"/>
              <a:t>Theorists do not learn from activities or situations when:</a:t>
            </a:r>
            <a:endParaRPr lang="en-US" b="1" dirty="0"/>
          </a:p>
          <a:p>
            <a:pPr fontAlgn="base" hangingPunct="0"/>
            <a:r>
              <a:rPr lang="en-ZA" dirty="0"/>
              <a:t>They are forced to carry out activities that serve no clear purpose and that falls out of a specific context</a:t>
            </a:r>
            <a:endParaRPr lang="en-US" dirty="0"/>
          </a:p>
          <a:p>
            <a:pPr fontAlgn="base" hangingPunct="0"/>
            <a:r>
              <a:rPr lang="en-ZA" dirty="0"/>
              <a:t>They must participate in situations that emphasises emotions and feelings</a:t>
            </a:r>
            <a:endParaRPr lang="en-US" dirty="0"/>
          </a:p>
          <a:p>
            <a:pPr fontAlgn="base" hangingPunct="0"/>
            <a:r>
              <a:rPr lang="en-ZA" dirty="0"/>
              <a:t>They are involved in situations where there is a high degree of contradictions</a:t>
            </a:r>
            <a:endParaRPr lang="en-US" dirty="0"/>
          </a:p>
          <a:p>
            <a:pPr fontAlgn="base" hangingPunct="0"/>
            <a:r>
              <a:rPr lang="en-ZA" dirty="0"/>
              <a:t>They must</a:t>
            </a:r>
            <a:r>
              <a:rPr lang="en-GB" dirty="0"/>
              <a:t> make decisions and there is no policy on which they can base their findings</a:t>
            </a:r>
            <a:endParaRPr lang="en-US" dirty="0"/>
          </a:p>
          <a:p>
            <a:pPr marL="0" indent="0">
              <a:buNone/>
            </a:pPr>
            <a:endParaRPr lang="en-US" b="1" dirty="0"/>
          </a:p>
          <a:p>
            <a:pPr marL="0" indent="0" fontAlgn="base" hangingPunct="0">
              <a:buNone/>
            </a:pPr>
            <a:endParaRPr lang="en-US" dirty="0"/>
          </a:p>
        </p:txBody>
      </p:sp>
    </p:spTree>
    <p:extLst>
      <p:ext uri="{BB962C8B-B14F-4D97-AF65-F5344CB8AC3E}">
        <p14:creationId xmlns:p14="http://schemas.microsoft.com/office/powerpoint/2010/main" val="1764794718"/>
      </p:ext>
    </p:extLst>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Learning styles</a:t>
            </a:r>
            <a:endParaRPr lang="en-US" dirty="0"/>
          </a:p>
        </p:txBody>
      </p:sp>
      <p:sp>
        <p:nvSpPr>
          <p:cNvPr id="3" name="Footer Placeholder 2"/>
          <p:cNvSpPr>
            <a:spLocks noGrp="1"/>
          </p:cNvSpPr>
          <p:nvPr>
            <p:ph type="ftr" sz="quarter" idx="11"/>
          </p:nvPr>
        </p:nvSpPr>
        <p:spPr/>
        <p:txBody>
          <a:bodyPr/>
          <a:lstStyle/>
          <a:p>
            <a:r>
              <a:rPr lang="en-US" dirty="0">
                <a:solidFill>
                  <a:srgbClr val="000066"/>
                </a:solidFill>
              </a:rPr>
              <a:t>© ENJO Consultants cc</a:t>
            </a:r>
          </a:p>
        </p:txBody>
      </p:sp>
      <p:sp>
        <p:nvSpPr>
          <p:cNvPr id="4" name="Slide Number Placeholder 3"/>
          <p:cNvSpPr>
            <a:spLocks noGrp="1"/>
          </p:cNvSpPr>
          <p:nvPr>
            <p:ph type="sldNum" sz="quarter" idx="12"/>
          </p:nvPr>
        </p:nvSpPr>
        <p:spPr/>
        <p:txBody>
          <a:bodyPr/>
          <a:lstStyle/>
          <a:p>
            <a:fld id="{32F83655-DC73-417F-8B26-EB7A1DBB5382}" type="slidenum">
              <a:rPr lang="en-ZA" smtClean="0"/>
              <a:pPr/>
              <a:t>211</a:t>
            </a:fld>
            <a:endParaRPr lang="en-ZA" dirty="0"/>
          </a:p>
        </p:txBody>
      </p:sp>
      <p:sp>
        <p:nvSpPr>
          <p:cNvPr id="5" name="Content Placeholder 4"/>
          <p:cNvSpPr>
            <a:spLocks noGrp="1"/>
          </p:cNvSpPr>
          <p:nvPr>
            <p:ph sz="quarter" idx="1"/>
          </p:nvPr>
        </p:nvSpPr>
        <p:spPr>
          <a:xfrm>
            <a:off x="467544" y="1412776"/>
            <a:ext cx="4680520" cy="4968552"/>
          </a:xfrm>
        </p:spPr>
        <p:txBody>
          <a:bodyPr>
            <a:normAutofit/>
          </a:bodyPr>
          <a:lstStyle/>
          <a:p>
            <a:pPr marL="0" indent="0">
              <a:buNone/>
            </a:pPr>
            <a:r>
              <a:rPr lang="en-ZA" b="1" dirty="0"/>
              <a:t>Pragmatists: </a:t>
            </a:r>
            <a:endParaRPr lang="en-US" b="1" dirty="0"/>
          </a:p>
          <a:p>
            <a:r>
              <a:rPr lang="en-ZA" dirty="0"/>
              <a:t>are keen to try things out. </a:t>
            </a:r>
          </a:p>
          <a:p>
            <a:r>
              <a:rPr lang="en-ZA" dirty="0"/>
              <a:t>want concepts that can be applied to their job. </a:t>
            </a:r>
          </a:p>
          <a:p>
            <a:r>
              <a:rPr lang="en-ZA" dirty="0"/>
              <a:t>tend to be impatient with lengthy, abstract discussions</a:t>
            </a:r>
          </a:p>
          <a:p>
            <a:r>
              <a:rPr lang="en-ZA" dirty="0"/>
              <a:t>are practical and down to earth.</a:t>
            </a:r>
            <a:endParaRPr lang="en-US" b="1" dirty="0"/>
          </a:p>
          <a:p>
            <a:pPr marL="366712" lvl="1" indent="0">
              <a:buNone/>
            </a:pPr>
            <a:endParaRPr lang="en-US" b="1" dirty="0"/>
          </a:p>
          <a:p>
            <a:pPr marL="0" indent="0" fontAlgn="base" hangingPunct="0">
              <a:buNone/>
            </a:pPr>
            <a:endParaRPr lang="en-US" dirty="0"/>
          </a:p>
        </p:txBody>
      </p:sp>
      <p:pic>
        <p:nvPicPr>
          <p:cNvPr id="7" name="Picture 6">
            <a:extLst>
              <a:ext uri="{FF2B5EF4-FFF2-40B4-BE49-F238E27FC236}">
                <a16:creationId xmlns:a16="http://schemas.microsoft.com/office/drawing/2014/main" id="{873F6DF3-168F-424E-A9E6-488AF0B858C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91448" y="1772816"/>
            <a:ext cx="3456384" cy="3456384"/>
          </a:xfrm>
          <a:prstGeom prst="rect">
            <a:avLst/>
          </a:prstGeom>
        </p:spPr>
      </p:pic>
    </p:spTree>
    <p:extLst>
      <p:ext uri="{BB962C8B-B14F-4D97-AF65-F5344CB8AC3E}">
        <p14:creationId xmlns:p14="http://schemas.microsoft.com/office/powerpoint/2010/main" val="2530483249"/>
      </p:ext>
    </p:extLst>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Learning styles</a:t>
            </a:r>
            <a:endParaRPr lang="en-US" dirty="0"/>
          </a:p>
        </p:txBody>
      </p:sp>
      <p:sp>
        <p:nvSpPr>
          <p:cNvPr id="3" name="Footer Placeholder 2"/>
          <p:cNvSpPr>
            <a:spLocks noGrp="1"/>
          </p:cNvSpPr>
          <p:nvPr>
            <p:ph type="ftr" sz="quarter" idx="11"/>
          </p:nvPr>
        </p:nvSpPr>
        <p:spPr/>
        <p:txBody>
          <a:bodyPr/>
          <a:lstStyle/>
          <a:p>
            <a:r>
              <a:rPr lang="en-US" dirty="0">
                <a:solidFill>
                  <a:srgbClr val="000066"/>
                </a:solidFill>
              </a:rPr>
              <a:t>c</a:t>
            </a:r>
          </a:p>
        </p:txBody>
      </p:sp>
      <p:sp>
        <p:nvSpPr>
          <p:cNvPr id="4" name="Slide Number Placeholder 3"/>
          <p:cNvSpPr>
            <a:spLocks noGrp="1"/>
          </p:cNvSpPr>
          <p:nvPr>
            <p:ph type="sldNum" sz="quarter" idx="12"/>
          </p:nvPr>
        </p:nvSpPr>
        <p:spPr/>
        <p:txBody>
          <a:bodyPr/>
          <a:lstStyle/>
          <a:p>
            <a:fld id="{32F83655-DC73-417F-8B26-EB7A1DBB5382}" type="slidenum">
              <a:rPr lang="en-ZA" smtClean="0"/>
              <a:pPr/>
              <a:t>212</a:t>
            </a:fld>
            <a:endParaRPr lang="en-ZA" dirty="0"/>
          </a:p>
        </p:txBody>
      </p:sp>
      <p:sp>
        <p:nvSpPr>
          <p:cNvPr id="5" name="Content Placeholder 4"/>
          <p:cNvSpPr>
            <a:spLocks noGrp="1"/>
          </p:cNvSpPr>
          <p:nvPr>
            <p:ph sz="quarter" idx="1"/>
          </p:nvPr>
        </p:nvSpPr>
        <p:spPr>
          <a:xfrm>
            <a:off x="467544" y="1412776"/>
            <a:ext cx="8219256" cy="4968552"/>
          </a:xfrm>
        </p:spPr>
        <p:txBody>
          <a:bodyPr>
            <a:normAutofit lnSpcReduction="10000"/>
          </a:bodyPr>
          <a:lstStyle/>
          <a:p>
            <a:pPr marL="0" indent="0">
              <a:buNone/>
            </a:pPr>
            <a:r>
              <a:rPr lang="en-ZA" sz="2800" b="1" i="1" dirty="0"/>
              <a:t>Pragmatists learn best from activities and situations when:</a:t>
            </a:r>
            <a:endParaRPr lang="en-US" sz="2800" b="1" dirty="0"/>
          </a:p>
          <a:p>
            <a:r>
              <a:rPr lang="en-ZA" sz="2800" b="1" i="1" dirty="0"/>
              <a:t> </a:t>
            </a:r>
            <a:r>
              <a:rPr lang="en-ZA" dirty="0"/>
              <a:t>The learning content is related to everyday activity or work problems</a:t>
            </a:r>
            <a:endParaRPr lang="en-US" dirty="0"/>
          </a:p>
          <a:p>
            <a:pPr fontAlgn="base" hangingPunct="0"/>
            <a:r>
              <a:rPr lang="en-ZA" dirty="0"/>
              <a:t>They learn new ideas and techniques to do things that have obvious practical advantages</a:t>
            </a:r>
            <a:endParaRPr lang="en-US" dirty="0"/>
          </a:p>
          <a:p>
            <a:pPr fontAlgn="base" hangingPunct="0"/>
            <a:r>
              <a:rPr lang="en-ZA" dirty="0"/>
              <a:t>They get the opportunity to learn techniques under supervision of someone that has already mastered the skill</a:t>
            </a:r>
            <a:endParaRPr lang="en-US" dirty="0"/>
          </a:p>
          <a:p>
            <a:pPr fontAlgn="base" hangingPunct="0"/>
            <a:r>
              <a:rPr lang="en-ZA" dirty="0"/>
              <a:t>They have role – models with whom they can identify</a:t>
            </a:r>
            <a:endParaRPr lang="en-US" dirty="0"/>
          </a:p>
          <a:p>
            <a:pPr fontAlgn="base" hangingPunct="0"/>
            <a:r>
              <a:rPr lang="en-ZA" dirty="0"/>
              <a:t>They learn techniques that will make life easier</a:t>
            </a:r>
            <a:endParaRPr lang="en-US" dirty="0"/>
          </a:p>
          <a:p>
            <a:pPr fontAlgn="base" hangingPunct="0"/>
            <a:r>
              <a:rPr lang="en-ZA" dirty="0"/>
              <a:t>They get the opportunity to apply what they have learned</a:t>
            </a:r>
            <a:endParaRPr lang="en-US" dirty="0"/>
          </a:p>
          <a:p>
            <a:pPr fontAlgn="base" hangingPunct="0"/>
            <a:r>
              <a:rPr lang="en-ZA" dirty="0"/>
              <a:t>They can concentrate on practical issues</a:t>
            </a:r>
            <a:endParaRPr lang="en-US" dirty="0"/>
          </a:p>
          <a:p>
            <a:pPr marL="366712" lvl="1" indent="0">
              <a:buNone/>
            </a:pPr>
            <a:endParaRPr lang="en-US" b="1" dirty="0"/>
          </a:p>
          <a:p>
            <a:pPr marL="0" indent="0" fontAlgn="base" hangingPunct="0">
              <a:buNone/>
            </a:pPr>
            <a:endParaRPr lang="en-US" dirty="0"/>
          </a:p>
        </p:txBody>
      </p:sp>
    </p:spTree>
    <p:extLst>
      <p:ext uri="{BB962C8B-B14F-4D97-AF65-F5344CB8AC3E}">
        <p14:creationId xmlns:p14="http://schemas.microsoft.com/office/powerpoint/2010/main" val="2844500290"/>
      </p:ext>
    </p:extLst>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Learning styles</a:t>
            </a:r>
            <a:endParaRPr lang="en-US" dirty="0"/>
          </a:p>
        </p:txBody>
      </p:sp>
      <p:sp>
        <p:nvSpPr>
          <p:cNvPr id="3" name="Footer Placeholder 2"/>
          <p:cNvSpPr>
            <a:spLocks noGrp="1"/>
          </p:cNvSpPr>
          <p:nvPr>
            <p:ph type="ftr" sz="quarter" idx="11"/>
          </p:nvPr>
        </p:nvSpPr>
        <p:spPr/>
        <p:txBody>
          <a:bodyPr/>
          <a:lstStyle/>
          <a:p>
            <a:r>
              <a:rPr lang="en-US" dirty="0">
                <a:solidFill>
                  <a:srgbClr val="000066"/>
                </a:solidFill>
              </a:rPr>
              <a:t>© ENJO Consultants cc</a:t>
            </a:r>
          </a:p>
        </p:txBody>
      </p:sp>
      <p:sp>
        <p:nvSpPr>
          <p:cNvPr id="4" name="Slide Number Placeholder 3"/>
          <p:cNvSpPr>
            <a:spLocks noGrp="1"/>
          </p:cNvSpPr>
          <p:nvPr>
            <p:ph type="sldNum" sz="quarter" idx="12"/>
          </p:nvPr>
        </p:nvSpPr>
        <p:spPr/>
        <p:txBody>
          <a:bodyPr/>
          <a:lstStyle/>
          <a:p>
            <a:fld id="{32F83655-DC73-417F-8B26-EB7A1DBB5382}" type="slidenum">
              <a:rPr lang="en-ZA" smtClean="0"/>
              <a:pPr/>
              <a:t>213</a:t>
            </a:fld>
            <a:endParaRPr lang="en-ZA" dirty="0"/>
          </a:p>
        </p:txBody>
      </p:sp>
      <p:sp>
        <p:nvSpPr>
          <p:cNvPr id="5" name="Content Placeholder 4"/>
          <p:cNvSpPr>
            <a:spLocks noGrp="1"/>
          </p:cNvSpPr>
          <p:nvPr>
            <p:ph sz="quarter" idx="1"/>
          </p:nvPr>
        </p:nvSpPr>
        <p:spPr>
          <a:xfrm>
            <a:off x="467544" y="1412776"/>
            <a:ext cx="8219256" cy="4968552"/>
          </a:xfrm>
        </p:spPr>
        <p:txBody>
          <a:bodyPr>
            <a:normAutofit/>
          </a:bodyPr>
          <a:lstStyle/>
          <a:p>
            <a:pPr marL="0" indent="0">
              <a:buNone/>
            </a:pPr>
            <a:r>
              <a:rPr lang="en-ZA" sz="2800" b="1" dirty="0"/>
              <a:t>Pragmatists do not learn from activities or situations when:</a:t>
            </a:r>
            <a:endParaRPr lang="en-US" sz="2800" b="1" dirty="0"/>
          </a:p>
          <a:p>
            <a:pPr fontAlgn="base" hangingPunct="0"/>
            <a:r>
              <a:rPr lang="en-ZA" dirty="0"/>
              <a:t>The task does not comply with their immediate needs or they cannot see the benefits</a:t>
            </a:r>
            <a:endParaRPr lang="en-US" dirty="0"/>
          </a:p>
          <a:p>
            <a:pPr fontAlgn="base" hangingPunct="0"/>
            <a:r>
              <a:rPr lang="en-ZA" dirty="0"/>
              <a:t>The activity seems far removed from the actual situation</a:t>
            </a:r>
            <a:endParaRPr lang="en-US" dirty="0"/>
          </a:p>
          <a:p>
            <a:pPr fontAlgn="base" hangingPunct="0"/>
            <a:r>
              <a:rPr lang="en-ZA" dirty="0"/>
              <a:t>There are no clear guidelines as to how the activity should be done</a:t>
            </a:r>
            <a:endParaRPr lang="en-US" dirty="0"/>
          </a:p>
          <a:p>
            <a:pPr fontAlgn="base" hangingPunct="0"/>
            <a:r>
              <a:rPr lang="en-ZA" dirty="0"/>
              <a:t>They feel that the process is going around in circles</a:t>
            </a:r>
            <a:endParaRPr lang="en-US" dirty="0"/>
          </a:p>
          <a:p>
            <a:pPr fontAlgn="base" hangingPunct="0"/>
            <a:r>
              <a:rPr lang="en-ZA" dirty="0"/>
              <a:t>There is no reward for the learning activity</a:t>
            </a:r>
            <a:endParaRPr lang="en-US" dirty="0"/>
          </a:p>
          <a:p>
            <a:pPr marL="0" indent="0">
              <a:buNone/>
            </a:pPr>
            <a:endParaRPr lang="en-US" b="1" dirty="0"/>
          </a:p>
          <a:p>
            <a:pPr marL="0" indent="0" fontAlgn="base" hangingPunct="0">
              <a:buNone/>
            </a:pPr>
            <a:endParaRPr lang="en-US" dirty="0"/>
          </a:p>
        </p:txBody>
      </p:sp>
    </p:spTree>
    <p:extLst>
      <p:ext uri="{BB962C8B-B14F-4D97-AF65-F5344CB8AC3E}">
        <p14:creationId xmlns:p14="http://schemas.microsoft.com/office/powerpoint/2010/main" val="3166263250"/>
      </p:ext>
    </p:extLst>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3899E24-784E-400E-99D5-298D56AC1D2A}"/>
              </a:ext>
            </a:extLst>
          </p:cNvPr>
          <p:cNvSpPr>
            <a:spLocks noGrp="1"/>
          </p:cNvSpPr>
          <p:nvPr>
            <p:ph type="title"/>
          </p:nvPr>
        </p:nvSpPr>
        <p:spPr/>
        <p:txBody>
          <a:bodyPr/>
          <a:lstStyle/>
          <a:p>
            <a:r>
              <a:rPr lang="en-ZA" dirty="0"/>
              <a:t>Management of assessment</a:t>
            </a:r>
          </a:p>
        </p:txBody>
      </p:sp>
      <p:sp>
        <p:nvSpPr>
          <p:cNvPr id="3" name="Slide Number Placeholder 2">
            <a:extLst>
              <a:ext uri="{FF2B5EF4-FFF2-40B4-BE49-F238E27FC236}">
                <a16:creationId xmlns:a16="http://schemas.microsoft.com/office/drawing/2014/main" id="{0C2EBB16-5093-4045-BEF6-0062D6DB2456}"/>
              </a:ext>
            </a:extLst>
          </p:cNvPr>
          <p:cNvSpPr>
            <a:spLocks noGrp="1"/>
          </p:cNvSpPr>
          <p:nvPr>
            <p:ph type="sldNum" sz="quarter" idx="12"/>
          </p:nvPr>
        </p:nvSpPr>
        <p:spPr/>
        <p:txBody>
          <a:bodyPr/>
          <a:lstStyle/>
          <a:p>
            <a:fld id="{32F83655-DC73-417F-8B26-EB7A1DBB5382}" type="slidenum">
              <a:rPr lang="en-ZA" smtClean="0"/>
              <a:pPr/>
              <a:t>214</a:t>
            </a:fld>
            <a:endParaRPr lang="en-ZA" dirty="0"/>
          </a:p>
        </p:txBody>
      </p:sp>
      <p:sp>
        <p:nvSpPr>
          <p:cNvPr id="6" name="Content Placeholder 5">
            <a:extLst>
              <a:ext uri="{FF2B5EF4-FFF2-40B4-BE49-F238E27FC236}">
                <a16:creationId xmlns:a16="http://schemas.microsoft.com/office/drawing/2014/main" id="{BD4D776B-7FC3-41F4-B53D-8361954F94CF}"/>
              </a:ext>
            </a:extLst>
          </p:cNvPr>
          <p:cNvSpPr>
            <a:spLocks noGrp="1"/>
          </p:cNvSpPr>
          <p:nvPr>
            <p:ph sz="quarter" idx="1"/>
          </p:nvPr>
        </p:nvSpPr>
        <p:spPr/>
        <p:txBody>
          <a:bodyPr anchor="ctr"/>
          <a:lstStyle/>
          <a:p>
            <a:r>
              <a:rPr lang="en-GB" i="1" dirty="0"/>
              <a:t>The Training Provider’s catering for different learning styles could be the final deciding factor.</a:t>
            </a:r>
            <a:endParaRPr lang="en-ZA" dirty="0"/>
          </a:p>
        </p:txBody>
      </p:sp>
    </p:spTree>
    <p:extLst>
      <p:ext uri="{BB962C8B-B14F-4D97-AF65-F5344CB8AC3E}">
        <p14:creationId xmlns:p14="http://schemas.microsoft.com/office/powerpoint/2010/main" val="1144107673"/>
      </p:ext>
    </p:extLst>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Compiling the short list</a:t>
            </a:r>
          </a:p>
        </p:txBody>
      </p:sp>
      <p:sp>
        <p:nvSpPr>
          <p:cNvPr id="4" name="Slide Number Placeholder 3"/>
          <p:cNvSpPr>
            <a:spLocks noGrp="1"/>
          </p:cNvSpPr>
          <p:nvPr>
            <p:ph type="sldNum" sz="quarter" idx="12"/>
          </p:nvPr>
        </p:nvSpPr>
        <p:spPr/>
        <p:txBody>
          <a:bodyPr/>
          <a:lstStyle/>
          <a:p>
            <a:fld id="{32F83655-DC73-417F-8B26-EB7A1DBB5382}" type="slidenum">
              <a:rPr lang="en-ZA" smtClean="0"/>
              <a:pPr/>
              <a:t>215</a:t>
            </a:fld>
            <a:endParaRPr lang="en-ZA" dirty="0"/>
          </a:p>
        </p:txBody>
      </p:sp>
      <p:sp>
        <p:nvSpPr>
          <p:cNvPr id="5" name="Content Placeholder 4"/>
          <p:cNvSpPr>
            <a:spLocks noGrp="1"/>
          </p:cNvSpPr>
          <p:nvPr>
            <p:ph sz="quarter" idx="1"/>
          </p:nvPr>
        </p:nvSpPr>
        <p:spPr>
          <a:xfrm>
            <a:off x="467544" y="1282638"/>
            <a:ext cx="8219256" cy="4810658"/>
          </a:xfrm>
        </p:spPr>
        <p:txBody>
          <a:bodyPr>
            <a:normAutofit/>
          </a:bodyPr>
          <a:lstStyle/>
          <a:p>
            <a:pPr marL="0" indent="0">
              <a:buNone/>
            </a:pPr>
            <a:r>
              <a:rPr lang="en-GB" dirty="0"/>
              <a:t>The short list could contain the following:</a:t>
            </a:r>
          </a:p>
          <a:p>
            <a:pPr marL="0" indent="0">
              <a:buNone/>
            </a:pPr>
            <a:endParaRPr lang="en-ZA" dirty="0"/>
          </a:p>
          <a:p>
            <a:pPr lvl="0"/>
            <a:r>
              <a:rPr lang="en-GB" dirty="0"/>
              <a:t>The learning provider details</a:t>
            </a:r>
            <a:endParaRPr lang="en-ZA" dirty="0"/>
          </a:p>
          <a:p>
            <a:pPr lvl="0"/>
            <a:r>
              <a:rPr lang="en-GB" dirty="0"/>
              <a:t>The learning outcomes</a:t>
            </a:r>
            <a:endParaRPr lang="en-ZA" dirty="0"/>
          </a:p>
          <a:p>
            <a:pPr lvl="0"/>
            <a:r>
              <a:rPr lang="en-GB" dirty="0"/>
              <a:t>Information about the training intervention</a:t>
            </a:r>
            <a:endParaRPr lang="en-ZA" dirty="0"/>
          </a:p>
          <a:p>
            <a:pPr lvl="0"/>
            <a:r>
              <a:rPr lang="en-GB" dirty="0"/>
              <a:t>Detailed justification for the selection</a:t>
            </a:r>
            <a:endParaRPr lang="en-ZA" dirty="0"/>
          </a:p>
          <a:p>
            <a:pPr lvl="0"/>
            <a:r>
              <a:rPr lang="en-GB" dirty="0"/>
              <a:t>Supportive evidence</a:t>
            </a:r>
            <a:endParaRPr lang="en-ZA" dirty="0"/>
          </a:p>
          <a:p>
            <a:pPr marL="0" lvl="0" indent="0" fontAlgn="base">
              <a:buNone/>
            </a:pPr>
            <a:endParaRPr lang="en-ZA" dirty="0"/>
          </a:p>
        </p:txBody>
      </p:sp>
    </p:spTree>
    <p:extLst>
      <p:ext uri="{BB962C8B-B14F-4D97-AF65-F5344CB8AC3E}">
        <p14:creationId xmlns:p14="http://schemas.microsoft.com/office/powerpoint/2010/main" val="4234161379"/>
      </p:ext>
    </p:extLst>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a:t>Report and record decisions and recommendations</a:t>
            </a:r>
          </a:p>
        </p:txBody>
      </p:sp>
      <p:sp>
        <p:nvSpPr>
          <p:cNvPr id="4" name="Slide Number Placeholder 3"/>
          <p:cNvSpPr>
            <a:spLocks noGrp="1"/>
          </p:cNvSpPr>
          <p:nvPr>
            <p:ph type="sldNum" sz="quarter" idx="12"/>
          </p:nvPr>
        </p:nvSpPr>
        <p:spPr/>
        <p:txBody>
          <a:bodyPr/>
          <a:lstStyle/>
          <a:p>
            <a:fld id="{32F83655-DC73-417F-8B26-EB7A1DBB5382}" type="slidenum">
              <a:rPr lang="en-ZA" smtClean="0"/>
              <a:pPr/>
              <a:t>216</a:t>
            </a:fld>
            <a:endParaRPr lang="en-ZA" dirty="0"/>
          </a:p>
        </p:txBody>
      </p:sp>
      <p:pic>
        <p:nvPicPr>
          <p:cNvPr id="6" name="Content Placeholder 5" descr="C:\Users\Shelle\Dropbox\Graphics\Business LR - New 20130421 (1)\shutterstock_105499763 LR.jpg">
            <a:extLst>
              <a:ext uri="{FF2B5EF4-FFF2-40B4-BE49-F238E27FC236}">
                <a16:creationId xmlns:a16="http://schemas.microsoft.com/office/drawing/2014/main" id="{287B6093-A81A-4F7E-A2D0-079B64CFA884}"/>
              </a:ext>
            </a:extLst>
          </p:cNvPr>
          <p:cNvPicPr>
            <a:picLocks noGrp="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6215269" y="1977887"/>
            <a:ext cx="2710070" cy="2902226"/>
          </a:xfrm>
          <a:prstGeom prst="rect">
            <a:avLst/>
          </a:prstGeom>
          <a:ln>
            <a:noFill/>
          </a:ln>
          <a:effectLst>
            <a:softEdge rad="112500"/>
          </a:effectLst>
        </p:spPr>
      </p:pic>
      <p:sp>
        <p:nvSpPr>
          <p:cNvPr id="3" name="Rectangle 2">
            <a:extLst>
              <a:ext uri="{FF2B5EF4-FFF2-40B4-BE49-F238E27FC236}">
                <a16:creationId xmlns:a16="http://schemas.microsoft.com/office/drawing/2014/main" id="{C53370E1-07DA-4A80-86EA-22F41093FA37}"/>
              </a:ext>
            </a:extLst>
          </p:cNvPr>
          <p:cNvSpPr/>
          <p:nvPr/>
        </p:nvSpPr>
        <p:spPr>
          <a:xfrm>
            <a:off x="374903" y="1639504"/>
            <a:ext cx="5522313" cy="4893647"/>
          </a:xfrm>
          <a:prstGeom prst="rect">
            <a:avLst/>
          </a:prstGeom>
        </p:spPr>
        <p:txBody>
          <a:bodyPr wrap="square">
            <a:spAutoFit/>
          </a:bodyPr>
          <a:lstStyle/>
          <a:p>
            <a:pPr>
              <a:spcAft>
                <a:spcPts val="0"/>
              </a:spcAft>
            </a:pPr>
            <a:r>
              <a:rPr lang="en-GB" sz="2400" dirty="0">
                <a:latin typeface="Calibri" panose="020F0502020204030204" pitchFamily="34" charset="0"/>
                <a:ea typeface="Calibri" panose="020F0502020204030204" pitchFamily="34" charset="0"/>
                <a:cs typeface="Times New Roman" panose="02020603050405020304" pitchFamily="18" charset="0"/>
              </a:rPr>
              <a:t>Present Report on findings and recommendations  relevant stakeholders for a final decision.</a:t>
            </a:r>
          </a:p>
          <a:p>
            <a:pPr marL="342900" indent="-342900">
              <a:spcAft>
                <a:spcPts val="0"/>
              </a:spcAft>
              <a:buFont typeface="Arial" panose="020B0604020202020204" pitchFamily="34" charset="0"/>
              <a:buChar char="•"/>
            </a:pPr>
            <a:r>
              <a:rPr lang="en-GB" sz="2400" dirty="0">
                <a:latin typeface="Calibri" panose="020F0502020204030204" pitchFamily="34" charset="0"/>
                <a:ea typeface="Calibri" panose="020F0502020204030204" pitchFamily="34" charset="0"/>
                <a:cs typeface="Times New Roman" panose="02020603050405020304" pitchFamily="18" charset="0"/>
              </a:rPr>
              <a:t> According to organisational requirements, with sufficient information to reveal the:</a:t>
            </a:r>
          </a:p>
          <a:p>
            <a:pPr marL="742950" lvl="1" indent="-285750">
              <a:buFont typeface="Arial" panose="020B0604020202020204" pitchFamily="34" charset="0"/>
              <a:buChar char="•"/>
            </a:pPr>
            <a:r>
              <a:rPr lang="en-GB" sz="2400" dirty="0">
                <a:latin typeface="Calibri" panose="020F0502020204030204" pitchFamily="34" charset="0"/>
                <a:ea typeface="Calibri" panose="020F0502020204030204" pitchFamily="34" charset="0"/>
                <a:cs typeface="Times New Roman" panose="02020603050405020304" pitchFamily="18" charset="0"/>
              </a:rPr>
              <a:t>evaluation process used (how you arrived at your decision), </a:t>
            </a:r>
          </a:p>
          <a:p>
            <a:pPr marL="742950" lvl="1" indent="-285750">
              <a:buFont typeface="Arial" panose="020B0604020202020204" pitchFamily="34" charset="0"/>
              <a:buChar char="•"/>
            </a:pPr>
            <a:r>
              <a:rPr lang="en-GB" sz="2400" dirty="0">
                <a:latin typeface="Calibri" panose="020F0502020204030204" pitchFamily="34" charset="0"/>
                <a:ea typeface="Calibri" panose="020F0502020204030204" pitchFamily="34" charset="0"/>
                <a:cs typeface="Times New Roman" panose="02020603050405020304" pitchFamily="18" charset="0"/>
              </a:rPr>
              <a:t>results and </a:t>
            </a:r>
          </a:p>
          <a:p>
            <a:pPr marL="742950" lvl="1" indent="-285750">
              <a:buFont typeface="Arial" panose="020B0604020202020204" pitchFamily="34" charset="0"/>
              <a:buChar char="•"/>
            </a:pPr>
            <a:r>
              <a:rPr lang="en-GB" sz="2400" dirty="0">
                <a:latin typeface="Calibri" panose="020F0502020204030204" pitchFamily="34" charset="0"/>
                <a:ea typeface="Calibri" panose="020F0502020204030204" pitchFamily="34" charset="0"/>
                <a:cs typeface="Times New Roman" panose="02020603050405020304" pitchFamily="18" charset="0"/>
              </a:rPr>
              <a:t>justifications for the decisions or recommendations.</a:t>
            </a:r>
          </a:p>
          <a:p>
            <a:pPr marL="742950" lvl="1" indent="-285750">
              <a:buFont typeface="Arial" panose="020B0604020202020204" pitchFamily="34" charset="0"/>
              <a:buChar char="•"/>
            </a:pPr>
            <a:r>
              <a:rPr lang="en-GB" sz="2400" dirty="0">
                <a:latin typeface="Calibri" panose="020F0502020204030204" pitchFamily="34" charset="0"/>
                <a:ea typeface="Calibri" panose="020F0502020204030204" pitchFamily="34" charset="0"/>
                <a:cs typeface="Times New Roman" panose="02020603050405020304" pitchFamily="18" charset="0"/>
              </a:rPr>
              <a:t>register of providers</a:t>
            </a:r>
          </a:p>
          <a:p>
            <a:pPr marL="285750" indent="-285750">
              <a:spcAft>
                <a:spcPts val="0"/>
              </a:spcAft>
              <a:buFont typeface="Arial" panose="020B0604020202020204" pitchFamily="34" charset="0"/>
              <a:buChar char="•"/>
            </a:pPr>
            <a:endParaRPr lang="en-ZA" sz="24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85710764"/>
      </p:ext>
    </p:extLst>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Maintain registers</a:t>
            </a:r>
          </a:p>
        </p:txBody>
      </p:sp>
      <p:sp>
        <p:nvSpPr>
          <p:cNvPr id="4" name="Slide Number Placeholder 3"/>
          <p:cNvSpPr>
            <a:spLocks noGrp="1"/>
          </p:cNvSpPr>
          <p:nvPr>
            <p:ph type="sldNum" sz="quarter" idx="12"/>
          </p:nvPr>
        </p:nvSpPr>
        <p:spPr/>
        <p:txBody>
          <a:bodyPr/>
          <a:lstStyle/>
          <a:p>
            <a:fld id="{32F83655-DC73-417F-8B26-EB7A1DBB5382}" type="slidenum">
              <a:rPr lang="en-ZA" smtClean="0"/>
              <a:pPr/>
              <a:t>217</a:t>
            </a:fld>
            <a:endParaRPr lang="en-ZA" dirty="0"/>
          </a:p>
        </p:txBody>
      </p:sp>
      <p:sp>
        <p:nvSpPr>
          <p:cNvPr id="3" name="Rectangle 2">
            <a:extLst>
              <a:ext uri="{FF2B5EF4-FFF2-40B4-BE49-F238E27FC236}">
                <a16:creationId xmlns:a16="http://schemas.microsoft.com/office/drawing/2014/main" id="{C53370E1-07DA-4A80-86EA-22F41093FA37}"/>
              </a:ext>
            </a:extLst>
          </p:cNvPr>
          <p:cNvSpPr/>
          <p:nvPr/>
        </p:nvSpPr>
        <p:spPr>
          <a:xfrm>
            <a:off x="374903" y="1639504"/>
            <a:ext cx="4038071" cy="3785652"/>
          </a:xfrm>
          <a:prstGeom prst="rect">
            <a:avLst/>
          </a:prstGeom>
        </p:spPr>
        <p:txBody>
          <a:bodyPr wrap="square">
            <a:spAutoFit/>
          </a:bodyPr>
          <a:lstStyle/>
          <a:p>
            <a:pPr marL="285750" indent="-285750">
              <a:buFont typeface="Arial" panose="020B0604020202020204" pitchFamily="34" charset="0"/>
              <a:buChar char="•"/>
            </a:pPr>
            <a:r>
              <a:rPr lang="en-GB" sz="2400" dirty="0"/>
              <a:t>Keep the information of all the other training providers, products and services on record for future reference.</a:t>
            </a:r>
          </a:p>
          <a:p>
            <a:pPr marL="285750" indent="-285750">
              <a:buFont typeface="Arial" panose="020B0604020202020204" pitchFamily="34" charset="0"/>
              <a:buChar char="•"/>
            </a:pPr>
            <a:r>
              <a:rPr lang="en-GB" sz="2400" dirty="0"/>
              <a:t>Keep record in the form of a register which includes all  details as well as the evaluation results.</a:t>
            </a:r>
            <a:endParaRPr lang="en-ZA" sz="2400" dirty="0"/>
          </a:p>
          <a:p>
            <a:pPr marL="285750" indent="-285750">
              <a:buFont typeface="Arial" panose="020B0604020202020204" pitchFamily="34" charset="0"/>
              <a:buChar char="•"/>
            </a:pPr>
            <a:endParaRPr lang="en-ZA" sz="2400" dirty="0"/>
          </a:p>
          <a:p>
            <a:pPr marL="285750" indent="-285750">
              <a:spcAft>
                <a:spcPts val="0"/>
              </a:spcAft>
              <a:buFont typeface="Arial" panose="020B0604020202020204" pitchFamily="34" charset="0"/>
              <a:buChar char="•"/>
            </a:pPr>
            <a:endParaRPr lang="en-ZA" sz="24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9" name="Picture 8">
            <a:extLst>
              <a:ext uri="{FF2B5EF4-FFF2-40B4-BE49-F238E27FC236}">
                <a16:creationId xmlns:a16="http://schemas.microsoft.com/office/drawing/2014/main" id="{3C8682BA-17EB-4F74-A997-CEC45C4AD5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0" y="1576024"/>
            <a:ext cx="4318000" cy="3479800"/>
          </a:xfrm>
          <a:prstGeom prst="rect">
            <a:avLst/>
          </a:prstGeom>
        </p:spPr>
      </p:pic>
    </p:spTree>
    <p:extLst>
      <p:ext uri="{BB962C8B-B14F-4D97-AF65-F5344CB8AC3E}">
        <p14:creationId xmlns:p14="http://schemas.microsoft.com/office/powerpoint/2010/main" val="4241523242"/>
      </p:ext>
    </p:extLst>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D351C81-47B8-418E-8F4B-056CE04D3180}"/>
              </a:ext>
            </a:extLst>
          </p:cNvPr>
          <p:cNvSpPr>
            <a:spLocks noGrp="1"/>
          </p:cNvSpPr>
          <p:nvPr>
            <p:ph type="title"/>
          </p:nvPr>
        </p:nvSpPr>
        <p:spPr/>
        <p:txBody>
          <a:bodyPr/>
          <a:lstStyle/>
          <a:p>
            <a:r>
              <a:rPr lang="en-ZA" dirty="0"/>
              <a:t>Formative Assessment</a:t>
            </a:r>
          </a:p>
        </p:txBody>
      </p:sp>
      <p:sp>
        <p:nvSpPr>
          <p:cNvPr id="3" name="Slide Number Placeholder 2">
            <a:extLst>
              <a:ext uri="{FF2B5EF4-FFF2-40B4-BE49-F238E27FC236}">
                <a16:creationId xmlns:a16="http://schemas.microsoft.com/office/drawing/2014/main" id="{B5F2BC62-A45B-4DA0-85AF-D80EC7980175}"/>
              </a:ext>
            </a:extLst>
          </p:cNvPr>
          <p:cNvSpPr>
            <a:spLocks noGrp="1"/>
          </p:cNvSpPr>
          <p:nvPr>
            <p:ph type="sldNum" sz="quarter" idx="12"/>
          </p:nvPr>
        </p:nvSpPr>
        <p:spPr/>
        <p:txBody>
          <a:bodyPr/>
          <a:lstStyle/>
          <a:p>
            <a:fld id="{042AED99-7FB4-404E-8A97-64753DCE42EC}" type="slidenum">
              <a:rPr lang="en-US" smtClean="0"/>
              <a:pPr/>
              <a:t>218</a:t>
            </a:fld>
            <a:endParaRPr lang="en-US" dirty="0"/>
          </a:p>
        </p:txBody>
      </p:sp>
      <p:sp>
        <p:nvSpPr>
          <p:cNvPr id="6" name="Content Placeholder 5">
            <a:extLst>
              <a:ext uri="{FF2B5EF4-FFF2-40B4-BE49-F238E27FC236}">
                <a16:creationId xmlns:a16="http://schemas.microsoft.com/office/drawing/2014/main" id="{FB546FC7-BA9E-4101-8886-16F453F9CDAD}"/>
              </a:ext>
            </a:extLst>
          </p:cNvPr>
          <p:cNvSpPr>
            <a:spLocks noGrp="1"/>
          </p:cNvSpPr>
          <p:nvPr>
            <p:ph sz="quarter" idx="1"/>
          </p:nvPr>
        </p:nvSpPr>
        <p:spPr/>
        <p:txBody>
          <a:bodyPr anchor="ctr"/>
          <a:lstStyle/>
          <a:p>
            <a:r>
              <a:rPr lang="en-ZA" dirty="0"/>
              <a:t>Complete formative activity 3.3 to 3.5 in your PoE</a:t>
            </a:r>
          </a:p>
        </p:txBody>
      </p:sp>
    </p:spTree>
    <p:extLst>
      <p:ext uri="{BB962C8B-B14F-4D97-AF65-F5344CB8AC3E}">
        <p14:creationId xmlns:p14="http://schemas.microsoft.com/office/powerpoint/2010/main" val="1734878828"/>
      </p:ext>
    </p:extLst>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Study Unit 4</a:t>
            </a:r>
          </a:p>
        </p:txBody>
      </p:sp>
      <p:sp>
        <p:nvSpPr>
          <p:cNvPr id="3" name="Text Placeholder 2"/>
          <p:cNvSpPr>
            <a:spLocks noGrp="1"/>
          </p:cNvSpPr>
          <p:nvPr>
            <p:ph type="body" idx="1"/>
          </p:nvPr>
        </p:nvSpPr>
        <p:spPr/>
        <p:txBody>
          <a:bodyPr>
            <a:normAutofit/>
          </a:bodyPr>
          <a:lstStyle/>
          <a:p>
            <a:r>
              <a:rPr lang="en-ZA" dirty="0"/>
              <a:t>Promote providers, products and services to the organisation. </a:t>
            </a:r>
          </a:p>
          <a:p>
            <a:endParaRPr lang="en-ZA" dirty="0"/>
          </a:p>
        </p:txBody>
      </p:sp>
      <p:sp>
        <p:nvSpPr>
          <p:cNvPr id="5" name="Slide Number Placeholder 4"/>
          <p:cNvSpPr>
            <a:spLocks noGrp="1"/>
          </p:cNvSpPr>
          <p:nvPr>
            <p:ph type="sldNum" sz="quarter" idx="12"/>
          </p:nvPr>
        </p:nvSpPr>
        <p:spPr/>
        <p:txBody>
          <a:bodyPr/>
          <a:lstStyle/>
          <a:p>
            <a:fld id="{4980778A-6F9D-4141-8080-B8192EADCD40}" type="slidenum">
              <a:rPr lang="en-ZA" smtClean="0"/>
              <a:pPr/>
              <a:t>219</a:t>
            </a:fld>
            <a:endParaRPr lang="en-ZA"/>
          </a:p>
        </p:txBody>
      </p:sp>
    </p:spTree>
    <p:extLst>
      <p:ext uri="{BB962C8B-B14F-4D97-AF65-F5344CB8AC3E}">
        <p14:creationId xmlns:p14="http://schemas.microsoft.com/office/powerpoint/2010/main" val="14784297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GB" dirty="0"/>
            </a:br>
            <a:r>
              <a:rPr lang="en-GB" dirty="0"/>
              <a:t>Conducting learning needs analysis</a:t>
            </a:r>
            <a:br>
              <a:rPr lang="en-ZA" u="sng" dirty="0"/>
            </a:br>
            <a:endParaRPr lang="en-ZA" dirty="0"/>
          </a:p>
        </p:txBody>
      </p:sp>
      <p:sp>
        <p:nvSpPr>
          <p:cNvPr id="4" name="Slide Number Placeholder 3"/>
          <p:cNvSpPr>
            <a:spLocks noGrp="1"/>
          </p:cNvSpPr>
          <p:nvPr>
            <p:ph type="sldNum" sz="quarter" idx="12"/>
          </p:nvPr>
        </p:nvSpPr>
        <p:spPr/>
        <p:txBody>
          <a:bodyPr/>
          <a:lstStyle/>
          <a:p>
            <a:fld id="{32F83655-DC73-417F-8B26-EB7A1DBB5382}" type="slidenum">
              <a:rPr lang="en-ZA" smtClean="0"/>
              <a:pPr/>
              <a:t>22</a:t>
            </a:fld>
            <a:endParaRPr lang="en-ZA" dirty="0"/>
          </a:p>
        </p:txBody>
      </p:sp>
      <p:pic>
        <p:nvPicPr>
          <p:cNvPr id="6" name="Content Placeholder 5" descr="C:\Users\Hannetjie Nortje\AppData\Local\Microsoft\Windows\INetCache\Content.Word\shutterstock_79101481 LR.JPG">
            <a:extLst>
              <a:ext uri="{FF2B5EF4-FFF2-40B4-BE49-F238E27FC236}">
                <a16:creationId xmlns:a16="http://schemas.microsoft.com/office/drawing/2014/main" id="{808D4BB0-2C7A-49BD-B22A-38BD4BC4A8B2}"/>
              </a:ext>
            </a:extLst>
          </p:cNvPr>
          <p:cNvPicPr>
            <a:picLocks noGrp="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2593746" y="3863285"/>
            <a:ext cx="3966852" cy="2575615"/>
          </a:xfrm>
          <a:prstGeom prst="rect">
            <a:avLst/>
          </a:prstGeom>
          <a:noFill/>
          <a:ln>
            <a:noFill/>
          </a:ln>
        </p:spPr>
      </p:pic>
      <p:sp>
        <p:nvSpPr>
          <p:cNvPr id="3" name="Rectangle 2">
            <a:extLst>
              <a:ext uri="{FF2B5EF4-FFF2-40B4-BE49-F238E27FC236}">
                <a16:creationId xmlns:a16="http://schemas.microsoft.com/office/drawing/2014/main" id="{EA329840-9539-4D18-AFA8-4537E9D0BD76}"/>
              </a:ext>
            </a:extLst>
          </p:cNvPr>
          <p:cNvSpPr/>
          <p:nvPr/>
        </p:nvSpPr>
        <p:spPr>
          <a:xfrm>
            <a:off x="467544" y="1282638"/>
            <a:ext cx="7881326" cy="1800493"/>
          </a:xfrm>
          <a:prstGeom prst="rect">
            <a:avLst/>
          </a:prstGeom>
        </p:spPr>
        <p:txBody>
          <a:bodyPr wrap="square">
            <a:spAutoFit/>
          </a:bodyPr>
          <a:lstStyle/>
          <a:p>
            <a:pPr fontAlgn="base">
              <a:spcBef>
                <a:spcPts val="580"/>
              </a:spcBef>
              <a:spcAft>
                <a:spcPts val="0"/>
              </a:spcAft>
              <a:buClr>
                <a:schemeClr val="accent1"/>
              </a:buClr>
              <a:buSzPct val="85000"/>
            </a:pPr>
            <a:r>
              <a:rPr lang="en-ZA" sz="2400" b="1" dirty="0">
                <a:effectLst>
                  <a:outerShdw sx="0" sy="0">
                    <a:srgbClr val="000000"/>
                  </a:outerShdw>
                </a:effectLst>
                <a:latin typeface="Calibri" pitchFamily="34" charset="0"/>
              </a:rPr>
              <a:t>Assess needs of  organisation. This is done on three levels:</a:t>
            </a:r>
          </a:p>
          <a:p>
            <a:pPr marL="354013" indent="-354013" fontAlgn="base">
              <a:spcBef>
                <a:spcPts val="580"/>
              </a:spcBef>
              <a:buClr>
                <a:schemeClr val="accent1"/>
              </a:buClr>
              <a:buSzPct val="85000"/>
              <a:buFont typeface="Arial" panose="020B0604020202020204" pitchFamily="34" charset="0"/>
              <a:buChar char="•"/>
            </a:pPr>
            <a:r>
              <a:rPr lang="en-ZA" sz="2400" dirty="0">
                <a:effectLst>
                  <a:outerShdw sx="0" sy="0">
                    <a:srgbClr val="000000"/>
                  </a:outerShdw>
                </a:effectLst>
                <a:latin typeface="Calibri" pitchFamily="34" charset="0"/>
              </a:rPr>
              <a:t>Organisational level</a:t>
            </a:r>
          </a:p>
          <a:p>
            <a:pPr marL="354013" indent="-354013" fontAlgn="base">
              <a:spcBef>
                <a:spcPts val="580"/>
              </a:spcBef>
              <a:buClr>
                <a:schemeClr val="accent1"/>
              </a:buClr>
              <a:buSzPct val="85000"/>
              <a:buFont typeface="Arial" panose="020B0604020202020204" pitchFamily="34" charset="0"/>
              <a:buChar char="•"/>
            </a:pPr>
            <a:r>
              <a:rPr lang="en-ZA" sz="2400" dirty="0">
                <a:effectLst>
                  <a:outerShdw sx="0" sy="0">
                    <a:srgbClr val="000000"/>
                  </a:outerShdw>
                </a:effectLst>
                <a:latin typeface="Calibri" pitchFamily="34" charset="0"/>
              </a:rPr>
              <a:t>Operational level</a:t>
            </a:r>
          </a:p>
          <a:p>
            <a:pPr marL="354013" indent="-354013" fontAlgn="base">
              <a:spcBef>
                <a:spcPts val="580"/>
              </a:spcBef>
              <a:buClr>
                <a:schemeClr val="accent1"/>
              </a:buClr>
              <a:buSzPct val="85000"/>
              <a:buFont typeface="Arial" panose="020B0604020202020204" pitchFamily="34" charset="0"/>
              <a:buChar char="•"/>
            </a:pPr>
            <a:r>
              <a:rPr lang="en-ZA" sz="2400" dirty="0">
                <a:effectLst>
                  <a:outerShdw sx="0" sy="0">
                    <a:srgbClr val="000000"/>
                  </a:outerShdw>
                </a:effectLst>
                <a:latin typeface="Calibri" pitchFamily="34" charset="0"/>
              </a:rPr>
              <a:t>Personal level</a:t>
            </a:r>
          </a:p>
        </p:txBody>
      </p:sp>
    </p:spTree>
    <p:extLst>
      <p:ext uri="{BB962C8B-B14F-4D97-AF65-F5344CB8AC3E}">
        <p14:creationId xmlns:p14="http://schemas.microsoft.com/office/powerpoint/2010/main" val="2366895836"/>
      </p:ext>
    </p:extLst>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Assessment criteria (SO4)</a:t>
            </a:r>
          </a:p>
        </p:txBody>
      </p:sp>
      <p:sp>
        <p:nvSpPr>
          <p:cNvPr id="4" name="Slide Number Placeholder 3"/>
          <p:cNvSpPr>
            <a:spLocks noGrp="1"/>
          </p:cNvSpPr>
          <p:nvPr>
            <p:ph type="sldNum" sz="quarter" idx="12"/>
          </p:nvPr>
        </p:nvSpPr>
        <p:spPr/>
        <p:txBody>
          <a:bodyPr/>
          <a:lstStyle/>
          <a:p>
            <a:fld id="{32F83655-DC73-417F-8B26-EB7A1DBB5382}" type="slidenum">
              <a:rPr lang="en-ZA" smtClean="0"/>
              <a:pPr/>
              <a:t>220</a:t>
            </a:fld>
            <a:endParaRPr lang="en-ZA" dirty="0"/>
          </a:p>
        </p:txBody>
      </p:sp>
      <p:sp>
        <p:nvSpPr>
          <p:cNvPr id="5" name="Content Placeholder 4"/>
          <p:cNvSpPr>
            <a:spLocks noGrp="1"/>
          </p:cNvSpPr>
          <p:nvPr>
            <p:ph sz="quarter" idx="1"/>
          </p:nvPr>
        </p:nvSpPr>
        <p:spPr>
          <a:xfrm>
            <a:off x="467544" y="1282638"/>
            <a:ext cx="8219256" cy="4810658"/>
          </a:xfrm>
        </p:spPr>
        <p:txBody>
          <a:bodyPr>
            <a:normAutofit fontScale="92500" lnSpcReduction="10000"/>
          </a:bodyPr>
          <a:lstStyle/>
          <a:p>
            <a:pPr marL="0" indent="0">
              <a:buNone/>
            </a:pPr>
            <a:r>
              <a:rPr lang="en-ZA" b="1" dirty="0"/>
              <a:t>ASSESSMENT CRITERION 1</a:t>
            </a:r>
            <a:r>
              <a:rPr lang="en-ZA" dirty="0"/>
              <a:t> </a:t>
            </a:r>
          </a:p>
          <a:p>
            <a:r>
              <a:rPr lang="en-ZA" dirty="0"/>
              <a:t>Target groups for promotion are identified according to need and decision-making responsibilities. </a:t>
            </a:r>
          </a:p>
          <a:p>
            <a:pPr marL="0" indent="0">
              <a:buNone/>
            </a:pPr>
            <a:endParaRPr lang="en-ZA" dirty="0"/>
          </a:p>
          <a:p>
            <a:pPr marL="0" indent="0">
              <a:buNone/>
            </a:pPr>
            <a:r>
              <a:rPr lang="en-ZA" b="1" dirty="0"/>
              <a:t>ASSESSMENT CRITERION 2</a:t>
            </a:r>
            <a:r>
              <a:rPr lang="en-ZA" dirty="0"/>
              <a:t> </a:t>
            </a:r>
          </a:p>
          <a:p>
            <a:r>
              <a:rPr lang="en-ZA" dirty="0"/>
              <a:t>The promotional strategies are suited to the organisational environment, budgetary constraints, target group/s and the nature of the providers, products or services to be promoted. </a:t>
            </a:r>
          </a:p>
          <a:p>
            <a:endParaRPr lang="en-ZA" b="1" dirty="0"/>
          </a:p>
          <a:p>
            <a:pPr marL="0" indent="0">
              <a:buNone/>
            </a:pPr>
            <a:r>
              <a:rPr lang="en-ZA" b="1" dirty="0"/>
              <a:t>ASSESSMENT CRITERION 3</a:t>
            </a:r>
            <a:r>
              <a:rPr lang="en-ZA" dirty="0"/>
              <a:t> </a:t>
            </a:r>
          </a:p>
          <a:p>
            <a:r>
              <a:rPr lang="en-ZA" dirty="0"/>
              <a:t>Promotional activities and materials are in line with the promotional strategy. </a:t>
            </a:r>
          </a:p>
          <a:p>
            <a:pPr marL="0" indent="0">
              <a:buNone/>
            </a:pPr>
            <a:r>
              <a:rPr lang="en-ZA" b="1" dirty="0"/>
              <a:t> </a:t>
            </a:r>
            <a:endParaRPr lang="en-ZA" dirty="0"/>
          </a:p>
          <a:p>
            <a:pPr marL="0" lvl="0" indent="0" fontAlgn="base">
              <a:buNone/>
            </a:pPr>
            <a:endParaRPr lang="en-ZA" dirty="0"/>
          </a:p>
        </p:txBody>
      </p:sp>
    </p:spTree>
    <p:extLst>
      <p:ext uri="{BB962C8B-B14F-4D97-AF65-F5344CB8AC3E}">
        <p14:creationId xmlns:p14="http://schemas.microsoft.com/office/powerpoint/2010/main" val="136314891"/>
      </p:ext>
    </p:extLst>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Assessment criteria</a:t>
            </a:r>
          </a:p>
        </p:txBody>
      </p:sp>
      <p:sp>
        <p:nvSpPr>
          <p:cNvPr id="4" name="Slide Number Placeholder 3"/>
          <p:cNvSpPr>
            <a:spLocks noGrp="1"/>
          </p:cNvSpPr>
          <p:nvPr>
            <p:ph type="sldNum" sz="quarter" idx="12"/>
          </p:nvPr>
        </p:nvSpPr>
        <p:spPr/>
        <p:txBody>
          <a:bodyPr/>
          <a:lstStyle/>
          <a:p>
            <a:fld id="{32F83655-DC73-417F-8B26-EB7A1DBB5382}" type="slidenum">
              <a:rPr lang="en-ZA" smtClean="0"/>
              <a:pPr/>
              <a:t>221</a:t>
            </a:fld>
            <a:endParaRPr lang="en-ZA" dirty="0"/>
          </a:p>
        </p:txBody>
      </p:sp>
      <p:sp>
        <p:nvSpPr>
          <p:cNvPr id="5" name="Content Placeholder 4"/>
          <p:cNvSpPr>
            <a:spLocks noGrp="1"/>
          </p:cNvSpPr>
          <p:nvPr>
            <p:ph sz="quarter" idx="1"/>
          </p:nvPr>
        </p:nvSpPr>
        <p:spPr>
          <a:xfrm>
            <a:off x="467544" y="1282638"/>
            <a:ext cx="8219256" cy="4810658"/>
          </a:xfrm>
        </p:spPr>
        <p:txBody>
          <a:bodyPr>
            <a:normAutofit/>
          </a:bodyPr>
          <a:lstStyle/>
          <a:p>
            <a:pPr marL="0" indent="0">
              <a:buNone/>
            </a:pPr>
            <a:r>
              <a:rPr lang="en-ZA" b="1" dirty="0"/>
              <a:t>ASSESSMENT CRITERION 4</a:t>
            </a:r>
            <a:r>
              <a:rPr lang="en-ZA" dirty="0"/>
              <a:t> </a:t>
            </a:r>
          </a:p>
          <a:p>
            <a:r>
              <a:rPr lang="en-ZA" dirty="0"/>
              <a:t>The promotion provides sufficient and accurate information regarding the purpose and benefits of the provider, products or services to enable target group/s to make informed decisions. </a:t>
            </a:r>
          </a:p>
          <a:p>
            <a:pPr marL="0" indent="0">
              <a:buNone/>
            </a:pPr>
            <a:r>
              <a:rPr lang="en-ZA" b="1" dirty="0"/>
              <a:t> </a:t>
            </a:r>
            <a:endParaRPr lang="en-ZA" dirty="0"/>
          </a:p>
          <a:p>
            <a:pPr marL="0" indent="0">
              <a:buNone/>
            </a:pPr>
            <a:r>
              <a:rPr lang="en-ZA" b="1" dirty="0"/>
              <a:t>ASSESSMENT CRITERION 5</a:t>
            </a:r>
            <a:r>
              <a:rPr lang="en-ZA" dirty="0"/>
              <a:t> </a:t>
            </a:r>
          </a:p>
          <a:p>
            <a:r>
              <a:rPr lang="en-ZA" dirty="0"/>
              <a:t>The promotion is successful in raising awareness within the target group/s, thus enhancing the potential for the effective use of the selected provider, product or service. </a:t>
            </a:r>
          </a:p>
        </p:txBody>
      </p:sp>
    </p:spTree>
    <p:extLst>
      <p:ext uri="{BB962C8B-B14F-4D97-AF65-F5344CB8AC3E}">
        <p14:creationId xmlns:p14="http://schemas.microsoft.com/office/powerpoint/2010/main" val="3278849293"/>
      </p:ext>
    </p:extLst>
  </p:cSld>
  <p:clrMapOvr>
    <a:masterClrMapping/>
  </p:clrMapOvr>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Introduction</a:t>
            </a:r>
          </a:p>
        </p:txBody>
      </p:sp>
      <p:sp>
        <p:nvSpPr>
          <p:cNvPr id="4" name="Slide Number Placeholder 3"/>
          <p:cNvSpPr>
            <a:spLocks noGrp="1"/>
          </p:cNvSpPr>
          <p:nvPr>
            <p:ph type="sldNum" sz="quarter" idx="12"/>
          </p:nvPr>
        </p:nvSpPr>
        <p:spPr/>
        <p:txBody>
          <a:bodyPr/>
          <a:lstStyle/>
          <a:p>
            <a:fld id="{32F83655-DC73-417F-8B26-EB7A1DBB5382}" type="slidenum">
              <a:rPr lang="en-ZA" smtClean="0"/>
              <a:pPr/>
              <a:t>222</a:t>
            </a:fld>
            <a:endParaRPr lang="en-ZA" dirty="0"/>
          </a:p>
        </p:txBody>
      </p:sp>
      <p:sp>
        <p:nvSpPr>
          <p:cNvPr id="3" name="Rectangle 2">
            <a:extLst>
              <a:ext uri="{FF2B5EF4-FFF2-40B4-BE49-F238E27FC236}">
                <a16:creationId xmlns:a16="http://schemas.microsoft.com/office/drawing/2014/main" id="{AD3AF779-39DF-4CC4-BDA5-B9F091B7DE4C}"/>
              </a:ext>
            </a:extLst>
          </p:cNvPr>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ZA"/>
          </a:p>
        </p:txBody>
      </p:sp>
      <p:sp>
        <p:nvSpPr>
          <p:cNvPr id="8" name="Rectangle 3">
            <a:extLst>
              <a:ext uri="{FF2B5EF4-FFF2-40B4-BE49-F238E27FC236}">
                <a16:creationId xmlns:a16="http://schemas.microsoft.com/office/drawing/2014/main" id="{5886E013-861E-4230-A817-9A5D683963BE}"/>
              </a:ext>
            </a:extLst>
          </p:cNvPr>
          <p:cNvSpPr>
            <a:spLocks noChangeArrowheads="1"/>
          </p:cNvSpPr>
          <p:nvPr/>
        </p:nvSpPr>
        <p:spPr bwMode="auto">
          <a:xfrm>
            <a:off x="0" y="36957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ZA"/>
          </a:p>
        </p:txBody>
      </p:sp>
      <p:graphicFrame>
        <p:nvGraphicFramePr>
          <p:cNvPr id="9" name="Content Placeholder 8">
            <a:extLst>
              <a:ext uri="{FF2B5EF4-FFF2-40B4-BE49-F238E27FC236}">
                <a16:creationId xmlns:a16="http://schemas.microsoft.com/office/drawing/2014/main" id="{5137602F-9C75-47A7-8F5B-F0B558D3AA9B}"/>
              </a:ext>
            </a:extLst>
          </p:cNvPr>
          <p:cNvGraphicFramePr>
            <a:graphicFrameLocks noGrp="1"/>
          </p:cNvGraphicFramePr>
          <p:nvPr>
            <p:ph sz="quarter" idx="1"/>
            <p:extLst>
              <p:ext uri="{D42A27DB-BD31-4B8C-83A1-F6EECF244321}">
                <p14:modId xmlns:p14="http://schemas.microsoft.com/office/powerpoint/2010/main" val="1636095454"/>
              </p:ext>
            </p:extLst>
          </p:nvPr>
        </p:nvGraphicFramePr>
        <p:xfrm>
          <a:off x="468313" y="1412875"/>
          <a:ext cx="8218487" cy="46799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87965541"/>
      </p:ext>
    </p:extLst>
  </p:cSld>
  <p:clrMapOvr>
    <a:masterClrMapping/>
  </p:clrMapOvr>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BCBDEC-F455-42F8-A9E0-5F4B9930A8BC}"/>
              </a:ext>
            </a:extLst>
          </p:cNvPr>
          <p:cNvSpPr>
            <a:spLocks noGrp="1"/>
          </p:cNvSpPr>
          <p:nvPr>
            <p:ph type="title"/>
          </p:nvPr>
        </p:nvSpPr>
        <p:spPr/>
        <p:txBody>
          <a:bodyPr>
            <a:normAutofit/>
          </a:bodyPr>
          <a:lstStyle/>
          <a:p>
            <a:r>
              <a:rPr lang="en-ZA" dirty="0"/>
              <a:t>Overview</a:t>
            </a:r>
          </a:p>
        </p:txBody>
      </p:sp>
      <p:sp>
        <p:nvSpPr>
          <p:cNvPr id="3" name="Slide Number Placeholder 2">
            <a:extLst>
              <a:ext uri="{FF2B5EF4-FFF2-40B4-BE49-F238E27FC236}">
                <a16:creationId xmlns:a16="http://schemas.microsoft.com/office/drawing/2014/main" id="{63DA23CB-FF52-411A-B4DC-04BCF5214BAC}"/>
              </a:ext>
            </a:extLst>
          </p:cNvPr>
          <p:cNvSpPr>
            <a:spLocks noGrp="1"/>
          </p:cNvSpPr>
          <p:nvPr>
            <p:ph type="sldNum" sz="quarter" idx="12"/>
          </p:nvPr>
        </p:nvSpPr>
        <p:spPr/>
        <p:txBody>
          <a:bodyPr/>
          <a:lstStyle/>
          <a:p>
            <a:fld id="{32F83655-DC73-417F-8B26-EB7A1DBB5382}" type="slidenum">
              <a:rPr lang="en-ZA" smtClean="0"/>
              <a:pPr/>
              <a:t>223</a:t>
            </a:fld>
            <a:endParaRPr lang="en-ZA" dirty="0"/>
          </a:p>
        </p:txBody>
      </p:sp>
      <p:graphicFrame>
        <p:nvGraphicFramePr>
          <p:cNvPr id="5" name="Content Placeholder 4">
            <a:extLst>
              <a:ext uri="{FF2B5EF4-FFF2-40B4-BE49-F238E27FC236}">
                <a16:creationId xmlns:a16="http://schemas.microsoft.com/office/drawing/2014/main" id="{EC6DEEEB-01E1-4833-9E63-20F9B5BEF3FB}"/>
              </a:ext>
            </a:extLst>
          </p:cNvPr>
          <p:cNvGraphicFramePr>
            <a:graphicFrameLocks noGrp="1"/>
          </p:cNvGraphicFramePr>
          <p:nvPr>
            <p:ph sz="quarter" idx="1"/>
            <p:extLst>
              <p:ext uri="{D42A27DB-BD31-4B8C-83A1-F6EECF244321}">
                <p14:modId xmlns:p14="http://schemas.microsoft.com/office/powerpoint/2010/main" val="1346827535"/>
              </p:ext>
            </p:extLst>
          </p:nvPr>
        </p:nvGraphicFramePr>
        <p:xfrm>
          <a:off x="468313" y="1412875"/>
          <a:ext cx="8218487" cy="46799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18732695"/>
      </p:ext>
    </p:extLst>
  </p:cSld>
  <p:clrMapOvr>
    <a:masterClrMapping/>
  </p:clrMapOvr>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ZA" dirty="0"/>
            </a:br>
            <a:r>
              <a:rPr lang="en-ZA" dirty="0"/>
              <a:t>Target Groups</a:t>
            </a:r>
            <a:br>
              <a:rPr lang="en-ZA" dirty="0"/>
            </a:br>
            <a:endParaRPr lang="en-ZA" dirty="0"/>
          </a:p>
        </p:txBody>
      </p:sp>
      <p:sp>
        <p:nvSpPr>
          <p:cNvPr id="4" name="Slide Number Placeholder 3"/>
          <p:cNvSpPr>
            <a:spLocks noGrp="1"/>
          </p:cNvSpPr>
          <p:nvPr>
            <p:ph type="sldNum" sz="quarter" idx="12"/>
          </p:nvPr>
        </p:nvSpPr>
        <p:spPr/>
        <p:txBody>
          <a:bodyPr/>
          <a:lstStyle/>
          <a:p>
            <a:fld id="{32F83655-DC73-417F-8B26-EB7A1DBB5382}" type="slidenum">
              <a:rPr lang="en-ZA" smtClean="0"/>
              <a:pPr/>
              <a:t>224</a:t>
            </a:fld>
            <a:endParaRPr lang="en-ZA" dirty="0"/>
          </a:p>
        </p:txBody>
      </p:sp>
      <p:sp>
        <p:nvSpPr>
          <p:cNvPr id="5" name="Content Placeholder 4"/>
          <p:cNvSpPr>
            <a:spLocks noGrp="1"/>
          </p:cNvSpPr>
          <p:nvPr>
            <p:ph sz="quarter" idx="1"/>
          </p:nvPr>
        </p:nvSpPr>
        <p:spPr>
          <a:xfrm>
            <a:off x="467544" y="1282638"/>
            <a:ext cx="5389918" cy="4810658"/>
          </a:xfrm>
        </p:spPr>
        <p:txBody>
          <a:bodyPr>
            <a:normAutofit/>
          </a:bodyPr>
          <a:lstStyle/>
          <a:p>
            <a:pPr marL="0" indent="0">
              <a:buNone/>
            </a:pPr>
            <a:r>
              <a:rPr lang="en-GB" b="1" dirty="0"/>
              <a:t>Main target groups for the promotion are:</a:t>
            </a:r>
            <a:endParaRPr lang="en-ZA" b="1" dirty="0"/>
          </a:p>
          <a:p>
            <a:endParaRPr lang="en-ZA" dirty="0"/>
          </a:p>
          <a:p>
            <a:pPr lvl="0"/>
            <a:r>
              <a:rPr lang="en-GB" b="1" dirty="0"/>
              <a:t>Potential learners</a:t>
            </a:r>
            <a:r>
              <a:rPr lang="en-GB" dirty="0"/>
              <a:t>. </a:t>
            </a:r>
          </a:p>
          <a:p>
            <a:pPr lvl="0"/>
            <a:r>
              <a:rPr lang="en-GB" b="1" dirty="0"/>
              <a:t>Stakeholders</a:t>
            </a:r>
            <a:r>
              <a:rPr lang="en-GB" dirty="0"/>
              <a:t>. The people involved in the skills audit, such as managers, HR, the SDF, supervisors, union representatives and the employees themselves.</a:t>
            </a:r>
            <a:endParaRPr lang="en-ZA" dirty="0"/>
          </a:p>
          <a:p>
            <a:pPr lvl="0"/>
            <a:r>
              <a:rPr lang="en-GB" b="1" dirty="0"/>
              <a:t>Decision-makers</a:t>
            </a:r>
            <a:r>
              <a:rPr lang="en-GB" dirty="0"/>
              <a:t>. Those people within the organisation that make strategic and financial decisions. </a:t>
            </a:r>
            <a:endParaRPr lang="en-ZA" dirty="0"/>
          </a:p>
          <a:p>
            <a:endParaRPr lang="en-ZA" dirty="0"/>
          </a:p>
          <a:p>
            <a:pPr marL="0" lvl="0" indent="0" fontAlgn="base">
              <a:buNone/>
            </a:pPr>
            <a:endParaRPr lang="en-ZA" dirty="0"/>
          </a:p>
        </p:txBody>
      </p:sp>
      <p:pic>
        <p:nvPicPr>
          <p:cNvPr id="6" name="Picture 5" descr="A picture containing indoor&#10;&#10;Description generated with high confidence">
            <a:extLst>
              <a:ext uri="{FF2B5EF4-FFF2-40B4-BE49-F238E27FC236}">
                <a16:creationId xmlns:a16="http://schemas.microsoft.com/office/drawing/2014/main" id="{EB3B565B-B07B-40AE-82D7-7E4C706AE0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95673" y="1987550"/>
            <a:ext cx="3103769" cy="3871184"/>
          </a:xfrm>
          <a:prstGeom prst="rect">
            <a:avLst/>
          </a:prstGeom>
        </p:spPr>
      </p:pic>
    </p:spTree>
    <p:extLst>
      <p:ext uri="{BB962C8B-B14F-4D97-AF65-F5344CB8AC3E}">
        <p14:creationId xmlns:p14="http://schemas.microsoft.com/office/powerpoint/2010/main" val="1752446931"/>
      </p:ext>
    </p:extLst>
  </p:cSld>
  <p:clrMapOvr>
    <a:masterClrMapping/>
  </p:clrMapOvr>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ZA" dirty="0"/>
            </a:br>
            <a:r>
              <a:rPr lang="en-ZA" dirty="0"/>
              <a:t>Focus of the promotion</a:t>
            </a:r>
            <a:br>
              <a:rPr lang="en-ZA" dirty="0"/>
            </a:br>
            <a:endParaRPr lang="en-ZA" dirty="0"/>
          </a:p>
        </p:txBody>
      </p:sp>
      <p:sp>
        <p:nvSpPr>
          <p:cNvPr id="4" name="Slide Number Placeholder 3"/>
          <p:cNvSpPr>
            <a:spLocks noGrp="1"/>
          </p:cNvSpPr>
          <p:nvPr>
            <p:ph type="sldNum" sz="quarter" idx="12"/>
          </p:nvPr>
        </p:nvSpPr>
        <p:spPr/>
        <p:txBody>
          <a:bodyPr/>
          <a:lstStyle/>
          <a:p>
            <a:fld id="{32F83655-DC73-417F-8B26-EB7A1DBB5382}" type="slidenum">
              <a:rPr lang="en-ZA" smtClean="0"/>
              <a:pPr/>
              <a:t>225</a:t>
            </a:fld>
            <a:endParaRPr lang="en-ZA" dirty="0"/>
          </a:p>
        </p:txBody>
      </p:sp>
      <p:pic>
        <p:nvPicPr>
          <p:cNvPr id="7" name="Picture 6" descr="C:\Users\Hannetjie Nortje\AppData\Local\Microsoft\Windows\INetCache\Content.Word\shutterstock_80788615 LR.JPG">
            <a:extLst>
              <a:ext uri="{FF2B5EF4-FFF2-40B4-BE49-F238E27FC236}">
                <a16:creationId xmlns:a16="http://schemas.microsoft.com/office/drawing/2014/main" id="{F383DE55-A77D-4994-B4BB-247E84BF7910}"/>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5015948" y="1734047"/>
            <a:ext cx="3942522" cy="3432314"/>
          </a:xfrm>
          <a:prstGeom prst="rect">
            <a:avLst/>
          </a:prstGeom>
          <a:noFill/>
          <a:ln>
            <a:noFill/>
          </a:ln>
        </p:spPr>
      </p:pic>
      <p:sp>
        <p:nvSpPr>
          <p:cNvPr id="5" name="Content Placeholder 4"/>
          <p:cNvSpPr>
            <a:spLocks noGrp="1"/>
          </p:cNvSpPr>
          <p:nvPr>
            <p:ph sz="quarter" idx="1"/>
          </p:nvPr>
        </p:nvSpPr>
        <p:spPr>
          <a:xfrm>
            <a:off x="467543" y="1282638"/>
            <a:ext cx="5615205" cy="4810658"/>
          </a:xfrm>
        </p:spPr>
        <p:txBody>
          <a:bodyPr>
            <a:normAutofit/>
          </a:bodyPr>
          <a:lstStyle/>
          <a:p>
            <a:pPr marL="0" indent="0">
              <a:buNone/>
            </a:pPr>
            <a:r>
              <a:rPr lang="en-GB" dirty="0"/>
              <a:t>As the potential learners may resist the training intervention based on a number of reasons, the promotion to them should include:</a:t>
            </a:r>
            <a:endParaRPr lang="en-ZA" dirty="0"/>
          </a:p>
          <a:p>
            <a:pPr lvl="0"/>
            <a:r>
              <a:rPr lang="en-GB" dirty="0"/>
              <a:t>The reason for their selection</a:t>
            </a:r>
            <a:endParaRPr lang="en-ZA" dirty="0"/>
          </a:p>
          <a:p>
            <a:pPr lvl="0"/>
            <a:r>
              <a:rPr lang="en-GB" dirty="0"/>
              <a:t>Motivation on why the training should take place </a:t>
            </a:r>
            <a:endParaRPr lang="en-ZA" dirty="0"/>
          </a:p>
          <a:p>
            <a:pPr lvl="0"/>
            <a:r>
              <a:rPr lang="en-GB" dirty="0"/>
              <a:t>Motivation for the selection of the specific training provider and training programme</a:t>
            </a:r>
            <a:endParaRPr lang="en-ZA" dirty="0"/>
          </a:p>
          <a:p>
            <a:r>
              <a:rPr lang="en-ZA" dirty="0"/>
              <a:t>Possible incentives</a:t>
            </a:r>
          </a:p>
        </p:txBody>
      </p:sp>
    </p:spTree>
    <p:extLst>
      <p:ext uri="{BB962C8B-B14F-4D97-AF65-F5344CB8AC3E}">
        <p14:creationId xmlns:p14="http://schemas.microsoft.com/office/powerpoint/2010/main" val="4259053715"/>
      </p:ext>
    </p:extLst>
  </p:cSld>
  <p:clrMapOvr>
    <a:masterClrMapping/>
  </p:clrMapOvr>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3899E24-784E-400E-99D5-298D56AC1D2A}"/>
              </a:ext>
            </a:extLst>
          </p:cNvPr>
          <p:cNvSpPr>
            <a:spLocks noGrp="1"/>
          </p:cNvSpPr>
          <p:nvPr>
            <p:ph type="title"/>
          </p:nvPr>
        </p:nvSpPr>
        <p:spPr/>
        <p:txBody>
          <a:bodyPr/>
          <a:lstStyle/>
          <a:p>
            <a:r>
              <a:rPr lang="en-ZA" dirty="0"/>
              <a:t>Target Groups</a:t>
            </a:r>
          </a:p>
        </p:txBody>
      </p:sp>
      <p:sp>
        <p:nvSpPr>
          <p:cNvPr id="3" name="Slide Number Placeholder 2">
            <a:extLst>
              <a:ext uri="{FF2B5EF4-FFF2-40B4-BE49-F238E27FC236}">
                <a16:creationId xmlns:a16="http://schemas.microsoft.com/office/drawing/2014/main" id="{0C2EBB16-5093-4045-BEF6-0062D6DB2456}"/>
              </a:ext>
            </a:extLst>
          </p:cNvPr>
          <p:cNvSpPr>
            <a:spLocks noGrp="1"/>
          </p:cNvSpPr>
          <p:nvPr>
            <p:ph type="sldNum" sz="quarter" idx="12"/>
          </p:nvPr>
        </p:nvSpPr>
        <p:spPr/>
        <p:txBody>
          <a:bodyPr/>
          <a:lstStyle/>
          <a:p>
            <a:fld id="{32F83655-DC73-417F-8B26-EB7A1DBB5382}" type="slidenum">
              <a:rPr lang="en-ZA" smtClean="0"/>
              <a:pPr/>
              <a:t>226</a:t>
            </a:fld>
            <a:endParaRPr lang="en-ZA" dirty="0"/>
          </a:p>
        </p:txBody>
      </p:sp>
      <p:sp>
        <p:nvSpPr>
          <p:cNvPr id="6" name="Content Placeholder 5">
            <a:extLst>
              <a:ext uri="{FF2B5EF4-FFF2-40B4-BE49-F238E27FC236}">
                <a16:creationId xmlns:a16="http://schemas.microsoft.com/office/drawing/2014/main" id="{BD4D776B-7FC3-41F4-B53D-8361954F94CF}"/>
              </a:ext>
            </a:extLst>
          </p:cNvPr>
          <p:cNvSpPr>
            <a:spLocks noGrp="1"/>
          </p:cNvSpPr>
          <p:nvPr>
            <p:ph sz="quarter" idx="1"/>
          </p:nvPr>
        </p:nvSpPr>
        <p:spPr/>
        <p:txBody>
          <a:bodyPr anchor="ctr"/>
          <a:lstStyle/>
          <a:p>
            <a:r>
              <a:rPr lang="en-ZA" i="1" dirty="0"/>
              <a:t>Not all training will result in promotions and monetary incentives or salary increases</a:t>
            </a:r>
            <a:r>
              <a:rPr lang="en-GB" i="1" dirty="0"/>
              <a:t>.</a:t>
            </a:r>
            <a:endParaRPr lang="en-ZA" dirty="0"/>
          </a:p>
        </p:txBody>
      </p:sp>
    </p:spTree>
    <p:extLst>
      <p:ext uri="{BB962C8B-B14F-4D97-AF65-F5344CB8AC3E}">
        <p14:creationId xmlns:p14="http://schemas.microsoft.com/office/powerpoint/2010/main" val="3877714631"/>
      </p:ext>
    </p:extLst>
  </p:cSld>
  <p:clrMapOvr>
    <a:masterClrMapping/>
  </p:clrMapOvr>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74638"/>
            <a:ext cx="8676456" cy="1008000"/>
          </a:xfrm>
        </p:spPr>
        <p:txBody>
          <a:bodyPr>
            <a:normAutofit/>
          </a:bodyPr>
          <a:lstStyle/>
          <a:p>
            <a:r>
              <a:rPr lang="en-ZA" dirty="0"/>
              <a:t>Focus of the promotion</a:t>
            </a:r>
          </a:p>
        </p:txBody>
      </p:sp>
      <p:sp>
        <p:nvSpPr>
          <p:cNvPr id="4" name="Slide Number Placeholder 3"/>
          <p:cNvSpPr>
            <a:spLocks noGrp="1"/>
          </p:cNvSpPr>
          <p:nvPr>
            <p:ph type="sldNum" sz="quarter" idx="12"/>
          </p:nvPr>
        </p:nvSpPr>
        <p:spPr/>
        <p:txBody>
          <a:bodyPr/>
          <a:lstStyle/>
          <a:p>
            <a:fld id="{32F83655-DC73-417F-8B26-EB7A1DBB5382}" type="slidenum">
              <a:rPr lang="en-ZA" smtClean="0"/>
              <a:pPr/>
              <a:t>227</a:t>
            </a:fld>
            <a:endParaRPr lang="en-ZA" dirty="0"/>
          </a:p>
        </p:txBody>
      </p:sp>
      <p:sp>
        <p:nvSpPr>
          <p:cNvPr id="5" name="Content Placeholder 4"/>
          <p:cNvSpPr>
            <a:spLocks noGrp="1"/>
          </p:cNvSpPr>
          <p:nvPr>
            <p:ph sz="quarter" idx="1"/>
          </p:nvPr>
        </p:nvSpPr>
        <p:spPr>
          <a:xfrm>
            <a:off x="467544" y="1510748"/>
            <a:ext cx="8219256" cy="4582548"/>
          </a:xfrm>
        </p:spPr>
        <p:txBody>
          <a:bodyPr>
            <a:normAutofit/>
          </a:bodyPr>
          <a:lstStyle/>
          <a:p>
            <a:pPr marL="0" indent="0">
              <a:buNone/>
            </a:pPr>
            <a:r>
              <a:rPr lang="en-ZA" dirty="0"/>
              <a:t>The promotion to the stakeholders and decision-makers should include elements such as:</a:t>
            </a:r>
          </a:p>
          <a:p>
            <a:pPr lvl="0"/>
            <a:r>
              <a:rPr lang="en-GB" dirty="0"/>
              <a:t>Match of  selected training providers to organisational training needs</a:t>
            </a:r>
            <a:endParaRPr lang="en-ZA" dirty="0"/>
          </a:p>
          <a:p>
            <a:pPr lvl="0"/>
            <a:r>
              <a:rPr lang="en-GB" dirty="0"/>
              <a:t>Alignment of proposed training intervention with strategic objectives of organisation</a:t>
            </a:r>
            <a:endParaRPr lang="en-ZA" dirty="0"/>
          </a:p>
          <a:p>
            <a:pPr lvl="0"/>
            <a:r>
              <a:rPr lang="en-GB" dirty="0"/>
              <a:t>Return on investment. </a:t>
            </a:r>
          </a:p>
          <a:p>
            <a:pPr lvl="0"/>
            <a:r>
              <a:rPr lang="en-GB" dirty="0"/>
              <a:t>Affordability of training </a:t>
            </a:r>
            <a:endParaRPr lang="en-ZA" dirty="0"/>
          </a:p>
          <a:p>
            <a:pPr marL="0" lvl="0" indent="0" fontAlgn="base">
              <a:buNone/>
            </a:pPr>
            <a:endParaRPr lang="en-ZA" dirty="0"/>
          </a:p>
        </p:txBody>
      </p:sp>
    </p:spTree>
    <p:extLst>
      <p:ext uri="{BB962C8B-B14F-4D97-AF65-F5344CB8AC3E}">
        <p14:creationId xmlns:p14="http://schemas.microsoft.com/office/powerpoint/2010/main" val="45569413"/>
      </p:ext>
    </p:extLst>
  </p:cSld>
  <p:clrMapOvr>
    <a:masterClrMapping/>
  </p:clrMapOvr>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8052" y="261386"/>
            <a:ext cx="8825948" cy="1008000"/>
          </a:xfrm>
        </p:spPr>
        <p:txBody>
          <a:bodyPr>
            <a:normAutofit/>
          </a:bodyPr>
          <a:lstStyle/>
          <a:p>
            <a:r>
              <a:rPr lang="en-GB" dirty="0"/>
              <a:t>Formulate promotional strategies</a:t>
            </a:r>
            <a:endParaRPr lang="en-ZA" dirty="0"/>
          </a:p>
        </p:txBody>
      </p:sp>
      <p:sp>
        <p:nvSpPr>
          <p:cNvPr id="4" name="Slide Number Placeholder 3"/>
          <p:cNvSpPr>
            <a:spLocks noGrp="1"/>
          </p:cNvSpPr>
          <p:nvPr>
            <p:ph type="sldNum" sz="quarter" idx="12"/>
          </p:nvPr>
        </p:nvSpPr>
        <p:spPr/>
        <p:txBody>
          <a:bodyPr/>
          <a:lstStyle/>
          <a:p>
            <a:fld id="{32F83655-DC73-417F-8B26-EB7A1DBB5382}" type="slidenum">
              <a:rPr lang="en-ZA" smtClean="0"/>
              <a:pPr/>
              <a:t>228</a:t>
            </a:fld>
            <a:endParaRPr lang="en-ZA" dirty="0"/>
          </a:p>
        </p:txBody>
      </p:sp>
      <p:sp>
        <p:nvSpPr>
          <p:cNvPr id="5" name="Content Placeholder 4"/>
          <p:cNvSpPr>
            <a:spLocks noGrp="1"/>
          </p:cNvSpPr>
          <p:nvPr>
            <p:ph sz="quarter" idx="1"/>
          </p:nvPr>
        </p:nvSpPr>
        <p:spPr>
          <a:xfrm>
            <a:off x="467544" y="1510748"/>
            <a:ext cx="8219256" cy="4582548"/>
          </a:xfrm>
        </p:spPr>
        <p:txBody>
          <a:bodyPr>
            <a:normAutofit/>
          </a:bodyPr>
          <a:lstStyle/>
          <a:p>
            <a:pPr marL="0" indent="0" fontAlgn="base">
              <a:buNone/>
            </a:pPr>
            <a:r>
              <a:rPr lang="en-ZA" dirty="0"/>
              <a:t>Create a </a:t>
            </a:r>
            <a:r>
              <a:rPr lang="en-ZA" b="1" dirty="0"/>
              <a:t>learning culture </a:t>
            </a:r>
            <a:r>
              <a:rPr lang="en-ZA" dirty="0"/>
              <a:t>within an organisation, it enables staff to: </a:t>
            </a:r>
          </a:p>
          <a:p>
            <a:pPr lvl="0" fontAlgn="base"/>
            <a:r>
              <a:rPr lang="en-ZA" dirty="0"/>
              <a:t>Easily adapt to change </a:t>
            </a:r>
          </a:p>
          <a:p>
            <a:pPr lvl="0" fontAlgn="base"/>
            <a:r>
              <a:rPr lang="en-ZA" dirty="0"/>
              <a:t>Actually anticipate change </a:t>
            </a:r>
          </a:p>
          <a:p>
            <a:pPr lvl="0" fontAlgn="base"/>
            <a:r>
              <a:rPr lang="en-ZA" dirty="0"/>
              <a:t>Be more responsive to the market place </a:t>
            </a:r>
          </a:p>
          <a:p>
            <a:pPr lvl="0" fontAlgn="base"/>
            <a:r>
              <a:rPr lang="en-ZA" dirty="0"/>
              <a:t>Generate more energetic, loyal and goal oriented employees </a:t>
            </a:r>
          </a:p>
          <a:p>
            <a:pPr lvl="0" fontAlgn="base"/>
            <a:r>
              <a:rPr lang="en-ZA" dirty="0"/>
              <a:t>Grow through innovation. </a:t>
            </a:r>
          </a:p>
          <a:p>
            <a:pPr marL="0" indent="0" fontAlgn="base">
              <a:buNone/>
            </a:pPr>
            <a:endParaRPr lang="en-ZA" dirty="0">
              <a:effectLst>
                <a:outerShdw sx="0" sy="0">
                  <a:srgbClr val="000000"/>
                </a:outerShdw>
              </a:effectLst>
            </a:endParaRPr>
          </a:p>
          <a:p>
            <a:pPr marL="0" lvl="0" indent="0" fontAlgn="base">
              <a:buNone/>
            </a:pPr>
            <a:endParaRPr lang="en-ZA" dirty="0"/>
          </a:p>
        </p:txBody>
      </p:sp>
    </p:spTree>
    <p:extLst>
      <p:ext uri="{BB962C8B-B14F-4D97-AF65-F5344CB8AC3E}">
        <p14:creationId xmlns:p14="http://schemas.microsoft.com/office/powerpoint/2010/main" val="2204145781"/>
      </p:ext>
    </p:extLst>
  </p:cSld>
  <p:clrMapOvr>
    <a:masterClrMapping/>
  </p:clrMapOvr>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3899E24-784E-400E-99D5-298D56AC1D2A}"/>
              </a:ext>
            </a:extLst>
          </p:cNvPr>
          <p:cNvSpPr>
            <a:spLocks noGrp="1"/>
          </p:cNvSpPr>
          <p:nvPr>
            <p:ph type="title"/>
          </p:nvPr>
        </p:nvSpPr>
        <p:spPr/>
        <p:txBody>
          <a:bodyPr/>
          <a:lstStyle/>
          <a:p>
            <a:r>
              <a:rPr lang="en-ZA" dirty="0"/>
              <a:t>Learning Culture</a:t>
            </a:r>
          </a:p>
        </p:txBody>
      </p:sp>
      <p:sp>
        <p:nvSpPr>
          <p:cNvPr id="3" name="Slide Number Placeholder 2">
            <a:extLst>
              <a:ext uri="{FF2B5EF4-FFF2-40B4-BE49-F238E27FC236}">
                <a16:creationId xmlns:a16="http://schemas.microsoft.com/office/drawing/2014/main" id="{0C2EBB16-5093-4045-BEF6-0062D6DB2456}"/>
              </a:ext>
            </a:extLst>
          </p:cNvPr>
          <p:cNvSpPr>
            <a:spLocks noGrp="1"/>
          </p:cNvSpPr>
          <p:nvPr>
            <p:ph type="sldNum" sz="quarter" idx="12"/>
          </p:nvPr>
        </p:nvSpPr>
        <p:spPr/>
        <p:txBody>
          <a:bodyPr/>
          <a:lstStyle/>
          <a:p>
            <a:fld id="{32F83655-DC73-417F-8B26-EB7A1DBB5382}" type="slidenum">
              <a:rPr lang="en-ZA" smtClean="0"/>
              <a:pPr/>
              <a:t>229</a:t>
            </a:fld>
            <a:endParaRPr lang="en-ZA" dirty="0"/>
          </a:p>
        </p:txBody>
      </p:sp>
      <p:sp>
        <p:nvSpPr>
          <p:cNvPr id="6" name="Content Placeholder 5">
            <a:extLst>
              <a:ext uri="{FF2B5EF4-FFF2-40B4-BE49-F238E27FC236}">
                <a16:creationId xmlns:a16="http://schemas.microsoft.com/office/drawing/2014/main" id="{BD4D776B-7FC3-41F4-B53D-8361954F94CF}"/>
              </a:ext>
            </a:extLst>
          </p:cNvPr>
          <p:cNvSpPr>
            <a:spLocks noGrp="1"/>
          </p:cNvSpPr>
          <p:nvPr>
            <p:ph sz="quarter" idx="1"/>
          </p:nvPr>
        </p:nvSpPr>
        <p:spPr/>
        <p:txBody>
          <a:bodyPr anchor="ctr"/>
          <a:lstStyle/>
          <a:p>
            <a:r>
              <a:rPr lang="en-ZA" i="1" dirty="0"/>
              <a:t>To become a learning organisation is to accept a set of attitudes, values and practices that support the process of continuous learning within the organisation</a:t>
            </a:r>
            <a:endParaRPr lang="en-ZA" dirty="0"/>
          </a:p>
        </p:txBody>
      </p:sp>
    </p:spTree>
    <p:extLst>
      <p:ext uri="{BB962C8B-B14F-4D97-AF65-F5344CB8AC3E}">
        <p14:creationId xmlns:p14="http://schemas.microsoft.com/office/powerpoint/2010/main" val="14907685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Conduct learning needs analysis</a:t>
            </a:r>
            <a:endParaRPr lang="en-ZA" dirty="0"/>
          </a:p>
        </p:txBody>
      </p:sp>
      <p:sp>
        <p:nvSpPr>
          <p:cNvPr id="4" name="Slide Number Placeholder 3"/>
          <p:cNvSpPr>
            <a:spLocks noGrp="1"/>
          </p:cNvSpPr>
          <p:nvPr>
            <p:ph type="sldNum" sz="quarter" idx="12"/>
          </p:nvPr>
        </p:nvSpPr>
        <p:spPr/>
        <p:txBody>
          <a:bodyPr/>
          <a:lstStyle/>
          <a:p>
            <a:fld id="{32F83655-DC73-417F-8B26-EB7A1DBB5382}" type="slidenum">
              <a:rPr lang="en-ZA" smtClean="0"/>
              <a:pPr/>
              <a:t>23</a:t>
            </a:fld>
            <a:endParaRPr lang="en-ZA" dirty="0"/>
          </a:p>
        </p:txBody>
      </p:sp>
      <p:sp>
        <p:nvSpPr>
          <p:cNvPr id="5" name="Content Placeholder 4"/>
          <p:cNvSpPr>
            <a:spLocks noGrp="1"/>
          </p:cNvSpPr>
          <p:nvPr>
            <p:ph sz="quarter" idx="1"/>
          </p:nvPr>
        </p:nvSpPr>
        <p:spPr/>
        <p:txBody>
          <a:bodyPr>
            <a:normAutofit/>
          </a:bodyPr>
          <a:lstStyle/>
          <a:p>
            <a:pPr marL="0" lvl="0" indent="0" fontAlgn="base">
              <a:buNone/>
            </a:pPr>
            <a:r>
              <a:rPr lang="en-GB" dirty="0">
                <a:effectLst>
                  <a:outerShdw sx="0" sy="0">
                    <a:srgbClr val="000000"/>
                  </a:outerShdw>
                </a:effectLst>
              </a:rPr>
              <a:t> </a:t>
            </a:r>
            <a:endParaRPr lang="en-ZA" dirty="0">
              <a:effectLst>
                <a:outerShdw sx="0" sy="0">
                  <a:srgbClr val="000000"/>
                </a:outerShdw>
              </a:effectLst>
            </a:endParaRPr>
          </a:p>
          <a:p>
            <a:endParaRPr lang="en-ZA" dirty="0"/>
          </a:p>
        </p:txBody>
      </p:sp>
      <p:graphicFrame>
        <p:nvGraphicFramePr>
          <p:cNvPr id="7" name="Diagram 6">
            <a:extLst>
              <a:ext uri="{FF2B5EF4-FFF2-40B4-BE49-F238E27FC236}">
                <a16:creationId xmlns:a16="http://schemas.microsoft.com/office/drawing/2014/main" id="{9E54F1E6-DAAE-4B7A-AFD8-242E8251B062}"/>
              </a:ext>
            </a:extLst>
          </p:cNvPr>
          <p:cNvGraphicFramePr/>
          <p:nvPr>
            <p:extLst>
              <p:ext uri="{D42A27DB-BD31-4B8C-83A1-F6EECF244321}">
                <p14:modId xmlns:p14="http://schemas.microsoft.com/office/powerpoint/2010/main" val="4086455443"/>
              </p:ext>
            </p:extLst>
          </p:nvPr>
        </p:nvGraphicFramePr>
        <p:xfrm>
          <a:off x="467543" y="1166191"/>
          <a:ext cx="7987344" cy="49271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22249013"/>
      </p:ext>
    </p:extLst>
  </p:cSld>
  <p:clrMapOvr>
    <a:masterClrMapping/>
  </p:clrMapOvr>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1548" y="261386"/>
            <a:ext cx="8613912" cy="1008000"/>
          </a:xfrm>
        </p:spPr>
        <p:txBody>
          <a:bodyPr>
            <a:normAutofit/>
          </a:bodyPr>
          <a:lstStyle/>
          <a:p>
            <a:r>
              <a:rPr lang="en-ZA" dirty="0"/>
              <a:t>Disciplines of a learning culture</a:t>
            </a:r>
          </a:p>
        </p:txBody>
      </p:sp>
      <p:sp>
        <p:nvSpPr>
          <p:cNvPr id="4" name="Slide Number Placeholder 3"/>
          <p:cNvSpPr>
            <a:spLocks noGrp="1"/>
          </p:cNvSpPr>
          <p:nvPr>
            <p:ph type="sldNum" sz="quarter" idx="12"/>
          </p:nvPr>
        </p:nvSpPr>
        <p:spPr/>
        <p:txBody>
          <a:bodyPr/>
          <a:lstStyle/>
          <a:p>
            <a:fld id="{32F83655-DC73-417F-8B26-EB7A1DBB5382}" type="slidenum">
              <a:rPr lang="en-ZA" smtClean="0"/>
              <a:pPr/>
              <a:t>230</a:t>
            </a:fld>
            <a:endParaRPr lang="en-ZA" dirty="0"/>
          </a:p>
        </p:txBody>
      </p:sp>
      <p:sp>
        <p:nvSpPr>
          <p:cNvPr id="5" name="Content Placeholder 4"/>
          <p:cNvSpPr>
            <a:spLocks noGrp="1"/>
          </p:cNvSpPr>
          <p:nvPr>
            <p:ph sz="quarter" idx="1"/>
          </p:nvPr>
        </p:nvSpPr>
        <p:spPr>
          <a:xfrm>
            <a:off x="467544" y="1510748"/>
            <a:ext cx="8219256" cy="4582548"/>
          </a:xfrm>
        </p:spPr>
        <p:txBody>
          <a:bodyPr>
            <a:normAutofit/>
          </a:bodyPr>
          <a:lstStyle/>
          <a:p>
            <a:pPr marL="0" indent="0">
              <a:buNone/>
            </a:pPr>
            <a:r>
              <a:rPr lang="en-ZA" dirty="0"/>
              <a:t>Peter Senge has identified five disciplines of a learning culture that contribute to building a learning organisation. These are: </a:t>
            </a:r>
          </a:p>
          <a:p>
            <a:pPr lvl="0" fontAlgn="base"/>
            <a:r>
              <a:rPr lang="en-ZA" b="1" dirty="0"/>
              <a:t>Personal mastery</a:t>
            </a:r>
            <a:r>
              <a:rPr lang="en-ZA" dirty="0"/>
              <a:t> – create environment that encourages personal and organisational goals to be developed and realised in partnership </a:t>
            </a:r>
          </a:p>
          <a:p>
            <a:pPr lvl="0" fontAlgn="base"/>
            <a:r>
              <a:rPr lang="en-ZA" b="1" dirty="0"/>
              <a:t>Mental models</a:t>
            </a:r>
            <a:r>
              <a:rPr lang="en-ZA" dirty="0"/>
              <a:t> – know that person’s 'internal' picture of their environment will shape  decisions and behaviour </a:t>
            </a:r>
          </a:p>
          <a:p>
            <a:pPr lvl="0" fontAlgn="base"/>
            <a:r>
              <a:rPr lang="en-ZA" b="1" dirty="0"/>
              <a:t>Shared vision</a:t>
            </a:r>
            <a:r>
              <a:rPr lang="en-ZA" dirty="0"/>
              <a:t> – build a sense of group commitment by developing shared images of the future </a:t>
            </a:r>
          </a:p>
          <a:p>
            <a:pPr marL="0" indent="0">
              <a:buNone/>
            </a:pPr>
            <a:endParaRPr lang="en-ZA" dirty="0"/>
          </a:p>
        </p:txBody>
      </p:sp>
    </p:spTree>
    <p:extLst>
      <p:ext uri="{BB962C8B-B14F-4D97-AF65-F5344CB8AC3E}">
        <p14:creationId xmlns:p14="http://schemas.microsoft.com/office/powerpoint/2010/main" val="198775431"/>
      </p:ext>
    </p:extLst>
  </p:cSld>
  <p:clrMapOvr>
    <a:masterClrMapping/>
  </p:clrMapOvr>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1548" y="261386"/>
            <a:ext cx="8613912" cy="1008000"/>
          </a:xfrm>
        </p:spPr>
        <p:txBody>
          <a:bodyPr>
            <a:normAutofit/>
          </a:bodyPr>
          <a:lstStyle/>
          <a:p>
            <a:r>
              <a:rPr lang="en-ZA" dirty="0"/>
              <a:t>Disciplines of a learning culture</a:t>
            </a:r>
          </a:p>
        </p:txBody>
      </p:sp>
      <p:sp>
        <p:nvSpPr>
          <p:cNvPr id="4" name="Slide Number Placeholder 3"/>
          <p:cNvSpPr>
            <a:spLocks noGrp="1"/>
          </p:cNvSpPr>
          <p:nvPr>
            <p:ph type="sldNum" sz="quarter" idx="12"/>
          </p:nvPr>
        </p:nvSpPr>
        <p:spPr/>
        <p:txBody>
          <a:bodyPr/>
          <a:lstStyle/>
          <a:p>
            <a:fld id="{32F83655-DC73-417F-8B26-EB7A1DBB5382}" type="slidenum">
              <a:rPr lang="en-ZA" smtClean="0"/>
              <a:pPr/>
              <a:t>231</a:t>
            </a:fld>
            <a:endParaRPr lang="en-ZA" dirty="0"/>
          </a:p>
        </p:txBody>
      </p:sp>
      <p:sp>
        <p:nvSpPr>
          <p:cNvPr id="5" name="Content Placeholder 4"/>
          <p:cNvSpPr>
            <a:spLocks noGrp="1"/>
          </p:cNvSpPr>
          <p:nvPr>
            <p:ph sz="quarter" idx="1"/>
          </p:nvPr>
        </p:nvSpPr>
        <p:spPr>
          <a:xfrm>
            <a:off x="467544" y="1510748"/>
            <a:ext cx="8219256" cy="4582548"/>
          </a:xfrm>
        </p:spPr>
        <p:txBody>
          <a:bodyPr>
            <a:normAutofit/>
          </a:bodyPr>
          <a:lstStyle/>
          <a:p>
            <a:pPr marL="0" indent="0">
              <a:buNone/>
            </a:pPr>
            <a:r>
              <a:rPr lang="en-ZA" dirty="0"/>
              <a:t>Peter Senge has identified five disciplines of a learning culture that contribute to building a learning organisation. These elements are: </a:t>
            </a:r>
          </a:p>
          <a:p>
            <a:pPr lvl="0" fontAlgn="base"/>
            <a:r>
              <a:rPr lang="en-ZA" b="1" dirty="0"/>
              <a:t>Team learning</a:t>
            </a:r>
            <a:r>
              <a:rPr lang="en-ZA" dirty="0"/>
              <a:t> – transform conversational and collective thinking skills, so that a group’s capacity to reliably develop intelligence and ability is greater than the sum of its individual member's talents </a:t>
            </a:r>
          </a:p>
          <a:p>
            <a:pPr lvl="0" fontAlgn="base"/>
            <a:r>
              <a:rPr lang="en-ZA" b="1" dirty="0"/>
              <a:t>System thinking</a:t>
            </a:r>
            <a:r>
              <a:rPr lang="en-ZA" dirty="0"/>
              <a:t> – develop the ability to see the 'big picture' within an organisation and understand how changes in one area affect the whole system.</a:t>
            </a:r>
          </a:p>
          <a:p>
            <a:pPr marL="0" indent="0">
              <a:buNone/>
            </a:pPr>
            <a:endParaRPr lang="en-ZA" dirty="0"/>
          </a:p>
        </p:txBody>
      </p:sp>
    </p:spTree>
    <p:extLst>
      <p:ext uri="{BB962C8B-B14F-4D97-AF65-F5344CB8AC3E}">
        <p14:creationId xmlns:p14="http://schemas.microsoft.com/office/powerpoint/2010/main" val="1997794564"/>
      </p:ext>
    </p:extLst>
  </p:cSld>
  <p:clrMapOvr>
    <a:masterClrMapping/>
  </p:clrMapOvr>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1548" y="261386"/>
            <a:ext cx="8613912" cy="1008000"/>
          </a:xfrm>
        </p:spPr>
        <p:txBody>
          <a:bodyPr>
            <a:normAutofit/>
          </a:bodyPr>
          <a:lstStyle/>
          <a:p>
            <a:r>
              <a:rPr lang="en-ZA" dirty="0"/>
              <a:t>Benefits of a learning culture</a:t>
            </a:r>
          </a:p>
        </p:txBody>
      </p:sp>
      <p:sp>
        <p:nvSpPr>
          <p:cNvPr id="4" name="Slide Number Placeholder 3"/>
          <p:cNvSpPr>
            <a:spLocks noGrp="1"/>
          </p:cNvSpPr>
          <p:nvPr>
            <p:ph type="sldNum" sz="quarter" idx="12"/>
          </p:nvPr>
        </p:nvSpPr>
        <p:spPr/>
        <p:txBody>
          <a:bodyPr/>
          <a:lstStyle/>
          <a:p>
            <a:fld id="{32F83655-DC73-417F-8B26-EB7A1DBB5382}" type="slidenum">
              <a:rPr lang="en-ZA" smtClean="0"/>
              <a:pPr/>
              <a:t>232</a:t>
            </a:fld>
            <a:endParaRPr lang="en-ZA" dirty="0"/>
          </a:p>
        </p:txBody>
      </p:sp>
      <p:sp>
        <p:nvSpPr>
          <p:cNvPr id="5" name="Content Placeholder 4"/>
          <p:cNvSpPr>
            <a:spLocks noGrp="1"/>
          </p:cNvSpPr>
          <p:nvPr>
            <p:ph sz="quarter" idx="1"/>
          </p:nvPr>
        </p:nvSpPr>
        <p:spPr>
          <a:xfrm>
            <a:off x="4214190" y="1510748"/>
            <a:ext cx="4472609" cy="4582548"/>
          </a:xfrm>
        </p:spPr>
        <p:txBody>
          <a:bodyPr>
            <a:normAutofit/>
          </a:bodyPr>
          <a:lstStyle/>
          <a:p>
            <a:pPr lvl="0" fontAlgn="base"/>
            <a:r>
              <a:rPr lang="en-ZA" dirty="0"/>
              <a:t>Superior performance </a:t>
            </a:r>
          </a:p>
          <a:p>
            <a:pPr lvl="0" fontAlgn="base"/>
            <a:r>
              <a:rPr lang="en-ZA" dirty="0"/>
              <a:t>Better quality of product and services </a:t>
            </a:r>
          </a:p>
          <a:p>
            <a:pPr lvl="0" fontAlgn="base"/>
            <a:r>
              <a:rPr lang="en-ZA" dirty="0"/>
              <a:t>Better customer satisfaction </a:t>
            </a:r>
          </a:p>
          <a:p>
            <a:pPr lvl="0" fontAlgn="base"/>
            <a:r>
              <a:rPr lang="en-ZA" dirty="0"/>
              <a:t>Committed and result-focused workforce </a:t>
            </a:r>
          </a:p>
          <a:p>
            <a:pPr lvl="0" fontAlgn="base"/>
            <a:r>
              <a:rPr lang="en-ZA" dirty="0"/>
              <a:t>Greater ability to deal with change. </a:t>
            </a:r>
          </a:p>
          <a:p>
            <a:pPr marL="0" indent="0">
              <a:buNone/>
            </a:pPr>
            <a:endParaRPr lang="en-ZA" dirty="0"/>
          </a:p>
        </p:txBody>
      </p:sp>
      <p:pic>
        <p:nvPicPr>
          <p:cNvPr id="6" name="Picture 5" descr="C:\Users\Hannetjie Nortje\AppData\Local\Microsoft\Windows\INetCache\Content.Word\shutterstock_109275335 LR.JPG">
            <a:extLst>
              <a:ext uri="{FF2B5EF4-FFF2-40B4-BE49-F238E27FC236}">
                <a16:creationId xmlns:a16="http://schemas.microsoft.com/office/drawing/2014/main" id="{C5D3834C-559F-49EE-B856-3BF774046F65}"/>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238540" y="1269386"/>
            <a:ext cx="3975650" cy="3806197"/>
          </a:xfrm>
          <a:prstGeom prst="rect">
            <a:avLst/>
          </a:prstGeom>
          <a:noFill/>
          <a:ln>
            <a:noFill/>
          </a:ln>
        </p:spPr>
      </p:pic>
    </p:spTree>
    <p:extLst>
      <p:ext uri="{BB962C8B-B14F-4D97-AF65-F5344CB8AC3E}">
        <p14:creationId xmlns:p14="http://schemas.microsoft.com/office/powerpoint/2010/main" val="7230027"/>
      </p:ext>
    </p:extLst>
  </p:cSld>
  <p:clrMapOvr>
    <a:masterClrMapping/>
  </p:clrMapOvr>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6303" y="261386"/>
            <a:ext cx="8798913" cy="1008000"/>
          </a:xfrm>
        </p:spPr>
        <p:txBody>
          <a:bodyPr>
            <a:normAutofit/>
          </a:bodyPr>
          <a:lstStyle/>
          <a:p>
            <a:r>
              <a:rPr lang="en-GB" dirty="0"/>
              <a:t>Promotional Strategies</a:t>
            </a:r>
            <a:endParaRPr lang="en-ZA" dirty="0"/>
          </a:p>
        </p:txBody>
      </p:sp>
      <p:sp>
        <p:nvSpPr>
          <p:cNvPr id="4" name="Slide Number Placeholder 3"/>
          <p:cNvSpPr>
            <a:spLocks noGrp="1"/>
          </p:cNvSpPr>
          <p:nvPr>
            <p:ph type="sldNum" sz="quarter" idx="12"/>
          </p:nvPr>
        </p:nvSpPr>
        <p:spPr/>
        <p:txBody>
          <a:bodyPr/>
          <a:lstStyle/>
          <a:p>
            <a:fld id="{32F83655-DC73-417F-8B26-EB7A1DBB5382}" type="slidenum">
              <a:rPr lang="en-ZA" smtClean="0"/>
              <a:pPr/>
              <a:t>233</a:t>
            </a:fld>
            <a:endParaRPr lang="en-ZA" dirty="0"/>
          </a:p>
        </p:txBody>
      </p:sp>
      <p:sp>
        <p:nvSpPr>
          <p:cNvPr id="5" name="Content Placeholder 4"/>
          <p:cNvSpPr>
            <a:spLocks noGrp="1"/>
          </p:cNvSpPr>
          <p:nvPr>
            <p:ph sz="quarter" idx="1"/>
          </p:nvPr>
        </p:nvSpPr>
        <p:spPr>
          <a:xfrm>
            <a:off x="467544" y="1510748"/>
            <a:ext cx="5257395" cy="4582548"/>
          </a:xfrm>
        </p:spPr>
        <p:txBody>
          <a:bodyPr>
            <a:normAutofit/>
          </a:bodyPr>
          <a:lstStyle/>
          <a:p>
            <a:pPr marL="0" indent="0">
              <a:buNone/>
            </a:pPr>
            <a:r>
              <a:rPr lang="en-GB" dirty="0"/>
              <a:t>Promotional strategies that are adopted and planned should:</a:t>
            </a:r>
            <a:endParaRPr lang="en-ZA" dirty="0"/>
          </a:p>
          <a:p>
            <a:pPr lvl="0"/>
            <a:r>
              <a:rPr lang="en-GB" dirty="0"/>
              <a:t>Suit the organisational environment</a:t>
            </a:r>
            <a:endParaRPr lang="en-ZA" dirty="0"/>
          </a:p>
          <a:p>
            <a:pPr lvl="0"/>
            <a:r>
              <a:rPr lang="en-GB" dirty="0"/>
              <a:t>Take budgetary constraints into consideration</a:t>
            </a:r>
            <a:endParaRPr lang="en-ZA" dirty="0"/>
          </a:p>
          <a:p>
            <a:pPr lvl="0"/>
            <a:r>
              <a:rPr lang="en-GB" dirty="0"/>
              <a:t>Be aimed at specific target groups</a:t>
            </a:r>
            <a:endParaRPr lang="en-ZA" dirty="0"/>
          </a:p>
          <a:p>
            <a:r>
              <a:rPr lang="en-ZA" dirty="0"/>
              <a:t>Suit the nature of the providers, products or services to be promoted</a:t>
            </a:r>
          </a:p>
        </p:txBody>
      </p:sp>
      <p:pic>
        <p:nvPicPr>
          <p:cNvPr id="6" name="Picture 5" descr="C:\Users\Hannetjie Nortje\AppData\Local\Microsoft\Windows\INetCache\Content.Word\shutterstock_101428522 LR.JPG">
            <a:extLst>
              <a:ext uri="{FF2B5EF4-FFF2-40B4-BE49-F238E27FC236}">
                <a16:creationId xmlns:a16="http://schemas.microsoft.com/office/drawing/2014/main" id="{A8A363C4-0ED9-4DFF-932D-56CD7C11BEEE}"/>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5314123" y="2291798"/>
            <a:ext cx="3451336" cy="2850046"/>
          </a:xfrm>
          <a:prstGeom prst="rect">
            <a:avLst/>
          </a:prstGeom>
          <a:noFill/>
          <a:ln>
            <a:noFill/>
          </a:ln>
        </p:spPr>
      </p:pic>
    </p:spTree>
    <p:extLst>
      <p:ext uri="{BB962C8B-B14F-4D97-AF65-F5344CB8AC3E}">
        <p14:creationId xmlns:p14="http://schemas.microsoft.com/office/powerpoint/2010/main" val="3484956618"/>
      </p:ext>
    </p:extLst>
  </p:cSld>
  <p:clrMapOvr>
    <a:masterClrMapping/>
  </p:clrMapOvr>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D351C81-47B8-418E-8F4B-056CE04D3180}"/>
              </a:ext>
            </a:extLst>
          </p:cNvPr>
          <p:cNvSpPr>
            <a:spLocks noGrp="1"/>
          </p:cNvSpPr>
          <p:nvPr>
            <p:ph type="title"/>
          </p:nvPr>
        </p:nvSpPr>
        <p:spPr/>
        <p:txBody>
          <a:bodyPr/>
          <a:lstStyle/>
          <a:p>
            <a:r>
              <a:rPr lang="en-ZA" dirty="0"/>
              <a:t>Formative Assessment</a:t>
            </a:r>
          </a:p>
        </p:txBody>
      </p:sp>
      <p:sp>
        <p:nvSpPr>
          <p:cNvPr id="3" name="Slide Number Placeholder 2">
            <a:extLst>
              <a:ext uri="{FF2B5EF4-FFF2-40B4-BE49-F238E27FC236}">
                <a16:creationId xmlns:a16="http://schemas.microsoft.com/office/drawing/2014/main" id="{B5F2BC62-A45B-4DA0-85AF-D80EC7980175}"/>
              </a:ext>
            </a:extLst>
          </p:cNvPr>
          <p:cNvSpPr>
            <a:spLocks noGrp="1"/>
          </p:cNvSpPr>
          <p:nvPr>
            <p:ph type="sldNum" sz="quarter" idx="12"/>
          </p:nvPr>
        </p:nvSpPr>
        <p:spPr/>
        <p:txBody>
          <a:bodyPr/>
          <a:lstStyle/>
          <a:p>
            <a:fld id="{042AED99-7FB4-404E-8A97-64753DCE42EC}" type="slidenum">
              <a:rPr lang="en-US" smtClean="0"/>
              <a:pPr/>
              <a:t>234</a:t>
            </a:fld>
            <a:endParaRPr lang="en-US" dirty="0"/>
          </a:p>
        </p:txBody>
      </p:sp>
      <p:sp>
        <p:nvSpPr>
          <p:cNvPr id="6" name="Content Placeholder 5">
            <a:extLst>
              <a:ext uri="{FF2B5EF4-FFF2-40B4-BE49-F238E27FC236}">
                <a16:creationId xmlns:a16="http://schemas.microsoft.com/office/drawing/2014/main" id="{FB546FC7-BA9E-4101-8886-16F453F9CDAD}"/>
              </a:ext>
            </a:extLst>
          </p:cNvPr>
          <p:cNvSpPr>
            <a:spLocks noGrp="1"/>
          </p:cNvSpPr>
          <p:nvPr>
            <p:ph sz="quarter" idx="1"/>
          </p:nvPr>
        </p:nvSpPr>
        <p:spPr/>
        <p:txBody>
          <a:bodyPr anchor="ctr"/>
          <a:lstStyle/>
          <a:p>
            <a:r>
              <a:rPr lang="en-ZA" dirty="0"/>
              <a:t>Complete formative activity 4.1 to 4.2 in your PoE</a:t>
            </a:r>
          </a:p>
        </p:txBody>
      </p:sp>
    </p:spTree>
    <p:extLst>
      <p:ext uri="{BB962C8B-B14F-4D97-AF65-F5344CB8AC3E}">
        <p14:creationId xmlns:p14="http://schemas.microsoft.com/office/powerpoint/2010/main" val="806433032"/>
      </p:ext>
    </p:extLst>
  </p:cSld>
  <p:clrMapOvr>
    <a:masterClrMapping/>
  </p:clrMapOvr>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6304" y="261386"/>
            <a:ext cx="8219256" cy="1008000"/>
          </a:xfrm>
        </p:spPr>
        <p:txBody>
          <a:bodyPr>
            <a:normAutofit/>
          </a:bodyPr>
          <a:lstStyle/>
          <a:p>
            <a:r>
              <a:rPr lang="en-ZA" dirty="0"/>
              <a:t>Promotional activities</a:t>
            </a:r>
          </a:p>
        </p:txBody>
      </p:sp>
      <p:sp>
        <p:nvSpPr>
          <p:cNvPr id="4" name="Slide Number Placeholder 3"/>
          <p:cNvSpPr>
            <a:spLocks noGrp="1"/>
          </p:cNvSpPr>
          <p:nvPr>
            <p:ph type="sldNum" sz="quarter" idx="12"/>
          </p:nvPr>
        </p:nvSpPr>
        <p:spPr/>
        <p:txBody>
          <a:bodyPr/>
          <a:lstStyle/>
          <a:p>
            <a:fld id="{32F83655-DC73-417F-8B26-EB7A1DBB5382}" type="slidenum">
              <a:rPr lang="en-ZA" smtClean="0"/>
              <a:pPr/>
              <a:t>235</a:t>
            </a:fld>
            <a:endParaRPr lang="en-ZA" dirty="0"/>
          </a:p>
        </p:txBody>
      </p:sp>
      <p:pic>
        <p:nvPicPr>
          <p:cNvPr id="6" name="Content Placeholder 5" descr="C:\Users\Hannetjie Nortje\AppData\Local\Microsoft\Windows\INetCache\Content.Word\shutterstock_73995853 LR.JPG">
            <a:extLst>
              <a:ext uri="{FF2B5EF4-FFF2-40B4-BE49-F238E27FC236}">
                <a16:creationId xmlns:a16="http://schemas.microsoft.com/office/drawing/2014/main" id="{8DD6930A-65CD-4EA2-A9D0-BDBD4104BBA2}"/>
              </a:ext>
            </a:extLst>
          </p:cNvPr>
          <p:cNvPicPr>
            <a:picLocks noGrp="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374904" y="2120593"/>
            <a:ext cx="3229687" cy="2676296"/>
          </a:xfrm>
          <a:prstGeom prst="rect">
            <a:avLst/>
          </a:prstGeom>
          <a:noFill/>
          <a:ln>
            <a:noFill/>
          </a:ln>
        </p:spPr>
      </p:pic>
      <p:sp>
        <p:nvSpPr>
          <p:cNvPr id="3" name="Rectangle 2">
            <a:extLst>
              <a:ext uri="{FF2B5EF4-FFF2-40B4-BE49-F238E27FC236}">
                <a16:creationId xmlns:a16="http://schemas.microsoft.com/office/drawing/2014/main" id="{6D6C360F-5638-4152-816D-E54803FD4674}"/>
              </a:ext>
            </a:extLst>
          </p:cNvPr>
          <p:cNvSpPr/>
          <p:nvPr/>
        </p:nvSpPr>
        <p:spPr>
          <a:xfrm>
            <a:off x="4068417" y="1796068"/>
            <a:ext cx="4863548" cy="3913059"/>
          </a:xfrm>
          <a:prstGeom prst="rect">
            <a:avLst/>
          </a:prstGeom>
        </p:spPr>
        <p:txBody>
          <a:bodyPr wrap="square">
            <a:spAutoFit/>
          </a:bodyPr>
          <a:lstStyle/>
          <a:p>
            <a:pPr marL="342900" lvl="0" indent="-342900">
              <a:lnSpc>
                <a:spcPct val="150000"/>
              </a:lnSpc>
              <a:spcAft>
                <a:spcPts val="0"/>
              </a:spcAft>
              <a:buClr>
                <a:srgbClr val="A6A6A6"/>
              </a:buClr>
              <a:buFont typeface="Symbol" panose="05050102010706020507" pitchFamily="18" charset="2"/>
              <a:buChar char=""/>
            </a:pPr>
            <a:r>
              <a:rPr lang="en-GB" sz="2400" dirty="0">
                <a:latin typeface="Calibri" panose="020F0502020204030204" pitchFamily="34" charset="0"/>
                <a:ea typeface="Times New Roman" panose="02020603050405020304" pitchFamily="18" charset="0"/>
                <a:cs typeface="Arial" panose="020B0604020202020204" pitchFamily="34" charset="0"/>
              </a:rPr>
              <a:t>Presentations</a:t>
            </a:r>
            <a:endParaRPr lang="en-ZA" sz="2400" dirty="0">
              <a:latin typeface="Calibri" panose="020F0502020204030204" pitchFamily="34" charset="0"/>
              <a:ea typeface="Times New Roman" panose="02020603050405020304" pitchFamily="18" charset="0"/>
              <a:cs typeface="Arial" panose="020B0604020202020204" pitchFamily="34" charset="0"/>
            </a:endParaRPr>
          </a:p>
          <a:p>
            <a:pPr marL="342900" lvl="0" indent="-342900">
              <a:lnSpc>
                <a:spcPct val="150000"/>
              </a:lnSpc>
              <a:spcAft>
                <a:spcPts val="0"/>
              </a:spcAft>
              <a:buClr>
                <a:srgbClr val="A6A6A6"/>
              </a:buClr>
              <a:buFont typeface="Symbol" panose="05050102010706020507" pitchFamily="18" charset="2"/>
              <a:buChar char=""/>
            </a:pPr>
            <a:r>
              <a:rPr lang="en-GB" sz="2400" dirty="0">
                <a:latin typeface="Calibri" panose="020F0502020204030204" pitchFamily="34" charset="0"/>
                <a:ea typeface="Times New Roman" panose="02020603050405020304" pitchFamily="18" charset="0"/>
                <a:cs typeface="Arial" panose="020B0604020202020204" pitchFamily="34" charset="0"/>
              </a:rPr>
              <a:t>Meetings</a:t>
            </a:r>
            <a:endParaRPr lang="en-ZA" sz="2400" dirty="0">
              <a:latin typeface="Calibri" panose="020F0502020204030204" pitchFamily="34" charset="0"/>
              <a:ea typeface="Times New Roman" panose="02020603050405020304" pitchFamily="18" charset="0"/>
              <a:cs typeface="Arial" panose="020B0604020202020204" pitchFamily="34" charset="0"/>
            </a:endParaRPr>
          </a:p>
          <a:p>
            <a:pPr marL="342900" lvl="0" indent="-342900">
              <a:lnSpc>
                <a:spcPct val="150000"/>
              </a:lnSpc>
              <a:spcAft>
                <a:spcPts val="0"/>
              </a:spcAft>
              <a:buClr>
                <a:srgbClr val="A6A6A6"/>
              </a:buClr>
              <a:buFont typeface="Symbol" panose="05050102010706020507" pitchFamily="18" charset="2"/>
              <a:buChar char=""/>
            </a:pPr>
            <a:r>
              <a:rPr lang="en-GB" sz="2400" dirty="0">
                <a:latin typeface="Calibri" panose="020F0502020204030204" pitchFamily="34" charset="0"/>
                <a:ea typeface="Times New Roman" panose="02020603050405020304" pitchFamily="18" charset="0"/>
                <a:cs typeface="Arial" panose="020B0604020202020204" pitchFamily="34" charset="0"/>
              </a:rPr>
              <a:t>Displays</a:t>
            </a:r>
            <a:endParaRPr lang="en-ZA" sz="2400" dirty="0">
              <a:latin typeface="Calibri" panose="020F0502020204030204" pitchFamily="34" charset="0"/>
              <a:ea typeface="Times New Roman" panose="02020603050405020304" pitchFamily="18" charset="0"/>
              <a:cs typeface="Arial" panose="020B0604020202020204" pitchFamily="34" charset="0"/>
            </a:endParaRPr>
          </a:p>
          <a:p>
            <a:pPr marL="342900" lvl="0" indent="-342900">
              <a:lnSpc>
                <a:spcPct val="150000"/>
              </a:lnSpc>
              <a:spcAft>
                <a:spcPts val="0"/>
              </a:spcAft>
              <a:buClr>
                <a:srgbClr val="A6A6A6"/>
              </a:buClr>
              <a:buFont typeface="Symbol" panose="05050102010706020507" pitchFamily="18" charset="2"/>
              <a:buChar char=""/>
            </a:pPr>
            <a:r>
              <a:rPr lang="en-GB" sz="2400" dirty="0">
                <a:latin typeface="Calibri" panose="020F0502020204030204" pitchFamily="34" charset="0"/>
                <a:ea typeface="Times New Roman" panose="02020603050405020304" pitchFamily="18" charset="0"/>
                <a:cs typeface="Arial" panose="020B0604020202020204" pitchFamily="34" charset="0"/>
              </a:rPr>
              <a:t>Use of notice boards</a:t>
            </a:r>
            <a:endParaRPr lang="en-ZA" sz="2400" dirty="0">
              <a:latin typeface="Calibri" panose="020F0502020204030204" pitchFamily="34" charset="0"/>
              <a:ea typeface="Times New Roman" panose="02020603050405020304" pitchFamily="18" charset="0"/>
              <a:cs typeface="Arial" panose="020B0604020202020204" pitchFamily="34" charset="0"/>
            </a:endParaRPr>
          </a:p>
          <a:p>
            <a:pPr marL="342900" lvl="0" indent="-342900">
              <a:lnSpc>
                <a:spcPct val="150000"/>
              </a:lnSpc>
              <a:spcAft>
                <a:spcPts val="0"/>
              </a:spcAft>
              <a:buClr>
                <a:srgbClr val="A6A6A6"/>
              </a:buClr>
              <a:buFont typeface="Symbol" panose="05050102010706020507" pitchFamily="18" charset="2"/>
              <a:buChar char=""/>
            </a:pPr>
            <a:r>
              <a:rPr lang="en-GB" sz="2400" dirty="0">
                <a:latin typeface="Calibri" panose="020F0502020204030204" pitchFamily="34" charset="0"/>
                <a:ea typeface="Times New Roman" panose="02020603050405020304" pitchFamily="18" charset="0"/>
                <a:cs typeface="Arial" panose="020B0604020202020204" pitchFamily="34" charset="0"/>
              </a:rPr>
              <a:t>Use of social media</a:t>
            </a:r>
            <a:endParaRPr lang="en-ZA" sz="2400" dirty="0">
              <a:latin typeface="Calibri" panose="020F0502020204030204" pitchFamily="34" charset="0"/>
              <a:ea typeface="Times New Roman" panose="02020603050405020304" pitchFamily="18" charset="0"/>
              <a:cs typeface="Arial" panose="020B0604020202020204" pitchFamily="34" charset="0"/>
            </a:endParaRPr>
          </a:p>
          <a:p>
            <a:pPr marL="342900" lvl="0" indent="-342900">
              <a:lnSpc>
                <a:spcPct val="150000"/>
              </a:lnSpc>
              <a:spcAft>
                <a:spcPts val="0"/>
              </a:spcAft>
              <a:buClr>
                <a:srgbClr val="A6A6A6"/>
              </a:buClr>
              <a:buFont typeface="Symbol" panose="05050102010706020507" pitchFamily="18" charset="2"/>
              <a:buChar char=""/>
            </a:pPr>
            <a:r>
              <a:rPr lang="en-GB" sz="2400" dirty="0">
                <a:latin typeface="Calibri" panose="020F0502020204030204" pitchFamily="34" charset="0"/>
                <a:ea typeface="Times New Roman" panose="02020603050405020304" pitchFamily="18" charset="0"/>
                <a:cs typeface="Arial" panose="020B0604020202020204" pitchFamily="34" charset="0"/>
              </a:rPr>
              <a:t>Electronic communication</a:t>
            </a:r>
            <a:endParaRPr lang="en-ZA" sz="2400" dirty="0">
              <a:latin typeface="Calibri" panose="020F0502020204030204" pitchFamily="34" charset="0"/>
              <a:ea typeface="Times New Roman" panose="02020603050405020304" pitchFamily="18" charset="0"/>
              <a:cs typeface="Arial" panose="020B0604020202020204" pitchFamily="34" charset="0"/>
            </a:endParaRPr>
          </a:p>
          <a:p>
            <a:pPr marL="342900" lvl="0" indent="-342900">
              <a:lnSpc>
                <a:spcPct val="150000"/>
              </a:lnSpc>
              <a:spcAft>
                <a:spcPts val="0"/>
              </a:spcAft>
              <a:buClr>
                <a:srgbClr val="A6A6A6"/>
              </a:buClr>
              <a:buFont typeface="Symbol" panose="05050102010706020507" pitchFamily="18" charset="2"/>
              <a:buChar char=""/>
            </a:pPr>
            <a:r>
              <a:rPr lang="en-GB" sz="2400" dirty="0">
                <a:latin typeface="Calibri" panose="020F0502020204030204" pitchFamily="34" charset="0"/>
                <a:ea typeface="Times New Roman" panose="02020603050405020304" pitchFamily="18" charset="0"/>
                <a:cs typeface="Arial" panose="020B0604020202020204" pitchFamily="34" charset="0"/>
              </a:rPr>
              <a:t>Presentation by training providers</a:t>
            </a:r>
            <a:endParaRPr lang="en-ZA" sz="2400" dirty="0">
              <a:latin typeface="Calibri" panose="020F050202020403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454168925"/>
      </p:ext>
    </p:extLst>
  </p:cSld>
  <p:clrMapOvr>
    <a:masterClrMapping/>
  </p:clrMapOvr>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6304" y="261386"/>
            <a:ext cx="8219256" cy="1008000"/>
          </a:xfrm>
        </p:spPr>
        <p:txBody>
          <a:bodyPr>
            <a:normAutofit/>
          </a:bodyPr>
          <a:lstStyle/>
          <a:p>
            <a:r>
              <a:rPr lang="en-ZA" dirty="0"/>
              <a:t>Promotional materials</a:t>
            </a:r>
          </a:p>
        </p:txBody>
      </p:sp>
      <p:sp>
        <p:nvSpPr>
          <p:cNvPr id="4" name="Slide Number Placeholder 3"/>
          <p:cNvSpPr>
            <a:spLocks noGrp="1"/>
          </p:cNvSpPr>
          <p:nvPr>
            <p:ph type="sldNum" sz="quarter" idx="12"/>
          </p:nvPr>
        </p:nvSpPr>
        <p:spPr/>
        <p:txBody>
          <a:bodyPr/>
          <a:lstStyle/>
          <a:p>
            <a:fld id="{32F83655-DC73-417F-8B26-EB7A1DBB5382}" type="slidenum">
              <a:rPr lang="en-ZA" smtClean="0"/>
              <a:pPr/>
              <a:t>236</a:t>
            </a:fld>
            <a:endParaRPr lang="en-ZA" dirty="0"/>
          </a:p>
        </p:txBody>
      </p:sp>
      <p:pic>
        <p:nvPicPr>
          <p:cNvPr id="6" name="Content Placeholder 5" descr="C:\Users\Hannetjie Nortje\AppData\Local\Microsoft\Windows\INetCache\Content.Word\shutterstock_73995853 LR.JPG">
            <a:extLst>
              <a:ext uri="{FF2B5EF4-FFF2-40B4-BE49-F238E27FC236}">
                <a16:creationId xmlns:a16="http://schemas.microsoft.com/office/drawing/2014/main" id="{8DD6930A-65CD-4EA2-A9D0-BDBD4104BBA2}"/>
              </a:ext>
            </a:extLst>
          </p:cNvPr>
          <p:cNvPicPr>
            <a:picLocks noGrp="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5141844" y="2236626"/>
            <a:ext cx="3549724" cy="2799200"/>
          </a:xfrm>
          <a:prstGeom prst="rect">
            <a:avLst/>
          </a:prstGeom>
          <a:noFill/>
          <a:ln>
            <a:noFill/>
          </a:ln>
        </p:spPr>
      </p:pic>
      <p:sp>
        <p:nvSpPr>
          <p:cNvPr id="3" name="Rectangle 2">
            <a:extLst>
              <a:ext uri="{FF2B5EF4-FFF2-40B4-BE49-F238E27FC236}">
                <a16:creationId xmlns:a16="http://schemas.microsoft.com/office/drawing/2014/main" id="{6D6C360F-5638-4152-816D-E54803FD4674}"/>
              </a:ext>
            </a:extLst>
          </p:cNvPr>
          <p:cNvSpPr/>
          <p:nvPr/>
        </p:nvSpPr>
        <p:spPr>
          <a:xfrm>
            <a:off x="278295" y="1410355"/>
            <a:ext cx="5300870" cy="5078313"/>
          </a:xfrm>
          <a:prstGeom prst="rect">
            <a:avLst/>
          </a:prstGeom>
        </p:spPr>
        <p:txBody>
          <a:bodyPr wrap="square">
            <a:spAutoFit/>
          </a:bodyPr>
          <a:lstStyle/>
          <a:p>
            <a:r>
              <a:rPr lang="en-ZA" sz="2400" dirty="0"/>
              <a:t>The materials used for these activities include, but are not limited to:</a:t>
            </a:r>
          </a:p>
          <a:p>
            <a:pPr marL="342900" lvl="0" indent="-342900">
              <a:buFont typeface="Arial" panose="020B0604020202020204" pitchFamily="34" charset="0"/>
              <a:buChar char="•"/>
            </a:pPr>
            <a:r>
              <a:rPr lang="en-GB" sz="2400" dirty="0"/>
              <a:t>Posters</a:t>
            </a:r>
            <a:endParaRPr lang="en-ZA" sz="2400" dirty="0"/>
          </a:p>
          <a:p>
            <a:pPr marL="342900" lvl="0" indent="-342900">
              <a:buFont typeface="Arial" panose="020B0604020202020204" pitchFamily="34" charset="0"/>
              <a:buChar char="•"/>
            </a:pPr>
            <a:r>
              <a:rPr lang="en-GB" sz="2400" dirty="0"/>
              <a:t>Brochures</a:t>
            </a:r>
            <a:endParaRPr lang="en-ZA" sz="2400" dirty="0"/>
          </a:p>
          <a:p>
            <a:pPr marL="342900" lvl="0" indent="-342900">
              <a:buFont typeface="Arial" panose="020B0604020202020204" pitchFamily="34" charset="0"/>
              <a:buChar char="•"/>
            </a:pPr>
            <a:r>
              <a:rPr lang="en-GB" sz="2400" dirty="0"/>
              <a:t>Pamphlets</a:t>
            </a:r>
            <a:endParaRPr lang="en-ZA" sz="2400" dirty="0"/>
          </a:p>
          <a:p>
            <a:pPr marL="342900" lvl="0" indent="-342900">
              <a:buFont typeface="Arial" panose="020B0604020202020204" pitchFamily="34" charset="0"/>
              <a:buChar char="•"/>
            </a:pPr>
            <a:r>
              <a:rPr lang="en-GB" sz="2400" dirty="0"/>
              <a:t>Demonstrations</a:t>
            </a:r>
            <a:endParaRPr lang="en-ZA" sz="2400" dirty="0"/>
          </a:p>
          <a:p>
            <a:pPr marL="342900" lvl="0" indent="-342900">
              <a:buFont typeface="Arial" panose="020B0604020202020204" pitchFamily="34" charset="0"/>
              <a:buChar char="•"/>
            </a:pPr>
            <a:r>
              <a:rPr lang="en-GB" sz="2400" dirty="0"/>
              <a:t>Simulations</a:t>
            </a:r>
            <a:endParaRPr lang="en-ZA" sz="2400" dirty="0"/>
          </a:p>
          <a:p>
            <a:pPr marL="342900" lvl="0" indent="-342900">
              <a:buFont typeface="Arial" panose="020B0604020202020204" pitchFamily="34" charset="0"/>
              <a:buChar char="•"/>
            </a:pPr>
            <a:r>
              <a:rPr lang="en-GB" sz="2400" dirty="0"/>
              <a:t>Notices on the notice boards</a:t>
            </a:r>
            <a:endParaRPr lang="en-ZA" sz="2400" dirty="0"/>
          </a:p>
          <a:p>
            <a:pPr marL="342900" lvl="0" indent="-342900">
              <a:buFont typeface="Arial" panose="020B0604020202020204" pitchFamily="34" charset="0"/>
              <a:buChar char="•"/>
            </a:pPr>
            <a:r>
              <a:rPr lang="en-GB" sz="2400" dirty="0"/>
              <a:t>SMS, whatsapp, twitter and closed Facebook groups</a:t>
            </a:r>
            <a:endParaRPr lang="en-ZA" sz="2400" dirty="0"/>
          </a:p>
          <a:p>
            <a:pPr marL="342900" lvl="0" indent="-342900">
              <a:buFont typeface="Arial" panose="020B0604020202020204" pitchFamily="34" charset="0"/>
              <a:buChar char="•"/>
            </a:pPr>
            <a:r>
              <a:rPr lang="en-GB" sz="2400" dirty="0"/>
              <a:t>E-mails</a:t>
            </a:r>
            <a:endParaRPr lang="en-ZA" sz="2400" dirty="0"/>
          </a:p>
          <a:p>
            <a:pPr marL="342900" lvl="0" indent="-342900">
              <a:buFont typeface="Arial" panose="020B0604020202020204" pitchFamily="34" charset="0"/>
              <a:buChar char="•"/>
            </a:pPr>
            <a:r>
              <a:rPr lang="en-GB" sz="2400" dirty="0"/>
              <a:t>PowerPoint presentations</a:t>
            </a:r>
            <a:endParaRPr lang="en-ZA" sz="2400" dirty="0"/>
          </a:p>
          <a:p>
            <a:pPr marL="342900" lvl="0" indent="-342900">
              <a:lnSpc>
                <a:spcPct val="150000"/>
              </a:lnSpc>
              <a:spcAft>
                <a:spcPts val="0"/>
              </a:spcAft>
              <a:buClr>
                <a:srgbClr val="A6A6A6"/>
              </a:buClr>
              <a:buFont typeface="Symbol" panose="05050102010706020507" pitchFamily="18" charset="2"/>
              <a:buChar char=""/>
            </a:pPr>
            <a:endParaRPr lang="en-ZA" sz="2400" dirty="0">
              <a:latin typeface="Calibri" panose="020F050202020403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808275218"/>
      </p:ext>
    </p:extLst>
  </p:cSld>
  <p:clrMapOvr>
    <a:masterClrMapping/>
  </p:clrMapOvr>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4904" y="190500"/>
            <a:ext cx="8219256" cy="1008000"/>
          </a:xfrm>
        </p:spPr>
        <p:txBody>
          <a:bodyPr>
            <a:normAutofit fontScale="90000"/>
          </a:bodyPr>
          <a:lstStyle/>
          <a:p>
            <a:r>
              <a:rPr lang="en-ZA" dirty="0"/>
              <a:t>Importance of sufficiency and accuracy</a:t>
            </a:r>
          </a:p>
        </p:txBody>
      </p:sp>
      <p:sp>
        <p:nvSpPr>
          <p:cNvPr id="4" name="Slide Number Placeholder 3"/>
          <p:cNvSpPr>
            <a:spLocks noGrp="1"/>
          </p:cNvSpPr>
          <p:nvPr>
            <p:ph type="sldNum" sz="quarter" idx="12"/>
          </p:nvPr>
        </p:nvSpPr>
        <p:spPr/>
        <p:txBody>
          <a:bodyPr/>
          <a:lstStyle/>
          <a:p>
            <a:fld id="{32F83655-DC73-417F-8B26-EB7A1DBB5382}" type="slidenum">
              <a:rPr lang="en-ZA" smtClean="0"/>
              <a:pPr/>
              <a:t>237</a:t>
            </a:fld>
            <a:endParaRPr lang="en-ZA" dirty="0"/>
          </a:p>
        </p:txBody>
      </p:sp>
      <p:sp>
        <p:nvSpPr>
          <p:cNvPr id="5" name="Content Placeholder 4"/>
          <p:cNvSpPr>
            <a:spLocks noGrp="1"/>
          </p:cNvSpPr>
          <p:nvPr>
            <p:ph sz="quarter" idx="1"/>
          </p:nvPr>
        </p:nvSpPr>
        <p:spPr>
          <a:xfrm>
            <a:off x="374904" y="1448569"/>
            <a:ext cx="8219256" cy="4582548"/>
          </a:xfrm>
        </p:spPr>
        <p:txBody>
          <a:bodyPr>
            <a:normAutofit/>
          </a:bodyPr>
          <a:lstStyle/>
          <a:p>
            <a:pPr marL="0" indent="0">
              <a:buNone/>
            </a:pPr>
            <a:r>
              <a:rPr lang="en-GB" dirty="0"/>
              <a:t>The promotion of the provider, services and products should be sufficient and accurate and should cover:</a:t>
            </a:r>
            <a:endParaRPr lang="en-ZA" dirty="0"/>
          </a:p>
          <a:p>
            <a:pPr lvl="0"/>
            <a:r>
              <a:rPr lang="en-GB" b="1" dirty="0"/>
              <a:t>Purpose of the training intervention</a:t>
            </a:r>
            <a:r>
              <a:rPr lang="en-GB" dirty="0"/>
              <a:t>. -  should be aligned with  training needs identified during skills audit. Selection of most appropriate training interventions and training provider to meet the needs and objectives of the organisation.</a:t>
            </a:r>
            <a:endParaRPr lang="en-ZA" dirty="0"/>
          </a:p>
          <a:p>
            <a:pPr lvl="0"/>
            <a:r>
              <a:rPr lang="en-GB" b="1" dirty="0"/>
              <a:t>Benefits of the provider, product and services to target group</a:t>
            </a:r>
            <a:r>
              <a:rPr lang="en-GB" dirty="0"/>
              <a:t>. - Benefits should be clearly spelt out to learners. Should provide them with clear and accurate facts of what training intervention would mean to them personally.  Benefits to the organisation should also be highlighted.</a:t>
            </a:r>
            <a:endParaRPr lang="en-ZA" dirty="0"/>
          </a:p>
          <a:p>
            <a:pPr marL="0" indent="0">
              <a:buNone/>
            </a:pPr>
            <a:endParaRPr lang="en-ZA" dirty="0"/>
          </a:p>
        </p:txBody>
      </p:sp>
    </p:spTree>
    <p:extLst>
      <p:ext uri="{BB962C8B-B14F-4D97-AF65-F5344CB8AC3E}">
        <p14:creationId xmlns:p14="http://schemas.microsoft.com/office/powerpoint/2010/main" val="2506409172"/>
      </p:ext>
    </p:extLst>
  </p:cSld>
  <p:clrMapOvr>
    <a:masterClrMapping/>
  </p:clrMapOvr>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4904" y="190500"/>
            <a:ext cx="8219256" cy="1008000"/>
          </a:xfrm>
        </p:spPr>
        <p:txBody>
          <a:bodyPr>
            <a:normAutofit fontScale="90000"/>
          </a:bodyPr>
          <a:lstStyle/>
          <a:p>
            <a:r>
              <a:rPr lang="en-ZA" dirty="0"/>
              <a:t>Importance of sufficiency and accuracy</a:t>
            </a:r>
          </a:p>
        </p:txBody>
      </p:sp>
      <p:sp>
        <p:nvSpPr>
          <p:cNvPr id="4" name="Slide Number Placeholder 3"/>
          <p:cNvSpPr>
            <a:spLocks noGrp="1"/>
          </p:cNvSpPr>
          <p:nvPr>
            <p:ph type="sldNum" sz="quarter" idx="12"/>
          </p:nvPr>
        </p:nvSpPr>
        <p:spPr/>
        <p:txBody>
          <a:bodyPr/>
          <a:lstStyle/>
          <a:p>
            <a:fld id="{32F83655-DC73-417F-8B26-EB7A1DBB5382}" type="slidenum">
              <a:rPr lang="en-ZA" smtClean="0"/>
              <a:pPr/>
              <a:t>238</a:t>
            </a:fld>
            <a:endParaRPr lang="en-ZA" dirty="0"/>
          </a:p>
        </p:txBody>
      </p:sp>
      <p:sp>
        <p:nvSpPr>
          <p:cNvPr id="5" name="Content Placeholder 4"/>
          <p:cNvSpPr>
            <a:spLocks noGrp="1"/>
          </p:cNvSpPr>
          <p:nvPr>
            <p:ph sz="quarter" idx="1"/>
          </p:nvPr>
        </p:nvSpPr>
        <p:spPr>
          <a:xfrm>
            <a:off x="374904" y="1448569"/>
            <a:ext cx="8219256" cy="4582548"/>
          </a:xfrm>
        </p:spPr>
        <p:txBody>
          <a:bodyPr>
            <a:normAutofit/>
          </a:bodyPr>
          <a:lstStyle/>
          <a:p>
            <a:pPr marL="0" indent="0">
              <a:buNone/>
            </a:pPr>
            <a:r>
              <a:rPr lang="en-ZA" b="1" dirty="0"/>
              <a:t>Benefits to the learner</a:t>
            </a:r>
            <a:endParaRPr lang="en-ZA" dirty="0"/>
          </a:p>
          <a:p>
            <a:endParaRPr lang="en-ZA" dirty="0"/>
          </a:p>
          <a:p>
            <a:r>
              <a:rPr lang="en-ZA" dirty="0"/>
              <a:t>These benefits could include, but are not limited to:</a:t>
            </a:r>
          </a:p>
          <a:p>
            <a:pPr lvl="0"/>
            <a:r>
              <a:rPr lang="en-GB" dirty="0"/>
              <a:t>A qualification that is registered on the NQF.</a:t>
            </a:r>
            <a:endParaRPr lang="en-ZA" dirty="0"/>
          </a:p>
          <a:p>
            <a:pPr lvl="0"/>
            <a:r>
              <a:rPr lang="en-GB" dirty="0"/>
              <a:t>Credits towards a full qualification.</a:t>
            </a:r>
            <a:endParaRPr lang="en-ZA" dirty="0"/>
          </a:p>
          <a:p>
            <a:pPr lvl="0"/>
            <a:r>
              <a:rPr lang="en-GB" dirty="0"/>
              <a:t>Skills that are transferrable and formally recognised.</a:t>
            </a:r>
            <a:endParaRPr lang="en-ZA" dirty="0"/>
          </a:p>
          <a:p>
            <a:pPr lvl="0"/>
            <a:r>
              <a:rPr lang="en-GB" dirty="0"/>
              <a:t>Better work performance and productivity.</a:t>
            </a:r>
            <a:endParaRPr lang="en-ZA" dirty="0"/>
          </a:p>
          <a:p>
            <a:pPr lvl="0"/>
            <a:r>
              <a:rPr lang="en-GB" dirty="0"/>
              <a:t>Better work opportunities.</a:t>
            </a:r>
            <a:endParaRPr lang="en-ZA" dirty="0"/>
          </a:p>
          <a:p>
            <a:pPr lvl="0"/>
            <a:r>
              <a:rPr lang="en-GB" dirty="0"/>
              <a:t>Quality training</a:t>
            </a:r>
            <a:endParaRPr lang="en-ZA" dirty="0"/>
          </a:p>
          <a:p>
            <a:pPr marL="0" indent="0">
              <a:buNone/>
            </a:pPr>
            <a:endParaRPr lang="en-ZA" dirty="0"/>
          </a:p>
        </p:txBody>
      </p:sp>
    </p:spTree>
    <p:extLst>
      <p:ext uri="{BB962C8B-B14F-4D97-AF65-F5344CB8AC3E}">
        <p14:creationId xmlns:p14="http://schemas.microsoft.com/office/powerpoint/2010/main" val="1157184744"/>
      </p:ext>
    </p:extLst>
  </p:cSld>
  <p:clrMapOvr>
    <a:masterClrMapping/>
  </p:clrMapOvr>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4904" y="190500"/>
            <a:ext cx="8219256" cy="1008000"/>
          </a:xfrm>
        </p:spPr>
        <p:txBody>
          <a:bodyPr>
            <a:normAutofit fontScale="90000"/>
          </a:bodyPr>
          <a:lstStyle/>
          <a:p>
            <a:r>
              <a:rPr lang="en-ZA" dirty="0"/>
              <a:t>Importance of sufficiency and accuracy</a:t>
            </a:r>
          </a:p>
        </p:txBody>
      </p:sp>
      <p:sp>
        <p:nvSpPr>
          <p:cNvPr id="4" name="Slide Number Placeholder 3"/>
          <p:cNvSpPr>
            <a:spLocks noGrp="1"/>
          </p:cNvSpPr>
          <p:nvPr>
            <p:ph type="sldNum" sz="quarter" idx="12"/>
          </p:nvPr>
        </p:nvSpPr>
        <p:spPr/>
        <p:txBody>
          <a:bodyPr/>
          <a:lstStyle/>
          <a:p>
            <a:fld id="{32F83655-DC73-417F-8B26-EB7A1DBB5382}" type="slidenum">
              <a:rPr lang="en-ZA" smtClean="0"/>
              <a:pPr/>
              <a:t>239</a:t>
            </a:fld>
            <a:endParaRPr lang="en-ZA" dirty="0"/>
          </a:p>
        </p:txBody>
      </p:sp>
      <p:sp>
        <p:nvSpPr>
          <p:cNvPr id="5" name="Content Placeholder 4"/>
          <p:cNvSpPr>
            <a:spLocks noGrp="1"/>
          </p:cNvSpPr>
          <p:nvPr>
            <p:ph sz="quarter" idx="1"/>
          </p:nvPr>
        </p:nvSpPr>
        <p:spPr>
          <a:xfrm>
            <a:off x="374904" y="1448569"/>
            <a:ext cx="8219256" cy="4582548"/>
          </a:xfrm>
        </p:spPr>
        <p:txBody>
          <a:bodyPr>
            <a:normAutofit/>
          </a:bodyPr>
          <a:lstStyle/>
          <a:p>
            <a:pPr marL="0" indent="0">
              <a:buNone/>
            </a:pPr>
            <a:r>
              <a:rPr lang="en-GB" dirty="0"/>
              <a:t>.</a:t>
            </a:r>
            <a:endParaRPr lang="en-ZA" dirty="0"/>
          </a:p>
          <a:p>
            <a:pPr marL="0" indent="0">
              <a:buNone/>
            </a:pPr>
            <a:endParaRPr lang="en-ZA" dirty="0"/>
          </a:p>
        </p:txBody>
      </p:sp>
      <p:sp>
        <p:nvSpPr>
          <p:cNvPr id="3" name="Rectangle 2">
            <a:extLst>
              <a:ext uri="{FF2B5EF4-FFF2-40B4-BE49-F238E27FC236}">
                <a16:creationId xmlns:a16="http://schemas.microsoft.com/office/drawing/2014/main" id="{A9EC07C8-B87C-4FED-938C-F499EBAD4756}"/>
              </a:ext>
            </a:extLst>
          </p:cNvPr>
          <p:cNvSpPr/>
          <p:nvPr/>
        </p:nvSpPr>
        <p:spPr>
          <a:xfrm>
            <a:off x="603504" y="1305342"/>
            <a:ext cx="6254496" cy="3046988"/>
          </a:xfrm>
          <a:prstGeom prst="rect">
            <a:avLst/>
          </a:prstGeom>
        </p:spPr>
        <p:txBody>
          <a:bodyPr wrap="square">
            <a:spAutoFit/>
          </a:bodyPr>
          <a:lstStyle/>
          <a:p>
            <a:pPr>
              <a:lnSpc>
                <a:spcPct val="150000"/>
              </a:lnSpc>
              <a:spcAft>
                <a:spcPts val="0"/>
              </a:spcAft>
            </a:pPr>
            <a:r>
              <a:rPr lang="en-ZA" sz="2400" b="1" dirty="0">
                <a:latin typeface="Calibri" panose="020F0502020204030204" pitchFamily="34" charset="0"/>
                <a:ea typeface="Calibri" panose="020F0502020204030204" pitchFamily="34" charset="0"/>
                <a:cs typeface="Times New Roman" panose="02020603050405020304" pitchFamily="18" charset="0"/>
              </a:rPr>
              <a:t>Benefits to the organisation</a:t>
            </a:r>
            <a:endParaRPr lang="en-ZA" sz="2400" dirty="0">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0"/>
              </a:spcAft>
            </a:pPr>
            <a:r>
              <a:rPr lang="en-ZA" sz="2400" b="1" dirty="0">
                <a:latin typeface="Calibri" panose="020F0502020204030204" pitchFamily="34" charset="0"/>
                <a:ea typeface="Calibri" panose="020F0502020204030204" pitchFamily="34" charset="0"/>
                <a:cs typeface="Times New Roman" panose="02020603050405020304" pitchFamily="18" charset="0"/>
              </a:rPr>
              <a:t> </a:t>
            </a:r>
            <a:r>
              <a:rPr lang="en-ZA" sz="2400" dirty="0">
                <a:latin typeface="Calibri" panose="020F0502020204030204" pitchFamily="34" charset="0"/>
                <a:ea typeface="Calibri" panose="020F0502020204030204" pitchFamily="34" charset="0"/>
                <a:cs typeface="Times New Roman" panose="02020603050405020304" pitchFamily="18" charset="0"/>
              </a:rPr>
              <a:t>These could include but are not limited to:</a:t>
            </a:r>
          </a:p>
          <a:p>
            <a:pPr marL="342900" lvl="0" indent="-342900">
              <a:spcAft>
                <a:spcPts val="0"/>
              </a:spcAft>
              <a:buClr>
                <a:srgbClr val="A6A6A6"/>
              </a:buClr>
              <a:buFont typeface="Symbol" panose="05050102010706020507" pitchFamily="18" charset="2"/>
              <a:buChar char=""/>
            </a:pPr>
            <a:r>
              <a:rPr lang="en-GB" sz="2400" dirty="0">
                <a:latin typeface="Calibri" panose="020F0502020204030204" pitchFamily="34" charset="0"/>
                <a:ea typeface="Times New Roman" panose="02020603050405020304" pitchFamily="18" charset="0"/>
                <a:cs typeface="Arial" panose="020B0604020202020204" pitchFamily="34" charset="0"/>
              </a:rPr>
              <a:t>A skilled workforce</a:t>
            </a:r>
            <a:endParaRPr lang="en-ZA" sz="2400" dirty="0">
              <a:latin typeface="Calibri" panose="020F0502020204030204" pitchFamily="34" charset="0"/>
              <a:ea typeface="Times New Roman" panose="02020603050405020304" pitchFamily="18" charset="0"/>
              <a:cs typeface="Arial" panose="020B0604020202020204" pitchFamily="34" charset="0"/>
            </a:endParaRPr>
          </a:p>
          <a:p>
            <a:pPr marL="342900" lvl="0" indent="-342900">
              <a:spcAft>
                <a:spcPts val="0"/>
              </a:spcAft>
              <a:buClr>
                <a:srgbClr val="A6A6A6"/>
              </a:buClr>
              <a:buFont typeface="Symbol" panose="05050102010706020507" pitchFamily="18" charset="2"/>
              <a:buChar char=""/>
            </a:pPr>
            <a:r>
              <a:rPr lang="en-GB" sz="2400" dirty="0">
                <a:latin typeface="Calibri" panose="020F0502020204030204" pitchFamily="34" charset="0"/>
                <a:ea typeface="Times New Roman" panose="02020603050405020304" pitchFamily="18" charset="0"/>
                <a:cs typeface="Arial" panose="020B0604020202020204" pitchFamily="34" charset="0"/>
              </a:rPr>
              <a:t>Improved productivity and work performance</a:t>
            </a:r>
            <a:endParaRPr lang="en-ZA" sz="2400" dirty="0">
              <a:latin typeface="Calibri" panose="020F0502020204030204" pitchFamily="34" charset="0"/>
              <a:ea typeface="Times New Roman" panose="02020603050405020304" pitchFamily="18" charset="0"/>
              <a:cs typeface="Arial" panose="020B0604020202020204" pitchFamily="34" charset="0"/>
            </a:endParaRPr>
          </a:p>
          <a:p>
            <a:pPr marL="342900" lvl="0" indent="-342900">
              <a:spcAft>
                <a:spcPts val="0"/>
              </a:spcAft>
              <a:buClr>
                <a:srgbClr val="A6A6A6"/>
              </a:buClr>
              <a:buFont typeface="Symbol" panose="05050102010706020507" pitchFamily="18" charset="2"/>
              <a:buChar char=""/>
            </a:pPr>
            <a:r>
              <a:rPr lang="en-GB" sz="2400" dirty="0">
                <a:latin typeface="Calibri" panose="020F0502020204030204" pitchFamily="34" charset="0"/>
                <a:ea typeface="Times New Roman" panose="02020603050405020304" pitchFamily="18" charset="0"/>
                <a:cs typeface="Arial" panose="020B0604020202020204" pitchFamily="34" charset="0"/>
              </a:rPr>
              <a:t>Compliance with legislation and regulations</a:t>
            </a:r>
            <a:endParaRPr lang="en-ZA" sz="2400" dirty="0">
              <a:latin typeface="Calibri" panose="020F0502020204030204" pitchFamily="34" charset="0"/>
              <a:ea typeface="Times New Roman" panose="02020603050405020304" pitchFamily="18" charset="0"/>
              <a:cs typeface="Arial" panose="020B0604020202020204" pitchFamily="34" charset="0"/>
            </a:endParaRPr>
          </a:p>
          <a:p>
            <a:pPr marL="342900" lvl="0" indent="-342900">
              <a:spcAft>
                <a:spcPts val="0"/>
              </a:spcAft>
              <a:buClr>
                <a:srgbClr val="A6A6A6"/>
              </a:buClr>
              <a:buFont typeface="Symbol" panose="05050102010706020507" pitchFamily="18" charset="2"/>
              <a:buChar char=""/>
            </a:pPr>
            <a:r>
              <a:rPr lang="en-GB" sz="2400" dirty="0">
                <a:latin typeface="Calibri" panose="020F0502020204030204" pitchFamily="34" charset="0"/>
                <a:ea typeface="Times New Roman" panose="02020603050405020304" pitchFamily="18" charset="0"/>
                <a:cs typeface="Arial" panose="020B0604020202020204" pitchFamily="34" charset="0"/>
              </a:rPr>
              <a:t>Access to grants</a:t>
            </a:r>
            <a:endParaRPr lang="en-ZA" sz="2400" dirty="0">
              <a:latin typeface="Calibri" panose="020F0502020204030204" pitchFamily="34" charset="0"/>
              <a:ea typeface="Times New Roman" panose="02020603050405020304" pitchFamily="18" charset="0"/>
              <a:cs typeface="Arial" panose="020B0604020202020204" pitchFamily="34" charset="0"/>
            </a:endParaRPr>
          </a:p>
          <a:p>
            <a:pPr marL="342900" lvl="0" indent="-342900">
              <a:spcAft>
                <a:spcPts val="0"/>
              </a:spcAft>
              <a:buClr>
                <a:srgbClr val="A6A6A6"/>
              </a:buClr>
              <a:buFont typeface="Symbol" panose="05050102010706020507" pitchFamily="18" charset="2"/>
              <a:buChar char=""/>
            </a:pPr>
            <a:r>
              <a:rPr lang="en-GB" sz="2400" dirty="0">
                <a:latin typeface="Calibri" panose="020F0502020204030204" pitchFamily="34" charset="0"/>
                <a:ea typeface="Times New Roman" panose="02020603050405020304" pitchFamily="18" charset="0"/>
                <a:cs typeface="Arial" panose="020B0604020202020204" pitchFamily="34" charset="0"/>
              </a:rPr>
              <a:t>Tax incentives for learnerships</a:t>
            </a:r>
            <a:endParaRPr lang="en-ZA" sz="2400" dirty="0">
              <a:latin typeface="Calibri" panose="020F050202020403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4340758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Results of analysis</a:t>
            </a:r>
          </a:p>
        </p:txBody>
      </p:sp>
      <p:sp>
        <p:nvSpPr>
          <p:cNvPr id="4" name="Slide Number Placeholder 3"/>
          <p:cNvSpPr>
            <a:spLocks noGrp="1"/>
          </p:cNvSpPr>
          <p:nvPr>
            <p:ph type="sldNum" sz="quarter" idx="12"/>
          </p:nvPr>
        </p:nvSpPr>
        <p:spPr/>
        <p:txBody>
          <a:bodyPr/>
          <a:lstStyle/>
          <a:p>
            <a:fld id="{32F83655-DC73-417F-8B26-EB7A1DBB5382}" type="slidenum">
              <a:rPr lang="en-ZA" smtClean="0"/>
              <a:pPr/>
              <a:t>24</a:t>
            </a:fld>
            <a:endParaRPr lang="en-ZA" dirty="0"/>
          </a:p>
        </p:txBody>
      </p:sp>
      <p:sp>
        <p:nvSpPr>
          <p:cNvPr id="5" name="Content Placeholder 4"/>
          <p:cNvSpPr>
            <a:spLocks noGrp="1"/>
          </p:cNvSpPr>
          <p:nvPr>
            <p:ph sz="quarter" idx="1"/>
          </p:nvPr>
        </p:nvSpPr>
        <p:spPr>
          <a:xfrm>
            <a:off x="3631096" y="1775791"/>
            <a:ext cx="4956312" cy="4246156"/>
          </a:xfrm>
        </p:spPr>
        <p:txBody>
          <a:bodyPr>
            <a:normAutofit/>
          </a:bodyPr>
          <a:lstStyle/>
          <a:p>
            <a:pPr marL="0" indent="0">
              <a:buNone/>
            </a:pPr>
            <a:r>
              <a:rPr lang="en-ZA" b="1" dirty="0"/>
              <a:t>During overall analysis, the following results may be evident:</a:t>
            </a:r>
          </a:p>
          <a:p>
            <a:pPr lvl="0" fontAlgn="base"/>
            <a:r>
              <a:rPr lang="en-ZA" dirty="0"/>
              <a:t>Performance problems</a:t>
            </a:r>
          </a:p>
          <a:p>
            <a:pPr lvl="0" fontAlgn="base"/>
            <a:r>
              <a:rPr lang="en-ZA" dirty="0"/>
              <a:t>Changes in organizational structure or technology</a:t>
            </a:r>
          </a:p>
          <a:p>
            <a:pPr marL="0" indent="0">
              <a:buNone/>
            </a:pPr>
            <a:endParaRPr lang="en-ZA" dirty="0"/>
          </a:p>
        </p:txBody>
      </p:sp>
      <p:pic>
        <p:nvPicPr>
          <p:cNvPr id="6" name="Picture 5" descr="C:\Users\Hannetjie Nortje\AppData\Local\Microsoft\Windows\INetCache\Content.Word\shutterstock_109275335 LR.JPG">
            <a:extLst>
              <a:ext uri="{FF2B5EF4-FFF2-40B4-BE49-F238E27FC236}">
                <a16:creationId xmlns:a16="http://schemas.microsoft.com/office/drawing/2014/main" id="{FB32EC30-866B-4CE1-A011-CDDE7F184DF0}"/>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268760" y="2139900"/>
            <a:ext cx="3229813" cy="3200726"/>
          </a:xfrm>
          <a:prstGeom prst="rect">
            <a:avLst/>
          </a:prstGeom>
          <a:noFill/>
          <a:ln>
            <a:noFill/>
          </a:ln>
        </p:spPr>
      </p:pic>
    </p:spTree>
    <p:extLst>
      <p:ext uri="{BB962C8B-B14F-4D97-AF65-F5344CB8AC3E}">
        <p14:creationId xmlns:p14="http://schemas.microsoft.com/office/powerpoint/2010/main" val="1730556635"/>
      </p:ext>
    </p:extLst>
  </p:cSld>
  <p:clrMapOvr>
    <a:masterClrMapping/>
  </p:clrMapOvr>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3899E24-784E-400E-99D5-298D56AC1D2A}"/>
              </a:ext>
            </a:extLst>
          </p:cNvPr>
          <p:cNvSpPr>
            <a:spLocks noGrp="1"/>
          </p:cNvSpPr>
          <p:nvPr>
            <p:ph type="title"/>
          </p:nvPr>
        </p:nvSpPr>
        <p:spPr/>
        <p:txBody>
          <a:bodyPr/>
          <a:lstStyle/>
          <a:p>
            <a:r>
              <a:rPr lang="en-ZA" dirty="0"/>
              <a:t>Benefits</a:t>
            </a:r>
          </a:p>
        </p:txBody>
      </p:sp>
      <p:sp>
        <p:nvSpPr>
          <p:cNvPr id="3" name="Slide Number Placeholder 2">
            <a:extLst>
              <a:ext uri="{FF2B5EF4-FFF2-40B4-BE49-F238E27FC236}">
                <a16:creationId xmlns:a16="http://schemas.microsoft.com/office/drawing/2014/main" id="{0C2EBB16-5093-4045-BEF6-0062D6DB2456}"/>
              </a:ext>
            </a:extLst>
          </p:cNvPr>
          <p:cNvSpPr>
            <a:spLocks noGrp="1"/>
          </p:cNvSpPr>
          <p:nvPr>
            <p:ph type="sldNum" sz="quarter" idx="12"/>
          </p:nvPr>
        </p:nvSpPr>
        <p:spPr/>
        <p:txBody>
          <a:bodyPr/>
          <a:lstStyle/>
          <a:p>
            <a:fld id="{32F83655-DC73-417F-8B26-EB7A1DBB5382}" type="slidenum">
              <a:rPr lang="en-ZA" smtClean="0"/>
              <a:pPr/>
              <a:t>240</a:t>
            </a:fld>
            <a:endParaRPr lang="en-ZA" dirty="0"/>
          </a:p>
        </p:txBody>
      </p:sp>
      <p:sp>
        <p:nvSpPr>
          <p:cNvPr id="6" name="Content Placeholder 5">
            <a:extLst>
              <a:ext uri="{FF2B5EF4-FFF2-40B4-BE49-F238E27FC236}">
                <a16:creationId xmlns:a16="http://schemas.microsoft.com/office/drawing/2014/main" id="{BD4D776B-7FC3-41F4-B53D-8361954F94CF}"/>
              </a:ext>
            </a:extLst>
          </p:cNvPr>
          <p:cNvSpPr>
            <a:spLocks noGrp="1"/>
          </p:cNvSpPr>
          <p:nvPr>
            <p:ph sz="quarter" idx="1"/>
          </p:nvPr>
        </p:nvSpPr>
        <p:spPr/>
        <p:txBody>
          <a:bodyPr anchor="ctr"/>
          <a:lstStyle/>
          <a:p>
            <a:r>
              <a:rPr lang="en-ZA" i="1" dirty="0"/>
              <a:t>Individuals want an answer to the question “What is in it for me?”</a:t>
            </a:r>
            <a:endParaRPr lang="en-ZA" dirty="0"/>
          </a:p>
        </p:txBody>
      </p:sp>
    </p:spTree>
    <p:extLst>
      <p:ext uri="{BB962C8B-B14F-4D97-AF65-F5344CB8AC3E}">
        <p14:creationId xmlns:p14="http://schemas.microsoft.com/office/powerpoint/2010/main" val="2776931156"/>
      </p:ext>
    </p:extLst>
  </p:cSld>
  <p:clrMapOvr>
    <a:masterClrMapping/>
  </p:clrMapOvr>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D351C81-47B8-418E-8F4B-056CE04D3180}"/>
              </a:ext>
            </a:extLst>
          </p:cNvPr>
          <p:cNvSpPr>
            <a:spLocks noGrp="1"/>
          </p:cNvSpPr>
          <p:nvPr>
            <p:ph type="title"/>
          </p:nvPr>
        </p:nvSpPr>
        <p:spPr/>
        <p:txBody>
          <a:bodyPr/>
          <a:lstStyle/>
          <a:p>
            <a:r>
              <a:rPr lang="en-ZA" dirty="0"/>
              <a:t>Formative Assessment</a:t>
            </a:r>
          </a:p>
        </p:txBody>
      </p:sp>
      <p:sp>
        <p:nvSpPr>
          <p:cNvPr id="3" name="Slide Number Placeholder 2">
            <a:extLst>
              <a:ext uri="{FF2B5EF4-FFF2-40B4-BE49-F238E27FC236}">
                <a16:creationId xmlns:a16="http://schemas.microsoft.com/office/drawing/2014/main" id="{B5F2BC62-A45B-4DA0-85AF-D80EC7980175}"/>
              </a:ext>
            </a:extLst>
          </p:cNvPr>
          <p:cNvSpPr>
            <a:spLocks noGrp="1"/>
          </p:cNvSpPr>
          <p:nvPr>
            <p:ph type="sldNum" sz="quarter" idx="12"/>
          </p:nvPr>
        </p:nvSpPr>
        <p:spPr/>
        <p:txBody>
          <a:bodyPr/>
          <a:lstStyle/>
          <a:p>
            <a:fld id="{042AED99-7FB4-404E-8A97-64753DCE42EC}" type="slidenum">
              <a:rPr lang="en-US" smtClean="0"/>
              <a:pPr/>
              <a:t>241</a:t>
            </a:fld>
            <a:endParaRPr lang="en-US" dirty="0"/>
          </a:p>
        </p:txBody>
      </p:sp>
      <p:sp>
        <p:nvSpPr>
          <p:cNvPr id="6" name="Content Placeholder 5">
            <a:extLst>
              <a:ext uri="{FF2B5EF4-FFF2-40B4-BE49-F238E27FC236}">
                <a16:creationId xmlns:a16="http://schemas.microsoft.com/office/drawing/2014/main" id="{FB546FC7-BA9E-4101-8886-16F453F9CDAD}"/>
              </a:ext>
            </a:extLst>
          </p:cNvPr>
          <p:cNvSpPr>
            <a:spLocks noGrp="1"/>
          </p:cNvSpPr>
          <p:nvPr>
            <p:ph sz="quarter" idx="1"/>
          </p:nvPr>
        </p:nvSpPr>
        <p:spPr/>
        <p:txBody>
          <a:bodyPr anchor="ctr"/>
          <a:lstStyle/>
          <a:p>
            <a:r>
              <a:rPr lang="en-ZA" dirty="0"/>
              <a:t>Complete formative activity 4.3 to 4.4 in your PoE</a:t>
            </a:r>
          </a:p>
        </p:txBody>
      </p:sp>
    </p:spTree>
    <p:extLst>
      <p:ext uri="{BB962C8B-B14F-4D97-AF65-F5344CB8AC3E}">
        <p14:creationId xmlns:p14="http://schemas.microsoft.com/office/powerpoint/2010/main" val="1372730303"/>
      </p:ext>
    </p:extLst>
  </p:cSld>
  <p:clrMapOvr>
    <a:masterClrMapping/>
  </p:clrMapOvr>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4904" y="261386"/>
            <a:ext cx="8437792" cy="1008000"/>
          </a:xfrm>
        </p:spPr>
        <p:txBody>
          <a:bodyPr>
            <a:normAutofit/>
          </a:bodyPr>
          <a:lstStyle/>
          <a:p>
            <a:r>
              <a:rPr lang="en-ZA" dirty="0"/>
              <a:t>Success of promotion</a:t>
            </a:r>
          </a:p>
        </p:txBody>
      </p:sp>
      <p:sp>
        <p:nvSpPr>
          <p:cNvPr id="4" name="Slide Number Placeholder 3"/>
          <p:cNvSpPr>
            <a:spLocks noGrp="1"/>
          </p:cNvSpPr>
          <p:nvPr>
            <p:ph type="sldNum" sz="quarter" idx="12"/>
          </p:nvPr>
        </p:nvSpPr>
        <p:spPr/>
        <p:txBody>
          <a:bodyPr/>
          <a:lstStyle/>
          <a:p>
            <a:fld id="{32F83655-DC73-417F-8B26-EB7A1DBB5382}" type="slidenum">
              <a:rPr lang="en-ZA" smtClean="0"/>
              <a:pPr/>
              <a:t>242</a:t>
            </a:fld>
            <a:endParaRPr lang="en-ZA" dirty="0"/>
          </a:p>
        </p:txBody>
      </p:sp>
      <p:pic>
        <p:nvPicPr>
          <p:cNvPr id="7" name="Content Placeholder 6" descr="C:\Users\Hannetjie Nortje\AppData\Local\Microsoft\Windows\INetCache\Content.Word\shutterstock_115236073 LR.JPG">
            <a:extLst>
              <a:ext uri="{FF2B5EF4-FFF2-40B4-BE49-F238E27FC236}">
                <a16:creationId xmlns:a16="http://schemas.microsoft.com/office/drawing/2014/main" id="{18C5A0E5-CA09-4884-B0F8-D2871A37E7BB}"/>
              </a:ext>
            </a:extLst>
          </p:cNvPr>
          <p:cNvPicPr>
            <a:picLocks noGrp="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5512903" y="1780888"/>
            <a:ext cx="3154017" cy="3416320"/>
          </a:xfrm>
          <a:prstGeom prst="rect">
            <a:avLst/>
          </a:prstGeom>
          <a:noFill/>
          <a:ln>
            <a:noFill/>
          </a:ln>
        </p:spPr>
      </p:pic>
      <p:sp>
        <p:nvSpPr>
          <p:cNvPr id="3" name="Rectangle 2">
            <a:extLst>
              <a:ext uri="{FF2B5EF4-FFF2-40B4-BE49-F238E27FC236}">
                <a16:creationId xmlns:a16="http://schemas.microsoft.com/office/drawing/2014/main" id="{0947937C-4E41-44B6-8DB8-9E558B2976AA}"/>
              </a:ext>
            </a:extLst>
          </p:cNvPr>
          <p:cNvSpPr/>
          <p:nvPr/>
        </p:nvSpPr>
        <p:spPr>
          <a:xfrm>
            <a:off x="477079" y="1780887"/>
            <a:ext cx="5234608" cy="3416320"/>
          </a:xfrm>
          <a:prstGeom prst="rect">
            <a:avLst/>
          </a:prstGeom>
        </p:spPr>
        <p:txBody>
          <a:bodyPr wrap="square">
            <a:spAutoFit/>
          </a:bodyPr>
          <a:lstStyle/>
          <a:p>
            <a:pPr>
              <a:spcAft>
                <a:spcPts val="0"/>
              </a:spcAft>
            </a:pPr>
            <a:r>
              <a:rPr lang="en-GB" sz="2400" dirty="0">
                <a:latin typeface="Calibri" panose="020F0502020204030204" pitchFamily="34" charset="0"/>
                <a:ea typeface="Calibri" panose="020F0502020204030204" pitchFamily="34" charset="0"/>
                <a:cs typeface="Times New Roman" panose="02020603050405020304" pitchFamily="18" charset="0"/>
              </a:rPr>
              <a:t>Success of  promotion can be measured by getting feedback from the target groups. Feedback can be obtained:</a:t>
            </a:r>
          </a:p>
          <a:p>
            <a:pPr>
              <a:spcAft>
                <a:spcPts val="0"/>
              </a:spcAft>
            </a:pPr>
            <a:endParaRPr lang="en-ZA" sz="2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0"/>
              </a:spcAft>
              <a:buClr>
                <a:srgbClr val="A6A6A6"/>
              </a:buClr>
              <a:buFont typeface="Symbol" panose="05050102010706020507" pitchFamily="18" charset="2"/>
              <a:buChar char=""/>
            </a:pPr>
            <a:r>
              <a:rPr lang="en-GB" sz="2400" dirty="0">
                <a:latin typeface="Calibri" panose="020F0502020204030204" pitchFamily="34" charset="0"/>
                <a:ea typeface="Times New Roman" panose="02020603050405020304" pitchFamily="18" charset="0"/>
                <a:cs typeface="Arial" panose="020B0604020202020204" pitchFamily="34" charset="0"/>
              </a:rPr>
              <a:t>During meetings</a:t>
            </a:r>
            <a:endParaRPr lang="en-ZA" sz="2400" dirty="0">
              <a:latin typeface="Calibri" panose="020F0502020204030204" pitchFamily="34" charset="0"/>
              <a:ea typeface="Times New Roman" panose="02020603050405020304" pitchFamily="18" charset="0"/>
              <a:cs typeface="Arial" panose="020B0604020202020204" pitchFamily="34" charset="0"/>
            </a:endParaRPr>
          </a:p>
          <a:p>
            <a:pPr marL="342900" lvl="0" indent="-342900">
              <a:spcAft>
                <a:spcPts val="0"/>
              </a:spcAft>
              <a:buClr>
                <a:srgbClr val="A6A6A6"/>
              </a:buClr>
              <a:buFont typeface="Symbol" panose="05050102010706020507" pitchFamily="18" charset="2"/>
              <a:buChar char=""/>
            </a:pPr>
            <a:r>
              <a:rPr lang="en-GB" sz="2400" dirty="0">
                <a:latin typeface="Calibri" panose="020F0502020204030204" pitchFamily="34" charset="0"/>
                <a:ea typeface="Times New Roman" panose="02020603050405020304" pitchFamily="18" charset="0"/>
                <a:cs typeface="Arial" panose="020B0604020202020204" pitchFamily="34" charset="0"/>
              </a:rPr>
              <a:t>Interviews</a:t>
            </a:r>
            <a:endParaRPr lang="en-ZA" sz="2400" dirty="0">
              <a:latin typeface="Calibri" panose="020F0502020204030204" pitchFamily="34" charset="0"/>
              <a:ea typeface="Times New Roman" panose="02020603050405020304" pitchFamily="18" charset="0"/>
              <a:cs typeface="Arial" panose="020B0604020202020204" pitchFamily="34" charset="0"/>
            </a:endParaRPr>
          </a:p>
          <a:p>
            <a:pPr marL="342900" lvl="0" indent="-342900">
              <a:spcAft>
                <a:spcPts val="0"/>
              </a:spcAft>
              <a:buClr>
                <a:srgbClr val="A6A6A6"/>
              </a:buClr>
              <a:buFont typeface="Symbol" panose="05050102010706020507" pitchFamily="18" charset="2"/>
              <a:buChar char=""/>
            </a:pPr>
            <a:r>
              <a:rPr lang="en-GB" sz="2400" dirty="0">
                <a:latin typeface="Calibri" panose="020F0502020204030204" pitchFamily="34" charset="0"/>
                <a:ea typeface="Times New Roman" panose="02020603050405020304" pitchFamily="18" charset="0"/>
                <a:cs typeface="Arial" panose="020B0604020202020204" pitchFamily="34" charset="0"/>
              </a:rPr>
              <a:t>Using questionnaires</a:t>
            </a:r>
            <a:endParaRPr lang="en-ZA" sz="2400" dirty="0">
              <a:latin typeface="Calibri" panose="020F0502020204030204" pitchFamily="34" charset="0"/>
              <a:ea typeface="Times New Roman" panose="02020603050405020304" pitchFamily="18" charset="0"/>
              <a:cs typeface="Arial" panose="020B0604020202020204" pitchFamily="34" charset="0"/>
            </a:endParaRPr>
          </a:p>
          <a:p>
            <a:pPr marL="342900" lvl="0" indent="-342900">
              <a:spcAft>
                <a:spcPts val="0"/>
              </a:spcAft>
              <a:buClr>
                <a:srgbClr val="A6A6A6"/>
              </a:buClr>
              <a:buFont typeface="Symbol" panose="05050102010706020507" pitchFamily="18" charset="2"/>
              <a:buChar char=""/>
            </a:pPr>
            <a:r>
              <a:rPr lang="en-GB" sz="2400" dirty="0">
                <a:latin typeface="Calibri" panose="020F0502020204030204" pitchFamily="34" charset="0"/>
                <a:ea typeface="Times New Roman" panose="02020603050405020304" pitchFamily="18" charset="0"/>
                <a:cs typeface="Arial" panose="020B0604020202020204" pitchFamily="34" charset="0"/>
              </a:rPr>
              <a:t>Rating scales</a:t>
            </a:r>
            <a:endParaRPr lang="en-ZA" sz="2400" dirty="0">
              <a:latin typeface="Calibri" panose="020F0502020204030204" pitchFamily="34" charset="0"/>
              <a:ea typeface="Times New Roman" panose="02020603050405020304" pitchFamily="18" charset="0"/>
              <a:cs typeface="Arial" panose="020B0604020202020204" pitchFamily="34" charset="0"/>
            </a:endParaRPr>
          </a:p>
          <a:p>
            <a:pPr marL="342900" lvl="0" indent="-342900">
              <a:spcAft>
                <a:spcPts val="0"/>
              </a:spcAft>
              <a:buClr>
                <a:srgbClr val="A6A6A6"/>
              </a:buClr>
              <a:buFont typeface="Symbol" panose="05050102010706020507" pitchFamily="18" charset="2"/>
              <a:buChar char=""/>
            </a:pPr>
            <a:r>
              <a:rPr lang="en-GB" sz="2400" dirty="0">
                <a:latin typeface="Calibri" panose="020F0502020204030204" pitchFamily="34" charset="0"/>
                <a:ea typeface="Times New Roman" panose="02020603050405020304" pitchFamily="18" charset="0"/>
                <a:cs typeface="Arial" panose="020B0604020202020204" pitchFamily="34" charset="0"/>
              </a:rPr>
              <a:t>Feedback forms</a:t>
            </a:r>
            <a:endParaRPr lang="en-ZA" sz="2400" dirty="0">
              <a:latin typeface="Calibri" panose="020F050202020403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4108594467"/>
      </p:ext>
    </p:extLst>
  </p:cSld>
  <p:clrMapOvr>
    <a:masterClrMapping/>
  </p:clrMapOvr>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D351C81-47B8-418E-8F4B-056CE04D3180}"/>
              </a:ext>
            </a:extLst>
          </p:cNvPr>
          <p:cNvSpPr>
            <a:spLocks noGrp="1"/>
          </p:cNvSpPr>
          <p:nvPr>
            <p:ph type="title"/>
          </p:nvPr>
        </p:nvSpPr>
        <p:spPr/>
        <p:txBody>
          <a:bodyPr/>
          <a:lstStyle/>
          <a:p>
            <a:r>
              <a:rPr lang="en-ZA" dirty="0"/>
              <a:t>Formative Assessment</a:t>
            </a:r>
          </a:p>
        </p:txBody>
      </p:sp>
      <p:sp>
        <p:nvSpPr>
          <p:cNvPr id="3" name="Slide Number Placeholder 2">
            <a:extLst>
              <a:ext uri="{FF2B5EF4-FFF2-40B4-BE49-F238E27FC236}">
                <a16:creationId xmlns:a16="http://schemas.microsoft.com/office/drawing/2014/main" id="{B5F2BC62-A45B-4DA0-85AF-D80EC7980175}"/>
              </a:ext>
            </a:extLst>
          </p:cNvPr>
          <p:cNvSpPr>
            <a:spLocks noGrp="1"/>
          </p:cNvSpPr>
          <p:nvPr>
            <p:ph type="sldNum" sz="quarter" idx="12"/>
          </p:nvPr>
        </p:nvSpPr>
        <p:spPr/>
        <p:txBody>
          <a:bodyPr/>
          <a:lstStyle/>
          <a:p>
            <a:fld id="{042AED99-7FB4-404E-8A97-64753DCE42EC}" type="slidenum">
              <a:rPr lang="en-US" smtClean="0"/>
              <a:pPr/>
              <a:t>243</a:t>
            </a:fld>
            <a:endParaRPr lang="en-US" dirty="0"/>
          </a:p>
        </p:txBody>
      </p:sp>
      <p:sp>
        <p:nvSpPr>
          <p:cNvPr id="6" name="Content Placeholder 5">
            <a:extLst>
              <a:ext uri="{FF2B5EF4-FFF2-40B4-BE49-F238E27FC236}">
                <a16:creationId xmlns:a16="http://schemas.microsoft.com/office/drawing/2014/main" id="{FB546FC7-BA9E-4101-8886-16F453F9CDAD}"/>
              </a:ext>
            </a:extLst>
          </p:cNvPr>
          <p:cNvSpPr>
            <a:spLocks noGrp="1"/>
          </p:cNvSpPr>
          <p:nvPr>
            <p:ph sz="quarter" idx="1"/>
          </p:nvPr>
        </p:nvSpPr>
        <p:spPr/>
        <p:txBody>
          <a:bodyPr anchor="ctr"/>
          <a:lstStyle/>
          <a:p>
            <a:r>
              <a:rPr lang="en-ZA" dirty="0"/>
              <a:t>Complete formative activity 4.5 in your PoE</a:t>
            </a:r>
          </a:p>
        </p:txBody>
      </p:sp>
    </p:spTree>
    <p:extLst>
      <p:ext uri="{BB962C8B-B14F-4D97-AF65-F5344CB8AC3E}">
        <p14:creationId xmlns:p14="http://schemas.microsoft.com/office/powerpoint/2010/main" val="21078493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Results of analysis</a:t>
            </a:r>
          </a:p>
        </p:txBody>
      </p:sp>
      <p:sp>
        <p:nvSpPr>
          <p:cNvPr id="4" name="Slide Number Placeholder 3"/>
          <p:cNvSpPr>
            <a:spLocks noGrp="1"/>
          </p:cNvSpPr>
          <p:nvPr>
            <p:ph type="sldNum" sz="quarter" idx="12"/>
          </p:nvPr>
        </p:nvSpPr>
        <p:spPr/>
        <p:txBody>
          <a:bodyPr/>
          <a:lstStyle/>
          <a:p>
            <a:fld id="{32F83655-DC73-417F-8B26-EB7A1DBB5382}" type="slidenum">
              <a:rPr lang="en-ZA" smtClean="0"/>
              <a:pPr/>
              <a:t>25</a:t>
            </a:fld>
            <a:endParaRPr lang="en-ZA" dirty="0"/>
          </a:p>
        </p:txBody>
      </p:sp>
      <p:sp>
        <p:nvSpPr>
          <p:cNvPr id="5" name="Content Placeholder 4"/>
          <p:cNvSpPr>
            <a:spLocks noGrp="1"/>
          </p:cNvSpPr>
          <p:nvPr>
            <p:ph sz="quarter" idx="1"/>
          </p:nvPr>
        </p:nvSpPr>
        <p:spPr>
          <a:xfrm>
            <a:off x="467545" y="1406468"/>
            <a:ext cx="4846578" cy="4680000"/>
          </a:xfrm>
        </p:spPr>
        <p:txBody>
          <a:bodyPr>
            <a:normAutofit lnSpcReduction="10000"/>
          </a:bodyPr>
          <a:lstStyle/>
          <a:p>
            <a:pPr marL="0" indent="0">
              <a:buNone/>
            </a:pPr>
            <a:r>
              <a:rPr lang="en-ZA" b="1" dirty="0"/>
              <a:t>Performance problems</a:t>
            </a:r>
            <a:endParaRPr lang="en-ZA" dirty="0"/>
          </a:p>
          <a:p>
            <a:pPr marL="0" indent="0">
              <a:buNone/>
            </a:pPr>
            <a:endParaRPr lang="en-ZA" dirty="0"/>
          </a:p>
          <a:p>
            <a:pPr algn="just"/>
            <a:r>
              <a:rPr lang="en-ZA" dirty="0"/>
              <a:t>Assess skills within organisation and compare to skills required. (Determine skills gap)</a:t>
            </a:r>
          </a:p>
          <a:p>
            <a:pPr algn="just"/>
            <a:r>
              <a:rPr lang="en-ZA" dirty="0"/>
              <a:t>Training can assist in increasing performance levels if performance is related to  skills gap.</a:t>
            </a:r>
          </a:p>
          <a:p>
            <a:pPr algn="just"/>
            <a:r>
              <a:rPr lang="en-ZA" dirty="0"/>
              <a:t>Poor performance can relate to job dissatisfaction, perceived injustice, personal problems, job design and lack of commitment, motivation</a:t>
            </a:r>
          </a:p>
          <a:p>
            <a:pPr marL="0" indent="0">
              <a:buNone/>
            </a:pPr>
            <a:endParaRPr lang="en-ZA" dirty="0"/>
          </a:p>
        </p:txBody>
      </p:sp>
      <p:pic>
        <p:nvPicPr>
          <p:cNvPr id="6" name="Picture 5" descr="C:\Users\Hannetjie Nortje\AppData\Local\Microsoft\Windows\INetCache\Content.Word\shutterstock_109275335 LR.JPG">
            <a:extLst>
              <a:ext uri="{FF2B5EF4-FFF2-40B4-BE49-F238E27FC236}">
                <a16:creationId xmlns:a16="http://schemas.microsoft.com/office/drawing/2014/main" id="{FB32EC30-866B-4CE1-A011-CDDE7F184DF0}"/>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5446643" y="2120349"/>
            <a:ext cx="3538331" cy="3127512"/>
          </a:xfrm>
          <a:prstGeom prst="rect">
            <a:avLst/>
          </a:prstGeom>
          <a:noFill/>
          <a:ln>
            <a:noFill/>
          </a:ln>
        </p:spPr>
      </p:pic>
    </p:spTree>
    <p:extLst>
      <p:ext uri="{BB962C8B-B14F-4D97-AF65-F5344CB8AC3E}">
        <p14:creationId xmlns:p14="http://schemas.microsoft.com/office/powerpoint/2010/main" val="20158904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ZA" dirty="0"/>
            </a:br>
            <a:r>
              <a:rPr lang="en-ZA" dirty="0"/>
              <a:t>Changes in organisational structure or technology</a:t>
            </a:r>
            <a:br>
              <a:rPr lang="en-ZA" dirty="0"/>
            </a:br>
            <a:endParaRPr lang="en-ZA" dirty="0"/>
          </a:p>
        </p:txBody>
      </p:sp>
      <p:sp>
        <p:nvSpPr>
          <p:cNvPr id="4" name="Slide Number Placeholder 3"/>
          <p:cNvSpPr>
            <a:spLocks noGrp="1"/>
          </p:cNvSpPr>
          <p:nvPr>
            <p:ph type="sldNum" sz="quarter" idx="12"/>
          </p:nvPr>
        </p:nvSpPr>
        <p:spPr/>
        <p:txBody>
          <a:bodyPr/>
          <a:lstStyle/>
          <a:p>
            <a:fld id="{32F83655-DC73-417F-8B26-EB7A1DBB5382}" type="slidenum">
              <a:rPr lang="en-ZA" smtClean="0"/>
              <a:pPr/>
              <a:t>26</a:t>
            </a:fld>
            <a:endParaRPr lang="en-ZA" dirty="0"/>
          </a:p>
        </p:txBody>
      </p:sp>
      <p:sp>
        <p:nvSpPr>
          <p:cNvPr id="5" name="Content Placeholder 4"/>
          <p:cNvSpPr>
            <a:spLocks noGrp="1"/>
          </p:cNvSpPr>
          <p:nvPr>
            <p:ph sz="quarter" idx="1"/>
          </p:nvPr>
        </p:nvSpPr>
        <p:spPr>
          <a:xfrm>
            <a:off x="467544" y="1758900"/>
            <a:ext cx="4806821" cy="4680000"/>
          </a:xfrm>
        </p:spPr>
        <p:txBody>
          <a:bodyPr>
            <a:normAutofit/>
          </a:bodyPr>
          <a:lstStyle/>
          <a:p>
            <a:pPr algn="just"/>
            <a:r>
              <a:rPr lang="en-ZA" dirty="0"/>
              <a:t>Using structural change as a reason for analysis, is often a good way to help allay fears of employees.</a:t>
            </a:r>
          </a:p>
          <a:p>
            <a:pPr marL="0" indent="0" algn="just">
              <a:buNone/>
            </a:pPr>
            <a:endParaRPr lang="en-ZA" dirty="0"/>
          </a:p>
          <a:p>
            <a:pPr algn="just"/>
            <a:r>
              <a:rPr lang="en-ZA" dirty="0"/>
              <a:t>Assess skills at a time of change to ensure  staff will be able to handle change.</a:t>
            </a:r>
          </a:p>
        </p:txBody>
      </p:sp>
      <p:pic>
        <p:nvPicPr>
          <p:cNvPr id="6" name="Picture 5" descr="A picture containing sky, red&#10;&#10;Description generated with very high confidence">
            <a:extLst>
              <a:ext uri="{FF2B5EF4-FFF2-40B4-BE49-F238E27FC236}">
                <a16:creationId xmlns:a16="http://schemas.microsoft.com/office/drawing/2014/main" id="{5775D72C-C83A-4306-B377-D9136D57E85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74365" y="2080590"/>
            <a:ext cx="3634513" cy="3316847"/>
          </a:xfrm>
          <a:prstGeom prst="rect">
            <a:avLst/>
          </a:prstGeom>
        </p:spPr>
      </p:pic>
      <p:pic>
        <p:nvPicPr>
          <p:cNvPr id="7" name="Picture 6" descr="C:\Users\Hannetjie Nortje\AppData\Local\Microsoft\Windows\INetCache\Content.Word\shutterstock_110888372 LR.JPG">
            <a:extLst>
              <a:ext uri="{FF2B5EF4-FFF2-40B4-BE49-F238E27FC236}">
                <a16:creationId xmlns:a16="http://schemas.microsoft.com/office/drawing/2014/main" id="{D6FEDD95-7EF8-49F4-A3E6-C00B61FFA9A6}"/>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3167270" y="4731026"/>
            <a:ext cx="2782955" cy="1936474"/>
          </a:xfrm>
          <a:prstGeom prst="rect">
            <a:avLst/>
          </a:prstGeom>
          <a:noFill/>
          <a:ln>
            <a:noFill/>
          </a:ln>
        </p:spPr>
      </p:pic>
    </p:spTree>
    <p:extLst>
      <p:ext uri="{BB962C8B-B14F-4D97-AF65-F5344CB8AC3E}">
        <p14:creationId xmlns:p14="http://schemas.microsoft.com/office/powerpoint/2010/main" val="8993088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Learning needs analysis process</a:t>
            </a:r>
          </a:p>
        </p:txBody>
      </p:sp>
      <p:sp>
        <p:nvSpPr>
          <p:cNvPr id="4" name="Slide Number Placeholder 3"/>
          <p:cNvSpPr>
            <a:spLocks noGrp="1"/>
          </p:cNvSpPr>
          <p:nvPr>
            <p:ph type="sldNum" sz="quarter" idx="12"/>
          </p:nvPr>
        </p:nvSpPr>
        <p:spPr/>
        <p:txBody>
          <a:bodyPr/>
          <a:lstStyle/>
          <a:p>
            <a:fld id="{32F83655-DC73-417F-8B26-EB7A1DBB5382}" type="slidenum">
              <a:rPr lang="en-ZA" smtClean="0"/>
              <a:pPr/>
              <a:t>27</a:t>
            </a:fld>
            <a:endParaRPr lang="en-ZA" dirty="0"/>
          </a:p>
        </p:txBody>
      </p:sp>
      <p:sp>
        <p:nvSpPr>
          <p:cNvPr id="5" name="Content Placeholder 4"/>
          <p:cNvSpPr>
            <a:spLocks noGrp="1"/>
          </p:cNvSpPr>
          <p:nvPr>
            <p:ph sz="quarter" idx="1"/>
          </p:nvPr>
        </p:nvSpPr>
        <p:spPr/>
        <p:txBody>
          <a:bodyPr/>
          <a:lstStyle/>
          <a:p>
            <a:pPr marL="0" indent="0">
              <a:buNone/>
            </a:pPr>
            <a:endParaRPr lang="en-ZA" dirty="0"/>
          </a:p>
          <a:p>
            <a:pPr marL="0" indent="0">
              <a:buNone/>
            </a:pPr>
            <a:endParaRPr lang="en-ZA" dirty="0"/>
          </a:p>
        </p:txBody>
      </p:sp>
      <p:graphicFrame>
        <p:nvGraphicFramePr>
          <p:cNvPr id="10" name="Diagram 9">
            <a:extLst>
              <a:ext uri="{FF2B5EF4-FFF2-40B4-BE49-F238E27FC236}">
                <a16:creationId xmlns:a16="http://schemas.microsoft.com/office/drawing/2014/main" id="{C59404BE-1B2D-46C4-B3F5-79EB65027F74}"/>
              </a:ext>
            </a:extLst>
          </p:cNvPr>
          <p:cNvGraphicFramePr/>
          <p:nvPr>
            <p:extLst>
              <p:ext uri="{D42A27DB-BD31-4B8C-83A1-F6EECF244321}">
                <p14:modId xmlns:p14="http://schemas.microsoft.com/office/powerpoint/2010/main" val="3813901366"/>
              </p:ext>
            </p:extLst>
          </p:nvPr>
        </p:nvGraphicFramePr>
        <p:xfrm>
          <a:off x="603503" y="1397000"/>
          <a:ext cx="7891139" cy="46962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976920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Role players</a:t>
            </a:r>
          </a:p>
        </p:txBody>
      </p:sp>
      <p:sp>
        <p:nvSpPr>
          <p:cNvPr id="4" name="Slide Number Placeholder 3"/>
          <p:cNvSpPr>
            <a:spLocks noGrp="1"/>
          </p:cNvSpPr>
          <p:nvPr>
            <p:ph type="sldNum" sz="quarter" idx="12"/>
          </p:nvPr>
        </p:nvSpPr>
        <p:spPr/>
        <p:txBody>
          <a:bodyPr/>
          <a:lstStyle/>
          <a:p>
            <a:fld id="{32F83655-DC73-417F-8B26-EB7A1DBB5382}" type="slidenum">
              <a:rPr lang="en-ZA" smtClean="0"/>
              <a:pPr/>
              <a:t>28</a:t>
            </a:fld>
            <a:endParaRPr lang="en-ZA" dirty="0"/>
          </a:p>
        </p:txBody>
      </p:sp>
      <p:sp>
        <p:nvSpPr>
          <p:cNvPr id="5" name="Content Placeholder 4"/>
          <p:cNvSpPr>
            <a:spLocks noGrp="1"/>
          </p:cNvSpPr>
          <p:nvPr>
            <p:ph sz="quarter" idx="1"/>
          </p:nvPr>
        </p:nvSpPr>
        <p:spPr/>
        <p:txBody>
          <a:bodyPr/>
          <a:lstStyle/>
          <a:p>
            <a:pPr marL="0" indent="0">
              <a:buNone/>
            </a:pPr>
            <a:endParaRPr lang="en-ZA" b="1" dirty="0"/>
          </a:p>
          <a:p>
            <a:pPr marL="0" indent="0">
              <a:buNone/>
            </a:pPr>
            <a:r>
              <a:rPr lang="en-GB" b="1" dirty="0"/>
              <a:t> </a:t>
            </a:r>
            <a:endParaRPr lang="en-ZA" b="1" dirty="0"/>
          </a:p>
          <a:p>
            <a:endParaRPr lang="en-ZA" dirty="0"/>
          </a:p>
        </p:txBody>
      </p:sp>
      <p:pic>
        <p:nvPicPr>
          <p:cNvPr id="6" name="Picture 5" descr="C:\Users\Hannetjie Nortje\AppData\Local\Microsoft\Windows\INetCache\Content.Word\shutterstock_66123079 LR.JPG">
            <a:extLst>
              <a:ext uri="{FF2B5EF4-FFF2-40B4-BE49-F238E27FC236}">
                <a16:creationId xmlns:a16="http://schemas.microsoft.com/office/drawing/2014/main" id="{D35A73B8-DB57-42B5-B8FB-149CA1786A5F}"/>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5219998" y="2024371"/>
            <a:ext cx="3690730" cy="3457850"/>
          </a:xfrm>
          <a:prstGeom prst="rect">
            <a:avLst/>
          </a:prstGeom>
          <a:noFill/>
          <a:ln>
            <a:noFill/>
          </a:ln>
        </p:spPr>
      </p:pic>
      <p:sp>
        <p:nvSpPr>
          <p:cNvPr id="3" name="Rectangle 2">
            <a:extLst>
              <a:ext uri="{FF2B5EF4-FFF2-40B4-BE49-F238E27FC236}">
                <a16:creationId xmlns:a16="http://schemas.microsoft.com/office/drawing/2014/main" id="{638191FB-F6FB-4DA7-855B-595F6FE33FA2}"/>
              </a:ext>
            </a:extLst>
          </p:cNvPr>
          <p:cNvSpPr/>
          <p:nvPr/>
        </p:nvSpPr>
        <p:spPr>
          <a:xfrm>
            <a:off x="467544" y="1432904"/>
            <a:ext cx="4976381" cy="5262979"/>
          </a:xfrm>
          <a:prstGeom prst="rect">
            <a:avLst/>
          </a:prstGeom>
        </p:spPr>
        <p:txBody>
          <a:bodyPr wrap="square">
            <a:spAutoFit/>
          </a:bodyPr>
          <a:lstStyle/>
          <a:p>
            <a:pPr marL="342900" lvl="0" indent="-342900" fontAlgn="base">
              <a:spcAft>
                <a:spcPts val="0"/>
              </a:spcAft>
              <a:buClr>
                <a:srgbClr val="7F7F7F"/>
              </a:buClr>
              <a:buSzPts val="1000"/>
              <a:buFont typeface="Symbol" panose="05050102010706020507" pitchFamily="18" charset="2"/>
              <a:buChar char=""/>
            </a:pPr>
            <a:r>
              <a:rPr lang="en-GB" sz="2400" kern="0" dirty="0">
                <a:latin typeface="Calibri" panose="020F0502020204030204" pitchFamily="34" charset="0"/>
                <a:ea typeface="Times New Roman" panose="02020603050405020304" pitchFamily="18" charset="0"/>
                <a:cs typeface="Arial" panose="020B0604020202020204" pitchFamily="34" charset="0"/>
              </a:rPr>
              <a:t>Management</a:t>
            </a:r>
            <a:endParaRPr lang="en-ZA" sz="2400" kern="0" dirty="0">
              <a:latin typeface="Calibri" panose="020F0502020204030204" pitchFamily="34" charset="0"/>
              <a:ea typeface="Times New Roman" panose="02020603050405020304" pitchFamily="18" charset="0"/>
              <a:cs typeface="Arial" panose="020B0604020202020204" pitchFamily="34" charset="0"/>
            </a:endParaRPr>
          </a:p>
          <a:p>
            <a:pPr marL="342900" lvl="0" indent="-342900" fontAlgn="base">
              <a:spcAft>
                <a:spcPts val="0"/>
              </a:spcAft>
              <a:buClr>
                <a:srgbClr val="7F7F7F"/>
              </a:buClr>
              <a:buSzPts val="1000"/>
              <a:buFont typeface="Symbol" panose="05050102010706020507" pitchFamily="18" charset="2"/>
              <a:buChar char=""/>
            </a:pPr>
            <a:r>
              <a:rPr lang="en-GB" sz="2400" kern="0" dirty="0">
                <a:latin typeface="Calibri" panose="020F0502020204030204" pitchFamily="34" charset="0"/>
                <a:ea typeface="Times New Roman" panose="02020603050405020304" pitchFamily="18" charset="0"/>
                <a:cs typeface="Arial" panose="020B0604020202020204" pitchFamily="34" charset="0"/>
              </a:rPr>
              <a:t>HR Managers and practitioners</a:t>
            </a:r>
            <a:endParaRPr lang="en-ZA" sz="2400" kern="0" dirty="0">
              <a:latin typeface="Calibri" panose="020F0502020204030204" pitchFamily="34" charset="0"/>
              <a:ea typeface="Times New Roman" panose="02020603050405020304" pitchFamily="18" charset="0"/>
              <a:cs typeface="Arial" panose="020B0604020202020204" pitchFamily="34" charset="0"/>
            </a:endParaRPr>
          </a:p>
          <a:p>
            <a:pPr marL="342900" lvl="0" indent="-342900" fontAlgn="base">
              <a:spcAft>
                <a:spcPts val="0"/>
              </a:spcAft>
              <a:buClr>
                <a:srgbClr val="7F7F7F"/>
              </a:buClr>
              <a:buSzPts val="1000"/>
              <a:buFont typeface="Symbol" panose="05050102010706020507" pitchFamily="18" charset="2"/>
              <a:buChar char=""/>
            </a:pPr>
            <a:r>
              <a:rPr lang="en-GB" sz="2400" kern="0" dirty="0">
                <a:latin typeface="Calibri" panose="020F0502020204030204" pitchFamily="34" charset="0"/>
                <a:ea typeface="Times New Roman" panose="02020603050405020304" pitchFamily="18" charset="0"/>
                <a:cs typeface="Arial" panose="020B0604020202020204" pitchFamily="34" charset="0"/>
              </a:rPr>
              <a:t>Finance managers</a:t>
            </a:r>
            <a:endParaRPr lang="en-ZA" sz="2400" kern="0" dirty="0">
              <a:latin typeface="Calibri" panose="020F0502020204030204" pitchFamily="34" charset="0"/>
              <a:ea typeface="Times New Roman" panose="02020603050405020304" pitchFamily="18" charset="0"/>
              <a:cs typeface="Arial" panose="020B0604020202020204" pitchFamily="34" charset="0"/>
            </a:endParaRPr>
          </a:p>
          <a:p>
            <a:pPr marL="342900" lvl="0" indent="-342900" fontAlgn="base">
              <a:spcAft>
                <a:spcPts val="0"/>
              </a:spcAft>
              <a:buClr>
                <a:srgbClr val="7F7F7F"/>
              </a:buClr>
              <a:buSzPts val="1000"/>
              <a:buFont typeface="Symbol" panose="05050102010706020507" pitchFamily="18" charset="2"/>
              <a:buChar char=""/>
            </a:pPr>
            <a:r>
              <a:rPr lang="en-GB" sz="2400" kern="0" dirty="0">
                <a:latin typeface="Calibri" panose="020F0502020204030204" pitchFamily="34" charset="0"/>
                <a:ea typeface="Times New Roman" panose="02020603050405020304" pitchFamily="18" charset="0"/>
                <a:cs typeface="Arial" panose="020B0604020202020204" pitchFamily="34" charset="0"/>
              </a:rPr>
              <a:t>The Skills Development Facilitator (SDF) </a:t>
            </a:r>
            <a:endParaRPr lang="en-ZA" sz="2400" kern="0" dirty="0">
              <a:latin typeface="Calibri" panose="020F0502020204030204" pitchFamily="34" charset="0"/>
              <a:ea typeface="Times New Roman" panose="02020603050405020304" pitchFamily="18" charset="0"/>
              <a:cs typeface="Arial" panose="020B0604020202020204" pitchFamily="34" charset="0"/>
            </a:endParaRPr>
          </a:p>
          <a:p>
            <a:pPr marL="342900" lvl="0" indent="-342900" fontAlgn="base">
              <a:spcAft>
                <a:spcPts val="0"/>
              </a:spcAft>
              <a:buClr>
                <a:srgbClr val="7F7F7F"/>
              </a:buClr>
              <a:buSzPts val="1000"/>
              <a:buFont typeface="Symbol" panose="05050102010706020507" pitchFamily="18" charset="2"/>
              <a:buChar char=""/>
            </a:pPr>
            <a:r>
              <a:rPr lang="en-GB" sz="2400" kern="0" dirty="0">
                <a:latin typeface="Calibri" panose="020F0502020204030204" pitchFamily="34" charset="0"/>
                <a:ea typeface="Times New Roman" panose="02020603050405020304" pitchFamily="18" charset="0"/>
                <a:cs typeface="Arial" panose="020B0604020202020204" pitchFamily="34" charset="0"/>
              </a:rPr>
              <a:t>Training Team</a:t>
            </a:r>
            <a:endParaRPr lang="en-ZA" sz="2400" kern="0" dirty="0">
              <a:latin typeface="Calibri" panose="020F0502020204030204" pitchFamily="34" charset="0"/>
              <a:ea typeface="Times New Roman" panose="02020603050405020304" pitchFamily="18" charset="0"/>
              <a:cs typeface="Arial" panose="020B0604020202020204" pitchFamily="34" charset="0"/>
            </a:endParaRPr>
          </a:p>
          <a:p>
            <a:pPr marL="342900" lvl="0" indent="-342900" fontAlgn="base">
              <a:spcAft>
                <a:spcPts val="0"/>
              </a:spcAft>
              <a:buClr>
                <a:srgbClr val="7F7F7F"/>
              </a:buClr>
              <a:buSzPts val="1000"/>
              <a:buFont typeface="Symbol" panose="05050102010706020507" pitchFamily="18" charset="2"/>
              <a:buChar char=""/>
            </a:pPr>
            <a:r>
              <a:rPr lang="en-GB" sz="2400" kern="0" dirty="0">
                <a:latin typeface="Calibri" panose="020F0502020204030204" pitchFamily="34" charset="0"/>
                <a:ea typeface="Times New Roman" panose="02020603050405020304" pitchFamily="18" charset="0"/>
                <a:cs typeface="Arial" panose="020B0604020202020204" pitchFamily="34" charset="0"/>
              </a:rPr>
              <a:t>Stakeholder work groups</a:t>
            </a:r>
          </a:p>
          <a:p>
            <a:pPr marL="342900" lvl="0" indent="-342900" fontAlgn="base">
              <a:spcAft>
                <a:spcPts val="0"/>
              </a:spcAft>
              <a:buClr>
                <a:srgbClr val="7F7F7F"/>
              </a:buClr>
              <a:buSzPts val="1000"/>
              <a:buFont typeface="Symbol" panose="05050102010706020507" pitchFamily="18" charset="2"/>
              <a:buChar char=""/>
            </a:pPr>
            <a:r>
              <a:rPr lang="en-GB" sz="2400" kern="0" dirty="0">
                <a:latin typeface="Calibri" panose="020F0502020204030204" pitchFamily="34" charset="0"/>
                <a:ea typeface="Times New Roman" panose="02020603050405020304" pitchFamily="18" charset="0"/>
                <a:cs typeface="Arial" panose="020B0604020202020204" pitchFamily="34" charset="0"/>
              </a:rPr>
              <a:t>Facilitators</a:t>
            </a:r>
            <a:endParaRPr lang="en-ZA" sz="2400" kern="0" dirty="0">
              <a:latin typeface="Calibri" panose="020F0502020204030204" pitchFamily="34" charset="0"/>
              <a:ea typeface="Times New Roman" panose="02020603050405020304" pitchFamily="18" charset="0"/>
              <a:cs typeface="Arial" panose="020B0604020202020204" pitchFamily="34" charset="0"/>
            </a:endParaRPr>
          </a:p>
          <a:p>
            <a:pPr marL="342900" lvl="0" indent="-342900" fontAlgn="base">
              <a:spcAft>
                <a:spcPts val="0"/>
              </a:spcAft>
              <a:buClr>
                <a:srgbClr val="7F7F7F"/>
              </a:buClr>
              <a:buSzPts val="1000"/>
              <a:buFont typeface="Symbol" panose="05050102010706020507" pitchFamily="18" charset="2"/>
              <a:buChar char=""/>
            </a:pPr>
            <a:r>
              <a:rPr lang="en-GB" sz="2400" kern="0" dirty="0">
                <a:latin typeface="Calibri" panose="020F0502020204030204" pitchFamily="34" charset="0"/>
                <a:ea typeface="Times New Roman" panose="02020603050405020304" pitchFamily="18" charset="0"/>
                <a:cs typeface="Arial" panose="020B0604020202020204" pitchFamily="34" charset="0"/>
              </a:rPr>
              <a:t>Assessors</a:t>
            </a:r>
            <a:endParaRPr lang="en-ZA" sz="2400" kern="0" dirty="0">
              <a:latin typeface="Calibri" panose="020F0502020204030204" pitchFamily="34" charset="0"/>
              <a:ea typeface="Times New Roman" panose="02020603050405020304" pitchFamily="18" charset="0"/>
              <a:cs typeface="Arial" panose="020B0604020202020204" pitchFamily="34" charset="0"/>
            </a:endParaRPr>
          </a:p>
          <a:p>
            <a:pPr marL="342900" lvl="0" indent="-342900" fontAlgn="base">
              <a:spcAft>
                <a:spcPts val="0"/>
              </a:spcAft>
              <a:buClr>
                <a:srgbClr val="7F7F7F"/>
              </a:buClr>
              <a:buSzPts val="1000"/>
              <a:buFont typeface="Symbol" panose="05050102010706020507" pitchFamily="18" charset="2"/>
              <a:buChar char=""/>
            </a:pPr>
            <a:r>
              <a:rPr lang="en-GB" sz="2400" kern="0" dirty="0">
                <a:latin typeface="Calibri" panose="020F0502020204030204" pitchFamily="34" charset="0"/>
                <a:ea typeface="Times New Roman" panose="02020603050405020304" pitchFamily="18" charset="0"/>
                <a:cs typeface="Arial" panose="020B0604020202020204" pitchFamily="34" charset="0"/>
              </a:rPr>
              <a:t>Supervisors</a:t>
            </a:r>
            <a:endParaRPr lang="en-ZA" sz="2400" kern="0" dirty="0">
              <a:latin typeface="Calibri" panose="020F0502020204030204" pitchFamily="34" charset="0"/>
              <a:ea typeface="Times New Roman" panose="02020603050405020304" pitchFamily="18" charset="0"/>
              <a:cs typeface="Arial" panose="020B0604020202020204" pitchFamily="34" charset="0"/>
            </a:endParaRPr>
          </a:p>
          <a:p>
            <a:pPr marL="342900" lvl="0" indent="-342900" fontAlgn="base">
              <a:spcAft>
                <a:spcPts val="0"/>
              </a:spcAft>
              <a:buClr>
                <a:srgbClr val="7F7F7F"/>
              </a:buClr>
              <a:buSzPts val="1000"/>
              <a:buFont typeface="Symbol" panose="05050102010706020507" pitchFamily="18" charset="2"/>
              <a:buChar char=""/>
            </a:pPr>
            <a:r>
              <a:rPr lang="en-GB" sz="2400" kern="0" dirty="0">
                <a:latin typeface="Calibri" panose="020F0502020204030204" pitchFamily="34" charset="0"/>
                <a:ea typeface="Times New Roman" panose="02020603050405020304" pitchFamily="18" charset="0"/>
                <a:cs typeface="Arial" panose="020B0604020202020204" pitchFamily="34" charset="0"/>
              </a:rPr>
              <a:t>Employer and employee representatives</a:t>
            </a:r>
            <a:endParaRPr lang="en-ZA" sz="2400" kern="0" dirty="0">
              <a:latin typeface="Calibri" panose="020F0502020204030204" pitchFamily="34" charset="0"/>
              <a:ea typeface="Times New Roman" panose="02020603050405020304" pitchFamily="18" charset="0"/>
              <a:cs typeface="Arial" panose="020B0604020202020204" pitchFamily="34" charset="0"/>
            </a:endParaRPr>
          </a:p>
          <a:p>
            <a:pPr marL="342900" lvl="0" indent="-342900" fontAlgn="base">
              <a:spcAft>
                <a:spcPts val="0"/>
              </a:spcAft>
              <a:buClr>
                <a:srgbClr val="7F7F7F"/>
              </a:buClr>
              <a:buSzPts val="1000"/>
              <a:buFont typeface="Symbol" panose="05050102010706020507" pitchFamily="18" charset="2"/>
              <a:buChar char=""/>
            </a:pPr>
            <a:r>
              <a:rPr lang="en-GB" sz="2400" kern="0" dirty="0">
                <a:latin typeface="Calibri" panose="020F0502020204030204" pitchFamily="34" charset="0"/>
                <a:ea typeface="Times New Roman" panose="02020603050405020304" pitchFamily="18" charset="0"/>
                <a:cs typeface="Arial" panose="020B0604020202020204" pitchFamily="34" charset="0"/>
              </a:rPr>
              <a:t>Individuals themselves</a:t>
            </a:r>
            <a:endParaRPr lang="en-ZA" sz="2400" kern="0" dirty="0">
              <a:latin typeface="Calibri" panose="020F0502020204030204" pitchFamily="34" charset="0"/>
              <a:ea typeface="Times New Roman" panose="02020603050405020304" pitchFamily="18" charset="0"/>
              <a:cs typeface="Arial" panose="020B0604020202020204" pitchFamily="34" charset="0"/>
            </a:endParaRPr>
          </a:p>
          <a:p>
            <a:pPr marL="342900" lvl="0" indent="-342900" fontAlgn="base">
              <a:spcAft>
                <a:spcPts val="0"/>
              </a:spcAft>
              <a:buClr>
                <a:srgbClr val="7F7F7F"/>
              </a:buClr>
              <a:buSzPts val="1000"/>
              <a:buFont typeface="Symbol" panose="05050102010706020507" pitchFamily="18" charset="2"/>
              <a:buChar char=""/>
            </a:pPr>
            <a:endParaRPr lang="en-ZA" sz="2400" kern="0" dirty="0">
              <a:latin typeface="Calibri" panose="020F050202020403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5649342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p:spPr>
        <p:txBody>
          <a:bodyPr>
            <a:normAutofit/>
          </a:bodyPr>
          <a:lstStyle/>
          <a:p>
            <a:r>
              <a:rPr lang="en-GB" dirty="0"/>
              <a:t>Methods of collecting information</a:t>
            </a:r>
            <a:endParaRPr lang="en-ZA" dirty="0"/>
          </a:p>
        </p:txBody>
      </p:sp>
      <p:sp>
        <p:nvSpPr>
          <p:cNvPr id="4" name="Slide Number Placeholder 3"/>
          <p:cNvSpPr>
            <a:spLocks noGrp="1"/>
          </p:cNvSpPr>
          <p:nvPr>
            <p:ph type="sldNum" sz="quarter" idx="12"/>
          </p:nvPr>
        </p:nvSpPr>
        <p:spPr>
          <a:xfrm>
            <a:off x="6457950" y="6356350"/>
            <a:ext cx="2057400" cy="365125"/>
          </a:xfrm>
        </p:spPr>
        <p:txBody>
          <a:bodyPr>
            <a:normAutofit/>
          </a:bodyPr>
          <a:lstStyle/>
          <a:p>
            <a:pPr>
              <a:spcAft>
                <a:spcPts val="600"/>
              </a:spcAft>
            </a:pPr>
            <a:fld id="{32F83655-DC73-417F-8B26-EB7A1DBB5382}" type="slidenum">
              <a:rPr lang="en-ZA" smtClean="0"/>
              <a:pPr>
                <a:spcAft>
                  <a:spcPts val="600"/>
                </a:spcAft>
              </a:pPr>
              <a:t>29</a:t>
            </a:fld>
            <a:endParaRPr lang="en-ZA"/>
          </a:p>
        </p:txBody>
      </p:sp>
      <p:sp>
        <p:nvSpPr>
          <p:cNvPr id="5" name="Content Placeholder 4"/>
          <p:cNvSpPr>
            <a:spLocks noGrp="1"/>
          </p:cNvSpPr>
          <p:nvPr>
            <p:ph sz="quarter" idx="1"/>
          </p:nvPr>
        </p:nvSpPr>
        <p:spPr>
          <a:xfrm>
            <a:off x="628651" y="1494320"/>
            <a:ext cx="7886700" cy="4734201"/>
          </a:xfrm>
        </p:spPr>
        <p:txBody>
          <a:bodyPr>
            <a:noAutofit/>
          </a:bodyPr>
          <a:lstStyle/>
          <a:p>
            <a:pPr marL="0" indent="0">
              <a:buNone/>
            </a:pPr>
            <a:endParaRPr lang="en-ZA" dirty="0"/>
          </a:p>
          <a:p>
            <a:pPr lvl="0" fontAlgn="base"/>
            <a:r>
              <a:rPr lang="en-GB" dirty="0"/>
              <a:t>Questionnaires</a:t>
            </a:r>
            <a:endParaRPr lang="en-ZA" dirty="0"/>
          </a:p>
          <a:p>
            <a:pPr lvl="0" fontAlgn="base"/>
            <a:r>
              <a:rPr lang="en-GB" dirty="0"/>
              <a:t>Observation</a:t>
            </a:r>
            <a:endParaRPr lang="en-ZA" dirty="0"/>
          </a:p>
          <a:p>
            <a:pPr lvl="0" fontAlgn="base"/>
            <a:r>
              <a:rPr lang="en-GB" dirty="0"/>
              <a:t>Work samples</a:t>
            </a:r>
            <a:endParaRPr lang="en-ZA" dirty="0"/>
          </a:p>
          <a:p>
            <a:pPr lvl="0" fontAlgn="base"/>
            <a:r>
              <a:rPr lang="en-GB" dirty="0"/>
              <a:t>Interviews</a:t>
            </a:r>
            <a:endParaRPr lang="en-ZA" dirty="0"/>
          </a:p>
          <a:p>
            <a:pPr lvl="0" fontAlgn="base"/>
            <a:r>
              <a:rPr lang="en-GB" dirty="0"/>
              <a:t>Task analysis</a:t>
            </a:r>
            <a:endParaRPr lang="en-ZA" dirty="0"/>
          </a:p>
          <a:p>
            <a:pPr lvl="0" fontAlgn="base"/>
            <a:r>
              <a:rPr lang="en-GB" dirty="0"/>
              <a:t>Job descriptions</a:t>
            </a:r>
            <a:endParaRPr lang="en-ZA" dirty="0"/>
          </a:p>
          <a:p>
            <a:pPr lvl="0" fontAlgn="base"/>
            <a:r>
              <a:rPr lang="en-GB" dirty="0"/>
              <a:t>Performance appraisals</a:t>
            </a:r>
            <a:endParaRPr lang="en-ZA" dirty="0"/>
          </a:p>
          <a:p>
            <a:pPr marL="0" indent="0">
              <a:buNone/>
            </a:pPr>
            <a:r>
              <a:rPr lang="en-ZA" dirty="0"/>
              <a:t> </a:t>
            </a:r>
          </a:p>
          <a:p>
            <a:pPr marL="0" indent="0">
              <a:buNone/>
            </a:pPr>
            <a:endParaRPr lang="en-ZA" dirty="0"/>
          </a:p>
        </p:txBody>
      </p:sp>
      <p:pic>
        <p:nvPicPr>
          <p:cNvPr id="7" name="Picture 6" descr="A close up of a keyboard&#10;&#10;Description generated with high confidence">
            <a:extLst>
              <a:ext uri="{FF2B5EF4-FFF2-40B4-BE49-F238E27FC236}">
                <a16:creationId xmlns:a16="http://schemas.microsoft.com/office/drawing/2014/main" id="{0CE240EB-9AFE-48D5-B1CD-D351A7E7E8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40037" y="2158585"/>
            <a:ext cx="3259363" cy="3115779"/>
          </a:xfrm>
          <a:prstGeom prst="rect">
            <a:avLst/>
          </a:prstGeom>
        </p:spPr>
      </p:pic>
    </p:spTree>
    <p:extLst>
      <p:ext uri="{BB962C8B-B14F-4D97-AF65-F5344CB8AC3E}">
        <p14:creationId xmlns:p14="http://schemas.microsoft.com/office/powerpoint/2010/main" val="5608621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Overview</a:t>
            </a:r>
          </a:p>
        </p:txBody>
      </p:sp>
      <p:sp>
        <p:nvSpPr>
          <p:cNvPr id="4" name="Slide Number Placeholder 3"/>
          <p:cNvSpPr>
            <a:spLocks noGrp="1"/>
          </p:cNvSpPr>
          <p:nvPr>
            <p:ph type="sldNum" sz="quarter" idx="12"/>
          </p:nvPr>
        </p:nvSpPr>
        <p:spPr/>
        <p:txBody>
          <a:bodyPr/>
          <a:lstStyle/>
          <a:p>
            <a:fld id="{32F83655-DC73-417F-8B26-EB7A1DBB5382}" type="slidenum">
              <a:rPr lang="en-ZA" smtClean="0"/>
              <a:pPr/>
              <a:t>3</a:t>
            </a:fld>
            <a:endParaRPr lang="en-ZA" dirty="0"/>
          </a:p>
        </p:txBody>
      </p:sp>
      <p:sp>
        <p:nvSpPr>
          <p:cNvPr id="5" name="Content Placeholder 4"/>
          <p:cNvSpPr>
            <a:spLocks noGrp="1"/>
          </p:cNvSpPr>
          <p:nvPr>
            <p:ph sz="quarter" idx="1"/>
          </p:nvPr>
        </p:nvSpPr>
        <p:spPr/>
        <p:txBody>
          <a:bodyPr/>
          <a:lstStyle/>
          <a:p>
            <a:pPr marL="0" lvl="0" indent="0">
              <a:buClr>
                <a:srgbClr val="000066"/>
              </a:buClr>
              <a:buNone/>
            </a:pPr>
            <a:r>
              <a:rPr lang="en-ZA" b="1" dirty="0">
                <a:solidFill>
                  <a:srgbClr val="000066"/>
                </a:solidFill>
              </a:rPr>
              <a:t>What Is a Portfolio?</a:t>
            </a:r>
            <a:endParaRPr lang="en-US" b="1" dirty="0">
              <a:solidFill>
                <a:srgbClr val="000066"/>
              </a:solidFill>
            </a:endParaRPr>
          </a:p>
          <a:p>
            <a:pPr marL="0" lvl="0" indent="0">
              <a:buClr>
                <a:srgbClr val="000066"/>
              </a:buClr>
              <a:buNone/>
            </a:pPr>
            <a:r>
              <a:rPr lang="en-US" dirty="0">
                <a:solidFill>
                  <a:srgbClr val="000066"/>
                </a:solidFill>
              </a:rPr>
              <a:t>Collection of Evidence that</a:t>
            </a:r>
          </a:p>
          <a:p>
            <a:pPr lvl="0" fontAlgn="base">
              <a:buClr>
                <a:srgbClr val="000066"/>
              </a:buClr>
            </a:pPr>
            <a:r>
              <a:rPr lang="en-ZA" dirty="0">
                <a:solidFill>
                  <a:srgbClr val="000066"/>
                </a:solidFill>
              </a:rPr>
              <a:t>Lists  criteria for proving  competence</a:t>
            </a:r>
            <a:endParaRPr lang="en-US" dirty="0">
              <a:solidFill>
                <a:srgbClr val="000066"/>
              </a:solidFill>
            </a:endParaRPr>
          </a:p>
          <a:p>
            <a:pPr lvl="0" fontAlgn="base">
              <a:buClr>
                <a:srgbClr val="000066"/>
              </a:buClr>
            </a:pPr>
            <a:r>
              <a:rPr lang="en-ZA" dirty="0">
                <a:solidFill>
                  <a:srgbClr val="000066"/>
                </a:solidFill>
              </a:rPr>
              <a:t>Provides evidence that you meet criteria</a:t>
            </a:r>
            <a:endParaRPr lang="en-US" dirty="0">
              <a:solidFill>
                <a:srgbClr val="000066"/>
              </a:solidFill>
            </a:endParaRPr>
          </a:p>
          <a:p>
            <a:pPr lvl="0" fontAlgn="base">
              <a:buClr>
                <a:srgbClr val="000066"/>
              </a:buClr>
            </a:pPr>
            <a:r>
              <a:rPr lang="en-ZA" dirty="0">
                <a:solidFill>
                  <a:srgbClr val="000066"/>
                </a:solidFill>
              </a:rPr>
              <a:t>Is organised to enable  assessor to evaluate evidence against  criteria.</a:t>
            </a:r>
            <a:endParaRPr lang="en-US" dirty="0">
              <a:solidFill>
                <a:srgbClr val="000066"/>
              </a:solidFill>
            </a:endParaRPr>
          </a:p>
        </p:txBody>
      </p:sp>
      <p:pic>
        <p:nvPicPr>
          <p:cNvPr id="6" name="Picture 2" descr="C:\Users\Nortje\Pictures\Business LR (1)\Business LR (1)\shutterstock_113045977 L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7864" y="4148168"/>
            <a:ext cx="2233538" cy="17809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808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Organising the data</a:t>
            </a:r>
          </a:p>
        </p:txBody>
      </p:sp>
      <p:sp>
        <p:nvSpPr>
          <p:cNvPr id="4" name="Slide Number Placeholder 3"/>
          <p:cNvSpPr>
            <a:spLocks noGrp="1"/>
          </p:cNvSpPr>
          <p:nvPr>
            <p:ph type="sldNum" sz="quarter" idx="12"/>
          </p:nvPr>
        </p:nvSpPr>
        <p:spPr/>
        <p:txBody>
          <a:bodyPr/>
          <a:lstStyle/>
          <a:p>
            <a:fld id="{32F83655-DC73-417F-8B26-EB7A1DBB5382}" type="slidenum">
              <a:rPr lang="en-ZA" smtClean="0"/>
              <a:pPr/>
              <a:t>30</a:t>
            </a:fld>
            <a:endParaRPr lang="en-ZA" dirty="0"/>
          </a:p>
        </p:txBody>
      </p:sp>
      <p:sp>
        <p:nvSpPr>
          <p:cNvPr id="5" name="Content Placeholder 4">
            <a:extLst>
              <a:ext uri="{FF2B5EF4-FFF2-40B4-BE49-F238E27FC236}">
                <a16:creationId xmlns:a16="http://schemas.microsoft.com/office/drawing/2014/main" id="{D6B62B04-B392-49E8-AE2F-FBE91E933F96}"/>
              </a:ext>
            </a:extLst>
          </p:cNvPr>
          <p:cNvSpPr>
            <a:spLocks noGrp="1"/>
          </p:cNvSpPr>
          <p:nvPr>
            <p:ph sz="quarter" idx="1"/>
          </p:nvPr>
        </p:nvSpPr>
        <p:spPr/>
        <p:txBody>
          <a:bodyPr/>
          <a:lstStyle/>
          <a:p>
            <a:pPr marL="0" indent="0">
              <a:buNone/>
            </a:pPr>
            <a:r>
              <a:rPr lang="en-GB" dirty="0"/>
              <a:t>Different types of needs: </a:t>
            </a:r>
            <a:endParaRPr lang="en-ZA" dirty="0"/>
          </a:p>
          <a:p>
            <a:pPr marL="0" indent="0">
              <a:buNone/>
            </a:pPr>
            <a:r>
              <a:rPr lang="en-GB" dirty="0"/>
              <a:t> </a:t>
            </a:r>
            <a:endParaRPr lang="en-ZA" dirty="0"/>
          </a:p>
          <a:p>
            <a:pPr lvl="0" fontAlgn="base"/>
            <a:r>
              <a:rPr lang="en-ZA" dirty="0">
                <a:effectLst>
                  <a:outerShdw sx="0" sy="0">
                    <a:srgbClr val="000000"/>
                  </a:outerShdw>
                </a:effectLst>
              </a:rPr>
              <a:t>Normative needs</a:t>
            </a:r>
          </a:p>
          <a:p>
            <a:pPr lvl="0" fontAlgn="base"/>
            <a:r>
              <a:rPr lang="en-ZA" dirty="0">
                <a:effectLst>
                  <a:outerShdw sx="0" sy="0">
                    <a:srgbClr val="000000"/>
                  </a:outerShdw>
                </a:effectLst>
              </a:rPr>
              <a:t>Needs based on feelings</a:t>
            </a:r>
          </a:p>
          <a:p>
            <a:pPr lvl="0" fontAlgn="base"/>
            <a:r>
              <a:rPr lang="en-ZA" dirty="0">
                <a:effectLst>
                  <a:outerShdw sx="0" sy="0">
                    <a:srgbClr val="000000"/>
                  </a:outerShdw>
                </a:effectLst>
              </a:rPr>
              <a:t>Needs that arise on demand</a:t>
            </a:r>
          </a:p>
          <a:p>
            <a:pPr lvl="0" fontAlgn="base"/>
            <a:r>
              <a:rPr lang="en-ZA" dirty="0">
                <a:effectLst>
                  <a:outerShdw sx="0" sy="0">
                    <a:srgbClr val="000000"/>
                  </a:outerShdw>
                </a:effectLst>
              </a:rPr>
              <a:t>Future anticipated needs</a:t>
            </a:r>
          </a:p>
          <a:p>
            <a:endParaRPr lang="en-ZA" dirty="0"/>
          </a:p>
        </p:txBody>
      </p:sp>
    </p:spTree>
    <p:extLst>
      <p:ext uri="{BB962C8B-B14F-4D97-AF65-F5344CB8AC3E}">
        <p14:creationId xmlns:p14="http://schemas.microsoft.com/office/powerpoint/2010/main" val="390370970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Organising the data</a:t>
            </a:r>
          </a:p>
        </p:txBody>
      </p:sp>
      <p:sp>
        <p:nvSpPr>
          <p:cNvPr id="4" name="Slide Number Placeholder 3"/>
          <p:cNvSpPr>
            <a:spLocks noGrp="1"/>
          </p:cNvSpPr>
          <p:nvPr>
            <p:ph type="sldNum" sz="quarter" idx="12"/>
          </p:nvPr>
        </p:nvSpPr>
        <p:spPr/>
        <p:txBody>
          <a:bodyPr/>
          <a:lstStyle/>
          <a:p>
            <a:fld id="{32F83655-DC73-417F-8B26-EB7A1DBB5382}" type="slidenum">
              <a:rPr lang="en-ZA" smtClean="0"/>
              <a:pPr/>
              <a:t>31</a:t>
            </a:fld>
            <a:endParaRPr lang="en-ZA" dirty="0"/>
          </a:p>
        </p:txBody>
      </p:sp>
      <p:sp>
        <p:nvSpPr>
          <p:cNvPr id="5" name="Content Placeholder 4">
            <a:extLst>
              <a:ext uri="{FF2B5EF4-FFF2-40B4-BE49-F238E27FC236}">
                <a16:creationId xmlns:a16="http://schemas.microsoft.com/office/drawing/2014/main" id="{D6B62B04-B392-49E8-AE2F-FBE91E933F96}"/>
              </a:ext>
            </a:extLst>
          </p:cNvPr>
          <p:cNvSpPr>
            <a:spLocks noGrp="1"/>
          </p:cNvSpPr>
          <p:nvPr>
            <p:ph sz="quarter" idx="1"/>
          </p:nvPr>
        </p:nvSpPr>
        <p:spPr/>
        <p:txBody>
          <a:bodyPr/>
          <a:lstStyle/>
          <a:p>
            <a:pPr marL="0" indent="0">
              <a:buNone/>
            </a:pPr>
            <a:r>
              <a:rPr lang="en-ZA" b="1" dirty="0"/>
              <a:t>Normative needs</a:t>
            </a:r>
            <a:endParaRPr lang="en-ZA" dirty="0"/>
          </a:p>
          <a:p>
            <a:r>
              <a:rPr lang="en-ZA" dirty="0"/>
              <a:t>Normative needs occur when employee’s standard of performance falls below generally accepted standard of what is required.</a:t>
            </a:r>
          </a:p>
          <a:p>
            <a:r>
              <a:rPr lang="en-ZA" dirty="0"/>
              <a:t>Training intervention required to close skills gap</a:t>
            </a:r>
          </a:p>
          <a:p>
            <a:pPr marL="0" indent="0">
              <a:buNone/>
            </a:pPr>
            <a:endParaRPr lang="en-ZA" dirty="0"/>
          </a:p>
        </p:txBody>
      </p:sp>
      <p:pic>
        <p:nvPicPr>
          <p:cNvPr id="6" name="Picture 5">
            <a:extLst>
              <a:ext uri="{FF2B5EF4-FFF2-40B4-BE49-F238E27FC236}">
                <a16:creationId xmlns:a16="http://schemas.microsoft.com/office/drawing/2014/main" id="{92979049-6116-4263-BD10-98410355600B}"/>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2902226" y="3525078"/>
            <a:ext cx="3776869" cy="2955234"/>
          </a:xfrm>
          <a:prstGeom prst="rect">
            <a:avLst/>
          </a:prstGeom>
        </p:spPr>
      </p:pic>
    </p:spTree>
    <p:extLst>
      <p:ext uri="{BB962C8B-B14F-4D97-AF65-F5344CB8AC3E}">
        <p14:creationId xmlns:p14="http://schemas.microsoft.com/office/powerpoint/2010/main" val="335946198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Organising the data</a:t>
            </a:r>
          </a:p>
        </p:txBody>
      </p:sp>
      <p:sp>
        <p:nvSpPr>
          <p:cNvPr id="4" name="Slide Number Placeholder 3"/>
          <p:cNvSpPr>
            <a:spLocks noGrp="1"/>
          </p:cNvSpPr>
          <p:nvPr>
            <p:ph type="sldNum" sz="quarter" idx="12"/>
          </p:nvPr>
        </p:nvSpPr>
        <p:spPr/>
        <p:txBody>
          <a:bodyPr/>
          <a:lstStyle/>
          <a:p>
            <a:fld id="{32F83655-DC73-417F-8B26-EB7A1DBB5382}" type="slidenum">
              <a:rPr lang="en-ZA" smtClean="0"/>
              <a:pPr/>
              <a:t>32</a:t>
            </a:fld>
            <a:endParaRPr lang="en-ZA" dirty="0"/>
          </a:p>
        </p:txBody>
      </p:sp>
      <p:sp>
        <p:nvSpPr>
          <p:cNvPr id="5" name="Content Placeholder 4">
            <a:extLst>
              <a:ext uri="{FF2B5EF4-FFF2-40B4-BE49-F238E27FC236}">
                <a16:creationId xmlns:a16="http://schemas.microsoft.com/office/drawing/2014/main" id="{D6B62B04-B392-49E8-AE2F-FBE91E933F96}"/>
              </a:ext>
            </a:extLst>
          </p:cNvPr>
          <p:cNvSpPr>
            <a:spLocks noGrp="1"/>
          </p:cNvSpPr>
          <p:nvPr>
            <p:ph sz="quarter" idx="1"/>
          </p:nvPr>
        </p:nvSpPr>
        <p:spPr/>
        <p:txBody>
          <a:bodyPr/>
          <a:lstStyle/>
          <a:p>
            <a:pPr marL="0" indent="0">
              <a:buNone/>
            </a:pPr>
            <a:r>
              <a:rPr lang="en-ZA" b="1" dirty="0"/>
              <a:t>Needs based on feelings are</a:t>
            </a:r>
          </a:p>
          <a:p>
            <a:pPr marL="0" indent="0">
              <a:buNone/>
            </a:pPr>
            <a:endParaRPr lang="en-ZA" dirty="0"/>
          </a:p>
          <a:p>
            <a:r>
              <a:rPr lang="en-ZA" dirty="0"/>
              <a:t>Expressed by an individual or needs stated by an individual in reply to a question</a:t>
            </a:r>
          </a:p>
          <a:p>
            <a:r>
              <a:rPr lang="en-ZA" dirty="0"/>
              <a:t>Normally identified during interviews or as a result of questionnaires</a:t>
            </a:r>
          </a:p>
        </p:txBody>
      </p:sp>
      <p:pic>
        <p:nvPicPr>
          <p:cNvPr id="7" name="Picture 6">
            <a:extLst>
              <a:ext uri="{FF2B5EF4-FFF2-40B4-BE49-F238E27FC236}">
                <a16:creationId xmlns:a16="http://schemas.microsoft.com/office/drawing/2014/main" id="{BBA4F57D-2144-4D1C-A550-B7A149B32FD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45019" y="4140200"/>
            <a:ext cx="2882900" cy="2298700"/>
          </a:xfrm>
          <a:prstGeom prst="rect">
            <a:avLst/>
          </a:prstGeom>
        </p:spPr>
      </p:pic>
    </p:spTree>
    <p:extLst>
      <p:ext uri="{BB962C8B-B14F-4D97-AF65-F5344CB8AC3E}">
        <p14:creationId xmlns:p14="http://schemas.microsoft.com/office/powerpoint/2010/main" val="360802615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Organising the data</a:t>
            </a:r>
          </a:p>
        </p:txBody>
      </p:sp>
      <p:sp>
        <p:nvSpPr>
          <p:cNvPr id="4" name="Slide Number Placeholder 3"/>
          <p:cNvSpPr>
            <a:spLocks noGrp="1"/>
          </p:cNvSpPr>
          <p:nvPr>
            <p:ph type="sldNum" sz="quarter" idx="12"/>
          </p:nvPr>
        </p:nvSpPr>
        <p:spPr/>
        <p:txBody>
          <a:bodyPr/>
          <a:lstStyle/>
          <a:p>
            <a:fld id="{32F83655-DC73-417F-8B26-EB7A1DBB5382}" type="slidenum">
              <a:rPr lang="en-ZA" smtClean="0"/>
              <a:pPr/>
              <a:t>33</a:t>
            </a:fld>
            <a:endParaRPr lang="en-ZA" dirty="0"/>
          </a:p>
        </p:txBody>
      </p:sp>
      <p:sp>
        <p:nvSpPr>
          <p:cNvPr id="5" name="Content Placeholder 4">
            <a:extLst>
              <a:ext uri="{FF2B5EF4-FFF2-40B4-BE49-F238E27FC236}">
                <a16:creationId xmlns:a16="http://schemas.microsoft.com/office/drawing/2014/main" id="{6FB47FFD-2ABE-48EF-A9C3-54A143814746}"/>
              </a:ext>
            </a:extLst>
          </p:cNvPr>
          <p:cNvSpPr>
            <a:spLocks noGrp="1"/>
          </p:cNvSpPr>
          <p:nvPr>
            <p:ph sz="quarter" idx="1"/>
          </p:nvPr>
        </p:nvSpPr>
        <p:spPr>
          <a:xfrm>
            <a:off x="467544" y="1413296"/>
            <a:ext cx="5018856" cy="4680000"/>
          </a:xfrm>
        </p:spPr>
        <p:txBody>
          <a:bodyPr/>
          <a:lstStyle/>
          <a:p>
            <a:pPr marL="0" indent="0">
              <a:buNone/>
            </a:pPr>
            <a:r>
              <a:rPr lang="en-ZA" b="1" dirty="0"/>
              <a:t>Needs that arise on demand</a:t>
            </a:r>
            <a:endParaRPr lang="en-ZA" dirty="0"/>
          </a:p>
          <a:p>
            <a:pPr marL="0" indent="0">
              <a:buNone/>
            </a:pPr>
            <a:endParaRPr lang="en-ZA" dirty="0"/>
          </a:p>
          <a:p>
            <a:r>
              <a:rPr lang="en-ZA" dirty="0"/>
              <a:t>Based on changes within organisation </a:t>
            </a:r>
          </a:p>
          <a:p>
            <a:r>
              <a:rPr lang="en-ZA" dirty="0"/>
              <a:t>Determined by legislation</a:t>
            </a:r>
          </a:p>
          <a:p>
            <a:r>
              <a:rPr lang="en-ZA" dirty="0"/>
              <a:t>After an accident or incident relating to safety and security</a:t>
            </a:r>
          </a:p>
          <a:p>
            <a:r>
              <a:rPr lang="en-ZA" dirty="0"/>
              <a:t>Arise on demand</a:t>
            </a:r>
          </a:p>
          <a:p>
            <a:r>
              <a:rPr lang="en-ZA" dirty="0"/>
              <a:t>Priority will be determined by  influence it has on productivity, legal adherence and importance.</a:t>
            </a:r>
          </a:p>
          <a:p>
            <a:endParaRPr lang="en-ZA" dirty="0"/>
          </a:p>
        </p:txBody>
      </p:sp>
      <p:pic>
        <p:nvPicPr>
          <p:cNvPr id="7" name="Picture 6" descr="A person posing for the camera&#10;&#10;Description generated with high confidence">
            <a:extLst>
              <a:ext uri="{FF2B5EF4-FFF2-40B4-BE49-F238E27FC236}">
                <a16:creationId xmlns:a16="http://schemas.microsoft.com/office/drawing/2014/main" id="{3CD60C35-4163-438A-8373-A5C1E33717D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90053" y="1614998"/>
            <a:ext cx="3490568" cy="4022126"/>
          </a:xfrm>
          <a:prstGeom prst="rect">
            <a:avLst/>
          </a:prstGeom>
        </p:spPr>
      </p:pic>
    </p:spTree>
    <p:extLst>
      <p:ext uri="{BB962C8B-B14F-4D97-AF65-F5344CB8AC3E}">
        <p14:creationId xmlns:p14="http://schemas.microsoft.com/office/powerpoint/2010/main" val="208710190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Organising the data</a:t>
            </a:r>
          </a:p>
        </p:txBody>
      </p:sp>
      <p:sp>
        <p:nvSpPr>
          <p:cNvPr id="4" name="Slide Number Placeholder 3"/>
          <p:cNvSpPr>
            <a:spLocks noGrp="1"/>
          </p:cNvSpPr>
          <p:nvPr>
            <p:ph type="sldNum" sz="quarter" idx="12"/>
          </p:nvPr>
        </p:nvSpPr>
        <p:spPr/>
        <p:txBody>
          <a:bodyPr/>
          <a:lstStyle/>
          <a:p>
            <a:fld id="{32F83655-DC73-417F-8B26-EB7A1DBB5382}" type="slidenum">
              <a:rPr lang="en-ZA" smtClean="0"/>
              <a:pPr/>
              <a:t>34</a:t>
            </a:fld>
            <a:endParaRPr lang="en-ZA" dirty="0"/>
          </a:p>
        </p:txBody>
      </p:sp>
      <p:sp>
        <p:nvSpPr>
          <p:cNvPr id="5" name="Content Placeholder 4">
            <a:extLst>
              <a:ext uri="{FF2B5EF4-FFF2-40B4-BE49-F238E27FC236}">
                <a16:creationId xmlns:a16="http://schemas.microsoft.com/office/drawing/2014/main" id="{6FB47FFD-2ABE-48EF-A9C3-54A143814746}"/>
              </a:ext>
            </a:extLst>
          </p:cNvPr>
          <p:cNvSpPr>
            <a:spLocks noGrp="1"/>
          </p:cNvSpPr>
          <p:nvPr>
            <p:ph sz="quarter" idx="1"/>
          </p:nvPr>
        </p:nvSpPr>
        <p:spPr>
          <a:xfrm>
            <a:off x="4489579" y="1301748"/>
            <a:ext cx="4197221" cy="4680000"/>
          </a:xfrm>
        </p:spPr>
        <p:txBody>
          <a:bodyPr/>
          <a:lstStyle/>
          <a:p>
            <a:pPr marL="0" indent="0">
              <a:buNone/>
            </a:pPr>
            <a:r>
              <a:rPr lang="en-ZA" b="1" dirty="0"/>
              <a:t>Future anticipated needs</a:t>
            </a:r>
            <a:endParaRPr lang="en-ZA" dirty="0"/>
          </a:p>
          <a:p>
            <a:pPr marL="0" indent="0">
              <a:buNone/>
            </a:pPr>
            <a:endParaRPr lang="en-ZA" dirty="0"/>
          </a:p>
          <a:p>
            <a:r>
              <a:rPr lang="en-ZA" dirty="0"/>
              <a:t>Identified for training of future projects or changes within organization. </a:t>
            </a:r>
          </a:p>
          <a:p>
            <a:r>
              <a:rPr lang="en-ZA" dirty="0"/>
              <a:t>Go hand in hand with  strategic and operational plans of an organisation.  </a:t>
            </a:r>
          </a:p>
          <a:p>
            <a:endParaRPr lang="en-ZA" dirty="0"/>
          </a:p>
        </p:txBody>
      </p:sp>
      <p:pic>
        <p:nvPicPr>
          <p:cNvPr id="6" name="Picture 5">
            <a:extLst>
              <a:ext uri="{FF2B5EF4-FFF2-40B4-BE49-F238E27FC236}">
                <a16:creationId xmlns:a16="http://schemas.microsoft.com/office/drawing/2014/main" id="{3BDE78DB-3F15-4B11-A7B3-93DA1B2075F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6304" y="2127219"/>
            <a:ext cx="4318000" cy="3238500"/>
          </a:xfrm>
          <a:prstGeom prst="rect">
            <a:avLst/>
          </a:prstGeom>
        </p:spPr>
      </p:pic>
    </p:spTree>
    <p:extLst>
      <p:ext uri="{BB962C8B-B14F-4D97-AF65-F5344CB8AC3E}">
        <p14:creationId xmlns:p14="http://schemas.microsoft.com/office/powerpoint/2010/main" val="351286070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A855D66-1F33-4743-B17B-7A2E8BA281AC}"/>
              </a:ext>
            </a:extLst>
          </p:cNvPr>
          <p:cNvSpPr>
            <a:spLocks noGrp="1"/>
          </p:cNvSpPr>
          <p:nvPr>
            <p:ph type="title"/>
          </p:nvPr>
        </p:nvSpPr>
        <p:spPr/>
        <p:txBody>
          <a:bodyPr/>
          <a:lstStyle/>
          <a:p>
            <a:r>
              <a:rPr lang="en-ZA" dirty="0"/>
              <a:t>Discussion</a:t>
            </a:r>
          </a:p>
        </p:txBody>
      </p:sp>
      <p:sp>
        <p:nvSpPr>
          <p:cNvPr id="3" name="Slide Number Placeholder 2">
            <a:extLst>
              <a:ext uri="{FF2B5EF4-FFF2-40B4-BE49-F238E27FC236}">
                <a16:creationId xmlns:a16="http://schemas.microsoft.com/office/drawing/2014/main" id="{EF55AE1F-C4E9-43E0-9003-46068A405EF8}"/>
              </a:ext>
            </a:extLst>
          </p:cNvPr>
          <p:cNvSpPr>
            <a:spLocks noGrp="1"/>
          </p:cNvSpPr>
          <p:nvPr>
            <p:ph type="sldNum" sz="quarter" idx="12"/>
          </p:nvPr>
        </p:nvSpPr>
        <p:spPr/>
        <p:txBody>
          <a:bodyPr/>
          <a:lstStyle/>
          <a:p>
            <a:fld id="{32F83655-DC73-417F-8B26-EB7A1DBB5382}" type="slidenum">
              <a:rPr lang="en-ZA" smtClean="0"/>
              <a:pPr/>
              <a:t>35</a:t>
            </a:fld>
            <a:endParaRPr lang="en-ZA" dirty="0"/>
          </a:p>
        </p:txBody>
      </p:sp>
      <p:sp>
        <p:nvSpPr>
          <p:cNvPr id="7" name="Text Placeholder 6">
            <a:extLst>
              <a:ext uri="{FF2B5EF4-FFF2-40B4-BE49-F238E27FC236}">
                <a16:creationId xmlns:a16="http://schemas.microsoft.com/office/drawing/2014/main" id="{FA965E1A-D2D2-42B4-88AA-3B603E31E521}"/>
              </a:ext>
            </a:extLst>
          </p:cNvPr>
          <p:cNvSpPr>
            <a:spLocks noGrp="1"/>
          </p:cNvSpPr>
          <p:nvPr>
            <p:ph type="body" idx="2"/>
          </p:nvPr>
        </p:nvSpPr>
        <p:spPr/>
        <p:txBody>
          <a:bodyPr/>
          <a:lstStyle/>
          <a:p>
            <a:pPr algn="ctr"/>
            <a:r>
              <a:rPr lang="en-ZA" b="1" dirty="0"/>
              <a:t>Target group and priority</a:t>
            </a:r>
          </a:p>
        </p:txBody>
      </p:sp>
      <p:sp>
        <p:nvSpPr>
          <p:cNvPr id="6" name="Content Placeholder 5">
            <a:extLst>
              <a:ext uri="{FF2B5EF4-FFF2-40B4-BE49-F238E27FC236}">
                <a16:creationId xmlns:a16="http://schemas.microsoft.com/office/drawing/2014/main" id="{D4C320E1-9760-4F1B-A5BF-1E1703AE163C}"/>
              </a:ext>
            </a:extLst>
          </p:cNvPr>
          <p:cNvSpPr>
            <a:spLocks noGrp="1"/>
          </p:cNvSpPr>
          <p:nvPr>
            <p:ph sz="quarter" idx="1"/>
          </p:nvPr>
        </p:nvSpPr>
        <p:spPr/>
        <p:txBody>
          <a:bodyPr anchor="ctr"/>
          <a:lstStyle/>
          <a:p>
            <a:r>
              <a:rPr lang="en-ZA" dirty="0"/>
              <a:t>How would knowing the different types of needs assist you in determining the target group and priority of the training?</a:t>
            </a:r>
          </a:p>
        </p:txBody>
      </p:sp>
    </p:spTree>
    <p:extLst>
      <p:ext uri="{BB962C8B-B14F-4D97-AF65-F5344CB8AC3E}">
        <p14:creationId xmlns:p14="http://schemas.microsoft.com/office/powerpoint/2010/main" val="162126265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9BF36B4-0CE8-4965-83C7-AAE98184152E}"/>
              </a:ext>
            </a:extLst>
          </p:cNvPr>
          <p:cNvSpPr>
            <a:spLocks noGrp="1"/>
          </p:cNvSpPr>
          <p:nvPr>
            <p:ph type="title"/>
          </p:nvPr>
        </p:nvSpPr>
        <p:spPr/>
        <p:txBody>
          <a:bodyPr/>
          <a:lstStyle/>
          <a:p>
            <a:r>
              <a:rPr lang="en-ZA" dirty="0"/>
              <a:t>Organising  data in relation to WSP</a:t>
            </a:r>
          </a:p>
        </p:txBody>
      </p:sp>
      <p:sp>
        <p:nvSpPr>
          <p:cNvPr id="3" name="Slide Number Placeholder 2">
            <a:extLst>
              <a:ext uri="{FF2B5EF4-FFF2-40B4-BE49-F238E27FC236}">
                <a16:creationId xmlns:a16="http://schemas.microsoft.com/office/drawing/2014/main" id="{B3A318F4-2393-4565-9255-584A27B17874}"/>
              </a:ext>
            </a:extLst>
          </p:cNvPr>
          <p:cNvSpPr>
            <a:spLocks noGrp="1"/>
          </p:cNvSpPr>
          <p:nvPr>
            <p:ph type="sldNum" sz="quarter" idx="12"/>
          </p:nvPr>
        </p:nvSpPr>
        <p:spPr/>
        <p:txBody>
          <a:bodyPr/>
          <a:lstStyle/>
          <a:p>
            <a:fld id="{042AED99-7FB4-404E-8A97-64753DCE42EC}" type="slidenum">
              <a:rPr lang="en-US" smtClean="0"/>
              <a:pPr/>
              <a:t>36</a:t>
            </a:fld>
            <a:endParaRPr lang="en-US" dirty="0"/>
          </a:p>
        </p:txBody>
      </p:sp>
      <p:sp>
        <p:nvSpPr>
          <p:cNvPr id="7" name="Content Placeholder 6">
            <a:extLst>
              <a:ext uri="{FF2B5EF4-FFF2-40B4-BE49-F238E27FC236}">
                <a16:creationId xmlns:a16="http://schemas.microsoft.com/office/drawing/2014/main" id="{0BA0A250-BF48-46E1-B865-4EBEEEF782FD}"/>
              </a:ext>
            </a:extLst>
          </p:cNvPr>
          <p:cNvSpPr>
            <a:spLocks noGrp="1"/>
          </p:cNvSpPr>
          <p:nvPr>
            <p:ph sz="quarter" idx="1"/>
          </p:nvPr>
        </p:nvSpPr>
        <p:spPr/>
        <p:txBody>
          <a:bodyPr>
            <a:normAutofit/>
          </a:bodyPr>
          <a:lstStyle/>
          <a:p>
            <a:pPr marL="0" indent="0" algn="just">
              <a:buNone/>
            </a:pPr>
            <a:r>
              <a:rPr lang="en-ZA" b="1" dirty="0"/>
              <a:t>Purpose of the Organising Framework for Occupations (OFO</a:t>
            </a:r>
            <a:r>
              <a:rPr lang="en-ZA" dirty="0"/>
              <a:t>) is to establish common language for talking about occupations. In terms of skills development it enables labour market dialogue for talking about skills demand and supply.</a:t>
            </a:r>
          </a:p>
          <a:p>
            <a:endParaRPr lang="en-ZA" dirty="0"/>
          </a:p>
        </p:txBody>
      </p:sp>
    </p:spTree>
    <p:extLst>
      <p:ext uri="{BB962C8B-B14F-4D97-AF65-F5344CB8AC3E}">
        <p14:creationId xmlns:p14="http://schemas.microsoft.com/office/powerpoint/2010/main" val="417411125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ZA" dirty="0"/>
            </a:br>
            <a:r>
              <a:rPr lang="en-ZA" dirty="0"/>
              <a:t>Organising Framework for Occupations (OFO)</a:t>
            </a:r>
            <a:br>
              <a:rPr lang="en-ZA" dirty="0"/>
            </a:br>
            <a:endParaRPr lang="en-ZA" dirty="0"/>
          </a:p>
        </p:txBody>
      </p:sp>
      <p:sp>
        <p:nvSpPr>
          <p:cNvPr id="4" name="Slide Number Placeholder 3"/>
          <p:cNvSpPr>
            <a:spLocks noGrp="1"/>
          </p:cNvSpPr>
          <p:nvPr>
            <p:ph type="sldNum" sz="quarter" idx="12"/>
          </p:nvPr>
        </p:nvSpPr>
        <p:spPr/>
        <p:txBody>
          <a:bodyPr/>
          <a:lstStyle/>
          <a:p>
            <a:fld id="{32F83655-DC73-417F-8B26-EB7A1DBB5382}" type="slidenum">
              <a:rPr lang="en-ZA" smtClean="0"/>
              <a:pPr/>
              <a:t>37</a:t>
            </a:fld>
            <a:endParaRPr lang="en-ZA" dirty="0"/>
          </a:p>
        </p:txBody>
      </p:sp>
      <p:sp>
        <p:nvSpPr>
          <p:cNvPr id="5" name="Content Placeholder 4"/>
          <p:cNvSpPr>
            <a:spLocks noGrp="1"/>
          </p:cNvSpPr>
          <p:nvPr>
            <p:ph sz="quarter" idx="1"/>
          </p:nvPr>
        </p:nvSpPr>
        <p:spPr/>
        <p:txBody>
          <a:bodyPr/>
          <a:lstStyle/>
          <a:p>
            <a:pPr marL="0" indent="0">
              <a:buNone/>
            </a:pPr>
            <a:r>
              <a:rPr lang="en-ZA" b="1" dirty="0"/>
              <a:t>The OFO is constructed from  bottom-up by:</a:t>
            </a:r>
          </a:p>
          <a:p>
            <a:pPr marL="0" indent="0">
              <a:buNone/>
            </a:pPr>
            <a:endParaRPr lang="en-ZA" b="1" dirty="0"/>
          </a:p>
          <a:p>
            <a:pPr lvl="0"/>
            <a:r>
              <a:rPr lang="en-GB" dirty="0"/>
              <a:t>Analysing jobs and identifying similarities in terms of tasks and skills</a:t>
            </a:r>
            <a:endParaRPr lang="en-ZA" dirty="0"/>
          </a:p>
          <a:p>
            <a:pPr lvl="0"/>
            <a:r>
              <a:rPr lang="en-GB" dirty="0"/>
              <a:t>Categorising similar jobs into occupations;</a:t>
            </a:r>
            <a:endParaRPr lang="en-ZA" dirty="0"/>
          </a:p>
          <a:p>
            <a:pPr lvl="0"/>
            <a:r>
              <a:rPr lang="en-GB" dirty="0"/>
              <a:t>Classifying  occupations into occupational groups at increasing levels of generality.</a:t>
            </a:r>
            <a:endParaRPr lang="en-ZA" dirty="0"/>
          </a:p>
          <a:p>
            <a:pPr marL="0" indent="0">
              <a:buNone/>
            </a:pPr>
            <a:endParaRPr lang="en-ZA" dirty="0"/>
          </a:p>
        </p:txBody>
      </p:sp>
    </p:spTree>
    <p:extLst>
      <p:ext uri="{BB962C8B-B14F-4D97-AF65-F5344CB8AC3E}">
        <p14:creationId xmlns:p14="http://schemas.microsoft.com/office/powerpoint/2010/main" val="201300231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753EF1-6E16-4CB6-953F-6276F0DEE334}"/>
              </a:ext>
            </a:extLst>
          </p:cNvPr>
          <p:cNvSpPr>
            <a:spLocks noGrp="1"/>
          </p:cNvSpPr>
          <p:nvPr>
            <p:ph type="title"/>
          </p:nvPr>
        </p:nvSpPr>
        <p:spPr/>
        <p:txBody>
          <a:bodyPr>
            <a:normAutofit fontScale="90000"/>
          </a:bodyPr>
          <a:lstStyle/>
          <a:p>
            <a:r>
              <a:rPr lang="en-ZA" dirty="0"/>
              <a:t>Organising Framework for Occupations (OFO)</a:t>
            </a:r>
          </a:p>
        </p:txBody>
      </p:sp>
      <p:sp>
        <p:nvSpPr>
          <p:cNvPr id="3" name="Slide Number Placeholder 2">
            <a:extLst>
              <a:ext uri="{FF2B5EF4-FFF2-40B4-BE49-F238E27FC236}">
                <a16:creationId xmlns:a16="http://schemas.microsoft.com/office/drawing/2014/main" id="{2C13FACA-FFF7-41E2-AE77-F3ACC418E9A1}"/>
              </a:ext>
            </a:extLst>
          </p:cNvPr>
          <p:cNvSpPr>
            <a:spLocks noGrp="1"/>
          </p:cNvSpPr>
          <p:nvPr>
            <p:ph type="sldNum" sz="quarter" idx="12"/>
          </p:nvPr>
        </p:nvSpPr>
        <p:spPr/>
        <p:txBody>
          <a:bodyPr/>
          <a:lstStyle/>
          <a:p>
            <a:fld id="{32F83655-DC73-417F-8B26-EB7A1DBB5382}" type="slidenum">
              <a:rPr lang="en-ZA" smtClean="0"/>
              <a:pPr/>
              <a:t>38</a:t>
            </a:fld>
            <a:endParaRPr lang="en-ZA" dirty="0"/>
          </a:p>
        </p:txBody>
      </p:sp>
      <p:graphicFrame>
        <p:nvGraphicFramePr>
          <p:cNvPr id="11" name="Diagram 10">
            <a:extLst>
              <a:ext uri="{FF2B5EF4-FFF2-40B4-BE49-F238E27FC236}">
                <a16:creationId xmlns:a16="http://schemas.microsoft.com/office/drawing/2014/main" id="{E1C6D51E-5904-449B-965E-57C4AB0E55C1}"/>
              </a:ext>
            </a:extLst>
          </p:cNvPr>
          <p:cNvGraphicFramePr/>
          <p:nvPr>
            <p:extLst>
              <p:ext uri="{D42A27DB-BD31-4B8C-83A1-F6EECF244321}">
                <p14:modId xmlns:p14="http://schemas.microsoft.com/office/powerpoint/2010/main" val="3569328585"/>
              </p:ext>
            </p:extLst>
          </p:nvPr>
        </p:nvGraphicFramePr>
        <p:xfrm>
          <a:off x="467544" y="1396999"/>
          <a:ext cx="7921082" cy="49375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6545604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NQF levels and OFO skill levels</a:t>
            </a:r>
          </a:p>
        </p:txBody>
      </p:sp>
      <p:sp>
        <p:nvSpPr>
          <p:cNvPr id="4" name="Slide Number Placeholder 3"/>
          <p:cNvSpPr>
            <a:spLocks noGrp="1"/>
          </p:cNvSpPr>
          <p:nvPr>
            <p:ph type="sldNum" sz="quarter" idx="12"/>
          </p:nvPr>
        </p:nvSpPr>
        <p:spPr/>
        <p:txBody>
          <a:bodyPr/>
          <a:lstStyle/>
          <a:p>
            <a:fld id="{32F83655-DC73-417F-8B26-EB7A1DBB5382}" type="slidenum">
              <a:rPr lang="en-ZA" smtClean="0"/>
              <a:pPr/>
              <a:t>39</a:t>
            </a:fld>
            <a:endParaRPr lang="en-ZA" dirty="0"/>
          </a:p>
        </p:txBody>
      </p:sp>
      <p:sp>
        <p:nvSpPr>
          <p:cNvPr id="5" name="Content Placeholder 4"/>
          <p:cNvSpPr>
            <a:spLocks noGrp="1"/>
          </p:cNvSpPr>
          <p:nvPr>
            <p:ph sz="quarter" idx="1"/>
          </p:nvPr>
        </p:nvSpPr>
        <p:spPr/>
        <p:txBody>
          <a:bodyPr/>
          <a:lstStyle/>
          <a:p>
            <a:pPr marL="0" indent="0">
              <a:buNone/>
            </a:pPr>
            <a:endParaRPr lang="en-GB" dirty="0"/>
          </a:p>
          <a:p>
            <a:pPr marL="0" indent="0">
              <a:buNone/>
            </a:pPr>
            <a:endParaRPr lang="en-ZA" dirty="0"/>
          </a:p>
        </p:txBody>
      </p:sp>
      <p:pic>
        <p:nvPicPr>
          <p:cNvPr id="9" name="Picture 8">
            <a:extLst>
              <a:ext uri="{FF2B5EF4-FFF2-40B4-BE49-F238E27FC236}">
                <a16:creationId xmlns:a16="http://schemas.microsoft.com/office/drawing/2014/main" id="{F0F669C0-1965-4CC7-A5EF-F70804EE62A9}"/>
              </a:ext>
            </a:extLst>
          </p:cNvPr>
          <p:cNvPicPr>
            <a:picLocks noChangeAspect="1"/>
          </p:cNvPicPr>
          <p:nvPr/>
        </p:nvPicPr>
        <p:blipFill>
          <a:blip r:embed="rId2"/>
          <a:stretch>
            <a:fillRect/>
          </a:stretch>
        </p:blipFill>
        <p:spPr>
          <a:xfrm>
            <a:off x="295006" y="700967"/>
            <a:ext cx="8391794" cy="6157033"/>
          </a:xfrm>
          <a:prstGeom prst="rect">
            <a:avLst/>
          </a:prstGeom>
        </p:spPr>
      </p:pic>
    </p:spTree>
    <p:extLst>
      <p:ext uri="{BB962C8B-B14F-4D97-AF65-F5344CB8AC3E}">
        <p14:creationId xmlns:p14="http://schemas.microsoft.com/office/powerpoint/2010/main" val="34096836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Categories Of Evidence</a:t>
            </a:r>
          </a:p>
        </p:txBody>
      </p:sp>
      <p:sp>
        <p:nvSpPr>
          <p:cNvPr id="4" name="Slide Number Placeholder 3"/>
          <p:cNvSpPr>
            <a:spLocks noGrp="1"/>
          </p:cNvSpPr>
          <p:nvPr>
            <p:ph type="sldNum" sz="quarter" idx="12"/>
          </p:nvPr>
        </p:nvSpPr>
        <p:spPr/>
        <p:txBody>
          <a:bodyPr/>
          <a:lstStyle/>
          <a:p>
            <a:fld id="{32F83655-DC73-417F-8B26-EB7A1DBB5382}" type="slidenum">
              <a:rPr lang="en-ZA" smtClean="0"/>
              <a:pPr/>
              <a:t>4</a:t>
            </a:fld>
            <a:endParaRPr lang="en-ZA" dirty="0"/>
          </a:p>
        </p:txBody>
      </p:sp>
      <p:sp>
        <p:nvSpPr>
          <p:cNvPr id="5" name="Content Placeholder 4"/>
          <p:cNvSpPr>
            <a:spLocks noGrp="1"/>
          </p:cNvSpPr>
          <p:nvPr>
            <p:ph sz="quarter" idx="1"/>
          </p:nvPr>
        </p:nvSpPr>
        <p:spPr/>
        <p:txBody>
          <a:bodyPr/>
          <a:lstStyle/>
          <a:p>
            <a:endParaRPr lang="en-ZA" dirty="0"/>
          </a:p>
        </p:txBody>
      </p:sp>
      <p:grpSp>
        <p:nvGrpSpPr>
          <p:cNvPr id="6" name="Group 5"/>
          <p:cNvGrpSpPr/>
          <p:nvPr/>
        </p:nvGrpSpPr>
        <p:grpSpPr>
          <a:xfrm>
            <a:off x="3312044" y="1556264"/>
            <a:ext cx="2592288" cy="2592288"/>
            <a:chOff x="3309164" y="77932"/>
            <a:chExt cx="2592288" cy="2592288"/>
          </a:xfrm>
          <a:scene3d>
            <a:camera prst="orthographicFront"/>
            <a:lightRig rig="flat" dir="t"/>
          </a:scene3d>
        </p:grpSpPr>
        <p:sp>
          <p:nvSpPr>
            <p:cNvPr id="13" name="Oval 12"/>
            <p:cNvSpPr/>
            <p:nvPr/>
          </p:nvSpPr>
          <p:spPr>
            <a:xfrm>
              <a:off x="3309164" y="77932"/>
              <a:ext cx="2592288" cy="2592288"/>
            </a:xfrm>
            <a:prstGeom prst="ellipse">
              <a:avLst/>
            </a:prstGeom>
            <a:solidFill>
              <a:schemeClr val="accent1">
                <a:alpha val="50000"/>
              </a:schemeClr>
            </a:solidFill>
            <a:sp3d prstMaterial="plastic">
              <a:bevelT w="120900" h="88900"/>
              <a:bevelB w="88900" h="31750" prst="angle"/>
            </a:sp3d>
          </p:spPr>
          <p:style>
            <a:lnRef idx="0">
              <a:schemeClr val="lt1">
                <a:hueOff val="0"/>
                <a:satOff val="0"/>
                <a:lumOff val="0"/>
                <a:alphaOff val="0"/>
              </a:schemeClr>
            </a:lnRef>
            <a:fillRef idx="1">
              <a:scrgbClr r="0" g="0" b="0"/>
            </a:fillRef>
            <a:effectRef idx="1">
              <a:schemeClr val="accent1">
                <a:alpha val="50000"/>
                <a:hueOff val="0"/>
                <a:satOff val="0"/>
                <a:lumOff val="0"/>
                <a:alphaOff val="0"/>
              </a:schemeClr>
            </a:effectRef>
            <a:fontRef idx="minor">
              <a:schemeClr val="tx1"/>
            </a:fontRef>
          </p:style>
        </p:sp>
        <p:sp>
          <p:nvSpPr>
            <p:cNvPr id="14" name="Oval 4"/>
            <p:cNvSpPr/>
            <p:nvPr/>
          </p:nvSpPr>
          <p:spPr>
            <a:xfrm>
              <a:off x="3654802" y="531583"/>
              <a:ext cx="1901011" cy="1166529"/>
            </a:xfrm>
            <a:prstGeom prst="rect">
              <a:avLst/>
            </a:prstGeom>
            <a:sp3d/>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r>
                <a:rPr lang="en-US" sz="2200" b="1" kern="1200" dirty="0">
                  <a:solidFill>
                    <a:schemeClr val="bg1"/>
                  </a:solidFill>
                  <a:effectLst/>
                </a:rPr>
                <a:t>Practical Competence</a:t>
              </a:r>
            </a:p>
          </p:txBody>
        </p:sp>
      </p:grpSp>
      <p:grpSp>
        <p:nvGrpSpPr>
          <p:cNvPr id="7" name="Group 6"/>
          <p:cNvGrpSpPr/>
          <p:nvPr/>
        </p:nvGrpSpPr>
        <p:grpSpPr>
          <a:xfrm>
            <a:off x="4357011" y="3258534"/>
            <a:ext cx="2592288" cy="2592288"/>
            <a:chOff x="4208359" y="1674186"/>
            <a:chExt cx="2592288" cy="2592288"/>
          </a:xfrm>
          <a:scene3d>
            <a:camera prst="orthographicFront"/>
            <a:lightRig rig="flat" dir="t"/>
          </a:scene3d>
        </p:grpSpPr>
        <p:sp>
          <p:nvSpPr>
            <p:cNvPr id="11" name="Oval 10"/>
            <p:cNvSpPr/>
            <p:nvPr/>
          </p:nvSpPr>
          <p:spPr>
            <a:xfrm>
              <a:off x="4208359" y="1674186"/>
              <a:ext cx="2592288" cy="2592288"/>
            </a:xfrm>
            <a:prstGeom prst="ellipse">
              <a:avLst/>
            </a:prstGeom>
            <a:solidFill>
              <a:schemeClr val="bg1">
                <a:lumMod val="65000"/>
                <a:alpha val="50000"/>
              </a:schemeClr>
            </a:solidFill>
            <a:sp3d prstMaterial="plastic">
              <a:bevelT w="120900" h="88900"/>
              <a:bevelB w="88900" h="31750" prst="angle"/>
            </a:sp3d>
          </p:spPr>
          <p:style>
            <a:lnRef idx="0">
              <a:schemeClr val="lt1">
                <a:hueOff val="0"/>
                <a:satOff val="0"/>
                <a:lumOff val="0"/>
                <a:alphaOff val="0"/>
              </a:schemeClr>
            </a:lnRef>
            <a:fillRef idx="1">
              <a:scrgbClr r="0" g="0" b="0"/>
            </a:fillRef>
            <a:effectRef idx="1">
              <a:schemeClr val="accent1">
                <a:alpha val="50000"/>
                <a:hueOff val="0"/>
                <a:satOff val="0"/>
                <a:lumOff val="0"/>
                <a:alphaOff val="0"/>
              </a:schemeClr>
            </a:effectRef>
            <a:fontRef idx="minor">
              <a:schemeClr val="tx1"/>
            </a:fontRef>
          </p:style>
        </p:sp>
        <p:sp>
          <p:nvSpPr>
            <p:cNvPr id="12" name="Oval 6"/>
            <p:cNvSpPr/>
            <p:nvPr/>
          </p:nvSpPr>
          <p:spPr>
            <a:xfrm>
              <a:off x="5001168" y="2343860"/>
              <a:ext cx="1555372" cy="1425758"/>
            </a:xfrm>
            <a:prstGeom prst="rect">
              <a:avLst/>
            </a:prstGeom>
            <a:sp3d/>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r>
                <a:rPr lang="en-US" sz="2200" b="1" kern="1200" dirty="0">
                  <a:solidFill>
                    <a:schemeClr val="bg1"/>
                  </a:solidFill>
                </a:rPr>
                <a:t>Reflective Competence</a:t>
              </a:r>
            </a:p>
          </p:txBody>
        </p:sp>
      </p:grpSp>
      <p:grpSp>
        <p:nvGrpSpPr>
          <p:cNvPr id="8" name="Group 7"/>
          <p:cNvGrpSpPr/>
          <p:nvPr/>
        </p:nvGrpSpPr>
        <p:grpSpPr>
          <a:xfrm>
            <a:off x="2194700" y="3258534"/>
            <a:ext cx="2592288" cy="2592288"/>
            <a:chOff x="2337592" y="1674186"/>
            <a:chExt cx="2592288" cy="2592288"/>
          </a:xfrm>
          <a:scene3d>
            <a:camera prst="orthographicFront"/>
            <a:lightRig rig="flat" dir="t"/>
          </a:scene3d>
        </p:grpSpPr>
        <p:sp>
          <p:nvSpPr>
            <p:cNvPr id="9" name="Oval 8"/>
            <p:cNvSpPr/>
            <p:nvPr/>
          </p:nvSpPr>
          <p:spPr>
            <a:xfrm>
              <a:off x="2337592" y="1674186"/>
              <a:ext cx="2592288" cy="2592288"/>
            </a:xfrm>
            <a:prstGeom prst="ellipse">
              <a:avLst/>
            </a:prstGeom>
            <a:solidFill>
              <a:schemeClr val="accent5">
                <a:alpha val="50000"/>
              </a:schemeClr>
            </a:solidFill>
            <a:sp3d prstMaterial="plastic">
              <a:bevelT w="120900" h="88900"/>
              <a:bevelB w="88900" h="31750" prst="angle"/>
            </a:sp3d>
          </p:spPr>
          <p:style>
            <a:lnRef idx="0">
              <a:schemeClr val="lt1">
                <a:hueOff val="0"/>
                <a:satOff val="0"/>
                <a:lumOff val="0"/>
                <a:alphaOff val="0"/>
              </a:schemeClr>
            </a:lnRef>
            <a:fillRef idx="1">
              <a:scrgbClr r="0" g="0" b="0"/>
            </a:fillRef>
            <a:effectRef idx="1">
              <a:schemeClr val="accent1">
                <a:alpha val="50000"/>
                <a:hueOff val="0"/>
                <a:satOff val="0"/>
                <a:lumOff val="0"/>
                <a:alphaOff val="0"/>
              </a:schemeClr>
            </a:effectRef>
            <a:fontRef idx="minor">
              <a:schemeClr val="tx1"/>
            </a:fontRef>
          </p:style>
        </p:sp>
        <p:sp>
          <p:nvSpPr>
            <p:cNvPr id="10" name="Oval 8"/>
            <p:cNvSpPr/>
            <p:nvPr/>
          </p:nvSpPr>
          <p:spPr>
            <a:xfrm>
              <a:off x="2581699" y="2343860"/>
              <a:ext cx="1555372" cy="1425758"/>
            </a:xfrm>
            <a:prstGeom prst="rect">
              <a:avLst/>
            </a:prstGeom>
            <a:sp3d/>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r>
                <a:rPr lang="en-US" sz="2200" b="1" kern="1200" dirty="0">
                  <a:solidFill>
                    <a:schemeClr val="bg1"/>
                  </a:solidFill>
                </a:rPr>
                <a:t>Foundational Competence</a:t>
              </a:r>
            </a:p>
          </p:txBody>
        </p:sp>
      </p:grpSp>
    </p:spTree>
    <p:extLst>
      <p:ext uri="{BB962C8B-B14F-4D97-AF65-F5344CB8AC3E}">
        <p14:creationId xmlns:p14="http://schemas.microsoft.com/office/powerpoint/2010/main" val="153567602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Organising  data in relation to WSP</a:t>
            </a:r>
          </a:p>
        </p:txBody>
      </p:sp>
      <p:sp>
        <p:nvSpPr>
          <p:cNvPr id="4" name="Slide Number Placeholder 3"/>
          <p:cNvSpPr>
            <a:spLocks noGrp="1"/>
          </p:cNvSpPr>
          <p:nvPr>
            <p:ph type="sldNum" sz="quarter" idx="12"/>
          </p:nvPr>
        </p:nvSpPr>
        <p:spPr/>
        <p:txBody>
          <a:bodyPr/>
          <a:lstStyle/>
          <a:p>
            <a:fld id="{32F83655-DC73-417F-8B26-EB7A1DBB5382}" type="slidenum">
              <a:rPr lang="en-ZA" smtClean="0"/>
              <a:pPr/>
              <a:t>40</a:t>
            </a:fld>
            <a:endParaRPr lang="en-ZA" dirty="0"/>
          </a:p>
        </p:txBody>
      </p:sp>
      <p:sp>
        <p:nvSpPr>
          <p:cNvPr id="3" name="Content Placeholder 2">
            <a:extLst>
              <a:ext uri="{FF2B5EF4-FFF2-40B4-BE49-F238E27FC236}">
                <a16:creationId xmlns:a16="http://schemas.microsoft.com/office/drawing/2014/main" id="{CDC0CFD4-3845-47F3-B781-FD9FBE5A56FF}"/>
              </a:ext>
            </a:extLst>
          </p:cNvPr>
          <p:cNvSpPr>
            <a:spLocks noGrp="1"/>
          </p:cNvSpPr>
          <p:nvPr>
            <p:ph sz="quarter" idx="1"/>
          </p:nvPr>
        </p:nvSpPr>
        <p:spPr/>
        <p:txBody>
          <a:bodyPr>
            <a:normAutofit/>
          </a:bodyPr>
          <a:lstStyle/>
          <a:p>
            <a:pPr marL="0" indent="0">
              <a:buNone/>
            </a:pPr>
            <a:r>
              <a:rPr lang="en-GB" b="1" dirty="0"/>
              <a:t>OFO Major Groups:  </a:t>
            </a:r>
          </a:p>
          <a:p>
            <a:pPr marL="0" indent="0">
              <a:buNone/>
            </a:pPr>
            <a:endParaRPr lang="en-GB" b="1" dirty="0"/>
          </a:p>
          <a:p>
            <a:r>
              <a:rPr lang="en-GB" b="1" dirty="0"/>
              <a:t>EIGHT</a:t>
            </a:r>
            <a:r>
              <a:rPr lang="en-GB" dirty="0"/>
              <a:t> major groups, representing  different levels of occupations in all organisations. </a:t>
            </a:r>
          </a:p>
          <a:p>
            <a:r>
              <a:rPr lang="en-GB" dirty="0"/>
              <a:t>Based on the international organising fields of occupations. </a:t>
            </a:r>
          </a:p>
          <a:p>
            <a:r>
              <a:rPr lang="en-GB" dirty="0"/>
              <a:t>Contains occupation titles, codes and job descriptions for all occupations</a:t>
            </a:r>
          </a:p>
          <a:p>
            <a:r>
              <a:rPr lang="en-GB" dirty="0"/>
              <a:t>Codes per occupation are required to complete the WSP. </a:t>
            </a:r>
            <a:endParaRPr lang="en-ZA" dirty="0"/>
          </a:p>
          <a:p>
            <a:pPr marL="0" indent="0">
              <a:buNone/>
            </a:pPr>
            <a:endParaRPr lang="en-ZA" dirty="0"/>
          </a:p>
        </p:txBody>
      </p:sp>
      <p:pic>
        <p:nvPicPr>
          <p:cNvPr id="5" name="Picture 4" descr="C:\Users\Hannetjie Nortje\AppData\Local\Microsoft\Windows\INetCache\Content.Word\shutterstock_9733051 LR.JPG">
            <a:extLst>
              <a:ext uri="{FF2B5EF4-FFF2-40B4-BE49-F238E27FC236}">
                <a16:creationId xmlns:a16="http://schemas.microsoft.com/office/drawing/2014/main" id="{BF52CD0C-07DA-4609-BACB-22B8F9696B84}"/>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2438400" y="4770783"/>
            <a:ext cx="4134678" cy="1896717"/>
          </a:xfrm>
          <a:prstGeom prst="rect">
            <a:avLst/>
          </a:prstGeom>
          <a:noFill/>
          <a:ln>
            <a:noFill/>
          </a:ln>
        </p:spPr>
      </p:pic>
    </p:spTree>
    <p:extLst>
      <p:ext uri="{BB962C8B-B14F-4D97-AF65-F5344CB8AC3E}">
        <p14:creationId xmlns:p14="http://schemas.microsoft.com/office/powerpoint/2010/main" val="174968641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Organising  data in relation to WSP</a:t>
            </a:r>
          </a:p>
        </p:txBody>
      </p:sp>
      <p:sp>
        <p:nvSpPr>
          <p:cNvPr id="4" name="Slide Number Placeholder 3"/>
          <p:cNvSpPr>
            <a:spLocks noGrp="1"/>
          </p:cNvSpPr>
          <p:nvPr>
            <p:ph type="sldNum" sz="quarter" idx="12"/>
          </p:nvPr>
        </p:nvSpPr>
        <p:spPr/>
        <p:txBody>
          <a:bodyPr/>
          <a:lstStyle/>
          <a:p>
            <a:fld id="{32F83655-DC73-417F-8B26-EB7A1DBB5382}" type="slidenum">
              <a:rPr lang="en-ZA" smtClean="0"/>
              <a:pPr/>
              <a:t>41</a:t>
            </a:fld>
            <a:endParaRPr lang="en-ZA" dirty="0"/>
          </a:p>
        </p:txBody>
      </p:sp>
      <p:sp>
        <p:nvSpPr>
          <p:cNvPr id="3" name="Content Placeholder 2">
            <a:extLst>
              <a:ext uri="{FF2B5EF4-FFF2-40B4-BE49-F238E27FC236}">
                <a16:creationId xmlns:a16="http://schemas.microsoft.com/office/drawing/2014/main" id="{CDC0CFD4-3845-47F3-B781-FD9FBE5A56FF}"/>
              </a:ext>
            </a:extLst>
          </p:cNvPr>
          <p:cNvSpPr>
            <a:spLocks noGrp="1"/>
          </p:cNvSpPr>
          <p:nvPr>
            <p:ph sz="quarter" idx="1"/>
          </p:nvPr>
        </p:nvSpPr>
        <p:spPr/>
        <p:txBody>
          <a:bodyPr>
            <a:normAutofit/>
          </a:bodyPr>
          <a:lstStyle/>
          <a:p>
            <a:pPr marL="0" indent="0">
              <a:buNone/>
            </a:pPr>
            <a:r>
              <a:rPr lang="en-GB" b="1" dirty="0"/>
              <a:t>Skill level: </a:t>
            </a:r>
          </a:p>
          <a:p>
            <a:pPr marL="0" indent="0">
              <a:buNone/>
            </a:pPr>
            <a:endParaRPr lang="en-GB" b="1" dirty="0"/>
          </a:p>
          <a:p>
            <a:r>
              <a:rPr lang="en-GB" b="1" dirty="0"/>
              <a:t>Four</a:t>
            </a:r>
            <a:r>
              <a:rPr lang="en-GB" dirty="0"/>
              <a:t> skill levels allocated to the different occupational groups in the OFO and the National Skills Development Strategy (NSDS). </a:t>
            </a:r>
          </a:p>
          <a:p>
            <a:r>
              <a:rPr lang="en-GB" dirty="0"/>
              <a:t>When completing  WSP, skill level per planned training intervention needs to be recorded.</a:t>
            </a:r>
            <a:endParaRPr lang="en-ZA" dirty="0"/>
          </a:p>
          <a:p>
            <a:pPr marL="0" indent="0">
              <a:buNone/>
            </a:pPr>
            <a:endParaRPr lang="en-ZA" dirty="0"/>
          </a:p>
        </p:txBody>
      </p:sp>
      <p:pic>
        <p:nvPicPr>
          <p:cNvPr id="5" name="Picture 4" descr="C:\Users\Hannetjie Nortje\AppData\Local\Microsoft\Windows\INetCache\Content.Word\shutterstock_9733051 LR.JPG">
            <a:extLst>
              <a:ext uri="{FF2B5EF4-FFF2-40B4-BE49-F238E27FC236}">
                <a16:creationId xmlns:a16="http://schemas.microsoft.com/office/drawing/2014/main" id="{BF52CD0C-07DA-4609-BACB-22B8F9696B84}"/>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2438400" y="4770783"/>
            <a:ext cx="4134678" cy="1896717"/>
          </a:xfrm>
          <a:prstGeom prst="rect">
            <a:avLst/>
          </a:prstGeom>
          <a:noFill/>
          <a:ln>
            <a:noFill/>
          </a:ln>
        </p:spPr>
      </p:pic>
    </p:spTree>
    <p:extLst>
      <p:ext uri="{BB962C8B-B14F-4D97-AF65-F5344CB8AC3E}">
        <p14:creationId xmlns:p14="http://schemas.microsoft.com/office/powerpoint/2010/main" val="250327758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Organising  data in relation to WSP</a:t>
            </a:r>
          </a:p>
        </p:txBody>
      </p:sp>
      <p:sp>
        <p:nvSpPr>
          <p:cNvPr id="4" name="Slide Number Placeholder 3"/>
          <p:cNvSpPr>
            <a:spLocks noGrp="1"/>
          </p:cNvSpPr>
          <p:nvPr>
            <p:ph type="sldNum" sz="quarter" idx="12"/>
          </p:nvPr>
        </p:nvSpPr>
        <p:spPr/>
        <p:txBody>
          <a:bodyPr/>
          <a:lstStyle/>
          <a:p>
            <a:fld id="{32F83655-DC73-417F-8B26-EB7A1DBB5382}" type="slidenum">
              <a:rPr lang="en-ZA" smtClean="0"/>
              <a:pPr/>
              <a:t>42</a:t>
            </a:fld>
            <a:endParaRPr lang="en-ZA" dirty="0"/>
          </a:p>
        </p:txBody>
      </p:sp>
      <p:sp>
        <p:nvSpPr>
          <p:cNvPr id="3" name="Content Placeholder 2">
            <a:extLst>
              <a:ext uri="{FF2B5EF4-FFF2-40B4-BE49-F238E27FC236}">
                <a16:creationId xmlns:a16="http://schemas.microsoft.com/office/drawing/2014/main" id="{CDC0CFD4-3845-47F3-B781-FD9FBE5A56FF}"/>
              </a:ext>
            </a:extLst>
          </p:cNvPr>
          <p:cNvSpPr>
            <a:spLocks noGrp="1"/>
          </p:cNvSpPr>
          <p:nvPr>
            <p:ph sz="quarter" idx="1"/>
          </p:nvPr>
        </p:nvSpPr>
        <p:spPr/>
        <p:txBody>
          <a:bodyPr>
            <a:normAutofit/>
          </a:bodyPr>
          <a:lstStyle/>
          <a:p>
            <a:pPr marL="0" indent="0">
              <a:buNone/>
            </a:pPr>
            <a:r>
              <a:rPr lang="en-GB" b="1" dirty="0"/>
              <a:t>National Skills Development Strategy (NSDS):</a:t>
            </a:r>
            <a:r>
              <a:rPr lang="en-GB" dirty="0"/>
              <a:t> </a:t>
            </a:r>
          </a:p>
          <a:p>
            <a:pPr marL="0" indent="0">
              <a:buNone/>
            </a:pPr>
            <a:endParaRPr lang="en-GB" dirty="0"/>
          </a:p>
          <a:p>
            <a:r>
              <a:rPr lang="en-GB" dirty="0"/>
              <a:t>Required skills are linked to  eight major groups of the OFO </a:t>
            </a:r>
          </a:p>
          <a:p>
            <a:r>
              <a:rPr lang="en-GB" dirty="0"/>
              <a:t>Indicated as </a:t>
            </a:r>
            <a:r>
              <a:rPr lang="en-GB" b="1" dirty="0"/>
              <a:t>entry; intermediate and high</a:t>
            </a:r>
            <a:r>
              <a:rPr lang="en-GB" dirty="0"/>
              <a:t>. </a:t>
            </a:r>
          </a:p>
          <a:p>
            <a:r>
              <a:rPr lang="en-GB" dirty="0"/>
              <a:t>In  WSP planned training will be indicated as such.</a:t>
            </a:r>
            <a:endParaRPr lang="en-ZA" dirty="0"/>
          </a:p>
          <a:p>
            <a:pPr marL="0" indent="0">
              <a:buNone/>
            </a:pPr>
            <a:endParaRPr lang="en-ZA" dirty="0"/>
          </a:p>
        </p:txBody>
      </p:sp>
      <p:pic>
        <p:nvPicPr>
          <p:cNvPr id="5" name="Picture 4" descr="C:\Users\Hannetjie Nortje\AppData\Local\Microsoft\Windows\INetCache\Content.Word\shutterstock_9733051 LR.JPG">
            <a:extLst>
              <a:ext uri="{FF2B5EF4-FFF2-40B4-BE49-F238E27FC236}">
                <a16:creationId xmlns:a16="http://schemas.microsoft.com/office/drawing/2014/main" id="{BF52CD0C-07DA-4609-BACB-22B8F9696B84}"/>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2509833" y="4542183"/>
            <a:ext cx="4134678" cy="1896717"/>
          </a:xfrm>
          <a:prstGeom prst="rect">
            <a:avLst/>
          </a:prstGeom>
          <a:noFill/>
          <a:ln>
            <a:noFill/>
          </a:ln>
        </p:spPr>
      </p:pic>
    </p:spTree>
    <p:extLst>
      <p:ext uri="{BB962C8B-B14F-4D97-AF65-F5344CB8AC3E}">
        <p14:creationId xmlns:p14="http://schemas.microsoft.com/office/powerpoint/2010/main" val="401504514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Organising  data in relation to WSP</a:t>
            </a:r>
          </a:p>
        </p:txBody>
      </p:sp>
      <p:sp>
        <p:nvSpPr>
          <p:cNvPr id="4" name="Slide Number Placeholder 3"/>
          <p:cNvSpPr>
            <a:spLocks noGrp="1"/>
          </p:cNvSpPr>
          <p:nvPr>
            <p:ph type="sldNum" sz="quarter" idx="12"/>
          </p:nvPr>
        </p:nvSpPr>
        <p:spPr/>
        <p:txBody>
          <a:bodyPr/>
          <a:lstStyle/>
          <a:p>
            <a:fld id="{32F83655-DC73-417F-8B26-EB7A1DBB5382}" type="slidenum">
              <a:rPr lang="en-ZA" smtClean="0"/>
              <a:pPr/>
              <a:t>43</a:t>
            </a:fld>
            <a:endParaRPr lang="en-ZA" dirty="0"/>
          </a:p>
        </p:txBody>
      </p:sp>
      <p:sp>
        <p:nvSpPr>
          <p:cNvPr id="3" name="Content Placeholder 2">
            <a:extLst>
              <a:ext uri="{FF2B5EF4-FFF2-40B4-BE49-F238E27FC236}">
                <a16:creationId xmlns:a16="http://schemas.microsoft.com/office/drawing/2014/main" id="{CDC0CFD4-3845-47F3-B781-FD9FBE5A56FF}"/>
              </a:ext>
            </a:extLst>
          </p:cNvPr>
          <p:cNvSpPr>
            <a:spLocks noGrp="1"/>
          </p:cNvSpPr>
          <p:nvPr>
            <p:ph sz="quarter" idx="1"/>
          </p:nvPr>
        </p:nvSpPr>
        <p:spPr/>
        <p:txBody>
          <a:bodyPr>
            <a:normAutofit/>
          </a:bodyPr>
          <a:lstStyle/>
          <a:p>
            <a:pPr marL="0" indent="0">
              <a:buNone/>
            </a:pPr>
            <a:r>
              <a:rPr lang="en-GB" b="1" dirty="0"/>
              <a:t>NQF level: </a:t>
            </a:r>
          </a:p>
          <a:p>
            <a:pPr marL="0" indent="0">
              <a:buNone/>
            </a:pPr>
            <a:endParaRPr lang="en-GB" b="1" dirty="0"/>
          </a:p>
          <a:p>
            <a:r>
              <a:rPr lang="en-GB" dirty="0"/>
              <a:t>Relates to  </a:t>
            </a:r>
            <a:r>
              <a:rPr lang="en-GB" b="1" dirty="0"/>
              <a:t>level</a:t>
            </a:r>
            <a:r>
              <a:rPr lang="en-GB" dirty="0"/>
              <a:t> of  </a:t>
            </a:r>
            <a:r>
              <a:rPr lang="en-GB" b="1" dirty="0"/>
              <a:t>registered unit standard</a:t>
            </a:r>
            <a:r>
              <a:rPr lang="en-GB" dirty="0"/>
              <a:t> or </a:t>
            </a:r>
            <a:r>
              <a:rPr lang="en-GB" b="1" dirty="0"/>
              <a:t>qualification</a:t>
            </a:r>
            <a:r>
              <a:rPr lang="en-GB" dirty="0"/>
              <a:t> on the National Qualification Framework. </a:t>
            </a:r>
          </a:p>
          <a:p>
            <a:r>
              <a:rPr lang="en-GB" dirty="0"/>
              <a:t>NQF level of the identified learning interventions need to be recorded in the WSP as well.</a:t>
            </a:r>
            <a:endParaRPr lang="en-ZA" dirty="0"/>
          </a:p>
          <a:p>
            <a:pPr marL="0" indent="0">
              <a:buNone/>
            </a:pPr>
            <a:endParaRPr lang="en-ZA" dirty="0"/>
          </a:p>
        </p:txBody>
      </p:sp>
      <p:pic>
        <p:nvPicPr>
          <p:cNvPr id="5" name="Picture 4" descr="C:\Users\Hannetjie Nortje\AppData\Local\Microsoft\Windows\INetCache\Content.Word\shutterstock_9733051 LR.JPG">
            <a:extLst>
              <a:ext uri="{FF2B5EF4-FFF2-40B4-BE49-F238E27FC236}">
                <a16:creationId xmlns:a16="http://schemas.microsoft.com/office/drawing/2014/main" id="{BF52CD0C-07DA-4609-BACB-22B8F9696B84}"/>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2509833" y="4542183"/>
            <a:ext cx="4134678" cy="1896717"/>
          </a:xfrm>
          <a:prstGeom prst="rect">
            <a:avLst/>
          </a:prstGeom>
          <a:noFill/>
          <a:ln>
            <a:noFill/>
          </a:ln>
        </p:spPr>
      </p:pic>
    </p:spTree>
    <p:extLst>
      <p:ext uri="{BB962C8B-B14F-4D97-AF65-F5344CB8AC3E}">
        <p14:creationId xmlns:p14="http://schemas.microsoft.com/office/powerpoint/2010/main" val="388377937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C20A533-F035-4D2E-B99F-37D55644A920}"/>
              </a:ext>
            </a:extLst>
          </p:cNvPr>
          <p:cNvSpPr>
            <a:spLocks noGrp="1"/>
          </p:cNvSpPr>
          <p:nvPr>
            <p:ph type="title"/>
          </p:nvPr>
        </p:nvSpPr>
        <p:spPr/>
        <p:txBody>
          <a:bodyPr/>
          <a:lstStyle/>
          <a:p>
            <a:r>
              <a:rPr lang="en-ZA" dirty="0"/>
              <a:t>Organising  data in relation to WSP</a:t>
            </a:r>
          </a:p>
        </p:txBody>
      </p:sp>
      <p:sp>
        <p:nvSpPr>
          <p:cNvPr id="3" name="Slide Number Placeholder 2">
            <a:extLst>
              <a:ext uri="{FF2B5EF4-FFF2-40B4-BE49-F238E27FC236}">
                <a16:creationId xmlns:a16="http://schemas.microsoft.com/office/drawing/2014/main" id="{EFFE2894-32D1-4A43-A72D-70D5D47A355D}"/>
              </a:ext>
            </a:extLst>
          </p:cNvPr>
          <p:cNvSpPr>
            <a:spLocks noGrp="1"/>
          </p:cNvSpPr>
          <p:nvPr>
            <p:ph type="sldNum" sz="quarter" idx="12"/>
          </p:nvPr>
        </p:nvSpPr>
        <p:spPr/>
        <p:txBody>
          <a:bodyPr/>
          <a:lstStyle/>
          <a:p>
            <a:fld id="{32F83655-DC73-417F-8B26-EB7A1DBB5382}" type="slidenum">
              <a:rPr lang="en-ZA" smtClean="0"/>
              <a:pPr/>
              <a:t>44</a:t>
            </a:fld>
            <a:endParaRPr lang="en-ZA" dirty="0"/>
          </a:p>
        </p:txBody>
      </p:sp>
      <p:sp>
        <p:nvSpPr>
          <p:cNvPr id="6" name="Content Placeholder 5">
            <a:extLst>
              <a:ext uri="{FF2B5EF4-FFF2-40B4-BE49-F238E27FC236}">
                <a16:creationId xmlns:a16="http://schemas.microsoft.com/office/drawing/2014/main" id="{EFBC36C2-807F-48F4-BDE4-C4758AFAF018}"/>
              </a:ext>
            </a:extLst>
          </p:cNvPr>
          <p:cNvSpPr>
            <a:spLocks noGrp="1"/>
          </p:cNvSpPr>
          <p:nvPr>
            <p:ph sz="quarter" idx="1"/>
          </p:nvPr>
        </p:nvSpPr>
        <p:spPr/>
        <p:txBody>
          <a:bodyPr anchor="ctr"/>
          <a:lstStyle/>
          <a:p>
            <a:r>
              <a:rPr lang="en-ZA" dirty="0"/>
              <a:t>Companies need to use  OFO codes in  WSP. It is thus wise to map current jobs to Occupations on the OFO.</a:t>
            </a:r>
          </a:p>
        </p:txBody>
      </p:sp>
    </p:spTree>
    <p:extLst>
      <p:ext uri="{BB962C8B-B14F-4D97-AF65-F5344CB8AC3E}">
        <p14:creationId xmlns:p14="http://schemas.microsoft.com/office/powerpoint/2010/main" val="228845155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Analyse the data</a:t>
            </a:r>
            <a:endParaRPr lang="en-ZA" dirty="0"/>
          </a:p>
        </p:txBody>
      </p:sp>
      <p:sp>
        <p:nvSpPr>
          <p:cNvPr id="4" name="Slide Number Placeholder 3"/>
          <p:cNvSpPr>
            <a:spLocks noGrp="1"/>
          </p:cNvSpPr>
          <p:nvPr>
            <p:ph type="sldNum" sz="quarter" idx="12"/>
          </p:nvPr>
        </p:nvSpPr>
        <p:spPr/>
        <p:txBody>
          <a:bodyPr/>
          <a:lstStyle/>
          <a:p>
            <a:fld id="{32F83655-DC73-417F-8B26-EB7A1DBB5382}" type="slidenum">
              <a:rPr lang="en-ZA" smtClean="0"/>
              <a:pPr/>
              <a:t>45</a:t>
            </a:fld>
            <a:endParaRPr lang="en-ZA" dirty="0"/>
          </a:p>
        </p:txBody>
      </p:sp>
      <p:pic>
        <p:nvPicPr>
          <p:cNvPr id="6" name="Picture 5" descr="A picture containing indoor, table&#10;&#10;Description generated with very high confidence">
            <a:extLst>
              <a:ext uri="{FF2B5EF4-FFF2-40B4-BE49-F238E27FC236}">
                <a16:creationId xmlns:a16="http://schemas.microsoft.com/office/drawing/2014/main" id="{7B30EDB7-1589-4FEE-893B-90E5EFE489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23848" y="4315239"/>
            <a:ext cx="3447279" cy="2352261"/>
          </a:xfrm>
          <a:prstGeom prst="rect">
            <a:avLst/>
          </a:prstGeom>
        </p:spPr>
      </p:pic>
      <p:sp>
        <p:nvSpPr>
          <p:cNvPr id="3" name="Content Placeholder 2">
            <a:extLst>
              <a:ext uri="{FF2B5EF4-FFF2-40B4-BE49-F238E27FC236}">
                <a16:creationId xmlns:a16="http://schemas.microsoft.com/office/drawing/2014/main" id="{CDC0CFD4-3845-47F3-B781-FD9FBE5A56FF}"/>
              </a:ext>
            </a:extLst>
          </p:cNvPr>
          <p:cNvSpPr>
            <a:spLocks noGrp="1"/>
          </p:cNvSpPr>
          <p:nvPr>
            <p:ph sz="quarter" idx="1"/>
          </p:nvPr>
        </p:nvSpPr>
        <p:spPr/>
        <p:txBody>
          <a:bodyPr>
            <a:normAutofit/>
          </a:bodyPr>
          <a:lstStyle/>
          <a:p>
            <a:pPr marL="0" indent="0">
              <a:buNone/>
            </a:pPr>
            <a:r>
              <a:rPr lang="en-ZA" b="1" dirty="0"/>
              <a:t>Collected data needs to be analysed to:</a:t>
            </a:r>
          </a:p>
          <a:p>
            <a:pPr marL="0" indent="0">
              <a:buNone/>
            </a:pPr>
            <a:endParaRPr lang="en-ZA" dirty="0"/>
          </a:p>
          <a:p>
            <a:pPr lvl="0"/>
            <a:r>
              <a:rPr lang="en-GB" dirty="0"/>
              <a:t>Ensure that performance problem is training related. </a:t>
            </a:r>
            <a:endParaRPr lang="en-ZA" dirty="0"/>
          </a:p>
          <a:p>
            <a:pPr lvl="0"/>
            <a:r>
              <a:rPr lang="en-GB" dirty="0"/>
              <a:t>Determine skills gap per occupation.</a:t>
            </a:r>
            <a:endParaRPr lang="en-ZA" dirty="0"/>
          </a:p>
          <a:p>
            <a:pPr lvl="0"/>
            <a:r>
              <a:rPr lang="en-GB" dirty="0"/>
              <a:t>Group common training needs across occupations together.</a:t>
            </a:r>
            <a:endParaRPr lang="en-ZA" dirty="0"/>
          </a:p>
          <a:p>
            <a:pPr lvl="0"/>
            <a:r>
              <a:rPr lang="en-GB" dirty="0"/>
              <a:t>Draw conclusions relating to required learning outcomes.</a:t>
            </a:r>
            <a:endParaRPr lang="en-ZA" dirty="0"/>
          </a:p>
          <a:p>
            <a:pPr lvl="0"/>
            <a:r>
              <a:rPr lang="en-GB" dirty="0"/>
              <a:t>Identify relevant standards.</a:t>
            </a:r>
            <a:endParaRPr lang="en-ZA" dirty="0"/>
          </a:p>
          <a:p>
            <a:pPr marL="0" indent="0">
              <a:buNone/>
            </a:pPr>
            <a:endParaRPr lang="en-ZA" dirty="0"/>
          </a:p>
        </p:txBody>
      </p:sp>
    </p:spTree>
    <p:extLst>
      <p:ext uri="{BB962C8B-B14F-4D97-AF65-F5344CB8AC3E}">
        <p14:creationId xmlns:p14="http://schemas.microsoft.com/office/powerpoint/2010/main" val="198619098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Analyse the data</a:t>
            </a:r>
            <a:endParaRPr lang="en-ZA" dirty="0"/>
          </a:p>
        </p:txBody>
      </p:sp>
      <p:sp>
        <p:nvSpPr>
          <p:cNvPr id="4" name="Slide Number Placeholder 3"/>
          <p:cNvSpPr>
            <a:spLocks noGrp="1"/>
          </p:cNvSpPr>
          <p:nvPr>
            <p:ph type="sldNum" sz="quarter" idx="12"/>
          </p:nvPr>
        </p:nvSpPr>
        <p:spPr/>
        <p:txBody>
          <a:bodyPr/>
          <a:lstStyle/>
          <a:p>
            <a:fld id="{32F83655-DC73-417F-8B26-EB7A1DBB5382}" type="slidenum">
              <a:rPr lang="en-ZA" smtClean="0"/>
              <a:pPr/>
              <a:t>46</a:t>
            </a:fld>
            <a:endParaRPr lang="en-ZA" dirty="0"/>
          </a:p>
        </p:txBody>
      </p:sp>
      <p:sp>
        <p:nvSpPr>
          <p:cNvPr id="3" name="Content Placeholder 2">
            <a:extLst>
              <a:ext uri="{FF2B5EF4-FFF2-40B4-BE49-F238E27FC236}">
                <a16:creationId xmlns:a16="http://schemas.microsoft.com/office/drawing/2014/main" id="{CDC0CFD4-3845-47F3-B781-FD9FBE5A56FF}"/>
              </a:ext>
            </a:extLst>
          </p:cNvPr>
          <p:cNvSpPr>
            <a:spLocks noGrp="1"/>
          </p:cNvSpPr>
          <p:nvPr>
            <p:ph sz="quarter" idx="1"/>
          </p:nvPr>
        </p:nvSpPr>
        <p:spPr/>
        <p:txBody>
          <a:bodyPr>
            <a:normAutofit/>
          </a:bodyPr>
          <a:lstStyle/>
          <a:p>
            <a:pPr marL="0" indent="0">
              <a:buNone/>
            </a:pPr>
            <a:r>
              <a:rPr lang="en-ZA" b="1" dirty="0"/>
              <a:t>Collected data needs to be analysed to:</a:t>
            </a:r>
          </a:p>
          <a:p>
            <a:pPr marL="0" indent="0">
              <a:buNone/>
            </a:pPr>
            <a:endParaRPr lang="en-ZA" dirty="0"/>
          </a:p>
          <a:p>
            <a:pPr lvl="0"/>
            <a:r>
              <a:rPr lang="en-GB" dirty="0"/>
              <a:t>Identify target groups for training. Base the selection on employment equity plans.</a:t>
            </a:r>
            <a:endParaRPr lang="en-ZA" dirty="0"/>
          </a:p>
          <a:p>
            <a:pPr lvl="0"/>
            <a:r>
              <a:rPr lang="en-GB" dirty="0"/>
              <a:t>Identify specific training programmes.</a:t>
            </a:r>
            <a:endParaRPr lang="en-ZA" dirty="0"/>
          </a:p>
          <a:p>
            <a:pPr lvl="0"/>
            <a:r>
              <a:rPr lang="en-GB" dirty="0"/>
              <a:t>Prioritise training based on organisational needs and training budget.</a:t>
            </a:r>
            <a:endParaRPr lang="en-ZA" dirty="0"/>
          </a:p>
          <a:p>
            <a:pPr marL="0" indent="0">
              <a:buNone/>
            </a:pPr>
            <a:endParaRPr lang="en-ZA" dirty="0"/>
          </a:p>
        </p:txBody>
      </p:sp>
      <p:pic>
        <p:nvPicPr>
          <p:cNvPr id="5" name="Picture 4" descr="A picture containing indoor, table&#10;&#10;Description generated with very high confidence">
            <a:extLst>
              <a:ext uri="{FF2B5EF4-FFF2-40B4-BE49-F238E27FC236}">
                <a16:creationId xmlns:a16="http://schemas.microsoft.com/office/drawing/2014/main" id="{51079D9D-3C7B-4D9C-8896-68664038EC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53532" y="4222474"/>
            <a:ext cx="3447279" cy="2352261"/>
          </a:xfrm>
          <a:prstGeom prst="rect">
            <a:avLst/>
          </a:prstGeom>
        </p:spPr>
      </p:pic>
    </p:spTree>
    <p:extLst>
      <p:ext uri="{BB962C8B-B14F-4D97-AF65-F5344CB8AC3E}">
        <p14:creationId xmlns:p14="http://schemas.microsoft.com/office/powerpoint/2010/main" val="345916755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C20A533-F035-4D2E-B99F-37D55644A920}"/>
              </a:ext>
            </a:extLst>
          </p:cNvPr>
          <p:cNvSpPr>
            <a:spLocks noGrp="1"/>
          </p:cNvSpPr>
          <p:nvPr>
            <p:ph type="title"/>
          </p:nvPr>
        </p:nvSpPr>
        <p:spPr/>
        <p:txBody>
          <a:bodyPr/>
          <a:lstStyle/>
          <a:p>
            <a:r>
              <a:rPr lang="en-ZA" dirty="0"/>
              <a:t>Analyse data</a:t>
            </a:r>
          </a:p>
        </p:txBody>
      </p:sp>
      <p:sp>
        <p:nvSpPr>
          <p:cNvPr id="3" name="Slide Number Placeholder 2">
            <a:extLst>
              <a:ext uri="{FF2B5EF4-FFF2-40B4-BE49-F238E27FC236}">
                <a16:creationId xmlns:a16="http://schemas.microsoft.com/office/drawing/2014/main" id="{EFFE2894-32D1-4A43-A72D-70D5D47A355D}"/>
              </a:ext>
            </a:extLst>
          </p:cNvPr>
          <p:cNvSpPr>
            <a:spLocks noGrp="1"/>
          </p:cNvSpPr>
          <p:nvPr>
            <p:ph type="sldNum" sz="quarter" idx="12"/>
          </p:nvPr>
        </p:nvSpPr>
        <p:spPr/>
        <p:txBody>
          <a:bodyPr/>
          <a:lstStyle/>
          <a:p>
            <a:fld id="{32F83655-DC73-417F-8B26-EB7A1DBB5382}" type="slidenum">
              <a:rPr lang="en-ZA" smtClean="0"/>
              <a:pPr/>
              <a:t>47</a:t>
            </a:fld>
            <a:endParaRPr lang="en-ZA" dirty="0"/>
          </a:p>
        </p:txBody>
      </p:sp>
      <p:sp>
        <p:nvSpPr>
          <p:cNvPr id="6" name="Content Placeholder 5">
            <a:extLst>
              <a:ext uri="{FF2B5EF4-FFF2-40B4-BE49-F238E27FC236}">
                <a16:creationId xmlns:a16="http://schemas.microsoft.com/office/drawing/2014/main" id="{EFBC36C2-807F-48F4-BDE4-C4758AFAF018}"/>
              </a:ext>
            </a:extLst>
          </p:cNvPr>
          <p:cNvSpPr>
            <a:spLocks noGrp="1"/>
          </p:cNvSpPr>
          <p:nvPr>
            <p:ph sz="quarter" idx="1"/>
          </p:nvPr>
        </p:nvSpPr>
        <p:spPr/>
        <p:txBody>
          <a:bodyPr anchor="ctr"/>
          <a:lstStyle/>
          <a:p>
            <a:r>
              <a:rPr lang="en-ZA" dirty="0"/>
              <a:t>It is good to use a spreadsheet to do the analysis. </a:t>
            </a:r>
          </a:p>
          <a:p>
            <a:r>
              <a:rPr lang="en-ZA" dirty="0"/>
              <a:t>(see example in LG)</a:t>
            </a:r>
          </a:p>
        </p:txBody>
      </p:sp>
    </p:spTree>
    <p:extLst>
      <p:ext uri="{BB962C8B-B14F-4D97-AF65-F5344CB8AC3E}">
        <p14:creationId xmlns:p14="http://schemas.microsoft.com/office/powerpoint/2010/main" val="407128343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a:t>Sources for identification of training needs</a:t>
            </a:r>
          </a:p>
        </p:txBody>
      </p:sp>
      <p:sp>
        <p:nvSpPr>
          <p:cNvPr id="4" name="Slide Number Placeholder 3"/>
          <p:cNvSpPr>
            <a:spLocks noGrp="1"/>
          </p:cNvSpPr>
          <p:nvPr>
            <p:ph type="sldNum" sz="quarter" idx="12"/>
          </p:nvPr>
        </p:nvSpPr>
        <p:spPr/>
        <p:txBody>
          <a:bodyPr/>
          <a:lstStyle/>
          <a:p>
            <a:fld id="{32F83655-DC73-417F-8B26-EB7A1DBB5382}" type="slidenum">
              <a:rPr lang="en-ZA" smtClean="0"/>
              <a:pPr/>
              <a:t>48</a:t>
            </a:fld>
            <a:endParaRPr lang="en-ZA" dirty="0"/>
          </a:p>
        </p:txBody>
      </p:sp>
      <p:sp>
        <p:nvSpPr>
          <p:cNvPr id="5" name="Content Placeholder 4"/>
          <p:cNvSpPr>
            <a:spLocks noGrp="1"/>
          </p:cNvSpPr>
          <p:nvPr>
            <p:ph sz="quarter" idx="1"/>
          </p:nvPr>
        </p:nvSpPr>
        <p:spPr>
          <a:xfrm>
            <a:off x="467544" y="1758900"/>
            <a:ext cx="8219256" cy="4680000"/>
          </a:xfrm>
        </p:spPr>
        <p:txBody>
          <a:bodyPr/>
          <a:lstStyle/>
          <a:p>
            <a:r>
              <a:rPr lang="en-ZA" dirty="0"/>
              <a:t>Personal development plan (micro)</a:t>
            </a:r>
            <a:endParaRPr lang="en-GB" dirty="0"/>
          </a:p>
          <a:p>
            <a:r>
              <a:rPr lang="en-ZA" dirty="0"/>
              <a:t>Performance appraisals (micro)</a:t>
            </a:r>
          </a:p>
          <a:p>
            <a:r>
              <a:rPr lang="en-ZA" dirty="0"/>
              <a:t>Skills audit prior to completion of WSP (meso)</a:t>
            </a:r>
          </a:p>
          <a:p>
            <a:r>
              <a:rPr lang="en-ZA" dirty="0"/>
              <a:t>Employment equity plan</a:t>
            </a:r>
          </a:p>
          <a:p>
            <a:r>
              <a:rPr lang="en-ZA" dirty="0"/>
              <a:t>Critical incidents (meso or micro)</a:t>
            </a:r>
          </a:p>
          <a:p>
            <a:r>
              <a:rPr lang="en-ZA" dirty="0"/>
              <a:t>Situational analysis (meso)</a:t>
            </a:r>
          </a:p>
          <a:p>
            <a:r>
              <a:rPr lang="en-ZA" dirty="0"/>
              <a:t>Organisational strategic objectives (meso)</a:t>
            </a:r>
          </a:p>
          <a:p>
            <a:r>
              <a:rPr lang="en-ZA" dirty="0"/>
              <a:t>Future or anticipated needs of organisation (meso or micro)</a:t>
            </a:r>
          </a:p>
          <a:p>
            <a:r>
              <a:rPr lang="en-ZA" dirty="0"/>
              <a:t>Sector or National Skills plans (macro)</a:t>
            </a:r>
          </a:p>
        </p:txBody>
      </p:sp>
    </p:spTree>
    <p:extLst>
      <p:ext uri="{BB962C8B-B14F-4D97-AF65-F5344CB8AC3E}">
        <p14:creationId xmlns:p14="http://schemas.microsoft.com/office/powerpoint/2010/main" val="374562497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GB" dirty="0"/>
            </a:br>
            <a:br>
              <a:rPr lang="en-GB" dirty="0"/>
            </a:br>
            <a:r>
              <a:rPr lang="en-GB" dirty="0"/>
              <a:t>Further sources of information on skills needs</a:t>
            </a:r>
            <a:br>
              <a:rPr lang="en-ZA" u="sng" dirty="0"/>
            </a:br>
            <a:r>
              <a:rPr lang="en-GB" dirty="0"/>
              <a:t> </a:t>
            </a:r>
            <a:br>
              <a:rPr lang="en-ZA" dirty="0"/>
            </a:br>
            <a:endParaRPr lang="en-ZA" dirty="0"/>
          </a:p>
        </p:txBody>
      </p:sp>
      <p:sp>
        <p:nvSpPr>
          <p:cNvPr id="4" name="Slide Number Placeholder 3"/>
          <p:cNvSpPr>
            <a:spLocks noGrp="1"/>
          </p:cNvSpPr>
          <p:nvPr>
            <p:ph type="sldNum" sz="quarter" idx="12"/>
          </p:nvPr>
        </p:nvSpPr>
        <p:spPr/>
        <p:txBody>
          <a:bodyPr/>
          <a:lstStyle/>
          <a:p>
            <a:fld id="{32F83655-DC73-417F-8B26-EB7A1DBB5382}" type="slidenum">
              <a:rPr lang="en-ZA" smtClean="0"/>
              <a:pPr/>
              <a:t>49</a:t>
            </a:fld>
            <a:endParaRPr lang="en-ZA" dirty="0"/>
          </a:p>
        </p:txBody>
      </p:sp>
      <p:sp>
        <p:nvSpPr>
          <p:cNvPr id="5" name="Content Placeholder 4"/>
          <p:cNvSpPr>
            <a:spLocks noGrp="1"/>
          </p:cNvSpPr>
          <p:nvPr>
            <p:ph sz="quarter" idx="1"/>
          </p:nvPr>
        </p:nvSpPr>
        <p:spPr>
          <a:xfrm>
            <a:off x="467544" y="1413296"/>
            <a:ext cx="4952595" cy="4680000"/>
          </a:xfrm>
        </p:spPr>
        <p:txBody>
          <a:bodyPr>
            <a:normAutofit lnSpcReduction="10000"/>
          </a:bodyPr>
          <a:lstStyle/>
          <a:p>
            <a:pPr marL="0" indent="0" algn="just">
              <a:buNone/>
            </a:pPr>
            <a:r>
              <a:rPr lang="en-ZA" b="1" dirty="0"/>
              <a:t>Organisational Training Plan:</a:t>
            </a:r>
          </a:p>
          <a:p>
            <a:pPr algn="just"/>
            <a:r>
              <a:rPr lang="en-ZA" dirty="0"/>
              <a:t>Created by the senior team </a:t>
            </a:r>
          </a:p>
          <a:p>
            <a:pPr algn="just"/>
            <a:r>
              <a:rPr lang="en-ZA" dirty="0"/>
              <a:t>Explains strategic training organisation needs </a:t>
            </a:r>
          </a:p>
          <a:p>
            <a:pPr algn="just"/>
            <a:r>
              <a:rPr lang="en-ZA" dirty="0"/>
              <a:t>Does not address maintenance training, or personal development</a:t>
            </a:r>
          </a:p>
          <a:p>
            <a:pPr algn="just"/>
            <a:endParaRPr lang="en-ZA" b="1" dirty="0"/>
          </a:p>
          <a:p>
            <a:pPr marL="0" indent="0" algn="just">
              <a:buNone/>
            </a:pPr>
            <a:r>
              <a:rPr lang="en-ZA" b="1" dirty="0"/>
              <a:t>Strategic training plan:</a:t>
            </a:r>
          </a:p>
          <a:p>
            <a:pPr algn="just"/>
            <a:r>
              <a:rPr lang="en-ZA" dirty="0"/>
              <a:t>Any training and development of people that is required to enable  organisation to achieve its objectives.</a:t>
            </a:r>
          </a:p>
          <a:p>
            <a:pPr marL="0" indent="0" algn="just">
              <a:buNone/>
            </a:pPr>
            <a:endParaRPr lang="en-GB" dirty="0"/>
          </a:p>
          <a:p>
            <a:pPr marL="0" indent="0" algn="just">
              <a:buNone/>
            </a:pPr>
            <a:endParaRPr lang="en-ZA" dirty="0"/>
          </a:p>
        </p:txBody>
      </p:sp>
      <p:pic>
        <p:nvPicPr>
          <p:cNvPr id="6" name="Picture 5">
            <a:extLst>
              <a:ext uri="{FF2B5EF4-FFF2-40B4-BE49-F238E27FC236}">
                <a16:creationId xmlns:a16="http://schemas.microsoft.com/office/drawing/2014/main" id="{32E21083-EF83-466D-9463-6BFF4E09B4C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33272" y="2445103"/>
            <a:ext cx="2831824" cy="1967793"/>
          </a:xfrm>
          <a:prstGeom prst="rect">
            <a:avLst/>
          </a:prstGeom>
        </p:spPr>
      </p:pic>
    </p:spTree>
    <p:extLst>
      <p:ext uri="{BB962C8B-B14F-4D97-AF65-F5344CB8AC3E}">
        <p14:creationId xmlns:p14="http://schemas.microsoft.com/office/powerpoint/2010/main" val="27989845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Overview</a:t>
            </a:r>
          </a:p>
        </p:txBody>
      </p:sp>
      <p:sp>
        <p:nvSpPr>
          <p:cNvPr id="4" name="Slide Number Placeholder 3"/>
          <p:cNvSpPr>
            <a:spLocks noGrp="1"/>
          </p:cNvSpPr>
          <p:nvPr>
            <p:ph type="sldNum" sz="quarter" idx="12"/>
          </p:nvPr>
        </p:nvSpPr>
        <p:spPr/>
        <p:txBody>
          <a:bodyPr/>
          <a:lstStyle/>
          <a:p>
            <a:fld id="{32F83655-DC73-417F-8B26-EB7A1DBB5382}" type="slidenum">
              <a:rPr lang="en-ZA" smtClean="0"/>
              <a:pPr/>
              <a:t>5</a:t>
            </a:fld>
            <a:endParaRPr lang="en-ZA" dirty="0"/>
          </a:p>
        </p:txBody>
      </p:sp>
      <p:sp>
        <p:nvSpPr>
          <p:cNvPr id="3" name="TextBox 2">
            <a:extLst>
              <a:ext uri="{FF2B5EF4-FFF2-40B4-BE49-F238E27FC236}">
                <a16:creationId xmlns:a16="http://schemas.microsoft.com/office/drawing/2014/main" id="{BEA8B133-AA9B-4C57-8499-BB550F4748F5}"/>
              </a:ext>
            </a:extLst>
          </p:cNvPr>
          <p:cNvSpPr txBox="1"/>
          <p:nvPr/>
        </p:nvSpPr>
        <p:spPr>
          <a:xfrm>
            <a:off x="1052095" y="1493117"/>
            <a:ext cx="6785113" cy="461665"/>
          </a:xfrm>
          <a:prstGeom prst="rect">
            <a:avLst/>
          </a:prstGeom>
          <a:noFill/>
        </p:spPr>
        <p:txBody>
          <a:bodyPr wrap="square" rtlCol="0">
            <a:spAutoFit/>
          </a:bodyPr>
          <a:lstStyle/>
          <a:p>
            <a:r>
              <a:rPr lang="en-ZA" sz="2400" b="1" dirty="0"/>
              <a:t>What should evidence try to prove?</a:t>
            </a:r>
          </a:p>
        </p:txBody>
      </p:sp>
      <p:graphicFrame>
        <p:nvGraphicFramePr>
          <p:cNvPr id="18" name="Diagram 17">
            <a:extLst>
              <a:ext uri="{FF2B5EF4-FFF2-40B4-BE49-F238E27FC236}">
                <a16:creationId xmlns:a16="http://schemas.microsoft.com/office/drawing/2014/main" id="{DADF705A-2525-43D1-B5E7-8454E70EA6EB}"/>
              </a:ext>
            </a:extLst>
          </p:cNvPr>
          <p:cNvGraphicFramePr/>
          <p:nvPr>
            <p:extLst/>
          </p:nvPr>
        </p:nvGraphicFramePr>
        <p:xfrm>
          <a:off x="834888" y="2523069"/>
          <a:ext cx="7002320" cy="329573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6590635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GB" dirty="0"/>
            </a:br>
            <a:br>
              <a:rPr lang="en-GB" dirty="0"/>
            </a:br>
            <a:r>
              <a:rPr lang="en-GB" dirty="0"/>
              <a:t>Further sources of information on skills needs</a:t>
            </a:r>
            <a:br>
              <a:rPr lang="en-ZA" u="sng" dirty="0"/>
            </a:br>
            <a:r>
              <a:rPr lang="en-GB" dirty="0"/>
              <a:t> </a:t>
            </a:r>
            <a:br>
              <a:rPr lang="en-ZA" dirty="0"/>
            </a:br>
            <a:endParaRPr lang="en-ZA" dirty="0"/>
          </a:p>
        </p:txBody>
      </p:sp>
      <p:sp>
        <p:nvSpPr>
          <p:cNvPr id="4" name="Slide Number Placeholder 3"/>
          <p:cNvSpPr>
            <a:spLocks noGrp="1"/>
          </p:cNvSpPr>
          <p:nvPr>
            <p:ph type="sldNum" sz="quarter" idx="12"/>
          </p:nvPr>
        </p:nvSpPr>
        <p:spPr/>
        <p:txBody>
          <a:bodyPr/>
          <a:lstStyle/>
          <a:p>
            <a:fld id="{32F83655-DC73-417F-8B26-EB7A1DBB5382}" type="slidenum">
              <a:rPr lang="en-ZA" smtClean="0"/>
              <a:pPr/>
              <a:t>50</a:t>
            </a:fld>
            <a:endParaRPr lang="en-ZA" dirty="0"/>
          </a:p>
        </p:txBody>
      </p:sp>
      <p:pic>
        <p:nvPicPr>
          <p:cNvPr id="6" name="Picture 5">
            <a:extLst>
              <a:ext uri="{FF2B5EF4-FFF2-40B4-BE49-F238E27FC236}">
                <a16:creationId xmlns:a16="http://schemas.microsoft.com/office/drawing/2014/main" id="{404B9966-D9AA-42C0-9C05-2676A1F316D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6303" y="2442349"/>
            <a:ext cx="2874041" cy="1997129"/>
          </a:xfrm>
          <a:prstGeom prst="rect">
            <a:avLst/>
          </a:prstGeom>
        </p:spPr>
      </p:pic>
      <p:sp>
        <p:nvSpPr>
          <p:cNvPr id="5" name="Content Placeholder 4"/>
          <p:cNvSpPr>
            <a:spLocks noGrp="1"/>
          </p:cNvSpPr>
          <p:nvPr>
            <p:ph sz="quarter" idx="1"/>
          </p:nvPr>
        </p:nvSpPr>
        <p:spPr>
          <a:xfrm>
            <a:off x="3352799" y="1530300"/>
            <a:ext cx="4903304" cy="4680000"/>
          </a:xfrm>
        </p:spPr>
        <p:txBody>
          <a:bodyPr>
            <a:normAutofit lnSpcReduction="10000"/>
          </a:bodyPr>
          <a:lstStyle/>
          <a:p>
            <a:pPr marL="0" lvl="0" indent="0" algn="just" fontAlgn="base">
              <a:buNone/>
            </a:pPr>
            <a:r>
              <a:rPr lang="en-ZA" b="1" dirty="0"/>
              <a:t>Maintenance training plan:</a:t>
            </a:r>
          </a:p>
          <a:p>
            <a:pPr algn="just" fontAlgn="base"/>
            <a:r>
              <a:rPr lang="en-ZA" b="1" dirty="0"/>
              <a:t>R</a:t>
            </a:r>
            <a:r>
              <a:rPr lang="en-ZA" dirty="0"/>
              <a:t>outine training that  organisation carries out to meet its legal requirements and operate smoothly. </a:t>
            </a:r>
          </a:p>
          <a:p>
            <a:pPr algn="just" fontAlgn="base"/>
            <a:r>
              <a:rPr lang="en-ZA" dirty="0"/>
              <a:t>For example: first aid skills or basic IT.</a:t>
            </a:r>
          </a:p>
          <a:p>
            <a:pPr marL="0" lvl="0" indent="0" algn="just" fontAlgn="base">
              <a:buNone/>
            </a:pPr>
            <a:endParaRPr lang="en-ZA" dirty="0"/>
          </a:p>
          <a:p>
            <a:pPr marL="0" indent="0" algn="just">
              <a:buNone/>
            </a:pPr>
            <a:r>
              <a:rPr lang="en-ZA" b="1" dirty="0"/>
              <a:t>Personal development:</a:t>
            </a:r>
          </a:p>
          <a:p>
            <a:pPr algn="just"/>
            <a:r>
              <a:rPr lang="en-ZA" b="1" dirty="0"/>
              <a:t>D</a:t>
            </a:r>
            <a:r>
              <a:rPr lang="en-ZA" dirty="0"/>
              <a:t>eveloping individuals so that they fulfil longer-term career potential in the organisation</a:t>
            </a:r>
            <a:endParaRPr lang="en-GB" dirty="0"/>
          </a:p>
          <a:p>
            <a:pPr marL="0" indent="0">
              <a:buNone/>
            </a:pPr>
            <a:endParaRPr lang="en-ZA" dirty="0"/>
          </a:p>
        </p:txBody>
      </p:sp>
    </p:spTree>
    <p:extLst>
      <p:ext uri="{BB962C8B-B14F-4D97-AF65-F5344CB8AC3E}">
        <p14:creationId xmlns:p14="http://schemas.microsoft.com/office/powerpoint/2010/main" val="42235643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Workplace Skills Plan (WSP)</a:t>
            </a:r>
          </a:p>
        </p:txBody>
      </p:sp>
      <p:sp>
        <p:nvSpPr>
          <p:cNvPr id="4" name="Slide Number Placeholder 3"/>
          <p:cNvSpPr>
            <a:spLocks noGrp="1"/>
          </p:cNvSpPr>
          <p:nvPr>
            <p:ph type="sldNum" sz="quarter" idx="12"/>
          </p:nvPr>
        </p:nvSpPr>
        <p:spPr/>
        <p:txBody>
          <a:bodyPr/>
          <a:lstStyle/>
          <a:p>
            <a:fld id="{32F83655-DC73-417F-8B26-EB7A1DBB5382}" type="slidenum">
              <a:rPr lang="en-ZA" smtClean="0"/>
              <a:pPr/>
              <a:t>51</a:t>
            </a:fld>
            <a:endParaRPr lang="en-ZA" dirty="0"/>
          </a:p>
        </p:txBody>
      </p:sp>
      <p:sp>
        <p:nvSpPr>
          <p:cNvPr id="5" name="Content Placeholder 4"/>
          <p:cNvSpPr>
            <a:spLocks noGrp="1"/>
          </p:cNvSpPr>
          <p:nvPr>
            <p:ph sz="quarter" idx="1"/>
          </p:nvPr>
        </p:nvSpPr>
        <p:spPr/>
        <p:txBody>
          <a:bodyPr>
            <a:normAutofit/>
          </a:bodyPr>
          <a:lstStyle/>
          <a:p>
            <a:pPr marL="0" lvl="0" indent="0" fontAlgn="base">
              <a:buNone/>
            </a:pPr>
            <a:r>
              <a:rPr lang="en-ZA" b="1" dirty="0"/>
              <a:t>Information about  specific company</a:t>
            </a:r>
          </a:p>
          <a:p>
            <a:r>
              <a:rPr lang="en-ZA" dirty="0"/>
              <a:t>Size of company</a:t>
            </a:r>
          </a:p>
          <a:p>
            <a:r>
              <a:rPr lang="en-ZA" dirty="0"/>
              <a:t>Registration numbers (company and skills development levy)</a:t>
            </a:r>
          </a:p>
          <a:p>
            <a:r>
              <a:rPr lang="en-ZA" dirty="0"/>
              <a:t>Banking details</a:t>
            </a:r>
          </a:p>
          <a:p>
            <a:r>
              <a:rPr lang="en-ZA" dirty="0"/>
              <a:t>Number of employees</a:t>
            </a:r>
          </a:p>
          <a:p>
            <a:pPr marL="0" lvl="0" indent="0" fontAlgn="base">
              <a:buNone/>
            </a:pPr>
            <a:r>
              <a:rPr lang="en-ZA" b="1" dirty="0"/>
              <a:t>Details of different role players who compiled and approved the WSP</a:t>
            </a:r>
          </a:p>
          <a:p>
            <a:pPr marL="0" indent="0">
              <a:buNone/>
            </a:pPr>
            <a:endParaRPr lang="en-ZA" dirty="0"/>
          </a:p>
        </p:txBody>
      </p:sp>
      <p:pic>
        <p:nvPicPr>
          <p:cNvPr id="7" name="Picture 6">
            <a:extLst>
              <a:ext uri="{FF2B5EF4-FFF2-40B4-BE49-F238E27FC236}">
                <a16:creationId xmlns:a16="http://schemas.microsoft.com/office/drawing/2014/main" id="{CFCAEF8C-8DD3-4042-A4EF-04B76230A3A1}"/>
              </a:ext>
            </a:extLst>
          </p:cNvPr>
          <p:cNvPicPr/>
          <p:nvPr/>
        </p:nvPicPr>
        <p:blipFill>
          <a:blip r:embed="rId2">
            <a:extLst>
              <a:ext uri="{28A0092B-C50C-407E-A947-70E740481C1C}">
                <a14:useLocalDpi xmlns:a14="http://schemas.microsoft.com/office/drawing/2010/main" val="0"/>
              </a:ext>
            </a:extLst>
          </a:blip>
          <a:stretch>
            <a:fillRect/>
          </a:stretch>
        </p:blipFill>
        <p:spPr>
          <a:xfrm>
            <a:off x="3021495" y="4906093"/>
            <a:ext cx="3392557" cy="1245705"/>
          </a:xfrm>
          <a:prstGeom prst="rect">
            <a:avLst/>
          </a:prstGeom>
        </p:spPr>
      </p:pic>
    </p:spTree>
    <p:extLst>
      <p:ext uri="{BB962C8B-B14F-4D97-AF65-F5344CB8AC3E}">
        <p14:creationId xmlns:p14="http://schemas.microsoft.com/office/powerpoint/2010/main" val="344510937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Workplace Skills Plan (WSP)</a:t>
            </a:r>
          </a:p>
        </p:txBody>
      </p:sp>
      <p:sp>
        <p:nvSpPr>
          <p:cNvPr id="4" name="Slide Number Placeholder 3"/>
          <p:cNvSpPr>
            <a:spLocks noGrp="1"/>
          </p:cNvSpPr>
          <p:nvPr>
            <p:ph type="sldNum" sz="quarter" idx="12"/>
          </p:nvPr>
        </p:nvSpPr>
        <p:spPr/>
        <p:txBody>
          <a:bodyPr/>
          <a:lstStyle/>
          <a:p>
            <a:fld id="{32F83655-DC73-417F-8B26-EB7A1DBB5382}" type="slidenum">
              <a:rPr lang="en-ZA" smtClean="0"/>
              <a:pPr/>
              <a:t>52</a:t>
            </a:fld>
            <a:endParaRPr lang="en-ZA" dirty="0"/>
          </a:p>
        </p:txBody>
      </p:sp>
      <p:sp>
        <p:nvSpPr>
          <p:cNvPr id="8" name="Content Placeholder 7">
            <a:extLst>
              <a:ext uri="{FF2B5EF4-FFF2-40B4-BE49-F238E27FC236}">
                <a16:creationId xmlns:a16="http://schemas.microsoft.com/office/drawing/2014/main" id="{28A0E745-DF19-4429-B18C-D6C899549F32}"/>
              </a:ext>
            </a:extLst>
          </p:cNvPr>
          <p:cNvSpPr>
            <a:spLocks noGrp="1"/>
          </p:cNvSpPr>
          <p:nvPr>
            <p:ph sz="quarter" idx="1"/>
          </p:nvPr>
        </p:nvSpPr>
        <p:spPr>
          <a:xfrm>
            <a:off x="467544" y="1413296"/>
            <a:ext cx="5310404" cy="4680000"/>
          </a:xfrm>
        </p:spPr>
        <p:txBody>
          <a:bodyPr/>
          <a:lstStyle/>
          <a:p>
            <a:pPr marL="0" lvl="0" indent="0" fontAlgn="base">
              <a:buNone/>
            </a:pPr>
            <a:r>
              <a:rPr lang="en-ZA" b="1" dirty="0"/>
              <a:t>A detailed analysis of  staff component of  company:</a:t>
            </a:r>
          </a:p>
          <a:p>
            <a:pPr lvl="1"/>
            <a:r>
              <a:rPr lang="en-ZA" dirty="0"/>
              <a:t>OFO code per employment position</a:t>
            </a:r>
          </a:p>
          <a:p>
            <a:pPr lvl="1"/>
            <a:r>
              <a:rPr lang="en-ZA" dirty="0"/>
              <a:t>Occupational category </a:t>
            </a:r>
          </a:p>
          <a:p>
            <a:pPr lvl="1"/>
            <a:r>
              <a:rPr lang="en-ZA" dirty="0"/>
              <a:t>Gender of employees</a:t>
            </a:r>
          </a:p>
          <a:p>
            <a:pPr lvl="1"/>
            <a:r>
              <a:rPr lang="en-ZA" dirty="0"/>
              <a:t>Population group</a:t>
            </a:r>
          </a:p>
          <a:p>
            <a:pPr lvl="1"/>
            <a:r>
              <a:rPr lang="en-ZA" dirty="0"/>
              <a:t>Disability status</a:t>
            </a:r>
          </a:p>
          <a:p>
            <a:pPr lvl="1"/>
            <a:r>
              <a:rPr lang="en-ZA" dirty="0"/>
              <a:t>Age group</a:t>
            </a:r>
          </a:p>
          <a:p>
            <a:pPr lvl="1"/>
            <a:r>
              <a:rPr lang="en-ZA" dirty="0"/>
              <a:t>Local municipality</a:t>
            </a:r>
          </a:p>
          <a:p>
            <a:pPr marL="0" indent="0">
              <a:buNone/>
            </a:pPr>
            <a:endParaRPr lang="en-ZA" dirty="0"/>
          </a:p>
        </p:txBody>
      </p:sp>
      <p:pic>
        <p:nvPicPr>
          <p:cNvPr id="9" name="Content Placeholder 5" descr="C:\Users\Hannetjie Nortje\AppData\Local\Microsoft\Windows\INetCache\Content.Word\shutterstock_34808311 LR.JPG">
            <a:extLst>
              <a:ext uri="{FF2B5EF4-FFF2-40B4-BE49-F238E27FC236}">
                <a16:creationId xmlns:a16="http://schemas.microsoft.com/office/drawing/2014/main" id="{4BCD61C2-8F73-4B15-B097-84B3EF0C0098}"/>
              </a:ext>
            </a:extLst>
          </p:cNvPr>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4940610" y="2025619"/>
            <a:ext cx="3594100" cy="3441700"/>
          </a:xfrm>
          <a:prstGeom prst="rect">
            <a:avLst/>
          </a:prstGeom>
          <a:noFill/>
          <a:ln>
            <a:noFill/>
          </a:ln>
        </p:spPr>
      </p:pic>
    </p:spTree>
    <p:extLst>
      <p:ext uri="{BB962C8B-B14F-4D97-AF65-F5344CB8AC3E}">
        <p14:creationId xmlns:p14="http://schemas.microsoft.com/office/powerpoint/2010/main" val="312505884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Workplace Skills Plan (WSP)</a:t>
            </a:r>
          </a:p>
        </p:txBody>
      </p:sp>
      <p:sp>
        <p:nvSpPr>
          <p:cNvPr id="4" name="Slide Number Placeholder 3"/>
          <p:cNvSpPr>
            <a:spLocks noGrp="1"/>
          </p:cNvSpPr>
          <p:nvPr>
            <p:ph type="sldNum" sz="quarter" idx="12"/>
          </p:nvPr>
        </p:nvSpPr>
        <p:spPr/>
        <p:txBody>
          <a:bodyPr/>
          <a:lstStyle/>
          <a:p>
            <a:fld id="{32F83655-DC73-417F-8B26-EB7A1DBB5382}" type="slidenum">
              <a:rPr lang="en-ZA" smtClean="0"/>
              <a:pPr/>
              <a:t>53</a:t>
            </a:fld>
            <a:endParaRPr lang="en-ZA" dirty="0"/>
          </a:p>
        </p:txBody>
      </p:sp>
      <p:sp>
        <p:nvSpPr>
          <p:cNvPr id="5" name="Content Placeholder 4">
            <a:extLst>
              <a:ext uri="{FF2B5EF4-FFF2-40B4-BE49-F238E27FC236}">
                <a16:creationId xmlns:a16="http://schemas.microsoft.com/office/drawing/2014/main" id="{8A8CDFEB-61D1-44BE-9395-6F52B4E15C5B}"/>
              </a:ext>
            </a:extLst>
          </p:cNvPr>
          <p:cNvSpPr>
            <a:spLocks noGrp="1"/>
          </p:cNvSpPr>
          <p:nvPr>
            <p:ph sz="quarter" idx="1"/>
          </p:nvPr>
        </p:nvSpPr>
        <p:spPr>
          <a:xfrm>
            <a:off x="467544" y="1413296"/>
            <a:ext cx="8219256" cy="4680000"/>
          </a:xfrm>
        </p:spPr>
        <p:txBody>
          <a:bodyPr>
            <a:normAutofit lnSpcReduction="10000"/>
          </a:bodyPr>
          <a:lstStyle/>
          <a:p>
            <a:pPr lvl="0" fontAlgn="base"/>
            <a:r>
              <a:rPr lang="en-ZA" b="1" dirty="0"/>
              <a:t>Scarce skills per occupational category</a:t>
            </a:r>
          </a:p>
          <a:p>
            <a:pPr lvl="1"/>
            <a:r>
              <a:rPr lang="en-ZA" dirty="0"/>
              <a:t>Reason for scarcity</a:t>
            </a:r>
          </a:p>
          <a:p>
            <a:pPr lvl="1"/>
            <a:r>
              <a:rPr lang="en-ZA" dirty="0"/>
              <a:t>Projected number of staff needed for next two years</a:t>
            </a:r>
          </a:p>
          <a:p>
            <a:pPr lvl="1"/>
            <a:r>
              <a:rPr lang="en-ZA" dirty="0"/>
              <a:t>Number of staff to be recruited from outside of South Africa</a:t>
            </a:r>
          </a:p>
          <a:p>
            <a:pPr lvl="0" fontAlgn="base"/>
            <a:r>
              <a:rPr lang="en-ZA" b="1" dirty="0"/>
              <a:t>Critical skills (top up skills) required per job specialisation</a:t>
            </a:r>
          </a:p>
          <a:p>
            <a:pPr lvl="1"/>
            <a:r>
              <a:rPr lang="en-ZA" dirty="0"/>
              <a:t>Occupation</a:t>
            </a:r>
          </a:p>
          <a:p>
            <a:pPr lvl="1"/>
            <a:r>
              <a:rPr lang="en-ZA" dirty="0"/>
              <a:t>Top up skill</a:t>
            </a:r>
          </a:p>
          <a:p>
            <a:pPr lvl="1"/>
            <a:r>
              <a:rPr lang="en-ZA" dirty="0"/>
              <a:t>Reason for importance</a:t>
            </a:r>
          </a:p>
          <a:p>
            <a:pPr lvl="1"/>
            <a:r>
              <a:rPr lang="en-ZA" dirty="0"/>
              <a:t>Intervention needed</a:t>
            </a:r>
          </a:p>
          <a:p>
            <a:pPr lvl="1"/>
            <a:r>
              <a:rPr lang="en-ZA" dirty="0"/>
              <a:t>NQF level of intervention</a:t>
            </a:r>
          </a:p>
          <a:p>
            <a:pPr lvl="1"/>
            <a:r>
              <a:rPr lang="en-ZA" dirty="0"/>
              <a:t>Number of staff that would benefit from intervention</a:t>
            </a:r>
          </a:p>
        </p:txBody>
      </p:sp>
    </p:spTree>
    <p:extLst>
      <p:ext uri="{BB962C8B-B14F-4D97-AF65-F5344CB8AC3E}">
        <p14:creationId xmlns:p14="http://schemas.microsoft.com/office/powerpoint/2010/main" val="105601854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Workplace Skills Plan (WSP)</a:t>
            </a:r>
          </a:p>
        </p:txBody>
      </p:sp>
      <p:sp>
        <p:nvSpPr>
          <p:cNvPr id="4" name="Slide Number Placeholder 3"/>
          <p:cNvSpPr>
            <a:spLocks noGrp="1"/>
          </p:cNvSpPr>
          <p:nvPr>
            <p:ph type="sldNum" sz="quarter" idx="12"/>
          </p:nvPr>
        </p:nvSpPr>
        <p:spPr/>
        <p:txBody>
          <a:bodyPr/>
          <a:lstStyle/>
          <a:p>
            <a:fld id="{32F83655-DC73-417F-8B26-EB7A1DBB5382}" type="slidenum">
              <a:rPr lang="en-ZA" smtClean="0"/>
              <a:pPr/>
              <a:t>54</a:t>
            </a:fld>
            <a:endParaRPr lang="en-ZA" dirty="0"/>
          </a:p>
        </p:txBody>
      </p:sp>
      <p:sp>
        <p:nvSpPr>
          <p:cNvPr id="5" name="Content Placeholder 4">
            <a:extLst>
              <a:ext uri="{FF2B5EF4-FFF2-40B4-BE49-F238E27FC236}">
                <a16:creationId xmlns:a16="http://schemas.microsoft.com/office/drawing/2014/main" id="{8A8CDFEB-61D1-44BE-9395-6F52B4E15C5B}"/>
              </a:ext>
            </a:extLst>
          </p:cNvPr>
          <p:cNvSpPr>
            <a:spLocks noGrp="1"/>
          </p:cNvSpPr>
          <p:nvPr>
            <p:ph sz="quarter" idx="1"/>
          </p:nvPr>
        </p:nvSpPr>
        <p:spPr>
          <a:xfrm>
            <a:off x="3988904" y="1413296"/>
            <a:ext cx="4697896" cy="4680000"/>
          </a:xfrm>
        </p:spPr>
        <p:txBody>
          <a:bodyPr>
            <a:normAutofit/>
          </a:bodyPr>
          <a:lstStyle/>
          <a:p>
            <a:pPr lvl="0" fontAlgn="base"/>
            <a:r>
              <a:rPr lang="en-ZA" b="1" dirty="0"/>
              <a:t>Skills development. Planned beneficiaries </a:t>
            </a:r>
          </a:p>
          <a:p>
            <a:pPr lvl="1"/>
            <a:r>
              <a:rPr lang="en-ZA" dirty="0"/>
              <a:t>Per occupational category</a:t>
            </a:r>
          </a:p>
          <a:p>
            <a:pPr lvl="1"/>
            <a:r>
              <a:rPr lang="en-ZA" dirty="0"/>
              <a:t>By gender</a:t>
            </a:r>
          </a:p>
          <a:p>
            <a:pPr lvl="1"/>
            <a:r>
              <a:rPr lang="en-ZA" dirty="0"/>
              <a:t>Population group</a:t>
            </a:r>
          </a:p>
          <a:p>
            <a:pPr lvl="1"/>
            <a:r>
              <a:rPr lang="en-ZA" dirty="0"/>
              <a:t>Disability status</a:t>
            </a:r>
          </a:p>
          <a:p>
            <a:pPr lvl="1"/>
            <a:r>
              <a:rPr lang="en-ZA" dirty="0"/>
              <a:t>Age group</a:t>
            </a:r>
          </a:p>
          <a:p>
            <a:pPr lvl="1"/>
            <a:r>
              <a:rPr lang="en-ZA" dirty="0"/>
              <a:t>Local Municipality</a:t>
            </a:r>
          </a:p>
          <a:p>
            <a:pPr lvl="0" fontAlgn="base"/>
            <a:endParaRPr lang="en-ZA" dirty="0"/>
          </a:p>
        </p:txBody>
      </p:sp>
      <p:pic>
        <p:nvPicPr>
          <p:cNvPr id="6" name="Content Placeholder 5" descr="C:\Users\Hannetjie Nortje\AppData\Local\Microsoft\Windows\INetCache\Content.Word\shutterstock_34808311 LR.JPG">
            <a:extLst>
              <a:ext uri="{FF2B5EF4-FFF2-40B4-BE49-F238E27FC236}">
                <a16:creationId xmlns:a16="http://schemas.microsoft.com/office/drawing/2014/main" id="{EFA45CE9-8EE9-4CC0-8814-4BDAB841A6FC}"/>
              </a:ext>
            </a:extLst>
          </p:cNvPr>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268886" y="2025619"/>
            <a:ext cx="3594100" cy="3441700"/>
          </a:xfrm>
          <a:prstGeom prst="rect">
            <a:avLst/>
          </a:prstGeom>
          <a:noFill/>
          <a:ln>
            <a:noFill/>
          </a:ln>
        </p:spPr>
      </p:pic>
    </p:spTree>
    <p:extLst>
      <p:ext uri="{BB962C8B-B14F-4D97-AF65-F5344CB8AC3E}">
        <p14:creationId xmlns:p14="http://schemas.microsoft.com/office/powerpoint/2010/main" val="28552565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Workplace Skills Plan (WSP)</a:t>
            </a:r>
          </a:p>
        </p:txBody>
      </p:sp>
      <p:sp>
        <p:nvSpPr>
          <p:cNvPr id="4" name="Slide Number Placeholder 3"/>
          <p:cNvSpPr>
            <a:spLocks noGrp="1"/>
          </p:cNvSpPr>
          <p:nvPr>
            <p:ph type="sldNum" sz="quarter" idx="12"/>
          </p:nvPr>
        </p:nvSpPr>
        <p:spPr/>
        <p:txBody>
          <a:bodyPr/>
          <a:lstStyle/>
          <a:p>
            <a:fld id="{32F83655-DC73-417F-8B26-EB7A1DBB5382}" type="slidenum">
              <a:rPr lang="en-ZA" smtClean="0"/>
              <a:pPr/>
              <a:t>55</a:t>
            </a:fld>
            <a:endParaRPr lang="en-ZA" dirty="0"/>
          </a:p>
        </p:txBody>
      </p:sp>
      <p:pic>
        <p:nvPicPr>
          <p:cNvPr id="6" name="Content Placeholder 5" descr="C:\Users\Hannetjie Nortje\AppData\Local\Microsoft\Windows\INetCache\Content.Word\shutterstock_34808311 LR.JPG">
            <a:extLst>
              <a:ext uri="{FF2B5EF4-FFF2-40B4-BE49-F238E27FC236}">
                <a16:creationId xmlns:a16="http://schemas.microsoft.com/office/drawing/2014/main" id="{A2C76ED0-91C0-41B5-9A6F-9984BF88C410}"/>
              </a:ext>
            </a:extLst>
          </p:cNvPr>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5397477" y="2032446"/>
            <a:ext cx="3594100" cy="3441700"/>
          </a:xfrm>
          <a:prstGeom prst="rect">
            <a:avLst/>
          </a:prstGeom>
          <a:noFill/>
          <a:ln>
            <a:noFill/>
          </a:ln>
        </p:spPr>
      </p:pic>
      <p:sp>
        <p:nvSpPr>
          <p:cNvPr id="5" name="Content Placeholder 4">
            <a:extLst>
              <a:ext uri="{FF2B5EF4-FFF2-40B4-BE49-F238E27FC236}">
                <a16:creationId xmlns:a16="http://schemas.microsoft.com/office/drawing/2014/main" id="{8A8CDFEB-61D1-44BE-9395-6F52B4E15C5B}"/>
              </a:ext>
            </a:extLst>
          </p:cNvPr>
          <p:cNvSpPr>
            <a:spLocks noGrp="1"/>
          </p:cNvSpPr>
          <p:nvPr>
            <p:ph sz="quarter" idx="1"/>
          </p:nvPr>
        </p:nvSpPr>
        <p:spPr>
          <a:xfrm>
            <a:off x="467544" y="1413296"/>
            <a:ext cx="5456178" cy="4680000"/>
          </a:xfrm>
        </p:spPr>
        <p:txBody>
          <a:bodyPr>
            <a:normAutofit lnSpcReduction="10000"/>
          </a:bodyPr>
          <a:lstStyle/>
          <a:p>
            <a:pPr lvl="0" fontAlgn="base"/>
            <a:r>
              <a:rPr lang="en-ZA" b="1" dirty="0"/>
              <a:t>Planned training for both employed and unemployed</a:t>
            </a:r>
          </a:p>
          <a:p>
            <a:pPr lvl="1"/>
            <a:r>
              <a:rPr lang="en-ZA" dirty="0"/>
              <a:t>Per Occupational category</a:t>
            </a:r>
          </a:p>
          <a:p>
            <a:pPr lvl="1"/>
            <a:r>
              <a:rPr lang="en-ZA" dirty="0"/>
              <a:t>Type of learning programme</a:t>
            </a:r>
          </a:p>
          <a:p>
            <a:pPr lvl="1"/>
            <a:r>
              <a:rPr lang="en-ZA" dirty="0"/>
              <a:t>Number to be trained at Entry level (NQF L1 -3), Intermediate level (NQF level 4 – 6) and Advanced level (NQF Levels 7 – 10)</a:t>
            </a:r>
          </a:p>
          <a:p>
            <a:pPr lvl="1"/>
            <a:r>
              <a:rPr lang="en-ZA" dirty="0"/>
              <a:t>ABET training</a:t>
            </a:r>
          </a:p>
          <a:p>
            <a:pPr lvl="1"/>
            <a:r>
              <a:rPr lang="en-ZA" dirty="0"/>
              <a:t>Planned PIVOTAL training </a:t>
            </a:r>
          </a:p>
          <a:p>
            <a:pPr fontAlgn="base"/>
            <a:r>
              <a:rPr lang="en-ZA" b="1" dirty="0"/>
              <a:t>Expenditure of Training Budget and Additional Budget</a:t>
            </a:r>
          </a:p>
          <a:p>
            <a:pPr lvl="0" fontAlgn="base"/>
            <a:endParaRPr lang="en-ZA" dirty="0"/>
          </a:p>
        </p:txBody>
      </p:sp>
    </p:spTree>
    <p:extLst>
      <p:ext uri="{BB962C8B-B14F-4D97-AF65-F5344CB8AC3E}">
        <p14:creationId xmlns:p14="http://schemas.microsoft.com/office/powerpoint/2010/main" val="307882597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7AD20E0-C808-4CC8-AF45-2FA70DBA900B}"/>
              </a:ext>
            </a:extLst>
          </p:cNvPr>
          <p:cNvSpPr>
            <a:spLocks noGrp="1"/>
          </p:cNvSpPr>
          <p:nvPr>
            <p:ph type="title"/>
          </p:nvPr>
        </p:nvSpPr>
        <p:spPr/>
        <p:txBody>
          <a:bodyPr/>
          <a:lstStyle/>
          <a:p>
            <a:r>
              <a:rPr lang="en-ZA" dirty="0"/>
              <a:t>WSP</a:t>
            </a:r>
          </a:p>
        </p:txBody>
      </p:sp>
      <p:sp>
        <p:nvSpPr>
          <p:cNvPr id="3" name="Slide Number Placeholder 2">
            <a:extLst>
              <a:ext uri="{FF2B5EF4-FFF2-40B4-BE49-F238E27FC236}">
                <a16:creationId xmlns:a16="http://schemas.microsoft.com/office/drawing/2014/main" id="{321EA6A4-06B4-4673-B649-9F4D01D81F0B}"/>
              </a:ext>
            </a:extLst>
          </p:cNvPr>
          <p:cNvSpPr>
            <a:spLocks noGrp="1"/>
          </p:cNvSpPr>
          <p:nvPr>
            <p:ph type="sldNum" sz="quarter" idx="12"/>
          </p:nvPr>
        </p:nvSpPr>
        <p:spPr/>
        <p:txBody>
          <a:bodyPr/>
          <a:lstStyle/>
          <a:p>
            <a:fld id="{042AED99-7FB4-404E-8A97-64753DCE42EC}" type="slidenum">
              <a:rPr lang="en-US" smtClean="0"/>
              <a:pPr/>
              <a:t>56</a:t>
            </a:fld>
            <a:endParaRPr lang="en-US" dirty="0"/>
          </a:p>
        </p:txBody>
      </p:sp>
      <p:sp>
        <p:nvSpPr>
          <p:cNvPr id="8" name="Content Placeholder 7">
            <a:extLst>
              <a:ext uri="{FF2B5EF4-FFF2-40B4-BE49-F238E27FC236}">
                <a16:creationId xmlns:a16="http://schemas.microsoft.com/office/drawing/2014/main" id="{112FE77B-B55F-4656-88A5-133794BBCF63}"/>
              </a:ext>
            </a:extLst>
          </p:cNvPr>
          <p:cNvSpPr>
            <a:spLocks noGrp="1"/>
          </p:cNvSpPr>
          <p:nvPr>
            <p:ph sz="quarter" idx="1"/>
          </p:nvPr>
        </p:nvSpPr>
        <p:spPr>
          <a:xfrm>
            <a:off x="1968500" y="2420887"/>
            <a:ext cx="6502400" cy="3926903"/>
          </a:xfrm>
        </p:spPr>
        <p:txBody>
          <a:bodyPr>
            <a:normAutofit lnSpcReduction="10000"/>
          </a:bodyPr>
          <a:lstStyle/>
          <a:p>
            <a:r>
              <a:rPr lang="en-ZA" i="1" dirty="0"/>
              <a:t>Workplace Skills Plan (WSP) contains statistical data of  demographics of  employees of organisation as well as  skills training interventions that are planned in order to empower  employees within organisation. </a:t>
            </a:r>
          </a:p>
          <a:p>
            <a:r>
              <a:rPr lang="en-ZA" i="1" dirty="0"/>
              <a:t>WSP is submitted on annual basis to SETA under which  company falls. SETA uses WSP to identify scarce skills and to compile  Sector Skills Plan (SSP). </a:t>
            </a:r>
          </a:p>
          <a:p>
            <a:r>
              <a:rPr lang="en-ZA" i="1" dirty="0"/>
              <a:t>All  SSPs are  used to compile the National Skills Plan.</a:t>
            </a:r>
            <a:endParaRPr lang="en-ZA" dirty="0"/>
          </a:p>
        </p:txBody>
      </p:sp>
    </p:spTree>
    <p:extLst>
      <p:ext uri="{BB962C8B-B14F-4D97-AF65-F5344CB8AC3E}">
        <p14:creationId xmlns:p14="http://schemas.microsoft.com/office/powerpoint/2010/main" val="64925209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D351C81-47B8-418E-8F4B-056CE04D3180}"/>
              </a:ext>
            </a:extLst>
          </p:cNvPr>
          <p:cNvSpPr>
            <a:spLocks noGrp="1"/>
          </p:cNvSpPr>
          <p:nvPr>
            <p:ph type="title"/>
          </p:nvPr>
        </p:nvSpPr>
        <p:spPr/>
        <p:txBody>
          <a:bodyPr/>
          <a:lstStyle/>
          <a:p>
            <a:r>
              <a:rPr lang="en-ZA" dirty="0"/>
              <a:t>Formative Assessment</a:t>
            </a:r>
          </a:p>
        </p:txBody>
      </p:sp>
      <p:sp>
        <p:nvSpPr>
          <p:cNvPr id="3" name="Slide Number Placeholder 2">
            <a:extLst>
              <a:ext uri="{FF2B5EF4-FFF2-40B4-BE49-F238E27FC236}">
                <a16:creationId xmlns:a16="http://schemas.microsoft.com/office/drawing/2014/main" id="{B5F2BC62-A45B-4DA0-85AF-D80EC7980175}"/>
              </a:ext>
            </a:extLst>
          </p:cNvPr>
          <p:cNvSpPr>
            <a:spLocks noGrp="1"/>
          </p:cNvSpPr>
          <p:nvPr>
            <p:ph type="sldNum" sz="quarter" idx="12"/>
          </p:nvPr>
        </p:nvSpPr>
        <p:spPr/>
        <p:txBody>
          <a:bodyPr/>
          <a:lstStyle/>
          <a:p>
            <a:fld id="{042AED99-7FB4-404E-8A97-64753DCE42EC}" type="slidenum">
              <a:rPr lang="en-US" smtClean="0"/>
              <a:pPr/>
              <a:t>57</a:t>
            </a:fld>
            <a:endParaRPr lang="en-US" dirty="0"/>
          </a:p>
        </p:txBody>
      </p:sp>
      <p:sp>
        <p:nvSpPr>
          <p:cNvPr id="6" name="Content Placeholder 5">
            <a:extLst>
              <a:ext uri="{FF2B5EF4-FFF2-40B4-BE49-F238E27FC236}">
                <a16:creationId xmlns:a16="http://schemas.microsoft.com/office/drawing/2014/main" id="{FB546FC7-BA9E-4101-8886-16F453F9CDAD}"/>
              </a:ext>
            </a:extLst>
          </p:cNvPr>
          <p:cNvSpPr>
            <a:spLocks noGrp="1"/>
          </p:cNvSpPr>
          <p:nvPr>
            <p:ph sz="quarter" idx="1"/>
          </p:nvPr>
        </p:nvSpPr>
        <p:spPr/>
        <p:txBody>
          <a:bodyPr anchor="ctr"/>
          <a:lstStyle/>
          <a:p>
            <a:r>
              <a:rPr lang="en-ZA" dirty="0"/>
              <a:t>Complete formative activity 1.1 in your PoE</a:t>
            </a:r>
          </a:p>
        </p:txBody>
      </p:sp>
    </p:spTree>
    <p:extLst>
      <p:ext uri="{BB962C8B-B14F-4D97-AF65-F5344CB8AC3E}">
        <p14:creationId xmlns:p14="http://schemas.microsoft.com/office/powerpoint/2010/main" val="278078579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Define verified learning needs </a:t>
            </a:r>
          </a:p>
        </p:txBody>
      </p:sp>
      <p:sp>
        <p:nvSpPr>
          <p:cNvPr id="4" name="Slide Number Placeholder 3"/>
          <p:cNvSpPr>
            <a:spLocks noGrp="1"/>
          </p:cNvSpPr>
          <p:nvPr>
            <p:ph type="sldNum" sz="quarter" idx="12"/>
          </p:nvPr>
        </p:nvSpPr>
        <p:spPr/>
        <p:txBody>
          <a:bodyPr/>
          <a:lstStyle/>
          <a:p>
            <a:fld id="{32F83655-DC73-417F-8B26-EB7A1DBB5382}" type="slidenum">
              <a:rPr lang="en-ZA" smtClean="0"/>
              <a:pPr/>
              <a:t>58</a:t>
            </a:fld>
            <a:endParaRPr lang="en-ZA" dirty="0"/>
          </a:p>
        </p:txBody>
      </p:sp>
      <p:sp>
        <p:nvSpPr>
          <p:cNvPr id="5" name="Content Placeholder 4"/>
          <p:cNvSpPr>
            <a:spLocks noGrp="1"/>
          </p:cNvSpPr>
          <p:nvPr>
            <p:ph sz="quarter" idx="1"/>
          </p:nvPr>
        </p:nvSpPr>
        <p:spPr>
          <a:xfrm>
            <a:off x="1968500" y="2420888"/>
            <a:ext cx="6502400" cy="1766799"/>
          </a:xfrm>
        </p:spPr>
        <p:txBody>
          <a:bodyPr/>
          <a:lstStyle/>
          <a:p>
            <a:pPr marL="0" indent="0">
              <a:buNone/>
            </a:pPr>
            <a:r>
              <a:rPr lang="en-GB" b="1" dirty="0"/>
              <a:t>What is an outcome?</a:t>
            </a:r>
          </a:p>
          <a:p>
            <a:pPr marL="0" indent="0">
              <a:buNone/>
            </a:pPr>
            <a:endParaRPr lang="en-GB" dirty="0"/>
          </a:p>
          <a:p>
            <a:pPr marL="0" indent="0">
              <a:buNone/>
            </a:pPr>
            <a:endParaRPr lang="en-GB" dirty="0"/>
          </a:p>
          <a:p>
            <a:pPr marL="0" indent="0">
              <a:buNone/>
            </a:pPr>
            <a:endParaRPr lang="en-ZA" dirty="0"/>
          </a:p>
        </p:txBody>
      </p:sp>
      <p:sp>
        <p:nvSpPr>
          <p:cNvPr id="7" name="Rectangle 6">
            <a:extLst>
              <a:ext uri="{FF2B5EF4-FFF2-40B4-BE49-F238E27FC236}">
                <a16:creationId xmlns:a16="http://schemas.microsoft.com/office/drawing/2014/main" id="{A5BC5B31-35BF-4E63-8EE3-B3722C086B5B}"/>
              </a:ext>
            </a:extLst>
          </p:cNvPr>
          <p:cNvSpPr/>
          <p:nvPr/>
        </p:nvSpPr>
        <p:spPr>
          <a:xfrm>
            <a:off x="2431774" y="2776972"/>
            <a:ext cx="5320748" cy="1107996"/>
          </a:xfrm>
          <a:prstGeom prst="rect">
            <a:avLst/>
          </a:prstGeom>
        </p:spPr>
        <p:txBody>
          <a:bodyPr wrap="square">
            <a:spAutoFit/>
          </a:bodyPr>
          <a:lstStyle/>
          <a:p>
            <a:endParaRPr lang="en-ZA" sz="2200" b="1" i="1" dirty="0">
              <a:solidFill>
                <a:schemeClr val="bg2"/>
              </a:solidFill>
              <a:latin typeface="Calibri" pitchFamily="34" charset="0"/>
            </a:endParaRPr>
          </a:p>
          <a:p>
            <a:r>
              <a:rPr lang="en-ZA" sz="2200" b="1" i="1" dirty="0">
                <a:solidFill>
                  <a:schemeClr val="bg2"/>
                </a:solidFill>
                <a:latin typeface="Calibri" pitchFamily="34" charset="0"/>
              </a:rPr>
              <a:t>The outcome describes what a learner is expected to know, understand and to  do. </a:t>
            </a:r>
          </a:p>
        </p:txBody>
      </p:sp>
    </p:spTree>
    <p:extLst>
      <p:ext uri="{BB962C8B-B14F-4D97-AF65-F5344CB8AC3E}">
        <p14:creationId xmlns:p14="http://schemas.microsoft.com/office/powerpoint/2010/main" val="124468682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2D0E8A8-057D-452F-B7F2-9B9657BBF69C}"/>
              </a:ext>
            </a:extLst>
          </p:cNvPr>
          <p:cNvSpPr>
            <a:spLocks noGrp="1"/>
          </p:cNvSpPr>
          <p:nvPr>
            <p:ph type="title"/>
          </p:nvPr>
        </p:nvSpPr>
        <p:spPr/>
        <p:txBody>
          <a:bodyPr/>
          <a:lstStyle/>
          <a:p>
            <a:r>
              <a:rPr lang="en-ZA" dirty="0"/>
              <a:t>Define verified learning needs </a:t>
            </a:r>
          </a:p>
        </p:txBody>
      </p:sp>
      <p:sp>
        <p:nvSpPr>
          <p:cNvPr id="3" name="Slide Number Placeholder 2">
            <a:extLst>
              <a:ext uri="{FF2B5EF4-FFF2-40B4-BE49-F238E27FC236}">
                <a16:creationId xmlns:a16="http://schemas.microsoft.com/office/drawing/2014/main" id="{3DFECB99-BBD6-43C3-A7BE-7C9B55E6AD0A}"/>
              </a:ext>
            </a:extLst>
          </p:cNvPr>
          <p:cNvSpPr>
            <a:spLocks noGrp="1"/>
          </p:cNvSpPr>
          <p:nvPr>
            <p:ph type="sldNum" sz="quarter" idx="12"/>
          </p:nvPr>
        </p:nvSpPr>
        <p:spPr/>
        <p:txBody>
          <a:bodyPr/>
          <a:lstStyle/>
          <a:p>
            <a:fld id="{042AED99-7FB4-404E-8A97-64753DCE42EC}" type="slidenum">
              <a:rPr lang="en-US" smtClean="0"/>
              <a:pPr/>
              <a:t>59</a:t>
            </a:fld>
            <a:endParaRPr lang="en-US" dirty="0"/>
          </a:p>
        </p:txBody>
      </p:sp>
      <p:sp>
        <p:nvSpPr>
          <p:cNvPr id="6" name="Content Placeholder 5">
            <a:extLst>
              <a:ext uri="{FF2B5EF4-FFF2-40B4-BE49-F238E27FC236}">
                <a16:creationId xmlns:a16="http://schemas.microsoft.com/office/drawing/2014/main" id="{D143B8E1-F795-4DA6-9006-ADA83B74DC58}"/>
              </a:ext>
            </a:extLst>
          </p:cNvPr>
          <p:cNvSpPr>
            <a:spLocks noGrp="1"/>
          </p:cNvSpPr>
          <p:nvPr>
            <p:ph sz="quarter" idx="1"/>
          </p:nvPr>
        </p:nvSpPr>
        <p:spPr/>
        <p:txBody>
          <a:bodyPr>
            <a:normAutofit/>
          </a:bodyPr>
          <a:lstStyle/>
          <a:p>
            <a:pPr marL="0" indent="0">
              <a:buNone/>
            </a:pPr>
            <a:r>
              <a:rPr lang="en-GB" b="1" dirty="0"/>
              <a:t>Learning outcome should thus be linked to :</a:t>
            </a:r>
            <a:endParaRPr lang="en-ZA" b="1" dirty="0"/>
          </a:p>
          <a:p>
            <a:pPr marL="0" indent="0">
              <a:buNone/>
            </a:pPr>
            <a:endParaRPr lang="en-ZA" dirty="0"/>
          </a:p>
          <a:p>
            <a:pPr lvl="0" fontAlgn="base"/>
            <a:r>
              <a:rPr lang="en-GB" b="1" dirty="0"/>
              <a:t>Knowledge and understanding:   </a:t>
            </a:r>
          </a:p>
          <a:p>
            <a:pPr lvl="1" fontAlgn="base"/>
            <a:r>
              <a:rPr lang="en-GB" dirty="0"/>
              <a:t>Clear indication of  embedded knowledge and understanding that individual should have to perform a task in workplace. </a:t>
            </a:r>
          </a:p>
          <a:p>
            <a:pPr fontAlgn="base"/>
            <a:r>
              <a:rPr lang="en-GB" b="1" dirty="0"/>
              <a:t>Skills: </a:t>
            </a:r>
            <a:r>
              <a:rPr lang="en-GB" dirty="0"/>
              <a:t>  </a:t>
            </a:r>
          </a:p>
          <a:p>
            <a:pPr lvl="1" fontAlgn="base"/>
            <a:r>
              <a:rPr lang="en-GB" dirty="0"/>
              <a:t>Individual should have to do  job to requirements</a:t>
            </a:r>
          </a:p>
          <a:p>
            <a:pPr lvl="1" fontAlgn="base"/>
            <a:r>
              <a:rPr lang="en-GB" dirty="0"/>
              <a:t>Practical application in workplace of  skills  acquired during learning.  </a:t>
            </a:r>
          </a:p>
          <a:p>
            <a:pPr lvl="1" fontAlgn="base"/>
            <a:r>
              <a:rPr lang="en-GB" dirty="0"/>
              <a:t>Relate to performance of  tasks assigned in workplace.</a:t>
            </a:r>
            <a:endParaRPr lang="en-ZA" dirty="0"/>
          </a:p>
          <a:p>
            <a:endParaRPr lang="en-ZA" dirty="0"/>
          </a:p>
        </p:txBody>
      </p:sp>
    </p:spTree>
    <p:extLst>
      <p:ext uri="{BB962C8B-B14F-4D97-AF65-F5344CB8AC3E}">
        <p14:creationId xmlns:p14="http://schemas.microsoft.com/office/powerpoint/2010/main" val="42120489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Assessment Brief</a:t>
            </a:r>
          </a:p>
        </p:txBody>
      </p:sp>
      <p:sp>
        <p:nvSpPr>
          <p:cNvPr id="4" name="Slide Number Placeholder 3"/>
          <p:cNvSpPr>
            <a:spLocks noGrp="1"/>
          </p:cNvSpPr>
          <p:nvPr>
            <p:ph type="sldNum" sz="quarter" idx="12"/>
          </p:nvPr>
        </p:nvSpPr>
        <p:spPr/>
        <p:txBody>
          <a:bodyPr/>
          <a:lstStyle/>
          <a:p>
            <a:fld id="{32F83655-DC73-417F-8B26-EB7A1DBB5382}" type="slidenum">
              <a:rPr lang="en-ZA" smtClean="0"/>
              <a:pPr/>
              <a:t>6</a:t>
            </a:fld>
            <a:endParaRPr lang="en-ZA" dirty="0"/>
          </a:p>
        </p:txBody>
      </p:sp>
      <p:sp>
        <p:nvSpPr>
          <p:cNvPr id="5" name="Content Placeholder 4"/>
          <p:cNvSpPr>
            <a:spLocks noGrp="1"/>
          </p:cNvSpPr>
          <p:nvPr>
            <p:ph sz="quarter" idx="1"/>
          </p:nvPr>
        </p:nvSpPr>
        <p:spPr>
          <a:xfrm>
            <a:off x="467544" y="1413296"/>
            <a:ext cx="8219256" cy="5000756"/>
          </a:xfrm>
        </p:spPr>
        <p:txBody>
          <a:bodyPr>
            <a:normAutofit lnSpcReduction="10000"/>
          </a:bodyPr>
          <a:lstStyle/>
          <a:p>
            <a:pPr marL="0" lvl="0" indent="0">
              <a:spcBef>
                <a:spcPts val="0"/>
              </a:spcBef>
              <a:buClrTx/>
              <a:buSzTx/>
              <a:buNone/>
            </a:pPr>
            <a:r>
              <a:rPr lang="en-ZA" b="1" dirty="0">
                <a:solidFill>
                  <a:srgbClr val="000066"/>
                </a:solidFill>
              </a:rPr>
              <a:t>Purpose of Unit Standard</a:t>
            </a:r>
            <a:endParaRPr lang="en-US" b="1" dirty="0">
              <a:solidFill>
                <a:srgbClr val="000066"/>
              </a:solidFill>
            </a:endParaRPr>
          </a:p>
          <a:p>
            <a:pPr marL="0" indent="0" algn="just">
              <a:buNone/>
            </a:pPr>
            <a:r>
              <a:rPr lang="en-ZA" dirty="0"/>
              <a:t>Unit standard will be useful to those who intend to conduct internal or external evaluations of education, training and development providers, products and services to meet established learning need within an organisation. </a:t>
            </a:r>
          </a:p>
          <a:p>
            <a:pPr marL="0" indent="0">
              <a:buNone/>
            </a:pPr>
            <a:r>
              <a:rPr lang="en-ZA" dirty="0"/>
              <a:t>People credited with this unit standard are capable of: </a:t>
            </a:r>
          </a:p>
          <a:p>
            <a:pPr marL="0" indent="0">
              <a:buNone/>
            </a:pPr>
            <a:endParaRPr lang="en-ZA" dirty="0"/>
          </a:p>
          <a:p>
            <a:pPr lvl="0" fontAlgn="base"/>
            <a:r>
              <a:rPr lang="en-GB" dirty="0">
                <a:effectLst>
                  <a:outerShdw sx="0" sy="0">
                    <a:srgbClr val="000000"/>
                  </a:outerShdw>
                </a:effectLst>
              </a:rPr>
              <a:t>Establishing organisational learning needs and potential solutions.</a:t>
            </a:r>
            <a:endParaRPr lang="en-ZA" dirty="0">
              <a:effectLst>
                <a:outerShdw sx="0" sy="0">
                  <a:srgbClr val="000000"/>
                </a:outerShdw>
              </a:effectLst>
            </a:endParaRPr>
          </a:p>
          <a:p>
            <a:pPr lvl="0" fontAlgn="base"/>
            <a:r>
              <a:rPr lang="en-GB" dirty="0">
                <a:effectLst>
                  <a:outerShdw sx="0" sy="0">
                    <a:srgbClr val="000000"/>
                  </a:outerShdw>
                </a:effectLst>
              </a:rPr>
              <a:t>Planning and organise the evaluation.</a:t>
            </a:r>
            <a:endParaRPr lang="en-ZA" dirty="0">
              <a:effectLst>
                <a:outerShdw sx="0" sy="0">
                  <a:srgbClr val="000000"/>
                </a:outerShdw>
              </a:effectLst>
            </a:endParaRPr>
          </a:p>
          <a:p>
            <a:pPr lvl="0" fontAlgn="base"/>
            <a:r>
              <a:rPr lang="en-GB" dirty="0">
                <a:effectLst>
                  <a:outerShdw sx="0" sy="0">
                    <a:srgbClr val="000000"/>
                  </a:outerShdw>
                </a:effectLst>
              </a:rPr>
              <a:t>Evaluating providers, products and services.</a:t>
            </a:r>
            <a:endParaRPr lang="en-ZA" dirty="0">
              <a:effectLst>
                <a:outerShdw sx="0" sy="0">
                  <a:srgbClr val="000000"/>
                </a:outerShdw>
              </a:effectLst>
            </a:endParaRPr>
          </a:p>
          <a:p>
            <a:pPr lvl="0" fontAlgn="base"/>
            <a:r>
              <a:rPr lang="en-GB" dirty="0">
                <a:effectLst>
                  <a:outerShdw sx="0" sy="0">
                    <a:srgbClr val="000000"/>
                  </a:outerShdw>
                </a:effectLst>
              </a:rPr>
              <a:t>Promoting providers, products and services to the organisation. </a:t>
            </a:r>
            <a:endParaRPr lang="en-ZA" dirty="0">
              <a:effectLst>
                <a:outerShdw sx="0" sy="0">
                  <a:srgbClr val="000000"/>
                </a:outerShdw>
              </a:effectLst>
            </a:endParaRPr>
          </a:p>
          <a:p>
            <a:endParaRPr lang="en-ZA" dirty="0"/>
          </a:p>
        </p:txBody>
      </p:sp>
    </p:spTree>
    <p:extLst>
      <p:ext uri="{BB962C8B-B14F-4D97-AF65-F5344CB8AC3E}">
        <p14:creationId xmlns:p14="http://schemas.microsoft.com/office/powerpoint/2010/main" val="101546997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4682C43-F01E-4A93-A6C2-3240A49E71F0}"/>
              </a:ext>
            </a:extLst>
          </p:cNvPr>
          <p:cNvSpPr>
            <a:spLocks noGrp="1"/>
          </p:cNvSpPr>
          <p:nvPr>
            <p:ph type="title"/>
          </p:nvPr>
        </p:nvSpPr>
        <p:spPr/>
        <p:txBody>
          <a:bodyPr/>
          <a:lstStyle/>
          <a:p>
            <a:r>
              <a:rPr lang="en-ZA" dirty="0"/>
              <a:t>Format of an outcome</a:t>
            </a:r>
          </a:p>
        </p:txBody>
      </p:sp>
      <p:sp>
        <p:nvSpPr>
          <p:cNvPr id="3" name="Slide Number Placeholder 2">
            <a:extLst>
              <a:ext uri="{FF2B5EF4-FFF2-40B4-BE49-F238E27FC236}">
                <a16:creationId xmlns:a16="http://schemas.microsoft.com/office/drawing/2014/main" id="{39058E9A-A03D-4119-8211-852B4430BFE0}"/>
              </a:ext>
            </a:extLst>
          </p:cNvPr>
          <p:cNvSpPr>
            <a:spLocks noGrp="1"/>
          </p:cNvSpPr>
          <p:nvPr>
            <p:ph type="sldNum" sz="quarter" idx="12"/>
          </p:nvPr>
        </p:nvSpPr>
        <p:spPr/>
        <p:txBody>
          <a:bodyPr/>
          <a:lstStyle/>
          <a:p>
            <a:fld id="{32F83655-DC73-417F-8B26-EB7A1DBB5382}" type="slidenum">
              <a:rPr lang="en-ZA" smtClean="0"/>
              <a:pPr/>
              <a:t>60</a:t>
            </a:fld>
            <a:endParaRPr lang="en-ZA" dirty="0"/>
          </a:p>
        </p:txBody>
      </p:sp>
      <p:sp>
        <p:nvSpPr>
          <p:cNvPr id="6" name="Content Placeholder 5">
            <a:extLst>
              <a:ext uri="{FF2B5EF4-FFF2-40B4-BE49-F238E27FC236}">
                <a16:creationId xmlns:a16="http://schemas.microsoft.com/office/drawing/2014/main" id="{01B248D3-100A-4CC9-BD83-D42BF7EF98F1}"/>
              </a:ext>
            </a:extLst>
          </p:cNvPr>
          <p:cNvSpPr>
            <a:spLocks noGrp="1"/>
          </p:cNvSpPr>
          <p:nvPr>
            <p:ph sz="quarter" idx="1"/>
          </p:nvPr>
        </p:nvSpPr>
        <p:spPr/>
        <p:txBody>
          <a:bodyPr anchor="ctr"/>
          <a:lstStyle/>
          <a:p>
            <a:pPr marL="0" indent="0">
              <a:buNone/>
            </a:pPr>
            <a:r>
              <a:rPr lang="en-ZA" i="1" dirty="0"/>
              <a:t>An outcome is thus written in the following format:</a:t>
            </a:r>
            <a:endParaRPr lang="en-ZA" dirty="0"/>
          </a:p>
          <a:p>
            <a:pPr marL="0" indent="0">
              <a:buNone/>
            </a:pPr>
            <a:r>
              <a:rPr lang="en-ZA" dirty="0"/>
              <a:t> </a:t>
            </a:r>
          </a:p>
          <a:p>
            <a:r>
              <a:rPr lang="en-ZA" b="1" i="1" dirty="0"/>
              <a:t>     Verb + noun + possible modifying phrase(s)</a:t>
            </a:r>
            <a:endParaRPr lang="en-ZA" dirty="0"/>
          </a:p>
        </p:txBody>
      </p:sp>
    </p:spTree>
    <p:extLst>
      <p:ext uri="{BB962C8B-B14F-4D97-AF65-F5344CB8AC3E}">
        <p14:creationId xmlns:p14="http://schemas.microsoft.com/office/powerpoint/2010/main" val="120639926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Target group and priorities</a:t>
            </a:r>
          </a:p>
        </p:txBody>
      </p:sp>
      <p:sp>
        <p:nvSpPr>
          <p:cNvPr id="4" name="Slide Number Placeholder 3"/>
          <p:cNvSpPr>
            <a:spLocks noGrp="1"/>
          </p:cNvSpPr>
          <p:nvPr>
            <p:ph type="sldNum" sz="quarter" idx="12"/>
          </p:nvPr>
        </p:nvSpPr>
        <p:spPr/>
        <p:txBody>
          <a:bodyPr/>
          <a:lstStyle/>
          <a:p>
            <a:fld id="{32F83655-DC73-417F-8B26-EB7A1DBB5382}" type="slidenum">
              <a:rPr lang="en-ZA" smtClean="0"/>
              <a:pPr/>
              <a:t>61</a:t>
            </a:fld>
            <a:endParaRPr lang="en-ZA" dirty="0"/>
          </a:p>
        </p:txBody>
      </p:sp>
      <p:sp>
        <p:nvSpPr>
          <p:cNvPr id="5" name="Content Placeholder 4"/>
          <p:cNvSpPr>
            <a:spLocks noGrp="1"/>
          </p:cNvSpPr>
          <p:nvPr>
            <p:ph sz="quarter" idx="1"/>
          </p:nvPr>
        </p:nvSpPr>
        <p:spPr>
          <a:xfrm>
            <a:off x="374904" y="1406469"/>
            <a:ext cx="5138000" cy="4680000"/>
          </a:xfrm>
        </p:spPr>
        <p:txBody>
          <a:bodyPr>
            <a:normAutofit lnSpcReduction="10000"/>
          </a:bodyPr>
          <a:lstStyle/>
          <a:p>
            <a:pPr lvl="0" fontAlgn="base"/>
            <a:r>
              <a:rPr lang="en-GB" b="1" dirty="0"/>
              <a:t>Budgetary constraints</a:t>
            </a:r>
          </a:p>
          <a:p>
            <a:pPr lvl="1" fontAlgn="base"/>
            <a:r>
              <a:rPr lang="en-ZA" dirty="0"/>
              <a:t>Necessary funds not always be available or accessible</a:t>
            </a:r>
            <a:endParaRPr lang="en-GB" dirty="0"/>
          </a:p>
          <a:p>
            <a:pPr lvl="0" fontAlgn="base"/>
            <a:r>
              <a:rPr lang="en-GB" b="1" dirty="0"/>
              <a:t>Manageability</a:t>
            </a:r>
          </a:p>
          <a:p>
            <a:pPr lvl="1" fontAlgn="base"/>
            <a:r>
              <a:rPr lang="en-ZA" dirty="0"/>
              <a:t>Company may not have necessary physical and human resources to release employee from his/her duties to attend training</a:t>
            </a:r>
          </a:p>
          <a:p>
            <a:pPr lvl="0" fontAlgn="base"/>
            <a:r>
              <a:rPr lang="en-GB" b="1" dirty="0"/>
              <a:t>Timing</a:t>
            </a:r>
          </a:p>
          <a:p>
            <a:pPr lvl="1" fontAlgn="base"/>
            <a:r>
              <a:rPr lang="en-ZA" dirty="0"/>
              <a:t>Employees may not be available for training at scheduled dates due to other obligations, </a:t>
            </a:r>
          </a:p>
        </p:txBody>
      </p:sp>
      <p:pic>
        <p:nvPicPr>
          <p:cNvPr id="6" name="Picture 5" descr="A close up of a toy&#10;&#10;Description automatically generated">
            <a:extLst>
              <a:ext uri="{FF2B5EF4-FFF2-40B4-BE49-F238E27FC236}">
                <a16:creationId xmlns:a16="http://schemas.microsoft.com/office/drawing/2014/main" id="{961CC3EC-BB25-4F16-920A-C4FD2D8B784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12904" y="2114879"/>
            <a:ext cx="3401622" cy="2861682"/>
          </a:xfrm>
          <a:prstGeom prst="rect">
            <a:avLst/>
          </a:prstGeom>
        </p:spPr>
      </p:pic>
    </p:spTree>
    <p:extLst>
      <p:ext uri="{BB962C8B-B14F-4D97-AF65-F5344CB8AC3E}">
        <p14:creationId xmlns:p14="http://schemas.microsoft.com/office/powerpoint/2010/main" val="135463351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0AD344F-FEF8-4716-8383-FBEBB1C3FB6B}"/>
              </a:ext>
            </a:extLst>
          </p:cNvPr>
          <p:cNvSpPr>
            <a:spLocks noGrp="1"/>
          </p:cNvSpPr>
          <p:nvPr>
            <p:ph type="title"/>
          </p:nvPr>
        </p:nvSpPr>
        <p:spPr/>
        <p:txBody>
          <a:bodyPr/>
          <a:lstStyle/>
          <a:p>
            <a:r>
              <a:rPr lang="en-ZA" dirty="0"/>
              <a:t>Target group and priorities</a:t>
            </a:r>
          </a:p>
        </p:txBody>
      </p:sp>
      <p:sp>
        <p:nvSpPr>
          <p:cNvPr id="3" name="Slide Number Placeholder 2">
            <a:extLst>
              <a:ext uri="{FF2B5EF4-FFF2-40B4-BE49-F238E27FC236}">
                <a16:creationId xmlns:a16="http://schemas.microsoft.com/office/drawing/2014/main" id="{9304DE69-ECE8-4B9A-A83A-FD07C4CC8F03}"/>
              </a:ext>
            </a:extLst>
          </p:cNvPr>
          <p:cNvSpPr>
            <a:spLocks noGrp="1"/>
          </p:cNvSpPr>
          <p:nvPr>
            <p:ph type="sldNum" sz="quarter" idx="12"/>
          </p:nvPr>
        </p:nvSpPr>
        <p:spPr/>
        <p:txBody>
          <a:bodyPr/>
          <a:lstStyle/>
          <a:p>
            <a:fld id="{32F83655-DC73-417F-8B26-EB7A1DBB5382}" type="slidenum">
              <a:rPr lang="en-ZA" smtClean="0"/>
              <a:pPr/>
              <a:t>62</a:t>
            </a:fld>
            <a:endParaRPr lang="en-ZA" dirty="0"/>
          </a:p>
        </p:txBody>
      </p:sp>
      <p:sp>
        <p:nvSpPr>
          <p:cNvPr id="6" name="Content Placeholder 5">
            <a:extLst>
              <a:ext uri="{FF2B5EF4-FFF2-40B4-BE49-F238E27FC236}">
                <a16:creationId xmlns:a16="http://schemas.microsoft.com/office/drawing/2014/main" id="{D59BBA60-07DF-4AB7-ABC5-7984BD0FF05B}"/>
              </a:ext>
            </a:extLst>
          </p:cNvPr>
          <p:cNvSpPr>
            <a:spLocks noGrp="1"/>
          </p:cNvSpPr>
          <p:nvPr>
            <p:ph sz="quarter" idx="1"/>
          </p:nvPr>
        </p:nvSpPr>
        <p:spPr>
          <a:xfrm>
            <a:off x="1968500" y="2420888"/>
            <a:ext cx="6502400" cy="1780051"/>
          </a:xfrm>
        </p:spPr>
        <p:txBody>
          <a:bodyPr/>
          <a:lstStyle/>
          <a:p>
            <a:r>
              <a:rPr lang="en-ZA" i="1" dirty="0"/>
              <a:t>The defining of the </a:t>
            </a:r>
            <a:r>
              <a:rPr lang="en-ZA" b="1" i="1" dirty="0"/>
              <a:t>target groups</a:t>
            </a:r>
            <a:r>
              <a:rPr lang="en-ZA" i="1" dirty="0"/>
              <a:t> for training as well as </a:t>
            </a:r>
            <a:r>
              <a:rPr lang="en-ZA" b="1" i="1" dirty="0"/>
              <a:t>priorities </a:t>
            </a:r>
            <a:r>
              <a:rPr lang="en-ZA" i="1" dirty="0"/>
              <a:t>should be a </a:t>
            </a:r>
            <a:r>
              <a:rPr lang="en-ZA" b="1" i="1" dirty="0"/>
              <a:t>consultative process</a:t>
            </a:r>
            <a:r>
              <a:rPr lang="en-ZA" i="1" dirty="0"/>
              <a:t> that involves representation of all stakeholders.</a:t>
            </a:r>
            <a:endParaRPr lang="en-ZA" dirty="0"/>
          </a:p>
        </p:txBody>
      </p:sp>
    </p:spTree>
    <p:extLst>
      <p:ext uri="{BB962C8B-B14F-4D97-AF65-F5344CB8AC3E}">
        <p14:creationId xmlns:p14="http://schemas.microsoft.com/office/powerpoint/2010/main" val="165573995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Target group and priorities</a:t>
            </a:r>
          </a:p>
        </p:txBody>
      </p:sp>
      <p:sp>
        <p:nvSpPr>
          <p:cNvPr id="4" name="Slide Number Placeholder 3"/>
          <p:cNvSpPr>
            <a:spLocks noGrp="1"/>
          </p:cNvSpPr>
          <p:nvPr>
            <p:ph type="sldNum" sz="quarter" idx="12"/>
          </p:nvPr>
        </p:nvSpPr>
        <p:spPr/>
        <p:txBody>
          <a:bodyPr/>
          <a:lstStyle/>
          <a:p>
            <a:fld id="{32F83655-DC73-417F-8B26-EB7A1DBB5382}" type="slidenum">
              <a:rPr lang="en-ZA" smtClean="0"/>
              <a:pPr/>
              <a:t>63</a:t>
            </a:fld>
            <a:endParaRPr lang="en-ZA" dirty="0"/>
          </a:p>
        </p:txBody>
      </p:sp>
      <p:sp>
        <p:nvSpPr>
          <p:cNvPr id="5" name="Content Placeholder 4"/>
          <p:cNvSpPr>
            <a:spLocks noGrp="1"/>
          </p:cNvSpPr>
          <p:nvPr>
            <p:ph sz="quarter" idx="1"/>
          </p:nvPr>
        </p:nvSpPr>
        <p:spPr>
          <a:xfrm>
            <a:off x="467544" y="1413296"/>
            <a:ext cx="7801813" cy="4680000"/>
          </a:xfrm>
        </p:spPr>
        <p:txBody>
          <a:bodyPr>
            <a:normAutofit/>
          </a:bodyPr>
          <a:lstStyle/>
          <a:p>
            <a:pPr marL="0" indent="0">
              <a:buNone/>
            </a:pPr>
            <a:r>
              <a:rPr lang="en-ZA" b="1" dirty="0"/>
              <a:t>Factors that play a role in defining the target group and priorities are as follows:</a:t>
            </a:r>
          </a:p>
          <a:p>
            <a:pPr marL="0" indent="0">
              <a:buNone/>
            </a:pPr>
            <a:endParaRPr lang="en-ZA" b="1" dirty="0"/>
          </a:p>
          <a:p>
            <a:pPr lvl="0" fontAlgn="base"/>
            <a:r>
              <a:rPr lang="en-GB" dirty="0"/>
              <a:t>Strategic objectives</a:t>
            </a:r>
          </a:p>
          <a:p>
            <a:pPr lvl="0" fontAlgn="base"/>
            <a:r>
              <a:rPr lang="en-GB" dirty="0"/>
              <a:t>Scarce skills</a:t>
            </a:r>
          </a:p>
          <a:p>
            <a:pPr lvl="0" fontAlgn="base"/>
            <a:r>
              <a:rPr lang="en-GB" dirty="0"/>
              <a:t>Critical skills</a:t>
            </a:r>
            <a:endParaRPr lang="en-ZA" dirty="0"/>
          </a:p>
          <a:p>
            <a:pPr lvl="0" fontAlgn="base"/>
            <a:r>
              <a:rPr lang="en-GB" dirty="0"/>
              <a:t>Employment Equity </a:t>
            </a:r>
          </a:p>
          <a:p>
            <a:pPr lvl="0" fontAlgn="base"/>
            <a:r>
              <a:rPr lang="en-ZA" dirty="0"/>
              <a:t>Changes within the company</a:t>
            </a:r>
          </a:p>
          <a:p>
            <a:pPr lvl="0" fontAlgn="base"/>
            <a:r>
              <a:rPr lang="en-ZA" dirty="0"/>
              <a:t>Social responsibilities and tax and rebate incentives</a:t>
            </a:r>
          </a:p>
        </p:txBody>
      </p:sp>
      <p:pic>
        <p:nvPicPr>
          <p:cNvPr id="7" name="Picture 6">
            <a:extLst>
              <a:ext uri="{FF2B5EF4-FFF2-40B4-BE49-F238E27FC236}">
                <a16:creationId xmlns:a16="http://schemas.microsoft.com/office/drawing/2014/main" id="{1B06EBD6-84F9-48F0-81DD-DAE22231D8E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52730" y="2266397"/>
            <a:ext cx="3681067" cy="2298700"/>
          </a:xfrm>
          <a:prstGeom prst="rect">
            <a:avLst/>
          </a:prstGeom>
        </p:spPr>
      </p:pic>
    </p:spTree>
    <p:extLst>
      <p:ext uri="{BB962C8B-B14F-4D97-AF65-F5344CB8AC3E}">
        <p14:creationId xmlns:p14="http://schemas.microsoft.com/office/powerpoint/2010/main" val="315360677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E2C90DA-4DFA-4856-8C02-CD52D0969897}"/>
              </a:ext>
            </a:extLst>
          </p:cNvPr>
          <p:cNvSpPr>
            <a:spLocks noGrp="1"/>
          </p:cNvSpPr>
          <p:nvPr>
            <p:ph type="title"/>
          </p:nvPr>
        </p:nvSpPr>
        <p:spPr/>
        <p:txBody>
          <a:bodyPr/>
          <a:lstStyle/>
          <a:p>
            <a:r>
              <a:rPr lang="en-ZA" dirty="0"/>
              <a:t>Planned training and performance</a:t>
            </a:r>
          </a:p>
        </p:txBody>
      </p:sp>
      <p:sp>
        <p:nvSpPr>
          <p:cNvPr id="3" name="Slide Number Placeholder 2">
            <a:extLst>
              <a:ext uri="{FF2B5EF4-FFF2-40B4-BE49-F238E27FC236}">
                <a16:creationId xmlns:a16="http://schemas.microsoft.com/office/drawing/2014/main" id="{81797747-B46B-404A-B201-7EE26F1DBCBE}"/>
              </a:ext>
            </a:extLst>
          </p:cNvPr>
          <p:cNvSpPr>
            <a:spLocks noGrp="1"/>
          </p:cNvSpPr>
          <p:nvPr>
            <p:ph type="sldNum" sz="quarter" idx="12"/>
          </p:nvPr>
        </p:nvSpPr>
        <p:spPr/>
        <p:txBody>
          <a:bodyPr/>
          <a:lstStyle/>
          <a:p>
            <a:fld id="{32F83655-DC73-417F-8B26-EB7A1DBB5382}" type="slidenum">
              <a:rPr lang="en-ZA" smtClean="0"/>
              <a:pPr/>
              <a:t>64</a:t>
            </a:fld>
            <a:endParaRPr lang="en-ZA" dirty="0"/>
          </a:p>
        </p:txBody>
      </p:sp>
      <p:sp>
        <p:nvSpPr>
          <p:cNvPr id="6" name="Content Placeholder 5">
            <a:extLst>
              <a:ext uri="{FF2B5EF4-FFF2-40B4-BE49-F238E27FC236}">
                <a16:creationId xmlns:a16="http://schemas.microsoft.com/office/drawing/2014/main" id="{FA8219BD-9413-440E-87C0-E97E3B8F6D68}"/>
              </a:ext>
            </a:extLst>
          </p:cNvPr>
          <p:cNvSpPr>
            <a:spLocks noGrp="1"/>
          </p:cNvSpPr>
          <p:nvPr>
            <p:ph sz="quarter" idx="1"/>
          </p:nvPr>
        </p:nvSpPr>
        <p:spPr>
          <a:xfrm>
            <a:off x="1968500" y="2420888"/>
            <a:ext cx="6502400" cy="1965582"/>
          </a:xfrm>
        </p:spPr>
        <p:txBody>
          <a:bodyPr anchor="ctr"/>
          <a:lstStyle/>
          <a:p>
            <a:r>
              <a:rPr lang="en-ZA" i="1" dirty="0"/>
              <a:t>Planned training outcomes, target group and priorities should meet objective of enhancing performance and productivity of the individual and organisation as a whole.</a:t>
            </a:r>
            <a:endParaRPr lang="en-ZA" dirty="0"/>
          </a:p>
        </p:txBody>
      </p:sp>
    </p:spTree>
    <p:extLst>
      <p:ext uri="{BB962C8B-B14F-4D97-AF65-F5344CB8AC3E}">
        <p14:creationId xmlns:p14="http://schemas.microsoft.com/office/powerpoint/2010/main" val="76090701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D351C81-47B8-418E-8F4B-056CE04D3180}"/>
              </a:ext>
            </a:extLst>
          </p:cNvPr>
          <p:cNvSpPr>
            <a:spLocks noGrp="1"/>
          </p:cNvSpPr>
          <p:nvPr>
            <p:ph type="title"/>
          </p:nvPr>
        </p:nvSpPr>
        <p:spPr/>
        <p:txBody>
          <a:bodyPr/>
          <a:lstStyle/>
          <a:p>
            <a:r>
              <a:rPr lang="en-ZA" dirty="0"/>
              <a:t>Formative Assessment</a:t>
            </a:r>
          </a:p>
        </p:txBody>
      </p:sp>
      <p:sp>
        <p:nvSpPr>
          <p:cNvPr id="3" name="Slide Number Placeholder 2">
            <a:extLst>
              <a:ext uri="{FF2B5EF4-FFF2-40B4-BE49-F238E27FC236}">
                <a16:creationId xmlns:a16="http://schemas.microsoft.com/office/drawing/2014/main" id="{B5F2BC62-A45B-4DA0-85AF-D80EC7980175}"/>
              </a:ext>
            </a:extLst>
          </p:cNvPr>
          <p:cNvSpPr>
            <a:spLocks noGrp="1"/>
          </p:cNvSpPr>
          <p:nvPr>
            <p:ph type="sldNum" sz="quarter" idx="12"/>
          </p:nvPr>
        </p:nvSpPr>
        <p:spPr/>
        <p:txBody>
          <a:bodyPr/>
          <a:lstStyle/>
          <a:p>
            <a:fld id="{042AED99-7FB4-404E-8A97-64753DCE42EC}" type="slidenum">
              <a:rPr lang="en-US" smtClean="0"/>
              <a:pPr/>
              <a:t>65</a:t>
            </a:fld>
            <a:endParaRPr lang="en-US" dirty="0"/>
          </a:p>
        </p:txBody>
      </p:sp>
      <p:sp>
        <p:nvSpPr>
          <p:cNvPr id="6" name="Content Placeholder 5">
            <a:extLst>
              <a:ext uri="{FF2B5EF4-FFF2-40B4-BE49-F238E27FC236}">
                <a16:creationId xmlns:a16="http://schemas.microsoft.com/office/drawing/2014/main" id="{FB546FC7-BA9E-4101-8886-16F453F9CDAD}"/>
              </a:ext>
            </a:extLst>
          </p:cNvPr>
          <p:cNvSpPr>
            <a:spLocks noGrp="1"/>
          </p:cNvSpPr>
          <p:nvPr>
            <p:ph sz="quarter" idx="1"/>
          </p:nvPr>
        </p:nvSpPr>
        <p:spPr/>
        <p:txBody>
          <a:bodyPr anchor="ctr"/>
          <a:lstStyle/>
          <a:p>
            <a:r>
              <a:rPr lang="en-ZA" dirty="0"/>
              <a:t>Complete formative activity 1.2 in your PoE</a:t>
            </a:r>
          </a:p>
        </p:txBody>
      </p:sp>
    </p:spTree>
    <p:extLst>
      <p:ext uri="{BB962C8B-B14F-4D97-AF65-F5344CB8AC3E}">
        <p14:creationId xmlns:p14="http://schemas.microsoft.com/office/powerpoint/2010/main" val="223405446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a:t>Identify potential solutions through reliable sources</a:t>
            </a:r>
          </a:p>
        </p:txBody>
      </p:sp>
      <p:sp>
        <p:nvSpPr>
          <p:cNvPr id="4" name="Slide Number Placeholder 3"/>
          <p:cNvSpPr>
            <a:spLocks noGrp="1"/>
          </p:cNvSpPr>
          <p:nvPr>
            <p:ph type="sldNum" sz="quarter" idx="12"/>
          </p:nvPr>
        </p:nvSpPr>
        <p:spPr/>
        <p:txBody>
          <a:bodyPr/>
          <a:lstStyle/>
          <a:p>
            <a:fld id="{32F83655-DC73-417F-8B26-EB7A1DBB5382}" type="slidenum">
              <a:rPr lang="en-ZA" smtClean="0"/>
              <a:pPr/>
              <a:t>66</a:t>
            </a:fld>
            <a:endParaRPr lang="en-ZA" dirty="0"/>
          </a:p>
        </p:txBody>
      </p:sp>
      <p:sp>
        <p:nvSpPr>
          <p:cNvPr id="5" name="Content Placeholder 4"/>
          <p:cNvSpPr>
            <a:spLocks noGrp="1"/>
          </p:cNvSpPr>
          <p:nvPr>
            <p:ph sz="quarter" idx="1"/>
          </p:nvPr>
        </p:nvSpPr>
        <p:spPr>
          <a:xfrm>
            <a:off x="467544" y="1413296"/>
            <a:ext cx="4435760" cy="4680000"/>
          </a:xfrm>
        </p:spPr>
        <p:txBody>
          <a:bodyPr/>
          <a:lstStyle/>
          <a:p>
            <a:pPr marL="0" indent="0">
              <a:buNone/>
            </a:pPr>
            <a:endParaRPr lang="en-ZA" dirty="0">
              <a:effectLst>
                <a:outerShdw sx="0" sy="0">
                  <a:srgbClr val="000000"/>
                </a:outerShdw>
              </a:effectLst>
            </a:endParaRPr>
          </a:p>
          <a:p>
            <a:pPr marL="0" indent="0">
              <a:buNone/>
            </a:pPr>
            <a:r>
              <a:rPr lang="en-ZA" b="1" dirty="0">
                <a:effectLst>
                  <a:outerShdw sx="0" sy="0">
                    <a:srgbClr val="000000"/>
                  </a:outerShdw>
                </a:effectLst>
              </a:rPr>
              <a:t>S</a:t>
            </a:r>
            <a:r>
              <a:rPr lang="en-ZA" b="1" dirty="0"/>
              <a:t>olutions include:</a:t>
            </a:r>
          </a:p>
          <a:p>
            <a:pPr marL="0" indent="0">
              <a:buNone/>
            </a:pPr>
            <a:endParaRPr lang="en-ZA" b="1" dirty="0"/>
          </a:p>
          <a:p>
            <a:pPr lvl="0" fontAlgn="base"/>
            <a:r>
              <a:rPr lang="en-GB" dirty="0"/>
              <a:t>Type of training intervention</a:t>
            </a:r>
            <a:endParaRPr lang="en-ZA" dirty="0"/>
          </a:p>
          <a:p>
            <a:pPr lvl="0" fontAlgn="base"/>
            <a:r>
              <a:rPr lang="en-GB" dirty="0"/>
              <a:t>Suitable registered qualification</a:t>
            </a:r>
            <a:endParaRPr lang="en-ZA" dirty="0"/>
          </a:p>
          <a:p>
            <a:r>
              <a:rPr lang="en-ZA" dirty="0"/>
              <a:t>Most suitable training provider</a:t>
            </a:r>
            <a:endParaRPr lang="en-GB" dirty="0"/>
          </a:p>
        </p:txBody>
      </p:sp>
      <p:pic>
        <p:nvPicPr>
          <p:cNvPr id="8" name="Picture 7">
            <a:extLst>
              <a:ext uri="{FF2B5EF4-FFF2-40B4-BE49-F238E27FC236}">
                <a16:creationId xmlns:a16="http://schemas.microsoft.com/office/drawing/2014/main" id="{3E3C9753-EC80-4994-9D0F-68CA5A05636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7172" y="2134046"/>
            <a:ext cx="4318000" cy="3238500"/>
          </a:xfrm>
          <a:prstGeom prst="rect">
            <a:avLst/>
          </a:prstGeom>
        </p:spPr>
      </p:pic>
    </p:spTree>
    <p:extLst>
      <p:ext uri="{BB962C8B-B14F-4D97-AF65-F5344CB8AC3E}">
        <p14:creationId xmlns:p14="http://schemas.microsoft.com/office/powerpoint/2010/main" val="229525972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Type of training intervention</a:t>
            </a:r>
          </a:p>
        </p:txBody>
      </p:sp>
      <p:sp>
        <p:nvSpPr>
          <p:cNvPr id="4" name="Slide Number Placeholder 3"/>
          <p:cNvSpPr>
            <a:spLocks noGrp="1"/>
          </p:cNvSpPr>
          <p:nvPr>
            <p:ph type="sldNum" sz="quarter" idx="12"/>
          </p:nvPr>
        </p:nvSpPr>
        <p:spPr/>
        <p:txBody>
          <a:bodyPr/>
          <a:lstStyle/>
          <a:p>
            <a:fld id="{32F83655-DC73-417F-8B26-EB7A1DBB5382}" type="slidenum">
              <a:rPr lang="en-ZA" smtClean="0"/>
              <a:pPr/>
              <a:t>67</a:t>
            </a:fld>
            <a:endParaRPr lang="en-ZA" dirty="0"/>
          </a:p>
        </p:txBody>
      </p:sp>
      <p:sp>
        <p:nvSpPr>
          <p:cNvPr id="5" name="Content Placeholder 4"/>
          <p:cNvSpPr>
            <a:spLocks noGrp="1"/>
          </p:cNvSpPr>
          <p:nvPr>
            <p:ph sz="quarter" idx="1"/>
          </p:nvPr>
        </p:nvSpPr>
        <p:spPr/>
        <p:txBody>
          <a:bodyPr/>
          <a:lstStyle/>
          <a:p>
            <a:pPr marL="0" lvl="0" indent="0" fontAlgn="base">
              <a:buNone/>
            </a:pPr>
            <a:endParaRPr lang="en-ZA" dirty="0">
              <a:effectLst>
                <a:outerShdw sx="0" sy="0">
                  <a:srgbClr val="000000"/>
                </a:outerShdw>
              </a:effectLst>
            </a:endParaRPr>
          </a:p>
          <a:p>
            <a:pPr lvl="0" fontAlgn="base"/>
            <a:r>
              <a:rPr lang="en-GB" dirty="0"/>
              <a:t>Short programmes</a:t>
            </a:r>
            <a:endParaRPr lang="en-ZA" dirty="0"/>
          </a:p>
          <a:p>
            <a:pPr lvl="0" fontAlgn="base"/>
            <a:r>
              <a:rPr lang="en-GB" dirty="0"/>
              <a:t>Skills programmes</a:t>
            </a:r>
            <a:endParaRPr lang="en-ZA" dirty="0"/>
          </a:p>
          <a:p>
            <a:pPr lvl="0" fontAlgn="base"/>
            <a:r>
              <a:rPr lang="en-GB" dirty="0"/>
              <a:t>Full Qualifications</a:t>
            </a:r>
            <a:endParaRPr lang="en-ZA" dirty="0"/>
          </a:p>
          <a:p>
            <a:pPr lvl="0" fontAlgn="base"/>
            <a:r>
              <a:rPr lang="en-GB" dirty="0"/>
              <a:t>Learnerships</a:t>
            </a:r>
          </a:p>
          <a:p>
            <a:pPr lvl="0" fontAlgn="base"/>
            <a:r>
              <a:rPr lang="en-GB" dirty="0"/>
              <a:t>RPL</a:t>
            </a:r>
            <a:endParaRPr lang="en-ZA" dirty="0"/>
          </a:p>
          <a:p>
            <a:pPr marL="0" indent="0">
              <a:buNone/>
            </a:pPr>
            <a:endParaRPr lang="en-GB" dirty="0"/>
          </a:p>
        </p:txBody>
      </p:sp>
      <p:pic>
        <p:nvPicPr>
          <p:cNvPr id="6" name="Picture 5" descr="C:\Users\Hannetjie Nortje\AppData\Local\Microsoft\Windows\INetCache\Content.Word\shutterstock_73995853 LR.JPG">
            <a:extLst>
              <a:ext uri="{FF2B5EF4-FFF2-40B4-BE49-F238E27FC236}">
                <a16:creationId xmlns:a16="http://schemas.microsoft.com/office/drawing/2014/main" id="{68E3D735-C98E-45DF-9268-F74EFA89E550}"/>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3627908" y="2021164"/>
            <a:ext cx="4376406" cy="2908645"/>
          </a:xfrm>
          <a:prstGeom prst="rect">
            <a:avLst/>
          </a:prstGeom>
          <a:noFill/>
          <a:ln>
            <a:noFill/>
          </a:ln>
        </p:spPr>
      </p:pic>
    </p:spTree>
    <p:extLst>
      <p:ext uri="{BB962C8B-B14F-4D97-AF65-F5344CB8AC3E}">
        <p14:creationId xmlns:p14="http://schemas.microsoft.com/office/powerpoint/2010/main" val="226787650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Type of training intervention</a:t>
            </a:r>
          </a:p>
        </p:txBody>
      </p:sp>
      <p:sp>
        <p:nvSpPr>
          <p:cNvPr id="4" name="Slide Number Placeholder 3"/>
          <p:cNvSpPr>
            <a:spLocks noGrp="1"/>
          </p:cNvSpPr>
          <p:nvPr>
            <p:ph type="sldNum" sz="quarter" idx="12"/>
          </p:nvPr>
        </p:nvSpPr>
        <p:spPr/>
        <p:txBody>
          <a:bodyPr/>
          <a:lstStyle/>
          <a:p>
            <a:fld id="{32F83655-DC73-417F-8B26-EB7A1DBB5382}" type="slidenum">
              <a:rPr lang="en-ZA" smtClean="0"/>
              <a:pPr/>
              <a:t>68</a:t>
            </a:fld>
            <a:endParaRPr lang="en-ZA" dirty="0"/>
          </a:p>
        </p:txBody>
      </p:sp>
      <p:sp>
        <p:nvSpPr>
          <p:cNvPr id="5" name="Content Placeholder 4"/>
          <p:cNvSpPr>
            <a:spLocks noGrp="1"/>
          </p:cNvSpPr>
          <p:nvPr>
            <p:ph sz="quarter" idx="1"/>
          </p:nvPr>
        </p:nvSpPr>
        <p:spPr>
          <a:xfrm>
            <a:off x="3210744" y="1406469"/>
            <a:ext cx="5827239" cy="4680000"/>
          </a:xfrm>
        </p:spPr>
        <p:txBody>
          <a:bodyPr>
            <a:normAutofit lnSpcReduction="10000"/>
          </a:bodyPr>
          <a:lstStyle/>
          <a:p>
            <a:pPr marL="0" lvl="0" indent="0" fontAlgn="base">
              <a:buNone/>
            </a:pPr>
            <a:r>
              <a:rPr lang="en-GB" b="1" dirty="0"/>
              <a:t>Short programmes</a:t>
            </a:r>
            <a:r>
              <a:rPr lang="en-ZA" b="1" dirty="0"/>
              <a:t> are programmes  not registered on NQF thus not credit bearing. These programmes :</a:t>
            </a:r>
          </a:p>
          <a:p>
            <a:pPr lvl="0" fontAlgn="base"/>
            <a:r>
              <a:rPr lang="en-GB" dirty="0"/>
              <a:t>Relate to company specific needs </a:t>
            </a:r>
            <a:endParaRPr lang="en-ZA" dirty="0"/>
          </a:p>
          <a:p>
            <a:pPr lvl="0" fontAlgn="base"/>
            <a:r>
              <a:rPr lang="en-GB" dirty="0"/>
              <a:t>Are often presented in-house </a:t>
            </a:r>
            <a:endParaRPr lang="en-ZA" dirty="0"/>
          </a:p>
          <a:p>
            <a:pPr lvl="0" fontAlgn="base"/>
            <a:r>
              <a:rPr lang="en-GB" dirty="0"/>
              <a:t>Relate to critical skills required within organisation  </a:t>
            </a:r>
            <a:endParaRPr lang="en-ZA" dirty="0"/>
          </a:p>
          <a:p>
            <a:pPr lvl="0" fontAlgn="base"/>
            <a:r>
              <a:rPr lang="en-GB" dirty="0"/>
              <a:t>Are presented as workshops aimed at top-up skills</a:t>
            </a:r>
            <a:endParaRPr lang="en-ZA" dirty="0"/>
          </a:p>
          <a:p>
            <a:pPr lvl="0" fontAlgn="base"/>
            <a:r>
              <a:rPr lang="en-GB" dirty="0"/>
              <a:t>Often do not have an assessment element </a:t>
            </a:r>
            <a:endParaRPr lang="en-ZA" dirty="0"/>
          </a:p>
          <a:p>
            <a:pPr lvl="0" fontAlgn="base"/>
            <a:r>
              <a:rPr lang="en-GB" dirty="0"/>
              <a:t>Do not result in credits as participants will receive  Certificates of Attendance</a:t>
            </a:r>
            <a:endParaRPr lang="en-ZA" dirty="0"/>
          </a:p>
          <a:p>
            <a:pPr marL="0" indent="0">
              <a:buNone/>
            </a:pPr>
            <a:endParaRPr lang="en-GB" dirty="0"/>
          </a:p>
        </p:txBody>
      </p:sp>
      <p:pic>
        <p:nvPicPr>
          <p:cNvPr id="6" name="Picture 5" descr="C:\Users\Hannetjie Nortje\AppData\Local\Microsoft\Windows\INetCache\Content.Word\shutterstock_73995853 LR.JPG">
            <a:extLst>
              <a:ext uri="{FF2B5EF4-FFF2-40B4-BE49-F238E27FC236}">
                <a16:creationId xmlns:a16="http://schemas.microsoft.com/office/drawing/2014/main" id="{68E3D735-C98E-45DF-9268-F74EFA89E550}"/>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49491" y="2176287"/>
            <a:ext cx="3061253" cy="2411896"/>
          </a:xfrm>
          <a:prstGeom prst="rect">
            <a:avLst/>
          </a:prstGeom>
          <a:noFill/>
          <a:ln>
            <a:noFill/>
          </a:ln>
        </p:spPr>
      </p:pic>
    </p:spTree>
    <p:extLst>
      <p:ext uri="{BB962C8B-B14F-4D97-AF65-F5344CB8AC3E}">
        <p14:creationId xmlns:p14="http://schemas.microsoft.com/office/powerpoint/2010/main" val="28106407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Type of training intervention</a:t>
            </a:r>
          </a:p>
        </p:txBody>
      </p:sp>
      <p:sp>
        <p:nvSpPr>
          <p:cNvPr id="4" name="Slide Number Placeholder 3"/>
          <p:cNvSpPr>
            <a:spLocks noGrp="1"/>
          </p:cNvSpPr>
          <p:nvPr>
            <p:ph type="sldNum" sz="quarter" idx="12"/>
          </p:nvPr>
        </p:nvSpPr>
        <p:spPr/>
        <p:txBody>
          <a:bodyPr/>
          <a:lstStyle/>
          <a:p>
            <a:fld id="{32F83655-DC73-417F-8B26-EB7A1DBB5382}" type="slidenum">
              <a:rPr lang="en-ZA" smtClean="0"/>
              <a:pPr/>
              <a:t>69</a:t>
            </a:fld>
            <a:endParaRPr lang="en-ZA" dirty="0"/>
          </a:p>
        </p:txBody>
      </p:sp>
      <p:sp>
        <p:nvSpPr>
          <p:cNvPr id="5" name="Content Placeholder 4"/>
          <p:cNvSpPr>
            <a:spLocks noGrp="1"/>
          </p:cNvSpPr>
          <p:nvPr>
            <p:ph sz="quarter" idx="1"/>
          </p:nvPr>
        </p:nvSpPr>
        <p:spPr>
          <a:xfrm>
            <a:off x="467544" y="1413296"/>
            <a:ext cx="4912839" cy="4680000"/>
          </a:xfrm>
        </p:spPr>
        <p:txBody>
          <a:bodyPr>
            <a:normAutofit/>
          </a:bodyPr>
          <a:lstStyle/>
          <a:p>
            <a:pPr marL="0" lvl="0" indent="0" fontAlgn="base">
              <a:buNone/>
            </a:pPr>
            <a:r>
              <a:rPr lang="en-GB" b="1" dirty="0"/>
              <a:t>Skills programmes</a:t>
            </a:r>
          </a:p>
          <a:p>
            <a:pPr marL="0" lvl="0" indent="0" fontAlgn="base">
              <a:buNone/>
            </a:pPr>
            <a:endParaRPr lang="en-ZA" b="1" dirty="0"/>
          </a:p>
          <a:p>
            <a:r>
              <a:rPr lang="en-ZA" dirty="0"/>
              <a:t>Based on unit standards registered on the NQF. </a:t>
            </a:r>
          </a:p>
          <a:p>
            <a:r>
              <a:rPr lang="en-ZA" dirty="0"/>
              <a:t>Can be aligned to one or more registered unit standards </a:t>
            </a:r>
          </a:p>
          <a:p>
            <a:r>
              <a:rPr lang="en-ZA" dirty="0"/>
              <a:t>Normally credit bearing, provided programme is presented by a training provider accredited with relevant SETA.</a:t>
            </a:r>
          </a:p>
          <a:p>
            <a:pPr marL="0" indent="0">
              <a:buNone/>
            </a:pPr>
            <a:endParaRPr lang="en-GB" dirty="0"/>
          </a:p>
        </p:txBody>
      </p:sp>
      <p:pic>
        <p:nvPicPr>
          <p:cNvPr id="7" name="Picture 6" descr="C:\Users\Hannetjie Nortje\AppData\Local\Microsoft\Windows\INetCache\Content.Word\shutterstock_94927834 LR.JPG">
            <a:extLst>
              <a:ext uri="{FF2B5EF4-FFF2-40B4-BE49-F238E27FC236}">
                <a16:creationId xmlns:a16="http://schemas.microsoft.com/office/drawing/2014/main" id="{B0A80E08-DAC8-498C-A103-CF68F8AE94D4}"/>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5473148" y="1934818"/>
            <a:ext cx="3306417" cy="3856381"/>
          </a:xfrm>
          <a:prstGeom prst="rect">
            <a:avLst/>
          </a:prstGeom>
          <a:noFill/>
          <a:ln>
            <a:noFill/>
          </a:ln>
        </p:spPr>
      </p:pic>
    </p:spTree>
    <p:extLst>
      <p:ext uri="{BB962C8B-B14F-4D97-AF65-F5344CB8AC3E}">
        <p14:creationId xmlns:p14="http://schemas.microsoft.com/office/powerpoint/2010/main" val="27637938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Assessment Brief</a:t>
            </a:r>
          </a:p>
        </p:txBody>
      </p:sp>
      <p:sp>
        <p:nvSpPr>
          <p:cNvPr id="4" name="Slide Number Placeholder 3"/>
          <p:cNvSpPr>
            <a:spLocks noGrp="1"/>
          </p:cNvSpPr>
          <p:nvPr>
            <p:ph type="sldNum" sz="quarter" idx="12"/>
          </p:nvPr>
        </p:nvSpPr>
        <p:spPr/>
        <p:txBody>
          <a:bodyPr/>
          <a:lstStyle/>
          <a:p>
            <a:fld id="{32F83655-DC73-417F-8B26-EB7A1DBB5382}" type="slidenum">
              <a:rPr lang="en-ZA" smtClean="0"/>
              <a:pPr/>
              <a:t>7</a:t>
            </a:fld>
            <a:endParaRPr lang="en-ZA" dirty="0"/>
          </a:p>
        </p:txBody>
      </p:sp>
      <p:pic>
        <p:nvPicPr>
          <p:cNvPr id="6" name="Picture 2" descr="C:\Users\Nortje\Pictures\Business LR (1)\Business LR (1)\shutterstock_112605986 L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62604" y="4656193"/>
            <a:ext cx="3105674" cy="2201807"/>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4"/>
          <p:cNvSpPr>
            <a:spLocks noGrp="1"/>
          </p:cNvSpPr>
          <p:nvPr>
            <p:ph sz="quarter" idx="1"/>
          </p:nvPr>
        </p:nvSpPr>
        <p:spPr>
          <a:xfrm>
            <a:off x="467544" y="1413296"/>
            <a:ext cx="8384908" cy="4680000"/>
          </a:xfrm>
        </p:spPr>
        <p:txBody>
          <a:bodyPr/>
          <a:lstStyle/>
          <a:p>
            <a:pPr marL="0" lvl="0" indent="0">
              <a:spcBef>
                <a:spcPts val="0"/>
              </a:spcBef>
              <a:buClrTx/>
              <a:buSzTx/>
              <a:buNone/>
            </a:pPr>
            <a:r>
              <a:rPr lang="en-ZA" b="1" dirty="0">
                <a:solidFill>
                  <a:srgbClr val="000066"/>
                </a:solidFill>
              </a:rPr>
              <a:t>Entry Level Requirements</a:t>
            </a:r>
          </a:p>
          <a:p>
            <a:r>
              <a:rPr lang="en-ZA" dirty="0"/>
              <a:t>It is assumed that learners have knowledge and understanding of contexts of evaluations, and </a:t>
            </a:r>
          </a:p>
          <a:p>
            <a:r>
              <a:rPr lang="en-ZA" dirty="0"/>
              <a:t>Understand principles, concepts and structures of the (NQF) and quality management systems (QMS), with particular reference to learning interventions, assessment, moderation and verification. </a:t>
            </a:r>
          </a:p>
          <a:p>
            <a:r>
              <a:rPr lang="en-ZA" dirty="0"/>
              <a:t>It is also assumed that learners have practical experience of Education, Training and Development.</a:t>
            </a:r>
          </a:p>
          <a:p>
            <a:endParaRPr lang="en-ZA" dirty="0"/>
          </a:p>
        </p:txBody>
      </p:sp>
    </p:spTree>
    <p:extLst>
      <p:ext uri="{BB962C8B-B14F-4D97-AF65-F5344CB8AC3E}">
        <p14:creationId xmlns:p14="http://schemas.microsoft.com/office/powerpoint/2010/main" val="3254316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Type of training intervention</a:t>
            </a:r>
          </a:p>
        </p:txBody>
      </p:sp>
      <p:sp>
        <p:nvSpPr>
          <p:cNvPr id="4" name="Slide Number Placeholder 3"/>
          <p:cNvSpPr>
            <a:spLocks noGrp="1"/>
          </p:cNvSpPr>
          <p:nvPr>
            <p:ph type="sldNum" sz="quarter" idx="12"/>
          </p:nvPr>
        </p:nvSpPr>
        <p:spPr/>
        <p:txBody>
          <a:bodyPr/>
          <a:lstStyle/>
          <a:p>
            <a:fld id="{32F83655-DC73-417F-8B26-EB7A1DBB5382}" type="slidenum">
              <a:rPr lang="en-ZA" smtClean="0"/>
              <a:pPr/>
              <a:t>70</a:t>
            </a:fld>
            <a:endParaRPr lang="en-ZA" dirty="0"/>
          </a:p>
        </p:txBody>
      </p:sp>
      <p:sp>
        <p:nvSpPr>
          <p:cNvPr id="5" name="Content Placeholder 4"/>
          <p:cNvSpPr>
            <a:spLocks noGrp="1"/>
          </p:cNvSpPr>
          <p:nvPr>
            <p:ph sz="quarter" idx="1"/>
          </p:nvPr>
        </p:nvSpPr>
        <p:spPr>
          <a:xfrm>
            <a:off x="3273286" y="1413296"/>
            <a:ext cx="5413513" cy="4680000"/>
          </a:xfrm>
        </p:spPr>
        <p:txBody>
          <a:bodyPr>
            <a:normAutofit/>
          </a:bodyPr>
          <a:lstStyle/>
          <a:p>
            <a:pPr marL="0" indent="0">
              <a:buNone/>
            </a:pPr>
            <a:r>
              <a:rPr lang="en-ZA" b="1" dirty="0"/>
              <a:t>Accredited training provider has:</a:t>
            </a:r>
          </a:p>
          <a:p>
            <a:pPr lvl="1" fontAlgn="base"/>
            <a:r>
              <a:rPr lang="en-GB" dirty="0"/>
              <a:t>Gone through process of application for accreditation</a:t>
            </a:r>
            <a:endParaRPr lang="en-ZA" dirty="0"/>
          </a:p>
          <a:p>
            <a:pPr lvl="1" fontAlgn="base"/>
            <a:r>
              <a:rPr lang="en-GB" dirty="0"/>
              <a:t>Obtained programme approval</a:t>
            </a:r>
            <a:endParaRPr lang="en-ZA" dirty="0"/>
          </a:p>
          <a:p>
            <a:pPr lvl="1" fontAlgn="base"/>
            <a:r>
              <a:rPr lang="en-GB" dirty="0"/>
              <a:t>The required (QMS) in place,</a:t>
            </a:r>
            <a:endParaRPr lang="en-ZA" dirty="0"/>
          </a:p>
          <a:p>
            <a:pPr lvl="1" fontAlgn="base"/>
            <a:r>
              <a:rPr lang="en-GB" dirty="0"/>
              <a:t>Constituent registered assessors and moderators in the specific field</a:t>
            </a:r>
            <a:endParaRPr lang="en-ZA" dirty="0"/>
          </a:p>
          <a:p>
            <a:pPr lvl="1" fontAlgn="base"/>
            <a:r>
              <a:rPr lang="en-GB" dirty="0"/>
              <a:t>Undergone verification from the relevant Education and Training Quality Assurance body (ETQA) on a regular basis.</a:t>
            </a:r>
            <a:endParaRPr lang="en-ZA" dirty="0"/>
          </a:p>
          <a:p>
            <a:pPr marL="0" indent="0">
              <a:buNone/>
            </a:pPr>
            <a:endParaRPr lang="en-GB" dirty="0"/>
          </a:p>
        </p:txBody>
      </p:sp>
      <p:pic>
        <p:nvPicPr>
          <p:cNvPr id="6" name="Picture 5" descr="C:\Users\Hannetjie Nortje\AppData\Local\Microsoft\Windows\INetCache\Content.Word\shutterstock_94927834 LR.JPG">
            <a:extLst>
              <a:ext uri="{FF2B5EF4-FFF2-40B4-BE49-F238E27FC236}">
                <a16:creationId xmlns:a16="http://schemas.microsoft.com/office/drawing/2014/main" id="{A04E03A4-400A-4E1A-8AB0-9FB8E2840745}"/>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265044" y="1825105"/>
            <a:ext cx="3306417" cy="3856381"/>
          </a:xfrm>
          <a:prstGeom prst="rect">
            <a:avLst/>
          </a:prstGeom>
          <a:noFill/>
          <a:ln>
            <a:noFill/>
          </a:ln>
        </p:spPr>
      </p:pic>
    </p:spTree>
    <p:extLst>
      <p:ext uri="{BB962C8B-B14F-4D97-AF65-F5344CB8AC3E}">
        <p14:creationId xmlns:p14="http://schemas.microsoft.com/office/powerpoint/2010/main" val="377308736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2BF6A31-65B1-4C9C-946D-5FA095673F47}"/>
              </a:ext>
            </a:extLst>
          </p:cNvPr>
          <p:cNvSpPr>
            <a:spLocks noGrp="1"/>
          </p:cNvSpPr>
          <p:nvPr>
            <p:ph type="title"/>
          </p:nvPr>
        </p:nvSpPr>
        <p:spPr/>
        <p:txBody>
          <a:bodyPr/>
          <a:lstStyle/>
          <a:p>
            <a:r>
              <a:rPr lang="en-ZA" dirty="0"/>
              <a:t>Skills programme</a:t>
            </a:r>
          </a:p>
        </p:txBody>
      </p:sp>
      <p:sp>
        <p:nvSpPr>
          <p:cNvPr id="3" name="Slide Number Placeholder 2">
            <a:extLst>
              <a:ext uri="{FF2B5EF4-FFF2-40B4-BE49-F238E27FC236}">
                <a16:creationId xmlns:a16="http://schemas.microsoft.com/office/drawing/2014/main" id="{FE878C72-5A45-4E21-9F81-68D0B4D0B82D}"/>
              </a:ext>
            </a:extLst>
          </p:cNvPr>
          <p:cNvSpPr>
            <a:spLocks noGrp="1"/>
          </p:cNvSpPr>
          <p:nvPr>
            <p:ph type="sldNum" sz="quarter" idx="12"/>
          </p:nvPr>
        </p:nvSpPr>
        <p:spPr/>
        <p:txBody>
          <a:bodyPr/>
          <a:lstStyle/>
          <a:p>
            <a:fld id="{32F83655-DC73-417F-8B26-EB7A1DBB5382}" type="slidenum">
              <a:rPr lang="en-ZA" smtClean="0"/>
              <a:pPr/>
              <a:t>71</a:t>
            </a:fld>
            <a:endParaRPr lang="en-ZA" dirty="0"/>
          </a:p>
        </p:txBody>
      </p:sp>
      <p:sp>
        <p:nvSpPr>
          <p:cNvPr id="6" name="Content Placeholder 5">
            <a:extLst>
              <a:ext uri="{FF2B5EF4-FFF2-40B4-BE49-F238E27FC236}">
                <a16:creationId xmlns:a16="http://schemas.microsoft.com/office/drawing/2014/main" id="{786D3906-DE4A-469B-9E08-DB8D8D99DDB7}"/>
              </a:ext>
            </a:extLst>
          </p:cNvPr>
          <p:cNvSpPr>
            <a:spLocks noGrp="1"/>
          </p:cNvSpPr>
          <p:nvPr>
            <p:ph sz="quarter" idx="1"/>
          </p:nvPr>
        </p:nvSpPr>
        <p:spPr/>
        <p:txBody>
          <a:bodyPr anchor="ctr"/>
          <a:lstStyle/>
          <a:p>
            <a:r>
              <a:rPr lang="en-ZA" i="1" dirty="0"/>
              <a:t>Check whether the </a:t>
            </a:r>
            <a:r>
              <a:rPr lang="en-ZA" b="1" i="1" dirty="0"/>
              <a:t>Skills Programme</a:t>
            </a:r>
            <a:r>
              <a:rPr lang="en-ZA" i="1" dirty="0"/>
              <a:t> is </a:t>
            </a:r>
            <a:r>
              <a:rPr lang="en-ZA" b="1" i="1" dirty="0"/>
              <a:t>credit bearing</a:t>
            </a:r>
            <a:r>
              <a:rPr lang="en-ZA" i="1" dirty="0"/>
              <a:t> as this would make it </a:t>
            </a:r>
            <a:r>
              <a:rPr lang="en-ZA" b="1" i="1" dirty="0"/>
              <a:t>credible </a:t>
            </a:r>
            <a:r>
              <a:rPr lang="en-ZA" i="1" dirty="0"/>
              <a:t>and </a:t>
            </a:r>
            <a:r>
              <a:rPr lang="en-ZA" b="1" i="1" dirty="0"/>
              <a:t>transferable. </a:t>
            </a:r>
            <a:r>
              <a:rPr lang="en-ZA" i="1" dirty="0"/>
              <a:t>It would thus align with the principles of the NQF.</a:t>
            </a:r>
            <a:endParaRPr lang="en-ZA" dirty="0"/>
          </a:p>
        </p:txBody>
      </p:sp>
    </p:spTree>
    <p:extLst>
      <p:ext uri="{BB962C8B-B14F-4D97-AF65-F5344CB8AC3E}">
        <p14:creationId xmlns:p14="http://schemas.microsoft.com/office/powerpoint/2010/main" val="335570766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Type of training intervention</a:t>
            </a:r>
          </a:p>
        </p:txBody>
      </p:sp>
      <p:sp>
        <p:nvSpPr>
          <p:cNvPr id="4" name="Slide Number Placeholder 3"/>
          <p:cNvSpPr>
            <a:spLocks noGrp="1"/>
          </p:cNvSpPr>
          <p:nvPr>
            <p:ph type="sldNum" sz="quarter" idx="12"/>
          </p:nvPr>
        </p:nvSpPr>
        <p:spPr/>
        <p:txBody>
          <a:bodyPr/>
          <a:lstStyle/>
          <a:p>
            <a:fld id="{32F83655-DC73-417F-8B26-EB7A1DBB5382}" type="slidenum">
              <a:rPr lang="en-ZA" smtClean="0"/>
              <a:pPr/>
              <a:t>72</a:t>
            </a:fld>
            <a:endParaRPr lang="en-ZA" dirty="0"/>
          </a:p>
        </p:txBody>
      </p:sp>
      <p:sp>
        <p:nvSpPr>
          <p:cNvPr id="5" name="Content Placeholder 4"/>
          <p:cNvSpPr>
            <a:spLocks noGrp="1"/>
          </p:cNvSpPr>
          <p:nvPr>
            <p:ph sz="quarter" idx="1"/>
          </p:nvPr>
        </p:nvSpPr>
        <p:spPr>
          <a:xfrm>
            <a:off x="3273286" y="1413296"/>
            <a:ext cx="5413513" cy="4680000"/>
          </a:xfrm>
        </p:spPr>
        <p:txBody>
          <a:bodyPr>
            <a:normAutofit lnSpcReduction="10000"/>
          </a:bodyPr>
          <a:lstStyle/>
          <a:p>
            <a:pPr marL="0" indent="0">
              <a:buNone/>
            </a:pPr>
            <a:r>
              <a:rPr lang="en-ZA" b="1" dirty="0"/>
              <a:t>Skills programmes</a:t>
            </a:r>
            <a:r>
              <a:rPr lang="en-ZA" dirty="0"/>
              <a:t>:</a:t>
            </a:r>
          </a:p>
          <a:p>
            <a:pPr lvl="0" fontAlgn="base"/>
            <a:r>
              <a:rPr lang="en-GB" dirty="0"/>
              <a:t>Are offered over </a:t>
            </a:r>
            <a:r>
              <a:rPr lang="en-GB" b="1" dirty="0"/>
              <a:t>short periods</a:t>
            </a:r>
            <a:endParaRPr lang="en-ZA" dirty="0"/>
          </a:p>
          <a:p>
            <a:pPr lvl="0" fontAlgn="base"/>
            <a:r>
              <a:rPr lang="en-GB" dirty="0"/>
              <a:t>Involve generation of a </a:t>
            </a:r>
            <a:r>
              <a:rPr lang="en-GB" b="1" dirty="0"/>
              <a:t>portfolio of evidence</a:t>
            </a:r>
            <a:r>
              <a:rPr lang="en-GB" dirty="0"/>
              <a:t>  (PoE) for assessment.  PoE provides </a:t>
            </a:r>
            <a:r>
              <a:rPr lang="en-GB" b="1" dirty="0"/>
              <a:t>evidence</a:t>
            </a:r>
            <a:r>
              <a:rPr lang="en-GB" dirty="0"/>
              <a:t> of </a:t>
            </a:r>
            <a:r>
              <a:rPr lang="en-GB" b="1" dirty="0"/>
              <a:t>knowledge, </a:t>
            </a:r>
            <a:r>
              <a:rPr lang="en-GB" dirty="0"/>
              <a:t> </a:t>
            </a:r>
            <a:r>
              <a:rPr lang="en-GB" b="1" dirty="0"/>
              <a:t>understanding and practical application</a:t>
            </a:r>
            <a:r>
              <a:rPr lang="en-GB" dirty="0"/>
              <a:t> in the workplace.</a:t>
            </a:r>
            <a:endParaRPr lang="en-ZA" dirty="0"/>
          </a:p>
          <a:p>
            <a:pPr lvl="0" fontAlgn="base"/>
            <a:r>
              <a:rPr lang="en-GB" dirty="0"/>
              <a:t>Serve as </a:t>
            </a:r>
            <a:r>
              <a:rPr lang="en-GB" b="1" dirty="0"/>
              <a:t>building blocks</a:t>
            </a:r>
            <a:r>
              <a:rPr lang="en-GB" dirty="0"/>
              <a:t> of a full qualification. Full qualification consists of fundamental, core and elective unit standards combined in a prescribed manner.</a:t>
            </a:r>
            <a:endParaRPr lang="en-ZA" dirty="0"/>
          </a:p>
          <a:p>
            <a:pPr marL="0" indent="0">
              <a:buNone/>
            </a:pPr>
            <a:endParaRPr lang="en-GB" dirty="0"/>
          </a:p>
        </p:txBody>
      </p:sp>
      <p:pic>
        <p:nvPicPr>
          <p:cNvPr id="6" name="Picture 5" descr="C:\Users\Hannetjie Nortje\AppData\Local\Microsoft\Windows\INetCache\Content.Word\shutterstock_94927834 LR.JPG">
            <a:extLst>
              <a:ext uri="{FF2B5EF4-FFF2-40B4-BE49-F238E27FC236}">
                <a16:creationId xmlns:a16="http://schemas.microsoft.com/office/drawing/2014/main" id="{A04E03A4-400A-4E1A-8AB0-9FB8E2840745}"/>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265044" y="1948070"/>
            <a:ext cx="2849217" cy="3733416"/>
          </a:xfrm>
          <a:prstGeom prst="rect">
            <a:avLst/>
          </a:prstGeom>
          <a:noFill/>
          <a:ln>
            <a:noFill/>
          </a:ln>
        </p:spPr>
      </p:pic>
    </p:spTree>
    <p:extLst>
      <p:ext uri="{BB962C8B-B14F-4D97-AF65-F5344CB8AC3E}">
        <p14:creationId xmlns:p14="http://schemas.microsoft.com/office/powerpoint/2010/main" val="339554358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Full Qualifications</a:t>
            </a:r>
          </a:p>
        </p:txBody>
      </p:sp>
      <p:sp>
        <p:nvSpPr>
          <p:cNvPr id="4" name="Slide Number Placeholder 3"/>
          <p:cNvSpPr>
            <a:spLocks noGrp="1"/>
          </p:cNvSpPr>
          <p:nvPr>
            <p:ph type="sldNum" sz="quarter" idx="12"/>
          </p:nvPr>
        </p:nvSpPr>
        <p:spPr/>
        <p:txBody>
          <a:bodyPr/>
          <a:lstStyle/>
          <a:p>
            <a:fld id="{32F83655-DC73-417F-8B26-EB7A1DBB5382}" type="slidenum">
              <a:rPr lang="en-ZA" smtClean="0"/>
              <a:pPr/>
              <a:t>73</a:t>
            </a:fld>
            <a:endParaRPr lang="en-ZA" dirty="0"/>
          </a:p>
        </p:txBody>
      </p:sp>
      <p:pic>
        <p:nvPicPr>
          <p:cNvPr id="6" name="Picture 5" descr="C:\Users\Hannetjie Nortje\AppData\Local\Microsoft\Windows\INetCache\Content.Word\shutterstock_54659446 LR.JPG">
            <a:extLst>
              <a:ext uri="{FF2B5EF4-FFF2-40B4-BE49-F238E27FC236}">
                <a16:creationId xmlns:a16="http://schemas.microsoft.com/office/drawing/2014/main" id="{0CB26C98-832E-4EAC-BE48-E50798927350}"/>
              </a:ext>
            </a:extLst>
          </p:cNvPr>
          <p:cNvPicPr/>
          <p:nvPr/>
        </p:nvPicPr>
        <p:blipFill rotWithShape="1">
          <a:blip r:embed="rId2">
            <a:extLst>
              <a:ext uri="{28A0092B-C50C-407E-A947-70E740481C1C}">
                <a14:useLocalDpi xmlns:a14="http://schemas.microsoft.com/office/drawing/2010/main" val="0"/>
              </a:ext>
            </a:extLst>
          </a:blip>
          <a:srcRect l="21470" r="16177" b="50000"/>
          <a:stretch/>
        </p:blipFill>
        <p:spPr bwMode="auto">
          <a:xfrm>
            <a:off x="5287617" y="3310339"/>
            <a:ext cx="3856383" cy="2782957"/>
          </a:xfrm>
          <a:prstGeom prst="ellipse">
            <a:avLst/>
          </a:prstGeom>
          <a:ln>
            <a:noFill/>
          </a:ln>
          <a:effectLst>
            <a:softEdge rad="112500"/>
          </a:effectLst>
          <a:extLst>
            <a:ext uri="{53640926-AAD7-44D8-BBD7-CCE9431645EC}">
              <a14:shadowObscured xmlns:a14="http://schemas.microsoft.com/office/drawing/2010/main"/>
            </a:ext>
          </a:extLst>
        </p:spPr>
      </p:pic>
      <p:sp>
        <p:nvSpPr>
          <p:cNvPr id="5" name="Content Placeholder 4"/>
          <p:cNvSpPr>
            <a:spLocks noGrp="1"/>
          </p:cNvSpPr>
          <p:nvPr>
            <p:ph sz="quarter" idx="1"/>
          </p:nvPr>
        </p:nvSpPr>
        <p:spPr>
          <a:xfrm>
            <a:off x="467543" y="1413296"/>
            <a:ext cx="7510265" cy="4680000"/>
          </a:xfrm>
        </p:spPr>
        <p:txBody>
          <a:bodyPr>
            <a:normAutofit/>
          </a:bodyPr>
          <a:lstStyle/>
          <a:p>
            <a:pPr marL="0" indent="0">
              <a:buNone/>
            </a:pPr>
            <a:r>
              <a:rPr lang="en-ZA" b="1" dirty="0"/>
              <a:t>Unit standard based qualification, </a:t>
            </a:r>
            <a:r>
              <a:rPr lang="en-ZA" dirty="0"/>
              <a:t>unit standards are presented in prescribed combination of:</a:t>
            </a:r>
          </a:p>
          <a:p>
            <a:pPr marL="0" indent="0">
              <a:buNone/>
            </a:pPr>
            <a:endParaRPr lang="en-ZA" dirty="0"/>
          </a:p>
          <a:p>
            <a:r>
              <a:rPr lang="en-GB" b="1" dirty="0"/>
              <a:t>Fundamental </a:t>
            </a:r>
            <a:r>
              <a:rPr lang="en-GB" dirty="0"/>
              <a:t>unit standards:  </a:t>
            </a:r>
          </a:p>
          <a:p>
            <a:pPr lvl="1"/>
            <a:r>
              <a:rPr lang="en-GB" dirty="0"/>
              <a:t>Language/communication/mathematical literacy/ computer literacy and/or life skills</a:t>
            </a:r>
            <a:endParaRPr lang="en-ZA" dirty="0"/>
          </a:p>
          <a:p>
            <a:pPr lvl="0"/>
            <a:r>
              <a:rPr lang="en-GB" b="1" dirty="0"/>
              <a:t>Core </a:t>
            </a:r>
            <a:r>
              <a:rPr lang="en-GB" dirty="0"/>
              <a:t>unit standards </a:t>
            </a:r>
          </a:p>
          <a:p>
            <a:pPr lvl="1"/>
            <a:r>
              <a:rPr lang="en-GB" dirty="0"/>
              <a:t>relate directly to  qualification</a:t>
            </a:r>
            <a:endParaRPr lang="en-ZA" dirty="0"/>
          </a:p>
          <a:p>
            <a:pPr lvl="0"/>
            <a:r>
              <a:rPr lang="en-GB" b="1" dirty="0"/>
              <a:t>Elective </a:t>
            </a:r>
            <a:r>
              <a:rPr lang="en-GB" dirty="0"/>
              <a:t>unit standards </a:t>
            </a:r>
          </a:p>
          <a:p>
            <a:pPr lvl="1"/>
            <a:r>
              <a:rPr lang="en-GB" dirty="0"/>
              <a:t>relate to specialising in specific field</a:t>
            </a:r>
            <a:endParaRPr lang="en-ZA" dirty="0"/>
          </a:p>
          <a:p>
            <a:pPr marL="0" indent="0">
              <a:buNone/>
            </a:pPr>
            <a:endParaRPr lang="en-GB" dirty="0"/>
          </a:p>
        </p:txBody>
      </p:sp>
    </p:spTree>
    <p:extLst>
      <p:ext uri="{BB962C8B-B14F-4D97-AF65-F5344CB8AC3E}">
        <p14:creationId xmlns:p14="http://schemas.microsoft.com/office/powerpoint/2010/main" val="155992275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Full qualification</a:t>
            </a:r>
          </a:p>
        </p:txBody>
      </p:sp>
      <p:sp>
        <p:nvSpPr>
          <p:cNvPr id="4" name="Slide Number Placeholder 3"/>
          <p:cNvSpPr>
            <a:spLocks noGrp="1"/>
          </p:cNvSpPr>
          <p:nvPr>
            <p:ph type="sldNum" sz="quarter" idx="12"/>
          </p:nvPr>
        </p:nvSpPr>
        <p:spPr/>
        <p:txBody>
          <a:bodyPr/>
          <a:lstStyle/>
          <a:p>
            <a:fld id="{32F83655-DC73-417F-8B26-EB7A1DBB5382}" type="slidenum">
              <a:rPr lang="en-ZA" smtClean="0"/>
              <a:pPr/>
              <a:t>74</a:t>
            </a:fld>
            <a:endParaRPr lang="en-ZA" dirty="0"/>
          </a:p>
        </p:txBody>
      </p:sp>
      <p:sp>
        <p:nvSpPr>
          <p:cNvPr id="5" name="Content Placeholder 4"/>
          <p:cNvSpPr>
            <a:spLocks noGrp="1"/>
          </p:cNvSpPr>
          <p:nvPr>
            <p:ph sz="quarter" idx="1"/>
          </p:nvPr>
        </p:nvSpPr>
        <p:spPr/>
        <p:txBody>
          <a:bodyPr/>
          <a:lstStyle/>
          <a:p>
            <a:pPr marL="0" indent="0">
              <a:buNone/>
            </a:pPr>
            <a:endParaRPr lang="en-GB" dirty="0"/>
          </a:p>
          <a:p>
            <a:pPr marL="0" indent="0">
              <a:buNone/>
            </a:pPr>
            <a:endParaRPr lang="en-ZA" dirty="0"/>
          </a:p>
        </p:txBody>
      </p:sp>
      <p:graphicFrame>
        <p:nvGraphicFramePr>
          <p:cNvPr id="7" name="Diagram 6">
            <a:extLst>
              <a:ext uri="{FF2B5EF4-FFF2-40B4-BE49-F238E27FC236}">
                <a16:creationId xmlns:a16="http://schemas.microsoft.com/office/drawing/2014/main" id="{2E2B363F-8B66-4AC4-B703-0BD6AE2376F4}"/>
              </a:ext>
            </a:extLst>
          </p:cNvPr>
          <p:cNvGraphicFramePr/>
          <p:nvPr>
            <p:extLst>
              <p:ext uri="{D42A27DB-BD31-4B8C-83A1-F6EECF244321}">
                <p14:modId xmlns:p14="http://schemas.microsoft.com/office/powerpoint/2010/main" val="977639055"/>
              </p:ext>
            </p:extLst>
          </p:nvPr>
        </p:nvGraphicFramePr>
        <p:xfrm>
          <a:off x="768625" y="1126435"/>
          <a:ext cx="7540487" cy="508386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6470174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Full Qualifications</a:t>
            </a:r>
          </a:p>
        </p:txBody>
      </p:sp>
      <p:sp>
        <p:nvSpPr>
          <p:cNvPr id="4" name="Slide Number Placeholder 3"/>
          <p:cNvSpPr>
            <a:spLocks noGrp="1"/>
          </p:cNvSpPr>
          <p:nvPr>
            <p:ph type="sldNum" sz="quarter" idx="12"/>
          </p:nvPr>
        </p:nvSpPr>
        <p:spPr/>
        <p:txBody>
          <a:bodyPr/>
          <a:lstStyle/>
          <a:p>
            <a:fld id="{32F83655-DC73-417F-8B26-EB7A1DBB5382}" type="slidenum">
              <a:rPr lang="en-ZA" smtClean="0"/>
              <a:pPr/>
              <a:t>75</a:t>
            </a:fld>
            <a:endParaRPr lang="en-ZA" dirty="0"/>
          </a:p>
        </p:txBody>
      </p:sp>
      <p:pic>
        <p:nvPicPr>
          <p:cNvPr id="6" name="Picture 5" descr="C:\Users\Hannetjie Nortje\AppData\Local\Microsoft\Windows\INetCache\Content.Word\shutterstock_54659446 LR.JPG">
            <a:extLst>
              <a:ext uri="{FF2B5EF4-FFF2-40B4-BE49-F238E27FC236}">
                <a16:creationId xmlns:a16="http://schemas.microsoft.com/office/drawing/2014/main" id="{0CB26C98-832E-4EAC-BE48-E50798927350}"/>
              </a:ext>
            </a:extLst>
          </p:cNvPr>
          <p:cNvPicPr/>
          <p:nvPr/>
        </p:nvPicPr>
        <p:blipFill rotWithShape="1">
          <a:blip r:embed="rId2">
            <a:extLst>
              <a:ext uri="{28A0092B-C50C-407E-A947-70E740481C1C}">
                <a14:useLocalDpi xmlns:a14="http://schemas.microsoft.com/office/drawing/2010/main" val="0"/>
              </a:ext>
            </a:extLst>
          </a:blip>
          <a:srcRect l="21470" r="16177" b="50000"/>
          <a:stretch/>
        </p:blipFill>
        <p:spPr bwMode="auto">
          <a:xfrm>
            <a:off x="2478156" y="3440997"/>
            <a:ext cx="4002157" cy="2782957"/>
          </a:xfrm>
          <a:prstGeom prst="ellipse">
            <a:avLst/>
          </a:prstGeom>
          <a:ln>
            <a:noFill/>
          </a:ln>
          <a:effectLst>
            <a:softEdge rad="112500"/>
          </a:effectLst>
          <a:extLst>
            <a:ext uri="{53640926-AAD7-44D8-BBD7-CCE9431645EC}">
              <a14:shadowObscured xmlns:a14="http://schemas.microsoft.com/office/drawing/2010/main"/>
            </a:ext>
          </a:extLst>
        </p:spPr>
      </p:pic>
      <p:sp>
        <p:nvSpPr>
          <p:cNvPr id="5" name="Content Placeholder 4"/>
          <p:cNvSpPr>
            <a:spLocks noGrp="1"/>
          </p:cNvSpPr>
          <p:nvPr>
            <p:ph sz="quarter" idx="1"/>
          </p:nvPr>
        </p:nvSpPr>
        <p:spPr>
          <a:xfrm>
            <a:off x="467543" y="1413296"/>
            <a:ext cx="7510265" cy="4680000"/>
          </a:xfrm>
        </p:spPr>
        <p:txBody>
          <a:bodyPr>
            <a:normAutofit/>
          </a:bodyPr>
          <a:lstStyle/>
          <a:p>
            <a:pPr marL="0" indent="0">
              <a:buNone/>
            </a:pPr>
            <a:r>
              <a:rPr lang="en-ZA" b="1" dirty="0"/>
              <a:t>Non-unit standard based qualifications:</a:t>
            </a:r>
          </a:p>
          <a:p>
            <a:pPr marL="0" indent="0">
              <a:buNone/>
            </a:pPr>
            <a:endParaRPr lang="en-ZA" b="1" dirty="0"/>
          </a:p>
          <a:p>
            <a:r>
              <a:rPr lang="en-ZA" dirty="0"/>
              <a:t>Normally provider registered qualifications</a:t>
            </a:r>
          </a:p>
          <a:p>
            <a:r>
              <a:rPr lang="en-ZA" dirty="0"/>
              <a:t>Comprise of learning outcomes </a:t>
            </a:r>
          </a:p>
          <a:p>
            <a:r>
              <a:rPr lang="en-ZA" dirty="0"/>
              <a:t>Achieve all learning outcomes before credits are awarded</a:t>
            </a:r>
          </a:p>
          <a:p>
            <a:pPr marL="0" indent="0">
              <a:buNone/>
            </a:pPr>
            <a:endParaRPr lang="en-ZA" dirty="0"/>
          </a:p>
          <a:p>
            <a:pPr marL="0" indent="0">
              <a:buNone/>
            </a:pPr>
            <a:endParaRPr lang="en-ZA" dirty="0"/>
          </a:p>
          <a:p>
            <a:pPr marL="0" indent="0">
              <a:buNone/>
            </a:pPr>
            <a:endParaRPr lang="en-GB" dirty="0"/>
          </a:p>
        </p:txBody>
      </p:sp>
    </p:spTree>
    <p:extLst>
      <p:ext uri="{BB962C8B-B14F-4D97-AF65-F5344CB8AC3E}">
        <p14:creationId xmlns:p14="http://schemas.microsoft.com/office/powerpoint/2010/main" val="76125830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What is a credit?</a:t>
            </a:r>
          </a:p>
        </p:txBody>
      </p:sp>
      <p:sp>
        <p:nvSpPr>
          <p:cNvPr id="4" name="Slide Number Placeholder 3"/>
          <p:cNvSpPr>
            <a:spLocks noGrp="1"/>
          </p:cNvSpPr>
          <p:nvPr>
            <p:ph type="sldNum" sz="quarter" idx="12"/>
          </p:nvPr>
        </p:nvSpPr>
        <p:spPr/>
        <p:txBody>
          <a:bodyPr/>
          <a:lstStyle/>
          <a:p>
            <a:fld id="{32F83655-DC73-417F-8B26-EB7A1DBB5382}" type="slidenum">
              <a:rPr lang="en-ZA" smtClean="0"/>
              <a:pPr/>
              <a:t>76</a:t>
            </a:fld>
            <a:endParaRPr lang="en-ZA" dirty="0"/>
          </a:p>
        </p:txBody>
      </p:sp>
      <p:sp>
        <p:nvSpPr>
          <p:cNvPr id="5" name="Content Placeholder 4"/>
          <p:cNvSpPr>
            <a:spLocks noGrp="1"/>
          </p:cNvSpPr>
          <p:nvPr>
            <p:ph sz="quarter" idx="1"/>
          </p:nvPr>
        </p:nvSpPr>
        <p:spPr>
          <a:xfrm>
            <a:off x="1968500" y="2420888"/>
            <a:ext cx="6502400" cy="1700538"/>
          </a:xfrm>
        </p:spPr>
        <p:txBody>
          <a:bodyPr/>
          <a:lstStyle/>
          <a:p>
            <a:pPr marL="0" indent="0">
              <a:buNone/>
            </a:pPr>
            <a:endParaRPr lang="en-ZA" dirty="0"/>
          </a:p>
          <a:p>
            <a:pPr marL="0" indent="0">
              <a:buNone/>
            </a:pPr>
            <a:endParaRPr lang="en-GB" dirty="0"/>
          </a:p>
          <a:p>
            <a:pPr marL="0" indent="0">
              <a:buNone/>
            </a:pPr>
            <a:endParaRPr lang="en-ZA" dirty="0"/>
          </a:p>
        </p:txBody>
      </p:sp>
      <p:sp>
        <p:nvSpPr>
          <p:cNvPr id="10" name="Rectangle: Rounded Corners 9">
            <a:extLst>
              <a:ext uri="{FF2B5EF4-FFF2-40B4-BE49-F238E27FC236}">
                <a16:creationId xmlns:a16="http://schemas.microsoft.com/office/drawing/2014/main" id="{C459006E-2EE7-467E-9B01-D235DDB5A85D}"/>
              </a:ext>
            </a:extLst>
          </p:cNvPr>
          <p:cNvSpPr/>
          <p:nvPr/>
        </p:nvSpPr>
        <p:spPr>
          <a:xfrm>
            <a:off x="1020417" y="5290089"/>
            <a:ext cx="2372140" cy="803204"/>
          </a:xfrm>
          <a:prstGeom prst="roundRect">
            <a:avLst/>
          </a:prstGeom>
          <a:solidFill>
            <a:schemeClr val="accent4">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50000"/>
              </a:lnSpc>
              <a:spcAft>
                <a:spcPts val="0"/>
              </a:spcAft>
            </a:pPr>
            <a:r>
              <a:rPr lang="en-ZA" sz="2000" b="1" dirty="0">
                <a:effectLst/>
                <a:ea typeface="Calibri" panose="020F0502020204030204" pitchFamily="34" charset="0"/>
                <a:cs typeface="Times New Roman" panose="02020603050405020304" pitchFamily="18" charset="0"/>
              </a:rPr>
              <a:t>One Credit</a:t>
            </a:r>
            <a:endParaRPr lang="en-ZA" sz="2000" dirty="0">
              <a:effectLst/>
              <a:ea typeface="Calibri" panose="020F0502020204030204" pitchFamily="34" charset="0"/>
              <a:cs typeface="Times New Roman" panose="02020603050405020304" pitchFamily="18" charset="0"/>
            </a:endParaRPr>
          </a:p>
        </p:txBody>
      </p:sp>
      <p:sp>
        <p:nvSpPr>
          <p:cNvPr id="11" name="Equals 10">
            <a:extLst>
              <a:ext uri="{FF2B5EF4-FFF2-40B4-BE49-F238E27FC236}">
                <a16:creationId xmlns:a16="http://schemas.microsoft.com/office/drawing/2014/main" id="{0FD5AA4D-4CC7-4E72-8E57-D1E416CC73CD}"/>
              </a:ext>
            </a:extLst>
          </p:cNvPr>
          <p:cNvSpPr/>
          <p:nvPr/>
        </p:nvSpPr>
        <p:spPr>
          <a:xfrm>
            <a:off x="3967572" y="5458328"/>
            <a:ext cx="609600" cy="466725"/>
          </a:xfrm>
          <a:prstGeom prst="mathEqual">
            <a:avLst>
              <a:gd name="adj1" fmla="val 23520"/>
              <a:gd name="adj2" fmla="val 7316"/>
            </a:avLst>
          </a:prstGeom>
          <a:solidFill>
            <a:schemeClr val="bg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ZA" dirty="0"/>
          </a:p>
        </p:txBody>
      </p:sp>
      <p:sp>
        <p:nvSpPr>
          <p:cNvPr id="12" name="Rectangle: Rounded Corners 11">
            <a:extLst>
              <a:ext uri="{FF2B5EF4-FFF2-40B4-BE49-F238E27FC236}">
                <a16:creationId xmlns:a16="http://schemas.microsoft.com/office/drawing/2014/main" id="{02BEF82E-CFF8-4FBD-97E6-458CF9C6B6D3}"/>
              </a:ext>
            </a:extLst>
          </p:cNvPr>
          <p:cNvSpPr/>
          <p:nvPr/>
        </p:nvSpPr>
        <p:spPr>
          <a:xfrm>
            <a:off x="5390726" y="5259676"/>
            <a:ext cx="2358472" cy="833618"/>
          </a:xfrm>
          <a:prstGeom prst="roundRect">
            <a:avLst/>
          </a:prstGeom>
          <a:solidFill>
            <a:schemeClr val="accent4">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50000"/>
              </a:lnSpc>
              <a:spcAft>
                <a:spcPts val="0"/>
              </a:spcAft>
            </a:pPr>
            <a:r>
              <a:rPr lang="en-ZA" sz="2000" b="1" dirty="0">
                <a:effectLst/>
                <a:ea typeface="Calibri" panose="020F0502020204030204" pitchFamily="34" charset="0"/>
                <a:cs typeface="Times New Roman" panose="02020603050405020304" pitchFamily="18" charset="0"/>
              </a:rPr>
              <a:t>10 Notional Hours</a:t>
            </a:r>
            <a:endParaRPr lang="en-ZA" sz="2000" dirty="0">
              <a:effectLst/>
              <a:ea typeface="Calibri" panose="020F0502020204030204" pitchFamily="34" charset="0"/>
              <a:cs typeface="Times New Roman" panose="02020603050405020304" pitchFamily="18" charset="0"/>
            </a:endParaRPr>
          </a:p>
        </p:txBody>
      </p:sp>
      <p:sp>
        <p:nvSpPr>
          <p:cNvPr id="13" name="Rectangle 12">
            <a:extLst>
              <a:ext uri="{FF2B5EF4-FFF2-40B4-BE49-F238E27FC236}">
                <a16:creationId xmlns:a16="http://schemas.microsoft.com/office/drawing/2014/main" id="{02D38BAD-1979-4551-911A-1F31DE818F8F}"/>
              </a:ext>
            </a:extLst>
          </p:cNvPr>
          <p:cNvSpPr/>
          <p:nvPr/>
        </p:nvSpPr>
        <p:spPr>
          <a:xfrm>
            <a:off x="1968224" y="2486327"/>
            <a:ext cx="6502952" cy="1569660"/>
          </a:xfrm>
          <a:prstGeom prst="rect">
            <a:avLst/>
          </a:prstGeom>
        </p:spPr>
        <p:txBody>
          <a:bodyPr wrap="square">
            <a:spAutoFit/>
          </a:bodyPr>
          <a:lstStyle/>
          <a:p>
            <a:r>
              <a:rPr lang="en-ZA" sz="2400" i="1" dirty="0">
                <a:solidFill>
                  <a:schemeClr val="bg2"/>
                </a:solidFill>
                <a:latin typeface="Calibri" pitchFamily="34" charset="0"/>
              </a:rPr>
              <a:t>A notional hour is the time it will take the average learner to master the knowledge and skills. This includes contact time, practical application, preparation for assessment and assessment. </a:t>
            </a:r>
          </a:p>
        </p:txBody>
      </p:sp>
    </p:spTree>
    <p:extLst>
      <p:ext uri="{BB962C8B-B14F-4D97-AF65-F5344CB8AC3E}">
        <p14:creationId xmlns:p14="http://schemas.microsoft.com/office/powerpoint/2010/main" val="38381502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Credits for full qualifications</a:t>
            </a:r>
          </a:p>
        </p:txBody>
      </p:sp>
      <p:sp>
        <p:nvSpPr>
          <p:cNvPr id="4" name="Slide Number Placeholder 3"/>
          <p:cNvSpPr>
            <a:spLocks noGrp="1"/>
          </p:cNvSpPr>
          <p:nvPr>
            <p:ph type="sldNum" sz="quarter" idx="12"/>
          </p:nvPr>
        </p:nvSpPr>
        <p:spPr/>
        <p:txBody>
          <a:bodyPr/>
          <a:lstStyle/>
          <a:p>
            <a:fld id="{32F83655-DC73-417F-8B26-EB7A1DBB5382}" type="slidenum">
              <a:rPr lang="en-ZA" smtClean="0"/>
              <a:pPr/>
              <a:t>77</a:t>
            </a:fld>
            <a:endParaRPr lang="en-ZA" dirty="0"/>
          </a:p>
        </p:txBody>
      </p:sp>
      <p:sp>
        <p:nvSpPr>
          <p:cNvPr id="5" name="Content Placeholder 4"/>
          <p:cNvSpPr>
            <a:spLocks noGrp="1"/>
          </p:cNvSpPr>
          <p:nvPr>
            <p:ph sz="quarter" idx="1"/>
          </p:nvPr>
        </p:nvSpPr>
        <p:spPr>
          <a:xfrm>
            <a:off x="1968500" y="2420887"/>
            <a:ext cx="6502400" cy="2257129"/>
          </a:xfrm>
        </p:spPr>
        <p:txBody>
          <a:bodyPr/>
          <a:lstStyle/>
          <a:p>
            <a:pPr marL="0" indent="0">
              <a:buNone/>
            </a:pPr>
            <a:endParaRPr lang="en-ZA" dirty="0"/>
          </a:p>
          <a:p>
            <a:pPr marL="0" indent="0">
              <a:buNone/>
            </a:pPr>
            <a:endParaRPr lang="en-GB" dirty="0"/>
          </a:p>
          <a:p>
            <a:pPr marL="0" indent="0">
              <a:buNone/>
            </a:pPr>
            <a:endParaRPr lang="en-ZA" dirty="0"/>
          </a:p>
        </p:txBody>
      </p:sp>
      <p:sp>
        <p:nvSpPr>
          <p:cNvPr id="13" name="Rectangle 12">
            <a:extLst>
              <a:ext uri="{FF2B5EF4-FFF2-40B4-BE49-F238E27FC236}">
                <a16:creationId xmlns:a16="http://schemas.microsoft.com/office/drawing/2014/main" id="{02D38BAD-1979-4551-911A-1F31DE818F8F}"/>
              </a:ext>
            </a:extLst>
          </p:cNvPr>
          <p:cNvSpPr/>
          <p:nvPr/>
        </p:nvSpPr>
        <p:spPr>
          <a:xfrm>
            <a:off x="1968224" y="2486327"/>
            <a:ext cx="6502952" cy="2308324"/>
          </a:xfrm>
          <a:prstGeom prst="rect">
            <a:avLst/>
          </a:prstGeom>
        </p:spPr>
        <p:txBody>
          <a:bodyPr wrap="square">
            <a:spAutoFit/>
          </a:bodyPr>
          <a:lstStyle/>
          <a:p>
            <a:r>
              <a:rPr lang="en-ZA" sz="2400" i="1" dirty="0">
                <a:solidFill>
                  <a:schemeClr val="bg2"/>
                </a:solidFill>
                <a:latin typeface="Calibri" pitchFamily="34" charset="0"/>
              </a:rPr>
              <a:t>Minimum credits allocated for qualifications relate to the following:</a:t>
            </a:r>
          </a:p>
          <a:p>
            <a:pPr marL="342900" lvl="0" indent="-342900" fontAlgn="base">
              <a:buFont typeface="Arial" panose="020B0604020202020204" pitchFamily="34" charset="0"/>
              <a:buChar char="•"/>
            </a:pPr>
            <a:r>
              <a:rPr lang="en-GB" sz="2400" i="1" dirty="0">
                <a:solidFill>
                  <a:schemeClr val="bg2"/>
                </a:solidFill>
                <a:latin typeface="Calibri" pitchFamily="34" charset="0"/>
              </a:rPr>
              <a:t>National certificate: 120 credits</a:t>
            </a:r>
            <a:endParaRPr lang="en-ZA" sz="2400" i="1" dirty="0">
              <a:solidFill>
                <a:schemeClr val="bg2"/>
              </a:solidFill>
              <a:latin typeface="Calibri" pitchFamily="34" charset="0"/>
            </a:endParaRPr>
          </a:p>
          <a:p>
            <a:pPr marL="342900" lvl="0" indent="-342900" fontAlgn="base">
              <a:buFont typeface="Arial" panose="020B0604020202020204" pitchFamily="34" charset="0"/>
              <a:buChar char="•"/>
            </a:pPr>
            <a:r>
              <a:rPr lang="en-GB" sz="2400" i="1" dirty="0">
                <a:solidFill>
                  <a:schemeClr val="bg2"/>
                </a:solidFill>
                <a:latin typeface="Calibri" pitchFamily="34" charset="0"/>
              </a:rPr>
              <a:t>National Diploma: 240 credits</a:t>
            </a:r>
            <a:endParaRPr lang="en-ZA" sz="2400" i="1" dirty="0">
              <a:solidFill>
                <a:schemeClr val="bg2"/>
              </a:solidFill>
              <a:latin typeface="Calibri" pitchFamily="34" charset="0"/>
            </a:endParaRPr>
          </a:p>
          <a:p>
            <a:pPr marL="342900" lvl="0" indent="-342900" fontAlgn="base">
              <a:buFont typeface="Arial" panose="020B0604020202020204" pitchFamily="34" charset="0"/>
              <a:buChar char="•"/>
            </a:pPr>
            <a:r>
              <a:rPr lang="en-GB" sz="2400" i="1" dirty="0">
                <a:solidFill>
                  <a:schemeClr val="bg2"/>
                </a:solidFill>
                <a:latin typeface="Calibri" pitchFamily="34" charset="0"/>
              </a:rPr>
              <a:t>National first Degree: 360 credits</a:t>
            </a:r>
            <a:endParaRPr lang="en-ZA" sz="2400" i="1" dirty="0">
              <a:solidFill>
                <a:schemeClr val="bg2"/>
              </a:solidFill>
              <a:latin typeface="Calibri" pitchFamily="34" charset="0"/>
            </a:endParaRPr>
          </a:p>
          <a:p>
            <a:endParaRPr lang="en-ZA" sz="2400" i="1" dirty="0">
              <a:solidFill>
                <a:schemeClr val="bg2"/>
              </a:solidFill>
              <a:latin typeface="Calibri" pitchFamily="34" charset="0"/>
            </a:endParaRPr>
          </a:p>
        </p:txBody>
      </p:sp>
      <p:sp>
        <p:nvSpPr>
          <p:cNvPr id="3" name="TextBox 2">
            <a:extLst>
              <a:ext uri="{FF2B5EF4-FFF2-40B4-BE49-F238E27FC236}">
                <a16:creationId xmlns:a16="http://schemas.microsoft.com/office/drawing/2014/main" id="{46523C06-7723-4062-9EBC-10E60046E30F}"/>
              </a:ext>
            </a:extLst>
          </p:cNvPr>
          <p:cNvSpPr txBox="1"/>
          <p:nvPr/>
        </p:nvSpPr>
        <p:spPr>
          <a:xfrm>
            <a:off x="1749288" y="5314122"/>
            <a:ext cx="6069496" cy="461665"/>
          </a:xfrm>
          <a:prstGeom prst="rect">
            <a:avLst/>
          </a:prstGeom>
          <a:solidFill>
            <a:schemeClr val="accent5"/>
          </a:solidFill>
        </p:spPr>
        <p:txBody>
          <a:bodyPr wrap="square" rtlCol="0" anchor="ctr">
            <a:spAutoFit/>
          </a:bodyPr>
          <a:lstStyle/>
          <a:p>
            <a:r>
              <a:rPr lang="en-ZA" sz="2400" i="1" dirty="0">
                <a:solidFill>
                  <a:schemeClr val="bg1"/>
                </a:solidFill>
              </a:rPr>
              <a:t>Each 120 credits relate to one year of learning.</a:t>
            </a:r>
            <a:endParaRPr lang="en-ZA" sz="2400" dirty="0">
              <a:solidFill>
                <a:schemeClr val="bg1"/>
              </a:solidFill>
            </a:endParaRPr>
          </a:p>
        </p:txBody>
      </p:sp>
    </p:spTree>
    <p:extLst>
      <p:ext uri="{BB962C8B-B14F-4D97-AF65-F5344CB8AC3E}">
        <p14:creationId xmlns:p14="http://schemas.microsoft.com/office/powerpoint/2010/main" val="75460257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Learnerships</a:t>
            </a:r>
          </a:p>
        </p:txBody>
      </p:sp>
      <p:sp>
        <p:nvSpPr>
          <p:cNvPr id="4" name="Slide Number Placeholder 3"/>
          <p:cNvSpPr>
            <a:spLocks noGrp="1"/>
          </p:cNvSpPr>
          <p:nvPr>
            <p:ph type="sldNum" sz="quarter" idx="12"/>
          </p:nvPr>
        </p:nvSpPr>
        <p:spPr/>
        <p:txBody>
          <a:bodyPr/>
          <a:lstStyle/>
          <a:p>
            <a:fld id="{32F83655-DC73-417F-8B26-EB7A1DBB5382}" type="slidenum">
              <a:rPr lang="en-ZA" smtClean="0"/>
              <a:pPr/>
              <a:t>78</a:t>
            </a:fld>
            <a:endParaRPr lang="en-ZA" dirty="0"/>
          </a:p>
        </p:txBody>
      </p:sp>
      <p:sp>
        <p:nvSpPr>
          <p:cNvPr id="5" name="Content Placeholder 4"/>
          <p:cNvSpPr>
            <a:spLocks noGrp="1"/>
          </p:cNvSpPr>
          <p:nvPr>
            <p:ph sz="quarter" idx="1"/>
          </p:nvPr>
        </p:nvSpPr>
        <p:spPr>
          <a:xfrm>
            <a:off x="374904" y="1406469"/>
            <a:ext cx="5270522" cy="4680000"/>
          </a:xfrm>
        </p:spPr>
        <p:txBody>
          <a:bodyPr>
            <a:normAutofit/>
          </a:bodyPr>
          <a:lstStyle/>
          <a:p>
            <a:pPr marL="0" indent="0">
              <a:buNone/>
            </a:pPr>
            <a:r>
              <a:rPr lang="en-ZA" b="1" dirty="0"/>
              <a:t>Learnerships </a:t>
            </a:r>
          </a:p>
          <a:p>
            <a:r>
              <a:rPr lang="en-ZA" dirty="0"/>
              <a:t>Work based learning programmes  that lead to  NQF registered qualifications </a:t>
            </a:r>
          </a:p>
          <a:p>
            <a:r>
              <a:rPr lang="en-ZA" dirty="0"/>
              <a:t>Directly related to  occupations or field of work</a:t>
            </a:r>
          </a:p>
          <a:p>
            <a:r>
              <a:rPr lang="en-ZA" dirty="0"/>
              <a:t>Introduced by government to assist in skilling learners and preparing them for the workplace.  </a:t>
            </a:r>
          </a:p>
          <a:p>
            <a:r>
              <a:rPr lang="en-ZA" dirty="0"/>
              <a:t>Managed by  Sector Education and Training Authorities (SETAs). </a:t>
            </a:r>
          </a:p>
          <a:p>
            <a:pPr marL="0" indent="0">
              <a:buNone/>
            </a:pPr>
            <a:endParaRPr lang="en-GB" dirty="0"/>
          </a:p>
        </p:txBody>
      </p:sp>
      <p:pic>
        <p:nvPicPr>
          <p:cNvPr id="7" name="Picture 6" descr="C:\Users\Hannetjie Nortje\AppData\Local\Microsoft\Windows\INetCache\Content.Word\3D Men Teacher and Student.jpg">
            <a:extLst>
              <a:ext uri="{FF2B5EF4-FFF2-40B4-BE49-F238E27FC236}">
                <a16:creationId xmlns:a16="http://schemas.microsoft.com/office/drawing/2014/main" id="{8527FDA5-CC1D-4F85-A153-6D5DEFA64536}"/>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5552661" y="2195964"/>
            <a:ext cx="3332922" cy="3101010"/>
          </a:xfrm>
          <a:prstGeom prst="rect">
            <a:avLst/>
          </a:prstGeom>
          <a:noFill/>
          <a:ln>
            <a:noFill/>
          </a:ln>
        </p:spPr>
      </p:pic>
    </p:spTree>
    <p:extLst>
      <p:ext uri="{BB962C8B-B14F-4D97-AF65-F5344CB8AC3E}">
        <p14:creationId xmlns:p14="http://schemas.microsoft.com/office/powerpoint/2010/main" val="260510122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Learnerships</a:t>
            </a:r>
          </a:p>
        </p:txBody>
      </p:sp>
      <p:sp>
        <p:nvSpPr>
          <p:cNvPr id="4" name="Slide Number Placeholder 3"/>
          <p:cNvSpPr>
            <a:spLocks noGrp="1"/>
          </p:cNvSpPr>
          <p:nvPr>
            <p:ph type="sldNum" sz="quarter" idx="12"/>
          </p:nvPr>
        </p:nvSpPr>
        <p:spPr/>
        <p:txBody>
          <a:bodyPr/>
          <a:lstStyle/>
          <a:p>
            <a:fld id="{32F83655-DC73-417F-8B26-EB7A1DBB5382}" type="slidenum">
              <a:rPr lang="en-ZA" smtClean="0"/>
              <a:pPr/>
              <a:t>79</a:t>
            </a:fld>
            <a:endParaRPr lang="en-ZA" dirty="0"/>
          </a:p>
        </p:txBody>
      </p:sp>
      <p:sp>
        <p:nvSpPr>
          <p:cNvPr id="5" name="Content Placeholder 4"/>
          <p:cNvSpPr>
            <a:spLocks noGrp="1"/>
          </p:cNvSpPr>
          <p:nvPr>
            <p:ph sz="quarter" idx="1"/>
          </p:nvPr>
        </p:nvSpPr>
        <p:spPr>
          <a:xfrm>
            <a:off x="4240696" y="1413296"/>
            <a:ext cx="4214190" cy="4680000"/>
          </a:xfrm>
        </p:spPr>
        <p:txBody>
          <a:bodyPr>
            <a:normAutofit/>
          </a:bodyPr>
          <a:lstStyle/>
          <a:p>
            <a:pPr marL="0" indent="0">
              <a:buNone/>
            </a:pPr>
            <a:r>
              <a:rPr lang="en-ZA" b="1" dirty="0"/>
              <a:t>Learnerships </a:t>
            </a:r>
          </a:p>
          <a:p>
            <a:r>
              <a:rPr lang="en-ZA" dirty="0"/>
              <a:t>Employed and unemployed learners can participate in learnerships. </a:t>
            </a:r>
          </a:p>
          <a:p>
            <a:r>
              <a:rPr lang="en-ZA" dirty="0"/>
              <a:t>Training takes place in two places –</a:t>
            </a:r>
          </a:p>
          <a:p>
            <a:pPr lvl="1"/>
            <a:r>
              <a:rPr lang="en-ZA" dirty="0"/>
              <a:t>classroom or training institute </a:t>
            </a:r>
          </a:p>
          <a:p>
            <a:pPr lvl="1"/>
            <a:r>
              <a:rPr lang="en-ZA" dirty="0"/>
              <a:t>workplace. Learnerships </a:t>
            </a:r>
          </a:p>
          <a:p>
            <a:r>
              <a:rPr lang="en-ZA" dirty="0"/>
              <a:t>are a more cost-effective way of training</a:t>
            </a:r>
          </a:p>
          <a:p>
            <a:pPr marL="0" indent="0">
              <a:buNone/>
            </a:pPr>
            <a:endParaRPr lang="en-ZA" dirty="0"/>
          </a:p>
          <a:p>
            <a:pPr marL="0" indent="0">
              <a:buNone/>
            </a:pPr>
            <a:endParaRPr lang="en-GB" dirty="0"/>
          </a:p>
        </p:txBody>
      </p:sp>
      <p:pic>
        <p:nvPicPr>
          <p:cNvPr id="7" name="Picture 6" descr="C:\Users\Hannetjie Nortje\AppData\Local\Microsoft\Windows\INetCache\Content.Word\3D Men Teacher and Student.jpg">
            <a:extLst>
              <a:ext uri="{FF2B5EF4-FFF2-40B4-BE49-F238E27FC236}">
                <a16:creationId xmlns:a16="http://schemas.microsoft.com/office/drawing/2014/main" id="{8527FDA5-CC1D-4F85-A153-6D5DEFA64536}"/>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795131" y="2328486"/>
            <a:ext cx="3052452" cy="2835965"/>
          </a:xfrm>
          <a:prstGeom prst="rect">
            <a:avLst/>
          </a:prstGeom>
          <a:noFill/>
          <a:ln>
            <a:noFill/>
          </a:ln>
        </p:spPr>
      </p:pic>
    </p:spTree>
    <p:extLst>
      <p:ext uri="{BB962C8B-B14F-4D97-AF65-F5344CB8AC3E}">
        <p14:creationId xmlns:p14="http://schemas.microsoft.com/office/powerpoint/2010/main" val="32952366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Assessment Brief</a:t>
            </a:r>
          </a:p>
        </p:txBody>
      </p:sp>
      <p:sp>
        <p:nvSpPr>
          <p:cNvPr id="4" name="Slide Number Placeholder 3"/>
          <p:cNvSpPr>
            <a:spLocks noGrp="1"/>
          </p:cNvSpPr>
          <p:nvPr>
            <p:ph type="sldNum" sz="quarter" idx="12"/>
          </p:nvPr>
        </p:nvSpPr>
        <p:spPr/>
        <p:txBody>
          <a:bodyPr/>
          <a:lstStyle/>
          <a:p>
            <a:fld id="{32F83655-DC73-417F-8B26-EB7A1DBB5382}" type="slidenum">
              <a:rPr lang="en-ZA" smtClean="0"/>
              <a:pPr/>
              <a:t>8</a:t>
            </a:fld>
            <a:endParaRPr lang="en-ZA" dirty="0"/>
          </a:p>
        </p:txBody>
      </p:sp>
      <p:sp>
        <p:nvSpPr>
          <p:cNvPr id="5" name="Content Placeholder 4"/>
          <p:cNvSpPr>
            <a:spLocks noGrp="1"/>
          </p:cNvSpPr>
          <p:nvPr>
            <p:ph sz="quarter" idx="1"/>
          </p:nvPr>
        </p:nvSpPr>
        <p:spPr/>
        <p:txBody>
          <a:bodyPr/>
          <a:lstStyle/>
          <a:p>
            <a:pPr marL="0" lvl="0" indent="0">
              <a:spcBef>
                <a:spcPts val="0"/>
              </a:spcBef>
              <a:buClrTx/>
              <a:buSzTx/>
              <a:buNone/>
            </a:pPr>
            <a:r>
              <a:rPr lang="en-ZA" b="1" dirty="0">
                <a:solidFill>
                  <a:srgbClr val="000066"/>
                </a:solidFill>
              </a:rPr>
              <a:t>Credit Value</a:t>
            </a:r>
            <a:endParaRPr lang="en-US" b="1" dirty="0">
              <a:solidFill>
                <a:srgbClr val="000066"/>
              </a:solidFill>
            </a:endParaRPr>
          </a:p>
          <a:p>
            <a:pPr marL="0" lvl="0" indent="0">
              <a:spcBef>
                <a:spcPts val="0"/>
              </a:spcBef>
              <a:buClrTx/>
              <a:buSzTx/>
              <a:buNone/>
            </a:pPr>
            <a:endParaRPr lang="en-ZA" dirty="0">
              <a:solidFill>
                <a:srgbClr val="000066"/>
              </a:solidFill>
            </a:endParaRPr>
          </a:p>
          <a:p>
            <a:pPr>
              <a:spcBef>
                <a:spcPts val="0"/>
              </a:spcBef>
              <a:buClrTx/>
              <a:buSzTx/>
              <a:buFont typeface="Arial" panose="020B0604020202020204" pitchFamily="34" charset="0"/>
              <a:buChar char="•"/>
            </a:pPr>
            <a:r>
              <a:rPr lang="en-ZA" dirty="0">
                <a:solidFill>
                  <a:srgbClr val="000066"/>
                </a:solidFill>
              </a:rPr>
              <a:t>5 credits = 50 notional hours</a:t>
            </a:r>
          </a:p>
          <a:p>
            <a:pPr marL="342900" lvl="0" indent="-342900">
              <a:spcBef>
                <a:spcPts val="0"/>
              </a:spcBef>
              <a:buClrTx/>
              <a:buSzTx/>
              <a:buFont typeface="Arial" panose="020B0604020202020204" pitchFamily="34" charset="0"/>
              <a:buChar char="•"/>
            </a:pPr>
            <a:r>
              <a:rPr lang="en-ZA" dirty="0">
                <a:solidFill>
                  <a:srgbClr val="000066"/>
                </a:solidFill>
              </a:rPr>
              <a:t>Theoretical + Practical + Workplace experience</a:t>
            </a:r>
            <a:endParaRPr lang="en-US" dirty="0">
              <a:solidFill>
                <a:srgbClr val="000066"/>
              </a:solidFill>
            </a:endParaRPr>
          </a:p>
          <a:p>
            <a:pPr marL="342900" lvl="0" indent="-342900">
              <a:spcBef>
                <a:spcPts val="0"/>
              </a:spcBef>
              <a:buClrTx/>
              <a:buSzTx/>
              <a:buFont typeface="Arial" panose="020B0604020202020204" pitchFamily="34" charset="0"/>
              <a:buChar char="•"/>
            </a:pPr>
            <a:r>
              <a:rPr lang="en-ZA" dirty="0">
                <a:solidFill>
                  <a:srgbClr val="000066"/>
                </a:solidFill>
              </a:rPr>
              <a:t>Submission of Portfolio of Evidence (PoE)  - based on Specific Outcomes (SOs) and Assessment Criteria (ACs).</a:t>
            </a:r>
            <a:endParaRPr lang="en-US" dirty="0">
              <a:solidFill>
                <a:srgbClr val="000066"/>
              </a:solidFill>
            </a:endParaRPr>
          </a:p>
          <a:p>
            <a:pPr marL="0" indent="0">
              <a:buNone/>
            </a:pPr>
            <a:endParaRPr lang="en-ZA" dirty="0"/>
          </a:p>
        </p:txBody>
      </p:sp>
    </p:spTree>
    <p:extLst>
      <p:ext uri="{BB962C8B-B14F-4D97-AF65-F5344CB8AC3E}">
        <p14:creationId xmlns:p14="http://schemas.microsoft.com/office/powerpoint/2010/main" val="37814320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Learnership Agreement</a:t>
            </a:r>
          </a:p>
        </p:txBody>
      </p:sp>
      <p:sp>
        <p:nvSpPr>
          <p:cNvPr id="4" name="Slide Number Placeholder 3"/>
          <p:cNvSpPr>
            <a:spLocks noGrp="1"/>
          </p:cNvSpPr>
          <p:nvPr>
            <p:ph type="sldNum" sz="quarter" idx="12"/>
          </p:nvPr>
        </p:nvSpPr>
        <p:spPr/>
        <p:txBody>
          <a:bodyPr/>
          <a:lstStyle/>
          <a:p>
            <a:fld id="{32F83655-DC73-417F-8B26-EB7A1DBB5382}" type="slidenum">
              <a:rPr lang="en-ZA" smtClean="0"/>
              <a:pPr/>
              <a:t>80</a:t>
            </a:fld>
            <a:endParaRPr lang="en-ZA" dirty="0"/>
          </a:p>
        </p:txBody>
      </p:sp>
      <p:sp>
        <p:nvSpPr>
          <p:cNvPr id="5" name="Content Placeholder 4"/>
          <p:cNvSpPr>
            <a:spLocks noGrp="1"/>
          </p:cNvSpPr>
          <p:nvPr>
            <p:ph sz="quarter" idx="1"/>
          </p:nvPr>
        </p:nvSpPr>
        <p:spPr>
          <a:xfrm>
            <a:off x="728870" y="1413296"/>
            <a:ext cx="7726016" cy="4680000"/>
          </a:xfrm>
        </p:spPr>
        <p:txBody>
          <a:bodyPr>
            <a:normAutofit/>
          </a:bodyPr>
          <a:lstStyle/>
          <a:p>
            <a:pPr marL="0" indent="0">
              <a:buNone/>
            </a:pPr>
            <a:endParaRPr lang="en-ZA" dirty="0"/>
          </a:p>
          <a:p>
            <a:pPr marL="0" indent="0">
              <a:buNone/>
            </a:pPr>
            <a:endParaRPr lang="en-GB" dirty="0"/>
          </a:p>
        </p:txBody>
      </p:sp>
      <p:graphicFrame>
        <p:nvGraphicFramePr>
          <p:cNvPr id="3" name="Diagram 2">
            <a:extLst>
              <a:ext uri="{FF2B5EF4-FFF2-40B4-BE49-F238E27FC236}">
                <a16:creationId xmlns:a16="http://schemas.microsoft.com/office/drawing/2014/main" id="{EFF7C27A-15DB-4EE4-8F35-F1AA2AB8EADB}"/>
              </a:ext>
            </a:extLst>
          </p:cNvPr>
          <p:cNvGraphicFramePr/>
          <p:nvPr>
            <p:extLst>
              <p:ext uri="{D42A27DB-BD31-4B8C-83A1-F6EECF244321}">
                <p14:modId xmlns:p14="http://schemas.microsoft.com/office/powerpoint/2010/main" val="1996780463"/>
              </p:ext>
            </p:extLst>
          </p:nvPr>
        </p:nvGraphicFramePr>
        <p:xfrm>
          <a:off x="603504" y="1396999"/>
          <a:ext cx="7851381" cy="50833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6068275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A41CCF-3774-4BF5-8719-020D28683BDD}"/>
              </a:ext>
            </a:extLst>
          </p:cNvPr>
          <p:cNvSpPr>
            <a:spLocks noGrp="1"/>
          </p:cNvSpPr>
          <p:nvPr>
            <p:ph type="title"/>
          </p:nvPr>
        </p:nvSpPr>
        <p:spPr/>
        <p:txBody>
          <a:bodyPr/>
          <a:lstStyle/>
          <a:p>
            <a:r>
              <a:rPr lang="en-ZA" dirty="0"/>
              <a:t>Obligations of Role Players</a:t>
            </a:r>
          </a:p>
        </p:txBody>
      </p:sp>
      <p:sp>
        <p:nvSpPr>
          <p:cNvPr id="3" name="Slide Number Placeholder 2">
            <a:extLst>
              <a:ext uri="{FF2B5EF4-FFF2-40B4-BE49-F238E27FC236}">
                <a16:creationId xmlns:a16="http://schemas.microsoft.com/office/drawing/2014/main" id="{24392F76-CD57-4C3E-90D9-64861DAF61AE}"/>
              </a:ext>
            </a:extLst>
          </p:cNvPr>
          <p:cNvSpPr>
            <a:spLocks noGrp="1"/>
          </p:cNvSpPr>
          <p:nvPr>
            <p:ph type="sldNum" sz="quarter" idx="12"/>
          </p:nvPr>
        </p:nvSpPr>
        <p:spPr/>
        <p:txBody>
          <a:bodyPr/>
          <a:lstStyle/>
          <a:p>
            <a:fld id="{32F83655-DC73-417F-8B26-EB7A1DBB5382}" type="slidenum">
              <a:rPr lang="en-ZA" smtClean="0"/>
              <a:pPr/>
              <a:t>81</a:t>
            </a:fld>
            <a:endParaRPr lang="en-ZA" dirty="0"/>
          </a:p>
        </p:txBody>
      </p:sp>
      <p:graphicFrame>
        <p:nvGraphicFramePr>
          <p:cNvPr id="5" name="Content Placeholder 4">
            <a:extLst>
              <a:ext uri="{FF2B5EF4-FFF2-40B4-BE49-F238E27FC236}">
                <a16:creationId xmlns:a16="http://schemas.microsoft.com/office/drawing/2014/main" id="{14A5561F-07CA-4BCF-A8DF-E853AA7A60F2}"/>
              </a:ext>
            </a:extLst>
          </p:cNvPr>
          <p:cNvGraphicFramePr>
            <a:graphicFrameLocks noGrp="1"/>
          </p:cNvGraphicFramePr>
          <p:nvPr>
            <p:ph sz="quarter" idx="1"/>
            <p:extLst>
              <p:ext uri="{D42A27DB-BD31-4B8C-83A1-F6EECF244321}">
                <p14:modId xmlns:p14="http://schemas.microsoft.com/office/powerpoint/2010/main" val="3640165202"/>
              </p:ext>
            </p:extLst>
          </p:nvPr>
        </p:nvGraphicFramePr>
        <p:xfrm>
          <a:off x="468313" y="1412875"/>
          <a:ext cx="8218487" cy="46799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3431353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Learnership Agreements</a:t>
            </a:r>
          </a:p>
        </p:txBody>
      </p:sp>
      <p:sp>
        <p:nvSpPr>
          <p:cNvPr id="4" name="Slide Number Placeholder 3"/>
          <p:cNvSpPr>
            <a:spLocks noGrp="1"/>
          </p:cNvSpPr>
          <p:nvPr>
            <p:ph type="sldNum" sz="quarter" idx="12"/>
          </p:nvPr>
        </p:nvSpPr>
        <p:spPr/>
        <p:txBody>
          <a:bodyPr/>
          <a:lstStyle/>
          <a:p>
            <a:fld id="{32F83655-DC73-417F-8B26-EB7A1DBB5382}" type="slidenum">
              <a:rPr lang="en-ZA" smtClean="0"/>
              <a:pPr/>
              <a:t>82</a:t>
            </a:fld>
            <a:endParaRPr lang="en-ZA" dirty="0"/>
          </a:p>
        </p:txBody>
      </p:sp>
      <p:sp>
        <p:nvSpPr>
          <p:cNvPr id="5" name="Content Placeholder 4"/>
          <p:cNvSpPr>
            <a:spLocks noGrp="1"/>
          </p:cNvSpPr>
          <p:nvPr>
            <p:ph sz="quarter" idx="1"/>
          </p:nvPr>
        </p:nvSpPr>
        <p:spPr>
          <a:xfrm>
            <a:off x="3988905" y="1406469"/>
            <a:ext cx="4823790" cy="4680000"/>
          </a:xfrm>
        </p:spPr>
        <p:txBody>
          <a:bodyPr>
            <a:normAutofit/>
          </a:bodyPr>
          <a:lstStyle/>
          <a:p>
            <a:r>
              <a:rPr lang="en-ZA" dirty="0"/>
              <a:t>Apart from  learnership agreement  learner has to enter into a </a:t>
            </a:r>
            <a:r>
              <a:rPr lang="en-ZA" b="1" dirty="0"/>
              <a:t>fixed term employment contract</a:t>
            </a:r>
            <a:r>
              <a:rPr lang="en-ZA" dirty="0"/>
              <a:t> with the company for the duration of the learnership.</a:t>
            </a:r>
          </a:p>
          <a:p>
            <a:r>
              <a:rPr lang="en-ZA" dirty="0"/>
              <a:t>Once learner has completed  qualification learnership contract will end. </a:t>
            </a:r>
          </a:p>
          <a:p>
            <a:r>
              <a:rPr lang="en-ZA" dirty="0"/>
              <a:t>Employment contract for  unemployed learner will also end.</a:t>
            </a:r>
          </a:p>
          <a:p>
            <a:pPr marL="0" indent="0">
              <a:buNone/>
            </a:pPr>
            <a:endParaRPr lang="en-GB" dirty="0"/>
          </a:p>
        </p:txBody>
      </p:sp>
      <p:pic>
        <p:nvPicPr>
          <p:cNvPr id="7" name="Picture 6" descr="C:\Users\Hannetjie Nortje\AppData\Local\Microsoft\Windows\INetCache\Content.Word\3D Men Teacher and Student.jpg">
            <a:extLst>
              <a:ext uri="{FF2B5EF4-FFF2-40B4-BE49-F238E27FC236}">
                <a16:creationId xmlns:a16="http://schemas.microsoft.com/office/drawing/2014/main" id="{8527FDA5-CC1D-4F85-A153-6D5DEFA64536}"/>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795131" y="2328486"/>
            <a:ext cx="3052452" cy="2835965"/>
          </a:xfrm>
          <a:prstGeom prst="rect">
            <a:avLst/>
          </a:prstGeom>
          <a:noFill/>
          <a:ln>
            <a:noFill/>
          </a:ln>
        </p:spPr>
      </p:pic>
    </p:spTree>
    <p:extLst>
      <p:ext uri="{BB962C8B-B14F-4D97-AF65-F5344CB8AC3E}">
        <p14:creationId xmlns:p14="http://schemas.microsoft.com/office/powerpoint/2010/main" val="37030707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Internships</a:t>
            </a:r>
          </a:p>
        </p:txBody>
      </p:sp>
      <p:sp>
        <p:nvSpPr>
          <p:cNvPr id="4" name="Slide Number Placeholder 3"/>
          <p:cNvSpPr>
            <a:spLocks noGrp="1"/>
          </p:cNvSpPr>
          <p:nvPr>
            <p:ph type="sldNum" sz="quarter" idx="12"/>
          </p:nvPr>
        </p:nvSpPr>
        <p:spPr/>
        <p:txBody>
          <a:bodyPr/>
          <a:lstStyle/>
          <a:p>
            <a:fld id="{32F83655-DC73-417F-8B26-EB7A1DBB5382}" type="slidenum">
              <a:rPr lang="en-ZA" smtClean="0"/>
              <a:pPr/>
              <a:t>83</a:t>
            </a:fld>
            <a:endParaRPr lang="en-ZA" dirty="0"/>
          </a:p>
        </p:txBody>
      </p:sp>
      <p:sp>
        <p:nvSpPr>
          <p:cNvPr id="5" name="Content Placeholder 4"/>
          <p:cNvSpPr>
            <a:spLocks noGrp="1"/>
          </p:cNvSpPr>
          <p:nvPr>
            <p:ph sz="quarter" idx="1"/>
          </p:nvPr>
        </p:nvSpPr>
        <p:spPr>
          <a:xfrm>
            <a:off x="374905" y="1518786"/>
            <a:ext cx="5429548" cy="4680000"/>
          </a:xfrm>
        </p:spPr>
        <p:txBody>
          <a:bodyPr>
            <a:normAutofit lnSpcReduction="10000"/>
          </a:bodyPr>
          <a:lstStyle/>
          <a:p>
            <a:pPr marL="0" indent="0">
              <a:buNone/>
            </a:pPr>
            <a:r>
              <a:rPr lang="en-ZA" b="1" dirty="0"/>
              <a:t>Internship  </a:t>
            </a:r>
          </a:p>
          <a:p>
            <a:r>
              <a:rPr lang="en-ZA" dirty="0"/>
              <a:t>Career specific work experience  during or after  studies  to gain practical experience </a:t>
            </a:r>
          </a:p>
          <a:p>
            <a:r>
              <a:rPr lang="en-ZA" dirty="0"/>
              <a:t>A prerequisite for successful completion of qualification</a:t>
            </a:r>
          </a:p>
          <a:p>
            <a:r>
              <a:rPr lang="en-ZA" dirty="0"/>
              <a:t>Most  are unpaid as experience gained is regarded as part of  learning intervention</a:t>
            </a:r>
          </a:p>
          <a:p>
            <a:r>
              <a:rPr lang="en-ZA" dirty="0"/>
              <a:t>Structured process where training provider  provides guidelines and instructions of exactly should be covered.</a:t>
            </a:r>
            <a:endParaRPr lang="en-GB" dirty="0"/>
          </a:p>
        </p:txBody>
      </p:sp>
      <p:pic>
        <p:nvPicPr>
          <p:cNvPr id="6" name="Picture 5" descr="C:\Users\Hannetjie Nortje\AppData\Local\Microsoft\Windows\INetCache\Content.Word\3D Men Sign Shake Agreement.jpg">
            <a:extLst>
              <a:ext uri="{FF2B5EF4-FFF2-40B4-BE49-F238E27FC236}">
                <a16:creationId xmlns:a16="http://schemas.microsoft.com/office/drawing/2014/main" id="{9188D338-E6DF-499C-9AB5-6501EDC26CCE}"/>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5632173" y="2292625"/>
            <a:ext cx="3250625" cy="2941983"/>
          </a:xfrm>
          <a:prstGeom prst="rect">
            <a:avLst/>
          </a:prstGeom>
          <a:noFill/>
          <a:ln>
            <a:noFill/>
          </a:ln>
        </p:spPr>
      </p:pic>
    </p:spTree>
    <p:extLst>
      <p:ext uri="{BB962C8B-B14F-4D97-AF65-F5344CB8AC3E}">
        <p14:creationId xmlns:p14="http://schemas.microsoft.com/office/powerpoint/2010/main" val="399438614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Internships</a:t>
            </a:r>
          </a:p>
        </p:txBody>
      </p:sp>
      <p:sp>
        <p:nvSpPr>
          <p:cNvPr id="4" name="Slide Number Placeholder 3"/>
          <p:cNvSpPr>
            <a:spLocks noGrp="1"/>
          </p:cNvSpPr>
          <p:nvPr>
            <p:ph type="sldNum" sz="quarter" idx="12"/>
          </p:nvPr>
        </p:nvSpPr>
        <p:spPr/>
        <p:txBody>
          <a:bodyPr/>
          <a:lstStyle/>
          <a:p>
            <a:fld id="{32F83655-DC73-417F-8B26-EB7A1DBB5382}" type="slidenum">
              <a:rPr lang="en-ZA" smtClean="0"/>
              <a:pPr/>
              <a:t>84</a:t>
            </a:fld>
            <a:endParaRPr lang="en-ZA" dirty="0"/>
          </a:p>
        </p:txBody>
      </p:sp>
      <p:sp>
        <p:nvSpPr>
          <p:cNvPr id="5" name="Content Placeholder 4"/>
          <p:cNvSpPr>
            <a:spLocks noGrp="1"/>
          </p:cNvSpPr>
          <p:nvPr>
            <p:ph sz="quarter" idx="1"/>
          </p:nvPr>
        </p:nvSpPr>
        <p:spPr>
          <a:xfrm>
            <a:off x="3854129" y="1406469"/>
            <a:ext cx="5197106" cy="4680000"/>
          </a:xfrm>
        </p:spPr>
        <p:txBody>
          <a:bodyPr>
            <a:normAutofit/>
          </a:bodyPr>
          <a:lstStyle/>
          <a:p>
            <a:pPr marL="0" indent="0">
              <a:buNone/>
            </a:pPr>
            <a:r>
              <a:rPr lang="en-ZA" b="1" dirty="0"/>
              <a:t>Internship  </a:t>
            </a:r>
          </a:p>
          <a:p>
            <a:r>
              <a:rPr lang="en-ZA" dirty="0"/>
              <a:t>Evidence  must be generated in workplace. </a:t>
            </a:r>
          </a:p>
          <a:p>
            <a:r>
              <a:rPr lang="en-ZA" dirty="0"/>
              <a:t>Coach or mentor needs to provide necessary feedback to learning provider.</a:t>
            </a:r>
          </a:p>
          <a:p>
            <a:r>
              <a:rPr lang="en-ZA" dirty="0"/>
              <a:t>Organisation may benefit financially through incentives and grants. </a:t>
            </a:r>
          </a:p>
          <a:p>
            <a:r>
              <a:rPr lang="en-ZA" dirty="0"/>
              <a:t>Benefit  - using internship period as opportunity to offer interns  permanent positions.</a:t>
            </a:r>
          </a:p>
          <a:p>
            <a:pPr marL="0" indent="0">
              <a:buNone/>
            </a:pPr>
            <a:endParaRPr lang="en-ZA" b="1" dirty="0"/>
          </a:p>
        </p:txBody>
      </p:sp>
      <p:pic>
        <p:nvPicPr>
          <p:cNvPr id="6" name="Picture 5" descr="C:\Users\Hannetjie Nortje\AppData\Local\Microsoft\Windows\INetCache\Content.Word\3D Men Sign Shake Agreement.jpg">
            <a:extLst>
              <a:ext uri="{FF2B5EF4-FFF2-40B4-BE49-F238E27FC236}">
                <a16:creationId xmlns:a16="http://schemas.microsoft.com/office/drawing/2014/main" id="{9188D338-E6DF-499C-9AB5-6501EDC26CCE}"/>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374904" y="2120346"/>
            <a:ext cx="3250625" cy="2941983"/>
          </a:xfrm>
          <a:prstGeom prst="rect">
            <a:avLst/>
          </a:prstGeom>
          <a:noFill/>
          <a:ln>
            <a:noFill/>
          </a:ln>
        </p:spPr>
      </p:pic>
    </p:spTree>
    <p:extLst>
      <p:ext uri="{BB962C8B-B14F-4D97-AF65-F5344CB8AC3E}">
        <p14:creationId xmlns:p14="http://schemas.microsoft.com/office/powerpoint/2010/main" val="288665111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Credits for full qualifications</a:t>
            </a:r>
          </a:p>
        </p:txBody>
      </p:sp>
      <p:sp>
        <p:nvSpPr>
          <p:cNvPr id="4" name="Slide Number Placeholder 3"/>
          <p:cNvSpPr>
            <a:spLocks noGrp="1"/>
          </p:cNvSpPr>
          <p:nvPr>
            <p:ph type="sldNum" sz="quarter" idx="12"/>
          </p:nvPr>
        </p:nvSpPr>
        <p:spPr/>
        <p:txBody>
          <a:bodyPr/>
          <a:lstStyle/>
          <a:p>
            <a:fld id="{32F83655-DC73-417F-8B26-EB7A1DBB5382}" type="slidenum">
              <a:rPr lang="en-ZA" smtClean="0"/>
              <a:pPr/>
              <a:t>85</a:t>
            </a:fld>
            <a:endParaRPr lang="en-ZA" dirty="0"/>
          </a:p>
        </p:txBody>
      </p:sp>
      <p:sp>
        <p:nvSpPr>
          <p:cNvPr id="5" name="Content Placeholder 4"/>
          <p:cNvSpPr>
            <a:spLocks noGrp="1"/>
          </p:cNvSpPr>
          <p:nvPr>
            <p:ph sz="quarter" idx="1"/>
          </p:nvPr>
        </p:nvSpPr>
        <p:spPr>
          <a:xfrm>
            <a:off x="1968500" y="2420887"/>
            <a:ext cx="6502400" cy="2257129"/>
          </a:xfrm>
        </p:spPr>
        <p:txBody>
          <a:bodyPr/>
          <a:lstStyle/>
          <a:p>
            <a:pPr marL="0" indent="0">
              <a:buNone/>
            </a:pPr>
            <a:endParaRPr lang="en-ZA" dirty="0"/>
          </a:p>
          <a:p>
            <a:pPr marL="0" indent="0">
              <a:buNone/>
            </a:pPr>
            <a:endParaRPr lang="en-GB" dirty="0"/>
          </a:p>
          <a:p>
            <a:pPr marL="0" indent="0">
              <a:buNone/>
            </a:pPr>
            <a:endParaRPr lang="en-ZA" dirty="0"/>
          </a:p>
        </p:txBody>
      </p:sp>
      <p:sp>
        <p:nvSpPr>
          <p:cNvPr id="13" name="Rectangle 12">
            <a:extLst>
              <a:ext uri="{FF2B5EF4-FFF2-40B4-BE49-F238E27FC236}">
                <a16:creationId xmlns:a16="http://schemas.microsoft.com/office/drawing/2014/main" id="{02D38BAD-1979-4551-911A-1F31DE818F8F}"/>
              </a:ext>
            </a:extLst>
          </p:cNvPr>
          <p:cNvSpPr/>
          <p:nvPr/>
        </p:nvSpPr>
        <p:spPr>
          <a:xfrm>
            <a:off x="1968224" y="2486327"/>
            <a:ext cx="6502952" cy="1569660"/>
          </a:xfrm>
          <a:prstGeom prst="rect">
            <a:avLst/>
          </a:prstGeom>
        </p:spPr>
        <p:txBody>
          <a:bodyPr wrap="square" anchor="ctr">
            <a:spAutoFit/>
          </a:bodyPr>
          <a:lstStyle/>
          <a:p>
            <a:r>
              <a:rPr lang="en-ZA" sz="2400" i="1" dirty="0">
                <a:solidFill>
                  <a:schemeClr val="bg2"/>
                </a:solidFill>
                <a:latin typeface="Calibri" pitchFamily="34" charset="0"/>
              </a:rPr>
              <a:t>The internship is also covered by an internship agreement as well as a fixed term employment contract which will be completed once the internship is completed.</a:t>
            </a:r>
          </a:p>
        </p:txBody>
      </p:sp>
    </p:spTree>
    <p:extLst>
      <p:ext uri="{BB962C8B-B14F-4D97-AF65-F5344CB8AC3E}">
        <p14:creationId xmlns:p14="http://schemas.microsoft.com/office/powerpoint/2010/main" val="1134213913"/>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Recognition of Prior Learning (RPL)</a:t>
            </a:r>
          </a:p>
        </p:txBody>
      </p:sp>
      <p:sp>
        <p:nvSpPr>
          <p:cNvPr id="4" name="Slide Number Placeholder 3"/>
          <p:cNvSpPr>
            <a:spLocks noGrp="1"/>
          </p:cNvSpPr>
          <p:nvPr>
            <p:ph type="sldNum" sz="quarter" idx="12"/>
          </p:nvPr>
        </p:nvSpPr>
        <p:spPr/>
        <p:txBody>
          <a:bodyPr/>
          <a:lstStyle/>
          <a:p>
            <a:fld id="{32F83655-DC73-417F-8B26-EB7A1DBB5382}" type="slidenum">
              <a:rPr lang="en-ZA" smtClean="0"/>
              <a:pPr/>
              <a:t>86</a:t>
            </a:fld>
            <a:endParaRPr lang="en-ZA" dirty="0"/>
          </a:p>
        </p:txBody>
      </p:sp>
      <p:pic>
        <p:nvPicPr>
          <p:cNvPr id="7" name="Picture 6" descr="C:\Users\Hannetjie Nortje\AppData\Local\Microsoft\Windows\INetCache\Content.Word\shutterstock_30281221 LR.JPG">
            <a:extLst>
              <a:ext uri="{FF2B5EF4-FFF2-40B4-BE49-F238E27FC236}">
                <a16:creationId xmlns:a16="http://schemas.microsoft.com/office/drawing/2014/main" id="{2AA9CBDE-AAA7-42F0-8C73-B942A6E04BA2}"/>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5181600" y="2597426"/>
            <a:ext cx="3597965" cy="3207025"/>
          </a:xfrm>
          <a:prstGeom prst="rect">
            <a:avLst/>
          </a:prstGeom>
          <a:noFill/>
          <a:ln>
            <a:noFill/>
          </a:ln>
        </p:spPr>
      </p:pic>
      <p:sp>
        <p:nvSpPr>
          <p:cNvPr id="5" name="Content Placeholder 4"/>
          <p:cNvSpPr>
            <a:spLocks noGrp="1"/>
          </p:cNvSpPr>
          <p:nvPr>
            <p:ph sz="quarter" idx="1"/>
          </p:nvPr>
        </p:nvSpPr>
        <p:spPr>
          <a:xfrm>
            <a:off x="374905" y="1518786"/>
            <a:ext cx="4806695" cy="4680000"/>
          </a:xfrm>
        </p:spPr>
        <p:txBody>
          <a:bodyPr>
            <a:normAutofit/>
          </a:bodyPr>
          <a:lstStyle/>
          <a:p>
            <a:pPr marL="0" indent="0">
              <a:buNone/>
            </a:pPr>
            <a:r>
              <a:rPr lang="en-ZA" b="1" dirty="0"/>
              <a:t>RPL is a process t</a:t>
            </a:r>
            <a:r>
              <a:rPr lang="en-ZA" dirty="0"/>
              <a:t>hrough which formal and informal learning are: </a:t>
            </a:r>
          </a:p>
          <a:p>
            <a:r>
              <a:rPr lang="en-ZA" dirty="0"/>
              <a:t>Measured</a:t>
            </a:r>
          </a:p>
          <a:p>
            <a:r>
              <a:rPr lang="en-ZA" dirty="0"/>
              <a:t>Mediated for recognition across different contexts and </a:t>
            </a:r>
          </a:p>
          <a:p>
            <a:r>
              <a:rPr lang="en-ZA" dirty="0"/>
              <a:t>Certified against  requirements for credit, access, inclusion or advancement in  formal education and training system or workplace. </a:t>
            </a:r>
            <a:endParaRPr lang="en-ZA" b="1" dirty="0"/>
          </a:p>
        </p:txBody>
      </p:sp>
    </p:spTree>
    <p:extLst>
      <p:ext uri="{BB962C8B-B14F-4D97-AF65-F5344CB8AC3E}">
        <p14:creationId xmlns:p14="http://schemas.microsoft.com/office/powerpoint/2010/main" val="2059371566"/>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Recognition of Prior Learning (RPL)</a:t>
            </a:r>
          </a:p>
        </p:txBody>
      </p:sp>
      <p:sp>
        <p:nvSpPr>
          <p:cNvPr id="4" name="Slide Number Placeholder 3"/>
          <p:cNvSpPr>
            <a:spLocks noGrp="1"/>
          </p:cNvSpPr>
          <p:nvPr>
            <p:ph type="sldNum" sz="quarter" idx="12"/>
          </p:nvPr>
        </p:nvSpPr>
        <p:spPr/>
        <p:txBody>
          <a:bodyPr/>
          <a:lstStyle/>
          <a:p>
            <a:fld id="{32F83655-DC73-417F-8B26-EB7A1DBB5382}" type="slidenum">
              <a:rPr lang="en-ZA" smtClean="0"/>
              <a:pPr/>
              <a:t>87</a:t>
            </a:fld>
            <a:endParaRPr lang="en-ZA" dirty="0"/>
          </a:p>
        </p:txBody>
      </p:sp>
      <p:pic>
        <p:nvPicPr>
          <p:cNvPr id="7" name="Picture 6" descr="C:\Users\Hannetjie Nortje\AppData\Local\Microsoft\Windows\INetCache\Content.Word\shutterstock_30281221 LR.JPG">
            <a:extLst>
              <a:ext uri="{FF2B5EF4-FFF2-40B4-BE49-F238E27FC236}">
                <a16:creationId xmlns:a16="http://schemas.microsoft.com/office/drawing/2014/main" id="{2AA9CBDE-AAA7-42F0-8C73-B942A6E04BA2}"/>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374904" y="2142955"/>
            <a:ext cx="3597965" cy="3207025"/>
          </a:xfrm>
          <a:prstGeom prst="rect">
            <a:avLst/>
          </a:prstGeom>
          <a:noFill/>
          <a:ln>
            <a:noFill/>
          </a:ln>
        </p:spPr>
      </p:pic>
      <p:sp>
        <p:nvSpPr>
          <p:cNvPr id="5" name="Content Placeholder 4"/>
          <p:cNvSpPr>
            <a:spLocks noGrp="1"/>
          </p:cNvSpPr>
          <p:nvPr>
            <p:ph sz="quarter" idx="1"/>
          </p:nvPr>
        </p:nvSpPr>
        <p:spPr>
          <a:xfrm>
            <a:off x="3880105" y="1406467"/>
            <a:ext cx="4806695" cy="4680000"/>
          </a:xfrm>
        </p:spPr>
        <p:txBody>
          <a:bodyPr>
            <a:normAutofit lnSpcReduction="10000"/>
          </a:bodyPr>
          <a:lstStyle/>
          <a:p>
            <a:pPr marL="0" indent="0">
              <a:buNone/>
            </a:pPr>
            <a:r>
              <a:rPr lang="en-ZA" sz="2600" b="1" dirty="0"/>
              <a:t>RPL process steps:</a:t>
            </a:r>
          </a:p>
          <a:p>
            <a:pPr lvl="0"/>
            <a:r>
              <a:rPr lang="en-GB" b="1" dirty="0"/>
              <a:t>Learner identifies  unit standard </a:t>
            </a:r>
            <a:r>
              <a:rPr lang="en-GB" dirty="0"/>
              <a:t>for which he/she would like to obtain recognition of prior learning.</a:t>
            </a:r>
            <a:endParaRPr lang="en-ZA" dirty="0"/>
          </a:p>
          <a:p>
            <a:pPr lvl="0"/>
            <a:r>
              <a:rPr lang="en-GB" b="1" dirty="0"/>
              <a:t>Learner applies for RPL</a:t>
            </a:r>
            <a:endParaRPr lang="en-ZA" b="1" dirty="0"/>
          </a:p>
          <a:p>
            <a:pPr lvl="0"/>
            <a:r>
              <a:rPr lang="en-GB" b="1" dirty="0"/>
              <a:t>Pre-screening stage</a:t>
            </a:r>
            <a:r>
              <a:rPr lang="en-GB" dirty="0"/>
              <a:t>: Assessor meets with  candidate to conduct  interview during which assessor pre-screens evidence learner can provide to determine the viability of application for RPL.</a:t>
            </a:r>
            <a:endParaRPr lang="en-ZA" dirty="0"/>
          </a:p>
          <a:p>
            <a:endParaRPr lang="en-ZA" b="1" dirty="0"/>
          </a:p>
        </p:txBody>
      </p:sp>
    </p:spTree>
    <p:extLst>
      <p:ext uri="{BB962C8B-B14F-4D97-AF65-F5344CB8AC3E}">
        <p14:creationId xmlns:p14="http://schemas.microsoft.com/office/powerpoint/2010/main" val="27229440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Recognition of Prior Learning (RPL)</a:t>
            </a:r>
          </a:p>
        </p:txBody>
      </p:sp>
      <p:sp>
        <p:nvSpPr>
          <p:cNvPr id="4" name="Slide Number Placeholder 3"/>
          <p:cNvSpPr>
            <a:spLocks noGrp="1"/>
          </p:cNvSpPr>
          <p:nvPr>
            <p:ph type="sldNum" sz="quarter" idx="12"/>
          </p:nvPr>
        </p:nvSpPr>
        <p:spPr/>
        <p:txBody>
          <a:bodyPr/>
          <a:lstStyle/>
          <a:p>
            <a:fld id="{32F83655-DC73-417F-8B26-EB7A1DBB5382}" type="slidenum">
              <a:rPr lang="en-ZA" smtClean="0"/>
              <a:pPr/>
              <a:t>88</a:t>
            </a:fld>
            <a:endParaRPr lang="en-ZA" dirty="0"/>
          </a:p>
        </p:txBody>
      </p:sp>
      <p:pic>
        <p:nvPicPr>
          <p:cNvPr id="7" name="Picture 6" descr="C:\Users\Hannetjie Nortje\AppData\Local\Microsoft\Windows\INetCache\Content.Word\shutterstock_30281221 LR.JPG">
            <a:extLst>
              <a:ext uri="{FF2B5EF4-FFF2-40B4-BE49-F238E27FC236}">
                <a16:creationId xmlns:a16="http://schemas.microsoft.com/office/drawing/2014/main" id="{2AA9CBDE-AAA7-42F0-8C73-B942A6E04BA2}"/>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5817705" y="2199862"/>
            <a:ext cx="3213652" cy="3061252"/>
          </a:xfrm>
          <a:prstGeom prst="rect">
            <a:avLst/>
          </a:prstGeom>
          <a:noFill/>
          <a:ln>
            <a:noFill/>
          </a:ln>
        </p:spPr>
      </p:pic>
      <p:sp>
        <p:nvSpPr>
          <p:cNvPr id="5" name="Content Placeholder 4"/>
          <p:cNvSpPr>
            <a:spLocks noGrp="1"/>
          </p:cNvSpPr>
          <p:nvPr>
            <p:ph sz="quarter" idx="1"/>
          </p:nvPr>
        </p:nvSpPr>
        <p:spPr>
          <a:xfrm>
            <a:off x="374905" y="1518786"/>
            <a:ext cx="5548817" cy="4680000"/>
          </a:xfrm>
        </p:spPr>
        <p:txBody>
          <a:bodyPr>
            <a:normAutofit fontScale="92500" lnSpcReduction="10000"/>
          </a:bodyPr>
          <a:lstStyle/>
          <a:p>
            <a:pPr marL="0" lvl="0" indent="0">
              <a:buNone/>
            </a:pPr>
            <a:r>
              <a:rPr lang="en-GB" b="1" dirty="0"/>
              <a:t>Pre-assessment stage</a:t>
            </a:r>
          </a:p>
          <a:p>
            <a:r>
              <a:rPr lang="en-GB" dirty="0"/>
              <a:t>Assessor takes learner through preparation for assessment. </a:t>
            </a:r>
            <a:endParaRPr lang="en-ZA" dirty="0"/>
          </a:p>
          <a:p>
            <a:pPr lvl="1"/>
            <a:r>
              <a:rPr lang="en-GB" dirty="0"/>
              <a:t>Portfolio of evidence is discussed.</a:t>
            </a:r>
            <a:endParaRPr lang="en-ZA" dirty="0"/>
          </a:p>
          <a:p>
            <a:pPr lvl="1"/>
            <a:r>
              <a:rPr lang="en-GB" dirty="0"/>
              <a:t>Evidence required.</a:t>
            </a:r>
            <a:endParaRPr lang="en-ZA" dirty="0"/>
          </a:p>
          <a:p>
            <a:pPr lvl="1"/>
            <a:r>
              <a:rPr lang="en-GB" dirty="0"/>
              <a:t>Where gaps are identified, candidate is advised to attend workshops.</a:t>
            </a:r>
            <a:endParaRPr lang="en-ZA" dirty="0"/>
          </a:p>
          <a:p>
            <a:pPr lvl="1"/>
            <a:r>
              <a:rPr lang="en-GB" dirty="0"/>
              <a:t>Possible one-on one advising sessions are scheduled.</a:t>
            </a:r>
            <a:endParaRPr lang="en-ZA" dirty="0"/>
          </a:p>
          <a:p>
            <a:pPr lvl="1"/>
            <a:r>
              <a:rPr lang="en-GB" dirty="0"/>
              <a:t>Assessment approach, methods, tools and mechanisms are discussed.</a:t>
            </a:r>
            <a:endParaRPr lang="en-ZA" dirty="0"/>
          </a:p>
          <a:p>
            <a:r>
              <a:rPr lang="en-GB" dirty="0"/>
              <a:t>Assessment plan is drawn up and  candidate is prepared for assessment</a:t>
            </a:r>
            <a:endParaRPr lang="en-ZA" dirty="0"/>
          </a:p>
        </p:txBody>
      </p:sp>
    </p:spTree>
    <p:extLst>
      <p:ext uri="{BB962C8B-B14F-4D97-AF65-F5344CB8AC3E}">
        <p14:creationId xmlns:p14="http://schemas.microsoft.com/office/powerpoint/2010/main" val="408678932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Recognition of Prior Learning (RPL)</a:t>
            </a:r>
          </a:p>
        </p:txBody>
      </p:sp>
      <p:sp>
        <p:nvSpPr>
          <p:cNvPr id="4" name="Slide Number Placeholder 3"/>
          <p:cNvSpPr>
            <a:spLocks noGrp="1"/>
          </p:cNvSpPr>
          <p:nvPr>
            <p:ph type="sldNum" sz="quarter" idx="12"/>
          </p:nvPr>
        </p:nvSpPr>
        <p:spPr/>
        <p:txBody>
          <a:bodyPr/>
          <a:lstStyle/>
          <a:p>
            <a:fld id="{32F83655-DC73-417F-8B26-EB7A1DBB5382}" type="slidenum">
              <a:rPr lang="en-ZA" smtClean="0"/>
              <a:pPr/>
              <a:t>89</a:t>
            </a:fld>
            <a:endParaRPr lang="en-ZA" dirty="0"/>
          </a:p>
        </p:txBody>
      </p:sp>
      <p:pic>
        <p:nvPicPr>
          <p:cNvPr id="7" name="Picture 6" descr="C:\Users\Hannetjie Nortje\AppData\Local\Microsoft\Windows\INetCache\Content.Word\shutterstock_30281221 LR.JPG">
            <a:extLst>
              <a:ext uri="{FF2B5EF4-FFF2-40B4-BE49-F238E27FC236}">
                <a16:creationId xmlns:a16="http://schemas.microsoft.com/office/drawing/2014/main" id="{2AA9CBDE-AAA7-42F0-8C73-B942A6E04BA2}"/>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46304" y="2251457"/>
            <a:ext cx="3309200" cy="3220279"/>
          </a:xfrm>
          <a:prstGeom prst="rect">
            <a:avLst/>
          </a:prstGeom>
          <a:noFill/>
          <a:ln>
            <a:noFill/>
          </a:ln>
        </p:spPr>
      </p:pic>
      <p:sp>
        <p:nvSpPr>
          <p:cNvPr id="5" name="Content Placeholder 4"/>
          <p:cNvSpPr>
            <a:spLocks noGrp="1"/>
          </p:cNvSpPr>
          <p:nvPr>
            <p:ph sz="quarter" idx="1"/>
          </p:nvPr>
        </p:nvSpPr>
        <p:spPr>
          <a:xfrm>
            <a:off x="3684105" y="1282637"/>
            <a:ext cx="5181599" cy="5157919"/>
          </a:xfrm>
        </p:spPr>
        <p:txBody>
          <a:bodyPr>
            <a:normAutofit lnSpcReduction="10000"/>
          </a:bodyPr>
          <a:lstStyle/>
          <a:p>
            <a:pPr marL="0" lvl="0" indent="0">
              <a:buNone/>
            </a:pPr>
            <a:r>
              <a:rPr lang="en-GB" sz="2600" b="1" dirty="0"/>
              <a:t>Assessment stage</a:t>
            </a:r>
          </a:p>
          <a:p>
            <a:pPr lvl="0"/>
            <a:r>
              <a:rPr lang="en-GB" dirty="0"/>
              <a:t>Candidate’s portfolio of evidence, performance and knowledge is assessed.</a:t>
            </a:r>
            <a:endParaRPr lang="en-ZA" dirty="0"/>
          </a:p>
          <a:p>
            <a:pPr lvl="0"/>
            <a:r>
              <a:rPr lang="en-GB" dirty="0"/>
              <a:t>Assessor makes  judgement based on evidence gathered and provided. Moderation process is followed  and feedback given.</a:t>
            </a:r>
            <a:endParaRPr lang="en-ZA" dirty="0"/>
          </a:p>
          <a:p>
            <a:pPr lvl="0"/>
            <a:r>
              <a:rPr lang="en-GB" dirty="0"/>
              <a:t>If candidate is declared competent, credits are awarded. </a:t>
            </a:r>
            <a:endParaRPr lang="en-ZA" dirty="0"/>
          </a:p>
          <a:p>
            <a:pPr lvl="0"/>
            <a:r>
              <a:rPr lang="en-GB" dirty="0"/>
              <a:t>If candidate is Not Yet Competent, he/she can be re-assessed or appeal decision.</a:t>
            </a:r>
            <a:endParaRPr lang="en-ZA" dirty="0"/>
          </a:p>
        </p:txBody>
      </p:sp>
    </p:spTree>
    <p:extLst>
      <p:ext uri="{BB962C8B-B14F-4D97-AF65-F5344CB8AC3E}">
        <p14:creationId xmlns:p14="http://schemas.microsoft.com/office/powerpoint/2010/main" val="15456366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Assessment Guidelines</a:t>
            </a:r>
          </a:p>
        </p:txBody>
      </p:sp>
      <p:sp>
        <p:nvSpPr>
          <p:cNvPr id="4" name="Slide Number Placeholder 3"/>
          <p:cNvSpPr>
            <a:spLocks noGrp="1"/>
          </p:cNvSpPr>
          <p:nvPr>
            <p:ph type="sldNum" sz="quarter" idx="12"/>
          </p:nvPr>
        </p:nvSpPr>
        <p:spPr/>
        <p:txBody>
          <a:bodyPr/>
          <a:lstStyle/>
          <a:p>
            <a:fld id="{32F83655-DC73-417F-8B26-EB7A1DBB5382}" type="slidenum">
              <a:rPr lang="en-ZA" smtClean="0"/>
              <a:pPr/>
              <a:t>9</a:t>
            </a:fld>
            <a:endParaRPr lang="en-ZA" dirty="0"/>
          </a:p>
        </p:txBody>
      </p:sp>
      <p:graphicFrame>
        <p:nvGraphicFramePr>
          <p:cNvPr id="6" name="Content Placeholder 5"/>
          <p:cNvGraphicFramePr>
            <a:graphicFrameLocks noGrp="1"/>
          </p:cNvGraphicFramePr>
          <p:nvPr>
            <p:ph sz="quarter" idx="1"/>
            <p:extLst/>
          </p:nvPr>
        </p:nvGraphicFramePr>
        <p:xfrm>
          <a:off x="468313" y="1030733"/>
          <a:ext cx="8218487" cy="46799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p:cNvSpPr txBox="1"/>
          <p:nvPr/>
        </p:nvSpPr>
        <p:spPr>
          <a:xfrm>
            <a:off x="1876872" y="5743310"/>
            <a:ext cx="5400600" cy="461665"/>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en-ZA" sz="2400" b="1" dirty="0">
                <a:latin typeface="Calibri" panose="020F0502020204030204" pitchFamily="34" charset="0"/>
              </a:rPr>
              <a:t>Formative   +   Summative   =  Competent</a:t>
            </a:r>
          </a:p>
        </p:txBody>
      </p:sp>
    </p:spTree>
    <p:extLst>
      <p:ext uri="{BB962C8B-B14F-4D97-AF65-F5344CB8AC3E}">
        <p14:creationId xmlns:p14="http://schemas.microsoft.com/office/powerpoint/2010/main" val="994196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graphicEl>
                                              <a:dgm id="{00DD5ACD-371A-4729-B992-E39098DC1F1D}"/>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graphicEl>
                                              <a:dgm id="{FF99C2F2-CD21-4313-9634-001389A43FB9}"/>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graphicEl>
                                              <a:dgm id="{4C255BB0-1E6B-41BD-A9B3-29EA7F5693FC}"/>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graphicEl>
                                              <a:dgm id="{00854E58-BD01-4E9A-BFE3-E2B249DCDE15}"/>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graphicEl>
                                              <a:dgm id="{CC3C5B9F-7C7E-48D7-BEFA-F5C8A50EDB1F}"/>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graphicEl>
                                              <a:dgm id="{79A44E13-0693-4EF4-ADC9-07A7A193F52E}"/>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
                                            <p:graphicEl>
                                              <a:dgm id="{24349B9E-7679-48F3-8C1B-516E244933D3}"/>
                                            </p:graphic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6">
                                            <p:graphicEl>
                                              <a:dgm id="{B74BCAB8-0EA7-42E6-9BEE-11398D7C6C3B}"/>
                                            </p:graphic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6">
                                            <p:graphicEl>
                                              <a:dgm id="{64E85D38-C8F4-45A8-A4FB-7B00B79166F0}"/>
                                            </p:graphic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P spid="7" grpId="0"/>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D986159-F227-4598-81E0-E5044D570365}"/>
              </a:ext>
            </a:extLst>
          </p:cNvPr>
          <p:cNvSpPr>
            <a:spLocks noGrp="1"/>
          </p:cNvSpPr>
          <p:nvPr>
            <p:ph type="title"/>
          </p:nvPr>
        </p:nvSpPr>
        <p:spPr/>
        <p:txBody>
          <a:bodyPr/>
          <a:lstStyle/>
          <a:p>
            <a:r>
              <a:rPr lang="en-ZA" dirty="0"/>
              <a:t>Recognition of Prior Learning</a:t>
            </a:r>
          </a:p>
        </p:txBody>
      </p:sp>
      <p:sp>
        <p:nvSpPr>
          <p:cNvPr id="3" name="Slide Number Placeholder 2">
            <a:extLst>
              <a:ext uri="{FF2B5EF4-FFF2-40B4-BE49-F238E27FC236}">
                <a16:creationId xmlns:a16="http://schemas.microsoft.com/office/drawing/2014/main" id="{534D84E0-628F-4E06-B49E-ACCF1459C300}"/>
              </a:ext>
            </a:extLst>
          </p:cNvPr>
          <p:cNvSpPr>
            <a:spLocks noGrp="1"/>
          </p:cNvSpPr>
          <p:nvPr>
            <p:ph type="sldNum" sz="quarter" idx="12"/>
          </p:nvPr>
        </p:nvSpPr>
        <p:spPr/>
        <p:txBody>
          <a:bodyPr/>
          <a:lstStyle/>
          <a:p>
            <a:fld id="{32F83655-DC73-417F-8B26-EB7A1DBB5382}" type="slidenum">
              <a:rPr lang="en-ZA" smtClean="0"/>
              <a:pPr/>
              <a:t>90</a:t>
            </a:fld>
            <a:endParaRPr lang="en-ZA" dirty="0"/>
          </a:p>
        </p:txBody>
      </p:sp>
      <p:sp>
        <p:nvSpPr>
          <p:cNvPr id="6" name="Content Placeholder 5">
            <a:extLst>
              <a:ext uri="{FF2B5EF4-FFF2-40B4-BE49-F238E27FC236}">
                <a16:creationId xmlns:a16="http://schemas.microsoft.com/office/drawing/2014/main" id="{4299A3B9-1279-4B54-AA9F-837BF26A3315}"/>
              </a:ext>
            </a:extLst>
          </p:cNvPr>
          <p:cNvSpPr>
            <a:spLocks noGrp="1"/>
          </p:cNvSpPr>
          <p:nvPr>
            <p:ph sz="quarter" idx="1"/>
          </p:nvPr>
        </p:nvSpPr>
        <p:spPr/>
        <p:txBody>
          <a:bodyPr anchor="ctr"/>
          <a:lstStyle/>
          <a:p>
            <a:r>
              <a:rPr lang="en-ZA" i="1" dirty="0"/>
              <a:t>RPL does not replace learning. It </a:t>
            </a:r>
            <a:r>
              <a:rPr lang="en-ZA" b="1" i="1" dirty="0"/>
              <a:t>fast tracks learning</a:t>
            </a:r>
            <a:r>
              <a:rPr lang="en-ZA" i="1" dirty="0"/>
              <a:t> by giving a learner </a:t>
            </a:r>
            <a:r>
              <a:rPr lang="en-ZA" b="1" i="1" dirty="0"/>
              <a:t>credit</a:t>
            </a:r>
            <a:r>
              <a:rPr lang="en-ZA" i="1" dirty="0"/>
              <a:t> for what he/she </a:t>
            </a:r>
            <a:r>
              <a:rPr lang="en-ZA" b="1" i="1" dirty="0"/>
              <a:t>already knows</a:t>
            </a:r>
            <a:r>
              <a:rPr lang="en-ZA" i="1" dirty="0"/>
              <a:t> and </a:t>
            </a:r>
            <a:r>
              <a:rPr lang="en-ZA" b="1" i="1" dirty="0"/>
              <a:t>can do</a:t>
            </a:r>
            <a:r>
              <a:rPr lang="en-ZA" i="1" dirty="0"/>
              <a:t> through informal learning. Any gaps in learning that are identified in the process still need to be addressed by formal learning and assessment.</a:t>
            </a:r>
            <a:endParaRPr lang="en-ZA" dirty="0"/>
          </a:p>
        </p:txBody>
      </p:sp>
    </p:spTree>
    <p:extLst>
      <p:ext uri="{BB962C8B-B14F-4D97-AF65-F5344CB8AC3E}">
        <p14:creationId xmlns:p14="http://schemas.microsoft.com/office/powerpoint/2010/main" val="2562947750"/>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D986159-F227-4598-81E0-E5044D570365}"/>
              </a:ext>
            </a:extLst>
          </p:cNvPr>
          <p:cNvSpPr>
            <a:spLocks noGrp="1"/>
          </p:cNvSpPr>
          <p:nvPr>
            <p:ph type="title"/>
          </p:nvPr>
        </p:nvSpPr>
        <p:spPr/>
        <p:txBody>
          <a:bodyPr/>
          <a:lstStyle/>
          <a:p>
            <a:r>
              <a:rPr lang="en-ZA" dirty="0"/>
              <a:t>Searching for registered qualifications</a:t>
            </a:r>
          </a:p>
        </p:txBody>
      </p:sp>
      <p:sp>
        <p:nvSpPr>
          <p:cNvPr id="3" name="Slide Number Placeholder 2">
            <a:extLst>
              <a:ext uri="{FF2B5EF4-FFF2-40B4-BE49-F238E27FC236}">
                <a16:creationId xmlns:a16="http://schemas.microsoft.com/office/drawing/2014/main" id="{534D84E0-628F-4E06-B49E-ACCF1459C300}"/>
              </a:ext>
            </a:extLst>
          </p:cNvPr>
          <p:cNvSpPr>
            <a:spLocks noGrp="1"/>
          </p:cNvSpPr>
          <p:nvPr>
            <p:ph type="sldNum" sz="quarter" idx="12"/>
          </p:nvPr>
        </p:nvSpPr>
        <p:spPr/>
        <p:txBody>
          <a:bodyPr/>
          <a:lstStyle/>
          <a:p>
            <a:fld id="{32F83655-DC73-417F-8B26-EB7A1DBB5382}" type="slidenum">
              <a:rPr lang="en-ZA" smtClean="0"/>
              <a:pPr/>
              <a:t>91</a:t>
            </a:fld>
            <a:endParaRPr lang="en-ZA" dirty="0"/>
          </a:p>
        </p:txBody>
      </p:sp>
      <p:sp>
        <p:nvSpPr>
          <p:cNvPr id="6" name="Content Placeholder 5">
            <a:extLst>
              <a:ext uri="{FF2B5EF4-FFF2-40B4-BE49-F238E27FC236}">
                <a16:creationId xmlns:a16="http://schemas.microsoft.com/office/drawing/2014/main" id="{4299A3B9-1279-4B54-AA9F-837BF26A3315}"/>
              </a:ext>
            </a:extLst>
          </p:cNvPr>
          <p:cNvSpPr>
            <a:spLocks noGrp="1"/>
          </p:cNvSpPr>
          <p:nvPr>
            <p:ph sz="quarter" idx="1"/>
          </p:nvPr>
        </p:nvSpPr>
        <p:spPr/>
        <p:txBody>
          <a:bodyPr anchor="ctr"/>
          <a:lstStyle/>
          <a:p>
            <a:r>
              <a:rPr lang="en-GB" u="sng" dirty="0">
                <a:hlinkClick r:id="rId2"/>
              </a:rPr>
              <a:t>http://allqs.saqa.org.za/search.php?cat=unit</a:t>
            </a:r>
            <a:endParaRPr lang="en-ZA" dirty="0"/>
          </a:p>
          <a:p>
            <a:pPr marL="0" indent="0">
              <a:buNone/>
            </a:pPr>
            <a:endParaRPr lang="en-ZA" b="1" i="1" dirty="0"/>
          </a:p>
          <a:p>
            <a:r>
              <a:rPr lang="en-ZA" b="1" i="1" dirty="0"/>
              <a:t>Less</a:t>
            </a:r>
            <a:r>
              <a:rPr lang="en-ZA" i="1" dirty="0"/>
              <a:t> is </a:t>
            </a:r>
            <a:r>
              <a:rPr lang="en-ZA" b="1" i="1" dirty="0"/>
              <a:t>more</a:t>
            </a:r>
            <a:r>
              <a:rPr lang="en-ZA" i="1" dirty="0"/>
              <a:t>. Your chances of finding a suitable unit standard are more if you fill in less search criteria. .</a:t>
            </a:r>
            <a:endParaRPr lang="en-ZA" dirty="0"/>
          </a:p>
        </p:txBody>
      </p:sp>
    </p:spTree>
    <p:extLst>
      <p:ext uri="{BB962C8B-B14F-4D97-AF65-F5344CB8AC3E}">
        <p14:creationId xmlns:p14="http://schemas.microsoft.com/office/powerpoint/2010/main" val="4096488632"/>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Training providers</a:t>
            </a:r>
          </a:p>
        </p:txBody>
      </p:sp>
      <p:sp>
        <p:nvSpPr>
          <p:cNvPr id="4" name="Slide Number Placeholder 3"/>
          <p:cNvSpPr>
            <a:spLocks noGrp="1"/>
          </p:cNvSpPr>
          <p:nvPr>
            <p:ph type="sldNum" sz="quarter" idx="12"/>
          </p:nvPr>
        </p:nvSpPr>
        <p:spPr/>
        <p:txBody>
          <a:bodyPr/>
          <a:lstStyle/>
          <a:p>
            <a:fld id="{32F83655-DC73-417F-8B26-EB7A1DBB5382}" type="slidenum">
              <a:rPr lang="en-ZA" smtClean="0"/>
              <a:pPr/>
              <a:t>92</a:t>
            </a:fld>
            <a:endParaRPr lang="en-ZA" dirty="0"/>
          </a:p>
        </p:txBody>
      </p:sp>
      <p:sp>
        <p:nvSpPr>
          <p:cNvPr id="5" name="Content Placeholder 4"/>
          <p:cNvSpPr>
            <a:spLocks noGrp="1"/>
          </p:cNvSpPr>
          <p:nvPr>
            <p:ph sz="quarter" idx="1"/>
          </p:nvPr>
        </p:nvSpPr>
        <p:spPr>
          <a:xfrm>
            <a:off x="467543" y="1413296"/>
            <a:ext cx="7987343" cy="4680000"/>
          </a:xfrm>
        </p:spPr>
        <p:txBody>
          <a:bodyPr>
            <a:normAutofit/>
          </a:bodyPr>
          <a:lstStyle/>
          <a:p>
            <a:pPr marL="0" indent="0">
              <a:buNone/>
            </a:pPr>
            <a:r>
              <a:rPr lang="en-GB" b="1" dirty="0"/>
              <a:t>Should the training intervention be:</a:t>
            </a:r>
          </a:p>
          <a:p>
            <a:pPr marL="0" indent="0">
              <a:buNone/>
            </a:pPr>
            <a:endParaRPr lang="en-ZA" b="1" dirty="0"/>
          </a:p>
          <a:p>
            <a:r>
              <a:rPr lang="en-ZA" dirty="0"/>
              <a:t>Based on mentoring? </a:t>
            </a:r>
          </a:p>
          <a:p>
            <a:r>
              <a:rPr lang="en-ZA" dirty="0"/>
              <a:t>Based on coaching? </a:t>
            </a:r>
          </a:p>
          <a:p>
            <a:r>
              <a:rPr lang="en-ZA" dirty="0"/>
              <a:t>In the form of on-the-job training? </a:t>
            </a:r>
          </a:p>
          <a:p>
            <a:r>
              <a:rPr lang="en-ZA" dirty="0"/>
              <a:t>Outsourced?</a:t>
            </a:r>
          </a:p>
          <a:p>
            <a:r>
              <a:rPr lang="en-ZA" dirty="0"/>
              <a:t>Online?</a:t>
            </a:r>
            <a:endParaRPr lang="en-GB" dirty="0"/>
          </a:p>
        </p:txBody>
      </p:sp>
      <p:pic>
        <p:nvPicPr>
          <p:cNvPr id="6" name="Picture 5" descr="C:\Users\Hannetjie Nortje\AppData\Local\Microsoft\Windows\INetCache\Content.Word\shutterstock_51398497 LR.JPG">
            <a:extLst>
              <a:ext uri="{FF2B5EF4-FFF2-40B4-BE49-F238E27FC236}">
                <a16:creationId xmlns:a16="http://schemas.microsoft.com/office/drawing/2014/main" id="{5B9BBC00-2D38-4262-94CC-8D1CEA601DB6}"/>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5552660" y="2322889"/>
            <a:ext cx="3021496" cy="2860814"/>
          </a:xfrm>
          <a:prstGeom prst="rect">
            <a:avLst/>
          </a:prstGeom>
          <a:noFill/>
          <a:ln>
            <a:noFill/>
          </a:ln>
        </p:spPr>
      </p:pic>
    </p:spTree>
    <p:extLst>
      <p:ext uri="{BB962C8B-B14F-4D97-AF65-F5344CB8AC3E}">
        <p14:creationId xmlns:p14="http://schemas.microsoft.com/office/powerpoint/2010/main" val="237941173"/>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a:t>How should training providers be selected?</a:t>
            </a:r>
          </a:p>
        </p:txBody>
      </p:sp>
      <p:sp>
        <p:nvSpPr>
          <p:cNvPr id="4" name="Slide Number Placeholder 3"/>
          <p:cNvSpPr>
            <a:spLocks noGrp="1"/>
          </p:cNvSpPr>
          <p:nvPr>
            <p:ph type="sldNum" sz="quarter" idx="12"/>
          </p:nvPr>
        </p:nvSpPr>
        <p:spPr/>
        <p:txBody>
          <a:bodyPr/>
          <a:lstStyle/>
          <a:p>
            <a:fld id="{32F83655-DC73-417F-8B26-EB7A1DBB5382}" type="slidenum">
              <a:rPr lang="en-ZA" smtClean="0"/>
              <a:pPr/>
              <a:t>93</a:t>
            </a:fld>
            <a:endParaRPr lang="en-ZA" dirty="0"/>
          </a:p>
        </p:txBody>
      </p:sp>
      <p:sp>
        <p:nvSpPr>
          <p:cNvPr id="5" name="Content Placeholder 4"/>
          <p:cNvSpPr>
            <a:spLocks noGrp="1"/>
          </p:cNvSpPr>
          <p:nvPr>
            <p:ph sz="quarter" idx="1"/>
          </p:nvPr>
        </p:nvSpPr>
        <p:spPr>
          <a:xfrm>
            <a:off x="3969004" y="1649570"/>
            <a:ext cx="4942657" cy="4680000"/>
          </a:xfrm>
        </p:spPr>
        <p:txBody>
          <a:bodyPr>
            <a:normAutofit/>
          </a:bodyPr>
          <a:lstStyle/>
          <a:p>
            <a:pPr lvl="0"/>
            <a:r>
              <a:rPr lang="en-GB" b="1" dirty="0"/>
              <a:t>Credibility</a:t>
            </a:r>
          </a:p>
          <a:p>
            <a:pPr lvl="1"/>
            <a:r>
              <a:rPr lang="en-GB" dirty="0"/>
              <a:t>Is  Training Provider reputable? </a:t>
            </a:r>
          </a:p>
          <a:p>
            <a:pPr lvl="1"/>
            <a:r>
              <a:rPr lang="en-GB" dirty="0"/>
              <a:t>Is  Training Provider accredited?</a:t>
            </a:r>
            <a:endParaRPr lang="en-ZA" dirty="0"/>
          </a:p>
          <a:p>
            <a:pPr lvl="0"/>
            <a:r>
              <a:rPr lang="en-GB" b="1" dirty="0"/>
              <a:t>Suitability. </a:t>
            </a:r>
          </a:p>
          <a:p>
            <a:pPr lvl="1"/>
            <a:r>
              <a:rPr lang="en-GB" dirty="0"/>
              <a:t>Do  training programmes offered by  training provider match  training needs of the organisation?</a:t>
            </a:r>
            <a:endParaRPr lang="en-ZA" dirty="0"/>
          </a:p>
          <a:p>
            <a:pPr marL="0" indent="0">
              <a:buNone/>
            </a:pPr>
            <a:endParaRPr lang="en-GB" dirty="0"/>
          </a:p>
        </p:txBody>
      </p:sp>
      <p:pic>
        <p:nvPicPr>
          <p:cNvPr id="8" name="Picture 7">
            <a:extLst>
              <a:ext uri="{FF2B5EF4-FFF2-40B4-BE49-F238E27FC236}">
                <a16:creationId xmlns:a16="http://schemas.microsoft.com/office/drawing/2014/main" id="{7D3874EB-E7A3-48A9-B827-1EFA95E402C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5634" y="1834047"/>
            <a:ext cx="3594100" cy="3136900"/>
          </a:xfrm>
          <a:prstGeom prst="rect">
            <a:avLst/>
          </a:prstGeom>
        </p:spPr>
      </p:pic>
    </p:spTree>
    <p:extLst>
      <p:ext uri="{BB962C8B-B14F-4D97-AF65-F5344CB8AC3E}">
        <p14:creationId xmlns:p14="http://schemas.microsoft.com/office/powerpoint/2010/main" val="1814718124"/>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a:t>How should training providers be selected?</a:t>
            </a:r>
          </a:p>
        </p:txBody>
      </p:sp>
      <p:sp>
        <p:nvSpPr>
          <p:cNvPr id="4" name="Slide Number Placeholder 3"/>
          <p:cNvSpPr>
            <a:spLocks noGrp="1"/>
          </p:cNvSpPr>
          <p:nvPr>
            <p:ph type="sldNum" sz="quarter" idx="12"/>
          </p:nvPr>
        </p:nvSpPr>
        <p:spPr/>
        <p:txBody>
          <a:bodyPr/>
          <a:lstStyle/>
          <a:p>
            <a:fld id="{32F83655-DC73-417F-8B26-EB7A1DBB5382}" type="slidenum">
              <a:rPr lang="en-ZA" smtClean="0"/>
              <a:pPr/>
              <a:t>94</a:t>
            </a:fld>
            <a:endParaRPr lang="en-ZA" dirty="0"/>
          </a:p>
        </p:txBody>
      </p:sp>
      <p:sp>
        <p:nvSpPr>
          <p:cNvPr id="5" name="Content Placeholder 4"/>
          <p:cNvSpPr>
            <a:spLocks noGrp="1"/>
          </p:cNvSpPr>
          <p:nvPr>
            <p:ph sz="quarter" idx="1"/>
          </p:nvPr>
        </p:nvSpPr>
        <p:spPr>
          <a:xfrm>
            <a:off x="467544" y="1413295"/>
            <a:ext cx="5509186" cy="4894739"/>
          </a:xfrm>
        </p:spPr>
        <p:txBody>
          <a:bodyPr>
            <a:normAutofit fontScale="92500"/>
          </a:bodyPr>
          <a:lstStyle/>
          <a:p>
            <a:pPr lvl="0"/>
            <a:r>
              <a:rPr lang="en-GB" b="1" dirty="0"/>
              <a:t>Flexibility</a:t>
            </a:r>
          </a:p>
          <a:p>
            <a:pPr lvl="1"/>
            <a:r>
              <a:rPr lang="en-GB" dirty="0"/>
              <a:t>Is  Training Provider flexible in relation to format and timing of training? </a:t>
            </a:r>
          </a:p>
          <a:p>
            <a:pPr lvl="1"/>
            <a:r>
              <a:rPr lang="en-GB" dirty="0"/>
              <a:t>Can Training Provider adapt training methodology, content, assessment methods to meet training needs?</a:t>
            </a:r>
          </a:p>
          <a:p>
            <a:pPr lvl="1"/>
            <a:r>
              <a:rPr lang="en-GB" dirty="0"/>
              <a:t>Is  Training Provider flexible in respect of training venue?</a:t>
            </a:r>
            <a:endParaRPr lang="en-ZA" dirty="0"/>
          </a:p>
          <a:p>
            <a:pPr lvl="0"/>
            <a:r>
              <a:rPr lang="en-GB" b="1" dirty="0"/>
              <a:t>Affordability</a:t>
            </a:r>
          </a:p>
          <a:p>
            <a:pPr lvl="1"/>
            <a:r>
              <a:rPr lang="en-GB" dirty="0"/>
              <a:t>Is cost of training competitive?</a:t>
            </a:r>
          </a:p>
          <a:p>
            <a:pPr lvl="1"/>
            <a:r>
              <a:rPr lang="en-GB" dirty="0"/>
              <a:t>Is it affordable? </a:t>
            </a:r>
          </a:p>
          <a:p>
            <a:pPr lvl="1"/>
            <a:r>
              <a:rPr lang="en-GB" dirty="0"/>
              <a:t>Does training provider offer discounts for larger groups?</a:t>
            </a:r>
            <a:endParaRPr lang="en-ZA" dirty="0"/>
          </a:p>
        </p:txBody>
      </p:sp>
      <p:pic>
        <p:nvPicPr>
          <p:cNvPr id="7" name="Picture 6">
            <a:extLst>
              <a:ext uri="{FF2B5EF4-FFF2-40B4-BE49-F238E27FC236}">
                <a16:creationId xmlns:a16="http://schemas.microsoft.com/office/drawing/2014/main" id="{B2B182B5-CD83-4876-A6C7-FA6E52AB9712}"/>
              </a:ext>
            </a:extLst>
          </p:cNvPr>
          <p:cNvPicPr>
            <a:picLocks noChangeAspect="1"/>
          </p:cNvPicPr>
          <p:nvPr/>
        </p:nvPicPr>
        <p:blipFill rotWithShape="1">
          <a:blip r:embed="rId2">
            <a:extLst>
              <a:ext uri="{28A0092B-C50C-407E-A947-70E740481C1C}">
                <a14:useLocalDpi xmlns:a14="http://schemas.microsoft.com/office/drawing/2010/main" val="0"/>
              </a:ext>
            </a:extLst>
          </a:blip>
          <a:srcRect l="15563" r="9587"/>
          <a:stretch/>
        </p:blipFill>
        <p:spPr>
          <a:xfrm>
            <a:off x="6109252" y="2032829"/>
            <a:ext cx="2690191" cy="3136900"/>
          </a:xfrm>
          <a:prstGeom prst="rect">
            <a:avLst/>
          </a:prstGeom>
        </p:spPr>
      </p:pic>
    </p:spTree>
    <p:extLst>
      <p:ext uri="{BB962C8B-B14F-4D97-AF65-F5344CB8AC3E}">
        <p14:creationId xmlns:p14="http://schemas.microsoft.com/office/powerpoint/2010/main" val="4272415211"/>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5226172-D6D7-469F-97CE-09C3DE7A2F64}"/>
              </a:ext>
            </a:extLst>
          </p:cNvPr>
          <p:cNvSpPr>
            <a:spLocks noGrp="1"/>
          </p:cNvSpPr>
          <p:nvPr>
            <p:ph type="title"/>
          </p:nvPr>
        </p:nvSpPr>
        <p:spPr/>
        <p:txBody>
          <a:bodyPr/>
          <a:lstStyle/>
          <a:p>
            <a:r>
              <a:rPr lang="en-ZA" dirty="0"/>
              <a:t>Suitable Training Provider</a:t>
            </a:r>
          </a:p>
        </p:txBody>
      </p:sp>
      <p:sp>
        <p:nvSpPr>
          <p:cNvPr id="3" name="Slide Number Placeholder 2">
            <a:extLst>
              <a:ext uri="{FF2B5EF4-FFF2-40B4-BE49-F238E27FC236}">
                <a16:creationId xmlns:a16="http://schemas.microsoft.com/office/drawing/2014/main" id="{5C9F3CB2-2A95-44A9-9BEF-560259D332EA}"/>
              </a:ext>
            </a:extLst>
          </p:cNvPr>
          <p:cNvSpPr>
            <a:spLocks noGrp="1"/>
          </p:cNvSpPr>
          <p:nvPr>
            <p:ph type="sldNum" sz="quarter" idx="12"/>
          </p:nvPr>
        </p:nvSpPr>
        <p:spPr/>
        <p:txBody>
          <a:bodyPr/>
          <a:lstStyle/>
          <a:p>
            <a:fld id="{32F83655-DC73-417F-8B26-EB7A1DBB5382}" type="slidenum">
              <a:rPr lang="en-ZA" smtClean="0"/>
              <a:pPr/>
              <a:t>95</a:t>
            </a:fld>
            <a:endParaRPr lang="en-ZA" dirty="0"/>
          </a:p>
        </p:txBody>
      </p:sp>
      <p:sp>
        <p:nvSpPr>
          <p:cNvPr id="6" name="Content Placeholder 5">
            <a:extLst>
              <a:ext uri="{FF2B5EF4-FFF2-40B4-BE49-F238E27FC236}">
                <a16:creationId xmlns:a16="http://schemas.microsoft.com/office/drawing/2014/main" id="{209ABE35-C769-4E22-B4DF-BD5687F8AD24}"/>
              </a:ext>
            </a:extLst>
          </p:cNvPr>
          <p:cNvSpPr>
            <a:spLocks noGrp="1"/>
          </p:cNvSpPr>
          <p:nvPr>
            <p:ph sz="quarter" idx="1"/>
          </p:nvPr>
        </p:nvSpPr>
        <p:spPr/>
        <p:txBody>
          <a:bodyPr anchor="ctr"/>
          <a:lstStyle/>
          <a:p>
            <a:r>
              <a:rPr lang="en-ZA" i="1" dirty="0"/>
              <a:t>The search for a suitable training provider is based on credibility, suitability, flexibility and affordability among others.</a:t>
            </a:r>
            <a:endParaRPr lang="en-ZA" dirty="0"/>
          </a:p>
        </p:txBody>
      </p:sp>
    </p:spTree>
    <p:extLst>
      <p:ext uri="{BB962C8B-B14F-4D97-AF65-F5344CB8AC3E}">
        <p14:creationId xmlns:p14="http://schemas.microsoft.com/office/powerpoint/2010/main" val="2585700177"/>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Source for finding training providers</a:t>
            </a:r>
          </a:p>
        </p:txBody>
      </p:sp>
      <p:sp>
        <p:nvSpPr>
          <p:cNvPr id="4" name="Slide Number Placeholder 3"/>
          <p:cNvSpPr>
            <a:spLocks noGrp="1"/>
          </p:cNvSpPr>
          <p:nvPr>
            <p:ph type="sldNum" sz="quarter" idx="12"/>
          </p:nvPr>
        </p:nvSpPr>
        <p:spPr/>
        <p:txBody>
          <a:bodyPr/>
          <a:lstStyle/>
          <a:p>
            <a:fld id="{32F83655-DC73-417F-8B26-EB7A1DBB5382}" type="slidenum">
              <a:rPr lang="en-ZA" smtClean="0"/>
              <a:pPr/>
              <a:t>96</a:t>
            </a:fld>
            <a:endParaRPr lang="en-ZA" dirty="0"/>
          </a:p>
        </p:txBody>
      </p:sp>
      <p:sp>
        <p:nvSpPr>
          <p:cNvPr id="5" name="Content Placeholder 4"/>
          <p:cNvSpPr>
            <a:spLocks noGrp="1"/>
          </p:cNvSpPr>
          <p:nvPr>
            <p:ph sz="quarter" idx="1"/>
          </p:nvPr>
        </p:nvSpPr>
        <p:spPr>
          <a:xfrm>
            <a:off x="467544" y="1758900"/>
            <a:ext cx="7987343" cy="4680000"/>
          </a:xfrm>
        </p:spPr>
        <p:txBody>
          <a:bodyPr>
            <a:normAutofit/>
          </a:bodyPr>
          <a:lstStyle/>
          <a:p>
            <a:r>
              <a:rPr lang="en-GB" dirty="0"/>
              <a:t>Internet search</a:t>
            </a:r>
          </a:p>
          <a:p>
            <a:r>
              <a:rPr lang="en-GB" dirty="0"/>
              <a:t>SAQA</a:t>
            </a:r>
          </a:p>
          <a:p>
            <a:r>
              <a:rPr lang="en-GB" dirty="0"/>
              <a:t>SETA/ETQA</a:t>
            </a:r>
          </a:p>
          <a:p>
            <a:r>
              <a:rPr lang="en-GB" dirty="0"/>
              <a:t>Skills portal website</a:t>
            </a:r>
          </a:p>
          <a:p>
            <a:r>
              <a:rPr lang="en-GB" dirty="0"/>
              <a:t>Skills universe website</a:t>
            </a:r>
          </a:p>
        </p:txBody>
      </p:sp>
      <p:pic>
        <p:nvPicPr>
          <p:cNvPr id="6" name="Picture 5" descr="C:\Users\Hannetjie Nortje\AppData\Local\Microsoft\Windows\INetCache\Content.Word\3D Men Google Search or Research.jpg">
            <a:extLst>
              <a:ext uri="{FF2B5EF4-FFF2-40B4-BE49-F238E27FC236}">
                <a16:creationId xmlns:a16="http://schemas.microsoft.com/office/drawing/2014/main" id="{9D7AB94C-A78B-47F8-A5A8-30145FEF92BA}"/>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4982817" y="1430911"/>
            <a:ext cx="3703983" cy="3459142"/>
          </a:xfrm>
          <a:prstGeom prst="rect">
            <a:avLst/>
          </a:prstGeom>
          <a:noFill/>
          <a:ln>
            <a:noFill/>
          </a:ln>
        </p:spPr>
      </p:pic>
    </p:spTree>
    <p:extLst>
      <p:ext uri="{BB962C8B-B14F-4D97-AF65-F5344CB8AC3E}">
        <p14:creationId xmlns:p14="http://schemas.microsoft.com/office/powerpoint/2010/main" val="93543078"/>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D351C81-47B8-418E-8F4B-056CE04D3180}"/>
              </a:ext>
            </a:extLst>
          </p:cNvPr>
          <p:cNvSpPr>
            <a:spLocks noGrp="1"/>
          </p:cNvSpPr>
          <p:nvPr>
            <p:ph type="title"/>
          </p:nvPr>
        </p:nvSpPr>
        <p:spPr/>
        <p:txBody>
          <a:bodyPr/>
          <a:lstStyle/>
          <a:p>
            <a:r>
              <a:rPr lang="en-ZA" dirty="0"/>
              <a:t>Formative Assessment</a:t>
            </a:r>
          </a:p>
        </p:txBody>
      </p:sp>
      <p:sp>
        <p:nvSpPr>
          <p:cNvPr id="3" name="Slide Number Placeholder 2">
            <a:extLst>
              <a:ext uri="{FF2B5EF4-FFF2-40B4-BE49-F238E27FC236}">
                <a16:creationId xmlns:a16="http://schemas.microsoft.com/office/drawing/2014/main" id="{B5F2BC62-A45B-4DA0-85AF-D80EC7980175}"/>
              </a:ext>
            </a:extLst>
          </p:cNvPr>
          <p:cNvSpPr>
            <a:spLocks noGrp="1"/>
          </p:cNvSpPr>
          <p:nvPr>
            <p:ph type="sldNum" sz="quarter" idx="12"/>
          </p:nvPr>
        </p:nvSpPr>
        <p:spPr/>
        <p:txBody>
          <a:bodyPr/>
          <a:lstStyle/>
          <a:p>
            <a:fld id="{042AED99-7FB4-404E-8A97-64753DCE42EC}" type="slidenum">
              <a:rPr lang="en-US" smtClean="0"/>
              <a:pPr/>
              <a:t>97</a:t>
            </a:fld>
            <a:endParaRPr lang="en-US" dirty="0"/>
          </a:p>
        </p:txBody>
      </p:sp>
      <p:sp>
        <p:nvSpPr>
          <p:cNvPr id="6" name="Content Placeholder 5">
            <a:extLst>
              <a:ext uri="{FF2B5EF4-FFF2-40B4-BE49-F238E27FC236}">
                <a16:creationId xmlns:a16="http://schemas.microsoft.com/office/drawing/2014/main" id="{FB546FC7-BA9E-4101-8886-16F453F9CDAD}"/>
              </a:ext>
            </a:extLst>
          </p:cNvPr>
          <p:cNvSpPr>
            <a:spLocks noGrp="1"/>
          </p:cNvSpPr>
          <p:nvPr>
            <p:ph sz="quarter" idx="1"/>
          </p:nvPr>
        </p:nvSpPr>
        <p:spPr/>
        <p:txBody>
          <a:bodyPr anchor="ctr"/>
          <a:lstStyle/>
          <a:p>
            <a:r>
              <a:rPr lang="en-ZA" dirty="0"/>
              <a:t>Complete formative activity 1.3 in your PoE</a:t>
            </a:r>
          </a:p>
        </p:txBody>
      </p:sp>
    </p:spTree>
    <p:extLst>
      <p:ext uri="{BB962C8B-B14F-4D97-AF65-F5344CB8AC3E}">
        <p14:creationId xmlns:p14="http://schemas.microsoft.com/office/powerpoint/2010/main" val="632923242"/>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5226172-D6D7-469F-97CE-09C3DE7A2F64}"/>
              </a:ext>
            </a:extLst>
          </p:cNvPr>
          <p:cNvSpPr>
            <a:spLocks noGrp="1"/>
          </p:cNvSpPr>
          <p:nvPr>
            <p:ph type="title"/>
          </p:nvPr>
        </p:nvSpPr>
        <p:spPr/>
        <p:txBody>
          <a:bodyPr/>
          <a:lstStyle/>
          <a:p>
            <a:r>
              <a:rPr lang="en-ZA" dirty="0"/>
              <a:t>Invite or gather potential solutions</a:t>
            </a:r>
          </a:p>
        </p:txBody>
      </p:sp>
      <p:sp>
        <p:nvSpPr>
          <p:cNvPr id="3" name="Slide Number Placeholder 2">
            <a:extLst>
              <a:ext uri="{FF2B5EF4-FFF2-40B4-BE49-F238E27FC236}">
                <a16:creationId xmlns:a16="http://schemas.microsoft.com/office/drawing/2014/main" id="{5C9F3CB2-2A95-44A9-9BEF-560259D332EA}"/>
              </a:ext>
            </a:extLst>
          </p:cNvPr>
          <p:cNvSpPr>
            <a:spLocks noGrp="1"/>
          </p:cNvSpPr>
          <p:nvPr>
            <p:ph type="sldNum" sz="quarter" idx="12"/>
          </p:nvPr>
        </p:nvSpPr>
        <p:spPr/>
        <p:txBody>
          <a:bodyPr/>
          <a:lstStyle/>
          <a:p>
            <a:fld id="{32F83655-DC73-417F-8B26-EB7A1DBB5382}" type="slidenum">
              <a:rPr lang="en-ZA" smtClean="0"/>
              <a:pPr/>
              <a:t>98</a:t>
            </a:fld>
            <a:endParaRPr lang="en-ZA" dirty="0"/>
          </a:p>
        </p:txBody>
      </p:sp>
      <p:sp>
        <p:nvSpPr>
          <p:cNvPr id="6" name="Content Placeholder 5">
            <a:extLst>
              <a:ext uri="{FF2B5EF4-FFF2-40B4-BE49-F238E27FC236}">
                <a16:creationId xmlns:a16="http://schemas.microsoft.com/office/drawing/2014/main" id="{209ABE35-C769-4E22-B4DF-BD5687F8AD24}"/>
              </a:ext>
            </a:extLst>
          </p:cNvPr>
          <p:cNvSpPr>
            <a:spLocks noGrp="1"/>
          </p:cNvSpPr>
          <p:nvPr>
            <p:ph sz="quarter" idx="1"/>
          </p:nvPr>
        </p:nvSpPr>
        <p:spPr/>
        <p:txBody>
          <a:bodyPr anchor="ctr"/>
          <a:lstStyle/>
          <a:p>
            <a:r>
              <a:rPr lang="en-ZA" i="1" dirty="0"/>
              <a:t>Consult organisational policies and procedures related to procurement before contacting the Training Procedures.</a:t>
            </a:r>
            <a:endParaRPr lang="en-ZA" dirty="0"/>
          </a:p>
        </p:txBody>
      </p:sp>
    </p:spTree>
    <p:extLst>
      <p:ext uri="{BB962C8B-B14F-4D97-AF65-F5344CB8AC3E}">
        <p14:creationId xmlns:p14="http://schemas.microsoft.com/office/powerpoint/2010/main" val="2456130604"/>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Organisational Procedures</a:t>
            </a:r>
          </a:p>
        </p:txBody>
      </p:sp>
      <p:sp>
        <p:nvSpPr>
          <p:cNvPr id="4" name="Slide Number Placeholder 3"/>
          <p:cNvSpPr>
            <a:spLocks noGrp="1"/>
          </p:cNvSpPr>
          <p:nvPr>
            <p:ph type="sldNum" sz="quarter" idx="12"/>
          </p:nvPr>
        </p:nvSpPr>
        <p:spPr/>
        <p:txBody>
          <a:bodyPr/>
          <a:lstStyle/>
          <a:p>
            <a:fld id="{32F83655-DC73-417F-8B26-EB7A1DBB5382}" type="slidenum">
              <a:rPr lang="en-ZA" smtClean="0"/>
              <a:pPr/>
              <a:t>99</a:t>
            </a:fld>
            <a:endParaRPr lang="en-ZA" dirty="0"/>
          </a:p>
        </p:txBody>
      </p:sp>
      <p:sp>
        <p:nvSpPr>
          <p:cNvPr id="5" name="Content Placeholder 4"/>
          <p:cNvSpPr>
            <a:spLocks noGrp="1"/>
          </p:cNvSpPr>
          <p:nvPr>
            <p:ph sz="quarter" idx="1"/>
          </p:nvPr>
        </p:nvSpPr>
        <p:spPr>
          <a:xfrm>
            <a:off x="467543" y="1413296"/>
            <a:ext cx="5283900" cy="4680000"/>
          </a:xfrm>
        </p:spPr>
        <p:txBody>
          <a:bodyPr>
            <a:normAutofit lnSpcReduction="10000"/>
          </a:bodyPr>
          <a:lstStyle/>
          <a:p>
            <a:pPr marL="0" indent="0">
              <a:buNone/>
            </a:pPr>
            <a:r>
              <a:rPr lang="en-GB" b="1" dirty="0"/>
              <a:t>Consult any policies and procedures to determine:</a:t>
            </a:r>
            <a:endParaRPr lang="en-ZA" b="1" dirty="0"/>
          </a:p>
          <a:p>
            <a:pPr lvl="0"/>
            <a:r>
              <a:rPr lang="en-GB" dirty="0"/>
              <a:t>Procedure to be followed when requesting quotations for products and services from providers </a:t>
            </a:r>
            <a:endParaRPr lang="en-ZA" dirty="0"/>
          </a:p>
          <a:p>
            <a:pPr lvl="0"/>
            <a:r>
              <a:rPr lang="en-GB" dirty="0"/>
              <a:t>Number of quotations or tenders to be sourced.</a:t>
            </a:r>
            <a:endParaRPr lang="en-ZA" dirty="0"/>
          </a:p>
          <a:p>
            <a:pPr lvl="0"/>
            <a:r>
              <a:rPr lang="en-GB" dirty="0"/>
              <a:t>Procedure to be followed for selecting  most appropriate quotation and service or product.</a:t>
            </a:r>
            <a:endParaRPr lang="en-ZA" dirty="0"/>
          </a:p>
          <a:p>
            <a:pPr lvl="0"/>
            <a:r>
              <a:rPr lang="en-GB" dirty="0"/>
              <a:t>Procedures for obtaining order numbers.</a:t>
            </a:r>
            <a:endParaRPr lang="en-ZA" dirty="0"/>
          </a:p>
          <a:p>
            <a:pPr marL="0" indent="0">
              <a:buNone/>
            </a:pPr>
            <a:endParaRPr lang="en-GB" dirty="0"/>
          </a:p>
        </p:txBody>
      </p:sp>
      <p:pic>
        <p:nvPicPr>
          <p:cNvPr id="9" name="Picture 8" descr="C:\Users\Hannetjie Nortje\AppData\Local\Microsoft\Windows\INetCache\Content.Word\shutterstock_1090464 LR.JPG">
            <a:extLst>
              <a:ext uri="{FF2B5EF4-FFF2-40B4-BE49-F238E27FC236}">
                <a16:creationId xmlns:a16="http://schemas.microsoft.com/office/drawing/2014/main" id="{187E6B0B-BA1D-416C-8AA7-7F42A272561B}"/>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5658678" y="2133600"/>
            <a:ext cx="3192228" cy="2690191"/>
          </a:xfrm>
          <a:prstGeom prst="rect">
            <a:avLst/>
          </a:prstGeom>
          <a:noFill/>
          <a:ln>
            <a:noFill/>
          </a:ln>
        </p:spPr>
      </p:pic>
    </p:spTree>
    <p:extLst>
      <p:ext uri="{BB962C8B-B14F-4D97-AF65-F5344CB8AC3E}">
        <p14:creationId xmlns:p14="http://schemas.microsoft.com/office/powerpoint/2010/main" val="119369738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heme1">
  <a:themeElements>
    <a:clrScheme name="ENJO 1">
      <a:dk1>
        <a:srgbClr val="000066"/>
      </a:dk1>
      <a:lt1>
        <a:sysClr val="window" lastClr="FFFFFF"/>
      </a:lt1>
      <a:dk2>
        <a:srgbClr val="000066"/>
      </a:dk2>
      <a:lt2>
        <a:srgbClr val="008080"/>
      </a:lt2>
      <a:accent1>
        <a:srgbClr val="000066"/>
      </a:accent1>
      <a:accent2>
        <a:srgbClr val="009DD9"/>
      </a:accent2>
      <a:accent3>
        <a:srgbClr val="CC0000"/>
      </a:accent3>
      <a:accent4>
        <a:srgbClr val="009592"/>
      </a:accent4>
      <a:accent5>
        <a:srgbClr val="008080"/>
      </a:accent5>
      <a:accent6>
        <a:srgbClr val="7F7F7F"/>
      </a:accent6>
      <a:hlink>
        <a:srgbClr val="3333FF"/>
      </a:hlink>
      <a:folHlink>
        <a:srgbClr val="85DFD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extLst>
    <a:ext uri="{05A4C25C-085E-4340-85A3-A5531E510DB2}">
      <thm15:themeFamily xmlns:thm15="http://schemas.microsoft.com/office/thememl/2012/main" name="ENJO Template Basic" id="{7B16A759-10A5-44D6-AAFC-07B056AE70B8}" vid="{AF0D0CFB-AD19-45D0-B1FD-2F26B1BC4660}"/>
    </a:ext>
  </a:extLst>
</a:theme>
</file>

<file path=docProps/app.xml><?xml version="1.0" encoding="utf-8"?>
<Properties xmlns="http://schemas.openxmlformats.org/officeDocument/2006/extended-properties" xmlns:vt="http://schemas.openxmlformats.org/officeDocument/2006/docPropsVTypes">
  <Template>ENJO Template Basic</Template>
  <TotalTime>4168</TotalTime>
  <Words>8633</Words>
  <Application>Microsoft Office PowerPoint</Application>
  <PresentationFormat>On-screen Show (4:3)</PresentationFormat>
  <Paragraphs>1757</Paragraphs>
  <Slides>243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243</vt:i4>
      </vt:variant>
    </vt:vector>
  </HeadingPairs>
  <TitlesOfParts>
    <vt:vector size="249" baseType="lpstr">
      <vt:lpstr>Arial</vt:lpstr>
      <vt:lpstr>Calibri</vt:lpstr>
      <vt:lpstr>Courier New</vt:lpstr>
      <vt:lpstr>Symbol</vt:lpstr>
      <vt:lpstr>Wingdings 2</vt:lpstr>
      <vt:lpstr>Theme1</vt:lpstr>
      <vt:lpstr> Evaluate and promote ETD providers, services and products </vt:lpstr>
      <vt:lpstr>Ground Rules</vt:lpstr>
      <vt:lpstr>Overview</vt:lpstr>
      <vt:lpstr>Categories Of Evidence</vt:lpstr>
      <vt:lpstr>Overview</vt:lpstr>
      <vt:lpstr>Assessment Brief</vt:lpstr>
      <vt:lpstr>Assessment Brief</vt:lpstr>
      <vt:lpstr>Assessment Brief</vt:lpstr>
      <vt:lpstr>Assessment Guidelines</vt:lpstr>
      <vt:lpstr>Assessment of Competence</vt:lpstr>
      <vt:lpstr>Principles of Evidence</vt:lpstr>
      <vt:lpstr>Re-Assessment</vt:lpstr>
      <vt:lpstr>Overview</vt:lpstr>
      <vt:lpstr>Assessment Brief</vt:lpstr>
      <vt:lpstr>Assessment Methods</vt:lpstr>
      <vt:lpstr>Assessment Brief</vt:lpstr>
      <vt:lpstr>Appeals and Disputes</vt:lpstr>
      <vt:lpstr>Evaluate Training Providers</vt:lpstr>
      <vt:lpstr>Study Unit 1 – Assessment Criteria</vt:lpstr>
      <vt:lpstr>Introduction –Steps of Evaluation</vt:lpstr>
      <vt:lpstr>Verify needs and potential solutions </vt:lpstr>
      <vt:lpstr> Conducting learning needs analysis </vt:lpstr>
      <vt:lpstr>Conduct learning needs analysis</vt:lpstr>
      <vt:lpstr>Results of analysis</vt:lpstr>
      <vt:lpstr>Results of analysis</vt:lpstr>
      <vt:lpstr> Changes in organisational structure or technology </vt:lpstr>
      <vt:lpstr>Learning needs analysis process</vt:lpstr>
      <vt:lpstr>Role players</vt:lpstr>
      <vt:lpstr>Methods of collecting information</vt:lpstr>
      <vt:lpstr>Organising the data</vt:lpstr>
      <vt:lpstr>Organising the data</vt:lpstr>
      <vt:lpstr>Organising the data</vt:lpstr>
      <vt:lpstr>Organising the data</vt:lpstr>
      <vt:lpstr>Organising the data</vt:lpstr>
      <vt:lpstr>Discussion</vt:lpstr>
      <vt:lpstr>Organising  data in relation to WSP</vt:lpstr>
      <vt:lpstr> Organising Framework for Occupations (OFO) </vt:lpstr>
      <vt:lpstr>Organising Framework for Occupations (OFO)</vt:lpstr>
      <vt:lpstr>NQF levels and OFO skill levels</vt:lpstr>
      <vt:lpstr>Organising  data in relation to WSP</vt:lpstr>
      <vt:lpstr>Organising  data in relation to WSP</vt:lpstr>
      <vt:lpstr>Organising  data in relation to WSP</vt:lpstr>
      <vt:lpstr>Organising  data in relation to WSP</vt:lpstr>
      <vt:lpstr>Organising  data in relation to WSP</vt:lpstr>
      <vt:lpstr>Analyse the data</vt:lpstr>
      <vt:lpstr>Analyse the data</vt:lpstr>
      <vt:lpstr>Analyse data</vt:lpstr>
      <vt:lpstr>Sources for identification of training needs</vt:lpstr>
      <vt:lpstr>  Further sources of information on skills needs   </vt:lpstr>
      <vt:lpstr>  Further sources of information on skills needs   </vt:lpstr>
      <vt:lpstr>Workplace Skills Plan (WSP)</vt:lpstr>
      <vt:lpstr>Workplace Skills Plan (WSP)</vt:lpstr>
      <vt:lpstr>Workplace Skills Plan (WSP)</vt:lpstr>
      <vt:lpstr>Workplace Skills Plan (WSP)</vt:lpstr>
      <vt:lpstr>Workplace Skills Plan (WSP)</vt:lpstr>
      <vt:lpstr>WSP</vt:lpstr>
      <vt:lpstr>Formative Assessment</vt:lpstr>
      <vt:lpstr>Define verified learning needs </vt:lpstr>
      <vt:lpstr>Define verified learning needs </vt:lpstr>
      <vt:lpstr>Format of an outcome</vt:lpstr>
      <vt:lpstr>Target group and priorities</vt:lpstr>
      <vt:lpstr>Target group and priorities</vt:lpstr>
      <vt:lpstr>Target group and priorities</vt:lpstr>
      <vt:lpstr>Planned training and performance</vt:lpstr>
      <vt:lpstr>Formative Assessment</vt:lpstr>
      <vt:lpstr>Identify potential solutions through reliable sources</vt:lpstr>
      <vt:lpstr>Type of training intervention</vt:lpstr>
      <vt:lpstr>Type of training intervention</vt:lpstr>
      <vt:lpstr>Type of training intervention</vt:lpstr>
      <vt:lpstr>Type of training intervention</vt:lpstr>
      <vt:lpstr>Skills programme</vt:lpstr>
      <vt:lpstr>Type of training intervention</vt:lpstr>
      <vt:lpstr>Full Qualifications</vt:lpstr>
      <vt:lpstr>Full qualification</vt:lpstr>
      <vt:lpstr>Full Qualifications</vt:lpstr>
      <vt:lpstr>What is a credit?</vt:lpstr>
      <vt:lpstr>Credits for full qualifications</vt:lpstr>
      <vt:lpstr>Learnerships</vt:lpstr>
      <vt:lpstr>Learnerships</vt:lpstr>
      <vt:lpstr>Learnership Agreement</vt:lpstr>
      <vt:lpstr>Obligations of Role Players</vt:lpstr>
      <vt:lpstr>Learnership Agreements</vt:lpstr>
      <vt:lpstr>Internships</vt:lpstr>
      <vt:lpstr>Internships</vt:lpstr>
      <vt:lpstr>Credits for full qualifications</vt:lpstr>
      <vt:lpstr>Recognition of Prior Learning (RPL)</vt:lpstr>
      <vt:lpstr>Recognition of Prior Learning (RPL)</vt:lpstr>
      <vt:lpstr>Recognition of Prior Learning (RPL)</vt:lpstr>
      <vt:lpstr>Recognition of Prior Learning (RPL)</vt:lpstr>
      <vt:lpstr>Recognition of Prior Learning</vt:lpstr>
      <vt:lpstr>Searching for registered qualifications</vt:lpstr>
      <vt:lpstr>Training providers</vt:lpstr>
      <vt:lpstr>How should training providers be selected?</vt:lpstr>
      <vt:lpstr>How should training providers be selected?</vt:lpstr>
      <vt:lpstr>Suitable Training Provider</vt:lpstr>
      <vt:lpstr>Source for finding training providers</vt:lpstr>
      <vt:lpstr>Formative Assessment</vt:lpstr>
      <vt:lpstr>Invite or gather potential solutions</vt:lpstr>
      <vt:lpstr>Organisational Procedures</vt:lpstr>
      <vt:lpstr> Gather Information -Training Providers </vt:lpstr>
      <vt:lpstr> Gather Information -Training Providers </vt:lpstr>
      <vt:lpstr> Gather information -Training Providers </vt:lpstr>
      <vt:lpstr> Gather information -Training Providers </vt:lpstr>
      <vt:lpstr>Training Providers</vt:lpstr>
      <vt:lpstr>Formative Assessment</vt:lpstr>
      <vt:lpstr>Study Unit 2</vt:lpstr>
      <vt:lpstr>Assessment criteria</vt:lpstr>
      <vt:lpstr>Introduction</vt:lpstr>
      <vt:lpstr>Introduction</vt:lpstr>
      <vt:lpstr>Overview</vt:lpstr>
      <vt:lpstr>Define and confirm objectives of  evaluation with relevant stakeholders</vt:lpstr>
      <vt:lpstr>Related Policies</vt:lpstr>
      <vt:lpstr>Objectives</vt:lpstr>
      <vt:lpstr>Objectives</vt:lpstr>
      <vt:lpstr>Formative Assessment</vt:lpstr>
      <vt:lpstr>Evaluation criteria and evidence</vt:lpstr>
      <vt:lpstr>Evaluation criteria and evidence</vt:lpstr>
      <vt:lpstr>Supportive evidence</vt:lpstr>
      <vt:lpstr>Supportive evidence</vt:lpstr>
      <vt:lpstr>Formative Assessment</vt:lpstr>
      <vt:lpstr>Evaluation plan</vt:lpstr>
      <vt:lpstr>Evaluation plan</vt:lpstr>
      <vt:lpstr>Formative Assessment</vt:lpstr>
      <vt:lpstr>Prepare recording instruments and support documentation </vt:lpstr>
      <vt:lpstr>Prepare recording instruments and support documentation </vt:lpstr>
      <vt:lpstr>Recording Instruments</vt:lpstr>
      <vt:lpstr>Recording instruments</vt:lpstr>
      <vt:lpstr>Recording instruments</vt:lpstr>
      <vt:lpstr>Recording instruments and support documentation </vt:lpstr>
      <vt:lpstr>Criteria for  Development of Recording Instruments</vt:lpstr>
      <vt:lpstr>Formative Assessment</vt:lpstr>
      <vt:lpstr>Fairness and ethical considerations</vt:lpstr>
      <vt:lpstr>Fairness and ethical considerations</vt:lpstr>
      <vt:lpstr>Fairness and ethical considerations</vt:lpstr>
      <vt:lpstr>Guiding principles of evaluation</vt:lpstr>
      <vt:lpstr>Fairness</vt:lpstr>
      <vt:lpstr>Fairness</vt:lpstr>
      <vt:lpstr>Validity</vt:lpstr>
      <vt:lpstr>Validity</vt:lpstr>
      <vt:lpstr>Reliability</vt:lpstr>
      <vt:lpstr>Reliability</vt:lpstr>
      <vt:lpstr>Reliability</vt:lpstr>
      <vt:lpstr>Assessment principles</vt:lpstr>
      <vt:lpstr>Practicability</vt:lpstr>
      <vt:lpstr>Overriding Principle</vt:lpstr>
      <vt:lpstr>Formative Assessment</vt:lpstr>
      <vt:lpstr>Study Unit 3</vt:lpstr>
      <vt:lpstr>Assessment criteria</vt:lpstr>
      <vt:lpstr>Assessment criteria</vt:lpstr>
      <vt:lpstr>Introduction</vt:lpstr>
      <vt:lpstr>Overview</vt:lpstr>
      <vt:lpstr>Evaluation Ethics</vt:lpstr>
      <vt:lpstr>Evaluation principles</vt:lpstr>
      <vt:lpstr>Other requirements</vt:lpstr>
      <vt:lpstr>Formative Assessment</vt:lpstr>
      <vt:lpstr>Make evaluative decisions</vt:lpstr>
      <vt:lpstr>What does accreditation mean </vt:lpstr>
      <vt:lpstr>Main criteria for accreditation</vt:lpstr>
      <vt:lpstr>Main criteria for accreditation</vt:lpstr>
      <vt:lpstr>Supporting evidence for accreditation</vt:lpstr>
      <vt:lpstr>Strategic and operational plan</vt:lpstr>
      <vt:lpstr>Supporting evidence for accreditation</vt:lpstr>
      <vt:lpstr>QMS Policy document</vt:lpstr>
      <vt:lpstr>Supporting evidence for accreditation</vt:lpstr>
      <vt:lpstr>Supporting evidence for accreditation</vt:lpstr>
      <vt:lpstr>Learning Programme development</vt:lpstr>
      <vt:lpstr>Supporting evidence for accreditation</vt:lpstr>
      <vt:lpstr>Supporting evidence for accreditation</vt:lpstr>
      <vt:lpstr>Supporting evidence for accreditation</vt:lpstr>
      <vt:lpstr>Supporting evidence for accreditation</vt:lpstr>
      <vt:lpstr>Supporting evidence for accreditation</vt:lpstr>
      <vt:lpstr>Supporting evidence for accreditation</vt:lpstr>
      <vt:lpstr>Supporting evidence for accreditation</vt:lpstr>
      <vt:lpstr>Physical resources</vt:lpstr>
      <vt:lpstr>Supporting evidence for accreditation</vt:lpstr>
      <vt:lpstr>Supporting evidence for accreditation</vt:lpstr>
      <vt:lpstr>Supporting evidence for accreditation</vt:lpstr>
      <vt:lpstr>Management of on-job training</vt:lpstr>
      <vt:lpstr>Supporting evidence for accreditation</vt:lpstr>
      <vt:lpstr>Management of assessment</vt:lpstr>
      <vt:lpstr>Supporting evidence for accreditation</vt:lpstr>
      <vt:lpstr>Supporting evidence for accreditation</vt:lpstr>
      <vt:lpstr>Supporting evidence for accreditation</vt:lpstr>
      <vt:lpstr>Supporting evidence for accreditation</vt:lpstr>
      <vt:lpstr>Supporting evidence for accreditation</vt:lpstr>
      <vt:lpstr>Supporting evidence for accreditation</vt:lpstr>
      <vt:lpstr>Supporting evidence for accreditation</vt:lpstr>
      <vt:lpstr>Supporting evidence for accreditation</vt:lpstr>
      <vt:lpstr>Supporting evidence for accreditation</vt:lpstr>
      <vt:lpstr>Supporting evidence for accreditation</vt:lpstr>
      <vt:lpstr>Supporting evidence for accreditation</vt:lpstr>
      <vt:lpstr>Supporting evidence for accreditation</vt:lpstr>
      <vt:lpstr>Supporting evidence for accreditation</vt:lpstr>
      <vt:lpstr>Management of assessment</vt:lpstr>
      <vt:lpstr>Recap evaluation criteria</vt:lpstr>
      <vt:lpstr>Recap evaluation criteria</vt:lpstr>
      <vt:lpstr>Who is the ideal training provider?</vt:lpstr>
      <vt:lpstr>Who is the ideal training provider?</vt:lpstr>
      <vt:lpstr>Formative Assessment</vt:lpstr>
      <vt:lpstr>Justify short lists or selections</vt:lpstr>
      <vt:lpstr>Learning styles</vt:lpstr>
      <vt:lpstr>Learning styles</vt:lpstr>
      <vt:lpstr>Learning styles</vt:lpstr>
      <vt:lpstr>Learning styles</vt:lpstr>
      <vt:lpstr>Learning styles</vt:lpstr>
      <vt:lpstr>Learning styles</vt:lpstr>
      <vt:lpstr>Learning styles</vt:lpstr>
      <vt:lpstr>Learning styles</vt:lpstr>
      <vt:lpstr>Learning styles</vt:lpstr>
      <vt:lpstr>Learning styles</vt:lpstr>
      <vt:lpstr>Learning styles</vt:lpstr>
      <vt:lpstr>Learning styles</vt:lpstr>
      <vt:lpstr>Learning styles</vt:lpstr>
      <vt:lpstr>Management of assessment</vt:lpstr>
      <vt:lpstr>Compiling the short list</vt:lpstr>
      <vt:lpstr>Report and record decisions and recommendations</vt:lpstr>
      <vt:lpstr>Maintain registers</vt:lpstr>
      <vt:lpstr>Formative Assessment</vt:lpstr>
      <vt:lpstr>Study Unit 4</vt:lpstr>
      <vt:lpstr>Assessment criteria (SO4)</vt:lpstr>
      <vt:lpstr>Assessment criteria</vt:lpstr>
      <vt:lpstr>Introduction</vt:lpstr>
      <vt:lpstr>Overview</vt:lpstr>
      <vt:lpstr> Target Groups </vt:lpstr>
      <vt:lpstr> Focus of the promotion </vt:lpstr>
      <vt:lpstr>Target Groups</vt:lpstr>
      <vt:lpstr>Focus of the promotion</vt:lpstr>
      <vt:lpstr>Formulate promotional strategies</vt:lpstr>
      <vt:lpstr>Learning Culture</vt:lpstr>
      <vt:lpstr>Disciplines of a learning culture</vt:lpstr>
      <vt:lpstr>Disciplines of a learning culture</vt:lpstr>
      <vt:lpstr>Benefits of a learning culture</vt:lpstr>
      <vt:lpstr>Promotional Strategies</vt:lpstr>
      <vt:lpstr>Formative Assessment</vt:lpstr>
      <vt:lpstr>Promotional activities</vt:lpstr>
      <vt:lpstr>Promotional materials</vt:lpstr>
      <vt:lpstr>Importance of sufficiency and accuracy</vt:lpstr>
      <vt:lpstr>Importance of sufficiency and accuracy</vt:lpstr>
      <vt:lpstr>Importance of sufficiency and accuracy</vt:lpstr>
      <vt:lpstr>Benefits</vt:lpstr>
      <vt:lpstr>Formative Assessment</vt:lpstr>
      <vt:lpstr>Success of promotion</vt:lpstr>
      <vt:lpstr>Formative Assessment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 Sandys</dc:creator>
  <cp:lastModifiedBy>Hannetjie Nortje</cp:lastModifiedBy>
  <cp:revision>153</cp:revision>
  <dcterms:created xsi:type="dcterms:W3CDTF">2016-10-10T05:27:32Z</dcterms:created>
  <dcterms:modified xsi:type="dcterms:W3CDTF">2019-02-03T17:36:49Z</dcterms:modified>
</cp:coreProperties>
</file>