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92" r:id="rId1"/>
  </p:sldMasterIdLst>
  <p:notesMasterIdLst>
    <p:notesMasterId r:id="rId79"/>
  </p:notesMasterIdLst>
  <p:handoutMasterIdLst>
    <p:handoutMasterId r:id="rId80"/>
  </p:handoutMasterIdLst>
  <p:sldIdLst>
    <p:sldId id="515" r:id="rId2"/>
    <p:sldId id="514" r:id="rId3"/>
    <p:sldId id="1288" r:id="rId4"/>
    <p:sldId id="1290" r:id="rId5"/>
    <p:sldId id="1252" r:id="rId6"/>
    <p:sldId id="1289" r:id="rId7"/>
    <p:sldId id="1291" r:id="rId8"/>
    <p:sldId id="1292" r:id="rId9"/>
    <p:sldId id="541" r:id="rId10"/>
    <p:sldId id="1293" r:id="rId11"/>
    <p:sldId id="1259" r:id="rId12"/>
    <p:sldId id="1260" r:id="rId13"/>
    <p:sldId id="1294" r:id="rId14"/>
    <p:sldId id="1261" r:id="rId15"/>
    <p:sldId id="1295" r:id="rId16"/>
    <p:sldId id="1296" r:id="rId17"/>
    <p:sldId id="1297" r:id="rId18"/>
    <p:sldId id="1298" r:id="rId19"/>
    <p:sldId id="1299" r:id="rId20"/>
    <p:sldId id="1301" r:id="rId21"/>
    <p:sldId id="1302" r:id="rId22"/>
    <p:sldId id="1262" r:id="rId23"/>
    <p:sldId id="1263" r:id="rId24"/>
    <p:sldId id="1303" r:id="rId25"/>
    <p:sldId id="1264" r:id="rId26"/>
    <p:sldId id="1304" r:id="rId27"/>
    <p:sldId id="1305" r:id="rId28"/>
    <p:sldId id="1265" r:id="rId29"/>
    <p:sldId id="1266" r:id="rId30"/>
    <p:sldId id="1267" r:id="rId31"/>
    <p:sldId id="1268" r:id="rId32"/>
    <p:sldId id="1269" r:id="rId33"/>
    <p:sldId id="1270" r:id="rId34"/>
    <p:sldId id="1179" r:id="rId35"/>
    <p:sldId id="1271" r:id="rId36"/>
    <p:sldId id="1272" r:id="rId37"/>
    <p:sldId id="1273" r:id="rId38"/>
    <p:sldId id="1274" r:id="rId39"/>
    <p:sldId id="1275" r:id="rId40"/>
    <p:sldId id="1306" r:id="rId41"/>
    <p:sldId id="1276" r:id="rId42"/>
    <p:sldId id="1277" r:id="rId43"/>
    <p:sldId id="1307" r:id="rId44"/>
    <p:sldId id="1308" r:id="rId45"/>
    <p:sldId id="1309" r:id="rId46"/>
    <p:sldId id="1310" r:id="rId47"/>
    <p:sldId id="1311" r:id="rId48"/>
    <p:sldId id="1312" r:id="rId49"/>
    <p:sldId id="1313" r:id="rId50"/>
    <p:sldId id="1314" r:id="rId51"/>
    <p:sldId id="1278" r:id="rId52"/>
    <p:sldId id="1315" r:id="rId53"/>
    <p:sldId id="1316" r:id="rId54"/>
    <p:sldId id="1279" r:id="rId55"/>
    <p:sldId id="1318" r:id="rId56"/>
    <p:sldId id="1317" r:id="rId57"/>
    <p:sldId id="1319" r:id="rId58"/>
    <p:sldId id="1281" r:id="rId59"/>
    <p:sldId id="1282" r:id="rId60"/>
    <p:sldId id="1320" r:id="rId61"/>
    <p:sldId id="1321" r:id="rId62"/>
    <p:sldId id="1322" r:id="rId63"/>
    <p:sldId id="1285" r:id="rId64"/>
    <p:sldId id="1323" r:id="rId65"/>
    <p:sldId id="1324" r:id="rId66"/>
    <p:sldId id="1325" r:id="rId67"/>
    <p:sldId id="1326" r:id="rId68"/>
    <p:sldId id="1286" r:id="rId69"/>
    <p:sldId id="1327" r:id="rId70"/>
    <p:sldId id="1328" r:id="rId71"/>
    <p:sldId id="1329" r:id="rId72"/>
    <p:sldId id="1330" r:id="rId73"/>
    <p:sldId id="1331" r:id="rId74"/>
    <p:sldId id="1332" r:id="rId75"/>
    <p:sldId id="1334" r:id="rId76"/>
    <p:sldId id="1333" r:id="rId77"/>
    <p:sldId id="1287" r:id="rId78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000066"/>
    <a:srgbClr val="000000"/>
    <a:srgbClr val="FFFFFF"/>
    <a:srgbClr val="000099"/>
    <a:srgbClr val="808080"/>
    <a:srgbClr val="4D4D4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434" autoAdjust="0"/>
  </p:normalViewPr>
  <p:slideViewPr>
    <p:cSldViewPr>
      <p:cViewPr varScale="1">
        <p:scale>
          <a:sx n="68" d="100"/>
          <a:sy n="68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AD514-41EB-4057-9A7E-CC26D08A43F6}" type="doc">
      <dgm:prSet loTypeId="urn:microsoft.com/office/officeart/2005/8/layout/radial4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ZA"/>
        </a:p>
      </dgm:t>
    </dgm:pt>
    <dgm:pt modelId="{83A4005D-98FB-42D6-95A4-0194AE950CDA}">
      <dgm:prSet phldrT="[Text]"/>
      <dgm:spPr>
        <a:solidFill>
          <a:schemeClr val="tx1"/>
        </a:solidFill>
      </dgm:spPr>
      <dgm:t>
        <a:bodyPr/>
        <a:lstStyle/>
        <a:p>
          <a:r>
            <a:rPr lang="en-ZA" dirty="0"/>
            <a:t>Assessment</a:t>
          </a:r>
        </a:p>
      </dgm:t>
    </dgm:pt>
    <dgm:pt modelId="{CFBA7752-2760-4F00-88B4-C3AE0B09BEEA}" type="parTrans" cxnId="{D9DD2271-0719-48B6-B1D4-F5CB68848FE0}">
      <dgm:prSet/>
      <dgm:spPr/>
      <dgm:t>
        <a:bodyPr/>
        <a:lstStyle/>
        <a:p>
          <a:endParaRPr lang="en-ZA"/>
        </a:p>
      </dgm:t>
    </dgm:pt>
    <dgm:pt modelId="{BDB3F972-D350-47BC-8E23-75E5357273C9}" type="sibTrans" cxnId="{D9DD2271-0719-48B6-B1D4-F5CB68848FE0}">
      <dgm:prSet/>
      <dgm:spPr/>
      <dgm:t>
        <a:bodyPr/>
        <a:lstStyle/>
        <a:p>
          <a:endParaRPr lang="en-ZA"/>
        </a:p>
      </dgm:t>
    </dgm:pt>
    <dgm:pt modelId="{4C70C219-0680-4F09-9683-492B37932538}">
      <dgm:prSet phldrT="[Text]"/>
      <dgm:spPr/>
      <dgm:t>
        <a:bodyPr/>
        <a:lstStyle/>
        <a:p>
          <a:r>
            <a:rPr lang="en-ZA" dirty="0"/>
            <a:t>Formative </a:t>
          </a:r>
        </a:p>
      </dgm:t>
    </dgm:pt>
    <dgm:pt modelId="{CDF7923F-DEE2-43FF-B988-DBE9D126DE5F}" type="parTrans" cxnId="{E5B43E17-FFBB-4E20-AAB5-6FE905EF75EE}">
      <dgm:prSet/>
      <dgm:spPr/>
      <dgm:t>
        <a:bodyPr/>
        <a:lstStyle/>
        <a:p>
          <a:endParaRPr lang="en-ZA"/>
        </a:p>
      </dgm:t>
    </dgm:pt>
    <dgm:pt modelId="{A60FEC6D-D2D2-475F-9CF4-1094911316B2}" type="sibTrans" cxnId="{E5B43E17-FFBB-4E20-AAB5-6FE905EF75EE}">
      <dgm:prSet/>
      <dgm:spPr/>
      <dgm:t>
        <a:bodyPr/>
        <a:lstStyle/>
        <a:p>
          <a:endParaRPr lang="en-ZA"/>
        </a:p>
      </dgm:t>
    </dgm:pt>
    <dgm:pt modelId="{FEF8AD61-D080-4221-B6C7-CEEABC6C20CC}">
      <dgm:prSet phldrT="[Text]"/>
      <dgm:spPr/>
      <dgm:t>
        <a:bodyPr/>
        <a:lstStyle/>
        <a:p>
          <a:r>
            <a:rPr lang="en-ZA" dirty="0"/>
            <a:t>Summative</a:t>
          </a:r>
        </a:p>
      </dgm:t>
    </dgm:pt>
    <dgm:pt modelId="{9A7D3330-FA7F-478B-B11C-921AB44955D4}" type="parTrans" cxnId="{6BEF9593-7E77-4497-830F-082CE764A09D}">
      <dgm:prSet/>
      <dgm:spPr/>
      <dgm:t>
        <a:bodyPr/>
        <a:lstStyle/>
        <a:p>
          <a:endParaRPr lang="en-ZA"/>
        </a:p>
      </dgm:t>
    </dgm:pt>
    <dgm:pt modelId="{FF65FEC1-F9D1-4A24-8039-E724B9C332B5}" type="sibTrans" cxnId="{6BEF9593-7E77-4497-830F-082CE764A09D}">
      <dgm:prSet/>
      <dgm:spPr/>
      <dgm:t>
        <a:bodyPr/>
        <a:lstStyle/>
        <a:p>
          <a:endParaRPr lang="en-ZA"/>
        </a:p>
      </dgm:t>
    </dgm:pt>
    <dgm:pt modelId="{32C0092D-A895-48A5-A80E-6B51CDA00AEB}">
      <dgm:prSet/>
      <dgm:spPr/>
      <dgm:t>
        <a:bodyPr/>
        <a:lstStyle/>
        <a:p>
          <a:r>
            <a:rPr lang="en-ZA" dirty="0"/>
            <a:t>Integrated</a:t>
          </a:r>
        </a:p>
      </dgm:t>
    </dgm:pt>
    <dgm:pt modelId="{0A141BAF-C52A-468A-8C93-0F9033AA4647}" type="parTrans" cxnId="{3DB3B83C-9303-46A4-959C-88EA50339683}">
      <dgm:prSet/>
      <dgm:spPr/>
    </dgm:pt>
    <dgm:pt modelId="{E9D43548-DD62-4999-948D-F6701CD15E91}" type="sibTrans" cxnId="{3DB3B83C-9303-46A4-959C-88EA50339683}">
      <dgm:prSet/>
      <dgm:spPr/>
    </dgm:pt>
    <dgm:pt modelId="{269EC62B-ABA2-425C-A08A-8AA15BCFF41E}" type="pres">
      <dgm:prSet presAssocID="{3AFAD514-41EB-4057-9A7E-CC26D08A43F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3E5C36-8E97-4054-84EF-4620DA9F00DF}" type="pres">
      <dgm:prSet presAssocID="{83A4005D-98FB-42D6-95A4-0194AE950CDA}" presName="centerShape" presStyleLbl="node0" presStyleIdx="0" presStyleCnt="1"/>
      <dgm:spPr/>
    </dgm:pt>
    <dgm:pt modelId="{9231E87D-CE50-4787-83BA-0A057D155A6E}" type="pres">
      <dgm:prSet presAssocID="{CDF7923F-DEE2-43FF-B988-DBE9D126DE5F}" presName="parTrans" presStyleLbl="bgSibTrans2D1" presStyleIdx="0" presStyleCnt="3"/>
      <dgm:spPr/>
    </dgm:pt>
    <dgm:pt modelId="{27C0604A-6E6E-4878-81C3-44907CCA97F9}" type="pres">
      <dgm:prSet presAssocID="{4C70C219-0680-4F09-9683-492B37932538}" presName="node" presStyleLbl="node1" presStyleIdx="0" presStyleCnt="3">
        <dgm:presLayoutVars>
          <dgm:bulletEnabled val="1"/>
        </dgm:presLayoutVars>
      </dgm:prSet>
      <dgm:spPr/>
    </dgm:pt>
    <dgm:pt modelId="{E2883215-9B5D-447C-8CBF-AF0DD70CC6F2}" type="pres">
      <dgm:prSet presAssocID="{9A7D3330-FA7F-478B-B11C-921AB44955D4}" presName="parTrans" presStyleLbl="bgSibTrans2D1" presStyleIdx="1" presStyleCnt="3"/>
      <dgm:spPr/>
    </dgm:pt>
    <dgm:pt modelId="{9FD7A372-EA7C-4C63-87FD-4A5F93083092}" type="pres">
      <dgm:prSet presAssocID="{FEF8AD61-D080-4221-B6C7-CEEABC6C20CC}" presName="node" presStyleLbl="node1" presStyleIdx="1" presStyleCnt="3">
        <dgm:presLayoutVars>
          <dgm:bulletEnabled val="1"/>
        </dgm:presLayoutVars>
      </dgm:prSet>
      <dgm:spPr/>
    </dgm:pt>
    <dgm:pt modelId="{203E7F27-15AD-4DFF-99A4-7E59687865C1}" type="pres">
      <dgm:prSet presAssocID="{0A141BAF-C52A-468A-8C93-0F9033AA4647}" presName="parTrans" presStyleLbl="bgSibTrans2D1" presStyleIdx="2" presStyleCnt="3"/>
      <dgm:spPr/>
    </dgm:pt>
    <dgm:pt modelId="{9F1ABD0E-DE2D-453E-9F0B-095E464964B0}" type="pres">
      <dgm:prSet presAssocID="{32C0092D-A895-48A5-A80E-6B51CDA00AEB}" presName="node" presStyleLbl="node1" presStyleIdx="2" presStyleCnt="3">
        <dgm:presLayoutVars>
          <dgm:bulletEnabled val="1"/>
        </dgm:presLayoutVars>
      </dgm:prSet>
      <dgm:spPr/>
    </dgm:pt>
  </dgm:ptLst>
  <dgm:cxnLst>
    <dgm:cxn modelId="{DB81FF01-E75D-4188-84C2-028FA86BE4BC}" type="presOf" srcId="{9A7D3330-FA7F-478B-B11C-921AB44955D4}" destId="{E2883215-9B5D-447C-8CBF-AF0DD70CC6F2}" srcOrd="0" destOrd="0" presId="urn:microsoft.com/office/officeart/2005/8/layout/radial4"/>
    <dgm:cxn modelId="{4B8EA413-86B8-460C-900D-AEE2BC270D62}" type="presOf" srcId="{32C0092D-A895-48A5-A80E-6B51CDA00AEB}" destId="{9F1ABD0E-DE2D-453E-9F0B-095E464964B0}" srcOrd="0" destOrd="0" presId="urn:microsoft.com/office/officeart/2005/8/layout/radial4"/>
    <dgm:cxn modelId="{E5B43E17-FFBB-4E20-AAB5-6FE905EF75EE}" srcId="{83A4005D-98FB-42D6-95A4-0194AE950CDA}" destId="{4C70C219-0680-4F09-9683-492B37932538}" srcOrd="0" destOrd="0" parTransId="{CDF7923F-DEE2-43FF-B988-DBE9D126DE5F}" sibTransId="{A60FEC6D-D2D2-475F-9CF4-1094911316B2}"/>
    <dgm:cxn modelId="{FE45412A-6697-4222-9E08-C954C7E341A6}" type="presOf" srcId="{4C70C219-0680-4F09-9683-492B37932538}" destId="{27C0604A-6E6E-4878-81C3-44907CCA97F9}" srcOrd="0" destOrd="0" presId="urn:microsoft.com/office/officeart/2005/8/layout/radial4"/>
    <dgm:cxn modelId="{3DB3B83C-9303-46A4-959C-88EA50339683}" srcId="{83A4005D-98FB-42D6-95A4-0194AE950CDA}" destId="{32C0092D-A895-48A5-A80E-6B51CDA00AEB}" srcOrd="2" destOrd="0" parTransId="{0A141BAF-C52A-468A-8C93-0F9033AA4647}" sibTransId="{E9D43548-DD62-4999-948D-F6701CD15E91}"/>
    <dgm:cxn modelId="{51C06146-DAF6-419F-B9E2-0B9618C2013D}" type="presOf" srcId="{0A141BAF-C52A-468A-8C93-0F9033AA4647}" destId="{203E7F27-15AD-4DFF-99A4-7E59687865C1}" srcOrd="0" destOrd="0" presId="urn:microsoft.com/office/officeart/2005/8/layout/radial4"/>
    <dgm:cxn modelId="{FE80574E-1059-407C-B9A9-F072FCDD2077}" type="presOf" srcId="{FEF8AD61-D080-4221-B6C7-CEEABC6C20CC}" destId="{9FD7A372-EA7C-4C63-87FD-4A5F93083092}" srcOrd="0" destOrd="0" presId="urn:microsoft.com/office/officeart/2005/8/layout/radial4"/>
    <dgm:cxn modelId="{D9DD2271-0719-48B6-B1D4-F5CB68848FE0}" srcId="{3AFAD514-41EB-4057-9A7E-CC26D08A43F6}" destId="{83A4005D-98FB-42D6-95A4-0194AE950CDA}" srcOrd="0" destOrd="0" parTransId="{CFBA7752-2760-4F00-88B4-C3AE0B09BEEA}" sibTransId="{BDB3F972-D350-47BC-8E23-75E5357273C9}"/>
    <dgm:cxn modelId="{9837C085-4C71-4B47-A23A-07216E710F31}" type="presOf" srcId="{3AFAD514-41EB-4057-9A7E-CC26D08A43F6}" destId="{269EC62B-ABA2-425C-A08A-8AA15BCFF41E}" srcOrd="0" destOrd="0" presId="urn:microsoft.com/office/officeart/2005/8/layout/radial4"/>
    <dgm:cxn modelId="{6BEF9593-7E77-4497-830F-082CE764A09D}" srcId="{83A4005D-98FB-42D6-95A4-0194AE950CDA}" destId="{FEF8AD61-D080-4221-B6C7-CEEABC6C20CC}" srcOrd="1" destOrd="0" parTransId="{9A7D3330-FA7F-478B-B11C-921AB44955D4}" sibTransId="{FF65FEC1-F9D1-4A24-8039-E724B9C332B5}"/>
    <dgm:cxn modelId="{16AC20DD-FA7C-4E29-BFC2-3F29CE022AA2}" type="presOf" srcId="{83A4005D-98FB-42D6-95A4-0194AE950CDA}" destId="{893E5C36-8E97-4054-84EF-4620DA9F00DF}" srcOrd="0" destOrd="0" presId="urn:microsoft.com/office/officeart/2005/8/layout/radial4"/>
    <dgm:cxn modelId="{9C1454E4-EDE1-4FBA-85EE-BDA533F80FA0}" type="presOf" srcId="{CDF7923F-DEE2-43FF-B988-DBE9D126DE5F}" destId="{9231E87D-CE50-4787-83BA-0A057D155A6E}" srcOrd="0" destOrd="0" presId="urn:microsoft.com/office/officeart/2005/8/layout/radial4"/>
    <dgm:cxn modelId="{AF5074EC-C9BB-4EAD-87E9-95BDB3285ACA}" type="presParOf" srcId="{269EC62B-ABA2-425C-A08A-8AA15BCFF41E}" destId="{893E5C36-8E97-4054-84EF-4620DA9F00DF}" srcOrd="0" destOrd="0" presId="urn:microsoft.com/office/officeart/2005/8/layout/radial4"/>
    <dgm:cxn modelId="{0F5D7F24-6825-4913-922B-766E5A6ECCB0}" type="presParOf" srcId="{269EC62B-ABA2-425C-A08A-8AA15BCFF41E}" destId="{9231E87D-CE50-4787-83BA-0A057D155A6E}" srcOrd="1" destOrd="0" presId="urn:microsoft.com/office/officeart/2005/8/layout/radial4"/>
    <dgm:cxn modelId="{69C4125A-E24B-4E71-84CE-F3DFBB29D8AC}" type="presParOf" srcId="{269EC62B-ABA2-425C-A08A-8AA15BCFF41E}" destId="{27C0604A-6E6E-4878-81C3-44907CCA97F9}" srcOrd="2" destOrd="0" presId="urn:microsoft.com/office/officeart/2005/8/layout/radial4"/>
    <dgm:cxn modelId="{5E772D74-E8B6-47A7-BABF-8754260CA7FF}" type="presParOf" srcId="{269EC62B-ABA2-425C-A08A-8AA15BCFF41E}" destId="{E2883215-9B5D-447C-8CBF-AF0DD70CC6F2}" srcOrd="3" destOrd="0" presId="urn:microsoft.com/office/officeart/2005/8/layout/radial4"/>
    <dgm:cxn modelId="{C7F2E480-D3D4-466E-96D2-CC94CCAB11E3}" type="presParOf" srcId="{269EC62B-ABA2-425C-A08A-8AA15BCFF41E}" destId="{9FD7A372-EA7C-4C63-87FD-4A5F93083092}" srcOrd="4" destOrd="0" presId="urn:microsoft.com/office/officeart/2005/8/layout/radial4"/>
    <dgm:cxn modelId="{B08B88AC-5D7D-4B97-BFB3-2A0C4E745FA7}" type="presParOf" srcId="{269EC62B-ABA2-425C-A08A-8AA15BCFF41E}" destId="{203E7F27-15AD-4DFF-99A4-7E59687865C1}" srcOrd="5" destOrd="0" presId="urn:microsoft.com/office/officeart/2005/8/layout/radial4"/>
    <dgm:cxn modelId="{4E6DA796-08FA-468B-BACE-F91B3A86FC3C}" type="presParOf" srcId="{269EC62B-ABA2-425C-A08A-8AA15BCFF41E}" destId="{9F1ABD0E-DE2D-453E-9F0B-095E464964B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A5660-0867-46E3-B72D-9D8D2DB6288F}" type="doc">
      <dgm:prSet loTypeId="urn:microsoft.com/office/officeart/2005/8/layout/equation2" loCatId="relationship" qsTypeId="urn:microsoft.com/office/officeart/2005/8/quickstyle/simple5" qsCatId="simple" csTypeId="urn:microsoft.com/office/officeart/2005/8/colors/accent5_2" csCatId="accent5" phldr="1"/>
      <dgm:spPr/>
    </dgm:pt>
    <dgm:pt modelId="{7796CE91-21D4-4DA3-B619-E3A500658510}">
      <dgm:prSet phldrT="[Text]"/>
      <dgm:spPr/>
      <dgm:t>
        <a:bodyPr/>
        <a:lstStyle/>
        <a:p>
          <a:r>
            <a:rPr lang="en-ZA" dirty="0"/>
            <a:t>Practical</a:t>
          </a:r>
        </a:p>
      </dgm:t>
    </dgm:pt>
    <dgm:pt modelId="{8C865479-E671-4701-89B8-51532F4945A7}" type="parTrans" cxnId="{73C3F013-71C4-419E-ACC7-00CAA1FF59F4}">
      <dgm:prSet/>
      <dgm:spPr/>
      <dgm:t>
        <a:bodyPr/>
        <a:lstStyle/>
        <a:p>
          <a:endParaRPr lang="en-ZA"/>
        </a:p>
      </dgm:t>
    </dgm:pt>
    <dgm:pt modelId="{B2AF0EFF-1BB3-41BD-B978-CAEA1A5D581A}" type="sibTrans" cxnId="{73C3F013-71C4-419E-ACC7-00CAA1FF59F4}">
      <dgm:prSet/>
      <dgm:spPr/>
      <dgm:t>
        <a:bodyPr/>
        <a:lstStyle/>
        <a:p>
          <a:endParaRPr lang="en-ZA"/>
        </a:p>
      </dgm:t>
    </dgm:pt>
    <dgm:pt modelId="{F11C1EDA-4C30-4D70-A6C2-B0A869A13D5D}">
      <dgm:prSet phldrT="[Text]"/>
      <dgm:spPr/>
      <dgm:t>
        <a:bodyPr/>
        <a:lstStyle/>
        <a:p>
          <a:r>
            <a:rPr lang="en-ZA" dirty="0"/>
            <a:t>Reflexive</a:t>
          </a:r>
        </a:p>
      </dgm:t>
    </dgm:pt>
    <dgm:pt modelId="{EF193B4B-A628-4076-B281-B3112C9792DD}" type="parTrans" cxnId="{2283B309-605F-4198-9D3B-300A860D2202}">
      <dgm:prSet/>
      <dgm:spPr/>
      <dgm:t>
        <a:bodyPr/>
        <a:lstStyle/>
        <a:p>
          <a:endParaRPr lang="en-ZA"/>
        </a:p>
      </dgm:t>
    </dgm:pt>
    <dgm:pt modelId="{3038D695-9EBE-47C9-8BE6-2C5683454FAE}" type="sibTrans" cxnId="{2283B309-605F-4198-9D3B-300A860D2202}">
      <dgm:prSet/>
      <dgm:spPr/>
      <dgm:t>
        <a:bodyPr/>
        <a:lstStyle/>
        <a:p>
          <a:endParaRPr lang="en-ZA"/>
        </a:p>
      </dgm:t>
    </dgm:pt>
    <dgm:pt modelId="{193DC520-734E-4C5D-8227-4BAA34D6DFD5}">
      <dgm:prSet phldrT="[Text]"/>
      <dgm:spPr>
        <a:solidFill>
          <a:schemeClr val="tx1"/>
        </a:solidFill>
      </dgm:spPr>
      <dgm:t>
        <a:bodyPr/>
        <a:lstStyle/>
        <a:p>
          <a:r>
            <a:rPr lang="en-ZA" dirty="0"/>
            <a:t>Competence</a:t>
          </a:r>
        </a:p>
      </dgm:t>
    </dgm:pt>
    <dgm:pt modelId="{37B21E0E-DE80-469A-9EF5-7437F1924D7F}" type="parTrans" cxnId="{E048C3F8-FDD1-4030-AECD-EB932A79D105}">
      <dgm:prSet/>
      <dgm:spPr/>
      <dgm:t>
        <a:bodyPr/>
        <a:lstStyle/>
        <a:p>
          <a:endParaRPr lang="en-ZA"/>
        </a:p>
      </dgm:t>
    </dgm:pt>
    <dgm:pt modelId="{625B9B49-A875-4D77-85CE-C79FE1AE5C02}" type="sibTrans" cxnId="{E048C3F8-FDD1-4030-AECD-EB932A79D105}">
      <dgm:prSet/>
      <dgm:spPr/>
      <dgm:t>
        <a:bodyPr/>
        <a:lstStyle/>
        <a:p>
          <a:endParaRPr lang="en-ZA"/>
        </a:p>
      </dgm:t>
    </dgm:pt>
    <dgm:pt modelId="{7205A51E-8B21-4CD0-B16A-AB4CA931A127}">
      <dgm:prSet/>
      <dgm:spPr/>
      <dgm:t>
        <a:bodyPr/>
        <a:lstStyle/>
        <a:p>
          <a:r>
            <a:rPr lang="en-ZA" dirty="0"/>
            <a:t>Foundational</a:t>
          </a:r>
        </a:p>
      </dgm:t>
    </dgm:pt>
    <dgm:pt modelId="{78296CDF-1B2A-4304-8A7D-9BB7CB31D913}" type="parTrans" cxnId="{41A881C9-19D1-472A-BCB7-B9D12BA8C648}">
      <dgm:prSet/>
      <dgm:spPr/>
      <dgm:t>
        <a:bodyPr/>
        <a:lstStyle/>
        <a:p>
          <a:endParaRPr lang="en-ZA"/>
        </a:p>
      </dgm:t>
    </dgm:pt>
    <dgm:pt modelId="{63960C72-6EF3-450F-9696-1563FCB9B245}" type="sibTrans" cxnId="{41A881C9-19D1-472A-BCB7-B9D12BA8C648}">
      <dgm:prSet/>
      <dgm:spPr/>
      <dgm:t>
        <a:bodyPr/>
        <a:lstStyle/>
        <a:p>
          <a:endParaRPr lang="en-ZA"/>
        </a:p>
      </dgm:t>
    </dgm:pt>
    <dgm:pt modelId="{A31A69BE-4482-41A8-932B-43429B2FF3CD}" type="pres">
      <dgm:prSet presAssocID="{A4BA5660-0867-46E3-B72D-9D8D2DB6288F}" presName="Name0" presStyleCnt="0">
        <dgm:presLayoutVars>
          <dgm:dir/>
          <dgm:resizeHandles val="exact"/>
        </dgm:presLayoutVars>
      </dgm:prSet>
      <dgm:spPr/>
    </dgm:pt>
    <dgm:pt modelId="{2A616815-9DCF-4F42-8E58-BB4CD7157F55}" type="pres">
      <dgm:prSet presAssocID="{A4BA5660-0867-46E3-B72D-9D8D2DB6288F}" presName="vNodes" presStyleCnt="0"/>
      <dgm:spPr/>
    </dgm:pt>
    <dgm:pt modelId="{B1231C1F-7B63-4E64-B772-49F8DF41C767}" type="pres">
      <dgm:prSet presAssocID="{7796CE91-21D4-4DA3-B619-E3A500658510}" presName="node" presStyleLbl="node1" presStyleIdx="0" presStyleCnt="4" custScaleX="245128" custScaleY="110000">
        <dgm:presLayoutVars>
          <dgm:bulletEnabled val="1"/>
        </dgm:presLayoutVars>
      </dgm:prSet>
      <dgm:spPr>
        <a:prstGeom prst="roundRect">
          <a:avLst/>
        </a:prstGeom>
      </dgm:spPr>
    </dgm:pt>
    <dgm:pt modelId="{12FD5AD0-7DC0-40DA-B5E8-F246A7A5DA1D}" type="pres">
      <dgm:prSet presAssocID="{B2AF0EFF-1BB3-41BD-B978-CAEA1A5D581A}" presName="spacerT" presStyleCnt="0"/>
      <dgm:spPr/>
    </dgm:pt>
    <dgm:pt modelId="{4FF541FC-1A56-4E76-81A8-5C2A817F333C}" type="pres">
      <dgm:prSet presAssocID="{B2AF0EFF-1BB3-41BD-B978-CAEA1A5D581A}" presName="sibTrans" presStyleLbl="sibTrans2D1" presStyleIdx="0" presStyleCnt="3"/>
      <dgm:spPr/>
    </dgm:pt>
    <dgm:pt modelId="{25C18109-02D9-4EA0-A32E-26CA67B7D8DE}" type="pres">
      <dgm:prSet presAssocID="{B2AF0EFF-1BB3-41BD-B978-CAEA1A5D581A}" presName="spacerB" presStyleCnt="0"/>
      <dgm:spPr/>
    </dgm:pt>
    <dgm:pt modelId="{FB5CF839-1A9C-4C3A-BFF3-BDF7A4F07DBB}" type="pres">
      <dgm:prSet presAssocID="{7205A51E-8B21-4CD0-B16A-AB4CA931A127}" presName="node" presStyleLbl="node1" presStyleIdx="1" presStyleCnt="4" custScaleX="238904" custScaleY="110000">
        <dgm:presLayoutVars>
          <dgm:bulletEnabled val="1"/>
        </dgm:presLayoutVars>
      </dgm:prSet>
      <dgm:spPr>
        <a:prstGeom prst="roundRect">
          <a:avLst/>
        </a:prstGeom>
      </dgm:spPr>
    </dgm:pt>
    <dgm:pt modelId="{A0C34ACC-11F6-4F23-8A82-7B323ED1477B}" type="pres">
      <dgm:prSet presAssocID="{63960C72-6EF3-450F-9696-1563FCB9B245}" presName="spacerT" presStyleCnt="0"/>
      <dgm:spPr/>
    </dgm:pt>
    <dgm:pt modelId="{9CEFEAA3-F6FF-483B-8AE4-CE59E16C694C}" type="pres">
      <dgm:prSet presAssocID="{63960C72-6EF3-450F-9696-1563FCB9B245}" presName="sibTrans" presStyleLbl="sibTrans2D1" presStyleIdx="1" presStyleCnt="3"/>
      <dgm:spPr/>
    </dgm:pt>
    <dgm:pt modelId="{6215391B-1F9E-491D-9128-817F51630CCE}" type="pres">
      <dgm:prSet presAssocID="{63960C72-6EF3-450F-9696-1563FCB9B245}" presName="spacerB" presStyleCnt="0"/>
      <dgm:spPr/>
    </dgm:pt>
    <dgm:pt modelId="{4CF0778C-A613-4057-9F06-44F9DCC5194C}" type="pres">
      <dgm:prSet presAssocID="{F11C1EDA-4C30-4D70-A6C2-B0A869A13D5D}" presName="node" presStyleLbl="node1" presStyleIdx="2" presStyleCnt="4" custScaleX="230545">
        <dgm:presLayoutVars>
          <dgm:bulletEnabled val="1"/>
        </dgm:presLayoutVars>
      </dgm:prSet>
      <dgm:spPr>
        <a:prstGeom prst="roundRect">
          <a:avLst/>
        </a:prstGeom>
      </dgm:spPr>
    </dgm:pt>
    <dgm:pt modelId="{F0418035-5FBE-4632-96D9-1270A566E425}" type="pres">
      <dgm:prSet presAssocID="{A4BA5660-0867-46E3-B72D-9D8D2DB6288F}" presName="sibTransLast" presStyleLbl="sibTrans2D1" presStyleIdx="2" presStyleCnt="3"/>
      <dgm:spPr/>
    </dgm:pt>
    <dgm:pt modelId="{A110D1B6-6E87-4F03-83AD-F45C3DC9966E}" type="pres">
      <dgm:prSet presAssocID="{A4BA5660-0867-46E3-B72D-9D8D2DB6288F}" presName="connectorText" presStyleLbl="sibTrans2D1" presStyleIdx="2" presStyleCnt="3"/>
      <dgm:spPr/>
    </dgm:pt>
    <dgm:pt modelId="{A023ABAA-6989-4D84-A080-8E9EA16C79CF}" type="pres">
      <dgm:prSet presAssocID="{A4BA5660-0867-46E3-B72D-9D8D2DB6288F}" presName="lastNode" presStyleLbl="node1" presStyleIdx="3" presStyleCnt="4" custScaleX="177156" custScaleY="177156">
        <dgm:presLayoutVars>
          <dgm:bulletEnabled val="1"/>
        </dgm:presLayoutVars>
      </dgm:prSet>
      <dgm:spPr/>
    </dgm:pt>
  </dgm:ptLst>
  <dgm:cxnLst>
    <dgm:cxn modelId="{2283B309-605F-4198-9D3B-300A860D2202}" srcId="{A4BA5660-0867-46E3-B72D-9D8D2DB6288F}" destId="{F11C1EDA-4C30-4D70-A6C2-B0A869A13D5D}" srcOrd="2" destOrd="0" parTransId="{EF193B4B-A628-4076-B281-B3112C9792DD}" sibTransId="{3038D695-9EBE-47C9-8BE6-2C5683454FAE}"/>
    <dgm:cxn modelId="{73C3F013-71C4-419E-ACC7-00CAA1FF59F4}" srcId="{A4BA5660-0867-46E3-B72D-9D8D2DB6288F}" destId="{7796CE91-21D4-4DA3-B619-E3A500658510}" srcOrd="0" destOrd="0" parTransId="{8C865479-E671-4701-89B8-51532F4945A7}" sibTransId="{B2AF0EFF-1BB3-41BD-B978-CAEA1A5D581A}"/>
    <dgm:cxn modelId="{281A964F-6B4E-42F3-B041-D7CFC3C6CDE6}" type="presOf" srcId="{A4BA5660-0867-46E3-B72D-9D8D2DB6288F}" destId="{A31A69BE-4482-41A8-932B-43429B2FF3CD}" srcOrd="0" destOrd="0" presId="urn:microsoft.com/office/officeart/2005/8/layout/equation2"/>
    <dgm:cxn modelId="{DA1DD152-8D61-4168-A5BA-9EB958370250}" type="presOf" srcId="{7205A51E-8B21-4CD0-B16A-AB4CA931A127}" destId="{FB5CF839-1A9C-4C3A-BFF3-BDF7A4F07DBB}" srcOrd="0" destOrd="0" presId="urn:microsoft.com/office/officeart/2005/8/layout/equation2"/>
    <dgm:cxn modelId="{F48E7494-1153-48CA-BBBE-62C70073F7A9}" type="presOf" srcId="{193DC520-734E-4C5D-8227-4BAA34D6DFD5}" destId="{A023ABAA-6989-4D84-A080-8E9EA16C79CF}" srcOrd="0" destOrd="0" presId="urn:microsoft.com/office/officeart/2005/8/layout/equation2"/>
    <dgm:cxn modelId="{4B7F82B2-55D6-45BF-ACBC-5BBFC4F6C65B}" type="presOf" srcId="{63960C72-6EF3-450F-9696-1563FCB9B245}" destId="{9CEFEAA3-F6FF-483B-8AE4-CE59E16C694C}" srcOrd="0" destOrd="0" presId="urn:microsoft.com/office/officeart/2005/8/layout/equation2"/>
    <dgm:cxn modelId="{41A881C9-19D1-472A-BCB7-B9D12BA8C648}" srcId="{A4BA5660-0867-46E3-B72D-9D8D2DB6288F}" destId="{7205A51E-8B21-4CD0-B16A-AB4CA931A127}" srcOrd="1" destOrd="0" parTransId="{78296CDF-1B2A-4304-8A7D-9BB7CB31D913}" sibTransId="{63960C72-6EF3-450F-9696-1563FCB9B245}"/>
    <dgm:cxn modelId="{20EC7BCA-149D-43CB-BB55-74C6EAD987F9}" type="presOf" srcId="{7796CE91-21D4-4DA3-B619-E3A500658510}" destId="{B1231C1F-7B63-4E64-B772-49F8DF41C767}" srcOrd="0" destOrd="0" presId="urn:microsoft.com/office/officeart/2005/8/layout/equation2"/>
    <dgm:cxn modelId="{B4D16CD3-21EC-465B-A57A-113E6D971AD0}" type="presOf" srcId="{B2AF0EFF-1BB3-41BD-B978-CAEA1A5D581A}" destId="{4FF541FC-1A56-4E76-81A8-5C2A817F333C}" srcOrd="0" destOrd="0" presId="urn:microsoft.com/office/officeart/2005/8/layout/equation2"/>
    <dgm:cxn modelId="{D0AB7DDC-D522-47B9-B9F2-29805AB247AB}" type="presOf" srcId="{F11C1EDA-4C30-4D70-A6C2-B0A869A13D5D}" destId="{4CF0778C-A613-4057-9F06-44F9DCC5194C}" srcOrd="0" destOrd="0" presId="urn:microsoft.com/office/officeart/2005/8/layout/equation2"/>
    <dgm:cxn modelId="{AD3743EE-5E8E-4481-BE89-7B554043AD1F}" type="presOf" srcId="{3038D695-9EBE-47C9-8BE6-2C5683454FAE}" destId="{F0418035-5FBE-4632-96D9-1270A566E425}" srcOrd="0" destOrd="0" presId="urn:microsoft.com/office/officeart/2005/8/layout/equation2"/>
    <dgm:cxn modelId="{83AC44F3-14BA-4F6E-88FB-5D65D24CF42C}" type="presOf" srcId="{3038D695-9EBE-47C9-8BE6-2C5683454FAE}" destId="{A110D1B6-6E87-4F03-83AD-F45C3DC9966E}" srcOrd="1" destOrd="0" presId="urn:microsoft.com/office/officeart/2005/8/layout/equation2"/>
    <dgm:cxn modelId="{E048C3F8-FDD1-4030-AECD-EB932A79D105}" srcId="{A4BA5660-0867-46E3-B72D-9D8D2DB6288F}" destId="{193DC520-734E-4C5D-8227-4BAA34D6DFD5}" srcOrd="3" destOrd="0" parTransId="{37B21E0E-DE80-469A-9EF5-7437F1924D7F}" sibTransId="{625B9B49-A875-4D77-85CE-C79FE1AE5C02}"/>
    <dgm:cxn modelId="{F2A9EA5E-07FD-4A10-AED7-6E52B035CCDB}" type="presParOf" srcId="{A31A69BE-4482-41A8-932B-43429B2FF3CD}" destId="{2A616815-9DCF-4F42-8E58-BB4CD7157F55}" srcOrd="0" destOrd="0" presId="urn:microsoft.com/office/officeart/2005/8/layout/equation2"/>
    <dgm:cxn modelId="{56D486BC-DBC2-47F3-9C04-FF96B38FFD6A}" type="presParOf" srcId="{2A616815-9DCF-4F42-8E58-BB4CD7157F55}" destId="{B1231C1F-7B63-4E64-B772-49F8DF41C767}" srcOrd="0" destOrd="0" presId="urn:microsoft.com/office/officeart/2005/8/layout/equation2"/>
    <dgm:cxn modelId="{06340A09-685B-4144-A92D-B0A9B91E52F0}" type="presParOf" srcId="{2A616815-9DCF-4F42-8E58-BB4CD7157F55}" destId="{12FD5AD0-7DC0-40DA-B5E8-F246A7A5DA1D}" srcOrd="1" destOrd="0" presId="urn:microsoft.com/office/officeart/2005/8/layout/equation2"/>
    <dgm:cxn modelId="{DB025E79-A5C2-489C-B82C-FE466472C617}" type="presParOf" srcId="{2A616815-9DCF-4F42-8E58-BB4CD7157F55}" destId="{4FF541FC-1A56-4E76-81A8-5C2A817F333C}" srcOrd="2" destOrd="0" presId="urn:microsoft.com/office/officeart/2005/8/layout/equation2"/>
    <dgm:cxn modelId="{B0082D45-59C3-4527-A46C-A6D45A12A264}" type="presParOf" srcId="{2A616815-9DCF-4F42-8E58-BB4CD7157F55}" destId="{25C18109-02D9-4EA0-A32E-26CA67B7D8DE}" srcOrd="3" destOrd="0" presId="urn:microsoft.com/office/officeart/2005/8/layout/equation2"/>
    <dgm:cxn modelId="{86E1C009-7BF9-4035-A6F4-66261D83FDEB}" type="presParOf" srcId="{2A616815-9DCF-4F42-8E58-BB4CD7157F55}" destId="{FB5CF839-1A9C-4C3A-BFF3-BDF7A4F07DBB}" srcOrd="4" destOrd="0" presId="urn:microsoft.com/office/officeart/2005/8/layout/equation2"/>
    <dgm:cxn modelId="{6688D51C-39F9-41E7-BF06-1585EF3EB808}" type="presParOf" srcId="{2A616815-9DCF-4F42-8E58-BB4CD7157F55}" destId="{A0C34ACC-11F6-4F23-8A82-7B323ED1477B}" srcOrd="5" destOrd="0" presId="urn:microsoft.com/office/officeart/2005/8/layout/equation2"/>
    <dgm:cxn modelId="{511D00AC-CC86-4D72-A4D4-C3932C438CED}" type="presParOf" srcId="{2A616815-9DCF-4F42-8E58-BB4CD7157F55}" destId="{9CEFEAA3-F6FF-483B-8AE4-CE59E16C694C}" srcOrd="6" destOrd="0" presId="urn:microsoft.com/office/officeart/2005/8/layout/equation2"/>
    <dgm:cxn modelId="{E5D81CCB-F2BC-4014-B0F7-4C5D9734CBCB}" type="presParOf" srcId="{2A616815-9DCF-4F42-8E58-BB4CD7157F55}" destId="{6215391B-1F9E-491D-9128-817F51630CCE}" srcOrd="7" destOrd="0" presId="urn:microsoft.com/office/officeart/2005/8/layout/equation2"/>
    <dgm:cxn modelId="{D38CB1B0-FF6A-4D90-9D7B-EA05B6490657}" type="presParOf" srcId="{2A616815-9DCF-4F42-8E58-BB4CD7157F55}" destId="{4CF0778C-A613-4057-9F06-44F9DCC5194C}" srcOrd="8" destOrd="0" presId="urn:microsoft.com/office/officeart/2005/8/layout/equation2"/>
    <dgm:cxn modelId="{E18FE253-8FF3-43D0-A20B-003AE12AEAE9}" type="presParOf" srcId="{A31A69BE-4482-41A8-932B-43429B2FF3CD}" destId="{F0418035-5FBE-4632-96D9-1270A566E425}" srcOrd="1" destOrd="0" presId="urn:microsoft.com/office/officeart/2005/8/layout/equation2"/>
    <dgm:cxn modelId="{DD16A033-074C-483F-99D2-9F7218FF4B05}" type="presParOf" srcId="{F0418035-5FBE-4632-96D9-1270A566E425}" destId="{A110D1B6-6E87-4F03-83AD-F45C3DC9966E}" srcOrd="0" destOrd="0" presId="urn:microsoft.com/office/officeart/2005/8/layout/equation2"/>
    <dgm:cxn modelId="{CE950CA1-2C39-4E0F-BEED-779C6B4926DC}" type="presParOf" srcId="{A31A69BE-4482-41A8-932B-43429B2FF3CD}" destId="{A023ABAA-6989-4D84-A080-8E9EA16C79C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885D39-E74E-4CA5-BBF9-7906F20992C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171348D-5052-4CC1-AB6D-CDBD209FB504}">
      <dgm:prSet phldrT="[Text]"/>
      <dgm:spPr/>
      <dgm:t>
        <a:bodyPr/>
        <a:lstStyle/>
        <a:p>
          <a:r>
            <a:rPr lang="en-ZA" dirty="0"/>
            <a:t>Outcomes</a:t>
          </a:r>
        </a:p>
      </dgm:t>
    </dgm:pt>
    <dgm:pt modelId="{0DA1F6D9-82BB-4F25-9F4D-86ACB4D8BF79}" type="parTrans" cxnId="{4358164F-A7C9-4B0F-AB62-8D039468C33C}">
      <dgm:prSet/>
      <dgm:spPr/>
      <dgm:t>
        <a:bodyPr/>
        <a:lstStyle/>
        <a:p>
          <a:endParaRPr lang="en-ZA"/>
        </a:p>
      </dgm:t>
    </dgm:pt>
    <dgm:pt modelId="{9889DBFF-F283-4C9A-87F1-BF531B489768}" type="sibTrans" cxnId="{4358164F-A7C9-4B0F-AB62-8D039468C33C}">
      <dgm:prSet/>
      <dgm:spPr/>
      <dgm:t>
        <a:bodyPr/>
        <a:lstStyle/>
        <a:p>
          <a:endParaRPr lang="en-ZA"/>
        </a:p>
      </dgm:t>
    </dgm:pt>
    <dgm:pt modelId="{BB7874CB-4176-4B6E-B0FE-28B6E0F60035}">
      <dgm:prSet phldrT="[Text]"/>
      <dgm:spPr>
        <a:solidFill>
          <a:srgbClr val="008080"/>
        </a:solidFill>
      </dgm:spPr>
      <dgm:t>
        <a:bodyPr/>
        <a:lstStyle/>
        <a:p>
          <a:r>
            <a:rPr lang="en-ZA" dirty="0"/>
            <a:t>Critical Cross-field</a:t>
          </a:r>
        </a:p>
      </dgm:t>
    </dgm:pt>
    <dgm:pt modelId="{F373DC4D-86F7-42FD-9957-D1CA62A40390}" type="parTrans" cxnId="{8ECC6536-D15C-4398-AE8A-6A0BF3A7B5AF}">
      <dgm:prSet/>
      <dgm:spPr/>
      <dgm:t>
        <a:bodyPr/>
        <a:lstStyle/>
        <a:p>
          <a:endParaRPr lang="en-ZA"/>
        </a:p>
      </dgm:t>
    </dgm:pt>
    <dgm:pt modelId="{06929053-53FC-4CD7-BFBC-F0A6C93DE44F}" type="sibTrans" cxnId="{8ECC6536-D15C-4398-AE8A-6A0BF3A7B5AF}">
      <dgm:prSet/>
      <dgm:spPr/>
      <dgm:t>
        <a:bodyPr/>
        <a:lstStyle/>
        <a:p>
          <a:endParaRPr lang="en-ZA"/>
        </a:p>
      </dgm:t>
    </dgm:pt>
    <dgm:pt modelId="{99E4BA1E-D7A8-4812-85B9-C52EA7568B53}">
      <dgm:prSet phldrT="[Text]"/>
      <dgm:spPr>
        <a:solidFill>
          <a:srgbClr val="008080"/>
        </a:solidFill>
      </dgm:spPr>
      <dgm:t>
        <a:bodyPr/>
        <a:lstStyle/>
        <a:p>
          <a:r>
            <a:rPr lang="en-ZA" dirty="0"/>
            <a:t>Special</a:t>
          </a:r>
        </a:p>
      </dgm:t>
    </dgm:pt>
    <dgm:pt modelId="{19D1294B-ED01-4283-B6A9-F6B993C897A8}" type="parTrans" cxnId="{4E042DFA-31FA-48AB-BDF0-9291C702E738}">
      <dgm:prSet/>
      <dgm:spPr/>
      <dgm:t>
        <a:bodyPr/>
        <a:lstStyle/>
        <a:p>
          <a:endParaRPr lang="en-ZA"/>
        </a:p>
      </dgm:t>
    </dgm:pt>
    <dgm:pt modelId="{DBF0A803-3C12-4AE0-96A2-889738E377E6}" type="sibTrans" cxnId="{4E042DFA-31FA-48AB-BDF0-9291C702E738}">
      <dgm:prSet/>
      <dgm:spPr/>
      <dgm:t>
        <a:bodyPr/>
        <a:lstStyle/>
        <a:p>
          <a:endParaRPr lang="en-ZA"/>
        </a:p>
      </dgm:t>
    </dgm:pt>
    <dgm:pt modelId="{9EEBE8A0-C393-47A5-9B17-E6CE0965CA65}" type="pres">
      <dgm:prSet presAssocID="{0A885D39-E74E-4CA5-BBF9-7906F20992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AB8E9DD-FDC6-4E28-A599-4249677C044D}" type="pres">
      <dgm:prSet presAssocID="{5171348D-5052-4CC1-AB6D-CDBD209FB504}" presName="root1" presStyleCnt="0"/>
      <dgm:spPr/>
    </dgm:pt>
    <dgm:pt modelId="{D14849C9-9080-43C0-A845-CFE03CD35F99}" type="pres">
      <dgm:prSet presAssocID="{5171348D-5052-4CC1-AB6D-CDBD209FB504}" presName="LevelOneTextNode" presStyleLbl="node0" presStyleIdx="0" presStyleCnt="1">
        <dgm:presLayoutVars>
          <dgm:chPref val="3"/>
        </dgm:presLayoutVars>
      </dgm:prSet>
      <dgm:spPr/>
    </dgm:pt>
    <dgm:pt modelId="{B9D741D0-9BD4-457D-9953-0FB0D7853C17}" type="pres">
      <dgm:prSet presAssocID="{5171348D-5052-4CC1-AB6D-CDBD209FB504}" presName="level2hierChild" presStyleCnt="0"/>
      <dgm:spPr/>
    </dgm:pt>
    <dgm:pt modelId="{90C57F3E-EADD-4C74-A1AE-59B0D5308FA0}" type="pres">
      <dgm:prSet presAssocID="{F373DC4D-86F7-42FD-9957-D1CA62A40390}" presName="conn2-1" presStyleLbl="parChTrans1D2" presStyleIdx="0" presStyleCnt="2"/>
      <dgm:spPr/>
    </dgm:pt>
    <dgm:pt modelId="{CF11FE17-1F75-497A-B532-7BAE54AD1D13}" type="pres">
      <dgm:prSet presAssocID="{F373DC4D-86F7-42FD-9957-D1CA62A40390}" presName="connTx" presStyleLbl="parChTrans1D2" presStyleIdx="0" presStyleCnt="2"/>
      <dgm:spPr/>
    </dgm:pt>
    <dgm:pt modelId="{DAD94710-2D95-4792-8A97-E738871B0A86}" type="pres">
      <dgm:prSet presAssocID="{BB7874CB-4176-4B6E-B0FE-28B6E0F60035}" presName="root2" presStyleCnt="0"/>
      <dgm:spPr/>
    </dgm:pt>
    <dgm:pt modelId="{2CAF8639-149A-4AAE-ACB6-F7B542414356}" type="pres">
      <dgm:prSet presAssocID="{BB7874CB-4176-4B6E-B0FE-28B6E0F60035}" presName="LevelTwoTextNode" presStyleLbl="node2" presStyleIdx="0" presStyleCnt="2">
        <dgm:presLayoutVars>
          <dgm:chPref val="3"/>
        </dgm:presLayoutVars>
      </dgm:prSet>
      <dgm:spPr/>
    </dgm:pt>
    <dgm:pt modelId="{8AE87EF1-0E5E-4EBF-8A34-28C127FE2315}" type="pres">
      <dgm:prSet presAssocID="{BB7874CB-4176-4B6E-B0FE-28B6E0F60035}" presName="level3hierChild" presStyleCnt="0"/>
      <dgm:spPr/>
    </dgm:pt>
    <dgm:pt modelId="{06CC9410-D403-481C-A62D-A7C7EB833AAF}" type="pres">
      <dgm:prSet presAssocID="{19D1294B-ED01-4283-B6A9-F6B993C897A8}" presName="conn2-1" presStyleLbl="parChTrans1D2" presStyleIdx="1" presStyleCnt="2"/>
      <dgm:spPr/>
    </dgm:pt>
    <dgm:pt modelId="{2DBFC735-791B-42B4-AEB6-FFCDC765C115}" type="pres">
      <dgm:prSet presAssocID="{19D1294B-ED01-4283-B6A9-F6B993C897A8}" presName="connTx" presStyleLbl="parChTrans1D2" presStyleIdx="1" presStyleCnt="2"/>
      <dgm:spPr/>
    </dgm:pt>
    <dgm:pt modelId="{56E7D72E-7C1C-46BD-AECC-F4F2E44FAF5D}" type="pres">
      <dgm:prSet presAssocID="{99E4BA1E-D7A8-4812-85B9-C52EA7568B53}" presName="root2" presStyleCnt="0"/>
      <dgm:spPr/>
    </dgm:pt>
    <dgm:pt modelId="{24A942EE-EFC4-4F46-A557-6EBE7D64BDE0}" type="pres">
      <dgm:prSet presAssocID="{99E4BA1E-D7A8-4812-85B9-C52EA7568B53}" presName="LevelTwoTextNode" presStyleLbl="node2" presStyleIdx="1" presStyleCnt="2">
        <dgm:presLayoutVars>
          <dgm:chPref val="3"/>
        </dgm:presLayoutVars>
      </dgm:prSet>
      <dgm:spPr/>
    </dgm:pt>
    <dgm:pt modelId="{54BEBC0F-2765-4F80-B646-24CDDED7FEE5}" type="pres">
      <dgm:prSet presAssocID="{99E4BA1E-D7A8-4812-85B9-C52EA7568B53}" presName="level3hierChild" presStyleCnt="0"/>
      <dgm:spPr/>
    </dgm:pt>
  </dgm:ptLst>
  <dgm:cxnLst>
    <dgm:cxn modelId="{8ECC6536-D15C-4398-AE8A-6A0BF3A7B5AF}" srcId="{5171348D-5052-4CC1-AB6D-CDBD209FB504}" destId="{BB7874CB-4176-4B6E-B0FE-28B6E0F60035}" srcOrd="0" destOrd="0" parTransId="{F373DC4D-86F7-42FD-9957-D1CA62A40390}" sibTransId="{06929053-53FC-4CD7-BFBC-F0A6C93DE44F}"/>
    <dgm:cxn modelId="{CF6C6861-F17E-4E07-B270-AD775927CEA2}" type="presOf" srcId="{19D1294B-ED01-4283-B6A9-F6B993C897A8}" destId="{2DBFC735-791B-42B4-AEB6-FFCDC765C115}" srcOrd="1" destOrd="0" presId="urn:microsoft.com/office/officeart/2008/layout/HorizontalMultiLevelHierarchy"/>
    <dgm:cxn modelId="{67B17049-3E1F-455B-8648-7919FAAFDD33}" type="presOf" srcId="{99E4BA1E-D7A8-4812-85B9-C52EA7568B53}" destId="{24A942EE-EFC4-4F46-A557-6EBE7D64BDE0}" srcOrd="0" destOrd="0" presId="urn:microsoft.com/office/officeart/2008/layout/HorizontalMultiLevelHierarchy"/>
    <dgm:cxn modelId="{9FAEFC4A-BD8A-4316-9972-E9E9BC3B2E95}" type="presOf" srcId="{F373DC4D-86F7-42FD-9957-D1CA62A40390}" destId="{90C57F3E-EADD-4C74-A1AE-59B0D5308FA0}" srcOrd="0" destOrd="0" presId="urn:microsoft.com/office/officeart/2008/layout/HorizontalMultiLevelHierarchy"/>
    <dgm:cxn modelId="{4358164F-A7C9-4B0F-AB62-8D039468C33C}" srcId="{0A885D39-E74E-4CA5-BBF9-7906F20992CD}" destId="{5171348D-5052-4CC1-AB6D-CDBD209FB504}" srcOrd="0" destOrd="0" parTransId="{0DA1F6D9-82BB-4F25-9F4D-86ACB4D8BF79}" sibTransId="{9889DBFF-F283-4C9A-87F1-BF531B489768}"/>
    <dgm:cxn modelId="{07D58A71-A94C-42BC-AAD3-F91E2DFB36DE}" type="presOf" srcId="{5171348D-5052-4CC1-AB6D-CDBD209FB504}" destId="{D14849C9-9080-43C0-A845-CFE03CD35F99}" srcOrd="0" destOrd="0" presId="urn:microsoft.com/office/officeart/2008/layout/HorizontalMultiLevelHierarchy"/>
    <dgm:cxn modelId="{BA0B8BB4-9FDF-4979-9370-90EC9AF96917}" type="presOf" srcId="{19D1294B-ED01-4283-B6A9-F6B993C897A8}" destId="{06CC9410-D403-481C-A62D-A7C7EB833AAF}" srcOrd="0" destOrd="0" presId="urn:microsoft.com/office/officeart/2008/layout/HorizontalMultiLevelHierarchy"/>
    <dgm:cxn modelId="{B5E780CC-7DA6-4C90-9416-15D5D233DD20}" type="presOf" srcId="{0A885D39-E74E-4CA5-BBF9-7906F20992CD}" destId="{9EEBE8A0-C393-47A5-9B17-E6CE0965CA65}" srcOrd="0" destOrd="0" presId="urn:microsoft.com/office/officeart/2008/layout/HorizontalMultiLevelHierarchy"/>
    <dgm:cxn modelId="{136953E8-BF54-4D81-96E3-11B226C4AB1A}" type="presOf" srcId="{BB7874CB-4176-4B6E-B0FE-28B6E0F60035}" destId="{2CAF8639-149A-4AAE-ACB6-F7B542414356}" srcOrd="0" destOrd="0" presId="urn:microsoft.com/office/officeart/2008/layout/HorizontalMultiLevelHierarchy"/>
    <dgm:cxn modelId="{547105F6-7AC5-4812-8400-FB4DB69C0826}" type="presOf" srcId="{F373DC4D-86F7-42FD-9957-D1CA62A40390}" destId="{CF11FE17-1F75-497A-B532-7BAE54AD1D13}" srcOrd="1" destOrd="0" presId="urn:microsoft.com/office/officeart/2008/layout/HorizontalMultiLevelHierarchy"/>
    <dgm:cxn modelId="{4E042DFA-31FA-48AB-BDF0-9291C702E738}" srcId="{5171348D-5052-4CC1-AB6D-CDBD209FB504}" destId="{99E4BA1E-D7A8-4812-85B9-C52EA7568B53}" srcOrd="1" destOrd="0" parTransId="{19D1294B-ED01-4283-B6A9-F6B993C897A8}" sibTransId="{DBF0A803-3C12-4AE0-96A2-889738E377E6}"/>
    <dgm:cxn modelId="{3D8A357D-BE85-4C4E-A2FF-BDB19F0F40BA}" type="presParOf" srcId="{9EEBE8A0-C393-47A5-9B17-E6CE0965CA65}" destId="{0AB8E9DD-FDC6-4E28-A599-4249677C044D}" srcOrd="0" destOrd="0" presId="urn:microsoft.com/office/officeart/2008/layout/HorizontalMultiLevelHierarchy"/>
    <dgm:cxn modelId="{500E6E5B-A940-4612-BF6B-C069F61A6851}" type="presParOf" srcId="{0AB8E9DD-FDC6-4E28-A599-4249677C044D}" destId="{D14849C9-9080-43C0-A845-CFE03CD35F99}" srcOrd="0" destOrd="0" presId="urn:microsoft.com/office/officeart/2008/layout/HorizontalMultiLevelHierarchy"/>
    <dgm:cxn modelId="{E836ECA2-6390-4F06-8843-EF87B5777A16}" type="presParOf" srcId="{0AB8E9DD-FDC6-4E28-A599-4249677C044D}" destId="{B9D741D0-9BD4-457D-9953-0FB0D7853C17}" srcOrd="1" destOrd="0" presId="urn:microsoft.com/office/officeart/2008/layout/HorizontalMultiLevelHierarchy"/>
    <dgm:cxn modelId="{9B059A84-E9FD-4495-B107-86900A44A709}" type="presParOf" srcId="{B9D741D0-9BD4-457D-9953-0FB0D7853C17}" destId="{90C57F3E-EADD-4C74-A1AE-59B0D5308FA0}" srcOrd="0" destOrd="0" presId="urn:microsoft.com/office/officeart/2008/layout/HorizontalMultiLevelHierarchy"/>
    <dgm:cxn modelId="{3311829E-37FE-47B3-90F7-03180748ACFA}" type="presParOf" srcId="{90C57F3E-EADD-4C74-A1AE-59B0D5308FA0}" destId="{CF11FE17-1F75-497A-B532-7BAE54AD1D13}" srcOrd="0" destOrd="0" presId="urn:microsoft.com/office/officeart/2008/layout/HorizontalMultiLevelHierarchy"/>
    <dgm:cxn modelId="{44415F8F-EED7-4310-AB04-B01B7AC23F8E}" type="presParOf" srcId="{B9D741D0-9BD4-457D-9953-0FB0D7853C17}" destId="{DAD94710-2D95-4792-8A97-E738871B0A86}" srcOrd="1" destOrd="0" presId="urn:microsoft.com/office/officeart/2008/layout/HorizontalMultiLevelHierarchy"/>
    <dgm:cxn modelId="{6CBD6925-112E-455A-9A3B-BD49EFC96653}" type="presParOf" srcId="{DAD94710-2D95-4792-8A97-E738871B0A86}" destId="{2CAF8639-149A-4AAE-ACB6-F7B542414356}" srcOrd="0" destOrd="0" presId="urn:microsoft.com/office/officeart/2008/layout/HorizontalMultiLevelHierarchy"/>
    <dgm:cxn modelId="{495DBC6B-7F84-46CB-86D3-6F7F95912CDA}" type="presParOf" srcId="{DAD94710-2D95-4792-8A97-E738871B0A86}" destId="{8AE87EF1-0E5E-4EBF-8A34-28C127FE2315}" srcOrd="1" destOrd="0" presId="urn:microsoft.com/office/officeart/2008/layout/HorizontalMultiLevelHierarchy"/>
    <dgm:cxn modelId="{40644E00-12AC-4346-8351-F7DDBDF27E45}" type="presParOf" srcId="{B9D741D0-9BD4-457D-9953-0FB0D7853C17}" destId="{06CC9410-D403-481C-A62D-A7C7EB833AAF}" srcOrd="2" destOrd="0" presId="urn:microsoft.com/office/officeart/2008/layout/HorizontalMultiLevelHierarchy"/>
    <dgm:cxn modelId="{9477C921-D51A-4774-886A-3AE31F1EC8FD}" type="presParOf" srcId="{06CC9410-D403-481C-A62D-A7C7EB833AAF}" destId="{2DBFC735-791B-42B4-AEB6-FFCDC765C115}" srcOrd="0" destOrd="0" presId="urn:microsoft.com/office/officeart/2008/layout/HorizontalMultiLevelHierarchy"/>
    <dgm:cxn modelId="{4D59C691-CF29-4EF9-8C7C-84D0AD5A61DF}" type="presParOf" srcId="{B9D741D0-9BD4-457D-9953-0FB0D7853C17}" destId="{56E7D72E-7C1C-46BD-AECC-F4F2E44FAF5D}" srcOrd="3" destOrd="0" presId="urn:microsoft.com/office/officeart/2008/layout/HorizontalMultiLevelHierarchy"/>
    <dgm:cxn modelId="{B72356E6-837E-4C85-A5F4-B831E65CECF9}" type="presParOf" srcId="{56E7D72E-7C1C-46BD-AECC-F4F2E44FAF5D}" destId="{24A942EE-EFC4-4F46-A557-6EBE7D64BDE0}" srcOrd="0" destOrd="0" presId="urn:microsoft.com/office/officeart/2008/layout/HorizontalMultiLevelHierarchy"/>
    <dgm:cxn modelId="{0F0B1D2F-2B3F-4304-97C1-F467A96C11A5}" type="presParOf" srcId="{56E7D72E-7C1C-46BD-AECC-F4F2E44FAF5D}" destId="{54BEBC0F-2765-4F80-B646-24CDDED7FE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0E280-799D-4AC5-B95F-61C7F90803AD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ZA"/>
        </a:p>
      </dgm:t>
    </dgm:pt>
    <dgm:pt modelId="{72FE1489-B076-45DD-BD70-B757FD0F6663}" type="pres">
      <dgm:prSet presAssocID="{9AF0E280-799D-4AC5-B95F-61C7F90803AD}" presName="diagram" presStyleCnt="0">
        <dgm:presLayoutVars>
          <dgm:dir/>
          <dgm:resizeHandles val="exact"/>
        </dgm:presLayoutVars>
      </dgm:prSet>
      <dgm:spPr/>
    </dgm:pt>
  </dgm:ptLst>
  <dgm:cxnLst>
    <dgm:cxn modelId="{35258B3C-A42C-4AAB-A901-2891C663E76C}" type="presOf" srcId="{9AF0E280-799D-4AC5-B95F-61C7F90803AD}" destId="{72FE1489-B076-45DD-BD70-B757FD0F666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6AB901-239A-4F4A-929A-4D9AAEB5B12A}" type="doc">
      <dgm:prSet loTypeId="urn:microsoft.com/office/officeart/2005/8/layout/radial4" loCatId="relationship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ZA"/>
        </a:p>
      </dgm:t>
    </dgm:pt>
    <dgm:pt modelId="{DDC8BB53-CBA4-4644-8658-AAE6ACEE304B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ZA" dirty="0"/>
            <a:t>Principles</a:t>
          </a:r>
        </a:p>
      </dgm:t>
    </dgm:pt>
    <dgm:pt modelId="{04DB7D6D-3B05-40B2-9194-01CFC4D5C456}" type="parTrans" cxnId="{7F9F80B4-1ABC-422F-89AD-2E6AC29F9C03}">
      <dgm:prSet/>
      <dgm:spPr/>
      <dgm:t>
        <a:bodyPr/>
        <a:lstStyle/>
        <a:p>
          <a:endParaRPr lang="en-ZA"/>
        </a:p>
      </dgm:t>
    </dgm:pt>
    <dgm:pt modelId="{3637568D-B0CE-4651-9A25-CCDEA677B997}" type="sibTrans" cxnId="{7F9F80B4-1ABC-422F-89AD-2E6AC29F9C03}">
      <dgm:prSet/>
      <dgm:spPr/>
      <dgm:t>
        <a:bodyPr/>
        <a:lstStyle/>
        <a:p>
          <a:endParaRPr lang="en-ZA"/>
        </a:p>
      </dgm:t>
    </dgm:pt>
    <dgm:pt modelId="{0A3FD831-5E06-407C-A346-462F37237391}">
      <dgm:prSet phldrT="[Text]"/>
      <dgm:spPr/>
      <dgm:t>
        <a:bodyPr/>
        <a:lstStyle/>
        <a:p>
          <a:r>
            <a:rPr lang="en-ZA" dirty="0"/>
            <a:t>Fair</a:t>
          </a:r>
        </a:p>
      </dgm:t>
    </dgm:pt>
    <dgm:pt modelId="{45B27725-DFF6-4A41-9FDB-2C2CDC713F65}" type="parTrans" cxnId="{7708FD81-3541-4D71-A3AF-B7F8B886E82D}">
      <dgm:prSet/>
      <dgm:spPr/>
      <dgm:t>
        <a:bodyPr/>
        <a:lstStyle/>
        <a:p>
          <a:endParaRPr lang="en-ZA"/>
        </a:p>
      </dgm:t>
    </dgm:pt>
    <dgm:pt modelId="{87A6132C-42F2-4CC1-840C-020B4D901C6C}" type="sibTrans" cxnId="{7708FD81-3541-4D71-A3AF-B7F8B886E82D}">
      <dgm:prSet/>
      <dgm:spPr/>
      <dgm:t>
        <a:bodyPr/>
        <a:lstStyle/>
        <a:p>
          <a:endParaRPr lang="en-ZA"/>
        </a:p>
      </dgm:t>
    </dgm:pt>
    <dgm:pt modelId="{0DBB4A3C-ED2C-41E5-A58F-EED0867CB0FD}">
      <dgm:prSet phldrT="[Text]"/>
      <dgm:spPr/>
      <dgm:t>
        <a:bodyPr/>
        <a:lstStyle/>
        <a:p>
          <a:r>
            <a:rPr lang="en-ZA" dirty="0"/>
            <a:t>Valid</a:t>
          </a:r>
        </a:p>
      </dgm:t>
    </dgm:pt>
    <dgm:pt modelId="{7E1FEF6C-1CB1-4AB9-81F2-EA2E07F7C98E}" type="parTrans" cxnId="{0208C698-5DB7-4FED-AF71-7BA8EB32BA39}">
      <dgm:prSet/>
      <dgm:spPr/>
      <dgm:t>
        <a:bodyPr/>
        <a:lstStyle/>
        <a:p>
          <a:endParaRPr lang="en-ZA"/>
        </a:p>
      </dgm:t>
    </dgm:pt>
    <dgm:pt modelId="{9CF39D09-98A5-4ECC-9800-20D9F227512A}" type="sibTrans" cxnId="{0208C698-5DB7-4FED-AF71-7BA8EB32BA39}">
      <dgm:prSet/>
      <dgm:spPr/>
      <dgm:t>
        <a:bodyPr/>
        <a:lstStyle/>
        <a:p>
          <a:endParaRPr lang="en-ZA"/>
        </a:p>
      </dgm:t>
    </dgm:pt>
    <dgm:pt modelId="{8A512D72-EE56-4E50-94FE-F3146A9659FA}">
      <dgm:prSet phldrT="[Text]"/>
      <dgm:spPr/>
      <dgm:t>
        <a:bodyPr/>
        <a:lstStyle/>
        <a:p>
          <a:r>
            <a:rPr lang="en-ZA" dirty="0"/>
            <a:t>Reliable</a:t>
          </a:r>
        </a:p>
      </dgm:t>
    </dgm:pt>
    <dgm:pt modelId="{87A67FDA-78B3-41C9-8AEE-0ACB7C57DACB}" type="parTrans" cxnId="{1E726C9C-9DBE-405E-A54D-913F3076D5BC}">
      <dgm:prSet/>
      <dgm:spPr/>
      <dgm:t>
        <a:bodyPr/>
        <a:lstStyle/>
        <a:p>
          <a:endParaRPr lang="en-ZA"/>
        </a:p>
      </dgm:t>
    </dgm:pt>
    <dgm:pt modelId="{257A4492-D4D4-4B0A-B914-656E1152E5BB}" type="sibTrans" cxnId="{1E726C9C-9DBE-405E-A54D-913F3076D5BC}">
      <dgm:prSet/>
      <dgm:spPr/>
      <dgm:t>
        <a:bodyPr/>
        <a:lstStyle/>
        <a:p>
          <a:endParaRPr lang="en-ZA"/>
        </a:p>
      </dgm:t>
    </dgm:pt>
    <dgm:pt modelId="{4691A086-2F7F-4011-9E24-61B1486083DE}">
      <dgm:prSet/>
      <dgm:spPr/>
      <dgm:t>
        <a:bodyPr/>
        <a:lstStyle/>
        <a:p>
          <a:r>
            <a:rPr lang="en-ZA" dirty="0"/>
            <a:t>Practicable</a:t>
          </a:r>
        </a:p>
      </dgm:t>
    </dgm:pt>
    <dgm:pt modelId="{6D923265-ABC7-4E87-99E9-983D83B2E31A}" type="parTrans" cxnId="{234E825B-9A68-484E-8957-1A08012F50F2}">
      <dgm:prSet/>
      <dgm:spPr/>
      <dgm:t>
        <a:bodyPr/>
        <a:lstStyle/>
        <a:p>
          <a:endParaRPr lang="en-ZA"/>
        </a:p>
      </dgm:t>
    </dgm:pt>
    <dgm:pt modelId="{8A235574-BB2F-4C89-BCB2-3DD0948BE605}" type="sibTrans" cxnId="{234E825B-9A68-484E-8957-1A08012F50F2}">
      <dgm:prSet/>
      <dgm:spPr/>
      <dgm:t>
        <a:bodyPr/>
        <a:lstStyle/>
        <a:p>
          <a:endParaRPr lang="en-ZA"/>
        </a:p>
      </dgm:t>
    </dgm:pt>
    <dgm:pt modelId="{985D2CBA-C0BB-4A30-915F-0A6FDACA50AA}" type="pres">
      <dgm:prSet presAssocID="{066AB901-239A-4F4A-929A-4D9AAEB5B12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B3F2C2-626E-4C0D-B430-8A697D02EA8B}" type="pres">
      <dgm:prSet presAssocID="{DDC8BB53-CBA4-4644-8658-AAE6ACEE304B}" presName="centerShape" presStyleLbl="node0" presStyleIdx="0" presStyleCnt="1"/>
      <dgm:spPr/>
    </dgm:pt>
    <dgm:pt modelId="{0424C4AF-6D92-4583-8E6E-F435E3DE5E97}" type="pres">
      <dgm:prSet presAssocID="{45B27725-DFF6-4A41-9FDB-2C2CDC713F65}" presName="parTrans" presStyleLbl="bgSibTrans2D1" presStyleIdx="0" presStyleCnt="4"/>
      <dgm:spPr/>
    </dgm:pt>
    <dgm:pt modelId="{B95B36D2-1FD1-460F-B9AB-9D311E308EC4}" type="pres">
      <dgm:prSet presAssocID="{0A3FD831-5E06-407C-A346-462F37237391}" presName="node" presStyleLbl="node1" presStyleIdx="0" presStyleCnt="4">
        <dgm:presLayoutVars>
          <dgm:bulletEnabled val="1"/>
        </dgm:presLayoutVars>
      </dgm:prSet>
      <dgm:spPr/>
    </dgm:pt>
    <dgm:pt modelId="{C9317018-DE04-4168-A4D9-7EA484FDEED4}" type="pres">
      <dgm:prSet presAssocID="{7E1FEF6C-1CB1-4AB9-81F2-EA2E07F7C98E}" presName="parTrans" presStyleLbl="bgSibTrans2D1" presStyleIdx="1" presStyleCnt="4"/>
      <dgm:spPr/>
    </dgm:pt>
    <dgm:pt modelId="{13E72DE1-1F2B-46B4-9677-31DBE40835F3}" type="pres">
      <dgm:prSet presAssocID="{0DBB4A3C-ED2C-41E5-A58F-EED0867CB0FD}" presName="node" presStyleLbl="node1" presStyleIdx="1" presStyleCnt="4">
        <dgm:presLayoutVars>
          <dgm:bulletEnabled val="1"/>
        </dgm:presLayoutVars>
      </dgm:prSet>
      <dgm:spPr/>
    </dgm:pt>
    <dgm:pt modelId="{AA94601A-9991-4565-A55A-6CB76EC3C9B2}" type="pres">
      <dgm:prSet presAssocID="{87A67FDA-78B3-41C9-8AEE-0ACB7C57DACB}" presName="parTrans" presStyleLbl="bgSibTrans2D1" presStyleIdx="2" presStyleCnt="4"/>
      <dgm:spPr/>
    </dgm:pt>
    <dgm:pt modelId="{ACAB43DB-5DDA-46D0-A926-82DADC917DCC}" type="pres">
      <dgm:prSet presAssocID="{8A512D72-EE56-4E50-94FE-F3146A9659FA}" presName="node" presStyleLbl="node1" presStyleIdx="2" presStyleCnt="4">
        <dgm:presLayoutVars>
          <dgm:bulletEnabled val="1"/>
        </dgm:presLayoutVars>
      </dgm:prSet>
      <dgm:spPr/>
    </dgm:pt>
    <dgm:pt modelId="{CB03B363-119F-45FF-B076-C64FA4B85519}" type="pres">
      <dgm:prSet presAssocID="{6D923265-ABC7-4E87-99E9-983D83B2E31A}" presName="parTrans" presStyleLbl="bgSibTrans2D1" presStyleIdx="3" presStyleCnt="4"/>
      <dgm:spPr/>
    </dgm:pt>
    <dgm:pt modelId="{6820144D-C014-41AA-832A-3DCCADFC5824}" type="pres">
      <dgm:prSet presAssocID="{4691A086-2F7F-4011-9E24-61B1486083DE}" presName="node" presStyleLbl="node1" presStyleIdx="3" presStyleCnt="4">
        <dgm:presLayoutVars>
          <dgm:bulletEnabled val="1"/>
        </dgm:presLayoutVars>
      </dgm:prSet>
      <dgm:spPr/>
    </dgm:pt>
  </dgm:ptLst>
  <dgm:cxnLst>
    <dgm:cxn modelId="{F996D92F-F076-4F20-852E-FE5F034A52C1}" type="presOf" srcId="{0DBB4A3C-ED2C-41E5-A58F-EED0867CB0FD}" destId="{13E72DE1-1F2B-46B4-9677-31DBE40835F3}" srcOrd="0" destOrd="0" presId="urn:microsoft.com/office/officeart/2005/8/layout/radial4"/>
    <dgm:cxn modelId="{7A178736-55E6-4FC9-8EE5-4311F82C142B}" type="presOf" srcId="{4691A086-2F7F-4011-9E24-61B1486083DE}" destId="{6820144D-C014-41AA-832A-3DCCADFC5824}" srcOrd="0" destOrd="0" presId="urn:microsoft.com/office/officeart/2005/8/layout/radial4"/>
    <dgm:cxn modelId="{234E825B-9A68-484E-8957-1A08012F50F2}" srcId="{DDC8BB53-CBA4-4644-8658-AAE6ACEE304B}" destId="{4691A086-2F7F-4011-9E24-61B1486083DE}" srcOrd="3" destOrd="0" parTransId="{6D923265-ABC7-4E87-99E9-983D83B2E31A}" sibTransId="{8A235574-BB2F-4C89-BCB2-3DD0948BE605}"/>
    <dgm:cxn modelId="{7708FD81-3541-4D71-A3AF-B7F8B886E82D}" srcId="{DDC8BB53-CBA4-4644-8658-AAE6ACEE304B}" destId="{0A3FD831-5E06-407C-A346-462F37237391}" srcOrd="0" destOrd="0" parTransId="{45B27725-DFF6-4A41-9FDB-2C2CDC713F65}" sibTransId="{87A6132C-42F2-4CC1-840C-020B4D901C6C}"/>
    <dgm:cxn modelId="{13DBD895-1D0D-40CB-9A56-6FDEB2A721BC}" type="presOf" srcId="{6D923265-ABC7-4E87-99E9-983D83B2E31A}" destId="{CB03B363-119F-45FF-B076-C64FA4B85519}" srcOrd="0" destOrd="0" presId="urn:microsoft.com/office/officeart/2005/8/layout/radial4"/>
    <dgm:cxn modelId="{0208C698-5DB7-4FED-AF71-7BA8EB32BA39}" srcId="{DDC8BB53-CBA4-4644-8658-AAE6ACEE304B}" destId="{0DBB4A3C-ED2C-41E5-A58F-EED0867CB0FD}" srcOrd="1" destOrd="0" parTransId="{7E1FEF6C-1CB1-4AB9-81F2-EA2E07F7C98E}" sibTransId="{9CF39D09-98A5-4ECC-9800-20D9F227512A}"/>
    <dgm:cxn modelId="{1E726C9C-9DBE-405E-A54D-913F3076D5BC}" srcId="{DDC8BB53-CBA4-4644-8658-AAE6ACEE304B}" destId="{8A512D72-EE56-4E50-94FE-F3146A9659FA}" srcOrd="2" destOrd="0" parTransId="{87A67FDA-78B3-41C9-8AEE-0ACB7C57DACB}" sibTransId="{257A4492-D4D4-4B0A-B914-656E1152E5BB}"/>
    <dgm:cxn modelId="{7F9F80B4-1ABC-422F-89AD-2E6AC29F9C03}" srcId="{066AB901-239A-4F4A-929A-4D9AAEB5B12A}" destId="{DDC8BB53-CBA4-4644-8658-AAE6ACEE304B}" srcOrd="0" destOrd="0" parTransId="{04DB7D6D-3B05-40B2-9194-01CFC4D5C456}" sibTransId="{3637568D-B0CE-4651-9A25-CCDEA677B997}"/>
    <dgm:cxn modelId="{83A6A9B9-B886-4CB7-9589-0284E1A723C5}" type="presOf" srcId="{7E1FEF6C-1CB1-4AB9-81F2-EA2E07F7C98E}" destId="{C9317018-DE04-4168-A4D9-7EA484FDEED4}" srcOrd="0" destOrd="0" presId="urn:microsoft.com/office/officeart/2005/8/layout/radial4"/>
    <dgm:cxn modelId="{5F1CAFD0-9504-4CFE-A43F-B1D6A48EDC3C}" type="presOf" srcId="{87A67FDA-78B3-41C9-8AEE-0ACB7C57DACB}" destId="{AA94601A-9991-4565-A55A-6CB76EC3C9B2}" srcOrd="0" destOrd="0" presId="urn:microsoft.com/office/officeart/2005/8/layout/radial4"/>
    <dgm:cxn modelId="{F7C8C0D4-315D-463A-A619-1261C1349FC6}" type="presOf" srcId="{45B27725-DFF6-4A41-9FDB-2C2CDC713F65}" destId="{0424C4AF-6D92-4583-8E6E-F435E3DE5E97}" srcOrd="0" destOrd="0" presId="urn:microsoft.com/office/officeart/2005/8/layout/radial4"/>
    <dgm:cxn modelId="{0D34CFD6-72FE-4AD3-A5A4-8E1A87FE4A7E}" type="presOf" srcId="{0A3FD831-5E06-407C-A346-462F37237391}" destId="{B95B36D2-1FD1-460F-B9AB-9D311E308EC4}" srcOrd="0" destOrd="0" presId="urn:microsoft.com/office/officeart/2005/8/layout/radial4"/>
    <dgm:cxn modelId="{080F7DEB-85A3-4289-BC02-E2DD924B7B81}" type="presOf" srcId="{066AB901-239A-4F4A-929A-4D9AAEB5B12A}" destId="{985D2CBA-C0BB-4A30-915F-0A6FDACA50AA}" srcOrd="0" destOrd="0" presId="urn:microsoft.com/office/officeart/2005/8/layout/radial4"/>
    <dgm:cxn modelId="{1C7A9AF2-FB15-46DE-B7CC-443B62999A38}" type="presOf" srcId="{DDC8BB53-CBA4-4644-8658-AAE6ACEE304B}" destId="{3CB3F2C2-626E-4C0D-B430-8A697D02EA8B}" srcOrd="0" destOrd="0" presId="urn:microsoft.com/office/officeart/2005/8/layout/radial4"/>
    <dgm:cxn modelId="{C5E3A2FF-7D67-4E11-BA9C-FDEBEE7B312A}" type="presOf" srcId="{8A512D72-EE56-4E50-94FE-F3146A9659FA}" destId="{ACAB43DB-5DDA-46D0-A926-82DADC917DCC}" srcOrd="0" destOrd="0" presId="urn:microsoft.com/office/officeart/2005/8/layout/radial4"/>
    <dgm:cxn modelId="{998CA9D9-3D33-4B89-8075-CFCDFE7E284C}" type="presParOf" srcId="{985D2CBA-C0BB-4A30-915F-0A6FDACA50AA}" destId="{3CB3F2C2-626E-4C0D-B430-8A697D02EA8B}" srcOrd="0" destOrd="0" presId="urn:microsoft.com/office/officeart/2005/8/layout/radial4"/>
    <dgm:cxn modelId="{EB13E6FB-CBF5-4B58-8DEB-EB9FB2DD49D9}" type="presParOf" srcId="{985D2CBA-C0BB-4A30-915F-0A6FDACA50AA}" destId="{0424C4AF-6D92-4583-8E6E-F435E3DE5E97}" srcOrd="1" destOrd="0" presId="urn:microsoft.com/office/officeart/2005/8/layout/radial4"/>
    <dgm:cxn modelId="{F69275CF-8720-4CCA-96CA-EDB74BF68002}" type="presParOf" srcId="{985D2CBA-C0BB-4A30-915F-0A6FDACA50AA}" destId="{B95B36D2-1FD1-460F-B9AB-9D311E308EC4}" srcOrd="2" destOrd="0" presId="urn:microsoft.com/office/officeart/2005/8/layout/radial4"/>
    <dgm:cxn modelId="{318CCB85-E1A6-4060-BCA0-0BE92F8DE3F5}" type="presParOf" srcId="{985D2CBA-C0BB-4A30-915F-0A6FDACA50AA}" destId="{C9317018-DE04-4168-A4D9-7EA484FDEED4}" srcOrd="3" destOrd="0" presId="urn:microsoft.com/office/officeart/2005/8/layout/radial4"/>
    <dgm:cxn modelId="{C2AE72FF-BAB5-4044-91C5-0CC9EE40EC54}" type="presParOf" srcId="{985D2CBA-C0BB-4A30-915F-0A6FDACA50AA}" destId="{13E72DE1-1F2B-46B4-9677-31DBE40835F3}" srcOrd="4" destOrd="0" presId="urn:microsoft.com/office/officeart/2005/8/layout/radial4"/>
    <dgm:cxn modelId="{7F705E50-F200-4A70-84AD-9E6E4E8235C8}" type="presParOf" srcId="{985D2CBA-C0BB-4A30-915F-0A6FDACA50AA}" destId="{AA94601A-9991-4565-A55A-6CB76EC3C9B2}" srcOrd="5" destOrd="0" presId="urn:microsoft.com/office/officeart/2005/8/layout/radial4"/>
    <dgm:cxn modelId="{31E05302-BCEB-48FE-8BB5-893F4CEB875D}" type="presParOf" srcId="{985D2CBA-C0BB-4A30-915F-0A6FDACA50AA}" destId="{ACAB43DB-5DDA-46D0-A926-82DADC917DCC}" srcOrd="6" destOrd="0" presId="urn:microsoft.com/office/officeart/2005/8/layout/radial4"/>
    <dgm:cxn modelId="{957D8145-742F-4AA9-8A3C-95D7EC807EC6}" type="presParOf" srcId="{985D2CBA-C0BB-4A30-915F-0A6FDACA50AA}" destId="{CB03B363-119F-45FF-B076-C64FA4B85519}" srcOrd="7" destOrd="0" presId="urn:microsoft.com/office/officeart/2005/8/layout/radial4"/>
    <dgm:cxn modelId="{C2154F61-8280-4C6C-B1CC-BDC08F26CD33}" type="presParOf" srcId="{985D2CBA-C0BB-4A30-915F-0A6FDACA50AA}" destId="{6820144D-C014-41AA-832A-3DCCADFC582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895C99-42DA-4B08-BC30-73911E7818FB}" type="doc">
      <dgm:prSet loTypeId="urn:microsoft.com/office/officeart/2005/8/layout/arrow6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282C16B5-A1DD-492A-991C-579F04338DF2}">
      <dgm:prSet phldrT="[Text]"/>
      <dgm:spPr/>
      <dgm:t>
        <a:bodyPr/>
        <a:lstStyle/>
        <a:p>
          <a:r>
            <a:rPr lang="en-ZA" dirty="0"/>
            <a:t>Direct</a:t>
          </a:r>
        </a:p>
      </dgm:t>
    </dgm:pt>
    <dgm:pt modelId="{8AB5F4F5-0D9E-4B40-B708-F9E145FD31FB}" type="parTrans" cxnId="{CC2E6095-4012-46E8-AF0D-51C750D3E178}">
      <dgm:prSet/>
      <dgm:spPr/>
      <dgm:t>
        <a:bodyPr/>
        <a:lstStyle/>
        <a:p>
          <a:endParaRPr lang="en-ZA"/>
        </a:p>
      </dgm:t>
    </dgm:pt>
    <dgm:pt modelId="{D31BC221-31FF-4642-BE55-CF67050096AF}" type="sibTrans" cxnId="{CC2E6095-4012-46E8-AF0D-51C750D3E178}">
      <dgm:prSet/>
      <dgm:spPr/>
      <dgm:t>
        <a:bodyPr/>
        <a:lstStyle/>
        <a:p>
          <a:endParaRPr lang="en-ZA"/>
        </a:p>
      </dgm:t>
    </dgm:pt>
    <dgm:pt modelId="{1A60C52D-6224-4424-BBE5-C97E58BFEBB1}">
      <dgm:prSet phldrT="[Text]"/>
      <dgm:spPr/>
      <dgm:t>
        <a:bodyPr/>
        <a:lstStyle/>
        <a:p>
          <a:r>
            <a:rPr lang="en-ZA" dirty="0"/>
            <a:t>Indirect</a:t>
          </a:r>
        </a:p>
      </dgm:t>
    </dgm:pt>
    <dgm:pt modelId="{C44C062D-3CAD-4DB5-BEF8-53C45F43D73F}" type="parTrans" cxnId="{65B2D7DF-0FB3-4CF4-B517-3A56F84CCFF2}">
      <dgm:prSet/>
      <dgm:spPr/>
      <dgm:t>
        <a:bodyPr/>
        <a:lstStyle/>
        <a:p>
          <a:endParaRPr lang="en-ZA"/>
        </a:p>
      </dgm:t>
    </dgm:pt>
    <dgm:pt modelId="{BCCD87F7-BC01-4486-8291-3083AA487B17}" type="sibTrans" cxnId="{65B2D7DF-0FB3-4CF4-B517-3A56F84CCFF2}">
      <dgm:prSet/>
      <dgm:spPr/>
      <dgm:t>
        <a:bodyPr/>
        <a:lstStyle/>
        <a:p>
          <a:endParaRPr lang="en-ZA"/>
        </a:p>
      </dgm:t>
    </dgm:pt>
    <dgm:pt modelId="{37F100A2-25F4-4EB7-858D-FF50EEC4DB80}" type="pres">
      <dgm:prSet presAssocID="{68895C99-42DA-4B08-BC30-73911E7818FB}" presName="compositeShape" presStyleCnt="0">
        <dgm:presLayoutVars>
          <dgm:chMax val="2"/>
          <dgm:dir/>
          <dgm:resizeHandles val="exact"/>
        </dgm:presLayoutVars>
      </dgm:prSet>
      <dgm:spPr/>
    </dgm:pt>
    <dgm:pt modelId="{C6B4E84B-0957-4F34-9B70-54E90E384C6E}" type="pres">
      <dgm:prSet presAssocID="{68895C99-42DA-4B08-BC30-73911E7818FB}" presName="ribbon" presStyleLbl="node1" presStyleIdx="0" presStyleCnt="1"/>
      <dgm:spPr/>
    </dgm:pt>
    <dgm:pt modelId="{83D039A9-DD65-49A3-9666-3A4518E717DC}" type="pres">
      <dgm:prSet presAssocID="{68895C99-42DA-4B08-BC30-73911E7818FB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FDB3CB8-95E5-4B1E-A41F-2A6FB5138C60}" type="pres">
      <dgm:prSet presAssocID="{68895C99-42DA-4B08-BC30-73911E7818F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7CD0310-AFF7-4FA3-8062-F2AA5835C49F}" type="presOf" srcId="{68895C99-42DA-4B08-BC30-73911E7818FB}" destId="{37F100A2-25F4-4EB7-858D-FF50EEC4DB80}" srcOrd="0" destOrd="0" presId="urn:microsoft.com/office/officeart/2005/8/layout/arrow6"/>
    <dgm:cxn modelId="{9416CE44-A120-4A13-BDE4-2EC4EBA1F774}" type="presOf" srcId="{1A60C52D-6224-4424-BBE5-C97E58BFEBB1}" destId="{8FDB3CB8-95E5-4B1E-A41F-2A6FB5138C60}" srcOrd="0" destOrd="0" presId="urn:microsoft.com/office/officeart/2005/8/layout/arrow6"/>
    <dgm:cxn modelId="{4252D78C-78FC-4F7B-AE6B-98B91704B3B3}" type="presOf" srcId="{282C16B5-A1DD-492A-991C-579F04338DF2}" destId="{83D039A9-DD65-49A3-9666-3A4518E717DC}" srcOrd="0" destOrd="0" presId="urn:microsoft.com/office/officeart/2005/8/layout/arrow6"/>
    <dgm:cxn modelId="{CC2E6095-4012-46E8-AF0D-51C750D3E178}" srcId="{68895C99-42DA-4B08-BC30-73911E7818FB}" destId="{282C16B5-A1DD-492A-991C-579F04338DF2}" srcOrd="0" destOrd="0" parTransId="{8AB5F4F5-0D9E-4B40-B708-F9E145FD31FB}" sibTransId="{D31BC221-31FF-4642-BE55-CF67050096AF}"/>
    <dgm:cxn modelId="{65B2D7DF-0FB3-4CF4-B517-3A56F84CCFF2}" srcId="{68895C99-42DA-4B08-BC30-73911E7818FB}" destId="{1A60C52D-6224-4424-BBE5-C97E58BFEBB1}" srcOrd="1" destOrd="0" parTransId="{C44C062D-3CAD-4DB5-BEF8-53C45F43D73F}" sibTransId="{BCCD87F7-BC01-4486-8291-3083AA487B17}"/>
    <dgm:cxn modelId="{BF7D1CAD-85E8-4825-B42C-E5D96D14F914}" type="presParOf" srcId="{37F100A2-25F4-4EB7-858D-FF50EEC4DB80}" destId="{C6B4E84B-0957-4F34-9B70-54E90E384C6E}" srcOrd="0" destOrd="0" presId="urn:microsoft.com/office/officeart/2005/8/layout/arrow6"/>
    <dgm:cxn modelId="{A53335E9-3AE1-4BAC-BA71-18BCF75D81C0}" type="presParOf" srcId="{37F100A2-25F4-4EB7-858D-FF50EEC4DB80}" destId="{83D039A9-DD65-49A3-9666-3A4518E717DC}" srcOrd="1" destOrd="0" presId="urn:microsoft.com/office/officeart/2005/8/layout/arrow6"/>
    <dgm:cxn modelId="{7B20BD7F-BD7E-42BA-A5BD-E7FED437467A}" type="presParOf" srcId="{37F100A2-25F4-4EB7-858D-FF50EEC4DB80}" destId="{8FDB3CB8-95E5-4B1E-A41F-2A6FB5138C6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D98C32-9CBB-4AE7-8339-E1DFDBE305E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B6AB294-4187-4591-9108-515FBF765BF3}">
      <dgm:prSet phldrT="[Text]"/>
      <dgm:spPr/>
      <dgm:t>
        <a:bodyPr anchor="ctr"/>
        <a:lstStyle/>
        <a:p>
          <a:r>
            <a:rPr lang="en-ZA" dirty="0"/>
            <a:t>Observation</a:t>
          </a:r>
        </a:p>
      </dgm:t>
    </dgm:pt>
    <dgm:pt modelId="{9EFFFAEE-149E-40C1-B9ED-8C213CB57237}" type="parTrans" cxnId="{738D459D-56D1-4D4C-8AEE-08E5EA25E28F}">
      <dgm:prSet/>
      <dgm:spPr/>
      <dgm:t>
        <a:bodyPr/>
        <a:lstStyle/>
        <a:p>
          <a:endParaRPr lang="en-ZA"/>
        </a:p>
      </dgm:t>
    </dgm:pt>
    <dgm:pt modelId="{F888F6FB-4E9E-4FFE-8FB1-95A210E624A1}" type="sibTrans" cxnId="{738D459D-56D1-4D4C-8AEE-08E5EA25E28F}">
      <dgm:prSet/>
      <dgm:spPr/>
      <dgm:t>
        <a:bodyPr/>
        <a:lstStyle/>
        <a:p>
          <a:endParaRPr lang="en-ZA"/>
        </a:p>
      </dgm:t>
    </dgm:pt>
    <dgm:pt modelId="{E6922A5C-C91C-49AD-9FF4-3EF2F81E27E4}">
      <dgm:prSet phldrT="[Text]"/>
      <dgm:spPr/>
      <dgm:t>
        <a:bodyPr anchor="ctr"/>
        <a:lstStyle/>
        <a:p>
          <a:r>
            <a:rPr lang="en-ZA" dirty="0"/>
            <a:t>Product Evaluation</a:t>
          </a:r>
        </a:p>
      </dgm:t>
    </dgm:pt>
    <dgm:pt modelId="{D2E43886-58C9-40EF-B840-40CFC59DABF9}" type="parTrans" cxnId="{ABB65840-8224-472C-8E53-A97CF7D79163}">
      <dgm:prSet/>
      <dgm:spPr/>
      <dgm:t>
        <a:bodyPr/>
        <a:lstStyle/>
        <a:p>
          <a:endParaRPr lang="en-ZA"/>
        </a:p>
      </dgm:t>
    </dgm:pt>
    <dgm:pt modelId="{3FE5234B-7978-4CAA-B2B9-03FC62FF17D5}" type="sibTrans" cxnId="{ABB65840-8224-472C-8E53-A97CF7D79163}">
      <dgm:prSet/>
      <dgm:spPr/>
      <dgm:t>
        <a:bodyPr/>
        <a:lstStyle/>
        <a:p>
          <a:endParaRPr lang="en-ZA"/>
        </a:p>
      </dgm:t>
    </dgm:pt>
    <dgm:pt modelId="{2ED1F986-7694-4922-9464-D8FCB98810BA}">
      <dgm:prSet phldrT="[Text]"/>
      <dgm:spPr/>
      <dgm:t>
        <a:bodyPr anchor="ctr"/>
        <a:lstStyle/>
        <a:p>
          <a:r>
            <a:rPr lang="en-ZA" dirty="0"/>
            <a:t>Questioning</a:t>
          </a:r>
        </a:p>
      </dgm:t>
    </dgm:pt>
    <dgm:pt modelId="{7D010EF1-7DE1-4018-832D-EF919B2D10C6}" type="parTrans" cxnId="{D6585C5A-44F2-4E72-9EFE-E49310014D34}">
      <dgm:prSet/>
      <dgm:spPr/>
      <dgm:t>
        <a:bodyPr/>
        <a:lstStyle/>
        <a:p>
          <a:endParaRPr lang="en-ZA"/>
        </a:p>
      </dgm:t>
    </dgm:pt>
    <dgm:pt modelId="{2B20AF71-2178-4DA4-877A-9D9672D0A148}" type="sibTrans" cxnId="{D6585C5A-44F2-4E72-9EFE-E49310014D34}">
      <dgm:prSet/>
      <dgm:spPr/>
      <dgm:t>
        <a:bodyPr/>
        <a:lstStyle/>
        <a:p>
          <a:endParaRPr lang="en-ZA"/>
        </a:p>
      </dgm:t>
    </dgm:pt>
    <dgm:pt modelId="{64C5130A-2AAA-4A50-8865-B4D821A3C651}" type="pres">
      <dgm:prSet presAssocID="{74D98C32-9CBB-4AE7-8339-E1DFDBE305E2}" presName="Name0" presStyleCnt="0">
        <dgm:presLayoutVars>
          <dgm:dir/>
          <dgm:resizeHandles val="exact"/>
        </dgm:presLayoutVars>
      </dgm:prSet>
      <dgm:spPr/>
    </dgm:pt>
    <dgm:pt modelId="{5CEC4D59-6948-4061-BB83-29981BBACBE4}" type="pres">
      <dgm:prSet presAssocID="{74D98C32-9CBB-4AE7-8339-E1DFDBE305E2}" presName="bkgdShp" presStyleLbl="alignAccFollowNode1" presStyleIdx="0" presStyleCnt="1" custScaleY="138213"/>
      <dgm:spPr/>
    </dgm:pt>
    <dgm:pt modelId="{9667FD2D-0D16-4986-9C8C-D3BAD71CD3C3}" type="pres">
      <dgm:prSet presAssocID="{74D98C32-9CBB-4AE7-8339-E1DFDBE305E2}" presName="linComp" presStyleCnt="0"/>
      <dgm:spPr/>
    </dgm:pt>
    <dgm:pt modelId="{0A353575-6D04-4D95-B277-1E29DC51C409}" type="pres">
      <dgm:prSet presAssocID="{1B6AB294-4187-4591-9108-515FBF765BF3}" presName="compNode" presStyleCnt="0"/>
      <dgm:spPr/>
    </dgm:pt>
    <dgm:pt modelId="{308D73B1-4A7E-4A43-B36F-0871782453C8}" type="pres">
      <dgm:prSet presAssocID="{1B6AB294-4187-4591-9108-515FBF765BF3}" presName="node" presStyleLbl="node1" presStyleIdx="0" presStyleCnt="3" custScaleY="56343" custLinFactNeighborX="-849" custLinFactNeighborY="-18755">
        <dgm:presLayoutVars>
          <dgm:bulletEnabled val="1"/>
        </dgm:presLayoutVars>
      </dgm:prSet>
      <dgm:spPr/>
    </dgm:pt>
    <dgm:pt modelId="{02769EE0-0C60-45CC-A7CA-A0E4E5B71EC4}" type="pres">
      <dgm:prSet presAssocID="{1B6AB294-4187-4591-9108-515FBF765BF3}" presName="invisiNode" presStyleLbl="node1" presStyleIdx="0" presStyleCnt="3"/>
      <dgm:spPr/>
    </dgm:pt>
    <dgm:pt modelId="{4C772832-101D-420B-93BF-EF4B54793D25}" type="pres">
      <dgm:prSet presAssocID="{1B6AB294-4187-4591-9108-515FBF765BF3}" presName="imagNode" presStyleLbl="fgImgPlace1" presStyleIdx="0" presStyleCnt="3" custScaleY="145697" custLinFactNeighborX="-4369" custLinFactNeighborY="-63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1CAC1B-3504-445C-B872-03C14BABD772}" type="pres">
      <dgm:prSet presAssocID="{F888F6FB-4E9E-4FFE-8FB1-95A210E624A1}" presName="sibTrans" presStyleLbl="sibTrans2D1" presStyleIdx="0" presStyleCnt="0"/>
      <dgm:spPr/>
    </dgm:pt>
    <dgm:pt modelId="{4CFEC6A2-AB7A-4436-A043-850A1F7A21B1}" type="pres">
      <dgm:prSet presAssocID="{E6922A5C-C91C-49AD-9FF4-3EF2F81E27E4}" presName="compNode" presStyleCnt="0"/>
      <dgm:spPr/>
    </dgm:pt>
    <dgm:pt modelId="{02517778-59EC-4256-A25B-F5A74CFCBE30}" type="pres">
      <dgm:prSet presAssocID="{E6922A5C-C91C-49AD-9FF4-3EF2F81E27E4}" presName="node" presStyleLbl="node1" presStyleIdx="1" presStyleCnt="3" custScaleY="57152" custLinFactNeighborX="484" custLinFactNeighborY="-18083">
        <dgm:presLayoutVars>
          <dgm:bulletEnabled val="1"/>
        </dgm:presLayoutVars>
      </dgm:prSet>
      <dgm:spPr/>
    </dgm:pt>
    <dgm:pt modelId="{A59DB5BE-D34F-4B6E-B8A2-93429AC71C8C}" type="pres">
      <dgm:prSet presAssocID="{E6922A5C-C91C-49AD-9FF4-3EF2F81E27E4}" presName="invisiNode" presStyleLbl="node1" presStyleIdx="1" presStyleCnt="3"/>
      <dgm:spPr/>
    </dgm:pt>
    <dgm:pt modelId="{2C8E05AC-09E5-4F6E-B216-0922DA87C690}" type="pres">
      <dgm:prSet presAssocID="{E6922A5C-C91C-49AD-9FF4-3EF2F81E27E4}" presName="imagNode" presStyleLbl="fgImgPlace1" presStyleIdx="1" presStyleCnt="3" custScaleY="145442" custLinFactNeighborY="-77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5CF258A-46F5-4D53-8D19-5ECFD68EB122}" type="pres">
      <dgm:prSet presAssocID="{3FE5234B-7978-4CAA-B2B9-03FC62FF17D5}" presName="sibTrans" presStyleLbl="sibTrans2D1" presStyleIdx="0" presStyleCnt="0"/>
      <dgm:spPr/>
    </dgm:pt>
    <dgm:pt modelId="{FB6FFACD-EAE0-4438-99EC-E8DD2DE5C5E9}" type="pres">
      <dgm:prSet presAssocID="{2ED1F986-7694-4922-9464-D8FCB98810BA}" presName="compNode" presStyleCnt="0"/>
      <dgm:spPr/>
    </dgm:pt>
    <dgm:pt modelId="{AA8CE111-F6B2-44C1-A789-645560A527ED}" type="pres">
      <dgm:prSet presAssocID="{2ED1F986-7694-4922-9464-D8FCB98810BA}" presName="node" presStyleLbl="node1" presStyleIdx="2" presStyleCnt="3" custScaleY="55900" custLinFactNeighborX="1896" custLinFactNeighborY="-18027">
        <dgm:presLayoutVars>
          <dgm:bulletEnabled val="1"/>
        </dgm:presLayoutVars>
      </dgm:prSet>
      <dgm:spPr/>
    </dgm:pt>
    <dgm:pt modelId="{BEED7FD4-6768-4674-A831-E0E45A0CC309}" type="pres">
      <dgm:prSet presAssocID="{2ED1F986-7694-4922-9464-D8FCB98810BA}" presName="invisiNode" presStyleLbl="node1" presStyleIdx="2" presStyleCnt="3"/>
      <dgm:spPr/>
    </dgm:pt>
    <dgm:pt modelId="{56E2DE3A-5BB9-48D5-BD69-DDDED1C95AB6}" type="pres">
      <dgm:prSet presAssocID="{2ED1F986-7694-4922-9464-D8FCB98810BA}" presName="imagNode" presStyleLbl="fgImgPlace1" presStyleIdx="2" presStyleCnt="3" custScaleY="147881" custLinFactNeighborY="-136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A1BB50D-5C01-416E-B321-CFA23A0B8C82}" type="presOf" srcId="{74D98C32-9CBB-4AE7-8339-E1DFDBE305E2}" destId="{64C5130A-2AAA-4A50-8865-B4D821A3C651}" srcOrd="0" destOrd="0" presId="urn:microsoft.com/office/officeart/2005/8/layout/pList2"/>
    <dgm:cxn modelId="{ABB65840-8224-472C-8E53-A97CF7D79163}" srcId="{74D98C32-9CBB-4AE7-8339-E1DFDBE305E2}" destId="{E6922A5C-C91C-49AD-9FF4-3EF2F81E27E4}" srcOrd="1" destOrd="0" parTransId="{D2E43886-58C9-40EF-B840-40CFC59DABF9}" sibTransId="{3FE5234B-7978-4CAA-B2B9-03FC62FF17D5}"/>
    <dgm:cxn modelId="{A16ED066-F619-4700-8872-84EC33889E62}" type="presOf" srcId="{E6922A5C-C91C-49AD-9FF4-3EF2F81E27E4}" destId="{02517778-59EC-4256-A25B-F5A74CFCBE30}" srcOrd="0" destOrd="0" presId="urn:microsoft.com/office/officeart/2005/8/layout/pList2"/>
    <dgm:cxn modelId="{D6585C5A-44F2-4E72-9EFE-E49310014D34}" srcId="{74D98C32-9CBB-4AE7-8339-E1DFDBE305E2}" destId="{2ED1F986-7694-4922-9464-D8FCB98810BA}" srcOrd="2" destOrd="0" parTransId="{7D010EF1-7DE1-4018-832D-EF919B2D10C6}" sibTransId="{2B20AF71-2178-4DA4-877A-9D9672D0A148}"/>
    <dgm:cxn modelId="{60602C8F-E604-4EC8-A98B-CA989BE3D6D2}" type="presOf" srcId="{F888F6FB-4E9E-4FFE-8FB1-95A210E624A1}" destId="{ED1CAC1B-3504-445C-B872-03C14BABD772}" srcOrd="0" destOrd="0" presId="urn:microsoft.com/office/officeart/2005/8/layout/pList2"/>
    <dgm:cxn modelId="{F3233C91-4A49-45D2-96F6-ADD63C38CC7D}" type="presOf" srcId="{3FE5234B-7978-4CAA-B2B9-03FC62FF17D5}" destId="{C5CF258A-46F5-4D53-8D19-5ECFD68EB122}" srcOrd="0" destOrd="0" presId="urn:microsoft.com/office/officeart/2005/8/layout/pList2"/>
    <dgm:cxn modelId="{738D459D-56D1-4D4C-8AEE-08E5EA25E28F}" srcId="{74D98C32-9CBB-4AE7-8339-E1DFDBE305E2}" destId="{1B6AB294-4187-4591-9108-515FBF765BF3}" srcOrd="0" destOrd="0" parTransId="{9EFFFAEE-149E-40C1-B9ED-8C213CB57237}" sibTransId="{F888F6FB-4E9E-4FFE-8FB1-95A210E624A1}"/>
    <dgm:cxn modelId="{E48EDDDB-B0E6-4937-B1E0-465416E5F5D2}" type="presOf" srcId="{2ED1F986-7694-4922-9464-D8FCB98810BA}" destId="{AA8CE111-F6B2-44C1-A789-645560A527ED}" srcOrd="0" destOrd="0" presId="urn:microsoft.com/office/officeart/2005/8/layout/pList2"/>
    <dgm:cxn modelId="{F194BEE6-8043-435F-9B7C-DD012BFAC062}" type="presOf" srcId="{1B6AB294-4187-4591-9108-515FBF765BF3}" destId="{308D73B1-4A7E-4A43-B36F-0871782453C8}" srcOrd="0" destOrd="0" presId="urn:microsoft.com/office/officeart/2005/8/layout/pList2"/>
    <dgm:cxn modelId="{053BA160-94AC-4C6B-A7D3-AFD3491B1BDF}" type="presParOf" srcId="{64C5130A-2AAA-4A50-8865-B4D821A3C651}" destId="{5CEC4D59-6948-4061-BB83-29981BBACBE4}" srcOrd="0" destOrd="0" presId="urn:microsoft.com/office/officeart/2005/8/layout/pList2"/>
    <dgm:cxn modelId="{1CA04F72-B53F-4927-9586-F607913195B7}" type="presParOf" srcId="{64C5130A-2AAA-4A50-8865-B4D821A3C651}" destId="{9667FD2D-0D16-4986-9C8C-D3BAD71CD3C3}" srcOrd="1" destOrd="0" presId="urn:microsoft.com/office/officeart/2005/8/layout/pList2"/>
    <dgm:cxn modelId="{ED095EBB-F1FD-46E4-992B-5B0B405A9F97}" type="presParOf" srcId="{9667FD2D-0D16-4986-9C8C-D3BAD71CD3C3}" destId="{0A353575-6D04-4D95-B277-1E29DC51C409}" srcOrd="0" destOrd="0" presId="urn:microsoft.com/office/officeart/2005/8/layout/pList2"/>
    <dgm:cxn modelId="{BFEEBD5F-66C9-41BF-BFCF-17EF149E6CF9}" type="presParOf" srcId="{0A353575-6D04-4D95-B277-1E29DC51C409}" destId="{308D73B1-4A7E-4A43-B36F-0871782453C8}" srcOrd="0" destOrd="0" presId="urn:microsoft.com/office/officeart/2005/8/layout/pList2"/>
    <dgm:cxn modelId="{84C7552C-D838-4C55-BC80-46D4094D2FAD}" type="presParOf" srcId="{0A353575-6D04-4D95-B277-1E29DC51C409}" destId="{02769EE0-0C60-45CC-A7CA-A0E4E5B71EC4}" srcOrd="1" destOrd="0" presId="urn:microsoft.com/office/officeart/2005/8/layout/pList2"/>
    <dgm:cxn modelId="{26B0B5E5-783D-4A23-8C4D-A87E9A668E39}" type="presParOf" srcId="{0A353575-6D04-4D95-B277-1E29DC51C409}" destId="{4C772832-101D-420B-93BF-EF4B54793D25}" srcOrd="2" destOrd="0" presId="urn:microsoft.com/office/officeart/2005/8/layout/pList2"/>
    <dgm:cxn modelId="{42C83591-FF2E-4C1C-94B0-5C53D08EEF25}" type="presParOf" srcId="{9667FD2D-0D16-4986-9C8C-D3BAD71CD3C3}" destId="{ED1CAC1B-3504-445C-B872-03C14BABD772}" srcOrd="1" destOrd="0" presId="urn:microsoft.com/office/officeart/2005/8/layout/pList2"/>
    <dgm:cxn modelId="{C9FA5839-BE0A-4C1C-9955-FC95347714DB}" type="presParOf" srcId="{9667FD2D-0D16-4986-9C8C-D3BAD71CD3C3}" destId="{4CFEC6A2-AB7A-4436-A043-850A1F7A21B1}" srcOrd="2" destOrd="0" presId="urn:microsoft.com/office/officeart/2005/8/layout/pList2"/>
    <dgm:cxn modelId="{20C9F3A2-2697-4C05-B052-AB73AA6EE1CC}" type="presParOf" srcId="{4CFEC6A2-AB7A-4436-A043-850A1F7A21B1}" destId="{02517778-59EC-4256-A25B-F5A74CFCBE30}" srcOrd="0" destOrd="0" presId="urn:microsoft.com/office/officeart/2005/8/layout/pList2"/>
    <dgm:cxn modelId="{91070A5F-B8A5-46BC-9B85-9BCABBCF09EA}" type="presParOf" srcId="{4CFEC6A2-AB7A-4436-A043-850A1F7A21B1}" destId="{A59DB5BE-D34F-4B6E-B8A2-93429AC71C8C}" srcOrd="1" destOrd="0" presId="urn:microsoft.com/office/officeart/2005/8/layout/pList2"/>
    <dgm:cxn modelId="{331C2D90-ECAD-459D-B061-6DE95FDEB552}" type="presParOf" srcId="{4CFEC6A2-AB7A-4436-A043-850A1F7A21B1}" destId="{2C8E05AC-09E5-4F6E-B216-0922DA87C690}" srcOrd="2" destOrd="0" presId="urn:microsoft.com/office/officeart/2005/8/layout/pList2"/>
    <dgm:cxn modelId="{395722AD-AF7E-498C-B9C8-D5F382C45338}" type="presParOf" srcId="{9667FD2D-0D16-4986-9C8C-D3BAD71CD3C3}" destId="{C5CF258A-46F5-4D53-8D19-5ECFD68EB122}" srcOrd="3" destOrd="0" presId="urn:microsoft.com/office/officeart/2005/8/layout/pList2"/>
    <dgm:cxn modelId="{F79DBB39-9B88-43A2-83D1-BD5EA11B75C9}" type="presParOf" srcId="{9667FD2D-0D16-4986-9C8C-D3BAD71CD3C3}" destId="{FB6FFACD-EAE0-4438-99EC-E8DD2DE5C5E9}" srcOrd="4" destOrd="0" presId="urn:microsoft.com/office/officeart/2005/8/layout/pList2"/>
    <dgm:cxn modelId="{7A98B489-7DF6-489C-828C-51E57223CE3F}" type="presParOf" srcId="{FB6FFACD-EAE0-4438-99EC-E8DD2DE5C5E9}" destId="{AA8CE111-F6B2-44C1-A789-645560A527ED}" srcOrd="0" destOrd="0" presId="urn:microsoft.com/office/officeart/2005/8/layout/pList2"/>
    <dgm:cxn modelId="{B3C40ED8-E025-4BB7-B315-3805EB5B3842}" type="presParOf" srcId="{FB6FFACD-EAE0-4438-99EC-E8DD2DE5C5E9}" destId="{BEED7FD4-6768-4674-A831-E0E45A0CC309}" srcOrd="1" destOrd="0" presId="urn:microsoft.com/office/officeart/2005/8/layout/pList2"/>
    <dgm:cxn modelId="{5A6760EB-5F9B-4E7C-9304-AE89714C7B4E}" type="presParOf" srcId="{FB6FFACD-EAE0-4438-99EC-E8DD2DE5C5E9}" destId="{56E2DE3A-5BB9-48D5-BD69-DDDED1C95AB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695A05-A0EA-48F4-9A77-E0CC561E82B7}" type="doc">
      <dgm:prSet loTypeId="urn:microsoft.com/office/officeart/2005/8/layout/radial4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ZA"/>
        </a:p>
      </dgm:t>
    </dgm:pt>
    <dgm:pt modelId="{AAE37AF6-C568-49CE-A752-9F49099784B9}">
      <dgm:prSet phldrT="[Text]"/>
      <dgm:spPr>
        <a:solidFill>
          <a:schemeClr val="tx1"/>
        </a:solidFill>
      </dgm:spPr>
      <dgm:t>
        <a:bodyPr/>
        <a:lstStyle/>
        <a:p>
          <a:r>
            <a:rPr lang="en-ZA" dirty="0"/>
            <a:t>Evidence</a:t>
          </a:r>
        </a:p>
      </dgm:t>
    </dgm:pt>
    <dgm:pt modelId="{941A78D2-484F-4CB5-B572-691F98218D72}" type="parTrans" cxnId="{0AFD3DA4-4CCB-4E77-84FD-FAD77517BE7E}">
      <dgm:prSet/>
      <dgm:spPr/>
      <dgm:t>
        <a:bodyPr/>
        <a:lstStyle/>
        <a:p>
          <a:endParaRPr lang="en-ZA"/>
        </a:p>
      </dgm:t>
    </dgm:pt>
    <dgm:pt modelId="{E1D7FD69-E243-4049-92EA-5A5758EC074B}" type="sibTrans" cxnId="{0AFD3DA4-4CCB-4E77-84FD-FAD77517BE7E}">
      <dgm:prSet/>
      <dgm:spPr/>
      <dgm:t>
        <a:bodyPr/>
        <a:lstStyle/>
        <a:p>
          <a:endParaRPr lang="en-ZA"/>
        </a:p>
      </dgm:t>
    </dgm:pt>
    <dgm:pt modelId="{3EBD4818-BFBE-4BF5-B55C-EC5C72AB1FF6}">
      <dgm:prSet phldrT="[Text]"/>
      <dgm:spPr/>
      <dgm:t>
        <a:bodyPr/>
        <a:lstStyle/>
        <a:p>
          <a:r>
            <a:rPr lang="en-ZA" dirty="0"/>
            <a:t>Valid</a:t>
          </a:r>
        </a:p>
      </dgm:t>
    </dgm:pt>
    <dgm:pt modelId="{52A116BA-6F80-4B23-8345-FFB493DB9055}" type="parTrans" cxnId="{378DCA56-C06E-4227-9F20-68140D1A3E8E}">
      <dgm:prSet/>
      <dgm:spPr/>
      <dgm:t>
        <a:bodyPr/>
        <a:lstStyle/>
        <a:p>
          <a:endParaRPr lang="en-ZA"/>
        </a:p>
      </dgm:t>
    </dgm:pt>
    <dgm:pt modelId="{D76A0E27-22BD-4A49-BA08-4C0A8554FDAC}" type="sibTrans" cxnId="{378DCA56-C06E-4227-9F20-68140D1A3E8E}">
      <dgm:prSet/>
      <dgm:spPr/>
      <dgm:t>
        <a:bodyPr/>
        <a:lstStyle/>
        <a:p>
          <a:endParaRPr lang="en-ZA"/>
        </a:p>
      </dgm:t>
    </dgm:pt>
    <dgm:pt modelId="{0E74574B-F3FE-4FBA-BF85-0A892489313A}">
      <dgm:prSet phldrT="[Text]"/>
      <dgm:spPr/>
      <dgm:t>
        <a:bodyPr/>
        <a:lstStyle/>
        <a:p>
          <a:r>
            <a:rPr lang="en-ZA" dirty="0"/>
            <a:t>Authentic</a:t>
          </a:r>
        </a:p>
      </dgm:t>
    </dgm:pt>
    <dgm:pt modelId="{7D7AACE8-7F11-421C-A554-6CE3FE4620C9}" type="parTrans" cxnId="{6D208EE0-B08F-4182-B635-046FC5C3270C}">
      <dgm:prSet/>
      <dgm:spPr/>
      <dgm:t>
        <a:bodyPr/>
        <a:lstStyle/>
        <a:p>
          <a:endParaRPr lang="en-ZA"/>
        </a:p>
      </dgm:t>
    </dgm:pt>
    <dgm:pt modelId="{D40A5F9C-3286-4732-88BF-17D0266AC552}" type="sibTrans" cxnId="{6D208EE0-B08F-4182-B635-046FC5C3270C}">
      <dgm:prSet/>
      <dgm:spPr/>
      <dgm:t>
        <a:bodyPr/>
        <a:lstStyle/>
        <a:p>
          <a:endParaRPr lang="en-ZA"/>
        </a:p>
      </dgm:t>
    </dgm:pt>
    <dgm:pt modelId="{FBBED90C-04AC-401E-BFB2-A32AB2316ABD}">
      <dgm:prSet phldrT="[Text]"/>
      <dgm:spPr/>
      <dgm:t>
        <a:bodyPr/>
        <a:lstStyle/>
        <a:p>
          <a:r>
            <a:rPr lang="en-ZA" dirty="0"/>
            <a:t>Reliable </a:t>
          </a:r>
        </a:p>
      </dgm:t>
    </dgm:pt>
    <dgm:pt modelId="{3D678493-7782-4382-BABA-EB5BBFCFF4CB}" type="parTrans" cxnId="{DAA59A89-FDC7-4073-90F5-4A16E983AE31}">
      <dgm:prSet/>
      <dgm:spPr/>
      <dgm:t>
        <a:bodyPr/>
        <a:lstStyle/>
        <a:p>
          <a:endParaRPr lang="en-ZA"/>
        </a:p>
      </dgm:t>
    </dgm:pt>
    <dgm:pt modelId="{A35FBAD4-FDBB-495C-8269-CB4E8D48ADD9}" type="sibTrans" cxnId="{DAA59A89-FDC7-4073-90F5-4A16E983AE31}">
      <dgm:prSet/>
      <dgm:spPr/>
      <dgm:t>
        <a:bodyPr/>
        <a:lstStyle/>
        <a:p>
          <a:endParaRPr lang="en-ZA"/>
        </a:p>
      </dgm:t>
    </dgm:pt>
    <dgm:pt modelId="{8E3B22FC-2E10-4EFF-8B96-27344F2B33A3}">
      <dgm:prSet/>
      <dgm:spPr/>
      <dgm:t>
        <a:bodyPr/>
        <a:lstStyle/>
        <a:p>
          <a:r>
            <a:rPr lang="en-ZA" dirty="0"/>
            <a:t>Sufficient</a:t>
          </a:r>
        </a:p>
      </dgm:t>
    </dgm:pt>
    <dgm:pt modelId="{CEEAA474-D948-44B1-91FD-78C53680E45A}" type="parTrans" cxnId="{7D6D1E58-0A03-4B56-8597-391D8645DC75}">
      <dgm:prSet/>
      <dgm:spPr/>
      <dgm:t>
        <a:bodyPr/>
        <a:lstStyle/>
        <a:p>
          <a:endParaRPr lang="en-ZA"/>
        </a:p>
      </dgm:t>
    </dgm:pt>
    <dgm:pt modelId="{A0FB4387-C2AD-432B-90F8-A0E3C0F73525}" type="sibTrans" cxnId="{7D6D1E58-0A03-4B56-8597-391D8645DC75}">
      <dgm:prSet/>
      <dgm:spPr/>
      <dgm:t>
        <a:bodyPr/>
        <a:lstStyle/>
        <a:p>
          <a:endParaRPr lang="en-ZA"/>
        </a:p>
      </dgm:t>
    </dgm:pt>
    <dgm:pt modelId="{8721BF1A-8B1C-4704-B7A6-89525E511020}">
      <dgm:prSet/>
      <dgm:spPr/>
      <dgm:t>
        <a:bodyPr/>
        <a:lstStyle/>
        <a:p>
          <a:r>
            <a:rPr lang="en-ZA" dirty="0"/>
            <a:t>Current</a:t>
          </a:r>
        </a:p>
      </dgm:t>
    </dgm:pt>
    <dgm:pt modelId="{9DC526BE-5A4D-4297-B9BF-81CB204DBEFB}" type="parTrans" cxnId="{9A19169C-F4FE-49FA-A60F-132D856B3B3B}">
      <dgm:prSet/>
      <dgm:spPr/>
      <dgm:t>
        <a:bodyPr/>
        <a:lstStyle/>
        <a:p>
          <a:endParaRPr lang="en-ZA"/>
        </a:p>
      </dgm:t>
    </dgm:pt>
    <dgm:pt modelId="{DE060B60-83A4-4E26-9DDB-9C495E4E1117}" type="sibTrans" cxnId="{9A19169C-F4FE-49FA-A60F-132D856B3B3B}">
      <dgm:prSet/>
      <dgm:spPr/>
      <dgm:t>
        <a:bodyPr/>
        <a:lstStyle/>
        <a:p>
          <a:endParaRPr lang="en-ZA"/>
        </a:p>
      </dgm:t>
    </dgm:pt>
    <dgm:pt modelId="{6D6029BB-8626-497D-A246-7EC1E7A2F1FC}" type="pres">
      <dgm:prSet presAssocID="{7E695A05-A0EA-48F4-9A77-E0CC561E82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E93F7A-C5E5-4DEA-9BCF-0C282A7A61B2}" type="pres">
      <dgm:prSet presAssocID="{AAE37AF6-C568-49CE-A752-9F49099784B9}" presName="centerShape" presStyleLbl="node0" presStyleIdx="0" presStyleCnt="1"/>
      <dgm:spPr/>
    </dgm:pt>
    <dgm:pt modelId="{E34AF3B1-7111-495A-BEBC-2420017688D0}" type="pres">
      <dgm:prSet presAssocID="{52A116BA-6F80-4B23-8345-FFB493DB9055}" presName="parTrans" presStyleLbl="bgSibTrans2D1" presStyleIdx="0" presStyleCnt="5"/>
      <dgm:spPr/>
    </dgm:pt>
    <dgm:pt modelId="{BD909EB2-BA9B-4C8A-948E-DF232FC460B0}" type="pres">
      <dgm:prSet presAssocID="{3EBD4818-BFBE-4BF5-B55C-EC5C72AB1FF6}" presName="node" presStyleLbl="node1" presStyleIdx="0" presStyleCnt="5">
        <dgm:presLayoutVars>
          <dgm:bulletEnabled val="1"/>
        </dgm:presLayoutVars>
      </dgm:prSet>
      <dgm:spPr/>
    </dgm:pt>
    <dgm:pt modelId="{19B49557-928A-4413-BEC8-10404BD9B74D}" type="pres">
      <dgm:prSet presAssocID="{7D7AACE8-7F11-421C-A554-6CE3FE4620C9}" presName="parTrans" presStyleLbl="bgSibTrans2D1" presStyleIdx="1" presStyleCnt="5"/>
      <dgm:spPr/>
    </dgm:pt>
    <dgm:pt modelId="{AEE82D61-1283-462C-9BFF-04F41FFCD3B9}" type="pres">
      <dgm:prSet presAssocID="{0E74574B-F3FE-4FBA-BF85-0A892489313A}" presName="node" presStyleLbl="node1" presStyleIdx="1" presStyleCnt="5">
        <dgm:presLayoutVars>
          <dgm:bulletEnabled val="1"/>
        </dgm:presLayoutVars>
      </dgm:prSet>
      <dgm:spPr/>
    </dgm:pt>
    <dgm:pt modelId="{5D42F2B5-C7E4-4D74-B0CD-9E36CAC7FD52}" type="pres">
      <dgm:prSet presAssocID="{3D678493-7782-4382-BABA-EB5BBFCFF4CB}" presName="parTrans" presStyleLbl="bgSibTrans2D1" presStyleIdx="2" presStyleCnt="5"/>
      <dgm:spPr/>
    </dgm:pt>
    <dgm:pt modelId="{25D0DA08-753D-4DA9-BC49-BB7B9EEB886B}" type="pres">
      <dgm:prSet presAssocID="{FBBED90C-04AC-401E-BFB2-A32AB2316ABD}" presName="node" presStyleLbl="node1" presStyleIdx="2" presStyleCnt="5">
        <dgm:presLayoutVars>
          <dgm:bulletEnabled val="1"/>
        </dgm:presLayoutVars>
      </dgm:prSet>
      <dgm:spPr/>
    </dgm:pt>
    <dgm:pt modelId="{491ACA8F-5CBC-491D-8C4E-5F228D4C3930}" type="pres">
      <dgm:prSet presAssocID="{9DC526BE-5A4D-4297-B9BF-81CB204DBEFB}" presName="parTrans" presStyleLbl="bgSibTrans2D1" presStyleIdx="3" presStyleCnt="5"/>
      <dgm:spPr/>
    </dgm:pt>
    <dgm:pt modelId="{358EC0E8-8B89-468B-8084-76976CF31077}" type="pres">
      <dgm:prSet presAssocID="{8721BF1A-8B1C-4704-B7A6-89525E511020}" presName="node" presStyleLbl="node1" presStyleIdx="3" presStyleCnt="5">
        <dgm:presLayoutVars>
          <dgm:bulletEnabled val="1"/>
        </dgm:presLayoutVars>
      </dgm:prSet>
      <dgm:spPr/>
    </dgm:pt>
    <dgm:pt modelId="{13AF0277-C10D-4D65-9F46-BF9B9074BD61}" type="pres">
      <dgm:prSet presAssocID="{CEEAA474-D948-44B1-91FD-78C53680E45A}" presName="parTrans" presStyleLbl="bgSibTrans2D1" presStyleIdx="4" presStyleCnt="5"/>
      <dgm:spPr/>
    </dgm:pt>
    <dgm:pt modelId="{3B8508BA-FEA1-4C1A-A31C-A1A8556E57FB}" type="pres">
      <dgm:prSet presAssocID="{8E3B22FC-2E10-4EFF-8B96-27344F2B33A3}" presName="node" presStyleLbl="node1" presStyleIdx="4" presStyleCnt="5">
        <dgm:presLayoutVars>
          <dgm:bulletEnabled val="1"/>
        </dgm:presLayoutVars>
      </dgm:prSet>
      <dgm:spPr/>
    </dgm:pt>
  </dgm:ptLst>
  <dgm:cxnLst>
    <dgm:cxn modelId="{90500F26-2084-4C01-B339-57B7B559FBCC}" type="presOf" srcId="{FBBED90C-04AC-401E-BFB2-A32AB2316ABD}" destId="{25D0DA08-753D-4DA9-BC49-BB7B9EEB886B}" srcOrd="0" destOrd="0" presId="urn:microsoft.com/office/officeart/2005/8/layout/radial4"/>
    <dgm:cxn modelId="{B9D8B430-7FDE-4DD5-B2D6-1C4637AD50EB}" type="presOf" srcId="{7E695A05-A0EA-48F4-9A77-E0CC561E82B7}" destId="{6D6029BB-8626-497D-A246-7EC1E7A2F1FC}" srcOrd="0" destOrd="0" presId="urn:microsoft.com/office/officeart/2005/8/layout/radial4"/>
    <dgm:cxn modelId="{6FEAD632-A5FA-4C6A-99BE-7FD99ABB6EE7}" type="presOf" srcId="{7D7AACE8-7F11-421C-A554-6CE3FE4620C9}" destId="{19B49557-928A-4413-BEC8-10404BD9B74D}" srcOrd="0" destOrd="0" presId="urn:microsoft.com/office/officeart/2005/8/layout/radial4"/>
    <dgm:cxn modelId="{83FC7037-9BF1-44DB-A69C-363DC1923E73}" type="presOf" srcId="{CEEAA474-D948-44B1-91FD-78C53680E45A}" destId="{13AF0277-C10D-4D65-9F46-BF9B9074BD61}" srcOrd="0" destOrd="0" presId="urn:microsoft.com/office/officeart/2005/8/layout/radial4"/>
    <dgm:cxn modelId="{87F8EC6E-57B3-4090-8261-B20ECA53F709}" type="presOf" srcId="{3EBD4818-BFBE-4BF5-B55C-EC5C72AB1FF6}" destId="{BD909EB2-BA9B-4C8A-948E-DF232FC460B0}" srcOrd="0" destOrd="0" presId="urn:microsoft.com/office/officeart/2005/8/layout/radial4"/>
    <dgm:cxn modelId="{B92E244F-CE32-48BD-B642-E36ADCB0E665}" type="presOf" srcId="{9DC526BE-5A4D-4297-B9BF-81CB204DBEFB}" destId="{491ACA8F-5CBC-491D-8C4E-5F228D4C3930}" srcOrd="0" destOrd="0" presId="urn:microsoft.com/office/officeart/2005/8/layout/radial4"/>
    <dgm:cxn modelId="{32662255-05F7-4C0B-987B-A24FD9DF366E}" type="presOf" srcId="{8721BF1A-8B1C-4704-B7A6-89525E511020}" destId="{358EC0E8-8B89-468B-8084-76976CF31077}" srcOrd="0" destOrd="0" presId="urn:microsoft.com/office/officeart/2005/8/layout/radial4"/>
    <dgm:cxn modelId="{378DCA56-C06E-4227-9F20-68140D1A3E8E}" srcId="{AAE37AF6-C568-49CE-A752-9F49099784B9}" destId="{3EBD4818-BFBE-4BF5-B55C-EC5C72AB1FF6}" srcOrd="0" destOrd="0" parTransId="{52A116BA-6F80-4B23-8345-FFB493DB9055}" sibTransId="{D76A0E27-22BD-4A49-BA08-4C0A8554FDAC}"/>
    <dgm:cxn modelId="{7D6D1E58-0A03-4B56-8597-391D8645DC75}" srcId="{AAE37AF6-C568-49CE-A752-9F49099784B9}" destId="{8E3B22FC-2E10-4EFF-8B96-27344F2B33A3}" srcOrd="4" destOrd="0" parTransId="{CEEAA474-D948-44B1-91FD-78C53680E45A}" sibTransId="{A0FB4387-C2AD-432B-90F8-A0E3C0F73525}"/>
    <dgm:cxn modelId="{425FAF7D-D1BC-4D17-B5D5-F38649F81A98}" type="presOf" srcId="{8E3B22FC-2E10-4EFF-8B96-27344F2B33A3}" destId="{3B8508BA-FEA1-4C1A-A31C-A1A8556E57FB}" srcOrd="0" destOrd="0" presId="urn:microsoft.com/office/officeart/2005/8/layout/radial4"/>
    <dgm:cxn modelId="{486DDA85-872F-4B13-ACAF-C94BC8B0069A}" type="presOf" srcId="{52A116BA-6F80-4B23-8345-FFB493DB9055}" destId="{E34AF3B1-7111-495A-BEBC-2420017688D0}" srcOrd="0" destOrd="0" presId="urn:microsoft.com/office/officeart/2005/8/layout/radial4"/>
    <dgm:cxn modelId="{15E16D87-6613-49B8-BEF7-7E8F6845A297}" type="presOf" srcId="{AAE37AF6-C568-49CE-A752-9F49099784B9}" destId="{2BE93F7A-C5E5-4DEA-9BCF-0C282A7A61B2}" srcOrd="0" destOrd="0" presId="urn:microsoft.com/office/officeart/2005/8/layout/radial4"/>
    <dgm:cxn modelId="{DAA59A89-FDC7-4073-90F5-4A16E983AE31}" srcId="{AAE37AF6-C568-49CE-A752-9F49099784B9}" destId="{FBBED90C-04AC-401E-BFB2-A32AB2316ABD}" srcOrd="2" destOrd="0" parTransId="{3D678493-7782-4382-BABA-EB5BBFCFF4CB}" sibTransId="{A35FBAD4-FDBB-495C-8269-CB4E8D48ADD9}"/>
    <dgm:cxn modelId="{7B3EF993-A1F3-4E56-8E3F-40B5132F3456}" type="presOf" srcId="{3D678493-7782-4382-BABA-EB5BBFCFF4CB}" destId="{5D42F2B5-C7E4-4D74-B0CD-9E36CAC7FD52}" srcOrd="0" destOrd="0" presId="urn:microsoft.com/office/officeart/2005/8/layout/radial4"/>
    <dgm:cxn modelId="{9A19169C-F4FE-49FA-A60F-132D856B3B3B}" srcId="{AAE37AF6-C568-49CE-A752-9F49099784B9}" destId="{8721BF1A-8B1C-4704-B7A6-89525E511020}" srcOrd="3" destOrd="0" parTransId="{9DC526BE-5A4D-4297-B9BF-81CB204DBEFB}" sibTransId="{DE060B60-83A4-4E26-9DDB-9C495E4E1117}"/>
    <dgm:cxn modelId="{792F589C-DB6A-4C6D-94CE-D976226A0554}" type="presOf" srcId="{0E74574B-F3FE-4FBA-BF85-0A892489313A}" destId="{AEE82D61-1283-462C-9BFF-04F41FFCD3B9}" srcOrd="0" destOrd="0" presId="urn:microsoft.com/office/officeart/2005/8/layout/radial4"/>
    <dgm:cxn modelId="{0AFD3DA4-4CCB-4E77-84FD-FAD77517BE7E}" srcId="{7E695A05-A0EA-48F4-9A77-E0CC561E82B7}" destId="{AAE37AF6-C568-49CE-A752-9F49099784B9}" srcOrd="0" destOrd="0" parTransId="{941A78D2-484F-4CB5-B572-691F98218D72}" sibTransId="{E1D7FD69-E243-4049-92EA-5A5758EC074B}"/>
    <dgm:cxn modelId="{6D208EE0-B08F-4182-B635-046FC5C3270C}" srcId="{AAE37AF6-C568-49CE-A752-9F49099784B9}" destId="{0E74574B-F3FE-4FBA-BF85-0A892489313A}" srcOrd="1" destOrd="0" parTransId="{7D7AACE8-7F11-421C-A554-6CE3FE4620C9}" sibTransId="{D40A5F9C-3286-4732-88BF-17D0266AC552}"/>
    <dgm:cxn modelId="{79B66864-0CA0-4173-8D30-011C9245DA41}" type="presParOf" srcId="{6D6029BB-8626-497D-A246-7EC1E7A2F1FC}" destId="{2BE93F7A-C5E5-4DEA-9BCF-0C282A7A61B2}" srcOrd="0" destOrd="0" presId="urn:microsoft.com/office/officeart/2005/8/layout/radial4"/>
    <dgm:cxn modelId="{8BE34524-1102-4102-8B32-FCF3AD2EEDC2}" type="presParOf" srcId="{6D6029BB-8626-497D-A246-7EC1E7A2F1FC}" destId="{E34AF3B1-7111-495A-BEBC-2420017688D0}" srcOrd="1" destOrd="0" presId="urn:microsoft.com/office/officeart/2005/8/layout/radial4"/>
    <dgm:cxn modelId="{BF0D114C-8420-468F-B78F-A202016FB822}" type="presParOf" srcId="{6D6029BB-8626-497D-A246-7EC1E7A2F1FC}" destId="{BD909EB2-BA9B-4C8A-948E-DF232FC460B0}" srcOrd="2" destOrd="0" presId="urn:microsoft.com/office/officeart/2005/8/layout/radial4"/>
    <dgm:cxn modelId="{7630CA8B-9A80-438D-A74E-B3191EA8E714}" type="presParOf" srcId="{6D6029BB-8626-497D-A246-7EC1E7A2F1FC}" destId="{19B49557-928A-4413-BEC8-10404BD9B74D}" srcOrd="3" destOrd="0" presId="urn:microsoft.com/office/officeart/2005/8/layout/radial4"/>
    <dgm:cxn modelId="{2EED666E-3C78-4E4E-80F8-3D5DADB8AEED}" type="presParOf" srcId="{6D6029BB-8626-497D-A246-7EC1E7A2F1FC}" destId="{AEE82D61-1283-462C-9BFF-04F41FFCD3B9}" srcOrd="4" destOrd="0" presId="urn:microsoft.com/office/officeart/2005/8/layout/radial4"/>
    <dgm:cxn modelId="{1E919914-B9A8-40AD-9754-DC100803898F}" type="presParOf" srcId="{6D6029BB-8626-497D-A246-7EC1E7A2F1FC}" destId="{5D42F2B5-C7E4-4D74-B0CD-9E36CAC7FD52}" srcOrd="5" destOrd="0" presId="urn:microsoft.com/office/officeart/2005/8/layout/radial4"/>
    <dgm:cxn modelId="{03BAAED4-F7FC-49EE-B1E1-D111A0506745}" type="presParOf" srcId="{6D6029BB-8626-497D-A246-7EC1E7A2F1FC}" destId="{25D0DA08-753D-4DA9-BC49-BB7B9EEB886B}" srcOrd="6" destOrd="0" presId="urn:microsoft.com/office/officeart/2005/8/layout/radial4"/>
    <dgm:cxn modelId="{EC011813-DA0F-4C88-B548-6D2F58CE85EF}" type="presParOf" srcId="{6D6029BB-8626-497D-A246-7EC1E7A2F1FC}" destId="{491ACA8F-5CBC-491D-8C4E-5F228D4C3930}" srcOrd="7" destOrd="0" presId="urn:microsoft.com/office/officeart/2005/8/layout/radial4"/>
    <dgm:cxn modelId="{14F9927F-61DE-4AB5-95C4-DC6E46E433C8}" type="presParOf" srcId="{6D6029BB-8626-497D-A246-7EC1E7A2F1FC}" destId="{358EC0E8-8B89-468B-8084-76976CF31077}" srcOrd="8" destOrd="0" presId="urn:microsoft.com/office/officeart/2005/8/layout/radial4"/>
    <dgm:cxn modelId="{C9CBE61C-CB76-4C03-A21D-5DDB9F0ABD76}" type="presParOf" srcId="{6D6029BB-8626-497D-A246-7EC1E7A2F1FC}" destId="{13AF0277-C10D-4D65-9F46-BF9B9074BD61}" srcOrd="9" destOrd="0" presId="urn:microsoft.com/office/officeart/2005/8/layout/radial4"/>
    <dgm:cxn modelId="{9090CA8A-0B55-41E4-A4F0-5C6E4A2AC57A}" type="presParOf" srcId="{6D6029BB-8626-497D-A246-7EC1E7A2F1FC}" destId="{3B8508BA-FEA1-4C1A-A31C-A1A8556E57F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75F45B-78ED-4FEB-A9ED-1FC03F82818C}" type="doc">
      <dgm:prSet loTypeId="urn:microsoft.com/office/officeart/2005/8/layout/process5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ZA"/>
        </a:p>
      </dgm:t>
    </dgm:pt>
    <dgm:pt modelId="{A71F47F7-4BAC-40DA-904C-840BDFF76B8B}">
      <dgm:prSet phldrT="[Text]" custT="1"/>
      <dgm:spPr/>
      <dgm:t>
        <a:bodyPr/>
        <a:lstStyle/>
        <a:p>
          <a:r>
            <a:rPr lang="en-ZA" sz="1800" dirty="0"/>
            <a:t>Arrange </a:t>
          </a:r>
          <a:r>
            <a:rPr lang="en-ZA" sz="1800" b="1" dirty="0"/>
            <a:t>an appropriate venue</a:t>
          </a:r>
          <a:r>
            <a:rPr lang="en-ZA" sz="1800" dirty="0"/>
            <a:t> </a:t>
          </a:r>
        </a:p>
      </dgm:t>
    </dgm:pt>
    <dgm:pt modelId="{17DECE90-9C4C-43E1-80AE-750E2C8541AC}" type="parTrans" cxnId="{C9B72866-FDC0-4D52-9F53-B672904E4C4A}">
      <dgm:prSet/>
      <dgm:spPr/>
      <dgm:t>
        <a:bodyPr/>
        <a:lstStyle/>
        <a:p>
          <a:endParaRPr lang="en-ZA" sz="1800"/>
        </a:p>
      </dgm:t>
    </dgm:pt>
    <dgm:pt modelId="{CF076BA0-E99A-427C-A47E-12564A084BCE}" type="sibTrans" cxnId="{C9B72866-FDC0-4D52-9F53-B672904E4C4A}">
      <dgm:prSet custT="1"/>
      <dgm:spPr/>
      <dgm:t>
        <a:bodyPr/>
        <a:lstStyle/>
        <a:p>
          <a:endParaRPr lang="en-ZA" sz="1800"/>
        </a:p>
      </dgm:t>
    </dgm:pt>
    <dgm:pt modelId="{F6D35F2F-DF79-40FF-A6C9-71B989C59675}">
      <dgm:prSet phldrT="[Text]" custT="1"/>
      <dgm:spPr/>
      <dgm:t>
        <a:bodyPr/>
        <a:lstStyle/>
        <a:p>
          <a:r>
            <a:rPr lang="en-ZA" sz="1800" dirty="0"/>
            <a:t>Give </a:t>
          </a:r>
          <a:r>
            <a:rPr lang="en-ZA" sz="1800" b="1" dirty="0"/>
            <a:t>positive information</a:t>
          </a:r>
          <a:r>
            <a:rPr lang="en-ZA" sz="1800" dirty="0"/>
            <a:t> </a:t>
          </a:r>
        </a:p>
      </dgm:t>
    </dgm:pt>
    <dgm:pt modelId="{2F18F60D-47E1-45E2-870F-D91ED70F6620}" type="parTrans" cxnId="{D10DBBCE-DCD1-43D1-BA0A-6DCDECCD9540}">
      <dgm:prSet/>
      <dgm:spPr/>
      <dgm:t>
        <a:bodyPr/>
        <a:lstStyle/>
        <a:p>
          <a:endParaRPr lang="en-ZA" sz="1800"/>
        </a:p>
      </dgm:t>
    </dgm:pt>
    <dgm:pt modelId="{6B9513B5-A28C-474A-B5E2-D29D9CC8C2F6}" type="sibTrans" cxnId="{D10DBBCE-DCD1-43D1-BA0A-6DCDECCD9540}">
      <dgm:prSet custT="1"/>
      <dgm:spPr/>
      <dgm:t>
        <a:bodyPr/>
        <a:lstStyle/>
        <a:p>
          <a:endParaRPr lang="en-ZA" sz="1800"/>
        </a:p>
      </dgm:t>
    </dgm:pt>
    <dgm:pt modelId="{9A831142-E750-49D6-9BEB-7C15AA1E014E}">
      <dgm:prSet custT="1"/>
      <dgm:spPr/>
      <dgm:t>
        <a:bodyPr/>
        <a:lstStyle/>
        <a:p>
          <a:pPr>
            <a:buClr>
              <a:srgbClr val="808080"/>
            </a:buClr>
            <a:buSzPts val="1000"/>
            <a:buFont typeface="Symbol" panose="05050102010706020507" pitchFamily="18" charset="2"/>
            <a:buChar char=""/>
          </a:pPr>
          <a:r>
            <a:rPr lang="en-ZA" sz="1800" dirty="0"/>
            <a:t>Put the learner </a:t>
          </a:r>
          <a:r>
            <a:rPr lang="en-ZA" sz="1800" b="1" dirty="0"/>
            <a:t>at ease</a:t>
          </a:r>
          <a:endParaRPr lang="en-ZA" sz="1800" dirty="0"/>
        </a:p>
      </dgm:t>
    </dgm:pt>
    <dgm:pt modelId="{329DB013-9212-4DC6-A5EA-5856B71FA004}" type="parTrans" cxnId="{FDC8E7AA-47A3-4995-90CA-31CFD524CF4A}">
      <dgm:prSet/>
      <dgm:spPr/>
      <dgm:t>
        <a:bodyPr/>
        <a:lstStyle/>
        <a:p>
          <a:endParaRPr lang="en-ZA" sz="1800"/>
        </a:p>
      </dgm:t>
    </dgm:pt>
    <dgm:pt modelId="{2F9647BC-7EFA-4449-AF31-6C637B23AE15}" type="sibTrans" cxnId="{FDC8E7AA-47A3-4995-90CA-31CFD524CF4A}">
      <dgm:prSet custT="1"/>
      <dgm:spPr/>
      <dgm:t>
        <a:bodyPr/>
        <a:lstStyle/>
        <a:p>
          <a:endParaRPr lang="en-ZA" sz="1800"/>
        </a:p>
      </dgm:t>
    </dgm:pt>
    <dgm:pt modelId="{A87E51FD-92EA-402B-922C-BEFB49BE9E2A}">
      <dgm:prSet custT="1"/>
      <dgm:spPr/>
      <dgm:t>
        <a:bodyPr/>
        <a:lstStyle/>
        <a:p>
          <a:r>
            <a:rPr lang="en-ZA" sz="1800" dirty="0"/>
            <a:t>Ask the learner for </a:t>
          </a:r>
          <a:r>
            <a:rPr lang="en-ZA" sz="1800" b="1" dirty="0"/>
            <a:t>own opinion</a:t>
          </a:r>
          <a:r>
            <a:rPr lang="en-ZA" sz="1800" dirty="0"/>
            <a:t> on performance </a:t>
          </a:r>
        </a:p>
      </dgm:t>
    </dgm:pt>
    <dgm:pt modelId="{7E36D92F-3348-471E-AC53-C96DDFEC8021}" type="parTrans" cxnId="{9FEF8DCC-2C14-449C-9ADB-AF0BD7F207CB}">
      <dgm:prSet/>
      <dgm:spPr/>
      <dgm:t>
        <a:bodyPr/>
        <a:lstStyle/>
        <a:p>
          <a:endParaRPr lang="en-ZA" sz="1800"/>
        </a:p>
      </dgm:t>
    </dgm:pt>
    <dgm:pt modelId="{C0421DF2-EECD-4010-94D8-1C115A6AF975}" type="sibTrans" cxnId="{9FEF8DCC-2C14-449C-9ADB-AF0BD7F207CB}">
      <dgm:prSet custT="1"/>
      <dgm:spPr/>
      <dgm:t>
        <a:bodyPr/>
        <a:lstStyle/>
        <a:p>
          <a:endParaRPr lang="en-ZA" sz="1800"/>
        </a:p>
      </dgm:t>
    </dgm:pt>
    <dgm:pt modelId="{085EB929-DDC4-4E8F-9DDD-9778513762AE}">
      <dgm:prSet custT="1"/>
      <dgm:spPr/>
      <dgm:t>
        <a:bodyPr/>
        <a:lstStyle/>
        <a:p>
          <a:r>
            <a:rPr lang="en-ZA" sz="1800"/>
            <a:t>Provide </a:t>
          </a:r>
          <a:r>
            <a:rPr lang="en-ZA" sz="1800" b="1"/>
            <a:t>sufficient, specific feedback</a:t>
          </a:r>
          <a:r>
            <a:rPr lang="en-ZA" sz="1800"/>
            <a:t> </a:t>
          </a:r>
        </a:p>
      </dgm:t>
    </dgm:pt>
    <dgm:pt modelId="{1E0CDEBF-2873-4C3B-A2A3-A133E98AA648}" type="parTrans" cxnId="{0252C25A-063A-426B-934F-FF89D6D80672}">
      <dgm:prSet/>
      <dgm:spPr/>
      <dgm:t>
        <a:bodyPr/>
        <a:lstStyle/>
        <a:p>
          <a:endParaRPr lang="en-ZA" sz="1800"/>
        </a:p>
      </dgm:t>
    </dgm:pt>
    <dgm:pt modelId="{B684B73C-D1EA-49C8-8486-C9EEF7C2E289}" type="sibTrans" cxnId="{0252C25A-063A-426B-934F-FF89D6D80672}">
      <dgm:prSet custT="1"/>
      <dgm:spPr/>
      <dgm:t>
        <a:bodyPr/>
        <a:lstStyle/>
        <a:p>
          <a:endParaRPr lang="en-ZA" sz="1800"/>
        </a:p>
      </dgm:t>
    </dgm:pt>
    <dgm:pt modelId="{73D68C39-5ABB-42AE-8470-A4789D2F114D}">
      <dgm:prSet custT="1"/>
      <dgm:spPr/>
      <dgm:t>
        <a:bodyPr/>
        <a:lstStyle/>
        <a:p>
          <a:r>
            <a:rPr lang="en-ZA" sz="1800"/>
            <a:t>Give information on what was </a:t>
          </a:r>
          <a:r>
            <a:rPr lang="en-ZA" sz="1800" b="1"/>
            <a:t>not achieved</a:t>
          </a:r>
          <a:r>
            <a:rPr lang="en-ZA" sz="1800"/>
            <a:t> </a:t>
          </a:r>
        </a:p>
      </dgm:t>
    </dgm:pt>
    <dgm:pt modelId="{6B514692-F5E0-439F-825F-EB71940CCF2D}" type="parTrans" cxnId="{8CF56C94-5215-4893-9F7D-59A8664131E5}">
      <dgm:prSet/>
      <dgm:spPr/>
      <dgm:t>
        <a:bodyPr/>
        <a:lstStyle/>
        <a:p>
          <a:endParaRPr lang="en-ZA" sz="1800"/>
        </a:p>
      </dgm:t>
    </dgm:pt>
    <dgm:pt modelId="{296B31AE-CA2B-4AEA-B62A-3DAFE63181AD}" type="sibTrans" cxnId="{8CF56C94-5215-4893-9F7D-59A8664131E5}">
      <dgm:prSet custT="1"/>
      <dgm:spPr/>
      <dgm:t>
        <a:bodyPr/>
        <a:lstStyle/>
        <a:p>
          <a:endParaRPr lang="en-ZA" sz="1800"/>
        </a:p>
      </dgm:t>
    </dgm:pt>
    <dgm:pt modelId="{5407CBEB-9656-48B9-BF6E-7E4272660BBD}">
      <dgm:prSet custT="1"/>
      <dgm:spPr/>
      <dgm:t>
        <a:bodyPr/>
        <a:lstStyle/>
        <a:p>
          <a:r>
            <a:rPr lang="en-ZA" sz="1800" dirty="0"/>
            <a:t>Allow  learner </a:t>
          </a:r>
          <a:r>
            <a:rPr lang="en-ZA" sz="1800" b="1" dirty="0"/>
            <a:t>opportunity for clarification and explanation</a:t>
          </a:r>
          <a:endParaRPr lang="en-ZA" sz="1800" dirty="0"/>
        </a:p>
      </dgm:t>
    </dgm:pt>
    <dgm:pt modelId="{C3D2A321-B6A0-486D-98F9-276F89369EDD}" type="parTrans" cxnId="{E9801C9F-B662-42A4-9DE6-3F651940C7EC}">
      <dgm:prSet/>
      <dgm:spPr/>
      <dgm:t>
        <a:bodyPr/>
        <a:lstStyle/>
        <a:p>
          <a:endParaRPr lang="en-ZA" sz="1800"/>
        </a:p>
      </dgm:t>
    </dgm:pt>
    <dgm:pt modelId="{BDB8D7B8-DCA6-41FF-8DC8-6BFD2AC4164D}" type="sibTrans" cxnId="{E9801C9F-B662-42A4-9DE6-3F651940C7EC}">
      <dgm:prSet custT="1"/>
      <dgm:spPr/>
      <dgm:t>
        <a:bodyPr/>
        <a:lstStyle/>
        <a:p>
          <a:endParaRPr lang="en-ZA" sz="1800"/>
        </a:p>
      </dgm:t>
    </dgm:pt>
    <dgm:pt modelId="{312A4996-E196-40E4-9418-614E22DB29C4}">
      <dgm:prSet custT="1"/>
      <dgm:spPr/>
      <dgm:t>
        <a:bodyPr/>
        <a:lstStyle/>
        <a:p>
          <a:pPr>
            <a:buClr>
              <a:srgbClr val="808080"/>
            </a:buClr>
            <a:buSzPts val="1000"/>
            <a:buFont typeface="Symbol" panose="05050102010706020507" pitchFamily="18" charset="2"/>
            <a:buChar char=""/>
          </a:pPr>
          <a:r>
            <a:rPr lang="en-ZA" sz="1800"/>
            <a:t>Always end in a </a:t>
          </a:r>
          <a:r>
            <a:rPr lang="en-ZA" sz="1800" b="1"/>
            <a:t>positive manner</a:t>
          </a:r>
          <a:r>
            <a:rPr lang="en-ZA" sz="1800"/>
            <a:t> and try to motivate the learner</a:t>
          </a:r>
        </a:p>
      </dgm:t>
    </dgm:pt>
    <dgm:pt modelId="{AD5F9A6E-1F8B-433C-AB9A-DE3D32B82316}" type="parTrans" cxnId="{A9A07959-EC4A-4ED4-B6AF-9BD36A339A15}">
      <dgm:prSet/>
      <dgm:spPr/>
      <dgm:t>
        <a:bodyPr/>
        <a:lstStyle/>
        <a:p>
          <a:endParaRPr lang="en-ZA" sz="1800"/>
        </a:p>
      </dgm:t>
    </dgm:pt>
    <dgm:pt modelId="{A2BFD2BB-0C27-4A03-BDF8-D9C17664418D}" type="sibTrans" cxnId="{A9A07959-EC4A-4ED4-B6AF-9BD36A339A15}">
      <dgm:prSet/>
      <dgm:spPr/>
      <dgm:t>
        <a:bodyPr/>
        <a:lstStyle/>
        <a:p>
          <a:endParaRPr lang="en-ZA" sz="1800"/>
        </a:p>
      </dgm:t>
    </dgm:pt>
    <dgm:pt modelId="{CDC80D8A-F75C-461B-8020-EFB0320786CF}" type="pres">
      <dgm:prSet presAssocID="{DD75F45B-78ED-4FEB-A9ED-1FC03F82818C}" presName="diagram" presStyleCnt="0">
        <dgm:presLayoutVars>
          <dgm:dir/>
          <dgm:resizeHandles val="exact"/>
        </dgm:presLayoutVars>
      </dgm:prSet>
      <dgm:spPr/>
    </dgm:pt>
    <dgm:pt modelId="{9F1DA1F4-FDE1-4E39-8C1A-A2A92AD61CD9}" type="pres">
      <dgm:prSet presAssocID="{A71F47F7-4BAC-40DA-904C-840BDFF76B8B}" presName="node" presStyleLbl="node1" presStyleIdx="0" presStyleCnt="8">
        <dgm:presLayoutVars>
          <dgm:bulletEnabled val="1"/>
        </dgm:presLayoutVars>
      </dgm:prSet>
      <dgm:spPr/>
    </dgm:pt>
    <dgm:pt modelId="{85F33856-1D91-48DD-A411-D43BB9D2D0B2}" type="pres">
      <dgm:prSet presAssocID="{CF076BA0-E99A-427C-A47E-12564A084BCE}" presName="sibTrans" presStyleLbl="sibTrans2D1" presStyleIdx="0" presStyleCnt="7"/>
      <dgm:spPr/>
    </dgm:pt>
    <dgm:pt modelId="{864CDC95-3496-45A6-9891-2C95E880705C}" type="pres">
      <dgm:prSet presAssocID="{CF076BA0-E99A-427C-A47E-12564A084BCE}" presName="connectorText" presStyleLbl="sibTrans2D1" presStyleIdx="0" presStyleCnt="7"/>
      <dgm:spPr/>
    </dgm:pt>
    <dgm:pt modelId="{4214295A-7A75-4F64-9BDF-E73369216C27}" type="pres">
      <dgm:prSet presAssocID="{9A831142-E750-49D6-9BEB-7C15AA1E014E}" presName="node" presStyleLbl="node1" presStyleIdx="1" presStyleCnt="8">
        <dgm:presLayoutVars>
          <dgm:bulletEnabled val="1"/>
        </dgm:presLayoutVars>
      </dgm:prSet>
      <dgm:spPr/>
    </dgm:pt>
    <dgm:pt modelId="{CD68C7C2-42F6-4E10-BB7C-A4FF72BD695B}" type="pres">
      <dgm:prSet presAssocID="{2F9647BC-7EFA-4449-AF31-6C637B23AE15}" presName="sibTrans" presStyleLbl="sibTrans2D1" presStyleIdx="1" presStyleCnt="7"/>
      <dgm:spPr/>
    </dgm:pt>
    <dgm:pt modelId="{3517BE37-D1AE-4F04-AA9E-81136FE09720}" type="pres">
      <dgm:prSet presAssocID="{2F9647BC-7EFA-4449-AF31-6C637B23AE15}" presName="connectorText" presStyleLbl="sibTrans2D1" presStyleIdx="1" presStyleCnt="7"/>
      <dgm:spPr/>
    </dgm:pt>
    <dgm:pt modelId="{854A0BEA-450C-45AD-8D21-9B3C28159C72}" type="pres">
      <dgm:prSet presAssocID="{A87E51FD-92EA-402B-922C-BEFB49BE9E2A}" presName="node" presStyleLbl="node1" presStyleIdx="2" presStyleCnt="8">
        <dgm:presLayoutVars>
          <dgm:bulletEnabled val="1"/>
        </dgm:presLayoutVars>
      </dgm:prSet>
      <dgm:spPr/>
    </dgm:pt>
    <dgm:pt modelId="{7C70405C-14F9-4B43-9C51-4D2365337BAB}" type="pres">
      <dgm:prSet presAssocID="{C0421DF2-EECD-4010-94D8-1C115A6AF975}" presName="sibTrans" presStyleLbl="sibTrans2D1" presStyleIdx="2" presStyleCnt="7"/>
      <dgm:spPr/>
    </dgm:pt>
    <dgm:pt modelId="{7F9FE22F-D4B3-4E50-88A2-D4DBECA8BA8F}" type="pres">
      <dgm:prSet presAssocID="{C0421DF2-EECD-4010-94D8-1C115A6AF975}" presName="connectorText" presStyleLbl="sibTrans2D1" presStyleIdx="2" presStyleCnt="7"/>
      <dgm:spPr/>
    </dgm:pt>
    <dgm:pt modelId="{FAE42DC7-2697-4BCC-9C68-D1A47C7DE843}" type="pres">
      <dgm:prSet presAssocID="{085EB929-DDC4-4E8F-9DDD-9778513762AE}" presName="node" presStyleLbl="node1" presStyleIdx="3" presStyleCnt="8">
        <dgm:presLayoutVars>
          <dgm:bulletEnabled val="1"/>
        </dgm:presLayoutVars>
      </dgm:prSet>
      <dgm:spPr/>
    </dgm:pt>
    <dgm:pt modelId="{B032CF39-1709-40F4-A736-BC17EF4B050A}" type="pres">
      <dgm:prSet presAssocID="{B684B73C-D1EA-49C8-8486-C9EEF7C2E289}" presName="sibTrans" presStyleLbl="sibTrans2D1" presStyleIdx="3" presStyleCnt="7"/>
      <dgm:spPr/>
    </dgm:pt>
    <dgm:pt modelId="{D14B767D-C70E-45A0-A7B7-C1212F5DE0BC}" type="pres">
      <dgm:prSet presAssocID="{B684B73C-D1EA-49C8-8486-C9EEF7C2E289}" presName="connectorText" presStyleLbl="sibTrans2D1" presStyleIdx="3" presStyleCnt="7"/>
      <dgm:spPr/>
    </dgm:pt>
    <dgm:pt modelId="{C6A7B16B-F36F-4E79-BA4C-B22FCF3AC1C3}" type="pres">
      <dgm:prSet presAssocID="{F6D35F2F-DF79-40FF-A6C9-71B989C59675}" presName="node" presStyleLbl="node1" presStyleIdx="4" presStyleCnt="8">
        <dgm:presLayoutVars>
          <dgm:bulletEnabled val="1"/>
        </dgm:presLayoutVars>
      </dgm:prSet>
      <dgm:spPr/>
    </dgm:pt>
    <dgm:pt modelId="{0C435BD4-D15A-44C3-83B3-4CA26B19187D}" type="pres">
      <dgm:prSet presAssocID="{6B9513B5-A28C-474A-B5E2-D29D9CC8C2F6}" presName="sibTrans" presStyleLbl="sibTrans2D1" presStyleIdx="4" presStyleCnt="7"/>
      <dgm:spPr/>
    </dgm:pt>
    <dgm:pt modelId="{4924DE32-FC3B-4163-9ABA-E92B8B57D9D0}" type="pres">
      <dgm:prSet presAssocID="{6B9513B5-A28C-474A-B5E2-D29D9CC8C2F6}" presName="connectorText" presStyleLbl="sibTrans2D1" presStyleIdx="4" presStyleCnt="7"/>
      <dgm:spPr/>
    </dgm:pt>
    <dgm:pt modelId="{9A82CD72-2B65-4046-A913-456E9A1DDFFE}" type="pres">
      <dgm:prSet presAssocID="{73D68C39-5ABB-42AE-8470-A4789D2F114D}" presName="node" presStyleLbl="node1" presStyleIdx="5" presStyleCnt="8">
        <dgm:presLayoutVars>
          <dgm:bulletEnabled val="1"/>
        </dgm:presLayoutVars>
      </dgm:prSet>
      <dgm:spPr/>
    </dgm:pt>
    <dgm:pt modelId="{D9F56A2A-7891-4C3F-8D16-0F55D66D249A}" type="pres">
      <dgm:prSet presAssocID="{296B31AE-CA2B-4AEA-B62A-3DAFE63181AD}" presName="sibTrans" presStyleLbl="sibTrans2D1" presStyleIdx="5" presStyleCnt="7"/>
      <dgm:spPr/>
    </dgm:pt>
    <dgm:pt modelId="{5D50FE24-55BF-40D6-9978-2E2D92C3D564}" type="pres">
      <dgm:prSet presAssocID="{296B31AE-CA2B-4AEA-B62A-3DAFE63181AD}" presName="connectorText" presStyleLbl="sibTrans2D1" presStyleIdx="5" presStyleCnt="7"/>
      <dgm:spPr/>
    </dgm:pt>
    <dgm:pt modelId="{BEE90890-9A4E-424C-AEB0-6B92DC299067}" type="pres">
      <dgm:prSet presAssocID="{5407CBEB-9656-48B9-BF6E-7E4272660BBD}" presName="node" presStyleLbl="node1" presStyleIdx="6" presStyleCnt="8">
        <dgm:presLayoutVars>
          <dgm:bulletEnabled val="1"/>
        </dgm:presLayoutVars>
      </dgm:prSet>
      <dgm:spPr/>
    </dgm:pt>
    <dgm:pt modelId="{33E353C7-8023-444E-BFCF-D80F9DCDE263}" type="pres">
      <dgm:prSet presAssocID="{BDB8D7B8-DCA6-41FF-8DC8-6BFD2AC4164D}" presName="sibTrans" presStyleLbl="sibTrans2D1" presStyleIdx="6" presStyleCnt="7"/>
      <dgm:spPr/>
    </dgm:pt>
    <dgm:pt modelId="{BAA8AA3F-DC7E-43C5-966C-CFC084BCCE71}" type="pres">
      <dgm:prSet presAssocID="{BDB8D7B8-DCA6-41FF-8DC8-6BFD2AC4164D}" presName="connectorText" presStyleLbl="sibTrans2D1" presStyleIdx="6" presStyleCnt="7"/>
      <dgm:spPr/>
    </dgm:pt>
    <dgm:pt modelId="{C108003D-2F25-4D4D-95E8-A3E15D02451F}" type="pres">
      <dgm:prSet presAssocID="{312A4996-E196-40E4-9418-614E22DB29C4}" presName="node" presStyleLbl="node1" presStyleIdx="7" presStyleCnt="8">
        <dgm:presLayoutVars>
          <dgm:bulletEnabled val="1"/>
        </dgm:presLayoutVars>
      </dgm:prSet>
      <dgm:spPr/>
    </dgm:pt>
  </dgm:ptLst>
  <dgm:cxnLst>
    <dgm:cxn modelId="{3AA17D01-9111-418A-B7C6-259D74A2D078}" type="presOf" srcId="{5407CBEB-9656-48B9-BF6E-7E4272660BBD}" destId="{BEE90890-9A4E-424C-AEB0-6B92DC299067}" srcOrd="0" destOrd="0" presId="urn:microsoft.com/office/officeart/2005/8/layout/process5"/>
    <dgm:cxn modelId="{F86A2105-C90C-4ABB-ADF5-7F5A389D97BC}" type="presOf" srcId="{2F9647BC-7EFA-4449-AF31-6C637B23AE15}" destId="{3517BE37-D1AE-4F04-AA9E-81136FE09720}" srcOrd="1" destOrd="0" presId="urn:microsoft.com/office/officeart/2005/8/layout/process5"/>
    <dgm:cxn modelId="{9BEAE323-1E53-47E1-905C-B16A039DA42C}" type="presOf" srcId="{B684B73C-D1EA-49C8-8486-C9EEF7C2E289}" destId="{B032CF39-1709-40F4-A736-BC17EF4B050A}" srcOrd="0" destOrd="0" presId="urn:microsoft.com/office/officeart/2005/8/layout/process5"/>
    <dgm:cxn modelId="{3C7B0830-FD33-484A-B3D1-B25C97828F8F}" type="presOf" srcId="{296B31AE-CA2B-4AEA-B62A-3DAFE63181AD}" destId="{D9F56A2A-7891-4C3F-8D16-0F55D66D249A}" srcOrd="0" destOrd="0" presId="urn:microsoft.com/office/officeart/2005/8/layout/process5"/>
    <dgm:cxn modelId="{25705561-F34E-473E-896E-A07AFBE2DC7E}" type="presOf" srcId="{9A831142-E750-49D6-9BEB-7C15AA1E014E}" destId="{4214295A-7A75-4F64-9BDF-E73369216C27}" srcOrd="0" destOrd="0" presId="urn:microsoft.com/office/officeart/2005/8/layout/process5"/>
    <dgm:cxn modelId="{C9B72866-FDC0-4D52-9F53-B672904E4C4A}" srcId="{DD75F45B-78ED-4FEB-A9ED-1FC03F82818C}" destId="{A71F47F7-4BAC-40DA-904C-840BDFF76B8B}" srcOrd="0" destOrd="0" parTransId="{17DECE90-9C4C-43E1-80AE-750E2C8541AC}" sibTransId="{CF076BA0-E99A-427C-A47E-12564A084BCE}"/>
    <dgm:cxn modelId="{61448C66-CF2E-483B-BB89-73366A12E6DB}" type="presOf" srcId="{6B9513B5-A28C-474A-B5E2-D29D9CC8C2F6}" destId="{0C435BD4-D15A-44C3-83B3-4CA26B19187D}" srcOrd="0" destOrd="0" presId="urn:microsoft.com/office/officeart/2005/8/layout/process5"/>
    <dgm:cxn modelId="{693A9668-E1D1-4777-8AB5-EB9FEEF8D74F}" type="presOf" srcId="{BDB8D7B8-DCA6-41FF-8DC8-6BFD2AC4164D}" destId="{33E353C7-8023-444E-BFCF-D80F9DCDE263}" srcOrd="0" destOrd="0" presId="urn:microsoft.com/office/officeart/2005/8/layout/process5"/>
    <dgm:cxn modelId="{D93B2E6B-81C1-4AB5-934D-DE659F7DF846}" type="presOf" srcId="{6B9513B5-A28C-474A-B5E2-D29D9CC8C2F6}" destId="{4924DE32-FC3B-4163-9ABA-E92B8B57D9D0}" srcOrd="1" destOrd="0" presId="urn:microsoft.com/office/officeart/2005/8/layout/process5"/>
    <dgm:cxn modelId="{33347758-BB9D-4AC1-AD55-85C9A180548D}" type="presOf" srcId="{296B31AE-CA2B-4AEA-B62A-3DAFE63181AD}" destId="{5D50FE24-55BF-40D6-9978-2E2D92C3D564}" srcOrd="1" destOrd="0" presId="urn:microsoft.com/office/officeart/2005/8/layout/process5"/>
    <dgm:cxn modelId="{A9A07959-EC4A-4ED4-B6AF-9BD36A339A15}" srcId="{DD75F45B-78ED-4FEB-A9ED-1FC03F82818C}" destId="{312A4996-E196-40E4-9418-614E22DB29C4}" srcOrd="7" destOrd="0" parTransId="{AD5F9A6E-1F8B-433C-AB9A-DE3D32B82316}" sibTransId="{A2BFD2BB-0C27-4A03-BDF8-D9C17664418D}"/>
    <dgm:cxn modelId="{0252C25A-063A-426B-934F-FF89D6D80672}" srcId="{DD75F45B-78ED-4FEB-A9ED-1FC03F82818C}" destId="{085EB929-DDC4-4E8F-9DDD-9778513762AE}" srcOrd="3" destOrd="0" parTransId="{1E0CDEBF-2873-4C3B-A2A3-A133E98AA648}" sibTransId="{B684B73C-D1EA-49C8-8486-C9EEF7C2E289}"/>
    <dgm:cxn modelId="{8A0C5981-8355-46DD-A62D-92C8699D8D90}" type="presOf" srcId="{C0421DF2-EECD-4010-94D8-1C115A6AF975}" destId="{7F9FE22F-D4B3-4E50-88A2-D4DBECA8BA8F}" srcOrd="1" destOrd="0" presId="urn:microsoft.com/office/officeart/2005/8/layout/process5"/>
    <dgm:cxn modelId="{6E5B0182-A373-481E-997D-D7AF10002F5E}" type="presOf" srcId="{A87E51FD-92EA-402B-922C-BEFB49BE9E2A}" destId="{854A0BEA-450C-45AD-8D21-9B3C28159C72}" srcOrd="0" destOrd="0" presId="urn:microsoft.com/office/officeart/2005/8/layout/process5"/>
    <dgm:cxn modelId="{555CD089-DAF1-4CED-8443-B6FE90BCEE74}" type="presOf" srcId="{085EB929-DDC4-4E8F-9DDD-9778513762AE}" destId="{FAE42DC7-2697-4BCC-9C68-D1A47C7DE843}" srcOrd="0" destOrd="0" presId="urn:microsoft.com/office/officeart/2005/8/layout/process5"/>
    <dgm:cxn modelId="{97A4C98C-B619-480D-984E-D8CA0BB342E5}" type="presOf" srcId="{312A4996-E196-40E4-9418-614E22DB29C4}" destId="{C108003D-2F25-4D4D-95E8-A3E15D02451F}" srcOrd="0" destOrd="0" presId="urn:microsoft.com/office/officeart/2005/8/layout/process5"/>
    <dgm:cxn modelId="{8CF56C94-5215-4893-9F7D-59A8664131E5}" srcId="{DD75F45B-78ED-4FEB-A9ED-1FC03F82818C}" destId="{73D68C39-5ABB-42AE-8470-A4789D2F114D}" srcOrd="5" destOrd="0" parTransId="{6B514692-F5E0-439F-825F-EB71940CCF2D}" sibTransId="{296B31AE-CA2B-4AEA-B62A-3DAFE63181AD}"/>
    <dgm:cxn modelId="{89A7319E-A3C5-4DA3-9B72-2D395850F661}" type="presOf" srcId="{A71F47F7-4BAC-40DA-904C-840BDFF76B8B}" destId="{9F1DA1F4-FDE1-4E39-8C1A-A2A92AD61CD9}" srcOrd="0" destOrd="0" presId="urn:microsoft.com/office/officeart/2005/8/layout/process5"/>
    <dgm:cxn modelId="{E9801C9F-B662-42A4-9DE6-3F651940C7EC}" srcId="{DD75F45B-78ED-4FEB-A9ED-1FC03F82818C}" destId="{5407CBEB-9656-48B9-BF6E-7E4272660BBD}" srcOrd="6" destOrd="0" parTransId="{C3D2A321-B6A0-486D-98F9-276F89369EDD}" sibTransId="{BDB8D7B8-DCA6-41FF-8DC8-6BFD2AC4164D}"/>
    <dgm:cxn modelId="{D525E7A3-F4AE-402D-9306-2490C8DB9C54}" type="presOf" srcId="{C0421DF2-EECD-4010-94D8-1C115A6AF975}" destId="{7C70405C-14F9-4B43-9C51-4D2365337BAB}" srcOrd="0" destOrd="0" presId="urn:microsoft.com/office/officeart/2005/8/layout/process5"/>
    <dgm:cxn modelId="{0D048DA4-62A9-48AF-BBF2-3EE6BDF59D0A}" type="presOf" srcId="{73D68C39-5ABB-42AE-8470-A4789D2F114D}" destId="{9A82CD72-2B65-4046-A913-456E9A1DDFFE}" srcOrd="0" destOrd="0" presId="urn:microsoft.com/office/officeart/2005/8/layout/process5"/>
    <dgm:cxn modelId="{FDC8E7AA-47A3-4995-90CA-31CFD524CF4A}" srcId="{DD75F45B-78ED-4FEB-A9ED-1FC03F82818C}" destId="{9A831142-E750-49D6-9BEB-7C15AA1E014E}" srcOrd="1" destOrd="0" parTransId="{329DB013-9212-4DC6-A5EA-5856B71FA004}" sibTransId="{2F9647BC-7EFA-4449-AF31-6C637B23AE15}"/>
    <dgm:cxn modelId="{E9943AC5-8DE0-4262-B4C0-D15749A62973}" type="presOf" srcId="{CF076BA0-E99A-427C-A47E-12564A084BCE}" destId="{85F33856-1D91-48DD-A411-D43BB9D2D0B2}" srcOrd="0" destOrd="0" presId="urn:microsoft.com/office/officeart/2005/8/layout/process5"/>
    <dgm:cxn modelId="{9FEF8DCC-2C14-449C-9ADB-AF0BD7F207CB}" srcId="{DD75F45B-78ED-4FEB-A9ED-1FC03F82818C}" destId="{A87E51FD-92EA-402B-922C-BEFB49BE9E2A}" srcOrd="2" destOrd="0" parTransId="{7E36D92F-3348-471E-AC53-C96DDFEC8021}" sibTransId="{C0421DF2-EECD-4010-94D8-1C115A6AF975}"/>
    <dgm:cxn modelId="{8FABD6CC-EA46-4D0A-987D-28A7DAAAEB18}" type="presOf" srcId="{CF076BA0-E99A-427C-A47E-12564A084BCE}" destId="{864CDC95-3496-45A6-9891-2C95E880705C}" srcOrd="1" destOrd="0" presId="urn:microsoft.com/office/officeart/2005/8/layout/process5"/>
    <dgm:cxn modelId="{D10DBBCE-DCD1-43D1-BA0A-6DCDECCD9540}" srcId="{DD75F45B-78ED-4FEB-A9ED-1FC03F82818C}" destId="{F6D35F2F-DF79-40FF-A6C9-71B989C59675}" srcOrd="4" destOrd="0" parTransId="{2F18F60D-47E1-45E2-870F-D91ED70F6620}" sibTransId="{6B9513B5-A28C-474A-B5E2-D29D9CC8C2F6}"/>
    <dgm:cxn modelId="{76A6AED0-299D-4F96-A9E4-A2EFD148C1D6}" type="presOf" srcId="{DD75F45B-78ED-4FEB-A9ED-1FC03F82818C}" destId="{CDC80D8A-F75C-461B-8020-EFB0320786CF}" srcOrd="0" destOrd="0" presId="urn:microsoft.com/office/officeart/2005/8/layout/process5"/>
    <dgm:cxn modelId="{05262BDA-F7F4-43EF-B5E6-29E1CD0FA752}" type="presOf" srcId="{B684B73C-D1EA-49C8-8486-C9EEF7C2E289}" destId="{D14B767D-C70E-45A0-A7B7-C1212F5DE0BC}" srcOrd="1" destOrd="0" presId="urn:microsoft.com/office/officeart/2005/8/layout/process5"/>
    <dgm:cxn modelId="{F71118DE-B3C1-4D8B-B136-906056ACC8C2}" type="presOf" srcId="{BDB8D7B8-DCA6-41FF-8DC8-6BFD2AC4164D}" destId="{BAA8AA3F-DC7E-43C5-966C-CFC084BCCE71}" srcOrd="1" destOrd="0" presId="urn:microsoft.com/office/officeart/2005/8/layout/process5"/>
    <dgm:cxn modelId="{D3BE49F4-99C8-49C9-AF2B-B948BD846109}" type="presOf" srcId="{F6D35F2F-DF79-40FF-A6C9-71B989C59675}" destId="{C6A7B16B-F36F-4E79-BA4C-B22FCF3AC1C3}" srcOrd="0" destOrd="0" presId="urn:microsoft.com/office/officeart/2005/8/layout/process5"/>
    <dgm:cxn modelId="{897B6BF8-14E1-4F55-851C-2FB35370FD12}" type="presOf" srcId="{2F9647BC-7EFA-4449-AF31-6C637B23AE15}" destId="{CD68C7C2-42F6-4E10-BB7C-A4FF72BD695B}" srcOrd="0" destOrd="0" presId="urn:microsoft.com/office/officeart/2005/8/layout/process5"/>
    <dgm:cxn modelId="{47A893F8-4778-4BE7-8686-8900BF10B85B}" type="presParOf" srcId="{CDC80D8A-F75C-461B-8020-EFB0320786CF}" destId="{9F1DA1F4-FDE1-4E39-8C1A-A2A92AD61CD9}" srcOrd="0" destOrd="0" presId="urn:microsoft.com/office/officeart/2005/8/layout/process5"/>
    <dgm:cxn modelId="{582A5D8A-1CB6-47C6-9922-FED9F179E761}" type="presParOf" srcId="{CDC80D8A-F75C-461B-8020-EFB0320786CF}" destId="{85F33856-1D91-48DD-A411-D43BB9D2D0B2}" srcOrd="1" destOrd="0" presId="urn:microsoft.com/office/officeart/2005/8/layout/process5"/>
    <dgm:cxn modelId="{56A95336-3ECC-46E4-99C7-AD5A71122ADD}" type="presParOf" srcId="{85F33856-1D91-48DD-A411-D43BB9D2D0B2}" destId="{864CDC95-3496-45A6-9891-2C95E880705C}" srcOrd="0" destOrd="0" presId="urn:microsoft.com/office/officeart/2005/8/layout/process5"/>
    <dgm:cxn modelId="{8E450434-CB26-4558-88B0-5870BFA6D277}" type="presParOf" srcId="{CDC80D8A-F75C-461B-8020-EFB0320786CF}" destId="{4214295A-7A75-4F64-9BDF-E73369216C27}" srcOrd="2" destOrd="0" presId="urn:microsoft.com/office/officeart/2005/8/layout/process5"/>
    <dgm:cxn modelId="{E6719D99-AA01-42F3-A19C-972A9879824E}" type="presParOf" srcId="{CDC80D8A-F75C-461B-8020-EFB0320786CF}" destId="{CD68C7C2-42F6-4E10-BB7C-A4FF72BD695B}" srcOrd="3" destOrd="0" presId="urn:microsoft.com/office/officeart/2005/8/layout/process5"/>
    <dgm:cxn modelId="{FB093CAC-85EF-4EF6-8055-D71B454DB21A}" type="presParOf" srcId="{CD68C7C2-42F6-4E10-BB7C-A4FF72BD695B}" destId="{3517BE37-D1AE-4F04-AA9E-81136FE09720}" srcOrd="0" destOrd="0" presId="urn:microsoft.com/office/officeart/2005/8/layout/process5"/>
    <dgm:cxn modelId="{8C2083B1-FD89-4376-89CE-6B7DBA6E0FD7}" type="presParOf" srcId="{CDC80D8A-F75C-461B-8020-EFB0320786CF}" destId="{854A0BEA-450C-45AD-8D21-9B3C28159C72}" srcOrd="4" destOrd="0" presId="urn:microsoft.com/office/officeart/2005/8/layout/process5"/>
    <dgm:cxn modelId="{C89ABECF-1B50-42B2-8EE3-A33F2D4D36A4}" type="presParOf" srcId="{CDC80D8A-F75C-461B-8020-EFB0320786CF}" destId="{7C70405C-14F9-4B43-9C51-4D2365337BAB}" srcOrd="5" destOrd="0" presId="urn:microsoft.com/office/officeart/2005/8/layout/process5"/>
    <dgm:cxn modelId="{104CFD7B-2C00-497D-B4F3-987D6CBCDFA9}" type="presParOf" srcId="{7C70405C-14F9-4B43-9C51-4D2365337BAB}" destId="{7F9FE22F-D4B3-4E50-88A2-D4DBECA8BA8F}" srcOrd="0" destOrd="0" presId="urn:microsoft.com/office/officeart/2005/8/layout/process5"/>
    <dgm:cxn modelId="{C54CEC84-9E68-4184-BB05-548A4F96BF3B}" type="presParOf" srcId="{CDC80D8A-F75C-461B-8020-EFB0320786CF}" destId="{FAE42DC7-2697-4BCC-9C68-D1A47C7DE843}" srcOrd="6" destOrd="0" presId="urn:microsoft.com/office/officeart/2005/8/layout/process5"/>
    <dgm:cxn modelId="{4F2B8099-3959-4B5C-99A3-359788B7BE45}" type="presParOf" srcId="{CDC80D8A-F75C-461B-8020-EFB0320786CF}" destId="{B032CF39-1709-40F4-A736-BC17EF4B050A}" srcOrd="7" destOrd="0" presId="urn:microsoft.com/office/officeart/2005/8/layout/process5"/>
    <dgm:cxn modelId="{0629BC0A-B291-48C3-B0B9-5CB62E6816A7}" type="presParOf" srcId="{B032CF39-1709-40F4-A736-BC17EF4B050A}" destId="{D14B767D-C70E-45A0-A7B7-C1212F5DE0BC}" srcOrd="0" destOrd="0" presId="urn:microsoft.com/office/officeart/2005/8/layout/process5"/>
    <dgm:cxn modelId="{DB0C35DC-ED0C-4F85-B42D-A6E689A85E5D}" type="presParOf" srcId="{CDC80D8A-F75C-461B-8020-EFB0320786CF}" destId="{C6A7B16B-F36F-4E79-BA4C-B22FCF3AC1C3}" srcOrd="8" destOrd="0" presId="urn:microsoft.com/office/officeart/2005/8/layout/process5"/>
    <dgm:cxn modelId="{D7B6F73C-E863-4ACE-BEB5-F79E84F30D89}" type="presParOf" srcId="{CDC80D8A-F75C-461B-8020-EFB0320786CF}" destId="{0C435BD4-D15A-44C3-83B3-4CA26B19187D}" srcOrd="9" destOrd="0" presId="urn:microsoft.com/office/officeart/2005/8/layout/process5"/>
    <dgm:cxn modelId="{12F65B59-0B5A-4E11-9AD7-FB8AE3E60EDA}" type="presParOf" srcId="{0C435BD4-D15A-44C3-83B3-4CA26B19187D}" destId="{4924DE32-FC3B-4163-9ABA-E92B8B57D9D0}" srcOrd="0" destOrd="0" presId="urn:microsoft.com/office/officeart/2005/8/layout/process5"/>
    <dgm:cxn modelId="{CCD5CEC3-79EE-401C-9941-28F01719B88B}" type="presParOf" srcId="{CDC80D8A-F75C-461B-8020-EFB0320786CF}" destId="{9A82CD72-2B65-4046-A913-456E9A1DDFFE}" srcOrd="10" destOrd="0" presId="urn:microsoft.com/office/officeart/2005/8/layout/process5"/>
    <dgm:cxn modelId="{D0CE0D65-8594-40A8-8153-CB1C1C3F03F5}" type="presParOf" srcId="{CDC80D8A-F75C-461B-8020-EFB0320786CF}" destId="{D9F56A2A-7891-4C3F-8D16-0F55D66D249A}" srcOrd="11" destOrd="0" presId="urn:microsoft.com/office/officeart/2005/8/layout/process5"/>
    <dgm:cxn modelId="{1223E1CA-4A66-45DC-992A-8C7773055107}" type="presParOf" srcId="{D9F56A2A-7891-4C3F-8D16-0F55D66D249A}" destId="{5D50FE24-55BF-40D6-9978-2E2D92C3D564}" srcOrd="0" destOrd="0" presId="urn:microsoft.com/office/officeart/2005/8/layout/process5"/>
    <dgm:cxn modelId="{E6AE31B3-A7CE-454D-AEBE-3C688884F773}" type="presParOf" srcId="{CDC80D8A-F75C-461B-8020-EFB0320786CF}" destId="{BEE90890-9A4E-424C-AEB0-6B92DC299067}" srcOrd="12" destOrd="0" presId="urn:microsoft.com/office/officeart/2005/8/layout/process5"/>
    <dgm:cxn modelId="{5958FA6E-90B2-4108-B936-46918E48DD68}" type="presParOf" srcId="{CDC80D8A-F75C-461B-8020-EFB0320786CF}" destId="{33E353C7-8023-444E-BFCF-D80F9DCDE263}" srcOrd="13" destOrd="0" presId="urn:microsoft.com/office/officeart/2005/8/layout/process5"/>
    <dgm:cxn modelId="{495433D5-7AAF-449E-BCBF-7C6EB58DCC0C}" type="presParOf" srcId="{33E353C7-8023-444E-BFCF-D80F9DCDE263}" destId="{BAA8AA3F-DC7E-43C5-966C-CFC084BCCE71}" srcOrd="0" destOrd="0" presId="urn:microsoft.com/office/officeart/2005/8/layout/process5"/>
    <dgm:cxn modelId="{399F247A-DEA3-461A-920C-3942B8EDF3A4}" type="presParOf" srcId="{CDC80D8A-F75C-461B-8020-EFB0320786CF}" destId="{C108003D-2F25-4D4D-95E8-A3E15D02451F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E5C36-8E97-4054-84EF-4620DA9F00DF}">
      <dsp:nvSpPr>
        <dsp:cNvPr id="0" name=""/>
        <dsp:cNvSpPr/>
      </dsp:nvSpPr>
      <dsp:spPr>
        <a:xfrm>
          <a:off x="2968788" y="2544333"/>
          <a:ext cx="2134860" cy="213486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Assessment</a:t>
          </a:r>
        </a:p>
      </dsp:txBody>
      <dsp:txXfrm>
        <a:off x="3281431" y="2856976"/>
        <a:ext cx="1509574" cy="1509574"/>
      </dsp:txXfrm>
    </dsp:sp>
    <dsp:sp modelId="{9231E87D-CE50-4787-83BA-0A057D155A6E}">
      <dsp:nvSpPr>
        <dsp:cNvPr id="0" name=""/>
        <dsp:cNvSpPr/>
      </dsp:nvSpPr>
      <dsp:spPr>
        <a:xfrm rot="12900000">
          <a:off x="1594761" y="2171156"/>
          <a:ext cx="1637051" cy="608435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C0604A-6E6E-4878-81C3-44907CCA97F9}">
      <dsp:nvSpPr>
        <dsp:cNvPr id="0" name=""/>
        <dsp:cNvSpPr/>
      </dsp:nvSpPr>
      <dsp:spPr>
        <a:xfrm>
          <a:off x="728731" y="1194640"/>
          <a:ext cx="2028117" cy="16224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Formative </a:t>
          </a:r>
        </a:p>
      </dsp:txBody>
      <dsp:txXfrm>
        <a:off x="776252" y="1242161"/>
        <a:ext cx="1933075" cy="1527451"/>
      </dsp:txXfrm>
    </dsp:sp>
    <dsp:sp modelId="{E2883215-9B5D-447C-8CBF-AF0DD70CC6F2}">
      <dsp:nvSpPr>
        <dsp:cNvPr id="0" name=""/>
        <dsp:cNvSpPr/>
      </dsp:nvSpPr>
      <dsp:spPr>
        <a:xfrm rot="16200000">
          <a:off x="3217693" y="1326311"/>
          <a:ext cx="1637051" cy="608435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D7A372-EA7C-4C63-87FD-4A5F93083092}">
      <dsp:nvSpPr>
        <dsp:cNvPr id="0" name=""/>
        <dsp:cNvSpPr/>
      </dsp:nvSpPr>
      <dsp:spPr>
        <a:xfrm>
          <a:off x="3022160" y="756"/>
          <a:ext cx="2028117" cy="16224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Summative</a:t>
          </a:r>
        </a:p>
      </dsp:txBody>
      <dsp:txXfrm>
        <a:off x="3069681" y="48277"/>
        <a:ext cx="1933075" cy="1527451"/>
      </dsp:txXfrm>
    </dsp:sp>
    <dsp:sp modelId="{203E7F27-15AD-4DFF-99A4-7E59687865C1}">
      <dsp:nvSpPr>
        <dsp:cNvPr id="0" name=""/>
        <dsp:cNvSpPr/>
      </dsp:nvSpPr>
      <dsp:spPr>
        <a:xfrm rot="19500000">
          <a:off x="4840625" y="2171156"/>
          <a:ext cx="1637051" cy="608435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1ABD0E-DE2D-453E-9F0B-095E464964B0}">
      <dsp:nvSpPr>
        <dsp:cNvPr id="0" name=""/>
        <dsp:cNvSpPr/>
      </dsp:nvSpPr>
      <dsp:spPr>
        <a:xfrm>
          <a:off x="5315589" y="1194640"/>
          <a:ext cx="2028117" cy="16224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Integrated</a:t>
          </a:r>
        </a:p>
      </dsp:txBody>
      <dsp:txXfrm>
        <a:off x="5363110" y="1242161"/>
        <a:ext cx="1933075" cy="1527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31C1F-7B63-4E64-B772-49F8DF41C767}">
      <dsp:nvSpPr>
        <dsp:cNvPr id="0" name=""/>
        <dsp:cNvSpPr/>
      </dsp:nvSpPr>
      <dsp:spPr>
        <a:xfrm>
          <a:off x="670273" y="2870"/>
          <a:ext cx="2445738" cy="109751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/>
            <a:t>Practical</a:t>
          </a:r>
        </a:p>
      </dsp:txBody>
      <dsp:txXfrm>
        <a:off x="723849" y="56446"/>
        <a:ext cx="2338586" cy="990361"/>
      </dsp:txXfrm>
    </dsp:sp>
    <dsp:sp modelId="{4FF541FC-1A56-4E76-81A8-5C2A817F333C}">
      <dsp:nvSpPr>
        <dsp:cNvPr id="0" name=""/>
        <dsp:cNvSpPr/>
      </dsp:nvSpPr>
      <dsp:spPr>
        <a:xfrm>
          <a:off x="1603798" y="1181400"/>
          <a:ext cx="578688" cy="578688"/>
        </a:xfrm>
        <a:prstGeom prst="mathPlus">
          <a:avLst/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>
        <a:off x="1680503" y="1402690"/>
        <a:ext cx="425278" cy="136108"/>
      </dsp:txXfrm>
    </dsp:sp>
    <dsp:sp modelId="{FB5CF839-1A9C-4C3A-BFF3-BDF7A4F07DBB}">
      <dsp:nvSpPr>
        <dsp:cNvPr id="0" name=""/>
        <dsp:cNvSpPr/>
      </dsp:nvSpPr>
      <dsp:spPr>
        <a:xfrm>
          <a:off x="701323" y="1841105"/>
          <a:ext cx="2383638" cy="109751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/>
            <a:t>Foundational</a:t>
          </a:r>
        </a:p>
      </dsp:txBody>
      <dsp:txXfrm>
        <a:off x="754899" y="1894681"/>
        <a:ext cx="2276486" cy="990361"/>
      </dsp:txXfrm>
    </dsp:sp>
    <dsp:sp modelId="{9CEFEAA3-F6FF-483B-8AE4-CE59E16C694C}">
      <dsp:nvSpPr>
        <dsp:cNvPr id="0" name=""/>
        <dsp:cNvSpPr/>
      </dsp:nvSpPr>
      <dsp:spPr>
        <a:xfrm>
          <a:off x="1603798" y="3019634"/>
          <a:ext cx="578688" cy="578688"/>
        </a:xfrm>
        <a:prstGeom prst="mathPlus">
          <a:avLst/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>
        <a:off x="1680503" y="3240924"/>
        <a:ext cx="425278" cy="136108"/>
      </dsp:txXfrm>
    </dsp:sp>
    <dsp:sp modelId="{4CF0778C-A613-4057-9F06-44F9DCC5194C}">
      <dsp:nvSpPr>
        <dsp:cNvPr id="0" name=""/>
        <dsp:cNvSpPr/>
      </dsp:nvSpPr>
      <dsp:spPr>
        <a:xfrm>
          <a:off x="743023" y="3679340"/>
          <a:ext cx="2300237" cy="99773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/>
            <a:t>Reflexive</a:t>
          </a:r>
        </a:p>
      </dsp:txBody>
      <dsp:txXfrm>
        <a:off x="791729" y="3728046"/>
        <a:ext cx="2202825" cy="900327"/>
      </dsp:txXfrm>
    </dsp:sp>
    <dsp:sp modelId="{F0418035-5FBE-4632-96D9-1270A566E425}">
      <dsp:nvSpPr>
        <dsp:cNvPr id="0" name=""/>
        <dsp:cNvSpPr/>
      </dsp:nvSpPr>
      <dsp:spPr>
        <a:xfrm>
          <a:off x="3265672" y="2154395"/>
          <a:ext cx="317281" cy="371158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>
        <a:off x="3265672" y="2228627"/>
        <a:ext cx="222097" cy="222694"/>
      </dsp:txXfrm>
    </dsp:sp>
    <dsp:sp modelId="{A023ABAA-6989-4D84-A080-8E9EA16C79CF}">
      <dsp:nvSpPr>
        <dsp:cNvPr id="0" name=""/>
        <dsp:cNvSpPr/>
      </dsp:nvSpPr>
      <dsp:spPr>
        <a:xfrm>
          <a:off x="3714654" y="572420"/>
          <a:ext cx="3535109" cy="3535109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kern="1200" dirty="0"/>
            <a:t>Competence</a:t>
          </a:r>
        </a:p>
      </dsp:txBody>
      <dsp:txXfrm>
        <a:off x="4232359" y="1090125"/>
        <a:ext cx="2499699" cy="2499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C9410-D403-481C-A62D-A7C7EB833AAF}">
      <dsp:nvSpPr>
        <dsp:cNvPr id="0" name=""/>
        <dsp:cNvSpPr/>
      </dsp:nvSpPr>
      <dsp:spPr>
        <a:xfrm>
          <a:off x="2618968" y="2339975"/>
          <a:ext cx="583308" cy="555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654" y="0"/>
              </a:lnTo>
              <a:lnTo>
                <a:pt x="291654" y="555744"/>
              </a:lnTo>
              <a:lnTo>
                <a:pt x="583308" y="555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890481" y="2597705"/>
        <a:ext cx="40283" cy="40283"/>
      </dsp:txXfrm>
    </dsp:sp>
    <dsp:sp modelId="{90C57F3E-EADD-4C74-A1AE-59B0D5308FA0}">
      <dsp:nvSpPr>
        <dsp:cNvPr id="0" name=""/>
        <dsp:cNvSpPr/>
      </dsp:nvSpPr>
      <dsp:spPr>
        <a:xfrm>
          <a:off x="2618968" y="1784230"/>
          <a:ext cx="583308" cy="555744"/>
        </a:xfrm>
        <a:custGeom>
          <a:avLst/>
          <a:gdLst/>
          <a:ahLst/>
          <a:cxnLst/>
          <a:rect l="0" t="0" r="0" b="0"/>
          <a:pathLst>
            <a:path>
              <a:moveTo>
                <a:pt x="0" y="555744"/>
              </a:moveTo>
              <a:lnTo>
                <a:pt x="291654" y="555744"/>
              </a:lnTo>
              <a:lnTo>
                <a:pt x="291654" y="0"/>
              </a:lnTo>
              <a:lnTo>
                <a:pt x="5833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890481" y="2041961"/>
        <a:ext cx="40283" cy="40283"/>
      </dsp:txXfrm>
    </dsp:sp>
    <dsp:sp modelId="{D14849C9-9080-43C0-A845-CFE03CD35F99}">
      <dsp:nvSpPr>
        <dsp:cNvPr id="0" name=""/>
        <dsp:cNvSpPr/>
      </dsp:nvSpPr>
      <dsp:spPr>
        <a:xfrm rot="16200000">
          <a:off x="-165601" y="1895379"/>
          <a:ext cx="4679950" cy="8891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5800" kern="1200" dirty="0"/>
            <a:t>Outcomes</a:t>
          </a:r>
        </a:p>
      </dsp:txBody>
      <dsp:txXfrm>
        <a:off x="-165601" y="1895379"/>
        <a:ext cx="4679950" cy="889190"/>
      </dsp:txXfrm>
    </dsp:sp>
    <dsp:sp modelId="{2CAF8639-149A-4AAE-ACB6-F7B542414356}">
      <dsp:nvSpPr>
        <dsp:cNvPr id="0" name=""/>
        <dsp:cNvSpPr/>
      </dsp:nvSpPr>
      <dsp:spPr>
        <a:xfrm>
          <a:off x="3202277" y="1339635"/>
          <a:ext cx="2916544" cy="889190"/>
        </a:xfrm>
        <a:prstGeom prst="rect">
          <a:avLst/>
        </a:prstGeom>
        <a:solidFill>
          <a:srgbClr val="008080"/>
        </a:solid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Critical Cross-field</a:t>
          </a:r>
        </a:p>
      </dsp:txBody>
      <dsp:txXfrm>
        <a:off x="3202277" y="1339635"/>
        <a:ext cx="2916544" cy="889190"/>
      </dsp:txXfrm>
    </dsp:sp>
    <dsp:sp modelId="{24A942EE-EFC4-4F46-A557-6EBE7D64BDE0}">
      <dsp:nvSpPr>
        <dsp:cNvPr id="0" name=""/>
        <dsp:cNvSpPr/>
      </dsp:nvSpPr>
      <dsp:spPr>
        <a:xfrm>
          <a:off x="3202277" y="2451123"/>
          <a:ext cx="2916544" cy="889190"/>
        </a:xfrm>
        <a:prstGeom prst="rect">
          <a:avLst/>
        </a:prstGeom>
        <a:solidFill>
          <a:srgbClr val="008080"/>
        </a:solid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Special</a:t>
          </a:r>
        </a:p>
      </dsp:txBody>
      <dsp:txXfrm>
        <a:off x="3202277" y="2451123"/>
        <a:ext cx="2916544" cy="889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3F2C2-626E-4C0D-B430-8A697D02EA8B}">
      <dsp:nvSpPr>
        <dsp:cNvPr id="0" name=""/>
        <dsp:cNvSpPr/>
      </dsp:nvSpPr>
      <dsp:spPr>
        <a:xfrm>
          <a:off x="3048818" y="2443122"/>
          <a:ext cx="2255290" cy="2255290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Principles</a:t>
          </a:r>
        </a:p>
      </dsp:txBody>
      <dsp:txXfrm>
        <a:off x="3379098" y="2773402"/>
        <a:ext cx="1594730" cy="1594730"/>
      </dsp:txXfrm>
    </dsp:sp>
    <dsp:sp modelId="{0424C4AF-6D92-4583-8E6E-F435E3DE5E97}">
      <dsp:nvSpPr>
        <dsp:cNvPr id="0" name=""/>
        <dsp:cNvSpPr/>
      </dsp:nvSpPr>
      <dsp:spPr>
        <a:xfrm rot="11700000">
          <a:off x="1254708" y="2702762"/>
          <a:ext cx="1763441" cy="642757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5B36D2-1FD1-460F-B9AB-9D311E308EC4}">
      <dsp:nvSpPr>
        <dsp:cNvPr id="0" name=""/>
        <dsp:cNvSpPr/>
      </dsp:nvSpPr>
      <dsp:spPr>
        <a:xfrm>
          <a:off x="213489" y="1938925"/>
          <a:ext cx="2142526" cy="1714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Fair</a:t>
          </a:r>
        </a:p>
      </dsp:txBody>
      <dsp:txXfrm>
        <a:off x="263691" y="1989127"/>
        <a:ext cx="2042122" cy="1613616"/>
      </dsp:txXfrm>
    </dsp:sp>
    <dsp:sp modelId="{C9317018-DE04-4168-A4D9-7EA484FDEED4}">
      <dsp:nvSpPr>
        <dsp:cNvPr id="0" name=""/>
        <dsp:cNvSpPr/>
      </dsp:nvSpPr>
      <dsp:spPr>
        <a:xfrm rot="14700000">
          <a:off x="2402173" y="1335266"/>
          <a:ext cx="1763441" cy="642757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E72DE1-1F2B-46B4-9677-31DBE40835F3}">
      <dsp:nvSpPr>
        <dsp:cNvPr id="0" name=""/>
        <dsp:cNvSpPr/>
      </dsp:nvSpPr>
      <dsp:spPr>
        <a:xfrm>
          <a:off x="1840000" y="525"/>
          <a:ext cx="2142526" cy="1714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Valid</a:t>
          </a:r>
        </a:p>
      </dsp:txBody>
      <dsp:txXfrm>
        <a:off x="1890202" y="50727"/>
        <a:ext cx="2042122" cy="1613616"/>
      </dsp:txXfrm>
    </dsp:sp>
    <dsp:sp modelId="{AA94601A-9991-4565-A55A-6CB76EC3C9B2}">
      <dsp:nvSpPr>
        <dsp:cNvPr id="0" name=""/>
        <dsp:cNvSpPr/>
      </dsp:nvSpPr>
      <dsp:spPr>
        <a:xfrm rot="17700000">
          <a:off x="4187313" y="1335266"/>
          <a:ext cx="1763441" cy="642757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AB43DB-5DDA-46D0-A926-82DADC917DCC}">
      <dsp:nvSpPr>
        <dsp:cNvPr id="0" name=""/>
        <dsp:cNvSpPr/>
      </dsp:nvSpPr>
      <dsp:spPr>
        <a:xfrm>
          <a:off x="4370401" y="525"/>
          <a:ext cx="2142526" cy="1714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Reliable</a:t>
          </a:r>
        </a:p>
      </dsp:txBody>
      <dsp:txXfrm>
        <a:off x="4420603" y="50727"/>
        <a:ext cx="2042122" cy="1613616"/>
      </dsp:txXfrm>
    </dsp:sp>
    <dsp:sp modelId="{CB03B363-119F-45FF-B076-C64FA4B85519}">
      <dsp:nvSpPr>
        <dsp:cNvPr id="0" name=""/>
        <dsp:cNvSpPr/>
      </dsp:nvSpPr>
      <dsp:spPr>
        <a:xfrm rot="20700000">
          <a:off x="5334778" y="2702762"/>
          <a:ext cx="1763441" cy="642757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20144D-C014-41AA-832A-3DCCADFC5824}">
      <dsp:nvSpPr>
        <dsp:cNvPr id="0" name=""/>
        <dsp:cNvSpPr/>
      </dsp:nvSpPr>
      <dsp:spPr>
        <a:xfrm>
          <a:off x="5996912" y="1938925"/>
          <a:ext cx="2142526" cy="1714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Practicable</a:t>
          </a:r>
        </a:p>
      </dsp:txBody>
      <dsp:txXfrm>
        <a:off x="6047114" y="1989127"/>
        <a:ext cx="2042122" cy="1613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4E84B-0957-4F34-9B70-54E90E384C6E}">
      <dsp:nvSpPr>
        <dsp:cNvPr id="0" name=""/>
        <dsp:cNvSpPr/>
      </dsp:nvSpPr>
      <dsp:spPr>
        <a:xfrm>
          <a:off x="0" y="630312"/>
          <a:ext cx="7008440" cy="2803375"/>
        </a:xfrm>
        <a:prstGeom prst="leftRightRibbon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039A9-DD65-49A3-9666-3A4518E717DC}">
      <dsp:nvSpPr>
        <dsp:cNvPr id="0" name=""/>
        <dsp:cNvSpPr/>
      </dsp:nvSpPr>
      <dsp:spPr>
        <a:xfrm>
          <a:off x="841012" y="1120902"/>
          <a:ext cx="2312785" cy="1373654"/>
        </a:xfrm>
        <a:prstGeom prst="rect">
          <a:avLst/>
        </a:prstGeom>
        <a:noFill/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7584" rIns="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400" kern="1200" dirty="0"/>
            <a:t>Direct</a:t>
          </a:r>
        </a:p>
      </dsp:txBody>
      <dsp:txXfrm>
        <a:off x="841012" y="1120902"/>
        <a:ext cx="2312785" cy="1373654"/>
      </dsp:txXfrm>
    </dsp:sp>
    <dsp:sp modelId="{8FDB3CB8-95E5-4B1E-A41F-2A6FB5138C60}">
      <dsp:nvSpPr>
        <dsp:cNvPr id="0" name=""/>
        <dsp:cNvSpPr/>
      </dsp:nvSpPr>
      <dsp:spPr>
        <a:xfrm>
          <a:off x="3504220" y="1569442"/>
          <a:ext cx="2733291" cy="1373654"/>
        </a:xfrm>
        <a:prstGeom prst="rect">
          <a:avLst/>
        </a:prstGeom>
        <a:noFill/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7584" rIns="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400" kern="1200" dirty="0"/>
            <a:t>Indirect</a:t>
          </a:r>
        </a:p>
      </dsp:txBody>
      <dsp:txXfrm>
        <a:off x="3504220" y="1569442"/>
        <a:ext cx="2733291" cy="1373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4D59-6948-4061-BB83-29981BBACBE4}">
      <dsp:nvSpPr>
        <dsp:cNvPr id="0" name=""/>
        <dsp:cNvSpPr/>
      </dsp:nvSpPr>
      <dsp:spPr>
        <a:xfrm>
          <a:off x="0" y="-83810"/>
          <a:ext cx="7920880" cy="29920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2832-101D-420B-93BF-EF4B54793D25}">
      <dsp:nvSpPr>
        <dsp:cNvPr id="0" name=""/>
        <dsp:cNvSpPr/>
      </dsp:nvSpPr>
      <dsp:spPr>
        <a:xfrm>
          <a:off x="135970" y="480828"/>
          <a:ext cx="2326758" cy="23129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D73B1-4A7E-4A43-B36F-0871782453C8}">
      <dsp:nvSpPr>
        <dsp:cNvPr id="0" name=""/>
        <dsp:cNvSpPr/>
      </dsp:nvSpPr>
      <dsp:spPr>
        <a:xfrm rot="10800000">
          <a:off x="217872" y="2901741"/>
          <a:ext cx="2326758" cy="14907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Observation</a:t>
          </a:r>
        </a:p>
      </dsp:txBody>
      <dsp:txXfrm rot="10800000">
        <a:off x="263718" y="2901741"/>
        <a:ext cx="2235066" cy="1444911"/>
      </dsp:txXfrm>
    </dsp:sp>
    <dsp:sp modelId="{2C8E05AC-09E5-4F6E-B216-0922DA87C690}">
      <dsp:nvSpPr>
        <dsp:cNvPr id="0" name=""/>
        <dsp:cNvSpPr/>
      </dsp:nvSpPr>
      <dsp:spPr>
        <a:xfrm>
          <a:off x="2797060" y="453470"/>
          <a:ext cx="2326758" cy="23089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17778-59EC-4256-A25B-F5A74CFCBE30}">
      <dsp:nvSpPr>
        <dsp:cNvPr id="0" name=""/>
        <dsp:cNvSpPr/>
      </dsp:nvSpPr>
      <dsp:spPr>
        <a:xfrm rot="10800000">
          <a:off x="2808322" y="2902455"/>
          <a:ext cx="2326758" cy="15121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Product Evaluation</a:t>
          </a:r>
        </a:p>
      </dsp:txBody>
      <dsp:txXfrm rot="10800000">
        <a:off x="2854826" y="2902455"/>
        <a:ext cx="2233750" cy="1465658"/>
      </dsp:txXfrm>
    </dsp:sp>
    <dsp:sp modelId="{56E2DE3A-5BB9-48D5-BD69-DDDED1C95AB6}">
      <dsp:nvSpPr>
        <dsp:cNvPr id="0" name=""/>
        <dsp:cNvSpPr/>
      </dsp:nvSpPr>
      <dsp:spPr>
        <a:xfrm>
          <a:off x="5356495" y="359773"/>
          <a:ext cx="2326758" cy="23476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CE111-F6B2-44C1-A789-645560A527ED}">
      <dsp:nvSpPr>
        <dsp:cNvPr id="0" name=""/>
        <dsp:cNvSpPr/>
      </dsp:nvSpPr>
      <dsp:spPr>
        <a:xfrm rot="10800000">
          <a:off x="5400610" y="2938461"/>
          <a:ext cx="2326758" cy="14790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Questioning</a:t>
          </a:r>
        </a:p>
      </dsp:txBody>
      <dsp:txXfrm rot="10800000">
        <a:off x="5446095" y="2938461"/>
        <a:ext cx="2235788" cy="1433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93F7A-C5E5-4DEA-9BCF-0C282A7A61B2}">
      <dsp:nvSpPr>
        <dsp:cNvPr id="0" name=""/>
        <dsp:cNvSpPr/>
      </dsp:nvSpPr>
      <dsp:spPr>
        <a:xfrm>
          <a:off x="2754075" y="2643899"/>
          <a:ext cx="1908673" cy="1908673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Evidence</a:t>
          </a:r>
        </a:p>
      </dsp:txBody>
      <dsp:txXfrm>
        <a:off x="3033594" y="2923418"/>
        <a:ext cx="1349635" cy="1349635"/>
      </dsp:txXfrm>
    </dsp:sp>
    <dsp:sp modelId="{E34AF3B1-7111-495A-BEBC-2420017688D0}">
      <dsp:nvSpPr>
        <dsp:cNvPr id="0" name=""/>
        <dsp:cNvSpPr/>
      </dsp:nvSpPr>
      <dsp:spPr>
        <a:xfrm rot="10800000">
          <a:off x="907187" y="3326249"/>
          <a:ext cx="1745308" cy="543971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909EB2-BA9B-4C8A-948E-DF232FC460B0}">
      <dsp:nvSpPr>
        <dsp:cNvPr id="0" name=""/>
        <dsp:cNvSpPr/>
      </dsp:nvSpPr>
      <dsp:spPr>
        <a:xfrm>
          <a:off x="567" y="2872939"/>
          <a:ext cx="1813239" cy="1450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Valid</a:t>
          </a:r>
        </a:p>
      </dsp:txBody>
      <dsp:txXfrm>
        <a:off x="43053" y="2915425"/>
        <a:ext cx="1728267" cy="1365619"/>
      </dsp:txXfrm>
    </dsp:sp>
    <dsp:sp modelId="{19B49557-928A-4413-BEC8-10404BD9B74D}">
      <dsp:nvSpPr>
        <dsp:cNvPr id="0" name=""/>
        <dsp:cNvSpPr/>
      </dsp:nvSpPr>
      <dsp:spPr>
        <a:xfrm rot="13500000">
          <a:off x="1472052" y="1962544"/>
          <a:ext cx="1745308" cy="543971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E82D61-1283-462C-9BFF-04F41FFCD3B9}">
      <dsp:nvSpPr>
        <dsp:cNvPr id="0" name=""/>
        <dsp:cNvSpPr/>
      </dsp:nvSpPr>
      <dsp:spPr>
        <a:xfrm>
          <a:off x="821027" y="892175"/>
          <a:ext cx="1813239" cy="1450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Authentic</a:t>
          </a:r>
        </a:p>
      </dsp:txBody>
      <dsp:txXfrm>
        <a:off x="863513" y="934661"/>
        <a:ext cx="1728267" cy="1365619"/>
      </dsp:txXfrm>
    </dsp:sp>
    <dsp:sp modelId="{5D42F2B5-C7E4-4D74-B0CD-9E36CAC7FD52}">
      <dsp:nvSpPr>
        <dsp:cNvPr id="0" name=""/>
        <dsp:cNvSpPr/>
      </dsp:nvSpPr>
      <dsp:spPr>
        <a:xfrm rot="16200000">
          <a:off x="2835757" y="1397679"/>
          <a:ext cx="1745308" cy="543971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D0DA08-753D-4DA9-BC49-BB7B9EEB886B}">
      <dsp:nvSpPr>
        <dsp:cNvPr id="0" name=""/>
        <dsp:cNvSpPr/>
      </dsp:nvSpPr>
      <dsp:spPr>
        <a:xfrm>
          <a:off x="2801792" y="71715"/>
          <a:ext cx="1813239" cy="1450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Reliable </a:t>
          </a:r>
        </a:p>
      </dsp:txBody>
      <dsp:txXfrm>
        <a:off x="2844278" y="114201"/>
        <a:ext cx="1728267" cy="1365619"/>
      </dsp:txXfrm>
    </dsp:sp>
    <dsp:sp modelId="{491ACA8F-5CBC-491D-8C4E-5F228D4C3930}">
      <dsp:nvSpPr>
        <dsp:cNvPr id="0" name=""/>
        <dsp:cNvSpPr/>
      </dsp:nvSpPr>
      <dsp:spPr>
        <a:xfrm rot="18900000">
          <a:off x="4199462" y="1962544"/>
          <a:ext cx="1745308" cy="543971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8EC0E8-8B89-468B-8084-76976CF31077}">
      <dsp:nvSpPr>
        <dsp:cNvPr id="0" name=""/>
        <dsp:cNvSpPr/>
      </dsp:nvSpPr>
      <dsp:spPr>
        <a:xfrm>
          <a:off x="4782556" y="892175"/>
          <a:ext cx="1813239" cy="1450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Current</a:t>
          </a:r>
        </a:p>
      </dsp:txBody>
      <dsp:txXfrm>
        <a:off x="4825042" y="934661"/>
        <a:ext cx="1728267" cy="1365619"/>
      </dsp:txXfrm>
    </dsp:sp>
    <dsp:sp modelId="{13AF0277-C10D-4D65-9F46-BF9B9074BD61}">
      <dsp:nvSpPr>
        <dsp:cNvPr id="0" name=""/>
        <dsp:cNvSpPr/>
      </dsp:nvSpPr>
      <dsp:spPr>
        <a:xfrm>
          <a:off x="4764327" y="3326249"/>
          <a:ext cx="1745308" cy="543971"/>
        </a:xfrm>
        <a:prstGeom prst="lef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8508BA-FEA1-4C1A-A31C-A1A8556E57FB}">
      <dsp:nvSpPr>
        <dsp:cNvPr id="0" name=""/>
        <dsp:cNvSpPr/>
      </dsp:nvSpPr>
      <dsp:spPr>
        <a:xfrm>
          <a:off x="5603016" y="2872939"/>
          <a:ext cx="1813239" cy="1450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Sufficient</a:t>
          </a:r>
        </a:p>
      </dsp:txBody>
      <dsp:txXfrm>
        <a:off x="5645502" y="2915425"/>
        <a:ext cx="1728267" cy="13656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DA1F4-FDE1-4E39-8C1A-A2A92AD61CD9}">
      <dsp:nvSpPr>
        <dsp:cNvPr id="0" name=""/>
        <dsp:cNvSpPr/>
      </dsp:nvSpPr>
      <dsp:spPr>
        <a:xfrm>
          <a:off x="521669" y="1504"/>
          <a:ext cx="2003819" cy="120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Arrange </a:t>
          </a:r>
          <a:r>
            <a:rPr lang="en-ZA" sz="1800" b="1" kern="1200" dirty="0"/>
            <a:t>an appropriate venue</a:t>
          </a:r>
          <a:r>
            <a:rPr lang="en-ZA" sz="1800" kern="1200" dirty="0"/>
            <a:t> </a:t>
          </a:r>
        </a:p>
      </dsp:txBody>
      <dsp:txXfrm>
        <a:off x="556883" y="36718"/>
        <a:ext cx="1933391" cy="1131863"/>
      </dsp:txXfrm>
    </dsp:sp>
    <dsp:sp modelId="{85F33856-1D91-48DD-A411-D43BB9D2D0B2}">
      <dsp:nvSpPr>
        <dsp:cNvPr id="0" name=""/>
        <dsp:cNvSpPr/>
      </dsp:nvSpPr>
      <dsp:spPr>
        <a:xfrm>
          <a:off x="2701824" y="354177"/>
          <a:ext cx="424809" cy="496947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/>
        </a:p>
      </dsp:txBody>
      <dsp:txXfrm>
        <a:off x="2701824" y="453566"/>
        <a:ext cx="297366" cy="298169"/>
      </dsp:txXfrm>
    </dsp:sp>
    <dsp:sp modelId="{4214295A-7A75-4F64-9BDF-E73369216C27}">
      <dsp:nvSpPr>
        <dsp:cNvPr id="0" name=""/>
        <dsp:cNvSpPr/>
      </dsp:nvSpPr>
      <dsp:spPr>
        <a:xfrm>
          <a:off x="3327016" y="1504"/>
          <a:ext cx="2003819" cy="120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08080"/>
            </a:buClr>
            <a:buSzPts val="1000"/>
            <a:buFont typeface="Symbol" panose="05050102010706020507" pitchFamily="18" charset="2"/>
            <a:buNone/>
          </a:pPr>
          <a:r>
            <a:rPr lang="en-ZA" sz="1800" kern="1200" dirty="0"/>
            <a:t>Put the learner </a:t>
          </a:r>
          <a:r>
            <a:rPr lang="en-ZA" sz="1800" b="1" kern="1200" dirty="0"/>
            <a:t>at ease</a:t>
          </a:r>
          <a:endParaRPr lang="en-ZA" sz="1800" kern="1200" dirty="0"/>
        </a:p>
      </dsp:txBody>
      <dsp:txXfrm>
        <a:off x="3362230" y="36718"/>
        <a:ext cx="1933391" cy="1131863"/>
      </dsp:txXfrm>
    </dsp:sp>
    <dsp:sp modelId="{CD68C7C2-42F6-4E10-BB7C-A4FF72BD695B}">
      <dsp:nvSpPr>
        <dsp:cNvPr id="0" name=""/>
        <dsp:cNvSpPr/>
      </dsp:nvSpPr>
      <dsp:spPr>
        <a:xfrm>
          <a:off x="5507171" y="354177"/>
          <a:ext cx="424809" cy="496947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/>
        </a:p>
      </dsp:txBody>
      <dsp:txXfrm>
        <a:off x="5507171" y="453566"/>
        <a:ext cx="297366" cy="298169"/>
      </dsp:txXfrm>
    </dsp:sp>
    <dsp:sp modelId="{854A0BEA-450C-45AD-8D21-9B3C28159C72}">
      <dsp:nvSpPr>
        <dsp:cNvPr id="0" name=""/>
        <dsp:cNvSpPr/>
      </dsp:nvSpPr>
      <dsp:spPr>
        <a:xfrm>
          <a:off x="6132363" y="1504"/>
          <a:ext cx="2003819" cy="120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Ask the learner for </a:t>
          </a:r>
          <a:r>
            <a:rPr lang="en-ZA" sz="1800" b="1" kern="1200" dirty="0"/>
            <a:t>own opinion</a:t>
          </a:r>
          <a:r>
            <a:rPr lang="en-ZA" sz="1800" kern="1200" dirty="0"/>
            <a:t> on performance </a:t>
          </a:r>
        </a:p>
      </dsp:txBody>
      <dsp:txXfrm>
        <a:off x="6167577" y="36718"/>
        <a:ext cx="1933391" cy="1131863"/>
      </dsp:txXfrm>
    </dsp:sp>
    <dsp:sp modelId="{7C70405C-14F9-4B43-9C51-4D2365337BAB}">
      <dsp:nvSpPr>
        <dsp:cNvPr id="0" name=""/>
        <dsp:cNvSpPr/>
      </dsp:nvSpPr>
      <dsp:spPr>
        <a:xfrm rot="5400000">
          <a:off x="6921868" y="1344063"/>
          <a:ext cx="424809" cy="496947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/>
        </a:p>
      </dsp:txBody>
      <dsp:txXfrm rot="-5400000">
        <a:off x="6985189" y="1380132"/>
        <a:ext cx="298169" cy="297366"/>
      </dsp:txXfrm>
    </dsp:sp>
    <dsp:sp modelId="{FAE42DC7-2697-4BCC-9C68-D1A47C7DE843}">
      <dsp:nvSpPr>
        <dsp:cNvPr id="0" name=""/>
        <dsp:cNvSpPr/>
      </dsp:nvSpPr>
      <dsp:spPr>
        <a:xfrm>
          <a:off x="6132363" y="2005324"/>
          <a:ext cx="2003819" cy="120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Provide </a:t>
          </a:r>
          <a:r>
            <a:rPr lang="en-ZA" sz="1800" b="1" kern="1200"/>
            <a:t>sufficient, specific feedback</a:t>
          </a:r>
          <a:r>
            <a:rPr lang="en-ZA" sz="1800" kern="1200"/>
            <a:t> </a:t>
          </a:r>
        </a:p>
      </dsp:txBody>
      <dsp:txXfrm>
        <a:off x="6167577" y="2040538"/>
        <a:ext cx="1933391" cy="1131863"/>
      </dsp:txXfrm>
    </dsp:sp>
    <dsp:sp modelId="{B032CF39-1709-40F4-A736-BC17EF4B050A}">
      <dsp:nvSpPr>
        <dsp:cNvPr id="0" name=""/>
        <dsp:cNvSpPr/>
      </dsp:nvSpPr>
      <dsp:spPr>
        <a:xfrm rot="10800000">
          <a:off x="5531217" y="2357996"/>
          <a:ext cx="424809" cy="496947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/>
        </a:p>
      </dsp:txBody>
      <dsp:txXfrm rot="10800000">
        <a:off x="5658660" y="2457385"/>
        <a:ext cx="297366" cy="298169"/>
      </dsp:txXfrm>
    </dsp:sp>
    <dsp:sp modelId="{C6A7B16B-F36F-4E79-BA4C-B22FCF3AC1C3}">
      <dsp:nvSpPr>
        <dsp:cNvPr id="0" name=""/>
        <dsp:cNvSpPr/>
      </dsp:nvSpPr>
      <dsp:spPr>
        <a:xfrm>
          <a:off x="3327016" y="2005324"/>
          <a:ext cx="2003819" cy="120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Give </a:t>
          </a:r>
          <a:r>
            <a:rPr lang="en-ZA" sz="1800" b="1" kern="1200" dirty="0"/>
            <a:t>positive information</a:t>
          </a:r>
          <a:r>
            <a:rPr lang="en-ZA" sz="1800" kern="1200" dirty="0"/>
            <a:t> </a:t>
          </a:r>
        </a:p>
      </dsp:txBody>
      <dsp:txXfrm>
        <a:off x="3362230" y="2040538"/>
        <a:ext cx="1933391" cy="1131863"/>
      </dsp:txXfrm>
    </dsp:sp>
    <dsp:sp modelId="{0C435BD4-D15A-44C3-83B3-4CA26B19187D}">
      <dsp:nvSpPr>
        <dsp:cNvPr id="0" name=""/>
        <dsp:cNvSpPr/>
      </dsp:nvSpPr>
      <dsp:spPr>
        <a:xfrm rot="10800000">
          <a:off x="2725870" y="2357996"/>
          <a:ext cx="424809" cy="496947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/>
        </a:p>
      </dsp:txBody>
      <dsp:txXfrm rot="10800000">
        <a:off x="2853313" y="2457385"/>
        <a:ext cx="297366" cy="298169"/>
      </dsp:txXfrm>
    </dsp:sp>
    <dsp:sp modelId="{9A82CD72-2B65-4046-A913-456E9A1DDFFE}">
      <dsp:nvSpPr>
        <dsp:cNvPr id="0" name=""/>
        <dsp:cNvSpPr/>
      </dsp:nvSpPr>
      <dsp:spPr>
        <a:xfrm>
          <a:off x="521669" y="2005324"/>
          <a:ext cx="2003819" cy="120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Give information on what was </a:t>
          </a:r>
          <a:r>
            <a:rPr lang="en-ZA" sz="1800" b="1" kern="1200"/>
            <a:t>not achieved</a:t>
          </a:r>
          <a:r>
            <a:rPr lang="en-ZA" sz="1800" kern="1200"/>
            <a:t> </a:t>
          </a:r>
        </a:p>
      </dsp:txBody>
      <dsp:txXfrm>
        <a:off x="556883" y="2040538"/>
        <a:ext cx="1933391" cy="1131863"/>
      </dsp:txXfrm>
    </dsp:sp>
    <dsp:sp modelId="{D9F56A2A-7891-4C3F-8D16-0F55D66D249A}">
      <dsp:nvSpPr>
        <dsp:cNvPr id="0" name=""/>
        <dsp:cNvSpPr/>
      </dsp:nvSpPr>
      <dsp:spPr>
        <a:xfrm rot="5400000">
          <a:off x="1311174" y="3347883"/>
          <a:ext cx="424809" cy="496947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/>
        </a:p>
      </dsp:txBody>
      <dsp:txXfrm rot="-5400000">
        <a:off x="1374495" y="3383952"/>
        <a:ext cx="298169" cy="297366"/>
      </dsp:txXfrm>
    </dsp:sp>
    <dsp:sp modelId="{BEE90890-9A4E-424C-AEB0-6B92DC299067}">
      <dsp:nvSpPr>
        <dsp:cNvPr id="0" name=""/>
        <dsp:cNvSpPr/>
      </dsp:nvSpPr>
      <dsp:spPr>
        <a:xfrm>
          <a:off x="521669" y="4009143"/>
          <a:ext cx="2003819" cy="120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Allow  learner </a:t>
          </a:r>
          <a:r>
            <a:rPr lang="en-ZA" sz="1800" b="1" kern="1200" dirty="0"/>
            <a:t>opportunity for clarification and explanation</a:t>
          </a:r>
          <a:endParaRPr lang="en-ZA" sz="1800" kern="1200" dirty="0"/>
        </a:p>
      </dsp:txBody>
      <dsp:txXfrm>
        <a:off x="556883" y="4044357"/>
        <a:ext cx="1933391" cy="1131863"/>
      </dsp:txXfrm>
    </dsp:sp>
    <dsp:sp modelId="{33E353C7-8023-444E-BFCF-D80F9DCDE263}">
      <dsp:nvSpPr>
        <dsp:cNvPr id="0" name=""/>
        <dsp:cNvSpPr/>
      </dsp:nvSpPr>
      <dsp:spPr>
        <a:xfrm>
          <a:off x="2701824" y="4361815"/>
          <a:ext cx="424809" cy="496947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5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tint val="6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/>
        </a:p>
      </dsp:txBody>
      <dsp:txXfrm>
        <a:off x="2701824" y="4461204"/>
        <a:ext cx="297366" cy="298169"/>
      </dsp:txXfrm>
    </dsp:sp>
    <dsp:sp modelId="{C108003D-2F25-4D4D-95E8-A3E15D02451F}">
      <dsp:nvSpPr>
        <dsp:cNvPr id="0" name=""/>
        <dsp:cNvSpPr/>
      </dsp:nvSpPr>
      <dsp:spPr>
        <a:xfrm>
          <a:off x="3327016" y="4009143"/>
          <a:ext cx="2003819" cy="12022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08080"/>
            </a:buClr>
            <a:buSzPts val="1000"/>
            <a:buFont typeface="Symbol" panose="05050102010706020507" pitchFamily="18" charset="2"/>
            <a:buNone/>
          </a:pPr>
          <a:r>
            <a:rPr lang="en-ZA" sz="1800" kern="1200"/>
            <a:t>Always end in a </a:t>
          </a:r>
          <a:r>
            <a:rPr lang="en-ZA" sz="1800" b="1" kern="1200"/>
            <a:t>positive manner</a:t>
          </a:r>
          <a:r>
            <a:rPr lang="en-ZA" sz="1800" kern="1200"/>
            <a:t> and try to motivate the learner</a:t>
          </a:r>
        </a:p>
      </dsp:txBody>
      <dsp:txXfrm>
        <a:off x="3362230" y="4044357"/>
        <a:ext cx="1933391" cy="113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5DCE-00F9-43FD-8220-AFECD23AEB65}" type="datetimeFigureOut">
              <a:rPr lang="en-ZA" smtClean="0"/>
              <a:pPr/>
              <a:t>2019/06/29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375" y="949325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B7DA0-7C2F-461F-94B0-25DC64AAD41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706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C1F5CC3-43A9-4FC9-A98E-AB3544849CDE}" type="datetimeFigureOut">
              <a:rPr lang="en-ZA" smtClean="0"/>
              <a:pPr/>
              <a:t>2019/06/29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84FEFDE-B284-4E28-A845-D955150CEFB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6564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70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3299" y="3200400"/>
            <a:ext cx="6400800" cy="1600200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008080"/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80778A-6F9D-4141-8080-B8192EADCD4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8899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6293" y="6545174"/>
            <a:ext cx="1731414" cy="286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3D5B13-8F81-42D0-8F1A-12AC47280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3342" y="6223487"/>
            <a:ext cx="719390" cy="451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EA5-7BFB-4BF3-B902-218CE399D210}" type="datetimeFigureOut">
              <a:rPr lang="en-ZA" smtClean="0"/>
              <a:pPr/>
              <a:t>2019/06/29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EA5-7BFB-4BF3-B902-218CE399D210}" type="datetimeFigureOut">
              <a:rPr lang="en-ZA" smtClean="0"/>
              <a:pPr/>
              <a:t>2019/06/29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Important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EA5-7BFB-4BF3-B902-218CE399D210}" type="datetimeFigureOut">
              <a:rPr lang="en-ZA" smtClean="0"/>
              <a:pPr/>
              <a:t>2019/06/29</a:t>
            </a:fld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1968500" y="2420888"/>
            <a:ext cx="6502400" cy="2697212"/>
          </a:xfrm>
          <a:ln w="38100">
            <a:solidFill>
              <a:schemeClr val="bg2"/>
            </a:solidFill>
          </a:ln>
        </p:spPr>
        <p:txBody>
          <a:bodyPr vert="horz">
            <a:normAutofit/>
          </a:bodyPr>
          <a:lstStyle>
            <a:lvl1pPr marL="354013" indent="-354013" algn="l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720725" indent="-366713" algn="l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2pPr>
            <a:lvl3pPr marL="1074738" indent="-354013" algn="l">
              <a:buFont typeface="Arial" panose="020B0604020202020204" pitchFamily="34" charset="0"/>
              <a:buChar char="•"/>
              <a:defRPr sz="2400">
                <a:effectLst/>
                <a:latin typeface="Calibri" pitchFamily="34" charset="0"/>
              </a:defRPr>
            </a:lvl3pPr>
            <a:lvl4pPr marL="1439863" indent="-365125" algn="l">
              <a:defRPr sz="2400">
                <a:effectLst/>
                <a:latin typeface="Calibri" pitchFamily="34" charset="0"/>
              </a:defRPr>
            </a:lvl4pPr>
            <a:lvl5pPr marL="1793875" indent="-354013" algn="l">
              <a:defRPr sz="2400">
                <a:effectLst/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Complete Formative Activity 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1637496"/>
            <a:ext cx="2004668" cy="783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33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08000"/>
          </a:xfrm>
        </p:spPr>
        <p:txBody>
          <a:bodyPr anchor="ctr" anchorCtr="0"/>
          <a:lstStyle>
            <a:lvl1pPr>
              <a:defRPr>
                <a:solidFill>
                  <a:srgbClr val="008080"/>
                </a:solidFill>
                <a:latin typeface="Calibri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AEA5-7BFB-4BF3-B902-218CE399D210}" type="datetimeFigureOut">
              <a:rPr lang="en-ZA" smtClean="0"/>
              <a:pPr/>
              <a:t>2019/06/29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413296"/>
            <a:ext cx="8219256" cy="4680000"/>
          </a:xfrm>
        </p:spPr>
        <p:txBody>
          <a:bodyPr vert="horz"/>
          <a:lstStyle>
            <a:lvl1pPr marL="354013" indent="-354013">
              <a:defRPr>
                <a:effectLst/>
                <a:latin typeface="Calibri" pitchFamily="34" charset="0"/>
              </a:defRPr>
            </a:lvl1pPr>
            <a:lvl2pPr marL="720725" indent="-366713">
              <a:defRPr>
                <a:effectLst/>
                <a:latin typeface="Calibri" pitchFamily="34" charset="0"/>
              </a:defRPr>
            </a:lvl2pPr>
            <a:lvl3pPr marL="1074738" indent="-354013">
              <a:defRPr>
                <a:effectLst/>
                <a:latin typeface="Calibri" pitchFamily="34" charset="0"/>
              </a:defRPr>
            </a:lvl3pPr>
            <a:lvl4pPr marL="1439863" indent="-365125">
              <a:defRPr>
                <a:effectLst/>
                <a:latin typeface="Calibri" pitchFamily="34" charset="0"/>
              </a:defRPr>
            </a:lvl4pPr>
            <a:lvl5pPr marL="1793875" indent="-354013">
              <a:defRPr>
                <a:effectLst/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 userDrawn="1"/>
        </p:nvSpPr>
        <p:spPr>
          <a:xfrm>
            <a:off x="6743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0" y="952500"/>
            <a:ext cx="7772400" cy="1362075"/>
          </a:xfrm>
        </p:spPr>
        <p:txBody>
          <a:bodyPr anchor="ctr" anchorCtr="0"/>
          <a:lstStyle>
            <a:lvl1pPr algn="l">
              <a:buNone/>
              <a:defRPr sz="4000" b="1" cap="none">
                <a:latin typeface="Calibri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920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rgbClr val="4D4D4D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6810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80778A-6F9D-4141-8080-B8192EADCD40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6293" y="6545174"/>
            <a:ext cx="1731414" cy="286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1E5AF-5561-47A5-B8B7-69D305C3CE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5228" y="6247463"/>
            <a:ext cx="719390" cy="451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08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3960000" cy="4680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447800"/>
            <a:ext cx="3960000" cy="4680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10080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9600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16016" y="1412776"/>
            <a:ext cx="39600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7544" y="2247900"/>
            <a:ext cx="39600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716016" y="2247900"/>
            <a:ext cx="3960000" cy="38862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08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1143000"/>
          </a:xfrm>
        </p:spPr>
        <p:txBody>
          <a:bodyPr anchor="ctr" anchorCtr="0"/>
          <a:lstStyle>
            <a:lvl1pPr algn="l">
              <a:buNone/>
              <a:defRPr sz="4000"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7544" y="1600200"/>
            <a:ext cx="2351856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46189" y="156106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1465" y="6524044"/>
            <a:ext cx="1731414" cy="286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2C949-588E-4CBA-8D48-7D63A50612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5155" y="6210300"/>
            <a:ext cx="719390" cy="451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F83655-DC73-417F-8B26-EB7A1DBB538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08000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7544" y="1413296"/>
            <a:ext cx="8219256" cy="468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4EAEA5-7BFB-4BF3-B902-218CE399D210}" type="datetimeFigureOut">
              <a:rPr lang="en-ZA" smtClean="0"/>
              <a:pPr/>
              <a:t>2019/06/29</a:t>
            </a:fld>
            <a:endParaRPr lang="en-Z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11465" y="6520012"/>
            <a:ext cx="1731414" cy="286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5CEC1-E350-469B-A106-67362ED90E3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60716" y="6235235"/>
            <a:ext cx="719390" cy="428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rgbClr val="008080"/>
          </a:solidFill>
          <a:latin typeface="Calibri" pitchFamily="34" charset="0"/>
          <a:ea typeface="+mj-ea"/>
          <a:cs typeface="+mj-cs"/>
        </a:defRPr>
      </a:lvl1pPr>
    </p:titleStyle>
    <p:bodyStyle>
      <a:lvl1pPr marL="354013" indent="-354013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20725" indent="-366713" algn="l" rtl="0" eaLnBrk="1" latinLnBrk="0" hangingPunct="1">
        <a:spcBef>
          <a:spcPts val="370"/>
        </a:spcBef>
        <a:buClr>
          <a:srgbClr val="008080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1074738" indent="-354013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439863" indent="-365125" algn="l" rtl="0" eaLnBrk="1" latinLnBrk="0" hangingPunct="1">
        <a:spcBef>
          <a:spcPts val="370"/>
        </a:spcBef>
        <a:buClr>
          <a:schemeClr val="accent3"/>
        </a:buClr>
        <a:buSzPct val="80000"/>
        <a:buFont typeface="Courier New" pitchFamily="49" charset="0"/>
        <a:buChar char="o"/>
        <a:defRPr kumimoji="0" sz="20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793875" indent="-354013" algn="l" rtl="0" eaLnBrk="1" latinLnBrk="0" hangingPunct="1">
        <a:spcBef>
          <a:spcPts val="370"/>
        </a:spcBef>
        <a:buClr>
          <a:schemeClr val="accent3"/>
        </a:buClr>
        <a:buFont typeface="Arial" pitchFamily="34" charset="0"/>
        <a:buChar char="•"/>
        <a:defRPr kumimoji="0" sz="2000" kern="12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Study Unit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ZA" sz="4400" dirty="0"/>
              <a:t>Provide information to candidates about assessment.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78A-6F9D-4141-8080-B8192EADCD40}" type="slidenum">
              <a:rPr lang="en-ZA" smtClean="0"/>
              <a:pPr/>
              <a:t>1</a:t>
            </a:fld>
            <a:endParaRPr lang="en-ZA"/>
          </a:p>
        </p:txBody>
      </p:sp>
      <p:pic>
        <p:nvPicPr>
          <p:cNvPr id="6" name="Picture 5" descr="ec_i_outcomes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4548105"/>
            <a:ext cx="2462004" cy="1617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Principles of NQF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7A623-1C4D-4530-9252-FCB8142B01A7}"/>
              </a:ext>
            </a:extLst>
          </p:cNvPr>
          <p:cNvSpPr/>
          <p:nvPr/>
        </p:nvSpPr>
        <p:spPr>
          <a:xfrm>
            <a:off x="4283968" y="1299184"/>
            <a:ext cx="4248472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Recognition of achievements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Access, progression, portability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Recognition of prior learning (RPL)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Flexibility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 of learners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6920E-6933-4F4A-8ED2-79188054B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748599"/>
            <a:ext cx="4065656" cy="28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0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Outcomes-Based Education and Training (OBET) and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1768246"/>
            <a:ext cx="3734181" cy="4680000"/>
          </a:xfrm>
        </p:spPr>
        <p:txBody>
          <a:bodyPr>
            <a:normAutofit/>
          </a:bodyPr>
          <a:lstStyle/>
          <a:p>
            <a:r>
              <a:rPr lang="en-ZA" sz="2400" dirty="0"/>
              <a:t>Assessment in OBET emphasises  assessment of outputs and end products. </a:t>
            </a:r>
          </a:p>
          <a:p>
            <a:r>
              <a:rPr lang="en-ZA" sz="2400" dirty="0"/>
              <a:t>Expressed in outcomes and competence. </a:t>
            </a:r>
          </a:p>
          <a:p>
            <a:r>
              <a:rPr lang="en-ZA" sz="2400" dirty="0"/>
              <a:t>Assessment of achievement is done against assessment criteria.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2" y="2060848"/>
            <a:ext cx="3579451" cy="3011785"/>
          </a:xfrm>
        </p:spPr>
      </p:pic>
    </p:spTree>
    <p:extLst>
      <p:ext uri="{BB962C8B-B14F-4D97-AF65-F5344CB8AC3E}">
        <p14:creationId xmlns:p14="http://schemas.microsoft.com/office/powerpoint/2010/main" val="63125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Outcomes-Based Education and Training (OBET) and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6F9D4F-05EA-401B-BD14-EF229BB5253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8E3FAF-D9DF-412F-90C4-2E67F3D4D1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3"/>
            <a:ext cx="821925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34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ZA" dirty="0"/>
              <a:t>The products of the learning process are called outcomes.</a:t>
            </a:r>
          </a:p>
        </p:txBody>
      </p:sp>
    </p:spTree>
    <p:extLst>
      <p:ext uri="{BB962C8B-B14F-4D97-AF65-F5344CB8AC3E}">
        <p14:creationId xmlns:p14="http://schemas.microsoft.com/office/powerpoint/2010/main" val="390294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38" y="1736771"/>
            <a:ext cx="39600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Outcomes are</a:t>
            </a:r>
          </a:p>
          <a:p>
            <a:r>
              <a:rPr lang="en-ZA" dirty="0"/>
              <a:t> Demonstrable and assessable end products of a learning process.</a:t>
            </a:r>
          </a:p>
          <a:p>
            <a:r>
              <a:rPr lang="en-ZA" dirty="0"/>
              <a:t>Statements regarding elements of competence.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4" y="1916832"/>
            <a:ext cx="3959225" cy="3353696"/>
          </a:xfrm>
        </p:spPr>
      </p:pic>
    </p:spTree>
    <p:extLst>
      <p:ext uri="{BB962C8B-B14F-4D97-AF65-F5344CB8AC3E}">
        <p14:creationId xmlns:p14="http://schemas.microsoft.com/office/powerpoint/2010/main" val="159476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2270" y="1419154"/>
            <a:ext cx="4911818" cy="468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Process of OBET </a:t>
            </a:r>
            <a:r>
              <a:rPr lang="en-ZA" sz="2400" dirty="0"/>
              <a:t>:</a:t>
            </a:r>
          </a:p>
          <a:p>
            <a:pPr lvl="0"/>
            <a:r>
              <a:rPr lang="en-ZA" sz="2400" dirty="0"/>
              <a:t>Stakeholders and experts decide what end products of learning should be before learning takes place</a:t>
            </a:r>
          </a:p>
          <a:p>
            <a:pPr lvl="0"/>
            <a:r>
              <a:rPr lang="en-ZA" sz="2400" dirty="0"/>
              <a:t>Outcomes are  written down as statements used to develop learning programmes</a:t>
            </a:r>
          </a:p>
          <a:p>
            <a:pPr lvl="0"/>
            <a:r>
              <a:rPr lang="en-ZA" sz="2400" dirty="0"/>
              <a:t>All  activities, methods and assessment strategies are directed to achieving learning outcomes for that level</a:t>
            </a:r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8" y="2403235"/>
            <a:ext cx="3542399" cy="3000620"/>
          </a:xfrm>
        </p:spPr>
      </p:pic>
    </p:spTree>
    <p:extLst>
      <p:ext uri="{BB962C8B-B14F-4D97-AF65-F5344CB8AC3E}">
        <p14:creationId xmlns:p14="http://schemas.microsoft.com/office/powerpoint/2010/main" val="272200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Types of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2270" y="1419154"/>
            <a:ext cx="4911818" cy="4680000"/>
          </a:xfrm>
        </p:spPr>
        <p:txBody>
          <a:bodyPr>
            <a:noAutofit/>
          </a:bodyPr>
          <a:lstStyle/>
          <a:p>
            <a:endParaRPr lang="en-ZA" sz="2400" dirty="0"/>
          </a:p>
          <a:p>
            <a:pPr marL="0" indent="0">
              <a:buNone/>
            </a:pPr>
            <a:endParaRPr lang="en-ZA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43E762-6811-4063-BA2B-A88AB40F0D28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50281829"/>
              </p:ext>
            </p:extLst>
          </p:nvPr>
        </p:nvGraphicFramePr>
        <p:xfrm>
          <a:off x="827088" y="1447800"/>
          <a:ext cx="78486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23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Critical Cross-field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en-ZA" dirty="0"/>
              <a:t>Critical Cross-Field Outcomes refer to those </a:t>
            </a:r>
            <a:r>
              <a:rPr lang="en-ZA" b="1" dirty="0"/>
              <a:t>generic outcomes</a:t>
            </a:r>
            <a:r>
              <a:rPr lang="en-ZA" dirty="0"/>
              <a:t> that inform all teaching and learning. </a:t>
            </a:r>
          </a:p>
        </p:txBody>
      </p:sp>
    </p:spTree>
    <p:extLst>
      <p:ext uri="{BB962C8B-B14F-4D97-AF65-F5344CB8AC3E}">
        <p14:creationId xmlns:p14="http://schemas.microsoft.com/office/powerpoint/2010/main" val="227365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Critical Cross-field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ZA" b="1" dirty="0"/>
              <a:t>Identify</a:t>
            </a:r>
            <a:r>
              <a:rPr lang="en-ZA" dirty="0"/>
              <a:t> and solve problems</a:t>
            </a:r>
          </a:p>
          <a:p>
            <a:pPr lvl="0"/>
            <a:r>
              <a:rPr lang="en-ZA" b="1" dirty="0"/>
              <a:t>Work</a:t>
            </a:r>
            <a:r>
              <a:rPr lang="en-ZA" dirty="0"/>
              <a:t> effectively with others as a member of a team, group, organisation, community</a:t>
            </a:r>
          </a:p>
          <a:p>
            <a:pPr lvl="0"/>
            <a:r>
              <a:rPr lang="en-ZA" b="1" dirty="0"/>
              <a:t>Organise</a:t>
            </a:r>
            <a:r>
              <a:rPr lang="en-ZA" dirty="0"/>
              <a:t> and manage oneself and one’s activities responsibly and effectively </a:t>
            </a:r>
          </a:p>
          <a:p>
            <a:pPr lvl="0"/>
            <a:r>
              <a:rPr lang="en-ZA" b="1" dirty="0"/>
              <a:t>Collect</a:t>
            </a:r>
            <a:r>
              <a:rPr lang="en-ZA" dirty="0"/>
              <a:t>, analyse, organise and critically evaluate information</a:t>
            </a:r>
          </a:p>
          <a:p>
            <a:pPr lvl="0"/>
            <a:r>
              <a:rPr lang="en-ZA" b="1" dirty="0"/>
              <a:t>Communicate</a:t>
            </a:r>
            <a:r>
              <a:rPr lang="en-ZA" dirty="0"/>
              <a:t> effectively </a:t>
            </a:r>
          </a:p>
          <a:p>
            <a:pPr lvl="0"/>
            <a:r>
              <a:rPr lang="en-ZA" dirty="0"/>
              <a:t>Use</a:t>
            </a:r>
            <a:r>
              <a:rPr lang="en-ZA" b="1" dirty="0"/>
              <a:t> science</a:t>
            </a:r>
            <a:r>
              <a:rPr lang="en-ZA" dirty="0"/>
              <a:t> and technology effectively</a:t>
            </a:r>
          </a:p>
          <a:p>
            <a:pPr lvl="0"/>
            <a:r>
              <a:rPr lang="en-ZA" b="1" dirty="0"/>
              <a:t>Demonstrate</a:t>
            </a:r>
            <a:r>
              <a:rPr lang="en-ZA" dirty="0"/>
              <a:t> an understanding of the world as a set of related systems</a:t>
            </a:r>
          </a:p>
          <a:p>
            <a:pPr lvl="0"/>
            <a:r>
              <a:rPr lang="en-ZA" b="1" dirty="0"/>
              <a:t>Contribute </a:t>
            </a:r>
            <a:r>
              <a:rPr lang="en-ZA" dirty="0"/>
              <a:t>and participate as responsible citizens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652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13296"/>
            <a:ext cx="4536504" cy="4797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b="1" dirty="0"/>
              <a:t>Assessment Criteria</a:t>
            </a:r>
            <a:r>
              <a:rPr lang="en-ZA" sz="2400" dirty="0"/>
              <a:t>:</a:t>
            </a:r>
          </a:p>
          <a:p>
            <a:pPr lvl="0"/>
            <a:r>
              <a:rPr lang="en-ZA" sz="2400" dirty="0"/>
              <a:t>Statements that describe standard to which learners must perform.</a:t>
            </a:r>
          </a:p>
          <a:p>
            <a:pPr lvl="0"/>
            <a:r>
              <a:rPr lang="en-ZA" sz="2400" dirty="0"/>
              <a:t>Clear and transparent expression of requirements against which performance is assessed.</a:t>
            </a:r>
          </a:p>
          <a:p>
            <a:pPr lvl="0"/>
            <a:r>
              <a:rPr lang="en-ZA" sz="2400" dirty="0"/>
              <a:t>Statements whereby  assessor can judge whether  evidence is sufficient to demonstrate competence.</a:t>
            </a:r>
          </a:p>
          <a:p>
            <a:pPr marL="0" indent="0">
              <a:buNone/>
            </a:pPr>
            <a:endParaRPr lang="en-ZA" sz="2400" dirty="0"/>
          </a:p>
        </p:txBody>
      </p:sp>
      <p:pic>
        <p:nvPicPr>
          <p:cNvPr id="6" name="Picture 5" descr="A close up of a pencil&#10;&#10;Description automatically generated">
            <a:extLst>
              <a:ext uri="{FF2B5EF4-FFF2-40B4-BE49-F238E27FC236}">
                <a16:creationId xmlns:a16="http://schemas.microsoft.com/office/drawing/2014/main" id="{85F5AD22-D9EF-41DA-94BE-A585BDAF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690475" cy="34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9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1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467799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Basic information is provided about key concepts and principles concerning the outcomes- based system of learning and assessment, within the context of the National Qualifications Framework. </a:t>
            </a:r>
            <a:endParaRPr lang="en-ZA" sz="2800" dirty="0"/>
          </a:p>
          <a:p>
            <a:pPr marL="0" indent="0">
              <a:buNone/>
            </a:pPr>
            <a:r>
              <a:rPr lang="en-GB" b="1" dirty="0"/>
              <a:t>ASSESSMENT CRITERION NOTES </a:t>
            </a:r>
            <a:endParaRPr lang="en-ZA" dirty="0"/>
          </a:p>
          <a:p>
            <a:pPr lvl="1"/>
            <a:r>
              <a:rPr lang="en-GB" sz="2600" dirty="0"/>
              <a:t>Explanations of these key concepts promote understanding of the purpose of assessment and possible implications for the candidates at individual, organisational, industry and national levels. </a:t>
            </a:r>
            <a:endParaRPr lang="en-ZA" sz="2600" dirty="0"/>
          </a:p>
          <a:p>
            <a:pPr marL="0" indent="0">
              <a:buNone/>
            </a:pPr>
            <a:r>
              <a:rPr lang="en-GB" dirty="0"/>
              <a:t>ASSESSMENT CRITERION RANGE </a:t>
            </a:r>
            <a:endParaRPr lang="en-ZA" dirty="0"/>
          </a:p>
          <a:p>
            <a:pPr lvl="1"/>
            <a:r>
              <a:rPr lang="en-GB" sz="2600" dirty="0"/>
              <a:t>The proposals could be made to candidates and/or assessors and other role-players.</a:t>
            </a:r>
            <a:endParaRPr lang="en-ZA" sz="2800" dirty="0"/>
          </a:p>
          <a:p>
            <a:pPr lvl="0" algn="just" fontAlgn="base"/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808567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en-ZA" b="1" dirty="0"/>
              <a:t>Evidence Facilitator</a:t>
            </a:r>
            <a:r>
              <a:rPr lang="en-ZA" dirty="0"/>
              <a:t> is any person who helps the learner to </a:t>
            </a:r>
            <a:r>
              <a:rPr lang="en-ZA" b="1" dirty="0"/>
              <a:t>identify</a:t>
            </a:r>
            <a:r>
              <a:rPr lang="en-ZA" dirty="0"/>
              <a:t>,  </a:t>
            </a:r>
            <a:r>
              <a:rPr lang="en-ZA" b="1" dirty="0"/>
              <a:t>collect  and prepare</a:t>
            </a:r>
            <a:r>
              <a:rPr lang="en-ZA" dirty="0"/>
              <a:t> evidence for assessment. </a:t>
            </a:r>
          </a:p>
          <a:p>
            <a:pPr algn="just"/>
            <a:r>
              <a:rPr lang="en-ZA" b="1" dirty="0"/>
              <a:t>Assessor</a:t>
            </a:r>
            <a:r>
              <a:rPr lang="en-ZA" dirty="0"/>
              <a:t> is the person who </a:t>
            </a:r>
            <a:r>
              <a:rPr lang="en-ZA" b="1" dirty="0"/>
              <a:t>judges</a:t>
            </a:r>
            <a:r>
              <a:rPr lang="en-ZA" dirty="0"/>
              <a:t> the evidence to determine the learner’s competence.</a:t>
            </a:r>
          </a:p>
        </p:txBody>
      </p:sp>
    </p:spTree>
    <p:extLst>
      <p:ext uri="{BB962C8B-B14F-4D97-AF65-F5344CB8AC3E}">
        <p14:creationId xmlns:p14="http://schemas.microsoft.com/office/powerpoint/2010/main" val="98272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is Competence?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21</a:t>
            </a:fld>
            <a:endParaRPr lang="en-Z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C9B8A8-CA4C-4094-809D-79F834A62B6A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496943" cy="221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237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Understanding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13296"/>
            <a:ext cx="4608512" cy="4680000"/>
          </a:xfrm>
        </p:spPr>
        <p:txBody>
          <a:bodyPr/>
          <a:lstStyle/>
          <a:p>
            <a:pPr marL="0" indent="0">
              <a:buNone/>
            </a:pPr>
            <a:r>
              <a:rPr lang="en-ZA" sz="2400" b="1" dirty="0"/>
              <a:t>Interaction with candidates regarding assessment helps put them at ease and promotes understanding</a:t>
            </a:r>
          </a:p>
          <a:p>
            <a:pPr marL="0" indent="0">
              <a:buNone/>
            </a:pPr>
            <a:endParaRPr lang="en-ZA" sz="2400" dirty="0"/>
          </a:p>
          <a:p>
            <a:r>
              <a:rPr lang="en-ZA" sz="2400" dirty="0"/>
              <a:t>What the assessment process entails;</a:t>
            </a:r>
          </a:p>
          <a:p>
            <a:r>
              <a:rPr lang="en-ZA" sz="2400" dirty="0"/>
              <a:t>What is expected of learner</a:t>
            </a:r>
          </a:p>
          <a:p>
            <a:r>
              <a:rPr lang="en-ZA" sz="2400" dirty="0"/>
              <a:t>What happens during moderation; and</a:t>
            </a:r>
          </a:p>
          <a:p>
            <a:r>
              <a:rPr lang="en-ZA" sz="2400" dirty="0"/>
              <a:t>The Appeals Procedure.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4A767-A86B-456D-8E74-0AAE2A64A3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03244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95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Assessment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23</a:t>
            </a:fld>
            <a:endParaRPr lang="en-ZA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52200063"/>
              </p:ext>
            </p:extLst>
          </p:nvPr>
        </p:nvGraphicFramePr>
        <p:xfrm>
          <a:off x="467544" y="1397000"/>
          <a:ext cx="7704856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52B396A-87EC-4CF2-A3AB-87B096F6F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507240"/>
              </p:ext>
            </p:extLst>
          </p:nvPr>
        </p:nvGraphicFramePr>
        <p:xfrm>
          <a:off x="467544" y="1397000"/>
          <a:ext cx="8352928" cy="46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4469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Understanding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13296"/>
            <a:ext cx="4608512" cy="4680000"/>
          </a:xfrm>
        </p:spPr>
        <p:txBody>
          <a:bodyPr/>
          <a:lstStyle/>
          <a:p>
            <a:pPr marL="0" indent="0">
              <a:buNone/>
            </a:pPr>
            <a:r>
              <a:rPr lang="en-ZA" sz="2400" b="1" dirty="0"/>
              <a:t>Interaction with candidates regarding assessment helps put them at ease and promotes understanding</a:t>
            </a:r>
          </a:p>
          <a:p>
            <a:pPr marL="0" indent="0">
              <a:buNone/>
            </a:pPr>
            <a:endParaRPr lang="en-ZA" sz="2400" dirty="0"/>
          </a:p>
          <a:p>
            <a:r>
              <a:rPr lang="en-ZA" sz="2400" dirty="0"/>
              <a:t>What the assessment process entails;</a:t>
            </a:r>
          </a:p>
          <a:p>
            <a:r>
              <a:rPr lang="en-ZA" sz="2400" dirty="0"/>
              <a:t>What is expected of learner</a:t>
            </a:r>
          </a:p>
          <a:p>
            <a:r>
              <a:rPr lang="en-ZA" sz="2400" dirty="0"/>
              <a:t>What happens during moderation; and</a:t>
            </a:r>
          </a:p>
          <a:p>
            <a:r>
              <a:rPr lang="en-ZA" sz="2400" dirty="0"/>
              <a:t>The Appeals Procedure.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4A767-A86B-456D-8E74-0AAE2A64A3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03244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48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Portfolio of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211960" y="1378033"/>
            <a:ext cx="4608512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For quality assurance purposes:</a:t>
            </a:r>
          </a:p>
          <a:p>
            <a:endParaRPr lang="en-ZA" dirty="0"/>
          </a:p>
          <a:p>
            <a:r>
              <a:rPr lang="en-ZA" dirty="0"/>
              <a:t>Competence can only be demonstrated through formative and summative assessments.</a:t>
            </a:r>
          </a:p>
          <a:p>
            <a:r>
              <a:rPr lang="en-ZA" dirty="0"/>
              <a:t>Assessments enable Learner to distinguish between competence and areas that needs further development.</a:t>
            </a:r>
          </a:p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C2CD1-3615-42A4-9502-742F93EDFD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2061849"/>
            <a:ext cx="406565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387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Portfolio of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13296"/>
            <a:ext cx="4320480" cy="4680000"/>
          </a:xfrm>
        </p:spPr>
        <p:txBody>
          <a:bodyPr>
            <a:normAutofit/>
          </a:bodyPr>
          <a:lstStyle/>
          <a:p>
            <a:r>
              <a:rPr lang="en-ZA" dirty="0"/>
              <a:t>Registered assessor assesses learner against registered unit standards, company and industry standards.</a:t>
            </a:r>
          </a:p>
          <a:p>
            <a:r>
              <a:rPr lang="en-ZA" dirty="0"/>
              <a:t>Learner will be informed when and how assessments are conducted during training interventions.</a:t>
            </a:r>
          </a:p>
          <a:p>
            <a:r>
              <a:rPr lang="en-ZA" dirty="0"/>
              <a:t>Learner has right to appeal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C2CD1-3615-42A4-9502-742F93EDFD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176464" cy="342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68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Moderation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27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44067"/>
            <a:ext cx="4320480" cy="4680000"/>
          </a:xfrm>
        </p:spPr>
        <p:txBody>
          <a:bodyPr>
            <a:normAutofit/>
          </a:bodyPr>
          <a:lstStyle/>
          <a:p>
            <a:r>
              <a:rPr lang="en-ZA" dirty="0"/>
              <a:t>A Moderator normally “checks” 25% of all assessments </a:t>
            </a:r>
          </a:p>
          <a:p>
            <a:r>
              <a:rPr lang="en-ZA" dirty="0"/>
              <a:t>Ensures consistency and fairness across all learners.</a:t>
            </a:r>
          </a:p>
          <a:p>
            <a:r>
              <a:rPr lang="en-ZA" dirty="0"/>
              <a:t>Moderators review assessment decisions.</a:t>
            </a:r>
          </a:p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F0CA4-F1E6-4F2B-BA39-6B023F8ED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68" y="1196752"/>
            <a:ext cx="382908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43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Appeals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/>
              <a:t>Unfair assessment;</a:t>
            </a:r>
          </a:p>
          <a:p>
            <a:r>
              <a:rPr lang="en-ZA" dirty="0"/>
              <a:t>Invalid assessment;</a:t>
            </a:r>
          </a:p>
          <a:p>
            <a:r>
              <a:rPr lang="en-ZA" dirty="0"/>
              <a:t>Unreliable assessment;</a:t>
            </a:r>
          </a:p>
          <a:p>
            <a:r>
              <a:rPr lang="en-ZA" dirty="0"/>
              <a:t>Unethical practices; and</a:t>
            </a:r>
          </a:p>
          <a:p>
            <a:r>
              <a:rPr lang="en-ZA" dirty="0"/>
              <a:t>Inadequate expertise and experience of the assessor.</a:t>
            </a:r>
          </a:p>
          <a:p>
            <a:endParaRPr lang="en-ZA" dirty="0"/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25AA890B-1F09-453F-A49A-B4F6201D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70020"/>
            <a:ext cx="3602736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502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29</a:t>
            </a:fld>
            <a:endParaRPr lang="en-Z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85989053"/>
              </p:ext>
            </p:extLst>
          </p:nvPr>
        </p:nvGraphicFramePr>
        <p:xfrm>
          <a:off x="1524000" y="1397000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63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1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90394" y="1235831"/>
            <a:ext cx="8219256" cy="439248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GB" sz="2800" dirty="0"/>
              <a:t>Interactions with candidates help to set them at ease and promote understanding of the assessment. </a:t>
            </a:r>
            <a:endParaRPr lang="en-ZA" sz="2800" dirty="0"/>
          </a:p>
          <a:p>
            <a:pPr marL="0" indent="0">
              <a:buNone/>
            </a:pPr>
            <a:r>
              <a:rPr lang="en-GB" sz="2400" b="1" dirty="0"/>
              <a:t>ASSESSMENT CRITERION RANGE</a:t>
            </a:r>
            <a:r>
              <a:rPr lang="en-GB" sz="2800" b="1" dirty="0"/>
              <a:t> </a:t>
            </a:r>
            <a:endParaRPr lang="en-ZA" sz="2800" dirty="0"/>
          </a:p>
          <a:p>
            <a:pPr lvl="1"/>
            <a:r>
              <a:rPr lang="en-ZA" dirty="0"/>
              <a:t>Understanding of the specific assessment process, the expectations of the candidate, the organisational assessment policy, moderation and the appeals procedures</a:t>
            </a:r>
          </a:p>
          <a:p>
            <a:pPr lvl="0" algn="just" fontAlgn="base"/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027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Direct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5112568" cy="4861520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Performance being observed by assessor;</a:t>
            </a:r>
          </a:p>
          <a:p>
            <a:r>
              <a:rPr lang="en-ZA" dirty="0"/>
              <a:t>Projects or work based assignments;</a:t>
            </a:r>
          </a:p>
          <a:p>
            <a:r>
              <a:rPr lang="en-ZA" dirty="0"/>
              <a:t>Personal reports;</a:t>
            </a:r>
          </a:p>
          <a:p>
            <a:r>
              <a:rPr lang="en-ZA" dirty="0"/>
              <a:t>Minutes of meetings, action plans, progress reports;</a:t>
            </a:r>
          </a:p>
          <a:p>
            <a:r>
              <a:rPr lang="en-ZA" dirty="0"/>
              <a:t>Prior qualifications which relate directly to the units;</a:t>
            </a:r>
          </a:p>
          <a:p>
            <a:r>
              <a:rPr lang="en-ZA" dirty="0"/>
              <a:t>Product evidence e.g. examples, samples, photographs; and</a:t>
            </a:r>
          </a:p>
          <a:p>
            <a:r>
              <a:rPr lang="en-ZA" dirty="0"/>
              <a:t>Your responses to oral or written questions.</a:t>
            </a:r>
          </a:p>
          <a:p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23" y="2132856"/>
            <a:ext cx="3292200" cy="3140968"/>
          </a:xfrm>
        </p:spPr>
      </p:pic>
    </p:spTree>
    <p:extLst>
      <p:ext uri="{BB962C8B-B14F-4D97-AF65-F5344CB8AC3E}">
        <p14:creationId xmlns:p14="http://schemas.microsoft.com/office/powerpoint/2010/main" val="3384571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Indirect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31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139952" y="1262178"/>
            <a:ext cx="4536504" cy="4948121"/>
          </a:xfrm>
        </p:spPr>
        <p:txBody>
          <a:bodyPr>
            <a:normAutofit lnSpcReduction="10000"/>
          </a:bodyPr>
          <a:lstStyle/>
          <a:p>
            <a:r>
              <a:rPr lang="en-ZA" dirty="0"/>
              <a:t>Witness testimonies from people within or outside  organisation;</a:t>
            </a:r>
          </a:p>
          <a:p>
            <a:r>
              <a:rPr lang="en-ZA" dirty="0"/>
              <a:t>Achievement in related areas;</a:t>
            </a:r>
          </a:p>
          <a:p>
            <a:r>
              <a:rPr lang="en-ZA" dirty="0"/>
              <a:t>Training records;</a:t>
            </a:r>
          </a:p>
          <a:p>
            <a:r>
              <a:rPr lang="en-ZA" dirty="0"/>
              <a:t>Customer / Client ratings;</a:t>
            </a:r>
          </a:p>
          <a:p>
            <a:r>
              <a:rPr lang="en-ZA" dirty="0"/>
              <a:t>Attendance on courses/training activities; and</a:t>
            </a:r>
          </a:p>
          <a:p>
            <a:r>
              <a:rPr lang="en-ZA" dirty="0"/>
              <a:t>Membership of related committees or outside organisations.</a:t>
            </a:r>
          </a:p>
          <a:p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1C713-1A6C-4B97-BBA5-7BC1333C8FA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E8FCD-17FC-4F86-BCFD-17ACD9AC8A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88799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077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32</a:t>
            </a:fld>
            <a:endParaRPr lang="en-Z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5908113"/>
              </p:ext>
            </p:extLst>
          </p:nvPr>
        </p:nvGraphicFramePr>
        <p:xfrm>
          <a:off x="467544" y="1282638"/>
          <a:ext cx="7920880" cy="481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045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Examples of Evidence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24013"/>
            <a:ext cx="7200800" cy="555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3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Formative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34</a:t>
            </a:fld>
            <a:endParaRPr lang="en-ZA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5392" y="2060848"/>
            <a:ext cx="6275040" cy="3672408"/>
          </a:xfrm>
          <a:prstGeom prst="rect">
            <a:avLst/>
          </a:prstGeom>
          <a:solidFill>
            <a:schemeClr val="bg1"/>
          </a:solidFill>
          <a:ln w="63500" cap="flat" cmpd="sng" algn="ctr">
            <a:solidFill>
              <a:srgbClr val="00808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358775" indent="-273050">
              <a:spcBef>
                <a:spcPts val="580"/>
              </a:spcBef>
              <a:buClr>
                <a:srgbClr val="000066"/>
              </a:buClr>
              <a:buSzPct val="85000"/>
              <a:buFont typeface="Wingdings" pitchFamily="2" charset="2"/>
              <a:buChar char="§"/>
            </a:pPr>
            <a:r>
              <a:rPr lang="en-ZA" sz="2400" b="1" i="1" dirty="0">
                <a:solidFill>
                  <a:srgbClr val="008080"/>
                </a:solidFill>
              </a:rPr>
              <a:t>Ensure that you have completed the complete Activity 4.1.1 – 4.1.4  in the PoE</a:t>
            </a:r>
          </a:p>
        </p:txBody>
      </p:sp>
      <p:pic>
        <p:nvPicPr>
          <p:cNvPr id="7" name="Picture 6" descr="ec_i_for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65488"/>
            <a:ext cx="212078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40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Unit 2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ZA" sz="4400" dirty="0"/>
              <a:t>Advise and support candidates to prepare, organise and present evidence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78A-6F9D-4141-8080-B8192EADCD40}" type="slidenum">
              <a:rPr lang="en-ZA" smtClean="0"/>
              <a:pPr/>
              <a:t>35</a:t>
            </a:fld>
            <a:endParaRPr lang="en-ZA"/>
          </a:p>
        </p:txBody>
      </p:sp>
      <p:pic>
        <p:nvPicPr>
          <p:cNvPr id="6" name="Picture 5" descr="ec_i_outcomes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4548105"/>
            <a:ext cx="2462004" cy="1617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2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2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36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/>
          </a:bodyPr>
          <a:lstStyle/>
          <a:p>
            <a:pPr marL="514350" indent="-514350" algn="just" fontAlgn="base">
              <a:buFont typeface="+mj-lt"/>
              <a:buAutoNum type="arabicPeriod"/>
            </a:pPr>
            <a:r>
              <a:rPr lang="en-ZA" sz="2400" dirty="0"/>
              <a:t>Potential barriers to gathering evidence and special needs of candidates are identified, and appropriate guidance is given to overcome such barriers and to address special needs. </a:t>
            </a:r>
          </a:p>
          <a:p>
            <a:pPr lvl="1" algn="just" fontAlgn="base"/>
            <a:r>
              <a:rPr lang="en-ZA" dirty="0"/>
              <a:t>The proposals could be made to candidates and/or assessors and other role-players.</a:t>
            </a:r>
          </a:p>
          <a:p>
            <a:pPr marL="514350" indent="-514350" algn="just" fontAlgn="base">
              <a:buFont typeface="+mj-lt"/>
              <a:buAutoNum type="arabicPeriod"/>
            </a:pPr>
            <a:r>
              <a:rPr lang="en-ZA" sz="2400" dirty="0"/>
              <a:t>The advice and support helps candidates to identify appropriate, effective and efficient ways of producing evidence of their competence. </a:t>
            </a:r>
          </a:p>
          <a:p>
            <a:pPr marL="0" lvl="0" indent="0" algn="just" fontAlgn="base">
              <a:buNone/>
            </a:pPr>
            <a:endParaRPr lang="en-ZA" sz="2400" dirty="0"/>
          </a:p>
          <a:p>
            <a:pPr lvl="0" algn="just" fontAlgn="base"/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725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2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37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/>
          </a:bodyPr>
          <a:lstStyle/>
          <a:p>
            <a:pPr marL="514350" indent="-514350" algn="just" fontAlgn="base">
              <a:buFont typeface="+mj-lt"/>
              <a:buAutoNum type="arabicPeriod" startAt="3"/>
            </a:pPr>
            <a:r>
              <a:rPr lang="en-ZA" sz="2400" dirty="0"/>
              <a:t>The advice and support is given in a way that promotes the candidates' ability to present valid, relevant, authentic and sufficient evidence of current competence. </a:t>
            </a:r>
          </a:p>
          <a:p>
            <a:pPr algn="just" fontAlgn="base"/>
            <a:endParaRPr lang="en-ZA" sz="2400" dirty="0"/>
          </a:p>
          <a:p>
            <a:pPr marL="514350" indent="-514350" algn="just" fontAlgn="base">
              <a:buFont typeface="+mj-lt"/>
              <a:buAutoNum type="arabicPeriod" startAt="4"/>
            </a:pPr>
            <a:r>
              <a:rPr lang="en-ZA" sz="2400" dirty="0"/>
              <a:t>Interactions with candidates enable them to organise and present evidence in a manner that contributes to the overall efficiency and effectiveness of the assessment, but without compromising the reliability and validity of the assessment. </a:t>
            </a:r>
          </a:p>
          <a:p>
            <a:pPr marL="0" lvl="0" indent="0" algn="just" fontAlgn="base">
              <a:buNone/>
            </a:pPr>
            <a:endParaRPr lang="en-ZA" sz="2400" dirty="0"/>
          </a:p>
          <a:p>
            <a:pPr lvl="0" algn="just" fontAlgn="base"/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529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2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38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 startAt="5"/>
            </a:pPr>
            <a:r>
              <a:rPr lang="en-ZA" sz="2400" dirty="0"/>
              <a:t>The nature and manner of advice and support takes into account lessons learnt from previous such interactions as well as information from assessors. </a:t>
            </a:r>
          </a:p>
          <a:p>
            <a:pPr fontAlgn="base"/>
            <a:endParaRPr lang="en-ZA" sz="2400" dirty="0"/>
          </a:p>
          <a:p>
            <a:pPr marL="514350" indent="-514350" fontAlgn="base">
              <a:buFont typeface="+mj-lt"/>
              <a:buAutoNum type="arabicPeriod" startAt="6"/>
            </a:pPr>
            <a:r>
              <a:rPr lang="en-ZA" sz="2400" dirty="0"/>
              <a:t>Support is given in a way that strengthens candidates' ability to engage more independently in future assessments.</a:t>
            </a:r>
          </a:p>
          <a:p>
            <a:pPr marL="0" lvl="0" indent="0" algn="just" fontAlgn="base">
              <a:buNone/>
            </a:pPr>
            <a:endParaRPr lang="en-ZA" sz="2400" dirty="0"/>
          </a:p>
          <a:p>
            <a:pPr lvl="0" algn="just" fontAlgn="base"/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017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Your PoE provides…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39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/>
              <a:t>Clear demonstration of competence  and knowledge against particular unit standards;</a:t>
            </a:r>
          </a:p>
          <a:p>
            <a:r>
              <a:rPr lang="en-ZA" dirty="0"/>
              <a:t>Focus for  assessment;</a:t>
            </a:r>
          </a:p>
          <a:p>
            <a:r>
              <a:rPr lang="en-ZA" dirty="0"/>
              <a:t>Means to bring together evidence for more than one unit</a:t>
            </a:r>
          </a:p>
          <a:p>
            <a:r>
              <a:rPr lang="en-ZA" dirty="0"/>
              <a:t>Focus for identification of training/learning needs.</a:t>
            </a:r>
          </a:p>
          <a:p>
            <a:endParaRPr lang="en-ZA" dirty="0"/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759DAD18-5140-40A9-AF28-A1019670D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98" y="3717032"/>
            <a:ext cx="4896544" cy="27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8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1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90394" y="1235831"/>
            <a:ext cx="8219256" cy="439248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GB" dirty="0"/>
              <a:t>Information to candidates is clear, precise and in line with instructions provided in the assessment instruments, and opportunities are provided for clarification concerning the process and the expectations. </a:t>
            </a:r>
            <a:endParaRPr lang="en-ZA" dirty="0"/>
          </a:p>
          <a:p>
            <a:pPr marL="514350" indent="-514350">
              <a:buFont typeface="+mj-lt"/>
              <a:buAutoNum type="arabicPeriod" startAt="3"/>
            </a:pPr>
            <a:r>
              <a:rPr lang="en-ZA" dirty="0"/>
              <a:t>The information helps candidates to identify possible sources of evidence and the most appropriate and effective means for producing evidence for the assessment.</a:t>
            </a:r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602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40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en-ZA" dirty="0"/>
              <a:t>The learner’s portfolio will not only serve as a help while working towards the current qualification, but will also provide the learner with a useful reference tool for his/her future career.</a:t>
            </a:r>
          </a:p>
        </p:txBody>
      </p:sp>
    </p:spTree>
    <p:extLst>
      <p:ext uri="{BB962C8B-B14F-4D97-AF65-F5344CB8AC3E}">
        <p14:creationId xmlns:p14="http://schemas.microsoft.com/office/powerpoint/2010/main" val="3133926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Barriers to Gathering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41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608512" cy="4680000"/>
          </a:xfrm>
        </p:spPr>
        <p:txBody>
          <a:bodyPr>
            <a:normAutofit/>
          </a:bodyPr>
          <a:lstStyle/>
          <a:p>
            <a:r>
              <a:rPr lang="en-ZA" sz="2400" dirty="0"/>
              <a:t>Relationship between main job and evidence gathering responsibilities; </a:t>
            </a:r>
          </a:p>
          <a:p>
            <a:r>
              <a:rPr lang="en-ZA" sz="2400" dirty="0"/>
              <a:t>Ability to meet needs of candidates;</a:t>
            </a:r>
          </a:p>
          <a:p>
            <a:r>
              <a:rPr lang="en-ZA" sz="2400" dirty="0"/>
              <a:t>Ability to meet legal responsibilities associated with assessment process;</a:t>
            </a:r>
          </a:p>
          <a:p>
            <a:r>
              <a:rPr lang="en-ZA" sz="2400" dirty="0"/>
              <a:t>Access to candidates and other people associated with assessment process</a:t>
            </a:r>
          </a:p>
          <a:p>
            <a:endParaRPr lang="en-ZA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FCAA74-9369-4A0D-A2F4-C559DB9B5135}"/>
              </a:ext>
            </a:extLst>
          </p:cNvPr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4031272" cy="34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4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Barriers to Gathering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42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392488" cy="4680000"/>
          </a:xfrm>
        </p:spPr>
        <p:txBody>
          <a:bodyPr>
            <a:normAutofit/>
          </a:bodyPr>
          <a:lstStyle/>
          <a:p>
            <a:r>
              <a:rPr lang="en-ZA" sz="2400" dirty="0"/>
              <a:t>Use of simulation activities; </a:t>
            </a:r>
          </a:p>
          <a:p>
            <a:r>
              <a:rPr lang="en-ZA" sz="2400" dirty="0"/>
              <a:t>Level of understanding of organisation's quality processes; </a:t>
            </a:r>
          </a:p>
          <a:p>
            <a:r>
              <a:rPr lang="en-ZA" sz="2400" dirty="0"/>
              <a:t>Level of vocational competence;</a:t>
            </a:r>
          </a:p>
          <a:p>
            <a:r>
              <a:rPr lang="en-ZA" sz="2400" dirty="0"/>
              <a:t>Understanding of competency-based assessment.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672408" cy="3101144"/>
          </a:xfrm>
        </p:spPr>
      </p:pic>
    </p:spTree>
    <p:extLst>
      <p:ext uri="{BB962C8B-B14F-4D97-AF65-F5344CB8AC3E}">
        <p14:creationId xmlns:p14="http://schemas.microsoft.com/office/powerpoint/2010/main" val="1093092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Barriers to Gathering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104456" cy="468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b="1" dirty="0"/>
              <a:t>Learners themselves can also be barriers</a:t>
            </a:r>
          </a:p>
          <a:p>
            <a:pPr lvl="0"/>
            <a:r>
              <a:rPr lang="en-ZA" dirty="0"/>
              <a:t>Resistant to or suspicious of assessment </a:t>
            </a:r>
          </a:p>
          <a:p>
            <a:pPr lvl="0"/>
            <a:r>
              <a:rPr lang="en-ZA" dirty="0"/>
              <a:t>May feel that assessment processes take too much of their time</a:t>
            </a:r>
          </a:p>
          <a:p>
            <a:pPr lvl="0"/>
            <a:r>
              <a:rPr lang="en-ZA" dirty="0"/>
              <a:t>Feel that assessment processes are unfair, or unrealistic</a:t>
            </a:r>
          </a:p>
          <a:p>
            <a:pPr lvl="0"/>
            <a:r>
              <a:rPr lang="en-ZA" dirty="0"/>
              <a:t>Special needs which make providing evidence a harder task. </a:t>
            </a:r>
          </a:p>
          <a:p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672408" cy="3101144"/>
          </a:xfrm>
        </p:spPr>
      </p:pic>
    </p:spTree>
    <p:extLst>
      <p:ext uri="{BB962C8B-B14F-4D97-AF65-F5344CB8AC3E}">
        <p14:creationId xmlns:p14="http://schemas.microsoft.com/office/powerpoint/2010/main" val="2739859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Special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44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860032" y="1406169"/>
            <a:ext cx="4104456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Use </a:t>
            </a:r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dirty="0"/>
              <a:t>Alternative Assessments</a:t>
            </a:r>
          </a:p>
          <a:p>
            <a:pPr marL="0" indent="0">
              <a:buNone/>
            </a:pPr>
            <a:r>
              <a:rPr lang="en-ZA" dirty="0"/>
              <a:t>Assistive Technology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9" name="Content Placeholder 8" descr="A picture containing sky, wall, indoor&#10;&#10;Description automatically generated">
            <a:extLst>
              <a:ext uri="{FF2B5EF4-FFF2-40B4-BE49-F238E27FC236}">
                <a16:creationId xmlns:a16="http://schemas.microsoft.com/office/drawing/2014/main" id="{77024682-F146-466C-8AE9-57F635C3CE5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4" y="1458923"/>
            <a:ext cx="3959225" cy="4015119"/>
          </a:xfrm>
        </p:spPr>
      </p:pic>
    </p:spTree>
    <p:extLst>
      <p:ext uri="{BB962C8B-B14F-4D97-AF65-F5344CB8AC3E}">
        <p14:creationId xmlns:p14="http://schemas.microsoft.com/office/powerpoint/2010/main" val="1459724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Special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45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31949" y="2132856"/>
            <a:ext cx="4104456" cy="4169337"/>
          </a:xfrm>
        </p:spPr>
        <p:txBody>
          <a:bodyPr>
            <a:normAutofit lnSpcReduction="10000"/>
          </a:bodyPr>
          <a:lstStyle/>
          <a:p>
            <a:pPr lvl="0"/>
            <a:r>
              <a:rPr lang="en-ZA" dirty="0"/>
              <a:t>Brainstorming, outlining, flowcharting, and storyboarding software to help with memory and organisation</a:t>
            </a:r>
          </a:p>
          <a:p>
            <a:pPr lvl="0"/>
            <a:r>
              <a:rPr lang="en-ZA" dirty="0"/>
              <a:t>Story-starter software</a:t>
            </a:r>
          </a:p>
          <a:p>
            <a:pPr lvl="0"/>
            <a:r>
              <a:rPr lang="en-ZA" dirty="0"/>
              <a:t>Word prediction software</a:t>
            </a:r>
          </a:p>
          <a:p>
            <a:pPr lvl="0"/>
            <a:r>
              <a:rPr lang="en-ZA" dirty="0"/>
              <a:t>Picture- and speech synthesized communication boards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4AE13-FFBE-476A-9ABC-7D745ACDF7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8978" y="1296105"/>
            <a:ext cx="3960000" cy="46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b="1" dirty="0"/>
              <a:t>Assistive Technology</a:t>
            </a:r>
          </a:p>
          <a:p>
            <a:pPr marL="0" indent="0">
              <a:buNone/>
            </a:pPr>
            <a:endParaRPr lang="en-ZA" sz="2000" b="1" dirty="0"/>
          </a:p>
          <a:p>
            <a:pPr lvl="0"/>
            <a:r>
              <a:rPr lang="en-ZA" dirty="0"/>
              <a:t>Voice recognition software</a:t>
            </a:r>
          </a:p>
          <a:p>
            <a:pPr lvl="0"/>
            <a:r>
              <a:rPr lang="en-ZA" dirty="0"/>
              <a:t>Word processing software with spell-check and thesaurus</a:t>
            </a:r>
          </a:p>
          <a:p>
            <a:pPr lvl="0"/>
            <a:r>
              <a:rPr lang="en-ZA" dirty="0"/>
              <a:t>Talking word processing software</a:t>
            </a:r>
          </a:p>
          <a:p>
            <a:pPr lvl="0"/>
            <a:r>
              <a:rPr lang="en-ZA" dirty="0"/>
              <a:t>Speech recognition software.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1067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Special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46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4AE13-FFBE-476A-9ABC-7D745ACDF7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8978" y="1296105"/>
            <a:ext cx="4761094" cy="46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b="1" dirty="0"/>
              <a:t>Special software can also help learners who have difficulty writing:</a:t>
            </a:r>
          </a:p>
          <a:p>
            <a:pPr lvl="0"/>
            <a:r>
              <a:rPr lang="en-ZA" dirty="0" err="1"/>
              <a:t>AlphaSmart</a:t>
            </a:r>
            <a:r>
              <a:rPr lang="en-ZA" dirty="0"/>
              <a:t> keyboards</a:t>
            </a:r>
          </a:p>
          <a:p>
            <a:pPr lvl="0"/>
            <a:r>
              <a:rPr lang="en-ZA" dirty="0"/>
              <a:t>Alternative keyboards</a:t>
            </a:r>
          </a:p>
          <a:p>
            <a:pPr lvl="0"/>
            <a:r>
              <a:rPr lang="en-ZA" dirty="0"/>
              <a:t>Assisted keyboard features such as mouse keys, sticky keys, repeat keys, and slow keys</a:t>
            </a:r>
          </a:p>
          <a:p>
            <a:pPr lvl="0"/>
            <a:r>
              <a:rPr lang="en-ZA" dirty="0"/>
              <a:t>Mouse alternatives, such as trackballs and track pads</a:t>
            </a:r>
          </a:p>
          <a:p>
            <a:pPr marL="0" indent="0">
              <a:buNone/>
            </a:pPr>
            <a:endParaRPr lang="en-ZA" sz="2000" b="1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9" name="Picture 8" descr="A close up of a keyboard&#10;&#10;Description automatically generated">
            <a:extLst>
              <a:ext uri="{FF2B5EF4-FFF2-40B4-BE49-F238E27FC236}">
                <a16:creationId xmlns:a16="http://schemas.microsoft.com/office/drawing/2014/main" id="{3E523337-5BB9-466C-80C1-D52CE69C4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20" y="1772816"/>
            <a:ext cx="4218402" cy="40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5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Special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47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4AE13-FFBE-476A-9ABC-7D745ACDF7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139952" y="1285116"/>
            <a:ext cx="4761094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Reading accommodations can include:</a:t>
            </a:r>
          </a:p>
          <a:p>
            <a:pPr lvl="0"/>
            <a:r>
              <a:rPr lang="en-ZA" dirty="0"/>
              <a:t>Reformatting reading material </a:t>
            </a:r>
          </a:p>
          <a:p>
            <a:pPr lvl="0"/>
            <a:r>
              <a:rPr lang="en-ZA" dirty="0"/>
              <a:t>Digitising text so that it can be read by a computer</a:t>
            </a:r>
          </a:p>
          <a:p>
            <a:pPr lvl="0"/>
            <a:r>
              <a:rPr lang="en-ZA" dirty="0"/>
              <a:t>Use of screen readers for Internet and computer materials</a:t>
            </a:r>
          </a:p>
          <a:p>
            <a:pPr lvl="0"/>
            <a:r>
              <a:rPr lang="en-ZA" dirty="0"/>
              <a:t>Screen magnification</a:t>
            </a:r>
          </a:p>
          <a:p>
            <a:pPr marL="0" indent="0">
              <a:buNone/>
            </a:pPr>
            <a:endParaRPr lang="en-ZA" sz="2000" b="1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 descr="A picture containing indoor, sitting, wall&#10;&#10;Description automatically generated">
            <a:extLst>
              <a:ext uri="{FF2B5EF4-FFF2-40B4-BE49-F238E27FC236}">
                <a16:creationId xmlns:a16="http://schemas.microsoft.com/office/drawing/2014/main" id="{ACA8DFD2-F4FD-4325-8F56-90CDB6315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2780928"/>
            <a:ext cx="4068192" cy="25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7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Special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48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4AE13-FFBE-476A-9ABC-7D745ACDF7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56292" y="1282638"/>
            <a:ext cx="4761094" cy="468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b="1" dirty="0"/>
              <a:t>Reading accommodations can include:</a:t>
            </a:r>
          </a:p>
          <a:p>
            <a:pPr lvl="0"/>
            <a:r>
              <a:rPr lang="en-ZA" dirty="0"/>
              <a:t>Page turners</a:t>
            </a:r>
          </a:p>
          <a:p>
            <a:pPr lvl="0"/>
            <a:r>
              <a:rPr lang="en-ZA" dirty="0"/>
              <a:t>Talking dictionary that reads words and definitions</a:t>
            </a:r>
          </a:p>
          <a:p>
            <a:pPr lvl="0"/>
            <a:r>
              <a:rPr lang="en-ZA" dirty="0"/>
              <a:t>Text rewritten in a picture format</a:t>
            </a:r>
          </a:p>
          <a:p>
            <a:pPr lvl="0"/>
            <a:r>
              <a:rPr lang="en-ZA" dirty="0"/>
              <a:t>Songs, pictures, repetitive line books that focus on key concepts</a:t>
            </a:r>
          </a:p>
          <a:p>
            <a:pPr lvl="0"/>
            <a:r>
              <a:rPr lang="en-ZA" dirty="0"/>
              <a:t>Models, computer software, props, hands-on materials that simulates concepts</a:t>
            </a:r>
          </a:p>
          <a:p>
            <a:pPr marL="0" indent="0">
              <a:buNone/>
            </a:pPr>
            <a:endParaRPr lang="en-ZA" sz="2000" b="1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 descr="A picture containing indoor, sitting, wall&#10;&#10;Description automatically generated">
            <a:extLst>
              <a:ext uri="{FF2B5EF4-FFF2-40B4-BE49-F238E27FC236}">
                <a16:creationId xmlns:a16="http://schemas.microsoft.com/office/drawing/2014/main" id="{ACA8DFD2-F4FD-4325-8F56-90CDB6315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68" y="2508655"/>
            <a:ext cx="4068192" cy="25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7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Special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49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4AE13-FFBE-476A-9ABC-7D745ACDF7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08131" y="1282638"/>
            <a:ext cx="4761094" cy="468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b="1" dirty="0"/>
              <a:t>Help learners understand what is important to include in projects:</a:t>
            </a:r>
          </a:p>
          <a:p>
            <a:pPr lvl="0"/>
            <a:r>
              <a:rPr lang="en-ZA" dirty="0"/>
              <a:t>Keywords found/highlighted in handout/cue card/file</a:t>
            </a:r>
          </a:p>
          <a:p>
            <a:pPr lvl="0"/>
            <a:r>
              <a:rPr lang="en-ZA" dirty="0"/>
              <a:t>Talking word processing via computer to provide auditory feedback</a:t>
            </a:r>
          </a:p>
          <a:p>
            <a:pPr lvl="0"/>
            <a:r>
              <a:rPr lang="en-ZA" dirty="0"/>
              <a:t>Graphic organisers</a:t>
            </a:r>
          </a:p>
          <a:p>
            <a:pPr lvl="0"/>
            <a:r>
              <a:rPr lang="en-ZA" dirty="0"/>
              <a:t>Voice input via tape or voice recognition</a:t>
            </a:r>
          </a:p>
          <a:p>
            <a:pPr lvl="0"/>
            <a:r>
              <a:rPr lang="en-ZA" dirty="0"/>
              <a:t>Abbreviation expansion or word prediction that helps or cues content</a:t>
            </a:r>
          </a:p>
          <a:p>
            <a:pPr marL="0" indent="0">
              <a:buNone/>
            </a:pPr>
            <a:endParaRPr lang="en-ZA" sz="2000" b="1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9" name="Picture 8" descr="A picture containing text, wall, indoor, whiteboard&#10;&#10;Description automatically generated">
            <a:extLst>
              <a:ext uri="{FF2B5EF4-FFF2-40B4-BE49-F238E27FC236}">
                <a16:creationId xmlns:a16="http://schemas.microsoft.com/office/drawing/2014/main" id="{944C3D68-C23F-48EC-9666-8828FF5DF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" y="1557412"/>
            <a:ext cx="3743176" cy="374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49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Objectives of the NQF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464496" cy="4680000"/>
          </a:xfrm>
        </p:spPr>
        <p:txBody>
          <a:bodyPr>
            <a:noAutofit/>
          </a:bodyPr>
          <a:lstStyle/>
          <a:p>
            <a:r>
              <a:rPr lang="en-ZA" sz="2400" dirty="0"/>
              <a:t>Create  integrated national framework of learning achievements;</a:t>
            </a:r>
          </a:p>
          <a:p>
            <a:r>
              <a:rPr lang="en-ZA" sz="2400" dirty="0"/>
              <a:t>Facilitate access to, and mobility and progression within education, training and career paths;</a:t>
            </a:r>
          </a:p>
          <a:p>
            <a:r>
              <a:rPr lang="en-ZA" sz="2400" dirty="0"/>
              <a:t>Enhance quality of education and training;</a:t>
            </a:r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93218"/>
            <a:ext cx="3320206" cy="4426942"/>
          </a:xfrm>
        </p:spPr>
      </p:pic>
    </p:spTree>
    <p:extLst>
      <p:ext uri="{BB962C8B-B14F-4D97-AF65-F5344CB8AC3E}">
        <p14:creationId xmlns:p14="http://schemas.microsoft.com/office/powerpoint/2010/main" val="674712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Special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50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en-ZA" dirty="0"/>
              <a:t>Remember, when dealing with special needs you should always ensure that the validity of the assessment is not compromised. In other words, the learner should not be unfairly advantaged or disadvantaged.</a:t>
            </a:r>
          </a:p>
        </p:txBody>
      </p:sp>
    </p:spTree>
    <p:extLst>
      <p:ext uri="{BB962C8B-B14F-4D97-AF65-F5344CB8AC3E}">
        <p14:creationId xmlns:p14="http://schemas.microsoft.com/office/powerpoint/2010/main" val="26436238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Produce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51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Don’t be overwhelmed by task and documents to be included in portfolio.</a:t>
            </a:r>
          </a:p>
          <a:p>
            <a:r>
              <a:rPr lang="en-ZA" dirty="0"/>
              <a:t>Structure portfolio when you  collect evidence, and use  contents page and different sections separated by dividers for filing evidence in correct place.</a:t>
            </a:r>
          </a:p>
          <a:p>
            <a:r>
              <a:rPr lang="en-ZA" dirty="0"/>
              <a:t>Don’t procrastinate! File evidence as you produce it, in correct section, with notes indicating reference to relevant outcomes.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9DFCE-0C0D-4A09-BB1B-D99F19B0F5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58" y="1826332"/>
            <a:ext cx="4259256" cy="32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66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Produce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52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860032" y="1406469"/>
            <a:ext cx="3960000" cy="4680000"/>
          </a:xfrm>
        </p:spPr>
        <p:txBody>
          <a:bodyPr>
            <a:normAutofit/>
          </a:bodyPr>
          <a:lstStyle/>
          <a:p>
            <a:r>
              <a:rPr lang="en-ZA" sz="2400" dirty="0"/>
              <a:t>Develop a system that works best for you. </a:t>
            </a:r>
          </a:p>
          <a:p>
            <a:r>
              <a:rPr lang="en-ZA" sz="2400" dirty="0"/>
              <a:t>Develop a quick-reference checklist for selecting evidence to include in the portfolio.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03D27-2201-4F2A-B595-41963AE669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8" y="1282638"/>
            <a:ext cx="4259256" cy="32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52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Evidence Checklist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53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en-ZA" dirty="0"/>
              <a:t>An evidence checklist gives the learner guidance as to the evidence that should be placed in the portfolio. It gives the assessor a checklist to ensure that the learner submitted sufficient evidence.</a:t>
            </a:r>
          </a:p>
        </p:txBody>
      </p:sp>
    </p:spTree>
    <p:extLst>
      <p:ext uri="{BB962C8B-B14F-4D97-AF65-F5344CB8AC3E}">
        <p14:creationId xmlns:p14="http://schemas.microsoft.com/office/powerpoint/2010/main" val="16958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Evidence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54</a:t>
            </a:fld>
            <a:endParaRPr lang="en-ZA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69378006"/>
              </p:ext>
            </p:extLst>
          </p:nvPr>
        </p:nvGraphicFramePr>
        <p:xfrm>
          <a:off x="755576" y="1397000"/>
          <a:ext cx="741682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2232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Prepare, Organise and Present 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55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en-ZA" b="1" dirty="0"/>
              <a:t>NOTE:</a:t>
            </a:r>
            <a:r>
              <a:rPr lang="en-ZA" dirty="0"/>
              <a:t> Any requirements about the type and method of evidence to be produced will be outline in the assignment instruction and the assessor / facilitator must clearly discuss these with the learners.</a:t>
            </a:r>
          </a:p>
        </p:txBody>
      </p:sp>
    </p:spTree>
    <p:extLst>
      <p:ext uri="{BB962C8B-B14F-4D97-AF65-F5344CB8AC3E}">
        <p14:creationId xmlns:p14="http://schemas.microsoft.com/office/powerpoint/2010/main" val="3133249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Gathering Evidence for PoE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06469"/>
            <a:ext cx="8352488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b="1" dirty="0"/>
              <a:t>Assessors provide candidates with advice on:</a:t>
            </a:r>
          </a:p>
          <a:p>
            <a:pPr lvl="0"/>
            <a:r>
              <a:rPr lang="en-ZA" sz="2400" dirty="0"/>
              <a:t>How portfolio evidence is used in assessing competence</a:t>
            </a:r>
          </a:p>
          <a:p>
            <a:pPr lvl="0"/>
            <a:r>
              <a:rPr lang="en-ZA" sz="2400" dirty="0"/>
              <a:t>Criteria against which portfolio will be assessed</a:t>
            </a:r>
          </a:p>
          <a:p>
            <a:pPr lvl="0"/>
            <a:r>
              <a:rPr lang="en-ZA" sz="2400" dirty="0"/>
              <a:t>Kinds of evidence to be included in portfolio</a:t>
            </a:r>
          </a:p>
          <a:p>
            <a:pPr lvl="0"/>
            <a:r>
              <a:rPr lang="en-ZA" sz="2400" dirty="0"/>
              <a:t>How to present portfolio (so it is easy to navigate)</a:t>
            </a:r>
          </a:p>
          <a:p>
            <a:endParaRPr lang="en-Z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6D835-ED06-43F3-A8BF-48E38580E6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8403"/>
            <a:ext cx="3116957" cy="2831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844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Gathering Evidence for PoE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57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06469"/>
            <a:ext cx="8352488" cy="4680000"/>
          </a:xfrm>
        </p:spPr>
        <p:txBody>
          <a:bodyPr>
            <a:normAutofit/>
          </a:bodyPr>
          <a:lstStyle/>
          <a:p>
            <a:r>
              <a:rPr lang="en-ZA" dirty="0"/>
              <a:t>Learner must complete all activities in the PoE </a:t>
            </a:r>
          </a:p>
          <a:p>
            <a:r>
              <a:rPr lang="en-ZA" dirty="0"/>
              <a:t>Learner will be allocated a number of ‘practical’ hours</a:t>
            </a:r>
          </a:p>
          <a:p>
            <a:r>
              <a:rPr lang="en-ZA" dirty="0"/>
              <a:t>Upon completion of all activities, learner must  submit  Portfolio for assessment in allotted time and in line with any requirements as set out by assessor.</a:t>
            </a:r>
          </a:p>
          <a:p>
            <a:endParaRPr lang="en-Z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6D835-ED06-43F3-A8BF-48E38580E6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116957" cy="2831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1110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Formative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58</a:t>
            </a:fld>
            <a:endParaRPr lang="en-ZA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5392" y="2060848"/>
            <a:ext cx="6275040" cy="3672408"/>
          </a:xfrm>
          <a:prstGeom prst="rect">
            <a:avLst/>
          </a:prstGeom>
          <a:solidFill>
            <a:schemeClr val="bg1"/>
          </a:solidFill>
          <a:ln w="63500" cap="flat" cmpd="sng" algn="ctr">
            <a:solidFill>
              <a:srgbClr val="00808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358775" indent="-273050">
              <a:spcBef>
                <a:spcPts val="580"/>
              </a:spcBef>
              <a:buClr>
                <a:srgbClr val="000066"/>
              </a:buClr>
              <a:buSzPct val="85000"/>
              <a:buFont typeface="Wingdings" pitchFamily="2" charset="2"/>
              <a:buChar char="§"/>
            </a:pPr>
            <a:r>
              <a:rPr lang="en-ZA" sz="2400" b="1" i="1" dirty="0">
                <a:solidFill>
                  <a:srgbClr val="008080"/>
                </a:solidFill>
              </a:rPr>
              <a:t>Ensure that you have completed Formative Activity  2.  in the PoE</a:t>
            </a:r>
          </a:p>
        </p:txBody>
      </p:sp>
      <p:pic>
        <p:nvPicPr>
          <p:cNvPr id="7" name="Picture 6" descr="ec_i_for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65488"/>
            <a:ext cx="212078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07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Study Unit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ZA" sz="4400" dirty="0"/>
              <a:t>Check and give feedback on evidence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78A-6F9D-4141-8080-B8192EADCD40}" type="slidenum">
              <a:rPr lang="en-ZA" smtClean="0"/>
              <a:pPr/>
              <a:t>59</a:t>
            </a:fld>
            <a:endParaRPr lang="en-ZA"/>
          </a:p>
        </p:txBody>
      </p:sp>
      <p:pic>
        <p:nvPicPr>
          <p:cNvPr id="6" name="Picture 5" descr="ec_i_outcomes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4548105"/>
            <a:ext cx="2462004" cy="1617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1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Objectives of the NQF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320480" cy="4680000"/>
          </a:xfrm>
        </p:spPr>
        <p:txBody>
          <a:bodyPr>
            <a:noAutofit/>
          </a:bodyPr>
          <a:lstStyle/>
          <a:p>
            <a:r>
              <a:rPr lang="en-ZA" sz="2400" dirty="0"/>
              <a:t>Accelerate redress of past unfair discrimination in education, training and employment opportunities</a:t>
            </a:r>
          </a:p>
          <a:p>
            <a:r>
              <a:rPr lang="en-ZA" sz="2400" dirty="0"/>
              <a:t>Contribute to full personal development of each learner and social and economic development of  nation at large.</a:t>
            </a:r>
          </a:p>
          <a:p>
            <a:endParaRPr lang="en-ZA" sz="2400" dirty="0"/>
          </a:p>
          <a:p>
            <a:endParaRPr lang="en-ZA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44530"/>
            <a:ext cx="3248198" cy="4330931"/>
          </a:xfrm>
        </p:spPr>
      </p:pic>
    </p:spTree>
    <p:extLst>
      <p:ext uri="{BB962C8B-B14F-4D97-AF65-F5344CB8AC3E}">
        <p14:creationId xmlns:p14="http://schemas.microsoft.com/office/powerpoint/2010/main" val="35557552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3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60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Checks establish the validity, authenticity, relevance and sufficiency of evidence. </a:t>
            </a:r>
            <a:endParaRPr lang="en-ZA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Decisions are made concerning the readiness of the evidence for presentation to registered assessors, and recommendations contribute to the efficiency and effectiveness of the assessment process. </a:t>
            </a:r>
            <a:endParaRPr lang="en-ZA" sz="2400" dirty="0"/>
          </a:p>
          <a:p>
            <a:pPr marL="0" indent="0">
              <a:buNone/>
            </a:pPr>
            <a:r>
              <a:rPr lang="en-GB" sz="2400" b="1" dirty="0"/>
              <a:t>ASSESSMENT CRITERION RANGE </a:t>
            </a:r>
            <a:endParaRPr lang="en-ZA" sz="2400" dirty="0"/>
          </a:p>
          <a:p>
            <a:pPr lvl="1"/>
            <a:r>
              <a:rPr lang="en-GB" dirty="0"/>
              <a:t>Recommendations to candidates and/or to registered assessors and/or to supervisors or managers</a:t>
            </a:r>
            <a:r>
              <a:rPr lang="en-GB" sz="2200" dirty="0"/>
              <a:t>.</a:t>
            </a:r>
            <a:endParaRPr lang="en-ZA" sz="2200" dirty="0"/>
          </a:p>
          <a:p>
            <a:pPr marL="0" lvl="0" indent="0" algn="just" fontAlgn="base">
              <a:buNone/>
            </a:pPr>
            <a:endParaRPr lang="en-ZA" sz="2400" dirty="0"/>
          </a:p>
          <a:p>
            <a:pPr lvl="0" algn="just" fontAlgn="base"/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3317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3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61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GB" sz="2400" dirty="0"/>
              <a:t>Gaps in the evidence are identified and dealt with appropriately. </a:t>
            </a:r>
            <a:endParaRPr lang="en-ZA" sz="2400" dirty="0"/>
          </a:p>
          <a:p>
            <a:pPr marL="0" indent="0">
              <a:buNone/>
            </a:pPr>
            <a:r>
              <a:rPr lang="en-GB" sz="2400" b="1" dirty="0"/>
              <a:t>ASSESSMENT CRITERION RANGE </a:t>
            </a:r>
            <a:endParaRPr lang="en-ZA" sz="2400" dirty="0"/>
          </a:p>
          <a:p>
            <a:pPr lvl="1"/>
            <a:r>
              <a:rPr lang="en-GB" dirty="0"/>
              <a:t>"Appropriate" means advice or coaching is only given in cases where the gaps do not reflect a lack of competence on the part of the candidate. In cases where a lack of competence is discerned, feedback is provided in such a way that directs the candidate to further learning and/or practice, and in accordance with organisational policies and procedures.</a:t>
            </a:r>
            <a:endParaRPr lang="en-ZA" dirty="0"/>
          </a:p>
          <a:p>
            <a:pPr marL="0" lvl="0" indent="0" algn="just" fontAlgn="base">
              <a:buNone/>
            </a:pPr>
            <a:endParaRPr lang="en-ZA" sz="2400" dirty="0"/>
          </a:p>
          <a:p>
            <a:pPr lvl="0" algn="just" fontAlgn="base"/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7488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 anchor="t" anchorCtr="0">
            <a:normAutofit fontScale="90000"/>
          </a:bodyPr>
          <a:lstStyle/>
          <a:p>
            <a:r>
              <a:rPr lang="en-ZA" sz="3600" dirty="0"/>
              <a:t>Study Unit 3 – Assessment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62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439248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GB" dirty="0"/>
              <a:t>Feedback about the evidence is communicated to assessors where required, and to candidates in a culturally sensitive manner and in a way that promotes positive action by the candidate. </a:t>
            </a:r>
            <a:endParaRPr lang="en-ZA" dirty="0"/>
          </a:p>
          <a:p>
            <a:pPr marL="514350" indent="-514350">
              <a:buFont typeface="+mj-lt"/>
              <a:buAutoNum type="arabicPeriod" startAt="4"/>
            </a:pPr>
            <a:r>
              <a:rPr lang="en-ZA" dirty="0"/>
              <a:t>Key lessons from the facilitation process are identified and recorded for integration into future interactions with candidates.</a:t>
            </a:r>
            <a:endParaRPr lang="en-ZA" sz="2400" dirty="0"/>
          </a:p>
          <a:p>
            <a:pPr lvl="0" algn="just" fontAlgn="base"/>
            <a:endParaRPr lang="en-ZA" sz="2400" dirty="0"/>
          </a:p>
        </p:txBody>
      </p:sp>
      <p:pic>
        <p:nvPicPr>
          <p:cNvPr id="9" name="Picture 8" descr="ec_i_sum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595846"/>
            <a:ext cx="1944216" cy="71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9292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Let’s recap…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What is </a:t>
            </a:r>
          </a:p>
          <a:p>
            <a:r>
              <a:rPr lang="en-ZA" dirty="0"/>
              <a:t>Valid?</a:t>
            </a:r>
          </a:p>
          <a:p>
            <a:r>
              <a:rPr lang="en-ZA" dirty="0"/>
              <a:t>Authentic?</a:t>
            </a:r>
          </a:p>
          <a:p>
            <a:r>
              <a:rPr lang="en-ZA" dirty="0"/>
              <a:t>Relevant?</a:t>
            </a:r>
          </a:p>
          <a:p>
            <a:r>
              <a:rPr lang="en-ZA" dirty="0"/>
              <a:t>Consistent?</a:t>
            </a:r>
          </a:p>
          <a:p>
            <a:r>
              <a:rPr lang="en-ZA" dirty="0"/>
              <a:t>Current?</a:t>
            </a:r>
          </a:p>
          <a:p>
            <a:r>
              <a:rPr lang="en-ZA" dirty="0"/>
              <a:t>Sufficient?</a:t>
            </a:r>
          </a:p>
          <a:p>
            <a:endParaRPr lang="en-ZA" dirty="0"/>
          </a:p>
        </p:txBody>
      </p:sp>
      <p:pic>
        <p:nvPicPr>
          <p:cNvPr id="9" name="Content Placeholder 8" descr="A close up of a toy&#10;&#10;Description automatically generated">
            <a:extLst>
              <a:ext uri="{FF2B5EF4-FFF2-40B4-BE49-F238E27FC236}">
                <a16:creationId xmlns:a16="http://schemas.microsoft.com/office/drawing/2014/main" id="{FAA9E396-E7EB-4649-9838-EF9E8B56BB3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75" y="1575406"/>
            <a:ext cx="3707187" cy="3707187"/>
          </a:xfrm>
        </p:spPr>
      </p:pic>
    </p:spTree>
    <p:extLst>
      <p:ext uri="{BB962C8B-B14F-4D97-AF65-F5344CB8AC3E}">
        <p14:creationId xmlns:p14="http://schemas.microsoft.com/office/powerpoint/2010/main" val="11684652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Identify Gaps in Evidence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64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923928" y="1310473"/>
            <a:ext cx="5040560" cy="4680000"/>
          </a:xfrm>
        </p:spPr>
        <p:txBody>
          <a:bodyPr>
            <a:normAutofit lnSpcReduction="10000"/>
          </a:bodyPr>
          <a:lstStyle/>
          <a:p>
            <a:r>
              <a:rPr lang="en-ZA" dirty="0"/>
              <a:t>Evidence gaps are areas where information is lacking. </a:t>
            </a:r>
          </a:p>
          <a:p>
            <a:r>
              <a:rPr lang="en-ZA" dirty="0"/>
              <a:t>When supporting and checking evidence of a learner, it is important to look for gaps</a:t>
            </a:r>
          </a:p>
          <a:p>
            <a:r>
              <a:rPr lang="en-ZA" dirty="0"/>
              <a:t>Provide feedback in such a way that directs candidate to further learning and/or practice, and in accordance with organisational policies and procedures.</a:t>
            </a:r>
          </a:p>
          <a:p>
            <a:r>
              <a:rPr lang="en-ZA" dirty="0"/>
              <a:t>Feedback promotes positive action by the candidate</a:t>
            </a:r>
          </a:p>
          <a:p>
            <a:endParaRPr lang="en-ZA" dirty="0"/>
          </a:p>
          <a:p>
            <a:endParaRPr lang="en-Z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F9C51-AD3C-4905-9EBC-176FB38FC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1961009"/>
            <a:ext cx="3806253" cy="3378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7947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Parties who Need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65</a:t>
            </a:fld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Learners</a:t>
            </a:r>
          </a:p>
          <a:p>
            <a:pPr lvl="0"/>
            <a:r>
              <a:rPr lang="en-ZA" sz="2400" dirty="0"/>
              <a:t>Educators</a:t>
            </a:r>
          </a:p>
          <a:p>
            <a:pPr lvl="0"/>
            <a:r>
              <a:rPr lang="en-ZA" sz="2400" dirty="0"/>
              <a:t>Trainers/Facilitators</a:t>
            </a:r>
          </a:p>
          <a:p>
            <a:pPr lvl="0"/>
            <a:r>
              <a:rPr lang="en-ZA" sz="2400" dirty="0"/>
              <a:t>Assessors</a:t>
            </a:r>
          </a:p>
          <a:p>
            <a:pPr lvl="0"/>
            <a:r>
              <a:rPr lang="en-ZA" sz="2400" dirty="0"/>
              <a:t>Managers</a:t>
            </a:r>
          </a:p>
          <a:p>
            <a:pPr lvl="0"/>
            <a:r>
              <a:rPr lang="en-ZA" sz="2400" dirty="0"/>
              <a:t>Moderators as applicable to the situation</a:t>
            </a:r>
          </a:p>
          <a:p>
            <a:endParaRPr lang="en-ZA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11" y="1298067"/>
            <a:ext cx="3499086" cy="3499086"/>
          </a:xfrm>
        </p:spPr>
      </p:pic>
    </p:spTree>
    <p:extLst>
      <p:ext uri="{BB962C8B-B14F-4D97-AF65-F5344CB8AC3E}">
        <p14:creationId xmlns:p14="http://schemas.microsoft.com/office/powerpoint/2010/main" val="1693702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Prepare, Organise and Present Evidence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66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en-ZA" b="1" dirty="0"/>
              <a:t>NOTE:</a:t>
            </a:r>
            <a:r>
              <a:rPr lang="en-ZA" dirty="0"/>
              <a:t> Any requirements about the type and method of evidence to be produced will be outline in the assignment instruction and the assessor / facilitator must clearly discuss these with the learners.</a:t>
            </a:r>
          </a:p>
        </p:txBody>
      </p:sp>
    </p:spTree>
    <p:extLst>
      <p:ext uri="{BB962C8B-B14F-4D97-AF65-F5344CB8AC3E}">
        <p14:creationId xmlns:p14="http://schemas.microsoft.com/office/powerpoint/2010/main" val="23284253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67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en-ZA" dirty="0"/>
              <a:t>Confidentiality must be ensured through restricted access to files and databases containing information about the learner.</a:t>
            </a:r>
          </a:p>
        </p:txBody>
      </p:sp>
    </p:spTree>
    <p:extLst>
      <p:ext uri="{BB962C8B-B14F-4D97-AF65-F5344CB8AC3E}">
        <p14:creationId xmlns:p14="http://schemas.microsoft.com/office/powerpoint/2010/main" val="26635539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Feedback to the Learner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68</a:t>
            </a:fld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b="1" dirty="0"/>
              <a:t>Feedback </a:t>
            </a:r>
          </a:p>
          <a:p>
            <a:r>
              <a:rPr lang="en-ZA" dirty="0"/>
              <a:t>Can be exchanged using words, actions or body language!  </a:t>
            </a:r>
          </a:p>
          <a:p>
            <a:r>
              <a:rPr lang="en-ZA" dirty="0"/>
              <a:t>Should include praise for aspects of good performance, not just information about aspects of performance that is not up to standard.  </a:t>
            </a:r>
          </a:p>
          <a:p>
            <a:r>
              <a:rPr lang="en-ZA" dirty="0"/>
              <a:t>Must be sent or received in correct manner. 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72" y="1298066"/>
            <a:ext cx="3959225" cy="3959225"/>
          </a:xfrm>
        </p:spPr>
      </p:pic>
    </p:spTree>
    <p:extLst>
      <p:ext uri="{BB962C8B-B14F-4D97-AF65-F5344CB8AC3E}">
        <p14:creationId xmlns:p14="http://schemas.microsoft.com/office/powerpoint/2010/main" val="28259561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Feedback to the Learner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69</a:t>
            </a:fld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820862" y="1282638"/>
            <a:ext cx="39600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b="1" dirty="0"/>
              <a:t>Feedback needs to</a:t>
            </a:r>
          </a:p>
          <a:p>
            <a:r>
              <a:rPr lang="en-ZA" sz="2400" dirty="0"/>
              <a:t>Be communicated  in a culturally sensitive manner and in a way that promotes positive action </a:t>
            </a:r>
          </a:p>
          <a:p>
            <a:r>
              <a:rPr lang="en-ZA" sz="2400" dirty="0"/>
              <a:t>Focus on quality and sufficiency of performance in relation to agreed outcomes and criteria.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" y="1286511"/>
            <a:ext cx="3959225" cy="3959225"/>
          </a:xfrm>
        </p:spPr>
      </p:pic>
    </p:spTree>
    <p:extLst>
      <p:ext uri="{BB962C8B-B14F-4D97-AF65-F5344CB8AC3E}">
        <p14:creationId xmlns:p14="http://schemas.microsoft.com/office/powerpoint/2010/main" val="159633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Terminology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320480" cy="4680000"/>
          </a:xfrm>
        </p:spPr>
        <p:txBody>
          <a:bodyPr>
            <a:noAutofit/>
          </a:bodyPr>
          <a:lstStyle/>
          <a:p>
            <a:endParaRPr lang="en-ZA" sz="2400" dirty="0"/>
          </a:p>
          <a:p>
            <a:endParaRPr lang="en-ZA" sz="2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606EADD-A367-49CD-86E6-79A0E9F2A425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6073947"/>
              </p:ext>
            </p:extLst>
          </p:nvPr>
        </p:nvGraphicFramePr>
        <p:xfrm>
          <a:off x="603250" y="1447800"/>
          <a:ext cx="8072438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5085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 and Manner of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70</a:t>
            </a:fld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3960000" cy="468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dirty="0"/>
              <a:t>Provide feedback about  assessment:</a:t>
            </a:r>
          </a:p>
          <a:p>
            <a:pPr lvl="0"/>
            <a:r>
              <a:rPr lang="en-ZA" dirty="0"/>
              <a:t>As soon as possible after assessment</a:t>
            </a:r>
          </a:p>
          <a:p>
            <a:pPr lvl="0"/>
            <a:r>
              <a:rPr lang="en-ZA" dirty="0"/>
              <a:t>In appropriate venue that will enhance confidentiality and provide safety to  learner</a:t>
            </a:r>
          </a:p>
          <a:p>
            <a:pPr lvl="0"/>
            <a:r>
              <a:rPr lang="en-ZA" dirty="0"/>
              <a:t>In a constructive and affirming way</a:t>
            </a:r>
          </a:p>
          <a:p>
            <a:pPr lvl="0"/>
            <a:r>
              <a:rPr lang="en-ZA" dirty="0"/>
              <a:t>In a manner based on facts and evidence collected during assessment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B2F63E-F5D4-4227-ABBC-765909EE571A}"/>
              </a:ext>
            </a:extLst>
          </p:cNvPr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44" y="2132856"/>
            <a:ext cx="45365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8116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 and Manner of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71</a:t>
            </a:fld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139952" y="1530300"/>
            <a:ext cx="4752088" cy="48510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b="1" dirty="0"/>
              <a:t>Purpose of providing feedback to the learner is:</a:t>
            </a:r>
          </a:p>
          <a:p>
            <a:pPr lvl="0"/>
            <a:r>
              <a:rPr lang="en-ZA" dirty="0"/>
              <a:t>To let them know how they are doing</a:t>
            </a:r>
          </a:p>
          <a:p>
            <a:pPr lvl="0"/>
            <a:r>
              <a:rPr lang="en-ZA" dirty="0"/>
              <a:t>To comment on performance and evidence for assessment</a:t>
            </a:r>
          </a:p>
          <a:p>
            <a:pPr lvl="0"/>
            <a:r>
              <a:rPr lang="en-ZA" dirty="0"/>
              <a:t>To build confidence</a:t>
            </a:r>
          </a:p>
          <a:p>
            <a:pPr lvl="0"/>
            <a:r>
              <a:rPr lang="en-ZA" dirty="0"/>
              <a:t>To deal with and correct problems regarding quality or sufficiency of evidence</a:t>
            </a:r>
          </a:p>
          <a:p>
            <a:pPr lvl="0"/>
            <a:r>
              <a:rPr lang="en-ZA" dirty="0"/>
              <a:t>For them to identify  problems that arise with own solutions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9" name="Picture 8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8D4B1B97-7CEC-467A-9D05-C927B1E4A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54245"/>
            <a:ext cx="3602736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76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 and Manner of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72</a:t>
            </a:fld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9844" y="1341615"/>
            <a:ext cx="4752088" cy="4851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When giving feedback to learners regarding the evidence that is offered for assessment, you need to</a:t>
            </a:r>
            <a:r>
              <a:rPr lang="en-ZA" dirty="0"/>
              <a:t>:</a:t>
            </a:r>
          </a:p>
          <a:p>
            <a:pPr lvl="0"/>
            <a:r>
              <a:rPr lang="en-ZA" sz="2400" dirty="0"/>
              <a:t>Be empathetic </a:t>
            </a:r>
          </a:p>
          <a:p>
            <a:pPr lvl="0"/>
            <a:r>
              <a:rPr lang="en-ZA" sz="2400" dirty="0"/>
              <a:t>Be open to questions.</a:t>
            </a:r>
          </a:p>
          <a:p>
            <a:pPr lvl="0"/>
            <a:r>
              <a:rPr lang="en-ZA" sz="2400" dirty="0"/>
              <a:t>Use good listening skills </a:t>
            </a:r>
          </a:p>
          <a:p>
            <a:pPr lvl="0"/>
            <a:r>
              <a:rPr lang="en-ZA" sz="2400" dirty="0"/>
              <a:t>Take a developmental approach </a:t>
            </a:r>
          </a:p>
        </p:txBody>
      </p:sp>
      <p:pic>
        <p:nvPicPr>
          <p:cNvPr id="9" name="Picture 8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8D4B1B97-7CEC-467A-9D05-C927B1E4A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50986"/>
            <a:ext cx="3602736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66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 and Manner of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73</a:t>
            </a:fld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9844" y="1341615"/>
            <a:ext cx="4752088" cy="4851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/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5E251B-D491-4340-935F-F136CB3A4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978105"/>
              </p:ext>
            </p:extLst>
          </p:nvPr>
        </p:nvGraphicFramePr>
        <p:xfrm>
          <a:off x="339844" y="1341615"/>
          <a:ext cx="8657852" cy="521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19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Feedback to the Learner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74</a:t>
            </a:fld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355976" y="1282638"/>
            <a:ext cx="4424886" cy="468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b="1" dirty="0"/>
              <a:t>Agree on next step:</a:t>
            </a:r>
          </a:p>
          <a:p>
            <a:pPr lvl="0"/>
            <a:r>
              <a:rPr lang="en-ZA" dirty="0"/>
              <a:t>Further assessment occasions</a:t>
            </a:r>
          </a:p>
          <a:p>
            <a:pPr lvl="0"/>
            <a:r>
              <a:rPr lang="en-ZA" dirty="0"/>
              <a:t>Other qualifications</a:t>
            </a:r>
          </a:p>
          <a:p>
            <a:pPr lvl="0"/>
            <a:r>
              <a:rPr lang="en-ZA" dirty="0"/>
              <a:t>Appeal</a:t>
            </a:r>
          </a:p>
          <a:p>
            <a:pPr lvl="0"/>
            <a:r>
              <a:rPr lang="en-ZA" dirty="0"/>
              <a:t>Re-assessment</a:t>
            </a:r>
          </a:p>
          <a:p>
            <a:pPr lvl="0"/>
            <a:r>
              <a:rPr lang="en-ZA" dirty="0"/>
              <a:t>Training/coaching</a:t>
            </a:r>
          </a:p>
          <a:p>
            <a:pPr lvl="0"/>
            <a:r>
              <a:rPr lang="en-ZA" dirty="0"/>
              <a:t>Next feedback date/s</a:t>
            </a:r>
          </a:p>
          <a:p>
            <a:pPr lvl="0"/>
            <a:r>
              <a:rPr lang="en-ZA" dirty="0"/>
              <a:t>Gaps in evidence, e.g. further evidence, incorrect evidence and supporting evidence </a:t>
            </a:r>
          </a:p>
          <a:p>
            <a:pPr lvl="0"/>
            <a:r>
              <a:rPr lang="en-ZA" dirty="0"/>
              <a:t>Action Plan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" y="1286511"/>
            <a:ext cx="3726665" cy="3726665"/>
          </a:xfrm>
        </p:spPr>
      </p:pic>
    </p:spTree>
    <p:extLst>
      <p:ext uri="{BB962C8B-B14F-4D97-AF65-F5344CB8AC3E}">
        <p14:creationId xmlns:p14="http://schemas.microsoft.com/office/powerpoint/2010/main" val="3018175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Key Lessons from the Facilitation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75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en-ZA" dirty="0"/>
              <a:t>The suggestions for improvement should be based on learners’ feedback on the learning intervention</a:t>
            </a:r>
          </a:p>
        </p:txBody>
      </p:sp>
    </p:spTree>
    <p:extLst>
      <p:ext uri="{BB962C8B-B14F-4D97-AF65-F5344CB8AC3E}">
        <p14:creationId xmlns:p14="http://schemas.microsoft.com/office/powerpoint/2010/main" val="36783148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Self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76</a:t>
            </a:fld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5DE5F-69EE-453B-85CE-106D789B932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55581" y="1420236"/>
            <a:ext cx="4166662" cy="4680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ZA" dirty="0"/>
              <a:t>Was the training delivered effectively?</a:t>
            </a:r>
          </a:p>
          <a:p>
            <a:pPr lvl="0"/>
            <a:r>
              <a:rPr lang="en-ZA" dirty="0"/>
              <a:t>What part of  training could have been delivered in a more effective way?</a:t>
            </a:r>
          </a:p>
          <a:p>
            <a:pPr lvl="0"/>
            <a:r>
              <a:rPr lang="en-ZA" dirty="0"/>
              <a:t>Did I do sufficient planning?</a:t>
            </a:r>
          </a:p>
          <a:p>
            <a:pPr lvl="0"/>
            <a:r>
              <a:rPr lang="en-ZA" dirty="0"/>
              <a:t>Did I take learners’ special needs and learning style into account?</a:t>
            </a:r>
          </a:p>
          <a:p>
            <a:pPr lvl="0"/>
            <a:r>
              <a:rPr lang="en-ZA" dirty="0"/>
              <a:t>Did I conform to all legislative and safety requirements?</a:t>
            </a:r>
          </a:p>
          <a:p>
            <a:endParaRPr lang="en-ZA" dirty="0"/>
          </a:p>
        </p:txBody>
      </p:sp>
      <p:pic>
        <p:nvPicPr>
          <p:cNvPr id="8" name="Picture 7" descr="A picture containing object, indoor, sitting&#10;&#10;Description automatically generated">
            <a:extLst>
              <a:ext uri="{FF2B5EF4-FFF2-40B4-BE49-F238E27FC236}">
                <a16:creationId xmlns:a16="http://schemas.microsoft.com/office/drawing/2014/main" id="{BC735411-80ED-480F-9820-DA3CCC0A5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86177"/>
            <a:ext cx="4633023" cy="37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73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Formative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77</a:t>
            </a:fld>
            <a:endParaRPr lang="en-ZA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5392" y="2060848"/>
            <a:ext cx="6275040" cy="3672408"/>
          </a:xfrm>
          <a:prstGeom prst="rect">
            <a:avLst/>
          </a:prstGeom>
          <a:solidFill>
            <a:schemeClr val="bg1"/>
          </a:solidFill>
          <a:ln w="63500" cap="flat" cmpd="sng" algn="ctr">
            <a:solidFill>
              <a:srgbClr val="00808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358775" indent="-273050">
              <a:spcBef>
                <a:spcPts val="580"/>
              </a:spcBef>
              <a:buClr>
                <a:srgbClr val="000066"/>
              </a:buClr>
              <a:buSzPct val="85000"/>
              <a:buFont typeface="Wingdings" pitchFamily="2" charset="2"/>
              <a:buChar char="§"/>
            </a:pPr>
            <a:r>
              <a:rPr lang="en-ZA" sz="2400" b="1" i="1" dirty="0">
                <a:solidFill>
                  <a:srgbClr val="008080"/>
                </a:solidFill>
              </a:rPr>
              <a:t>Ensure that you have completed the complete Activity 3  in the PoE</a:t>
            </a:r>
          </a:p>
        </p:txBody>
      </p:sp>
      <p:pic>
        <p:nvPicPr>
          <p:cNvPr id="7" name="Picture 6" descr="ec_i_formative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65488"/>
            <a:ext cx="212078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9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Terminology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320480" cy="4680000"/>
          </a:xfrm>
        </p:spPr>
        <p:txBody>
          <a:bodyPr>
            <a:noAutofit/>
          </a:bodyPr>
          <a:lstStyle/>
          <a:p>
            <a:endParaRPr lang="en-ZA" sz="2400" dirty="0"/>
          </a:p>
          <a:p>
            <a:endParaRPr lang="en-ZA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574508-244F-4D62-841C-5530CC58359A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259605"/>
              </p:ext>
            </p:extLst>
          </p:nvPr>
        </p:nvGraphicFramePr>
        <p:xfrm>
          <a:off x="755650" y="1447800"/>
          <a:ext cx="7920038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58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5EA58-FBF8-47B8-9171-0458E3EE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CA08D-018C-4B60-B7C7-6A35DA78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3655-DC73-417F-8B26-EB7A1DBB5382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8BEA5-23A8-4148-9EC6-C2C50E576C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ZA" dirty="0"/>
              <a:t>SAQA views assessment as: ‘A structured process for gathering evidence and making judgments about an individual’s performance in relation to registered national standards and qualifications’.</a:t>
            </a:r>
          </a:p>
        </p:txBody>
      </p:sp>
    </p:spTree>
    <p:extLst>
      <p:ext uri="{BB962C8B-B14F-4D97-AF65-F5344CB8AC3E}">
        <p14:creationId xmlns:p14="http://schemas.microsoft.com/office/powerpoint/2010/main" val="3643764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NJO 1">
      <a:dk1>
        <a:srgbClr val="000066"/>
      </a:dk1>
      <a:lt1>
        <a:sysClr val="window" lastClr="FFFFFF"/>
      </a:lt1>
      <a:dk2>
        <a:srgbClr val="000066"/>
      </a:dk2>
      <a:lt2>
        <a:srgbClr val="008080"/>
      </a:lt2>
      <a:accent1>
        <a:srgbClr val="000066"/>
      </a:accent1>
      <a:accent2>
        <a:srgbClr val="009DD9"/>
      </a:accent2>
      <a:accent3>
        <a:srgbClr val="CC0000"/>
      </a:accent3>
      <a:accent4>
        <a:srgbClr val="009592"/>
      </a:accent4>
      <a:accent5>
        <a:srgbClr val="008080"/>
      </a:accent5>
      <a:accent6>
        <a:srgbClr val="7F7F7F"/>
      </a:accent6>
      <a:hlink>
        <a:srgbClr val="3333FF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14932</TotalTime>
  <Words>2747</Words>
  <Application>Microsoft Office PowerPoint</Application>
  <PresentationFormat>On-screen Show (4:3)</PresentationFormat>
  <Paragraphs>430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Courier New</vt:lpstr>
      <vt:lpstr>Symbol</vt:lpstr>
      <vt:lpstr>Wingdings</vt:lpstr>
      <vt:lpstr>Wingdings 2</vt:lpstr>
      <vt:lpstr>Equity</vt:lpstr>
      <vt:lpstr>Study Unit 1</vt:lpstr>
      <vt:lpstr>Study Unit 1 – Assessment Criteria</vt:lpstr>
      <vt:lpstr>Study Unit 1 – Assessment Criteria</vt:lpstr>
      <vt:lpstr>Study Unit 1 – Assessment Criteria</vt:lpstr>
      <vt:lpstr>Objectives of the NQF</vt:lpstr>
      <vt:lpstr>Objectives of the NQF</vt:lpstr>
      <vt:lpstr>Terminology</vt:lpstr>
      <vt:lpstr>Terminology</vt:lpstr>
      <vt:lpstr>Assessment</vt:lpstr>
      <vt:lpstr>Principles of NQF</vt:lpstr>
      <vt:lpstr>Outcomes-Based Education and Training (OBET) and Assessment</vt:lpstr>
      <vt:lpstr>Outcomes-Based Education and Training (OBET) and Assessment</vt:lpstr>
      <vt:lpstr>Assessment</vt:lpstr>
      <vt:lpstr>Outcomes</vt:lpstr>
      <vt:lpstr>Outcomes</vt:lpstr>
      <vt:lpstr>Types of Outcomes</vt:lpstr>
      <vt:lpstr>Critical Cross-field Outcomes</vt:lpstr>
      <vt:lpstr>Critical Cross-field Outcomes</vt:lpstr>
      <vt:lpstr>Assessment Criteria</vt:lpstr>
      <vt:lpstr>Assessment Criteria</vt:lpstr>
      <vt:lpstr>What is Competence?</vt:lpstr>
      <vt:lpstr>Understanding Assessment</vt:lpstr>
      <vt:lpstr>The Assessment Process</vt:lpstr>
      <vt:lpstr>Understanding Assessment</vt:lpstr>
      <vt:lpstr>Portfolio of Evidence</vt:lpstr>
      <vt:lpstr>Portfolio of Evidence</vt:lpstr>
      <vt:lpstr>Moderation Process</vt:lpstr>
      <vt:lpstr>Appeals</vt:lpstr>
      <vt:lpstr>Evidence</vt:lpstr>
      <vt:lpstr>Direct Evidence</vt:lpstr>
      <vt:lpstr>Indirect Evidence</vt:lpstr>
      <vt:lpstr>Assessment Methods</vt:lpstr>
      <vt:lpstr>Examples of Evidence </vt:lpstr>
      <vt:lpstr>Formative Assessment</vt:lpstr>
      <vt:lpstr>Study Unit 2</vt:lpstr>
      <vt:lpstr>Study Unit 2 – Assessment Criteria</vt:lpstr>
      <vt:lpstr>Study Unit 2 – Assessment Criteria</vt:lpstr>
      <vt:lpstr>Study Unit 2 – Assessment Criteria</vt:lpstr>
      <vt:lpstr>What Your PoE provides…</vt:lpstr>
      <vt:lpstr>Assessment Criteria</vt:lpstr>
      <vt:lpstr>Barriers to Gathering Evidence</vt:lpstr>
      <vt:lpstr>Barriers to Gathering Evidence</vt:lpstr>
      <vt:lpstr>Barriers to Gathering Evidence</vt:lpstr>
      <vt:lpstr>Special Needs</vt:lpstr>
      <vt:lpstr>Special Needs</vt:lpstr>
      <vt:lpstr>Special Needs</vt:lpstr>
      <vt:lpstr>Special Needs</vt:lpstr>
      <vt:lpstr>Special Needs</vt:lpstr>
      <vt:lpstr>Special Needs</vt:lpstr>
      <vt:lpstr>Special Needs</vt:lpstr>
      <vt:lpstr>How to Produce Evidence</vt:lpstr>
      <vt:lpstr>How to Produce Evidence</vt:lpstr>
      <vt:lpstr>Evidence Checklist</vt:lpstr>
      <vt:lpstr>Evidence Requirements</vt:lpstr>
      <vt:lpstr>Prepare, Organise and Present Evidence</vt:lpstr>
      <vt:lpstr>Gathering Evidence for PoE</vt:lpstr>
      <vt:lpstr>Gathering Evidence for PoE</vt:lpstr>
      <vt:lpstr>Formative Assessment</vt:lpstr>
      <vt:lpstr>Study Unit 3</vt:lpstr>
      <vt:lpstr>Study Unit 3 – Assessment Criteria</vt:lpstr>
      <vt:lpstr>Study Unit 3 – Assessment Criteria</vt:lpstr>
      <vt:lpstr>Study Unit 3 – Assessment Criteria</vt:lpstr>
      <vt:lpstr>Let’s recap…</vt:lpstr>
      <vt:lpstr>Identify Gaps in Evidence </vt:lpstr>
      <vt:lpstr>Parties who Need Feedback</vt:lpstr>
      <vt:lpstr>Prepare, Organise and Present Evidence</vt:lpstr>
      <vt:lpstr>Feedback</vt:lpstr>
      <vt:lpstr>Feedback to the Learner</vt:lpstr>
      <vt:lpstr>Feedback to the Learner</vt:lpstr>
      <vt:lpstr>Type and Manner of Feedback</vt:lpstr>
      <vt:lpstr>Type and Manner of Feedback</vt:lpstr>
      <vt:lpstr>Type and Manner of Feedback</vt:lpstr>
      <vt:lpstr>Type and Manner of Feedback</vt:lpstr>
      <vt:lpstr>Feedback to the Learner</vt:lpstr>
      <vt:lpstr>Key Lessons from the Facilitation Process</vt:lpstr>
      <vt:lpstr>Self Assessment</vt:lpstr>
      <vt:lpstr>Formative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Sandys</dc:creator>
  <cp:lastModifiedBy>Hannetjie Nortje</cp:lastModifiedBy>
  <cp:revision>997</cp:revision>
  <dcterms:created xsi:type="dcterms:W3CDTF">2011-11-11T09:45:04Z</dcterms:created>
  <dcterms:modified xsi:type="dcterms:W3CDTF">2019-06-29T21:27:34Z</dcterms:modified>
</cp:coreProperties>
</file>