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92" r:id="rId1"/>
  </p:sldMasterIdLst>
  <p:notesMasterIdLst>
    <p:notesMasterId r:id="rId71"/>
  </p:notesMasterIdLst>
  <p:sldIdLst>
    <p:sldId id="285" r:id="rId2"/>
    <p:sldId id="257" r:id="rId3"/>
    <p:sldId id="1102" r:id="rId4"/>
    <p:sldId id="260" r:id="rId5"/>
    <p:sldId id="1103" r:id="rId6"/>
    <p:sldId id="1104" r:id="rId7"/>
    <p:sldId id="286" r:id="rId8"/>
    <p:sldId id="559" r:id="rId9"/>
    <p:sldId id="371" r:id="rId10"/>
    <p:sldId id="372" r:id="rId11"/>
    <p:sldId id="1060" r:id="rId12"/>
    <p:sldId id="1061" r:id="rId13"/>
    <p:sldId id="1062" r:id="rId14"/>
    <p:sldId id="1063" r:id="rId15"/>
    <p:sldId id="374" r:id="rId16"/>
    <p:sldId id="1064" r:id="rId17"/>
    <p:sldId id="287" r:id="rId18"/>
    <p:sldId id="1065" r:id="rId19"/>
    <p:sldId id="1067" r:id="rId20"/>
    <p:sldId id="1066" r:id="rId21"/>
    <p:sldId id="1068" r:id="rId22"/>
    <p:sldId id="292" r:id="rId23"/>
    <p:sldId id="1069" r:id="rId24"/>
    <p:sldId id="1070" r:id="rId25"/>
    <p:sldId id="1071" r:id="rId26"/>
    <p:sldId id="1072" r:id="rId27"/>
    <p:sldId id="1073" r:id="rId28"/>
    <p:sldId id="1074" r:id="rId29"/>
    <p:sldId id="1075" r:id="rId30"/>
    <p:sldId id="567" r:id="rId31"/>
    <p:sldId id="1076" r:id="rId32"/>
    <p:sldId id="1077" r:id="rId33"/>
    <p:sldId id="566" r:id="rId34"/>
    <p:sldId id="299" r:id="rId35"/>
    <p:sldId id="1078" r:id="rId36"/>
    <p:sldId id="293" r:id="rId37"/>
    <p:sldId id="294" r:id="rId38"/>
    <p:sldId id="568" r:id="rId39"/>
    <p:sldId id="1080" r:id="rId40"/>
    <p:sldId id="1079" r:id="rId41"/>
    <p:sldId id="1081" r:id="rId42"/>
    <p:sldId id="295" r:id="rId43"/>
    <p:sldId id="1082" r:id="rId44"/>
    <p:sldId id="1083" r:id="rId45"/>
    <p:sldId id="570" r:id="rId46"/>
    <p:sldId id="1084" r:id="rId47"/>
    <p:sldId id="1085" r:id="rId48"/>
    <p:sldId id="1086" r:id="rId49"/>
    <p:sldId id="569" r:id="rId50"/>
    <p:sldId id="1087" r:id="rId51"/>
    <p:sldId id="1088" r:id="rId52"/>
    <p:sldId id="1089" r:id="rId53"/>
    <p:sldId id="1090" r:id="rId54"/>
    <p:sldId id="1091" r:id="rId55"/>
    <p:sldId id="1092" r:id="rId56"/>
    <p:sldId id="1093" r:id="rId57"/>
    <p:sldId id="1094" r:id="rId58"/>
    <p:sldId id="571" r:id="rId59"/>
    <p:sldId id="366" r:id="rId60"/>
    <p:sldId id="1057" r:id="rId61"/>
    <p:sldId id="1095" r:id="rId62"/>
    <p:sldId id="1096" r:id="rId63"/>
    <p:sldId id="1097" r:id="rId64"/>
    <p:sldId id="1098" r:id="rId65"/>
    <p:sldId id="1099" r:id="rId66"/>
    <p:sldId id="1100" r:id="rId67"/>
    <p:sldId id="1101" r:id="rId68"/>
    <p:sldId id="1105" r:id="rId69"/>
    <p:sldId id="1058" r:id="rId70"/>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6347" autoAdjust="0"/>
  </p:normalViewPr>
  <p:slideViewPr>
    <p:cSldViewPr snapToGrid="0">
      <p:cViewPr varScale="1">
        <p:scale>
          <a:sx n="62" d="100"/>
          <a:sy n="62" d="100"/>
        </p:scale>
        <p:origin x="1524" y="66"/>
      </p:cViewPr>
      <p:guideLst>
        <p:guide orient="horz" pos="2160"/>
        <p:guide pos="2880"/>
      </p:guideLst>
    </p:cSldViewPr>
  </p:slideViewPr>
  <p:outlineViewPr>
    <p:cViewPr>
      <p:scale>
        <a:sx n="33" d="100"/>
        <a:sy n="33" d="100"/>
      </p:scale>
      <p:origin x="0" y="-19980"/>
    </p:cViewPr>
  </p:outlineViewPr>
  <p:notesTextViewPr>
    <p:cViewPr>
      <p:scale>
        <a:sx n="25" d="100"/>
        <a:sy n="25" d="100"/>
      </p:scale>
      <p:origin x="0" y="0"/>
    </p:cViewPr>
  </p:notesTextViewPr>
  <p:sorterViewPr>
    <p:cViewPr>
      <p:scale>
        <a:sx n="100" d="100"/>
        <a:sy n="100" d="100"/>
      </p:scale>
      <p:origin x="0" y="-166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g"/></Relationships>
</file>

<file path=ppt/diagrams/_rels/data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33B97-D000-4592-9B86-22B7883FDEDB}" type="doc">
      <dgm:prSet loTypeId="urn:microsoft.com/office/officeart/2005/8/layout/orgChart1" loCatId="hierarchy" qsTypeId="urn:microsoft.com/office/officeart/2005/8/quickstyle/simple5" qsCatId="simple" csTypeId="urn:microsoft.com/office/officeart/2005/8/colors/accent4_4" csCatId="accent4" phldr="1"/>
      <dgm:spPr/>
      <dgm:t>
        <a:bodyPr/>
        <a:lstStyle/>
        <a:p>
          <a:endParaRPr lang="en-ZA"/>
        </a:p>
      </dgm:t>
    </dgm:pt>
    <dgm:pt modelId="{01479E88-7465-45CD-9AD7-37AAC0DD0AEC}">
      <dgm:prSet phldrT="[Text]"/>
      <dgm:spPr>
        <a:solidFill>
          <a:srgbClr val="002060"/>
        </a:solidFill>
      </dgm:spPr>
      <dgm:t>
        <a:bodyPr/>
        <a:lstStyle/>
        <a:p>
          <a:r>
            <a:rPr lang="en-ZA" dirty="0"/>
            <a:t>Categories</a:t>
          </a:r>
        </a:p>
      </dgm:t>
    </dgm:pt>
    <dgm:pt modelId="{D12A1031-588A-4FDB-82B2-AE00E2138A19}" type="parTrans" cxnId="{62D46B83-9A70-4985-958A-C879CA9E4D3C}">
      <dgm:prSet/>
      <dgm:spPr/>
      <dgm:t>
        <a:bodyPr/>
        <a:lstStyle/>
        <a:p>
          <a:endParaRPr lang="en-ZA"/>
        </a:p>
      </dgm:t>
    </dgm:pt>
    <dgm:pt modelId="{422D4A54-DA09-41F1-8458-2606F672398B}" type="sibTrans" cxnId="{62D46B83-9A70-4985-958A-C879CA9E4D3C}">
      <dgm:prSet/>
      <dgm:spPr/>
      <dgm:t>
        <a:bodyPr/>
        <a:lstStyle/>
        <a:p>
          <a:endParaRPr lang="en-ZA"/>
        </a:p>
      </dgm:t>
    </dgm:pt>
    <dgm:pt modelId="{8E2C1D6D-2F17-4F40-A992-6689144CEDA6}">
      <dgm:prSet phldrT="[Text]"/>
      <dgm:spPr/>
      <dgm:t>
        <a:bodyPr/>
        <a:lstStyle/>
        <a:p>
          <a:r>
            <a:rPr lang="en-ZA" dirty="0"/>
            <a:t>External</a:t>
          </a:r>
        </a:p>
      </dgm:t>
    </dgm:pt>
    <dgm:pt modelId="{054CDB7F-3E30-4B54-B4BB-791C6C2E0E10}" type="parTrans" cxnId="{854DD032-5451-44B6-8F83-433E1D7E65CA}">
      <dgm:prSet/>
      <dgm:spPr/>
      <dgm:t>
        <a:bodyPr/>
        <a:lstStyle/>
        <a:p>
          <a:endParaRPr lang="en-ZA"/>
        </a:p>
      </dgm:t>
    </dgm:pt>
    <dgm:pt modelId="{85A5943D-A716-4801-A179-A3D3E42615A9}" type="sibTrans" cxnId="{854DD032-5451-44B6-8F83-433E1D7E65CA}">
      <dgm:prSet/>
      <dgm:spPr/>
      <dgm:t>
        <a:bodyPr/>
        <a:lstStyle/>
        <a:p>
          <a:endParaRPr lang="en-ZA"/>
        </a:p>
      </dgm:t>
    </dgm:pt>
    <dgm:pt modelId="{6DEA5ABB-9734-4579-B35D-E23A06A0670E}">
      <dgm:prSet phldrT="[Text]"/>
      <dgm:spPr>
        <a:solidFill>
          <a:schemeClr val="accent6">
            <a:lumMod val="75000"/>
          </a:schemeClr>
        </a:solidFill>
      </dgm:spPr>
      <dgm:t>
        <a:bodyPr/>
        <a:lstStyle/>
        <a:p>
          <a:r>
            <a:rPr lang="en-ZA" dirty="0"/>
            <a:t>Informal</a:t>
          </a:r>
        </a:p>
      </dgm:t>
    </dgm:pt>
    <dgm:pt modelId="{52A464B4-63A5-41F1-BE0E-1FC2D12BD381}" type="parTrans" cxnId="{BAD0AA19-1A16-4F2F-9F62-DD48BDBAD489}">
      <dgm:prSet/>
      <dgm:spPr/>
      <dgm:t>
        <a:bodyPr/>
        <a:lstStyle/>
        <a:p>
          <a:endParaRPr lang="en-ZA"/>
        </a:p>
      </dgm:t>
    </dgm:pt>
    <dgm:pt modelId="{41E6A926-7DBC-4310-AA2E-3085CC099791}" type="sibTrans" cxnId="{BAD0AA19-1A16-4F2F-9F62-DD48BDBAD489}">
      <dgm:prSet/>
      <dgm:spPr/>
      <dgm:t>
        <a:bodyPr/>
        <a:lstStyle/>
        <a:p>
          <a:endParaRPr lang="en-ZA"/>
        </a:p>
      </dgm:t>
    </dgm:pt>
    <dgm:pt modelId="{3F847020-D34D-4D2F-9392-1D2E107BCF48}">
      <dgm:prSet phldrT="[Text]"/>
      <dgm:spPr/>
      <dgm:t>
        <a:bodyPr/>
        <a:lstStyle/>
        <a:p>
          <a:r>
            <a:rPr lang="en-ZA" dirty="0"/>
            <a:t>Internal	</a:t>
          </a:r>
        </a:p>
      </dgm:t>
    </dgm:pt>
    <dgm:pt modelId="{6AF5C4CA-1726-40BF-B072-A5D51BEEFD60}" type="sibTrans" cxnId="{1E016C50-4A2D-4368-8B91-B4A70E8542E7}">
      <dgm:prSet/>
      <dgm:spPr/>
      <dgm:t>
        <a:bodyPr/>
        <a:lstStyle/>
        <a:p>
          <a:endParaRPr lang="en-ZA"/>
        </a:p>
      </dgm:t>
    </dgm:pt>
    <dgm:pt modelId="{6E80BD79-E8D7-469F-A1E3-6CF186CBC0A5}" type="parTrans" cxnId="{1E016C50-4A2D-4368-8B91-B4A70E8542E7}">
      <dgm:prSet/>
      <dgm:spPr/>
      <dgm:t>
        <a:bodyPr/>
        <a:lstStyle/>
        <a:p>
          <a:endParaRPr lang="en-ZA"/>
        </a:p>
      </dgm:t>
    </dgm:pt>
    <dgm:pt modelId="{4ADA9813-2D50-44A0-9525-BF348CCE77E7}">
      <dgm:prSet/>
      <dgm:spPr>
        <a:solidFill>
          <a:schemeClr val="accent6">
            <a:lumMod val="75000"/>
          </a:schemeClr>
        </a:solidFill>
      </dgm:spPr>
      <dgm:t>
        <a:bodyPr/>
        <a:lstStyle/>
        <a:p>
          <a:r>
            <a:rPr lang="en-ZA" dirty="0"/>
            <a:t>Formal</a:t>
          </a:r>
        </a:p>
      </dgm:t>
    </dgm:pt>
    <dgm:pt modelId="{F21C5DB5-76F7-4695-ABF3-E0AE1BD91673}" type="parTrans" cxnId="{049478F9-C91A-4A26-8428-24475E090A7B}">
      <dgm:prSet/>
      <dgm:spPr/>
      <dgm:t>
        <a:bodyPr/>
        <a:lstStyle/>
        <a:p>
          <a:endParaRPr lang="en-ZA"/>
        </a:p>
      </dgm:t>
    </dgm:pt>
    <dgm:pt modelId="{4CE769CE-913A-495F-8D6B-1B9564DB280F}" type="sibTrans" cxnId="{049478F9-C91A-4A26-8428-24475E090A7B}">
      <dgm:prSet/>
      <dgm:spPr/>
      <dgm:t>
        <a:bodyPr/>
        <a:lstStyle/>
        <a:p>
          <a:endParaRPr lang="en-ZA"/>
        </a:p>
      </dgm:t>
    </dgm:pt>
    <dgm:pt modelId="{06EDCBD5-7734-4BA8-96FC-A7393044F63A}" type="pres">
      <dgm:prSet presAssocID="{89933B97-D000-4592-9B86-22B7883FDEDB}" presName="hierChild1" presStyleCnt="0">
        <dgm:presLayoutVars>
          <dgm:orgChart val="1"/>
          <dgm:chPref val="1"/>
          <dgm:dir/>
          <dgm:animOne val="branch"/>
          <dgm:animLvl val="lvl"/>
          <dgm:resizeHandles/>
        </dgm:presLayoutVars>
      </dgm:prSet>
      <dgm:spPr/>
    </dgm:pt>
    <dgm:pt modelId="{755BC940-C08F-4A6A-BCC8-B1371C3CA3E8}" type="pres">
      <dgm:prSet presAssocID="{01479E88-7465-45CD-9AD7-37AAC0DD0AEC}" presName="hierRoot1" presStyleCnt="0">
        <dgm:presLayoutVars>
          <dgm:hierBranch val="init"/>
        </dgm:presLayoutVars>
      </dgm:prSet>
      <dgm:spPr/>
    </dgm:pt>
    <dgm:pt modelId="{03F1D0D1-3D3A-4661-B625-386DE3961EBC}" type="pres">
      <dgm:prSet presAssocID="{01479E88-7465-45CD-9AD7-37AAC0DD0AEC}" presName="rootComposite1" presStyleCnt="0"/>
      <dgm:spPr/>
    </dgm:pt>
    <dgm:pt modelId="{91D3CACD-CADD-4C39-8559-CC18E6030439}" type="pres">
      <dgm:prSet presAssocID="{01479E88-7465-45CD-9AD7-37AAC0DD0AEC}" presName="rootText1" presStyleLbl="node0" presStyleIdx="0" presStyleCnt="1" custScaleX="146410" custScaleY="146410" custLinFactY="-17004" custLinFactNeighborY="-100000">
        <dgm:presLayoutVars>
          <dgm:chPref val="3"/>
        </dgm:presLayoutVars>
      </dgm:prSet>
      <dgm:spPr/>
    </dgm:pt>
    <dgm:pt modelId="{EE490265-B53B-4ADF-AB94-01773E2B6CFC}" type="pres">
      <dgm:prSet presAssocID="{01479E88-7465-45CD-9AD7-37AAC0DD0AEC}" presName="rootConnector1" presStyleLbl="node1" presStyleIdx="0" presStyleCnt="0"/>
      <dgm:spPr/>
    </dgm:pt>
    <dgm:pt modelId="{87174131-7666-4BCF-845D-3E3A879ABEB6}" type="pres">
      <dgm:prSet presAssocID="{01479E88-7465-45CD-9AD7-37AAC0DD0AEC}" presName="hierChild2" presStyleCnt="0"/>
      <dgm:spPr/>
    </dgm:pt>
    <dgm:pt modelId="{49C801B5-E4D9-423D-9D27-0EBA276D0DEE}" type="pres">
      <dgm:prSet presAssocID="{6E80BD79-E8D7-469F-A1E3-6CF186CBC0A5}" presName="Name37" presStyleLbl="parChTrans1D2" presStyleIdx="0" presStyleCnt="4"/>
      <dgm:spPr/>
    </dgm:pt>
    <dgm:pt modelId="{72ED7966-ED21-41CA-9ABF-D4619642ACB0}" type="pres">
      <dgm:prSet presAssocID="{3F847020-D34D-4D2F-9392-1D2E107BCF48}" presName="hierRoot2" presStyleCnt="0">
        <dgm:presLayoutVars>
          <dgm:hierBranch val="init"/>
        </dgm:presLayoutVars>
      </dgm:prSet>
      <dgm:spPr/>
    </dgm:pt>
    <dgm:pt modelId="{9E5D3A70-B35A-4185-81C4-8341DF0FAC7B}" type="pres">
      <dgm:prSet presAssocID="{3F847020-D34D-4D2F-9392-1D2E107BCF48}" presName="rootComposite" presStyleCnt="0"/>
      <dgm:spPr/>
    </dgm:pt>
    <dgm:pt modelId="{7CFE60FD-89D0-46C4-B5F8-6F67CD85B680}" type="pres">
      <dgm:prSet presAssocID="{3F847020-D34D-4D2F-9392-1D2E107BCF48}" presName="rootText" presStyleLbl="node2" presStyleIdx="0" presStyleCnt="4">
        <dgm:presLayoutVars>
          <dgm:chPref val="3"/>
        </dgm:presLayoutVars>
      </dgm:prSet>
      <dgm:spPr/>
    </dgm:pt>
    <dgm:pt modelId="{59A0BFB3-580B-4111-AE4E-218ED7E7EFF4}" type="pres">
      <dgm:prSet presAssocID="{3F847020-D34D-4D2F-9392-1D2E107BCF48}" presName="rootConnector" presStyleLbl="node2" presStyleIdx="0" presStyleCnt="4"/>
      <dgm:spPr/>
    </dgm:pt>
    <dgm:pt modelId="{E825F43E-4832-45C4-ABFF-033E0957E68C}" type="pres">
      <dgm:prSet presAssocID="{3F847020-D34D-4D2F-9392-1D2E107BCF48}" presName="hierChild4" presStyleCnt="0"/>
      <dgm:spPr/>
    </dgm:pt>
    <dgm:pt modelId="{FCC9B144-408D-4678-8E83-9594F3CDEFB0}" type="pres">
      <dgm:prSet presAssocID="{3F847020-D34D-4D2F-9392-1D2E107BCF48}" presName="hierChild5" presStyleCnt="0"/>
      <dgm:spPr/>
    </dgm:pt>
    <dgm:pt modelId="{41DA7405-259B-4CAA-A902-1CD409D86250}" type="pres">
      <dgm:prSet presAssocID="{054CDB7F-3E30-4B54-B4BB-791C6C2E0E10}" presName="Name37" presStyleLbl="parChTrans1D2" presStyleIdx="1" presStyleCnt="4"/>
      <dgm:spPr/>
    </dgm:pt>
    <dgm:pt modelId="{C61BC310-1D7E-4AE0-B4D5-1271197D10EF}" type="pres">
      <dgm:prSet presAssocID="{8E2C1D6D-2F17-4F40-A992-6689144CEDA6}" presName="hierRoot2" presStyleCnt="0">
        <dgm:presLayoutVars>
          <dgm:hierBranch val="init"/>
        </dgm:presLayoutVars>
      </dgm:prSet>
      <dgm:spPr/>
    </dgm:pt>
    <dgm:pt modelId="{CC3ACCC7-ABF4-467E-95AA-B7274EB1DF15}" type="pres">
      <dgm:prSet presAssocID="{8E2C1D6D-2F17-4F40-A992-6689144CEDA6}" presName="rootComposite" presStyleCnt="0"/>
      <dgm:spPr/>
    </dgm:pt>
    <dgm:pt modelId="{A9E47681-E505-43C1-88F2-20D0C73B8C54}" type="pres">
      <dgm:prSet presAssocID="{8E2C1D6D-2F17-4F40-A992-6689144CEDA6}" presName="rootText" presStyleLbl="node2" presStyleIdx="1" presStyleCnt="4">
        <dgm:presLayoutVars>
          <dgm:chPref val="3"/>
        </dgm:presLayoutVars>
      </dgm:prSet>
      <dgm:spPr/>
    </dgm:pt>
    <dgm:pt modelId="{068750E5-18A5-4AC6-BA71-440F9BD6E451}" type="pres">
      <dgm:prSet presAssocID="{8E2C1D6D-2F17-4F40-A992-6689144CEDA6}" presName="rootConnector" presStyleLbl="node2" presStyleIdx="1" presStyleCnt="4"/>
      <dgm:spPr/>
    </dgm:pt>
    <dgm:pt modelId="{D1D4085F-7274-4908-A42D-A96CCB9E39C7}" type="pres">
      <dgm:prSet presAssocID="{8E2C1D6D-2F17-4F40-A992-6689144CEDA6}" presName="hierChild4" presStyleCnt="0"/>
      <dgm:spPr/>
    </dgm:pt>
    <dgm:pt modelId="{5C05B864-21DF-4A19-907E-AD3D6262719D}" type="pres">
      <dgm:prSet presAssocID="{8E2C1D6D-2F17-4F40-A992-6689144CEDA6}" presName="hierChild5" presStyleCnt="0"/>
      <dgm:spPr/>
    </dgm:pt>
    <dgm:pt modelId="{AB8DB8BE-6B5F-4447-816C-795954860C7D}" type="pres">
      <dgm:prSet presAssocID="{F21C5DB5-76F7-4695-ABF3-E0AE1BD91673}" presName="Name37" presStyleLbl="parChTrans1D2" presStyleIdx="2" presStyleCnt="4"/>
      <dgm:spPr/>
    </dgm:pt>
    <dgm:pt modelId="{E573F6C8-065E-4877-8A59-22439AE4BACD}" type="pres">
      <dgm:prSet presAssocID="{4ADA9813-2D50-44A0-9525-BF348CCE77E7}" presName="hierRoot2" presStyleCnt="0">
        <dgm:presLayoutVars>
          <dgm:hierBranch val="init"/>
        </dgm:presLayoutVars>
      </dgm:prSet>
      <dgm:spPr/>
    </dgm:pt>
    <dgm:pt modelId="{C3F0E3CD-CD29-4374-ABC8-3B68A2900FF0}" type="pres">
      <dgm:prSet presAssocID="{4ADA9813-2D50-44A0-9525-BF348CCE77E7}" presName="rootComposite" presStyleCnt="0"/>
      <dgm:spPr/>
    </dgm:pt>
    <dgm:pt modelId="{D17BC3D9-CD1E-4C8C-8CFD-36B9B1C22B54}" type="pres">
      <dgm:prSet presAssocID="{4ADA9813-2D50-44A0-9525-BF348CCE77E7}" presName="rootText" presStyleLbl="node2" presStyleIdx="2" presStyleCnt="4">
        <dgm:presLayoutVars>
          <dgm:chPref val="3"/>
        </dgm:presLayoutVars>
      </dgm:prSet>
      <dgm:spPr/>
    </dgm:pt>
    <dgm:pt modelId="{8459FD81-CEF6-4B7B-81B7-AF4D35BF57A6}" type="pres">
      <dgm:prSet presAssocID="{4ADA9813-2D50-44A0-9525-BF348CCE77E7}" presName="rootConnector" presStyleLbl="node2" presStyleIdx="2" presStyleCnt="4"/>
      <dgm:spPr/>
    </dgm:pt>
    <dgm:pt modelId="{9F71A460-4F54-4682-B354-98F725127B9B}" type="pres">
      <dgm:prSet presAssocID="{4ADA9813-2D50-44A0-9525-BF348CCE77E7}" presName="hierChild4" presStyleCnt="0"/>
      <dgm:spPr/>
    </dgm:pt>
    <dgm:pt modelId="{CA20964A-948D-4737-886B-455C13FE0CBB}" type="pres">
      <dgm:prSet presAssocID="{4ADA9813-2D50-44A0-9525-BF348CCE77E7}" presName="hierChild5" presStyleCnt="0"/>
      <dgm:spPr/>
    </dgm:pt>
    <dgm:pt modelId="{F87D9B96-C598-4B03-ABA7-03CDA6893AA1}" type="pres">
      <dgm:prSet presAssocID="{52A464B4-63A5-41F1-BE0E-1FC2D12BD381}" presName="Name37" presStyleLbl="parChTrans1D2" presStyleIdx="3" presStyleCnt="4"/>
      <dgm:spPr/>
    </dgm:pt>
    <dgm:pt modelId="{E674F252-F6F6-4943-B2E4-A478E7EFD878}" type="pres">
      <dgm:prSet presAssocID="{6DEA5ABB-9734-4579-B35D-E23A06A0670E}" presName="hierRoot2" presStyleCnt="0">
        <dgm:presLayoutVars>
          <dgm:hierBranch val="init"/>
        </dgm:presLayoutVars>
      </dgm:prSet>
      <dgm:spPr/>
    </dgm:pt>
    <dgm:pt modelId="{36ECD450-B0E1-462D-A9DC-4D112ADF0FC8}" type="pres">
      <dgm:prSet presAssocID="{6DEA5ABB-9734-4579-B35D-E23A06A0670E}" presName="rootComposite" presStyleCnt="0"/>
      <dgm:spPr/>
    </dgm:pt>
    <dgm:pt modelId="{BCE150EF-444A-4DAA-BE2C-F41F26BCBE77}" type="pres">
      <dgm:prSet presAssocID="{6DEA5ABB-9734-4579-B35D-E23A06A0670E}" presName="rootText" presStyleLbl="node2" presStyleIdx="3" presStyleCnt="4">
        <dgm:presLayoutVars>
          <dgm:chPref val="3"/>
        </dgm:presLayoutVars>
      </dgm:prSet>
      <dgm:spPr/>
    </dgm:pt>
    <dgm:pt modelId="{1A4EB04B-24EA-4B41-BE83-DB21D535226B}" type="pres">
      <dgm:prSet presAssocID="{6DEA5ABB-9734-4579-B35D-E23A06A0670E}" presName="rootConnector" presStyleLbl="node2" presStyleIdx="3" presStyleCnt="4"/>
      <dgm:spPr/>
    </dgm:pt>
    <dgm:pt modelId="{D50AA8D1-7ECD-4E65-BEED-0AF4B9FCD233}" type="pres">
      <dgm:prSet presAssocID="{6DEA5ABB-9734-4579-B35D-E23A06A0670E}" presName="hierChild4" presStyleCnt="0"/>
      <dgm:spPr/>
    </dgm:pt>
    <dgm:pt modelId="{95916EA2-445A-47D0-AB38-964ADF8D452A}" type="pres">
      <dgm:prSet presAssocID="{6DEA5ABB-9734-4579-B35D-E23A06A0670E}" presName="hierChild5" presStyleCnt="0"/>
      <dgm:spPr/>
    </dgm:pt>
    <dgm:pt modelId="{A816C9C0-53BB-420C-9CD9-5356FD315EF4}" type="pres">
      <dgm:prSet presAssocID="{01479E88-7465-45CD-9AD7-37AAC0DD0AEC}" presName="hierChild3" presStyleCnt="0"/>
      <dgm:spPr/>
    </dgm:pt>
  </dgm:ptLst>
  <dgm:cxnLst>
    <dgm:cxn modelId="{BAD0AA19-1A16-4F2F-9F62-DD48BDBAD489}" srcId="{01479E88-7465-45CD-9AD7-37AAC0DD0AEC}" destId="{6DEA5ABB-9734-4579-B35D-E23A06A0670E}" srcOrd="3" destOrd="0" parTransId="{52A464B4-63A5-41F1-BE0E-1FC2D12BD381}" sibTransId="{41E6A926-7DBC-4310-AA2E-3085CC099791}"/>
    <dgm:cxn modelId="{C7D27823-484B-44E4-B437-36389FB4F7A1}" type="presOf" srcId="{4ADA9813-2D50-44A0-9525-BF348CCE77E7}" destId="{D17BC3D9-CD1E-4C8C-8CFD-36B9B1C22B54}" srcOrd="0" destOrd="0" presId="urn:microsoft.com/office/officeart/2005/8/layout/orgChart1"/>
    <dgm:cxn modelId="{854DD032-5451-44B6-8F83-433E1D7E65CA}" srcId="{01479E88-7465-45CD-9AD7-37AAC0DD0AEC}" destId="{8E2C1D6D-2F17-4F40-A992-6689144CEDA6}" srcOrd="1" destOrd="0" parTransId="{054CDB7F-3E30-4B54-B4BB-791C6C2E0E10}" sibTransId="{85A5943D-A716-4801-A179-A3D3E42615A9}"/>
    <dgm:cxn modelId="{05392037-462B-4A2B-A075-022746D6C1AD}" type="presOf" srcId="{3F847020-D34D-4D2F-9392-1D2E107BCF48}" destId="{59A0BFB3-580B-4111-AE4E-218ED7E7EFF4}" srcOrd="1" destOrd="0" presId="urn:microsoft.com/office/officeart/2005/8/layout/orgChart1"/>
    <dgm:cxn modelId="{844ABF3F-C88E-4C72-9306-5C68A1CC1644}" type="presOf" srcId="{89933B97-D000-4592-9B86-22B7883FDEDB}" destId="{06EDCBD5-7734-4BA8-96FC-A7393044F63A}" srcOrd="0" destOrd="0" presId="urn:microsoft.com/office/officeart/2005/8/layout/orgChart1"/>
    <dgm:cxn modelId="{57A0D166-52CE-4025-B1DD-D2E6DCFD4AC8}" type="presOf" srcId="{52A464B4-63A5-41F1-BE0E-1FC2D12BD381}" destId="{F87D9B96-C598-4B03-ABA7-03CDA6893AA1}" srcOrd="0" destOrd="0" presId="urn:microsoft.com/office/officeart/2005/8/layout/orgChart1"/>
    <dgm:cxn modelId="{A5BAA668-2517-4E9A-B9C4-CB0BAA58D9C8}" type="presOf" srcId="{8E2C1D6D-2F17-4F40-A992-6689144CEDA6}" destId="{068750E5-18A5-4AC6-BA71-440F9BD6E451}" srcOrd="1" destOrd="0" presId="urn:microsoft.com/office/officeart/2005/8/layout/orgChart1"/>
    <dgm:cxn modelId="{3D24596F-0CA2-4848-BBB8-2172B6C1A762}" type="presOf" srcId="{01479E88-7465-45CD-9AD7-37AAC0DD0AEC}" destId="{91D3CACD-CADD-4C39-8559-CC18E6030439}" srcOrd="0" destOrd="0" presId="urn:microsoft.com/office/officeart/2005/8/layout/orgChart1"/>
    <dgm:cxn modelId="{1E016C50-4A2D-4368-8B91-B4A70E8542E7}" srcId="{01479E88-7465-45CD-9AD7-37AAC0DD0AEC}" destId="{3F847020-D34D-4D2F-9392-1D2E107BCF48}" srcOrd="0" destOrd="0" parTransId="{6E80BD79-E8D7-469F-A1E3-6CF186CBC0A5}" sibTransId="{6AF5C4CA-1726-40BF-B072-A5D51BEEFD60}"/>
    <dgm:cxn modelId="{DEC41053-81C3-4805-9ACE-F9F4C077792E}" type="presOf" srcId="{6E80BD79-E8D7-469F-A1E3-6CF186CBC0A5}" destId="{49C801B5-E4D9-423D-9D27-0EBA276D0DEE}" srcOrd="0" destOrd="0" presId="urn:microsoft.com/office/officeart/2005/8/layout/orgChart1"/>
    <dgm:cxn modelId="{83D1E582-C3E7-47BA-AA7E-046166388D25}" type="presOf" srcId="{3F847020-D34D-4D2F-9392-1D2E107BCF48}" destId="{7CFE60FD-89D0-46C4-B5F8-6F67CD85B680}" srcOrd="0" destOrd="0" presId="urn:microsoft.com/office/officeart/2005/8/layout/orgChart1"/>
    <dgm:cxn modelId="{62D46B83-9A70-4985-958A-C879CA9E4D3C}" srcId="{89933B97-D000-4592-9B86-22B7883FDEDB}" destId="{01479E88-7465-45CD-9AD7-37AAC0DD0AEC}" srcOrd="0" destOrd="0" parTransId="{D12A1031-588A-4FDB-82B2-AE00E2138A19}" sibTransId="{422D4A54-DA09-41F1-8458-2606F672398B}"/>
    <dgm:cxn modelId="{A13110AA-2A79-463B-ABFD-149D15D44F44}" type="presOf" srcId="{6DEA5ABB-9734-4579-B35D-E23A06A0670E}" destId="{1A4EB04B-24EA-4B41-BE83-DB21D535226B}" srcOrd="1" destOrd="0" presId="urn:microsoft.com/office/officeart/2005/8/layout/orgChart1"/>
    <dgm:cxn modelId="{B2AB19AC-6AA7-4285-9D1F-D134E089CB34}" type="presOf" srcId="{4ADA9813-2D50-44A0-9525-BF348CCE77E7}" destId="{8459FD81-CEF6-4B7B-81B7-AF4D35BF57A6}" srcOrd="1" destOrd="0" presId="urn:microsoft.com/office/officeart/2005/8/layout/orgChart1"/>
    <dgm:cxn modelId="{2BF0FEC1-FB36-42BB-BAB3-4A189F03D79A}" type="presOf" srcId="{8E2C1D6D-2F17-4F40-A992-6689144CEDA6}" destId="{A9E47681-E505-43C1-88F2-20D0C73B8C54}" srcOrd="0" destOrd="0" presId="urn:microsoft.com/office/officeart/2005/8/layout/orgChart1"/>
    <dgm:cxn modelId="{0BE391CE-4A16-422B-BEE3-00E951E1F400}" type="presOf" srcId="{01479E88-7465-45CD-9AD7-37AAC0DD0AEC}" destId="{EE490265-B53B-4ADF-AB94-01773E2B6CFC}" srcOrd="1" destOrd="0" presId="urn:microsoft.com/office/officeart/2005/8/layout/orgChart1"/>
    <dgm:cxn modelId="{AD558BE4-5884-4642-847E-884E0D060747}" type="presOf" srcId="{054CDB7F-3E30-4B54-B4BB-791C6C2E0E10}" destId="{41DA7405-259B-4CAA-A902-1CD409D86250}" srcOrd="0" destOrd="0" presId="urn:microsoft.com/office/officeart/2005/8/layout/orgChart1"/>
    <dgm:cxn modelId="{E60D7FEA-E857-4446-858C-16B2D7618012}" type="presOf" srcId="{F21C5DB5-76F7-4695-ABF3-E0AE1BD91673}" destId="{AB8DB8BE-6B5F-4447-816C-795954860C7D}" srcOrd="0" destOrd="0" presId="urn:microsoft.com/office/officeart/2005/8/layout/orgChart1"/>
    <dgm:cxn modelId="{049478F9-C91A-4A26-8428-24475E090A7B}" srcId="{01479E88-7465-45CD-9AD7-37AAC0DD0AEC}" destId="{4ADA9813-2D50-44A0-9525-BF348CCE77E7}" srcOrd="2" destOrd="0" parTransId="{F21C5DB5-76F7-4695-ABF3-E0AE1BD91673}" sibTransId="{4CE769CE-913A-495F-8D6B-1B9564DB280F}"/>
    <dgm:cxn modelId="{E45A7AFC-3F7F-478F-B355-C8E472D4AA25}" type="presOf" srcId="{6DEA5ABB-9734-4579-B35D-E23A06A0670E}" destId="{BCE150EF-444A-4DAA-BE2C-F41F26BCBE77}" srcOrd="0" destOrd="0" presId="urn:microsoft.com/office/officeart/2005/8/layout/orgChart1"/>
    <dgm:cxn modelId="{49F18805-272F-4BF4-8CFF-D688551758AF}" type="presParOf" srcId="{06EDCBD5-7734-4BA8-96FC-A7393044F63A}" destId="{755BC940-C08F-4A6A-BCC8-B1371C3CA3E8}" srcOrd="0" destOrd="0" presId="urn:microsoft.com/office/officeart/2005/8/layout/orgChart1"/>
    <dgm:cxn modelId="{4F7378AA-0234-4673-94EB-6E0186B9E51B}" type="presParOf" srcId="{755BC940-C08F-4A6A-BCC8-B1371C3CA3E8}" destId="{03F1D0D1-3D3A-4661-B625-386DE3961EBC}" srcOrd="0" destOrd="0" presId="urn:microsoft.com/office/officeart/2005/8/layout/orgChart1"/>
    <dgm:cxn modelId="{371C0DEB-862E-444A-B432-0F61E7AF1F76}" type="presParOf" srcId="{03F1D0D1-3D3A-4661-B625-386DE3961EBC}" destId="{91D3CACD-CADD-4C39-8559-CC18E6030439}" srcOrd="0" destOrd="0" presId="urn:microsoft.com/office/officeart/2005/8/layout/orgChart1"/>
    <dgm:cxn modelId="{8377C338-AF65-4C52-96CF-5B48CBC2A9D7}" type="presParOf" srcId="{03F1D0D1-3D3A-4661-B625-386DE3961EBC}" destId="{EE490265-B53B-4ADF-AB94-01773E2B6CFC}" srcOrd="1" destOrd="0" presId="urn:microsoft.com/office/officeart/2005/8/layout/orgChart1"/>
    <dgm:cxn modelId="{D390813F-1992-4823-8635-A646C06782B3}" type="presParOf" srcId="{755BC940-C08F-4A6A-BCC8-B1371C3CA3E8}" destId="{87174131-7666-4BCF-845D-3E3A879ABEB6}" srcOrd="1" destOrd="0" presId="urn:microsoft.com/office/officeart/2005/8/layout/orgChart1"/>
    <dgm:cxn modelId="{4D13DFCB-5E2A-4258-86F1-D4174D7499BC}" type="presParOf" srcId="{87174131-7666-4BCF-845D-3E3A879ABEB6}" destId="{49C801B5-E4D9-423D-9D27-0EBA276D0DEE}" srcOrd="0" destOrd="0" presId="urn:microsoft.com/office/officeart/2005/8/layout/orgChart1"/>
    <dgm:cxn modelId="{97148D0E-73F0-4D0E-94E3-5D44C0BE569D}" type="presParOf" srcId="{87174131-7666-4BCF-845D-3E3A879ABEB6}" destId="{72ED7966-ED21-41CA-9ABF-D4619642ACB0}" srcOrd="1" destOrd="0" presId="urn:microsoft.com/office/officeart/2005/8/layout/orgChart1"/>
    <dgm:cxn modelId="{8F195ED1-6E87-4258-8573-8FBA4E99FA00}" type="presParOf" srcId="{72ED7966-ED21-41CA-9ABF-D4619642ACB0}" destId="{9E5D3A70-B35A-4185-81C4-8341DF0FAC7B}" srcOrd="0" destOrd="0" presId="urn:microsoft.com/office/officeart/2005/8/layout/orgChart1"/>
    <dgm:cxn modelId="{24C1E14B-B72A-4B00-8778-5AF6E87178A5}" type="presParOf" srcId="{9E5D3A70-B35A-4185-81C4-8341DF0FAC7B}" destId="{7CFE60FD-89D0-46C4-B5F8-6F67CD85B680}" srcOrd="0" destOrd="0" presId="urn:microsoft.com/office/officeart/2005/8/layout/orgChart1"/>
    <dgm:cxn modelId="{7499F076-F6E4-4C0A-BD2C-BA6EB94B8BE4}" type="presParOf" srcId="{9E5D3A70-B35A-4185-81C4-8341DF0FAC7B}" destId="{59A0BFB3-580B-4111-AE4E-218ED7E7EFF4}" srcOrd="1" destOrd="0" presId="urn:microsoft.com/office/officeart/2005/8/layout/orgChart1"/>
    <dgm:cxn modelId="{72EDFB63-4685-4406-A33E-BD73D4DB69B3}" type="presParOf" srcId="{72ED7966-ED21-41CA-9ABF-D4619642ACB0}" destId="{E825F43E-4832-45C4-ABFF-033E0957E68C}" srcOrd="1" destOrd="0" presId="urn:microsoft.com/office/officeart/2005/8/layout/orgChart1"/>
    <dgm:cxn modelId="{3F4369B1-0B73-4CCF-91D2-642540385812}" type="presParOf" srcId="{72ED7966-ED21-41CA-9ABF-D4619642ACB0}" destId="{FCC9B144-408D-4678-8E83-9594F3CDEFB0}" srcOrd="2" destOrd="0" presId="urn:microsoft.com/office/officeart/2005/8/layout/orgChart1"/>
    <dgm:cxn modelId="{518043D2-BC89-4647-ADBF-8EFE609AF71D}" type="presParOf" srcId="{87174131-7666-4BCF-845D-3E3A879ABEB6}" destId="{41DA7405-259B-4CAA-A902-1CD409D86250}" srcOrd="2" destOrd="0" presId="urn:microsoft.com/office/officeart/2005/8/layout/orgChart1"/>
    <dgm:cxn modelId="{5B7F7A1E-D353-4C6F-8762-E41AAA766444}" type="presParOf" srcId="{87174131-7666-4BCF-845D-3E3A879ABEB6}" destId="{C61BC310-1D7E-4AE0-B4D5-1271197D10EF}" srcOrd="3" destOrd="0" presId="urn:microsoft.com/office/officeart/2005/8/layout/orgChart1"/>
    <dgm:cxn modelId="{3F0789E6-295F-4782-A6E2-20A98587DC4E}" type="presParOf" srcId="{C61BC310-1D7E-4AE0-B4D5-1271197D10EF}" destId="{CC3ACCC7-ABF4-467E-95AA-B7274EB1DF15}" srcOrd="0" destOrd="0" presId="urn:microsoft.com/office/officeart/2005/8/layout/orgChart1"/>
    <dgm:cxn modelId="{ABC6C6AA-B43B-4CBD-867F-620FC311A018}" type="presParOf" srcId="{CC3ACCC7-ABF4-467E-95AA-B7274EB1DF15}" destId="{A9E47681-E505-43C1-88F2-20D0C73B8C54}" srcOrd="0" destOrd="0" presId="urn:microsoft.com/office/officeart/2005/8/layout/orgChart1"/>
    <dgm:cxn modelId="{9F334C04-15E2-488B-B17C-BEE9E1749F68}" type="presParOf" srcId="{CC3ACCC7-ABF4-467E-95AA-B7274EB1DF15}" destId="{068750E5-18A5-4AC6-BA71-440F9BD6E451}" srcOrd="1" destOrd="0" presId="urn:microsoft.com/office/officeart/2005/8/layout/orgChart1"/>
    <dgm:cxn modelId="{0FEEEAA1-8EE6-4217-AECB-76613A42982D}" type="presParOf" srcId="{C61BC310-1D7E-4AE0-B4D5-1271197D10EF}" destId="{D1D4085F-7274-4908-A42D-A96CCB9E39C7}" srcOrd="1" destOrd="0" presId="urn:microsoft.com/office/officeart/2005/8/layout/orgChart1"/>
    <dgm:cxn modelId="{535C9A87-5D38-4896-A5DD-243596E8B6B3}" type="presParOf" srcId="{C61BC310-1D7E-4AE0-B4D5-1271197D10EF}" destId="{5C05B864-21DF-4A19-907E-AD3D6262719D}" srcOrd="2" destOrd="0" presId="urn:microsoft.com/office/officeart/2005/8/layout/orgChart1"/>
    <dgm:cxn modelId="{BC2B395D-A1CA-4E4E-9FD2-4282A9FC1FEB}" type="presParOf" srcId="{87174131-7666-4BCF-845D-3E3A879ABEB6}" destId="{AB8DB8BE-6B5F-4447-816C-795954860C7D}" srcOrd="4" destOrd="0" presId="urn:microsoft.com/office/officeart/2005/8/layout/orgChart1"/>
    <dgm:cxn modelId="{5DC97B4B-7313-450B-B5B2-97F95DF7CB92}" type="presParOf" srcId="{87174131-7666-4BCF-845D-3E3A879ABEB6}" destId="{E573F6C8-065E-4877-8A59-22439AE4BACD}" srcOrd="5" destOrd="0" presId="urn:microsoft.com/office/officeart/2005/8/layout/orgChart1"/>
    <dgm:cxn modelId="{BAC9EBF8-2DD4-4CED-8B75-1797EF9BEBE3}" type="presParOf" srcId="{E573F6C8-065E-4877-8A59-22439AE4BACD}" destId="{C3F0E3CD-CD29-4374-ABC8-3B68A2900FF0}" srcOrd="0" destOrd="0" presId="urn:microsoft.com/office/officeart/2005/8/layout/orgChart1"/>
    <dgm:cxn modelId="{9EBBA4E9-B562-48D5-B9CE-4336AF109D81}" type="presParOf" srcId="{C3F0E3CD-CD29-4374-ABC8-3B68A2900FF0}" destId="{D17BC3D9-CD1E-4C8C-8CFD-36B9B1C22B54}" srcOrd="0" destOrd="0" presId="urn:microsoft.com/office/officeart/2005/8/layout/orgChart1"/>
    <dgm:cxn modelId="{2673E4F6-C5C1-4450-AF88-ABD3E18536D1}" type="presParOf" srcId="{C3F0E3CD-CD29-4374-ABC8-3B68A2900FF0}" destId="{8459FD81-CEF6-4B7B-81B7-AF4D35BF57A6}" srcOrd="1" destOrd="0" presId="urn:microsoft.com/office/officeart/2005/8/layout/orgChart1"/>
    <dgm:cxn modelId="{C9F24A99-D896-4F5A-B386-54D3B1DCB536}" type="presParOf" srcId="{E573F6C8-065E-4877-8A59-22439AE4BACD}" destId="{9F71A460-4F54-4682-B354-98F725127B9B}" srcOrd="1" destOrd="0" presId="urn:microsoft.com/office/officeart/2005/8/layout/orgChart1"/>
    <dgm:cxn modelId="{32D34899-72B2-4F5C-9288-A9E72BFF0681}" type="presParOf" srcId="{E573F6C8-065E-4877-8A59-22439AE4BACD}" destId="{CA20964A-948D-4737-886B-455C13FE0CBB}" srcOrd="2" destOrd="0" presId="urn:microsoft.com/office/officeart/2005/8/layout/orgChart1"/>
    <dgm:cxn modelId="{3E1AF796-72E4-4E03-BA4F-CA6BF3088692}" type="presParOf" srcId="{87174131-7666-4BCF-845D-3E3A879ABEB6}" destId="{F87D9B96-C598-4B03-ABA7-03CDA6893AA1}" srcOrd="6" destOrd="0" presId="urn:microsoft.com/office/officeart/2005/8/layout/orgChart1"/>
    <dgm:cxn modelId="{9B5B083A-C5A3-48F0-890A-7B29195C65D7}" type="presParOf" srcId="{87174131-7666-4BCF-845D-3E3A879ABEB6}" destId="{E674F252-F6F6-4943-B2E4-A478E7EFD878}" srcOrd="7" destOrd="0" presId="urn:microsoft.com/office/officeart/2005/8/layout/orgChart1"/>
    <dgm:cxn modelId="{345A564F-CE1D-46FE-B855-607676A817F6}" type="presParOf" srcId="{E674F252-F6F6-4943-B2E4-A478E7EFD878}" destId="{36ECD450-B0E1-462D-A9DC-4D112ADF0FC8}" srcOrd="0" destOrd="0" presId="urn:microsoft.com/office/officeart/2005/8/layout/orgChart1"/>
    <dgm:cxn modelId="{0C35994F-C3EE-470D-8515-48A6C14CD638}" type="presParOf" srcId="{36ECD450-B0E1-462D-A9DC-4D112ADF0FC8}" destId="{BCE150EF-444A-4DAA-BE2C-F41F26BCBE77}" srcOrd="0" destOrd="0" presId="urn:microsoft.com/office/officeart/2005/8/layout/orgChart1"/>
    <dgm:cxn modelId="{99E5DA32-2138-40C8-BFAD-224602B56C18}" type="presParOf" srcId="{36ECD450-B0E1-462D-A9DC-4D112ADF0FC8}" destId="{1A4EB04B-24EA-4B41-BE83-DB21D535226B}" srcOrd="1" destOrd="0" presId="urn:microsoft.com/office/officeart/2005/8/layout/orgChart1"/>
    <dgm:cxn modelId="{C742E46E-9EB6-45A6-A48C-C9323B5C1CE5}" type="presParOf" srcId="{E674F252-F6F6-4943-B2E4-A478E7EFD878}" destId="{D50AA8D1-7ECD-4E65-BEED-0AF4B9FCD233}" srcOrd="1" destOrd="0" presId="urn:microsoft.com/office/officeart/2005/8/layout/orgChart1"/>
    <dgm:cxn modelId="{86788393-7D68-47E9-A5FB-C1D3A6D3277D}" type="presParOf" srcId="{E674F252-F6F6-4943-B2E4-A478E7EFD878}" destId="{95916EA2-445A-47D0-AB38-964ADF8D452A}" srcOrd="2" destOrd="0" presId="urn:microsoft.com/office/officeart/2005/8/layout/orgChart1"/>
    <dgm:cxn modelId="{5F06A350-73A2-410E-9931-666EE634B807}" type="presParOf" srcId="{755BC940-C08F-4A6A-BCC8-B1371C3CA3E8}" destId="{A816C9C0-53BB-420C-9CD9-5356FD315EF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E5DE5-422A-43EC-A645-35D1897B9B67}" type="doc">
      <dgm:prSet loTypeId="urn:microsoft.com/office/officeart/2005/8/layout/vList4" loCatId="picture" qsTypeId="urn:microsoft.com/office/officeart/2005/8/quickstyle/simple1" qsCatId="simple" csTypeId="urn:microsoft.com/office/officeart/2005/8/colors/accent5_2" csCatId="accent5" phldr="1"/>
      <dgm:spPr/>
      <dgm:t>
        <a:bodyPr/>
        <a:lstStyle/>
        <a:p>
          <a:endParaRPr lang="en-ZA"/>
        </a:p>
      </dgm:t>
    </dgm:pt>
    <dgm:pt modelId="{CE7F423B-DDBD-45E5-9EBD-1888DDD76676}">
      <dgm:prSet phldrT="[Text]" custT="1"/>
      <dgm:spPr/>
      <dgm:t>
        <a:bodyPr/>
        <a:lstStyle/>
        <a:p>
          <a:r>
            <a:rPr lang="en-ZA" sz="2800" b="1" dirty="0"/>
            <a:t>Information Needs</a:t>
          </a:r>
        </a:p>
        <a:p>
          <a:r>
            <a:rPr lang="en-GB" sz="2300" dirty="0"/>
            <a:t>- To be useful, information needs to be </a:t>
          </a:r>
          <a:r>
            <a:rPr lang="en-GB" sz="2300" b="1" dirty="0"/>
            <a:t>accurate</a:t>
          </a:r>
        </a:p>
        <a:p>
          <a:r>
            <a:rPr lang="en-GB" sz="2300" dirty="0"/>
            <a:t>- Every external and internal target group has different information needs, e.g. informing of changes, giving information to make changes, etc.</a:t>
          </a:r>
          <a:endParaRPr lang="en-ZA" sz="2300" dirty="0"/>
        </a:p>
        <a:p>
          <a:endParaRPr lang="en-ZA" sz="2300" dirty="0"/>
        </a:p>
      </dgm:t>
    </dgm:pt>
    <dgm:pt modelId="{64FEE488-C6B6-43E4-85F6-3BAB8D5CD79A}" type="parTrans" cxnId="{A08C8A11-A8F7-4452-BCFD-00338B4D75E2}">
      <dgm:prSet/>
      <dgm:spPr/>
      <dgm:t>
        <a:bodyPr/>
        <a:lstStyle/>
        <a:p>
          <a:endParaRPr lang="en-ZA"/>
        </a:p>
      </dgm:t>
    </dgm:pt>
    <dgm:pt modelId="{ED350ACE-5119-4145-8552-64678F3D7560}" type="sibTrans" cxnId="{A08C8A11-A8F7-4452-BCFD-00338B4D75E2}">
      <dgm:prSet/>
      <dgm:spPr/>
      <dgm:t>
        <a:bodyPr/>
        <a:lstStyle/>
        <a:p>
          <a:endParaRPr lang="en-ZA"/>
        </a:p>
      </dgm:t>
    </dgm:pt>
    <dgm:pt modelId="{F0F5985F-1DEA-4319-8BB6-F1098571183D}">
      <dgm:prSet phldrT="[Text]" custT="1"/>
      <dgm:spPr/>
      <dgm:t>
        <a:bodyPr/>
        <a:lstStyle/>
        <a:p>
          <a:pPr>
            <a:lnSpc>
              <a:spcPct val="90000"/>
            </a:lnSpc>
          </a:pPr>
          <a:endParaRPr lang="en-ZA" sz="2800" b="1" dirty="0"/>
        </a:p>
        <a:p>
          <a:pPr>
            <a:lnSpc>
              <a:spcPct val="90000"/>
            </a:lnSpc>
          </a:pPr>
          <a:r>
            <a:rPr lang="en-ZA" sz="2800" b="1" dirty="0"/>
            <a:t>Purpose</a:t>
          </a:r>
        </a:p>
        <a:p>
          <a:pPr>
            <a:lnSpc>
              <a:spcPct val="100000"/>
            </a:lnSpc>
          </a:pPr>
          <a:r>
            <a:rPr lang="en-GB" sz="2500" dirty="0"/>
            <a:t>-</a:t>
          </a:r>
          <a:r>
            <a:rPr lang="en-GB" sz="2300" dirty="0"/>
            <a:t>To suit its specific purpose, each type of report is different in terms of format and tone.</a:t>
          </a:r>
        </a:p>
        <a:p>
          <a:pPr>
            <a:lnSpc>
              <a:spcPct val="100000"/>
            </a:lnSpc>
          </a:pPr>
          <a:r>
            <a:rPr lang="en-GB" sz="2300" dirty="0"/>
            <a:t>-E.g. summarise progress, make recommendations, explain, incident or accident, etc.</a:t>
          </a:r>
          <a:endParaRPr lang="en-ZA" sz="2300" dirty="0"/>
        </a:p>
        <a:p>
          <a:pPr>
            <a:lnSpc>
              <a:spcPct val="90000"/>
            </a:lnSpc>
          </a:pPr>
          <a:r>
            <a:rPr lang="en-ZA" sz="2500" dirty="0"/>
            <a:t> </a:t>
          </a:r>
        </a:p>
      </dgm:t>
    </dgm:pt>
    <dgm:pt modelId="{6376483D-C4CC-4EC2-A2D6-B44CA3A07B3C}" type="parTrans" cxnId="{D59F013A-BCFE-4360-85B8-D466EFC0DB58}">
      <dgm:prSet/>
      <dgm:spPr/>
      <dgm:t>
        <a:bodyPr/>
        <a:lstStyle/>
        <a:p>
          <a:endParaRPr lang="en-ZA"/>
        </a:p>
      </dgm:t>
    </dgm:pt>
    <dgm:pt modelId="{81A4EED6-7676-400C-8B2B-0CCF8AF5C54A}" type="sibTrans" cxnId="{D59F013A-BCFE-4360-85B8-D466EFC0DB58}">
      <dgm:prSet/>
      <dgm:spPr/>
      <dgm:t>
        <a:bodyPr/>
        <a:lstStyle/>
        <a:p>
          <a:endParaRPr lang="en-ZA"/>
        </a:p>
      </dgm:t>
    </dgm:pt>
    <dgm:pt modelId="{07C41F7F-F6F5-48E4-80E8-DE8DD456A3EE}" type="pres">
      <dgm:prSet presAssocID="{C9DE5DE5-422A-43EC-A645-35D1897B9B67}" presName="linear" presStyleCnt="0">
        <dgm:presLayoutVars>
          <dgm:dir/>
          <dgm:resizeHandles val="exact"/>
        </dgm:presLayoutVars>
      </dgm:prSet>
      <dgm:spPr/>
    </dgm:pt>
    <dgm:pt modelId="{8175BA34-B3B8-4CD9-B42C-3C904D937B9E}" type="pres">
      <dgm:prSet presAssocID="{CE7F423B-DDBD-45E5-9EBD-1888DDD76676}" presName="comp" presStyleCnt="0"/>
      <dgm:spPr/>
    </dgm:pt>
    <dgm:pt modelId="{90C41F98-9A18-4998-BD7F-BC2D549A3C5D}" type="pres">
      <dgm:prSet presAssocID="{CE7F423B-DDBD-45E5-9EBD-1888DDD76676}" presName="box" presStyleLbl="node1" presStyleIdx="0" presStyleCnt="2" custScaleY="157377"/>
      <dgm:spPr/>
    </dgm:pt>
    <dgm:pt modelId="{64A7A62F-A84E-453C-B8AA-3AAA92001DA1}" type="pres">
      <dgm:prSet presAssocID="{CE7F423B-DDBD-45E5-9EBD-1888DDD76676}" presName="img" presStyleLbl="fgImgPlace1" presStyleIdx="0" presStyleCnt="2"/>
      <dgm:spPr>
        <a:blipFill>
          <a:blip xmlns:r="http://schemas.openxmlformats.org/officeDocument/2006/relationships" r:embed="rId1"/>
          <a:srcRect/>
          <a:stretch>
            <a:fillRect/>
          </a:stretch>
        </a:blipFill>
      </dgm:spPr>
    </dgm:pt>
    <dgm:pt modelId="{90B5C8E6-398D-4E90-B2FE-6614345FA559}" type="pres">
      <dgm:prSet presAssocID="{CE7F423B-DDBD-45E5-9EBD-1888DDD76676}" presName="text" presStyleLbl="node1" presStyleIdx="0" presStyleCnt="2">
        <dgm:presLayoutVars>
          <dgm:bulletEnabled val="1"/>
        </dgm:presLayoutVars>
      </dgm:prSet>
      <dgm:spPr/>
    </dgm:pt>
    <dgm:pt modelId="{4DEEADC5-9E3D-4B43-BBD1-547C4D604311}" type="pres">
      <dgm:prSet presAssocID="{ED350ACE-5119-4145-8552-64678F3D7560}" presName="spacer" presStyleCnt="0"/>
      <dgm:spPr/>
    </dgm:pt>
    <dgm:pt modelId="{27C8E5EE-1F4F-4DD4-9F6C-8C0FF2615EC8}" type="pres">
      <dgm:prSet presAssocID="{F0F5985F-1DEA-4319-8BB6-F1098571183D}" presName="comp" presStyleCnt="0"/>
      <dgm:spPr/>
    </dgm:pt>
    <dgm:pt modelId="{04AA655F-77D9-4756-B404-8D0E6D26A9FE}" type="pres">
      <dgm:prSet presAssocID="{F0F5985F-1DEA-4319-8BB6-F1098571183D}" presName="box" presStyleLbl="node1" presStyleIdx="1" presStyleCnt="2" custScaleY="153034"/>
      <dgm:spPr/>
    </dgm:pt>
    <dgm:pt modelId="{97E2F5C5-7A94-4474-BC4B-85A9CB0AF31C}" type="pres">
      <dgm:prSet presAssocID="{F0F5985F-1DEA-4319-8BB6-F1098571183D}"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1000" b="-11000"/>
          </a:stretch>
        </a:blipFill>
      </dgm:spPr>
    </dgm:pt>
    <dgm:pt modelId="{E458BD62-5656-416C-8E6D-8DE9250CA200}" type="pres">
      <dgm:prSet presAssocID="{F0F5985F-1DEA-4319-8BB6-F1098571183D}" presName="text" presStyleLbl="node1" presStyleIdx="1" presStyleCnt="2">
        <dgm:presLayoutVars>
          <dgm:bulletEnabled val="1"/>
        </dgm:presLayoutVars>
      </dgm:prSet>
      <dgm:spPr/>
    </dgm:pt>
  </dgm:ptLst>
  <dgm:cxnLst>
    <dgm:cxn modelId="{A08C8A11-A8F7-4452-BCFD-00338B4D75E2}" srcId="{C9DE5DE5-422A-43EC-A645-35D1897B9B67}" destId="{CE7F423B-DDBD-45E5-9EBD-1888DDD76676}" srcOrd="0" destOrd="0" parTransId="{64FEE488-C6B6-43E4-85F6-3BAB8D5CD79A}" sibTransId="{ED350ACE-5119-4145-8552-64678F3D7560}"/>
    <dgm:cxn modelId="{20123E27-FB20-45DB-9BC1-2AC4944A464D}" type="presOf" srcId="{F0F5985F-1DEA-4319-8BB6-F1098571183D}" destId="{E458BD62-5656-416C-8E6D-8DE9250CA200}" srcOrd="1" destOrd="0" presId="urn:microsoft.com/office/officeart/2005/8/layout/vList4"/>
    <dgm:cxn modelId="{D59F013A-BCFE-4360-85B8-D466EFC0DB58}" srcId="{C9DE5DE5-422A-43EC-A645-35D1897B9B67}" destId="{F0F5985F-1DEA-4319-8BB6-F1098571183D}" srcOrd="1" destOrd="0" parTransId="{6376483D-C4CC-4EC2-A2D6-B44CA3A07B3C}" sibTransId="{81A4EED6-7676-400C-8B2B-0CCF8AF5C54A}"/>
    <dgm:cxn modelId="{CECFCD4D-7321-4605-86A5-830F4DEEC63F}" type="presOf" srcId="{F0F5985F-1DEA-4319-8BB6-F1098571183D}" destId="{04AA655F-77D9-4756-B404-8D0E6D26A9FE}" srcOrd="0" destOrd="0" presId="urn:microsoft.com/office/officeart/2005/8/layout/vList4"/>
    <dgm:cxn modelId="{D4E7944F-24DE-4B05-A4DA-8385B35F1E0A}" type="presOf" srcId="{CE7F423B-DDBD-45E5-9EBD-1888DDD76676}" destId="{90C41F98-9A18-4998-BD7F-BC2D549A3C5D}" srcOrd="0" destOrd="0" presId="urn:microsoft.com/office/officeart/2005/8/layout/vList4"/>
    <dgm:cxn modelId="{F4B733AC-FE30-449D-811E-71F468C96443}" type="presOf" srcId="{CE7F423B-DDBD-45E5-9EBD-1888DDD76676}" destId="{90B5C8E6-398D-4E90-B2FE-6614345FA559}" srcOrd="1" destOrd="0" presId="urn:microsoft.com/office/officeart/2005/8/layout/vList4"/>
    <dgm:cxn modelId="{B5C0AFEF-7D07-4598-9AF5-E05494A15DFC}" type="presOf" srcId="{C9DE5DE5-422A-43EC-A645-35D1897B9B67}" destId="{07C41F7F-F6F5-48E4-80E8-DE8DD456A3EE}" srcOrd="0" destOrd="0" presId="urn:microsoft.com/office/officeart/2005/8/layout/vList4"/>
    <dgm:cxn modelId="{82077C81-CA9B-4271-BBED-F37E636A8609}" type="presParOf" srcId="{07C41F7F-F6F5-48E4-80E8-DE8DD456A3EE}" destId="{8175BA34-B3B8-4CD9-B42C-3C904D937B9E}" srcOrd="0" destOrd="0" presId="urn:microsoft.com/office/officeart/2005/8/layout/vList4"/>
    <dgm:cxn modelId="{D550CE1D-B942-4868-8E02-87619F90AFB8}" type="presParOf" srcId="{8175BA34-B3B8-4CD9-B42C-3C904D937B9E}" destId="{90C41F98-9A18-4998-BD7F-BC2D549A3C5D}" srcOrd="0" destOrd="0" presId="urn:microsoft.com/office/officeart/2005/8/layout/vList4"/>
    <dgm:cxn modelId="{6E8ACABD-8DC9-4E5E-9DA0-C7C1613492BE}" type="presParOf" srcId="{8175BA34-B3B8-4CD9-B42C-3C904D937B9E}" destId="{64A7A62F-A84E-453C-B8AA-3AAA92001DA1}" srcOrd="1" destOrd="0" presId="urn:microsoft.com/office/officeart/2005/8/layout/vList4"/>
    <dgm:cxn modelId="{A036451D-9416-48DD-96DB-8CD77CFE0049}" type="presParOf" srcId="{8175BA34-B3B8-4CD9-B42C-3C904D937B9E}" destId="{90B5C8E6-398D-4E90-B2FE-6614345FA559}" srcOrd="2" destOrd="0" presId="urn:microsoft.com/office/officeart/2005/8/layout/vList4"/>
    <dgm:cxn modelId="{57A84FBF-E002-481F-9600-488B87426AC3}" type="presParOf" srcId="{07C41F7F-F6F5-48E4-80E8-DE8DD456A3EE}" destId="{4DEEADC5-9E3D-4B43-BBD1-547C4D604311}" srcOrd="1" destOrd="0" presId="urn:microsoft.com/office/officeart/2005/8/layout/vList4"/>
    <dgm:cxn modelId="{3F4B4B3A-5031-454A-BF83-FF606B4BD213}" type="presParOf" srcId="{07C41F7F-F6F5-48E4-80E8-DE8DD456A3EE}" destId="{27C8E5EE-1F4F-4DD4-9F6C-8C0FF2615EC8}" srcOrd="2" destOrd="0" presId="urn:microsoft.com/office/officeart/2005/8/layout/vList4"/>
    <dgm:cxn modelId="{A18F6EB3-24C2-485A-BBE7-2CA4448FC541}" type="presParOf" srcId="{27C8E5EE-1F4F-4DD4-9F6C-8C0FF2615EC8}" destId="{04AA655F-77D9-4756-B404-8D0E6D26A9FE}" srcOrd="0" destOrd="0" presId="urn:microsoft.com/office/officeart/2005/8/layout/vList4"/>
    <dgm:cxn modelId="{FFAA0251-B1B1-4B01-9FD6-1C54595A3451}" type="presParOf" srcId="{27C8E5EE-1F4F-4DD4-9F6C-8C0FF2615EC8}" destId="{97E2F5C5-7A94-4474-BC4B-85A9CB0AF31C}" srcOrd="1" destOrd="0" presId="urn:microsoft.com/office/officeart/2005/8/layout/vList4"/>
    <dgm:cxn modelId="{685E1365-C5EB-492C-B506-F006A472C75D}" type="presParOf" srcId="{27C8E5EE-1F4F-4DD4-9F6C-8C0FF2615EC8}" destId="{E458BD62-5656-416C-8E6D-8DE9250CA20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6A3673-0CF9-4F46-B832-D261AD565B36}" type="doc">
      <dgm:prSet loTypeId="urn:microsoft.com/office/officeart/2005/8/layout/radial1" loCatId="relationship" qsTypeId="urn:microsoft.com/office/officeart/2005/8/quickstyle/simple2" qsCatId="simple" csTypeId="urn:microsoft.com/office/officeart/2005/8/colors/accent5_2" csCatId="accent5" phldr="1"/>
      <dgm:spPr/>
      <dgm:t>
        <a:bodyPr/>
        <a:lstStyle/>
        <a:p>
          <a:endParaRPr lang="en-ZA"/>
        </a:p>
      </dgm:t>
    </dgm:pt>
    <dgm:pt modelId="{E4FAA6E1-1424-47E7-8A08-7877074790D2}">
      <dgm:prSet phldrT="[Text]" custT="1"/>
      <dgm:spPr>
        <a:solidFill>
          <a:schemeClr val="tx1">
            <a:lumMod val="75000"/>
          </a:schemeClr>
        </a:solidFill>
      </dgm:spPr>
      <dgm:t>
        <a:bodyPr/>
        <a:lstStyle/>
        <a:p>
          <a:r>
            <a:rPr lang="en-ZA" sz="2400" dirty="0"/>
            <a:t>Sources</a:t>
          </a:r>
        </a:p>
      </dgm:t>
    </dgm:pt>
    <dgm:pt modelId="{5F7D9F1E-95EF-4F87-A1C9-FBDD2F56B2C5}" type="parTrans" cxnId="{707AA72F-CE54-4118-9931-ADF4176E4311}">
      <dgm:prSet/>
      <dgm:spPr/>
      <dgm:t>
        <a:bodyPr/>
        <a:lstStyle/>
        <a:p>
          <a:endParaRPr lang="en-ZA" sz="2000"/>
        </a:p>
      </dgm:t>
    </dgm:pt>
    <dgm:pt modelId="{94AD0C5E-F757-42C1-BA4D-49073A71AAAF}" type="sibTrans" cxnId="{707AA72F-CE54-4118-9931-ADF4176E4311}">
      <dgm:prSet/>
      <dgm:spPr/>
      <dgm:t>
        <a:bodyPr/>
        <a:lstStyle/>
        <a:p>
          <a:endParaRPr lang="en-ZA" sz="2000"/>
        </a:p>
      </dgm:t>
    </dgm:pt>
    <dgm:pt modelId="{A6B2FF15-12BE-4A8D-9C1D-D0133E0CEAB2}">
      <dgm:prSet phldrT="[Text]" custT="1"/>
      <dgm:spPr/>
      <dgm:t>
        <a:bodyPr/>
        <a:lstStyle/>
        <a:p>
          <a:r>
            <a:rPr lang="en-ZA" sz="2400" dirty="0"/>
            <a:t>Source</a:t>
          </a:r>
        </a:p>
      </dgm:t>
    </dgm:pt>
    <dgm:pt modelId="{786D71FE-AF18-45AD-B5C4-4D4011F865D4}" type="parTrans" cxnId="{C990C2E4-575F-400F-91A7-F72CA82C6ABD}">
      <dgm:prSet custT="1"/>
      <dgm:spPr/>
      <dgm:t>
        <a:bodyPr/>
        <a:lstStyle/>
        <a:p>
          <a:endParaRPr lang="en-ZA" sz="2000"/>
        </a:p>
      </dgm:t>
    </dgm:pt>
    <dgm:pt modelId="{AA911E8A-7EA0-4B8D-B43F-5FE3C392B112}" type="sibTrans" cxnId="{C990C2E4-575F-400F-91A7-F72CA82C6ABD}">
      <dgm:prSet/>
      <dgm:spPr/>
      <dgm:t>
        <a:bodyPr/>
        <a:lstStyle/>
        <a:p>
          <a:endParaRPr lang="en-ZA" sz="2000"/>
        </a:p>
      </dgm:t>
    </dgm:pt>
    <dgm:pt modelId="{CAA53058-B264-4458-873A-D4EF0B7453E1}">
      <dgm:prSet phldrT="[Text]" custT="1"/>
      <dgm:spPr/>
      <dgm:t>
        <a:bodyPr/>
        <a:lstStyle/>
        <a:p>
          <a:r>
            <a:rPr lang="en-ZA" sz="2000" dirty="0"/>
            <a:t>Frequency</a:t>
          </a:r>
        </a:p>
      </dgm:t>
    </dgm:pt>
    <dgm:pt modelId="{DDECFDDB-7B14-41B2-B79B-34055A24F132}" type="parTrans" cxnId="{619AA825-0D87-461C-A3B1-E8FD49EB0119}">
      <dgm:prSet custT="1"/>
      <dgm:spPr/>
      <dgm:t>
        <a:bodyPr/>
        <a:lstStyle/>
        <a:p>
          <a:endParaRPr lang="en-ZA" sz="2000"/>
        </a:p>
      </dgm:t>
    </dgm:pt>
    <dgm:pt modelId="{AD8BD863-876F-4D3E-8BCC-475E2A78FAB5}" type="sibTrans" cxnId="{619AA825-0D87-461C-A3B1-E8FD49EB0119}">
      <dgm:prSet/>
      <dgm:spPr/>
      <dgm:t>
        <a:bodyPr/>
        <a:lstStyle/>
        <a:p>
          <a:endParaRPr lang="en-ZA" sz="2000"/>
        </a:p>
      </dgm:t>
    </dgm:pt>
    <dgm:pt modelId="{9C071A22-4AA2-4989-A0D0-9CE201A3B971}">
      <dgm:prSet phldrT="[Text]" custT="1"/>
      <dgm:spPr/>
      <dgm:t>
        <a:bodyPr/>
        <a:lstStyle/>
        <a:p>
          <a:r>
            <a:rPr lang="en-ZA" sz="2200" dirty="0"/>
            <a:t>Target Audience</a:t>
          </a:r>
        </a:p>
      </dgm:t>
    </dgm:pt>
    <dgm:pt modelId="{219F1250-767E-4802-A506-80BF8A8EE14B}" type="parTrans" cxnId="{0B90C2DC-2758-4452-9CDA-1F07ADDEC0AD}">
      <dgm:prSet custT="1"/>
      <dgm:spPr/>
      <dgm:t>
        <a:bodyPr/>
        <a:lstStyle/>
        <a:p>
          <a:endParaRPr lang="en-ZA" sz="2000"/>
        </a:p>
      </dgm:t>
    </dgm:pt>
    <dgm:pt modelId="{A6BF2AAC-3EE2-4D86-9061-F3753092F6AA}" type="sibTrans" cxnId="{0B90C2DC-2758-4452-9CDA-1F07ADDEC0AD}">
      <dgm:prSet/>
      <dgm:spPr/>
      <dgm:t>
        <a:bodyPr/>
        <a:lstStyle/>
        <a:p>
          <a:endParaRPr lang="en-ZA" sz="2000"/>
        </a:p>
      </dgm:t>
    </dgm:pt>
    <dgm:pt modelId="{FF4B6CD8-88EA-42B6-B9D4-89623CD199C2}">
      <dgm:prSet phldrT="[Text]" custT="1"/>
      <dgm:spPr/>
      <dgm:t>
        <a:bodyPr/>
        <a:lstStyle/>
        <a:p>
          <a:r>
            <a:rPr lang="en-ZA" sz="2400" dirty="0"/>
            <a:t>Length</a:t>
          </a:r>
        </a:p>
      </dgm:t>
    </dgm:pt>
    <dgm:pt modelId="{2B3DCD01-552E-44D5-A278-F94C3EE58190}" type="parTrans" cxnId="{3A452689-977F-4602-B384-A2E094C8C80B}">
      <dgm:prSet custT="1"/>
      <dgm:spPr/>
      <dgm:t>
        <a:bodyPr/>
        <a:lstStyle/>
        <a:p>
          <a:endParaRPr lang="en-ZA" sz="2000"/>
        </a:p>
      </dgm:t>
    </dgm:pt>
    <dgm:pt modelId="{68279AA5-D3DA-47C2-A0D3-C6C3F23DDC44}" type="sibTrans" cxnId="{3A452689-977F-4602-B384-A2E094C8C80B}">
      <dgm:prSet/>
      <dgm:spPr/>
      <dgm:t>
        <a:bodyPr/>
        <a:lstStyle/>
        <a:p>
          <a:endParaRPr lang="en-ZA" sz="2000"/>
        </a:p>
      </dgm:t>
    </dgm:pt>
    <dgm:pt modelId="{E1F272AF-ED8A-4CF4-9966-357FD62A12F3}">
      <dgm:prSet custT="1"/>
      <dgm:spPr/>
      <dgm:t>
        <a:bodyPr/>
        <a:lstStyle/>
        <a:p>
          <a:r>
            <a:rPr lang="en-ZA" sz="2400" dirty="0"/>
            <a:t>Intention</a:t>
          </a:r>
        </a:p>
      </dgm:t>
    </dgm:pt>
    <dgm:pt modelId="{B91DDA02-14AF-49EF-9F70-8166D8D6EEF8}" type="parTrans" cxnId="{A3C7CAA6-4D71-40D9-8AA1-6D771258E5D5}">
      <dgm:prSet custT="1"/>
      <dgm:spPr/>
      <dgm:t>
        <a:bodyPr/>
        <a:lstStyle/>
        <a:p>
          <a:endParaRPr lang="en-ZA" sz="2000"/>
        </a:p>
      </dgm:t>
    </dgm:pt>
    <dgm:pt modelId="{BCCFBE67-78BE-4C50-8009-375AA398EB8F}" type="sibTrans" cxnId="{A3C7CAA6-4D71-40D9-8AA1-6D771258E5D5}">
      <dgm:prSet/>
      <dgm:spPr/>
      <dgm:t>
        <a:bodyPr/>
        <a:lstStyle/>
        <a:p>
          <a:endParaRPr lang="en-ZA" sz="2000"/>
        </a:p>
      </dgm:t>
    </dgm:pt>
    <dgm:pt modelId="{304A873C-79C5-4624-8B71-2E43DECEDE24}" type="pres">
      <dgm:prSet presAssocID="{6C6A3673-0CF9-4F46-B832-D261AD565B36}" presName="cycle" presStyleCnt="0">
        <dgm:presLayoutVars>
          <dgm:chMax val="1"/>
          <dgm:dir/>
          <dgm:animLvl val="ctr"/>
          <dgm:resizeHandles val="exact"/>
        </dgm:presLayoutVars>
      </dgm:prSet>
      <dgm:spPr/>
    </dgm:pt>
    <dgm:pt modelId="{AEC3B1B7-A9C3-4FA1-BD91-CF3829CEE07F}" type="pres">
      <dgm:prSet presAssocID="{E4FAA6E1-1424-47E7-8A08-7877074790D2}" presName="centerShape" presStyleLbl="node0" presStyleIdx="0" presStyleCnt="1" custScaleX="121000" custScaleY="121000"/>
      <dgm:spPr/>
    </dgm:pt>
    <dgm:pt modelId="{4F4770F5-65CA-47D5-A239-4773AC4AA9AE}" type="pres">
      <dgm:prSet presAssocID="{786D71FE-AF18-45AD-B5C4-4D4011F865D4}" presName="Name9" presStyleLbl="parChTrans1D2" presStyleIdx="0" presStyleCnt="5"/>
      <dgm:spPr/>
    </dgm:pt>
    <dgm:pt modelId="{DB45A2B7-09B3-4252-9475-7D42FF286A83}" type="pres">
      <dgm:prSet presAssocID="{786D71FE-AF18-45AD-B5C4-4D4011F865D4}" presName="connTx" presStyleLbl="parChTrans1D2" presStyleIdx="0" presStyleCnt="5"/>
      <dgm:spPr/>
    </dgm:pt>
    <dgm:pt modelId="{D19C7746-D2D1-498E-AEF2-35D11F3D58D2}" type="pres">
      <dgm:prSet presAssocID="{A6B2FF15-12BE-4A8D-9C1D-D0133E0CEAB2}" presName="node" presStyleLbl="node1" presStyleIdx="0" presStyleCnt="5" custScaleX="121000" custScaleY="121000">
        <dgm:presLayoutVars>
          <dgm:bulletEnabled val="1"/>
        </dgm:presLayoutVars>
      </dgm:prSet>
      <dgm:spPr/>
    </dgm:pt>
    <dgm:pt modelId="{6B42157D-37E1-45B2-8F68-98CE3F675DC8}" type="pres">
      <dgm:prSet presAssocID="{DDECFDDB-7B14-41B2-B79B-34055A24F132}" presName="Name9" presStyleLbl="parChTrans1D2" presStyleIdx="1" presStyleCnt="5"/>
      <dgm:spPr/>
    </dgm:pt>
    <dgm:pt modelId="{C8905049-7F37-4FA1-B1E8-D5A94525E1C7}" type="pres">
      <dgm:prSet presAssocID="{DDECFDDB-7B14-41B2-B79B-34055A24F132}" presName="connTx" presStyleLbl="parChTrans1D2" presStyleIdx="1" presStyleCnt="5"/>
      <dgm:spPr/>
    </dgm:pt>
    <dgm:pt modelId="{8E4A10CE-D334-445F-A062-B85E1588D338}" type="pres">
      <dgm:prSet presAssocID="{CAA53058-B264-4458-873A-D4EF0B7453E1}" presName="node" presStyleLbl="node1" presStyleIdx="1" presStyleCnt="5" custScaleX="121000" custScaleY="121000">
        <dgm:presLayoutVars>
          <dgm:bulletEnabled val="1"/>
        </dgm:presLayoutVars>
      </dgm:prSet>
      <dgm:spPr/>
    </dgm:pt>
    <dgm:pt modelId="{111A397C-34B8-4D21-A0FE-D46508AB509C}" type="pres">
      <dgm:prSet presAssocID="{219F1250-767E-4802-A506-80BF8A8EE14B}" presName="Name9" presStyleLbl="parChTrans1D2" presStyleIdx="2" presStyleCnt="5"/>
      <dgm:spPr/>
    </dgm:pt>
    <dgm:pt modelId="{049AE3BF-4C00-40B1-A0DF-BF11ABBD5995}" type="pres">
      <dgm:prSet presAssocID="{219F1250-767E-4802-A506-80BF8A8EE14B}" presName="connTx" presStyleLbl="parChTrans1D2" presStyleIdx="2" presStyleCnt="5"/>
      <dgm:spPr/>
    </dgm:pt>
    <dgm:pt modelId="{5B00D0E6-1859-474F-81C8-A9C4144D388E}" type="pres">
      <dgm:prSet presAssocID="{9C071A22-4AA2-4989-A0D0-9CE201A3B971}" presName="node" presStyleLbl="node1" presStyleIdx="2" presStyleCnt="5" custScaleX="121000" custScaleY="121000">
        <dgm:presLayoutVars>
          <dgm:bulletEnabled val="1"/>
        </dgm:presLayoutVars>
      </dgm:prSet>
      <dgm:spPr/>
    </dgm:pt>
    <dgm:pt modelId="{92C78D8A-8353-46DC-B3F9-C2E3C9CE10C9}" type="pres">
      <dgm:prSet presAssocID="{2B3DCD01-552E-44D5-A278-F94C3EE58190}" presName="Name9" presStyleLbl="parChTrans1D2" presStyleIdx="3" presStyleCnt="5"/>
      <dgm:spPr/>
    </dgm:pt>
    <dgm:pt modelId="{2FD9B6BA-D7FC-475C-BD8B-128C6DE015D3}" type="pres">
      <dgm:prSet presAssocID="{2B3DCD01-552E-44D5-A278-F94C3EE58190}" presName="connTx" presStyleLbl="parChTrans1D2" presStyleIdx="3" presStyleCnt="5"/>
      <dgm:spPr/>
    </dgm:pt>
    <dgm:pt modelId="{98EDF9B8-665C-4249-8D95-6A48E22B4119}" type="pres">
      <dgm:prSet presAssocID="{FF4B6CD8-88EA-42B6-B9D4-89623CD199C2}" presName="node" presStyleLbl="node1" presStyleIdx="3" presStyleCnt="5" custScaleX="121000" custScaleY="121000">
        <dgm:presLayoutVars>
          <dgm:bulletEnabled val="1"/>
        </dgm:presLayoutVars>
      </dgm:prSet>
      <dgm:spPr/>
    </dgm:pt>
    <dgm:pt modelId="{184E1B54-3BF0-4795-AE0B-9E15C8DE299A}" type="pres">
      <dgm:prSet presAssocID="{B91DDA02-14AF-49EF-9F70-8166D8D6EEF8}" presName="Name9" presStyleLbl="parChTrans1D2" presStyleIdx="4" presStyleCnt="5"/>
      <dgm:spPr/>
    </dgm:pt>
    <dgm:pt modelId="{E8811602-2ED8-4218-8A47-17767934167C}" type="pres">
      <dgm:prSet presAssocID="{B91DDA02-14AF-49EF-9F70-8166D8D6EEF8}" presName="connTx" presStyleLbl="parChTrans1D2" presStyleIdx="4" presStyleCnt="5"/>
      <dgm:spPr/>
    </dgm:pt>
    <dgm:pt modelId="{1AF323E9-A88F-412F-B533-0C417BD47F9A}" type="pres">
      <dgm:prSet presAssocID="{E1F272AF-ED8A-4CF4-9966-357FD62A12F3}" presName="node" presStyleLbl="node1" presStyleIdx="4" presStyleCnt="5" custScaleX="121000" custScaleY="121000">
        <dgm:presLayoutVars>
          <dgm:bulletEnabled val="1"/>
        </dgm:presLayoutVars>
      </dgm:prSet>
      <dgm:spPr/>
    </dgm:pt>
  </dgm:ptLst>
  <dgm:cxnLst>
    <dgm:cxn modelId="{78EF0907-D397-49D5-ADB1-672DCC1603E1}" type="presOf" srcId="{786D71FE-AF18-45AD-B5C4-4D4011F865D4}" destId="{DB45A2B7-09B3-4252-9475-7D42FF286A83}" srcOrd="1" destOrd="0" presId="urn:microsoft.com/office/officeart/2005/8/layout/radial1"/>
    <dgm:cxn modelId="{4034E21F-873A-499F-814F-DEB9226DC3C2}" type="presOf" srcId="{B91DDA02-14AF-49EF-9F70-8166D8D6EEF8}" destId="{E8811602-2ED8-4218-8A47-17767934167C}" srcOrd="1" destOrd="0" presId="urn:microsoft.com/office/officeart/2005/8/layout/radial1"/>
    <dgm:cxn modelId="{F6812124-C026-4A5D-B915-C5FC2007A817}" type="presOf" srcId="{CAA53058-B264-4458-873A-D4EF0B7453E1}" destId="{8E4A10CE-D334-445F-A062-B85E1588D338}" srcOrd="0" destOrd="0" presId="urn:microsoft.com/office/officeart/2005/8/layout/radial1"/>
    <dgm:cxn modelId="{619AA825-0D87-461C-A3B1-E8FD49EB0119}" srcId="{E4FAA6E1-1424-47E7-8A08-7877074790D2}" destId="{CAA53058-B264-4458-873A-D4EF0B7453E1}" srcOrd="1" destOrd="0" parTransId="{DDECFDDB-7B14-41B2-B79B-34055A24F132}" sibTransId="{AD8BD863-876F-4D3E-8BCC-475E2A78FAB5}"/>
    <dgm:cxn modelId="{707AA72F-CE54-4118-9931-ADF4176E4311}" srcId="{6C6A3673-0CF9-4F46-B832-D261AD565B36}" destId="{E4FAA6E1-1424-47E7-8A08-7877074790D2}" srcOrd="0" destOrd="0" parTransId="{5F7D9F1E-95EF-4F87-A1C9-FBDD2F56B2C5}" sibTransId="{94AD0C5E-F757-42C1-BA4D-49073A71AAAF}"/>
    <dgm:cxn modelId="{6D2CB139-94F3-4E44-BC76-ED3410CBEEF6}" type="presOf" srcId="{DDECFDDB-7B14-41B2-B79B-34055A24F132}" destId="{C8905049-7F37-4FA1-B1E8-D5A94525E1C7}" srcOrd="1" destOrd="0" presId="urn:microsoft.com/office/officeart/2005/8/layout/radial1"/>
    <dgm:cxn modelId="{8947CD79-B8E0-410B-A41D-97C09EEAA462}" type="presOf" srcId="{2B3DCD01-552E-44D5-A278-F94C3EE58190}" destId="{2FD9B6BA-D7FC-475C-BD8B-128C6DE015D3}" srcOrd="1" destOrd="0" presId="urn:microsoft.com/office/officeart/2005/8/layout/radial1"/>
    <dgm:cxn modelId="{E6B4597A-E4EF-4342-BB3A-6E611AC04889}" type="presOf" srcId="{219F1250-767E-4802-A506-80BF8A8EE14B}" destId="{111A397C-34B8-4D21-A0FE-D46508AB509C}" srcOrd="0" destOrd="0" presId="urn:microsoft.com/office/officeart/2005/8/layout/radial1"/>
    <dgm:cxn modelId="{F5D3C381-E8A3-4AA7-B2F6-8EE5469981A1}" type="presOf" srcId="{786D71FE-AF18-45AD-B5C4-4D4011F865D4}" destId="{4F4770F5-65CA-47D5-A239-4773AC4AA9AE}" srcOrd="0" destOrd="0" presId="urn:microsoft.com/office/officeart/2005/8/layout/radial1"/>
    <dgm:cxn modelId="{3A452689-977F-4602-B384-A2E094C8C80B}" srcId="{E4FAA6E1-1424-47E7-8A08-7877074790D2}" destId="{FF4B6CD8-88EA-42B6-B9D4-89623CD199C2}" srcOrd="3" destOrd="0" parTransId="{2B3DCD01-552E-44D5-A278-F94C3EE58190}" sibTransId="{68279AA5-D3DA-47C2-A0D3-C6C3F23DDC44}"/>
    <dgm:cxn modelId="{0183369B-22D0-4EF5-B54F-E5819F1B260B}" type="presOf" srcId="{E1F272AF-ED8A-4CF4-9966-357FD62A12F3}" destId="{1AF323E9-A88F-412F-B533-0C417BD47F9A}" srcOrd="0" destOrd="0" presId="urn:microsoft.com/office/officeart/2005/8/layout/radial1"/>
    <dgm:cxn modelId="{9414C99D-2B44-4037-A4DA-177D5317DC6B}" type="presOf" srcId="{A6B2FF15-12BE-4A8D-9C1D-D0133E0CEAB2}" destId="{D19C7746-D2D1-498E-AEF2-35D11F3D58D2}" srcOrd="0" destOrd="0" presId="urn:microsoft.com/office/officeart/2005/8/layout/radial1"/>
    <dgm:cxn modelId="{C9B03EA4-D471-481E-80F0-C1A0668B60BE}" type="presOf" srcId="{9C071A22-4AA2-4989-A0D0-9CE201A3B971}" destId="{5B00D0E6-1859-474F-81C8-A9C4144D388E}" srcOrd="0" destOrd="0" presId="urn:microsoft.com/office/officeart/2005/8/layout/radial1"/>
    <dgm:cxn modelId="{B8436BA5-A6B8-4C7A-B0DB-0971A2276F85}" type="presOf" srcId="{DDECFDDB-7B14-41B2-B79B-34055A24F132}" destId="{6B42157D-37E1-45B2-8F68-98CE3F675DC8}" srcOrd="0" destOrd="0" presId="urn:microsoft.com/office/officeart/2005/8/layout/radial1"/>
    <dgm:cxn modelId="{A3C7CAA6-4D71-40D9-8AA1-6D771258E5D5}" srcId="{E4FAA6E1-1424-47E7-8A08-7877074790D2}" destId="{E1F272AF-ED8A-4CF4-9966-357FD62A12F3}" srcOrd="4" destOrd="0" parTransId="{B91DDA02-14AF-49EF-9F70-8166D8D6EEF8}" sibTransId="{BCCFBE67-78BE-4C50-8009-375AA398EB8F}"/>
    <dgm:cxn modelId="{5D3A0AB1-B455-4B75-8DCB-7BAC735D2453}" type="presOf" srcId="{219F1250-767E-4802-A506-80BF8A8EE14B}" destId="{049AE3BF-4C00-40B1-A0DF-BF11ABBD5995}" srcOrd="1" destOrd="0" presId="urn:microsoft.com/office/officeart/2005/8/layout/radial1"/>
    <dgm:cxn modelId="{C8A933C4-AE96-4E65-A2AC-116DBA76DD22}" type="presOf" srcId="{6C6A3673-0CF9-4F46-B832-D261AD565B36}" destId="{304A873C-79C5-4624-8B71-2E43DECEDE24}" srcOrd="0" destOrd="0" presId="urn:microsoft.com/office/officeart/2005/8/layout/radial1"/>
    <dgm:cxn modelId="{2783AFCA-FF6E-4670-8EC1-D1BED89838D6}" type="presOf" srcId="{2B3DCD01-552E-44D5-A278-F94C3EE58190}" destId="{92C78D8A-8353-46DC-B3F9-C2E3C9CE10C9}" srcOrd="0" destOrd="0" presId="urn:microsoft.com/office/officeart/2005/8/layout/radial1"/>
    <dgm:cxn modelId="{8A645ECC-384D-4F71-8FFC-084D7EA5AA7E}" type="presOf" srcId="{E4FAA6E1-1424-47E7-8A08-7877074790D2}" destId="{AEC3B1B7-A9C3-4FA1-BD91-CF3829CEE07F}" srcOrd="0" destOrd="0" presId="urn:microsoft.com/office/officeart/2005/8/layout/radial1"/>
    <dgm:cxn modelId="{E10E4FD6-2441-4655-9DA6-2ED8B102078F}" type="presOf" srcId="{FF4B6CD8-88EA-42B6-B9D4-89623CD199C2}" destId="{98EDF9B8-665C-4249-8D95-6A48E22B4119}" srcOrd="0" destOrd="0" presId="urn:microsoft.com/office/officeart/2005/8/layout/radial1"/>
    <dgm:cxn modelId="{0B90C2DC-2758-4452-9CDA-1F07ADDEC0AD}" srcId="{E4FAA6E1-1424-47E7-8A08-7877074790D2}" destId="{9C071A22-4AA2-4989-A0D0-9CE201A3B971}" srcOrd="2" destOrd="0" parTransId="{219F1250-767E-4802-A506-80BF8A8EE14B}" sibTransId="{A6BF2AAC-3EE2-4D86-9061-F3753092F6AA}"/>
    <dgm:cxn modelId="{C990C2E4-575F-400F-91A7-F72CA82C6ABD}" srcId="{E4FAA6E1-1424-47E7-8A08-7877074790D2}" destId="{A6B2FF15-12BE-4A8D-9C1D-D0133E0CEAB2}" srcOrd="0" destOrd="0" parTransId="{786D71FE-AF18-45AD-B5C4-4D4011F865D4}" sibTransId="{AA911E8A-7EA0-4B8D-B43F-5FE3C392B112}"/>
    <dgm:cxn modelId="{03DCD9FE-2B24-4B4D-9429-FCEA84309295}" type="presOf" srcId="{B91DDA02-14AF-49EF-9F70-8166D8D6EEF8}" destId="{184E1B54-3BF0-4795-AE0B-9E15C8DE299A}" srcOrd="0" destOrd="0" presId="urn:microsoft.com/office/officeart/2005/8/layout/radial1"/>
    <dgm:cxn modelId="{E03D28E3-23F5-44DE-93CF-F693BD0767C8}" type="presParOf" srcId="{304A873C-79C5-4624-8B71-2E43DECEDE24}" destId="{AEC3B1B7-A9C3-4FA1-BD91-CF3829CEE07F}" srcOrd="0" destOrd="0" presId="urn:microsoft.com/office/officeart/2005/8/layout/radial1"/>
    <dgm:cxn modelId="{C06B61E7-96FD-4FE7-A42E-E49D5C1E7480}" type="presParOf" srcId="{304A873C-79C5-4624-8B71-2E43DECEDE24}" destId="{4F4770F5-65CA-47D5-A239-4773AC4AA9AE}" srcOrd="1" destOrd="0" presId="urn:microsoft.com/office/officeart/2005/8/layout/radial1"/>
    <dgm:cxn modelId="{49F55D64-B7B4-4056-A1A5-AF533F953A29}" type="presParOf" srcId="{4F4770F5-65CA-47D5-A239-4773AC4AA9AE}" destId="{DB45A2B7-09B3-4252-9475-7D42FF286A83}" srcOrd="0" destOrd="0" presId="urn:microsoft.com/office/officeart/2005/8/layout/radial1"/>
    <dgm:cxn modelId="{88D2495A-96B1-4895-A41C-9ECF365E8305}" type="presParOf" srcId="{304A873C-79C5-4624-8B71-2E43DECEDE24}" destId="{D19C7746-D2D1-498E-AEF2-35D11F3D58D2}" srcOrd="2" destOrd="0" presId="urn:microsoft.com/office/officeart/2005/8/layout/radial1"/>
    <dgm:cxn modelId="{7A34D3EA-858F-425C-BF56-DBFA23184C79}" type="presParOf" srcId="{304A873C-79C5-4624-8B71-2E43DECEDE24}" destId="{6B42157D-37E1-45B2-8F68-98CE3F675DC8}" srcOrd="3" destOrd="0" presId="urn:microsoft.com/office/officeart/2005/8/layout/radial1"/>
    <dgm:cxn modelId="{41EF91BB-B0C4-415F-9208-5498A409974E}" type="presParOf" srcId="{6B42157D-37E1-45B2-8F68-98CE3F675DC8}" destId="{C8905049-7F37-4FA1-B1E8-D5A94525E1C7}" srcOrd="0" destOrd="0" presId="urn:microsoft.com/office/officeart/2005/8/layout/radial1"/>
    <dgm:cxn modelId="{2823AA34-C95C-4F29-8299-6C82DCC8259C}" type="presParOf" srcId="{304A873C-79C5-4624-8B71-2E43DECEDE24}" destId="{8E4A10CE-D334-445F-A062-B85E1588D338}" srcOrd="4" destOrd="0" presId="urn:microsoft.com/office/officeart/2005/8/layout/radial1"/>
    <dgm:cxn modelId="{174804EC-859C-4863-A570-69E7689D8CC7}" type="presParOf" srcId="{304A873C-79C5-4624-8B71-2E43DECEDE24}" destId="{111A397C-34B8-4D21-A0FE-D46508AB509C}" srcOrd="5" destOrd="0" presId="urn:microsoft.com/office/officeart/2005/8/layout/radial1"/>
    <dgm:cxn modelId="{13A36D50-AB8D-4916-8E9F-7E0D6F32FDFF}" type="presParOf" srcId="{111A397C-34B8-4D21-A0FE-D46508AB509C}" destId="{049AE3BF-4C00-40B1-A0DF-BF11ABBD5995}" srcOrd="0" destOrd="0" presId="urn:microsoft.com/office/officeart/2005/8/layout/radial1"/>
    <dgm:cxn modelId="{03C41DBA-79AB-4C59-AE9F-FFBA136E9AC8}" type="presParOf" srcId="{304A873C-79C5-4624-8B71-2E43DECEDE24}" destId="{5B00D0E6-1859-474F-81C8-A9C4144D388E}" srcOrd="6" destOrd="0" presId="urn:microsoft.com/office/officeart/2005/8/layout/radial1"/>
    <dgm:cxn modelId="{D4A53CFE-E061-4422-A021-F2F6A8B9A848}" type="presParOf" srcId="{304A873C-79C5-4624-8B71-2E43DECEDE24}" destId="{92C78D8A-8353-46DC-B3F9-C2E3C9CE10C9}" srcOrd="7" destOrd="0" presId="urn:microsoft.com/office/officeart/2005/8/layout/radial1"/>
    <dgm:cxn modelId="{4618A2E0-CE78-43CE-87D1-FBF2ADB80868}" type="presParOf" srcId="{92C78D8A-8353-46DC-B3F9-C2E3C9CE10C9}" destId="{2FD9B6BA-D7FC-475C-BD8B-128C6DE015D3}" srcOrd="0" destOrd="0" presId="urn:microsoft.com/office/officeart/2005/8/layout/radial1"/>
    <dgm:cxn modelId="{31EEECE0-A502-4DE1-B823-79D029C47A13}" type="presParOf" srcId="{304A873C-79C5-4624-8B71-2E43DECEDE24}" destId="{98EDF9B8-665C-4249-8D95-6A48E22B4119}" srcOrd="8" destOrd="0" presId="urn:microsoft.com/office/officeart/2005/8/layout/radial1"/>
    <dgm:cxn modelId="{9F84D95A-6595-45F5-8BC0-EFA67B2AEBAA}" type="presParOf" srcId="{304A873C-79C5-4624-8B71-2E43DECEDE24}" destId="{184E1B54-3BF0-4795-AE0B-9E15C8DE299A}" srcOrd="9" destOrd="0" presId="urn:microsoft.com/office/officeart/2005/8/layout/radial1"/>
    <dgm:cxn modelId="{9736CEA6-A6F6-4631-8F52-58899D1F7C65}" type="presParOf" srcId="{184E1B54-3BF0-4795-AE0B-9E15C8DE299A}" destId="{E8811602-2ED8-4218-8A47-17767934167C}" srcOrd="0" destOrd="0" presId="urn:microsoft.com/office/officeart/2005/8/layout/radial1"/>
    <dgm:cxn modelId="{19BF02A4-12D7-49C2-903F-3D55AAE95E0D}" type="presParOf" srcId="{304A873C-79C5-4624-8B71-2E43DECEDE24}" destId="{1AF323E9-A88F-412F-B533-0C417BD47F9A}" srcOrd="10"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7D102C-7CDF-4F59-9F28-0F26D3C5BBCA}" type="doc">
      <dgm:prSet loTypeId="urn:microsoft.com/office/officeart/2005/8/layout/cycle8" loCatId="cycle" qsTypeId="urn:microsoft.com/office/officeart/2005/8/quickstyle/3d2" qsCatId="3D" csTypeId="urn:microsoft.com/office/officeart/2005/8/colors/accent4_2" csCatId="accent4" phldr="1"/>
      <dgm:spPr/>
    </dgm:pt>
    <dgm:pt modelId="{563D02AD-29C2-43B3-A47E-041B2402F791}">
      <dgm:prSet/>
      <dgm:spPr>
        <a:xfrm>
          <a:off x="390080" y="241590"/>
          <a:ext cx="3477768" cy="3477768"/>
        </a:xfrm>
      </dgm:spPr>
      <dgm:t>
        <a:bodyPr/>
        <a:lstStyle/>
        <a:p>
          <a:pPr marR="0" algn="ctr" rtl="0"/>
          <a:r>
            <a:rPr lang="en-ZA" b="1" i="0" u="none" strike="noStrike" baseline="0">
              <a:latin typeface="Arial"/>
              <a:ea typeface="+mn-ea"/>
              <a:cs typeface="+mn-cs"/>
            </a:rPr>
            <a:t>2.</a:t>
          </a:r>
        </a:p>
        <a:p>
          <a:pPr marR="0" algn="ctr" rtl="0"/>
          <a:r>
            <a:rPr lang="en-ZA" b="1" i="0" u="none" strike="noStrike" baseline="0">
              <a:latin typeface="Arial"/>
              <a:ea typeface="+mn-ea"/>
              <a:cs typeface="+mn-cs"/>
            </a:rPr>
            <a:t>Draft</a:t>
          </a:r>
          <a:endParaRPr lang="en-ZA">
            <a:latin typeface="Calibri"/>
            <a:ea typeface="+mn-ea"/>
            <a:cs typeface="+mn-cs"/>
          </a:endParaRPr>
        </a:p>
      </dgm:t>
    </dgm:pt>
    <dgm:pt modelId="{EDEB75D1-6C90-4F6B-A465-D60CE6BAE6DE}" type="parTrans" cxnId="{E195C27E-75E8-46B2-9647-7912360150EB}">
      <dgm:prSet/>
      <dgm:spPr/>
      <dgm:t>
        <a:bodyPr/>
        <a:lstStyle/>
        <a:p>
          <a:pPr algn="ctr"/>
          <a:endParaRPr lang="en-ZA"/>
        </a:p>
      </dgm:t>
    </dgm:pt>
    <dgm:pt modelId="{79FC5552-55FF-465F-8105-63DC53DC7B8B}" type="sibTrans" cxnId="{E195C27E-75E8-46B2-9647-7912360150EB}">
      <dgm:prSet/>
      <dgm:spPr/>
      <dgm:t>
        <a:bodyPr/>
        <a:lstStyle/>
        <a:p>
          <a:pPr algn="ctr"/>
          <a:endParaRPr lang="en-ZA"/>
        </a:p>
      </dgm:t>
    </dgm:pt>
    <dgm:pt modelId="{11A192AF-587B-4198-8531-094595CCA10A}">
      <dgm:prSet/>
      <dgm:spPr>
        <a:xfrm>
          <a:off x="431482" y="313215"/>
          <a:ext cx="3477768" cy="3477768"/>
        </a:xfrm>
      </dgm:spPr>
      <dgm:t>
        <a:bodyPr/>
        <a:lstStyle/>
        <a:p>
          <a:pPr marR="0" algn="ctr" rtl="0"/>
          <a:r>
            <a:rPr lang="en-ZA" b="1" i="0" u="none" strike="noStrike" baseline="0">
              <a:latin typeface="Arial"/>
              <a:ea typeface="+mn-ea"/>
              <a:cs typeface="+mn-cs"/>
            </a:rPr>
            <a:t>3.</a:t>
          </a:r>
        </a:p>
        <a:p>
          <a:pPr marR="0" algn="ctr" rtl="0"/>
          <a:r>
            <a:rPr lang="en-ZA" b="1" i="0" u="none" strike="noStrike" baseline="0">
              <a:latin typeface="Arial"/>
              <a:ea typeface="+mn-ea"/>
              <a:cs typeface="+mn-cs"/>
            </a:rPr>
            <a:t>Revise</a:t>
          </a:r>
          <a:endParaRPr lang="en-ZA">
            <a:latin typeface="Calibri"/>
            <a:ea typeface="+mn-ea"/>
            <a:cs typeface="+mn-cs"/>
          </a:endParaRPr>
        </a:p>
      </dgm:t>
    </dgm:pt>
    <dgm:pt modelId="{1241AEAF-A6A9-4007-9B16-C41C946C7CA0}" type="parTrans" cxnId="{F2287B07-3B9E-4EAA-8D53-AEAF80650CCC}">
      <dgm:prSet/>
      <dgm:spPr/>
      <dgm:t>
        <a:bodyPr/>
        <a:lstStyle/>
        <a:p>
          <a:pPr algn="ctr"/>
          <a:endParaRPr lang="en-ZA"/>
        </a:p>
      </dgm:t>
    </dgm:pt>
    <dgm:pt modelId="{DEB65FDE-03D0-4FDB-8261-B6431E9454B1}" type="sibTrans" cxnId="{F2287B07-3B9E-4EAA-8D53-AEAF80650CCC}">
      <dgm:prSet/>
      <dgm:spPr/>
      <dgm:t>
        <a:bodyPr/>
        <a:lstStyle/>
        <a:p>
          <a:pPr algn="ctr"/>
          <a:endParaRPr lang="en-ZA"/>
        </a:p>
      </dgm:t>
    </dgm:pt>
    <dgm:pt modelId="{F04C684A-C812-44EB-89C8-23333E82963D}">
      <dgm:prSet/>
      <dgm:spPr>
        <a:xfrm>
          <a:off x="390080" y="384841"/>
          <a:ext cx="3477768" cy="3477768"/>
        </a:xfrm>
      </dgm:spPr>
      <dgm:t>
        <a:bodyPr/>
        <a:lstStyle/>
        <a:p>
          <a:pPr marR="0" algn="ctr" rtl="0"/>
          <a:r>
            <a:rPr lang="en-ZA" b="1" i="0" u="none" strike="noStrike" baseline="0">
              <a:latin typeface="Arial"/>
              <a:ea typeface="+mn-ea"/>
              <a:cs typeface="+mn-cs"/>
            </a:rPr>
            <a:t>4.</a:t>
          </a:r>
        </a:p>
        <a:p>
          <a:pPr marR="0" algn="ctr" rtl="0"/>
          <a:r>
            <a:rPr lang="en-ZA" b="1" i="0" u="none" strike="noStrike" baseline="0">
              <a:latin typeface="Arial"/>
              <a:ea typeface="+mn-ea"/>
              <a:cs typeface="+mn-cs"/>
            </a:rPr>
            <a:t>Edit</a:t>
          </a:r>
          <a:endParaRPr lang="en-ZA">
            <a:latin typeface="Calibri"/>
            <a:ea typeface="+mn-ea"/>
            <a:cs typeface="+mn-cs"/>
          </a:endParaRPr>
        </a:p>
      </dgm:t>
    </dgm:pt>
    <dgm:pt modelId="{B4BF1F86-4059-45E9-8DD1-2B1E61948578}" type="parTrans" cxnId="{99216D2C-1B62-464E-91AC-A9715D610278}">
      <dgm:prSet/>
      <dgm:spPr/>
      <dgm:t>
        <a:bodyPr/>
        <a:lstStyle/>
        <a:p>
          <a:pPr algn="ctr"/>
          <a:endParaRPr lang="en-ZA"/>
        </a:p>
      </dgm:t>
    </dgm:pt>
    <dgm:pt modelId="{4855F478-FEEB-4EF8-8DEF-AB6EFEFF690D}" type="sibTrans" cxnId="{99216D2C-1B62-464E-91AC-A9715D610278}">
      <dgm:prSet/>
      <dgm:spPr/>
      <dgm:t>
        <a:bodyPr/>
        <a:lstStyle/>
        <a:p>
          <a:pPr algn="ctr"/>
          <a:endParaRPr lang="en-ZA"/>
        </a:p>
      </dgm:t>
    </dgm:pt>
    <dgm:pt modelId="{DA9E43A0-A1A5-4A06-9A5A-4310AD8234CF}">
      <dgm:prSet/>
      <dgm:spPr>
        <a:xfrm>
          <a:off x="307276" y="384841"/>
          <a:ext cx="3477768" cy="3477768"/>
        </a:xfrm>
      </dgm:spPr>
      <dgm:t>
        <a:bodyPr/>
        <a:lstStyle/>
        <a:p>
          <a:pPr marR="0" algn="ctr" rtl="0"/>
          <a:r>
            <a:rPr lang="en-ZA" b="1" i="0" u="none" strike="noStrike" baseline="0">
              <a:latin typeface="Arial"/>
              <a:ea typeface="+mn-ea"/>
              <a:cs typeface="+mn-cs"/>
            </a:rPr>
            <a:t>5.</a:t>
          </a:r>
        </a:p>
        <a:p>
          <a:pPr marR="0" algn="ctr" rtl="0"/>
          <a:r>
            <a:rPr lang="en-ZA" b="1" i="0" u="none" strike="noStrike" baseline="0">
              <a:latin typeface="Arial"/>
              <a:ea typeface="+mn-ea"/>
              <a:cs typeface="+mn-cs"/>
            </a:rPr>
            <a:t>Proofread</a:t>
          </a:r>
          <a:endParaRPr lang="en-ZA">
            <a:latin typeface="Calibri"/>
            <a:ea typeface="+mn-ea"/>
            <a:cs typeface="+mn-cs"/>
          </a:endParaRPr>
        </a:p>
      </dgm:t>
    </dgm:pt>
    <dgm:pt modelId="{CB34C45F-03AD-41D7-B5A8-C47F69EE4B48}" type="parTrans" cxnId="{A05FF44A-5E73-4761-A1CA-B48D6061EBC4}">
      <dgm:prSet/>
      <dgm:spPr/>
      <dgm:t>
        <a:bodyPr/>
        <a:lstStyle/>
        <a:p>
          <a:pPr algn="ctr"/>
          <a:endParaRPr lang="en-ZA"/>
        </a:p>
      </dgm:t>
    </dgm:pt>
    <dgm:pt modelId="{8F6420B5-DF05-45AF-BA44-DDB4E1BE48EE}" type="sibTrans" cxnId="{A05FF44A-5E73-4761-A1CA-B48D6061EBC4}">
      <dgm:prSet/>
      <dgm:spPr/>
      <dgm:t>
        <a:bodyPr/>
        <a:lstStyle/>
        <a:p>
          <a:pPr algn="ctr"/>
          <a:endParaRPr lang="en-ZA"/>
        </a:p>
      </dgm:t>
    </dgm:pt>
    <dgm:pt modelId="{D17CB39F-AB46-4863-AFF8-B7222E1B2ED2}">
      <dgm:prSet/>
      <dgm:spPr>
        <a:xfrm>
          <a:off x="265874" y="313215"/>
          <a:ext cx="3477768" cy="3477768"/>
        </a:xfrm>
      </dgm:spPr>
      <dgm:t>
        <a:bodyPr/>
        <a:lstStyle/>
        <a:p>
          <a:pPr marR="0" algn="ctr" rtl="0"/>
          <a:r>
            <a:rPr lang="en-ZA" b="1" i="0" u="none" strike="noStrike" baseline="0" dirty="0">
              <a:latin typeface="Arial"/>
              <a:ea typeface="+mn-ea"/>
              <a:cs typeface="+mn-cs"/>
            </a:rPr>
            <a:t>6.</a:t>
          </a:r>
        </a:p>
        <a:p>
          <a:pPr marR="0" algn="ctr" rtl="0"/>
          <a:r>
            <a:rPr lang="en-ZA" b="1" i="0" u="none" strike="noStrike" baseline="0" dirty="0">
              <a:latin typeface="Arial"/>
              <a:ea typeface="+mn-ea"/>
              <a:cs typeface="+mn-cs"/>
            </a:rPr>
            <a:t>Finalise / Print</a:t>
          </a:r>
          <a:endParaRPr lang="en-ZA" dirty="0">
            <a:latin typeface="Calibri"/>
            <a:ea typeface="+mn-ea"/>
            <a:cs typeface="+mn-cs"/>
          </a:endParaRPr>
        </a:p>
      </dgm:t>
    </dgm:pt>
    <dgm:pt modelId="{13719FF4-7C98-495F-BEA5-BC9E15799809}" type="parTrans" cxnId="{3470162D-95A6-45F7-AA84-26DE168C602E}">
      <dgm:prSet/>
      <dgm:spPr/>
      <dgm:t>
        <a:bodyPr/>
        <a:lstStyle/>
        <a:p>
          <a:pPr algn="ctr"/>
          <a:endParaRPr lang="en-ZA"/>
        </a:p>
      </dgm:t>
    </dgm:pt>
    <dgm:pt modelId="{92E88507-43F4-4348-966E-6CF4615871C9}" type="sibTrans" cxnId="{3470162D-95A6-45F7-AA84-26DE168C602E}">
      <dgm:prSet/>
      <dgm:spPr/>
      <dgm:t>
        <a:bodyPr/>
        <a:lstStyle/>
        <a:p>
          <a:pPr algn="ctr"/>
          <a:endParaRPr lang="en-ZA"/>
        </a:p>
      </dgm:t>
    </dgm:pt>
    <dgm:pt modelId="{209C96EF-AF50-44D3-B99C-CDCD5F373BCF}">
      <dgm:prSet/>
      <dgm:spPr>
        <a:xfrm>
          <a:off x="307276" y="241590"/>
          <a:ext cx="3477768" cy="3477768"/>
        </a:xfrm>
      </dgm:spPr>
      <dgm:t>
        <a:bodyPr/>
        <a:lstStyle/>
        <a:p>
          <a:pPr marR="0" algn="ctr" rtl="0"/>
          <a:r>
            <a:rPr lang="en-ZA" b="1" i="0" u="none" strike="noStrike" baseline="0">
              <a:latin typeface="Arial"/>
              <a:ea typeface="+mn-ea"/>
              <a:cs typeface="+mn-cs"/>
            </a:rPr>
            <a:t>1.</a:t>
          </a:r>
        </a:p>
        <a:p>
          <a:pPr marR="0" algn="ctr" rtl="0"/>
          <a:r>
            <a:rPr lang="en-ZA" b="1" i="0" u="none" strike="noStrike" baseline="0">
              <a:latin typeface="Arial"/>
              <a:ea typeface="+mn-ea"/>
              <a:cs typeface="+mn-cs"/>
            </a:rPr>
            <a:t>Pre-write</a:t>
          </a:r>
          <a:endParaRPr lang="en-ZA">
            <a:latin typeface="Calibri"/>
            <a:ea typeface="+mn-ea"/>
            <a:cs typeface="+mn-cs"/>
          </a:endParaRPr>
        </a:p>
      </dgm:t>
    </dgm:pt>
    <dgm:pt modelId="{63F28B62-5727-4935-A5D7-C1A5D2043692}" type="parTrans" cxnId="{C2EA15CA-5302-4823-9078-5D84FCA2025F}">
      <dgm:prSet/>
      <dgm:spPr/>
      <dgm:t>
        <a:bodyPr/>
        <a:lstStyle/>
        <a:p>
          <a:pPr algn="ctr"/>
          <a:endParaRPr lang="en-ZA"/>
        </a:p>
      </dgm:t>
    </dgm:pt>
    <dgm:pt modelId="{3767BCAB-4202-49EA-92F8-3A904F10F8CE}" type="sibTrans" cxnId="{C2EA15CA-5302-4823-9078-5D84FCA2025F}">
      <dgm:prSet/>
      <dgm:spPr/>
      <dgm:t>
        <a:bodyPr/>
        <a:lstStyle/>
        <a:p>
          <a:pPr algn="ctr"/>
          <a:endParaRPr lang="en-ZA"/>
        </a:p>
      </dgm:t>
    </dgm:pt>
    <dgm:pt modelId="{6665BE29-AB1F-45A4-860D-30B9F0948E34}" type="pres">
      <dgm:prSet presAssocID="{8F7D102C-7CDF-4F59-9F28-0F26D3C5BBCA}" presName="compositeShape" presStyleCnt="0">
        <dgm:presLayoutVars>
          <dgm:chMax val="7"/>
          <dgm:dir/>
          <dgm:resizeHandles val="exact"/>
        </dgm:presLayoutVars>
      </dgm:prSet>
      <dgm:spPr/>
    </dgm:pt>
    <dgm:pt modelId="{EC267184-B801-4698-A4F4-EA4E8FA37B0F}" type="pres">
      <dgm:prSet presAssocID="{8F7D102C-7CDF-4F59-9F28-0F26D3C5BBCA}" presName="wedge1" presStyleLbl="node1" presStyleIdx="0" presStyleCnt="6"/>
      <dgm:spPr>
        <a:prstGeom prst="pie">
          <a:avLst>
            <a:gd name="adj1" fmla="val 16200000"/>
            <a:gd name="adj2" fmla="val 19800000"/>
          </a:avLst>
        </a:prstGeom>
      </dgm:spPr>
    </dgm:pt>
    <dgm:pt modelId="{41D33F64-EF1F-40A6-A043-49B3FF7B2EFC}" type="pres">
      <dgm:prSet presAssocID="{8F7D102C-7CDF-4F59-9F28-0F26D3C5BBCA}" presName="dummy1a" presStyleCnt="0"/>
      <dgm:spPr/>
    </dgm:pt>
    <dgm:pt modelId="{9864CE30-277B-40BF-8BDA-D912E0E1A73E}" type="pres">
      <dgm:prSet presAssocID="{8F7D102C-7CDF-4F59-9F28-0F26D3C5BBCA}" presName="dummy1b" presStyleCnt="0"/>
      <dgm:spPr/>
    </dgm:pt>
    <dgm:pt modelId="{A5E24F2A-6E9A-42C4-BD57-7EFF13E0F468}" type="pres">
      <dgm:prSet presAssocID="{8F7D102C-7CDF-4F59-9F28-0F26D3C5BBCA}" presName="wedge1Tx" presStyleLbl="node1" presStyleIdx="0" presStyleCnt="6">
        <dgm:presLayoutVars>
          <dgm:chMax val="0"/>
          <dgm:chPref val="0"/>
          <dgm:bulletEnabled val="1"/>
        </dgm:presLayoutVars>
      </dgm:prSet>
      <dgm:spPr/>
    </dgm:pt>
    <dgm:pt modelId="{692DB3F1-ACE5-4D25-B301-A67D0560B260}" type="pres">
      <dgm:prSet presAssocID="{8F7D102C-7CDF-4F59-9F28-0F26D3C5BBCA}" presName="wedge2" presStyleLbl="node1" presStyleIdx="1" presStyleCnt="6"/>
      <dgm:spPr>
        <a:prstGeom prst="pie">
          <a:avLst>
            <a:gd name="adj1" fmla="val 19800000"/>
            <a:gd name="adj2" fmla="val 1800000"/>
          </a:avLst>
        </a:prstGeom>
      </dgm:spPr>
    </dgm:pt>
    <dgm:pt modelId="{78CA9D35-9692-4C98-950C-7895452C5CF3}" type="pres">
      <dgm:prSet presAssocID="{8F7D102C-7CDF-4F59-9F28-0F26D3C5BBCA}" presName="dummy2a" presStyleCnt="0"/>
      <dgm:spPr/>
    </dgm:pt>
    <dgm:pt modelId="{4FC7230F-3EE6-448A-A97D-13D0A497E6A4}" type="pres">
      <dgm:prSet presAssocID="{8F7D102C-7CDF-4F59-9F28-0F26D3C5BBCA}" presName="dummy2b" presStyleCnt="0"/>
      <dgm:spPr/>
    </dgm:pt>
    <dgm:pt modelId="{361D90E9-6837-4E97-9AD2-45A74D6503F0}" type="pres">
      <dgm:prSet presAssocID="{8F7D102C-7CDF-4F59-9F28-0F26D3C5BBCA}" presName="wedge2Tx" presStyleLbl="node1" presStyleIdx="1" presStyleCnt="6">
        <dgm:presLayoutVars>
          <dgm:chMax val="0"/>
          <dgm:chPref val="0"/>
          <dgm:bulletEnabled val="1"/>
        </dgm:presLayoutVars>
      </dgm:prSet>
      <dgm:spPr/>
    </dgm:pt>
    <dgm:pt modelId="{249D952C-7F3F-4B75-9746-3A52C47F94B1}" type="pres">
      <dgm:prSet presAssocID="{8F7D102C-7CDF-4F59-9F28-0F26D3C5BBCA}" presName="wedge3" presStyleLbl="node1" presStyleIdx="2" presStyleCnt="6"/>
      <dgm:spPr>
        <a:prstGeom prst="pie">
          <a:avLst>
            <a:gd name="adj1" fmla="val 1800000"/>
            <a:gd name="adj2" fmla="val 5400000"/>
          </a:avLst>
        </a:prstGeom>
      </dgm:spPr>
    </dgm:pt>
    <dgm:pt modelId="{C00761B6-6698-4639-AC5A-636ACFDCD16F}" type="pres">
      <dgm:prSet presAssocID="{8F7D102C-7CDF-4F59-9F28-0F26D3C5BBCA}" presName="dummy3a" presStyleCnt="0"/>
      <dgm:spPr/>
    </dgm:pt>
    <dgm:pt modelId="{8BF94323-FAD2-4BDE-AFB6-50A04C485473}" type="pres">
      <dgm:prSet presAssocID="{8F7D102C-7CDF-4F59-9F28-0F26D3C5BBCA}" presName="dummy3b" presStyleCnt="0"/>
      <dgm:spPr/>
    </dgm:pt>
    <dgm:pt modelId="{F9070F40-D218-4E25-85AB-C9243709A5E0}" type="pres">
      <dgm:prSet presAssocID="{8F7D102C-7CDF-4F59-9F28-0F26D3C5BBCA}" presName="wedge3Tx" presStyleLbl="node1" presStyleIdx="2" presStyleCnt="6">
        <dgm:presLayoutVars>
          <dgm:chMax val="0"/>
          <dgm:chPref val="0"/>
          <dgm:bulletEnabled val="1"/>
        </dgm:presLayoutVars>
      </dgm:prSet>
      <dgm:spPr/>
    </dgm:pt>
    <dgm:pt modelId="{E5782E3D-89D8-4DD4-807C-4E549C75C232}" type="pres">
      <dgm:prSet presAssocID="{8F7D102C-7CDF-4F59-9F28-0F26D3C5BBCA}" presName="wedge4" presStyleLbl="node1" presStyleIdx="3" presStyleCnt="6"/>
      <dgm:spPr>
        <a:prstGeom prst="pie">
          <a:avLst>
            <a:gd name="adj1" fmla="val 5400000"/>
            <a:gd name="adj2" fmla="val 9000000"/>
          </a:avLst>
        </a:prstGeom>
      </dgm:spPr>
    </dgm:pt>
    <dgm:pt modelId="{C1560104-20A5-4CBA-9196-BD0C864C338E}" type="pres">
      <dgm:prSet presAssocID="{8F7D102C-7CDF-4F59-9F28-0F26D3C5BBCA}" presName="dummy4a" presStyleCnt="0"/>
      <dgm:spPr/>
    </dgm:pt>
    <dgm:pt modelId="{83CC93B0-C61B-480C-B7C9-F3583D970924}" type="pres">
      <dgm:prSet presAssocID="{8F7D102C-7CDF-4F59-9F28-0F26D3C5BBCA}" presName="dummy4b" presStyleCnt="0"/>
      <dgm:spPr/>
    </dgm:pt>
    <dgm:pt modelId="{BE8869B1-05A8-4208-87B7-304BF7F4CC76}" type="pres">
      <dgm:prSet presAssocID="{8F7D102C-7CDF-4F59-9F28-0F26D3C5BBCA}" presName="wedge4Tx" presStyleLbl="node1" presStyleIdx="3" presStyleCnt="6">
        <dgm:presLayoutVars>
          <dgm:chMax val="0"/>
          <dgm:chPref val="0"/>
          <dgm:bulletEnabled val="1"/>
        </dgm:presLayoutVars>
      </dgm:prSet>
      <dgm:spPr/>
    </dgm:pt>
    <dgm:pt modelId="{EF596ACD-1FEB-42EE-81ED-EE3B60A90854}" type="pres">
      <dgm:prSet presAssocID="{8F7D102C-7CDF-4F59-9F28-0F26D3C5BBCA}" presName="wedge5" presStyleLbl="node1" presStyleIdx="4" presStyleCnt="6"/>
      <dgm:spPr>
        <a:prstGeom prst="pie">
          <a:avLst>
            <a:gd name="adj1" fmla="val 9000000"/>
            <a:gd name="adj2" fmla="val 12600000"/>
          </a:avLst>
        </a:prstGeom>
      </dgm:spPr>
    </dgm:pt>
    <dgm:pt modelId="{9D6BBBCE-863C-45EB-9A7C-C534AAA5D490}" type="pres">
      <dgm:prSet presAssocID="{8F7D102C-7CDF-4F59-9F28-0F26D3C5BBCA}" presName="dummy5a" presStyleCnt="0"/>
      <dgm:spPr/>
    </dgm:pt>
    <dgm:pt modelId="{094D91EA-ADBB-4D02-A495-D612956B66E0}" type="pres">
      <dgm:prSet presAssocID="{8F7D102C-7CDF-4F59-9F28-0F26D3C5BBCA}" presName="dummy5b" presStyleCnt="0"/>
      <dgm:spPr/>
    </dgm:pt>
    <dgm:pt modelId="{2DA711EF-CAE6-4E2B-B4F4-8040232B62A8}" type="pres">
      <dgm:prSet presAssocID="{8F7D102C-7CDF-4F59-9F28-0F26D3C5BBCA}" presName="wedge5Tx" presStyleLbl="node1" presStyleIdx="4" presStyleCnt="6">
        <dgm:presLayoutVars>
          <dgm:chMax val="0"/>
          <dgm:chPref val="0"/>
          <dgm:bulletEnabled val="1"/>
        </dgm:presLayoutVars>
      </dgm:prSet>
      <dgm:spPr/>
    </dgm:pt>
    <dgm:pt modelId="{86D95125-F1B7-480E-B022-338DC426BAC8}" type="pres">
      <dgm:prSet presAssocID="{8F7D102C-7CDF-4F59-9F28-0F26D3C5BBCA}" presName="wedge6" presStyleLbl="node1" presStyleIdx="5" presStyleCnt="6"/>
      <dgm:spPr>
        <a:prstGeom prst="pie">
          <a:avLst>
            <a:gd name="adj1" fmla="val 12600000"/>
            <a:gd name="adj2" fmla="val 16200000"/>
          </a:avLst>
        </a:prstGeom>
      </dgm:spPr>
    </dgm:pt>
    <dgm:pt modelId="{075A07B0-3309-4F91-8FF8-D55E7BFE3597}" type="pres">
      <dgm:prSet presAssocID="{8F7D102C-7CDF-4F59-9F28-0F26D3C5BBCA}" presName="dummy6a" presStyleCnt="0"/>
      <dgm:spPr/>
    </dgm:pt>
    <dgm:pt modelId="{5A769033-FFB3-4C47-A7C7-CB33F6523FF8}" type="pres">
      <dgm:prSet presAssocID="{8F7D102C-7CDF-4F59-9F28-0F26D3C5BBCA}" presName="dummy6b" presStyleCnt="0"/>
      <dgm:spPr/>
    </dgm:pt>
    <dgm:pt modelId="{A4DDE8B1-87DB-483B-ADB4-71B137027786}" type="pres">
      <dgm:prSet presAssocID="{8F7D102C-7CDF-4F59-9F28-0F26D3C5BBCA}" presName="wedge6Tx" presStyleLbl="node1" presStyleIdx="5" presStyleCnt="6">
        <dgm:presLayoutVars>
          <dgm:chMax val="0"/>
          <dgm:chPref val="0"/>
          <dgm:bulletEnabled val="1"/>
        </dgm:presLayoutVars>
      </dgm:prSet>
      <dgm:spPr/>
    </dgm:pt>
    <dgm:pt modelId="{FFA048C8-B7B4-4500-8AE9-0D2F9B2B1C9B}" type="pres">
      <dgm:prSet presAssocID="{79FC5552-55FF-465F-8105-63DC53DC7B8B}" presName="arrowWedge1" presStyleLbl="fgSibTrans2D1" presStyleIdx="0" presStyleCnt="6"/>
      <dgm:spPr>
        <a:xfrm>
          <a:off x="174663" y="26300"/>
          <a:ext cx="3908348" cy="3908348"/>
        </a:xfrm>
        <a:prstGeom prst="circularArrow">
          <a:avLst>
            <a:gd name="adj1" fmla="val 5085"/>
            <a:gd name="adj2" fmla="val 327528"/>
            <a:gd name="adj3" fmla="val 19472472"/>
            <a:gd name="adj4" fmla="val 16200251"/>
            <a:gd name="adj5" fmla="val 5932"/>
          </a:avLst>
        </a:prstGeom>
      </dgm:spPr>
    </dgm:pt>
    <dgm:pt modelId="{0CFD6C84-B6B5-432F-9F42-A7E95B0E80A4}" type="pres">
      <dgm:prSet presAssocID="{DEB65FDE-03D0-4FDB-8261-B6431E9454B1}" presName="arrowWedge2" presStyleLbl="fgSibTrans2D1" presStyleIdx="1" presStyleCnt="6"/>
      <dgm:spPr>
        <a:xfrm>
          <a:off x="216065" y="97925"/>
          <a:ext cx="3908348" cy="3908348"/>
        </a:xfrm>
        <a:prstGeom prst="circularArrow">
          <a:avLst>
            <a:gd name="adj1" fmla="val 5085"/>
            <a:gd name="adj2" fmla="val 327528"/>
            <a:gd name="adj3" fmla="val 1472472"/>
            <a:gd name="adj4" fmla="val 19800000"/>
            <a:gd name="adj5" fmla="val 5932"/>
          </a:avLst>
        </a:prstGeom>
      </dgm:spPr>
    </dgm:pt>
    <dgm:pt modelId="{63C22C33-1B2E-4401-A7D8-8C755F315A8E}" type="pres">
      <dgm:prSet presAssocID="{4855F478-FEEB-4EF8-8DEF-AB6EFEFF690D}" presName="arrowWedge3" presStyleLbl="fgSibTrans2D1" presStyleIdx="2" presStyleCnt="6"/>
      <dgm:spPr>
        <a:xfrm>
          <a:off x="174663" y="169551"/>
          <a:ext cx="3908348" cy="3908348"/>
        </a:xfrm>
        <a:prstGeom prst="circularArrow">
          <a:avLst>
            <a:gd name="adj1" fmla="val 5085"/>
            <a:gd name="adj2" fmla="val 327528"/>
            <a:gd name="adj3" fmla="val 5072221"/>
            <a:gd name="adj4" fmla="val 1800000"/>
            <a:gd name="adj5" fmla="val 5932"/>
          </a:avLst>
        </a:prstGeom>
      </dgm:spPr>
    </dgm:pt>
    <dgm:pt modelId="{CFD75B43-9B6A-4A2F-9A93-FD8904FFAB34}" type="pres">
      <dgm:prSet presAssocID="{8F6420B5-DF05-45AF-BA44-DDB4E1BE48EE}" presName="arrowWedge4" presStyleLbl="fgSibTrans2D1" presStyleIdx="3" presStyleCnt="6"/>
      <dgm:spPr>
        <a:xfrm>
          <a:off x="92113" y="169551"/>
          <a:ext cx="3908348" cy="3908348"/>
        </a:xfrm>
        <a:prstGeom prst="circularArrow">
          <a:avLst>
            <a:gd name="adj1" fmla="val 5085"/>
            <a:gd name="adj2" fmla="val 327528"/>
            <a:gd name="adj3" fmla="val 8672472"/>
            <a:gd name="adj4" fmla="val 5400251"/>
            <a:gd name="adj5" fmla="val 5932"/>
          </a:avLst>
        </a:prstGeom>
      </dgm:spPr>
    </dgm:pt>
    <dgm:pt modelId="{3F72BB1C-E309-4427-89A3-2883C9841EE1}" type="pres">
      <dgm:prSet presAssocID="{92E88507-43F4-4348-966E-6CF4615871C9}" presName="arrowWedge5" presStyleLbl="fgSibTrans2D1" presStyleIdx="4" presStyleCnt="6"/>
      <dgm:spPr>
        <a:xfrm>
          <a:off x="50711" y="97925"/>
          <a:ext cx="3908348" cy="3908348"/>
        </a:xfrm>
        <a:prstGeom prst="circularArrow">
          <a:avLst>
            <a:gd name="adj1" fmla="val 5085"/>
            <a:gd name="adj2" fmla="val 327528"/>
            <a:gd name="adj3" fmla="val 12272472"/>
            <a:gd name="adj4" fmla="val 9000000"/>
            <a:gd name="adj5" fmla="val 5932"/>
          </a:avLst>
        </a:prstGeom>
      </dgm:spPr>
    </dgm:pt>
    <dgm:pt modelId="{CEE8E192-7D63-4745-BD6F-00E27137A96A}" type="pres">
      <dgm:prSet presAssocID="{3767BCAB-4202-49EA-92F8-3A904F10F8CE}" presName="arrowWedge6" presStyleLbl="fgSibTrans2D1" presStyleIdx="5" presStyleCnt="6"/>
      <dgm:spPr>
        <a:xfrm>
          <a:off x="92113" y="26300"/>
          <a:ext cx="3908348" cy="3908348"/>
        </a:xfrm>
        <a:prstGeom prst="circularArrow">
          <a:avLst>
            <a:gd name="adj1" fmla="val 5085"/>
            <a:gd name="adj2" fmla="val 327528"/>
            <a:gd name="adj3" fmla="val 15872221"/>
            <a:gd name="adj4" fmla="val 12600000"/>
            <a:gd name="adj5" fmla="val 5932"/>
          </a:avLst>
        </a:prstGeom>
      </dgm:spPr>
    </dgm:pt>
  </dgm:ptLst>
  <dgm:cxnLst>
    <dgm:cxn modelId="{F2287B07-3B9E-4EAA-8D53-AEAF80650CCC}" srcId="{8F7D102C-7CDF-4F59-9F28-0F26D3C5BBCA}" destId="{11A192AF-587B-4198-8531-094595CCA10A}" srcOrd="1" destOrd="0" parTransId="{1241AEAF-A6A9-4007-9B16-C41C946C7CA0}" sibTransId="{DEB65FDE-03D0-4FDB-8261-B6431E9454B1}"/>
    <dgm:cxn modelId="{043CD107-3420-4FF8-B65C-9D13CA30630C}" type="presOf" srcId="{F04C684A-C812-44EB-89C8-23333E82963D}" destId="{F9070F40-D218-4E25-85AB-C9243709A5E0}" srcOrd="1" destOrd="0" presId="urn:microsoft.com/office/officeart/2005/8/layout/cycle8"/>
    <dgm:cxn modelId="{3EA1E523-9976-46E6-8257-42502BB06620}" type="presOf" srcId="{11A192AF-587B-4198-8531-094595CCA10A}" destId="{361D90E9-6837-4E97-9AD2-45A74D6503F0}" srcOrd="1" destOrd="0" presId="urn:microsoft.com/office/officeart/2005/8/layout/cycle8"/>
    <dgm:cxn modelId="{91C4CC24-DA6F-4463-B4C9-E951323BE83B}" type="presOf" srcId="{F04C684A-C812-44EB-89C8-23333E82963D}" destId="{249D952C-7F3F-4B75-9746-3A52C47F94B1}" srcOrd="0" destOrd="0" presId="urn:microsoft.com/office/officeart/2005/8/layout/cycle8"/>
    <dgm:cxn modelId="{99216D2C-1B62-464E-91AC-A9715D610278}" srcId="{8F7D102C-7CDF-4F59-9F28-0F26D3C5BBCA}" destId="{F04C684A-C812-44EB-89C8-23333E82963D}" srcOrd="2" destOrd="0" parTransId="{B4BF1F86-4059-45E9-8DD1-2B1E61948578}" sibTransId="{4855F478-FEEB-4EF8-8DEF-AB6EFEFF690D}"/>
    <dgm:cxn modelId="{FEA0BC2C-5EB2-44E6-A1B4-E8FA45E0995E}" type="presOf" srcId="{D17CB39F-AB46-4863-AFF8-B7222E1B2ED2}" destId="{2DA711EF-CAE6-4E2B-B4F4-8040232B62A8}" srcOrd="1" destOrd="0" presId="urn:microsoft.com/office/officeart/2005/8/layout/cycle8"/>
    <dgm:cxn modelId="{3470162D-95A6-45F7-AA84-26DE168C602E}" srcId="{8F7D102C-7CDF-4F59-9F28-0F26D3C5BBCA}" destId="{D17CB39F-AB46-4863-AFF8-B7222E1B2ED2}" srcOrd="4" destOrd="0" parTransId="{13719FF4-7C98-495F-BEA5-BC9E15799809}" sibTransId="{92E88507-43F4-4348-966E-6CF4615871C9}"/>
    <dgm:cxn modelId="{51F89040-F8E6-4B6B-909B-369846FA8433}" type="presOf" srcId="{D17CB39F-AB46-4863-AFF8-B7222E1B2ED2}" destId="{EF596ACD-1FEB-42EE-81ED-EE3B60A90854}" srcOrd="0" destOrd="0" presId="urn:microsoft.com/office/officeart/2005/8/layout/cycle8"/>
    <dgm:cxn modelId="{1BA1485C-DD9E-4EA8-B52C-0401A519ABFF}" type="presOf" srcId="{563D02AD-29C2-43B3-A47E-041B2402F791}" destId="{A5E24F2A-6E9A-42C4-BD57-7EFF13E0F468}" srcOrd="1" destOrd="0" presId="urn:microsoft.com/office/officeart/2005/8/layout/cycle8"/>
    <dgm:cxn modelId="{E7813345-A62F-4305-8AF9-8D1416C9A00B}" type="presOf" srcId="{DA9E43A0-A1A5-4A06-9A5A-4310AD8234CF}" destId="{E5782E3D-89D8-4DD4-807C-4E549C75C232}" srcOrd="0" destOrd="0" presId="urn:microsoft.com/office/officeart/2005/8/layout/cycle8"/>
    <dgm:cxn modelId="{3A476C6A-4910-483F-A8B1-DBA5ACFD9829}" type="presOf" srcId="{8F7D102C-7CDF-4F59-9F28-0F26D3C5BBCA}" destId="{6665BE29-AB1F-45A4-860D-30B9F0948E34}" srcOrd="0" destOrd="0" presId="urn:microsoft.com/office/officeart/2005/8/layout/cycle8"/>
    <dgm:cxn modelId="{A05FF44A-5E73-4761-A1CA-B48D6061EBC4}" srcId="{8F7D102C-7CDF-4F59-9F28-0F26D3C5BBCA}" destId="{DA9E43A0-A1A5-4A06-9A5A-4310AD8234CF}" srcOrd="3" destOrd="0" parTransId="{CB34C45F-03AD-41D7-B5A8-C47F69EE4B48}" sibTransId="{8F6420B5-DF05-45AF-BA44-DDB4E1BE48EE}"/>
    <dgm:cxn modelId="{E375BA78-A118-41A4-831F-9B28E94D6D18}" type="presOf" srcId="{209C96EF-AF50-44D3-B99C-CDCD5F373BCF}" destId="{A4DDE8B1-87DB-483B-ADB4-71B137027786}" srcOrd="1" destOrd="0" presId="urn:microsoft.com/office/officeart/2005/8/layout/cycle8"/>
    <dgm:cxn modelId="{483A7B79-FDBC-4897-B407-B90C770946F2}" type="presOf" srcId="{209C96EF-AF50-44D3-B99C-CDCD5F373BCF}" destId="{86D95125-F1B7-480E-B022-338DC426BAC8}" srcOrd="0" destOrd="0" presId="urn:microsoft.com/office/officeart/2005/8/layout/cycle8"/>
    <dgm:cxn modelId="{E195C27E-75E8-46B2-9647-7912360150EB}" srcId="{8F7D102C-7CDF-4F59-9F28-0F26D3C5BBCA}" destId="{563D02AD-29C2-43B3-A47E-041B2402F791}" srcOrd="0" destOrd="0" parTransId="{EDEB75D1-6C90-4F6B-A465-D60CE6BAE6DE}" sibTransId="{79FC5552-55FF-465F-8105-63DC53DC7B8B}"/>
    <dgm:cxn modelId="{1458948D-A98F-4988-8611-E19D2E0DC2AA}" type="presOf" srcId="{563D02AD-29C2-43B3-A47E-041B2402F791}" destId="{EC267184-B801-4698-A4F4-EA4E8FA37B0F}" srcOrd="0" destOrd="0" presId="urn:microsoft.com/office/officeart/2005/8/layout/cycle8"/>
    <dgm:cxn modelId="{C2EA15CA-5302-4823-9078-5D84FCA2025F}" srcId="{8F7D102C-7CDF-4F59-9F28-0F26D3C5BBCA}" destId="{209C96EF-AF50-44D3-B99C-CDCD5F373BCF}" srcOrd="5" destOrd="0" parTransId="{63F28B62-5727-4935-A5D7-C1A5D2043692}" sibTransId="{3767BCAB-4202-49EA-92F8-3A904F10F8CE}"/>
    <dgm:cxn modelId="{687964E0-053F-48BA-822E-8ACD569E718C}" type="presOf" srcId="{DA9E43A0-A1A5-4A06-9A5A-4310AD8234CF}" destId="{BE8869B1-05A8-4208-87B7-304BF7F4CC76}" srcOrd="1" destOrd="0" presId="urn:microsoft.com/office/officeart/2005/8/layout/cycle8"/>
    <dgm:cxn modelId="{4D8CBBFA-C32E-4394-B5A5-FB1A90E9F2D4}" type="presOf" srcId="{11A192AF-587B-4198-8531-094595CCA10A}" destId="{692DB3F1-ACE5-4D25-B301-A67D0560B260}" srcOrd="0" destOrd="0" presId="urn:microsoft.com/office/officeart/2005/8/layout/cycle8"/>
    <dgm:cxn modelId="{F43C71C1-1CCA-4DF7-8A72-5870A0D79ED6}" type="presParOf" srcId="{6665BE29-AB1F-45A4-860D-30B9F0948E34}" destId="{EC267184-B801-4698-A4F4-EA4E8FA37B0F}" srcOrd="0" destOrd="0" presId="urn:microsoft.com/office/officeart/2005/8/layout/cycle8"/>
    <dgm:cxn modelId="{FAD72253-78DA-4BA4-877B-AA1B1C8316B7}" type="presParOf" srcId="{6665BE29-AB1F-45A4-860D-30B9F0948E34}" destId="{41D33F64-EF1F-40A6-A043-49B3FF7B2EFC}" srcOrd="1" destOrd="0" presId="urn:microsoft.com/office/officeart/2005/8/layout/cycle8"/>
    <dgm:cxn modelId="{01475A69-8377-4F2A-BED0-6C17934119D4}" type="presParOf" srcId="{6665BE29-AB1F-45A4-860D-30B9F0948E34}" destId="{9864CE30-277B-40BF-8BDA-D912E0E1A73E}" srcOrd="2" destOrd="0" presId="urn:microsoft.com/office/officeart/2005/8/layout/cycle8"/>
    <dgm:cxn modelId="{E61F3486-17DE-49E5-9B34-C801F1B2DC6D}" type="presParOf" srcId="{6665BE29-AB1F-45A4-860D-30B9F0948E34}" destId="{A5E24F2A-6E9A-42C4-BD57-7EFF13E0F468}" srcOrd="3" destOrd="0" presId="urn:microsoft.com/office/officeart/2005/8/layout/cycle8"/>
    <dgm:cxn modelId="{BD4CBAB8-30C2-4F07-9CEB-47C09E9CED13}" type="presParOf" srcId="{6665BE29-AB1F-45A4-860D-30B9F0948E34}" destId="{692DB3F1-ACE5-4D25-B301-A67D0560B260}" srcOrd="4" destOrd="0" presId="urn:microsoft.com/office/officeart/2005/8/layout/cycle8"/>
    <dgm:cxn modelId="{5B2CC569-260D-4F04-8035-EED6DF3822D6}" type="presParOf" srcId="{6665BE29-AB1F-45A4-860D-30B9F0948E34}" destId="{78CA9D35-9692-4C98-950C-7895452C5CF3}" srcOrd="5" destOrd="0" presId="urn:microsoft.com/office/officeart/2005/8/layout/cycle8"/>
    <dgm:cxn modelId="{0868F335-2364-4820-8E03-4CC33F02BEDA}" type="presParOf" srcId="{6665BE29-AB1F-45A4-860D-30B9F0948E34}" destId="{4FC7230F-3EE6-448A-A97D-13D0A497E6A4}" srcOrd="6" destOrd="0" presId="urn:microsoft.com/office/officeart/2005/8/layout/cycle8"/>
    <dgm:cxn modelId="{0FC52C05-41D7-4B33-92E6-FDE8E9047A71}" type="presParOf" srcId="{6665BE29-AB1F-45A4-860D-30B9F0948E34}" destId="{361D90E9-6837-4E97-9AD2-45A74D6503F0}" srcOrd="7" destOrd="0" presId="urn:microsoft.com/office/officeart/2005/8/layout/cycle8"/>
    <dgm:cxn modelId="{891648C8-6736-444C-AA5F-B459D1AFAFDA}" type="presParOf" srcId="{6665BE29-AB1F-45A4-860D-30B9F0948E34}" destId="{249D952C-7F3F-4B75-9746-3A52C47F94B1}" srcOrd="8" destOrd="0" presId="urn:microsoft.com/office/officeart/2005/8/layout/cycle8"/>
    <dgm:cxn modelId="{B0D53CD2-28B2-4445-B5C9-3C2D3F77A034}" type="presParOf" srcId="{6665BE29-AB1F-45A4-860D-30B9F0948E34}" destId="{C00761B6-6698-4639-AC5A-636ACFDCD16F}" srcOrd="9" destOrd="0" presId="urn:microsoft.com/office/officeart/2005/8/layout/cycle8"/>
    <dgm:cxn modelId="{FEE5FBB0-539A-40C6-8C33-6A8C5E8E210E}" type="presParOf" srcId="{6665BE29-AB1F-45A4-860D-30B9F0948E34}" destId="{8BF94323-FAD2-4BDE-AFB6-50A04C485473}" srcOrd="10" destOrd="0" presId="urn:microsoft.com/office/officeart/2005/8/layout/cycle8"/>
    <dgm:cxn modelId="{D4884B71-28BA-4525-9D87-6D6240391258}" type="presParOf" srcId="{6665BE29-AB1F-45A4-860D-30B9F0948E34}" destId="{F9070F40-D218-4E25-85AB-C9243709A5E0}" srcOrd="11" destOrd="0" presId="urn:microsoft.com/office/officeart/2005/8/layout/cycle8"/>
    <dgm:cxn modelId="{9D25A875-C2CD-4793-8797-2B1764BC4EF9}" type="presParOf" srcId="{6665BE29-AB1F-45A4-860D-30B9F0948E34}" destId="{E5782E3D-89D8-4DD4-807C-4E549C75C232}" srcOrd="12" destOrd="0" presId="urn:microsoft.com/office/officeart/2005/8/layout/cycle8"/>
    <dgm:cxn modelId="{DA65A4F4-F093-441C-9BF0-6F45390BCD53}" type="presParOf" srcId="{6665BE29-AB1F-45A4-860D-30B9F0948E34}" destId="{C1560104-20A5-4CBA-9196-BD0C864C338E}" srcOrd="13" destOrd="0" presId="urn:microsoft.com/office/officeart/2005/8/layout/cycle8"/>
    <dgm:cxn modelId="{BEEA3483-CFB5-4790-BF6D-48BC625721D9}" type="presParOf" srcId="{6665BE29-AB1F-45A4-860D-30B9F0948E34}" destId="{83CC93B0-C61B-480C-B7C9-F3583D970924}" srcOrd="14" destOrd="0" presId="urn:microsoft.com/office/officeart/2005/8/layout/cycle8"/>
    <dgm:cxn modelId="{FA043807-8D52-4F2D-B522-71CB83E5C484}" type="presParOf" srcId="{6665BE29-AB1F-45A4-860D-30B9F0948E34}" destId="{BE8869B1-05A8-4208-87B7-304BF7F4CC76}" srcOrd="15" destOrd="0" presId="urn:microsoft.com/office/officeart/2005/8/layout/cycle8"/>
    <dgm:cxn modelId="{B46C1394-DB28-4659-AF44-542EE7712162}" type="presParOf" srcId="{6665BE29-AB1F-45A4-860D-30B9F0948E34}" destId="{EF596ACD-1FEB-42EE-81ED-EE3B60A90854}" srcOrd="16" destOrd="0" presId="urn:microsoft.com/office/officeart/2005/8/layout/cycle8"/>
    <dgm:cxn modelId="{36020711-5E38-4C8A-8C6A-DC626F5978D0}" type="presParOf" srcId="{6665BE29-AB1F-45A4-860D-30B9F0948E34}" destId="{9D6BBBCE-863C-45EB-9A7C-C534AAA5D490}" srcOrd="17" destOrd="0" presId="urn:microsoft.com/office/officeart/2005/8/layout/cycle8"/>
    <dgm:cxn modelId="{39F86B94-0C71-43A4-9880-D995C8684ED6}" type="presParOf" srcId="{6665BE29-AB1F-45A4-860D-30B9F0948E34}" destId="{094D91EA-ADBB-4D02-A495-D612956B66E0}" srcOrd="18" destOrd="0" presId="urn:microsoft.com/office/officeart/2005/8/layout/cycle8"/>
    <dgm:cxn modelId="{C189981E-C097-4243-AB55-0C48FE170D58}" type="presParOf" srcId="{6665BE29-AB1F-45A4-860D-30B9F0948E34}" destId="{2DA711EF-CAE6-4E2B-B4F4-8040232B62A8}" srcOrd="19" destOrd="0" presId="urn:microsoft.com/office/officeart/2005/8/layout/cycle8"/>
    <dgm:cxn modelId="{C86CF645-C6E7-48A8-A400-959BA8034E27}" type="presParOf" srcId="{6665BE29-AB1F-45A4-860D-30B9F0948E34}" destId="{86D95125-F1B7-480E-B022-338DC426BAC8}" srcOrd="20" destOrd="0" presId="urn:microsoft.com/office/officeart/2005/8/layout/cycle8"/>
    <dgm:cxn modelId="{BD7A0B2C-643B-44FD-BEF8-C898C1D99120}" type="presParOf" srcId="{6665BE29-AB1F-45A4-860D-30B9F0948E34}" destId="{075A07B0-3309-4F91-8FF8-D55E7BFE3597}" srcOrd="21" destOrd="0" presId="urn:microsoft.com/office/officeart/2005/8/layout/cycle8"/>
    <dgm:cxn modelId="{2BD963EE-420D-4BB0-8E3D-A210B7FA4C16}" type="presParOf" srcId="{6665BE29-AB1F-45A4-860D-30B9F0948E34}" destId="{5A769033-FFB3-4C47-A7C7-CB33F6523FF8}" srcOrd="22" destOrd="0" presId="urn:microsoft.com/office/officeart/2005/8/layout/cycle8"/>
    <dgm:cxn modelId="{77049722-40B8-48D0-8093-56FAE9395604}" type="presParOf" srcId="{6665BE29-AB1F-45A4-860D-30B9F0948E34}" destId="{A4DDE8B1-87DB-483B-ADB4-71B137027786}" srcOrd="23" destOrd="0" presId="urn:microsoft.com/office/officeart/2005/8/layout/cycle8"/>
    <dgm:cxn modelId="{992E675E-46BA-418C-8F25-19D9F5DB904A}" type="presParOf" srcId="{6665BE29-AB1F-45A4-860D-30B9F0948E34}" destId="{FFA048C8-B7B4-4500-8AE9-0D2F9B2B1C9B}" srcOrd="24" destOrd="0" presId="urn:microsoft.com/office/officeart/2005/8/layout/cycle8"/>
    <dgm:cxn modelId="{B2B2CAEA-D767-44B1-BE8E-50731EDC4F59}" type="presParOf" srcId="{6665BE29-AB1F-45A4-860D-30B9F0948E34}" destId="{0CFD6C84-B6B5-432F-9F42-A7E95B0E80A4}" srcOrd="25" destOrd="0" presId="urn:microsoft.com/office/officeart/2005/8/layout/cycle8"/>
    <dgm:cxn modelId="{DCB0F268-3F9F-4BDC-94B5-912CE6BB3355}" type="presParOf" srcId="{6665BE29-AB1F-45A4-860D-30B9F0948E34}" destId="{63C22C33-1B2E-4401-A7D8-8C755F315A8E}" srcOrd="26" destOrd="0" presId="urn:microsoft.com/office/officeart/2005/8/layout/cycle8"/>
    <dgm:cxn modelId="{D80A9B2B-4A18-4B14-B53D-A28DE2ECA672}" type="presParOf" srcId="{6665BE29-AB1F-45A4-860D-30B9F0948E34}" destId="{CFD75B43-9B6A-4A2F-9A93-FD8904FFAB34}" srcOrd="27" destOrd="0" presId="urn:microsoft.com/office/officeart/2005/8/layout/cycle8"/>
    <dgm:cxn modelId="{6F76E574-C9DC-447B-9FB5-2D576AB55BEE}" type="presParOf" srcId="{6665BE29-AB1F-45A4-860D-30B9F0948E34}" destId="{3F72BB1C-E309-4427-89A3-2883C9841EE1}" srcOrd="28" destOrd="0" presId="urn:microsoft.com/office/officeart/2005/8/layout/cycle8"/>
    <dgm:cxn modelId="{3980BA72-DCDB-485D-B14C-922B236281BE}" type="presParOf" srcId="{6665BE29-AB1F-45A4-860D-30B9F0948E34}" destId="{CEE8E192-7D63-4745-BD6F-00E27137A96A}"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A07995-8D29-43ED-9721-2769858C1355}" type="doc">
      <dgm:prSet loTypeId="urn:microsoft.com/office/officeart/2008/layout/RadialCluster" loCatId="relationship" qsTypeId="urn:microsoft.com/office/officeart/2005/8/quickstyle/simple5" qsCatId="simple" csTypeId="urn:microsoft.com/office/officeart/2005/8/colors/colorful4" csCatId="colorful" phldr="1"/>
      <dgm:spPr/>
      <dgm:t>
        <a:bodyPr/>
        <a:lstStyle/>
        <a:p>
          <a:endParaRPr lang="en-ZA"/>
        </a:p>
      </dgm:t>
    </dgm:pt>
    <dgm:pt modelId="{E9D4FDD6-4D49-4294-AB66-80D6CC1022ED}">
      <dgm:prSet phldrT="[Text]"/>
      <dgm:spPr>
        <a:solidFill>
          <a:schemeClr val="tx1">
            <a:lumMod val="75000"/>
          </a:schemeClr>
        </a:solidFill>
      </dgm:spPr>
      <dgm:t>
        <a:bodyPr/>
        <a:lstStyle/>
        <a:p>
          <a:r>
            <a:rPr lang="en-ZA" b="1" dirty="0"/>
            <a:t>Distribution</a:t>
          </a:r>
        </a:p>
      </dgm:t>
    </dgm:pt>
    <dgm:pt modelId="{EE9ACCE0-79FA-431F-B480-B021D9CF192B}" type="parTrans" cxnId="{8E4E694C-CB76-4915-8639-0D88784FA3A5}">
      <dgm:prSet/>
      <dgm:spPr/>
      <dgm:t>
        <a:bodyPr/>
        <a:lstStyle/>
        <a:p>
          <a:endParaRPr lang="en-ZA"/>
        </a:p>
      </dgm:t>
    </dgm:pt>
    <dgm:pt modelId="{9787B367-4748-4DA7-BE4C-65BA5013FD32}" type="sibTrans" cxnId="{8E4E694C-CB76-4915-8639-0D88784FA3A5}">
      <dgm:prSet/>
      <dgm:spPr/>
      <dgm:t>
        <a:bodyPr/>
        <a:lstStyle/>
        <a:p>
          <a:endParaRPr lang="en-ZA"/>
        </a:p>
      </dgm:t>
    </dgm:pt>
    <dgm:pt modelId="{E6C5DF48-9005-4E8D-855B-F58B424B650C}">
      <dgm:prSet phldrT="[Text]" custT="1"/>
      <dgm:spPr/>
      <dgm:t>
        <a:bodyPr/>
        <a:lstStyle/>
        <a:p>
          <a:r>
            <a:rPr lang="en-ZA" sz="2400" b="1" dirty="0"/>
            <a:t>E-mail</a:t>
          </a:r>
          <a:r>
            <a:rPr lang="en-ZA" sz="3500" dirty="0"/>
            <a:t> </a:t>
          </a:r>
        </a:p>
      </dgm:t>
    </dgm:pt>
    <dgm:pt modelId="{7DB251BF-1633-4CDF-B306-42F2948A80D7}" type="parTrans" cxnId="{4F317ACD-3ABF-46A2-B6CE-5E12BB9D4F1F}">
      <dgm:prSet/>
      <dgm:spPr/>
      <dgm:t>
        <a:bodyPr/>
        <a:lstStyle/>
        <a:p>
          <a:endParaRPr lang="en-ZA"/>
        </a:p>
      </dgm:t>
    </dgm:pt>
    <dgm:pt modelId="{1673B899-C65A-400E-A670-F9573E152293}" type="sibTrans" cxnId="{4F317ACD-3ABF-46A2-B6CE-5E12BB9D4F1F}">
      <dgm:prSet/>
      <dgm:spPr/>
      <dgm:t>
        <a:bodyPr/>
        <a:lstStyle/>
        <a:p>
          <a:endParaRPr lang="en-ZA"/>
        </a:p>
      </dgm:t>
    </dgm:pt>
    <dgm:pt modelId="{ACBF072F-454F-4DE8-985E-5100BB772467}">
      <dgm:prSet phldrT="[Text]" custT="1"/>
      <dgm:spPr/>
      <dgm:t>
        <a:bodyPr/>
        <a:lstStyle/>
        <a:p>
          <a:r>
            <a:rPr lang="en-ZA" sz="2400" b="1" dirty="0"/>
            <a:t>Posting</a:t>
          </a:r>
        </a:p>
      </dgm:t>
    </dgm:pt>
    <dgm:pt modelId="{EE449625-B896-4C93-8904-E7B0207A8A49}" type="parTrans" cxnId="{FA9A37F4-24D9-421A-A2F8-98AA4C8CB861}">
      <dgm:prSet/>
      <dgm:spPr/>
      <dgm:t>
        <a:bodyPr/>
        <a:lstStyle/>
        <a:p>
          <a:endParaRPr lang="en-ZA"/>
        </a:p>
      </dgm:t>
    </dgm:pt>
    <dgm:pt modelId="{1B72B8EA-E420-43B9-A8F4-203CE265A07F}" type="sibTrans" cxnId="{FA9A37F4-24D9-421A-A2F8-98AA4C8CB861}">
      <dgm:prSet/>
      <dgm:spPr/>
      <dgm:t>
        <a:bodyPr/>
        <a:lstStyle/>
        <a:p>
          <a:endParaRPr lang="en-ZA"/>
        </a:p>
      </dgm:t>
    </dgm:pt>
    <dgm:pt modelId="{E8E49FE0-CE33-4B8B-9B89-C86C9335AB6F}">
      <dgm:prSet phldrT="[Text]" custT="1"/>
      <dgm:spPr/>
      <dgm:t>
        <a:bodyPr/>
        <a:lstStyle/>
        <a:p>
          <a:r>
            <a:rPr lang="en-ZA" sz="2400" b="1" dirty="0"/>
            <a:t>Internal Mail </a:t>
          </a:r>
        </a:p>
      </dgm:t>
    </dgm:pt>
    <dgm:pt modelId="{AA37D64E-3607-461F-B27A-D481CA567EA9}" type="parTrans" cxnId="{BA481603-51CC-4E10-BE3B-2F888D9CF3CD}">
      <dgm:prSet/>
      <dgm:spPr/>
      <dgm:t>
        <a:bodyPr/>
        <a:lstStyle/>
        <a:p>
          <a:endParaRPr lang="en-ZA"/>
        </a:p>
      </dgm:t>
    </dgm:pt>
    <dgm:pt modelId="{0132515D-3CEB-44FD-9C2A-834FAF480A3E}" type="sibTrans" cxnId="{BA481603-51CC-4E10-BE3B-2F888D9CF3CD}">
      <dgm:prSet/>
      <dgm:spPr/>
      <dgm:t>
        <a:bodyPr/>
        <a:lstStyle/>
        <a:p>
          <a:endParaRPr lang="en-ZA"/>
        </a:p>
      </dgm:t>
    </dgm:pt>
    <dgm:pt modelId="{5980333F-733E-410A-84FD-AAFE27E02755}">
      <dgm:prSet custT="1"/>
      <dgm:spPr/>
      <dgm:t>
        <a:bodyPr/>
        <a:lstStyle/>
        <a:p>
          <a:r>
            <a:rPr lang="en-ZA" sz="2400" b="1" dirty="0"/>
            <a:t>Courier</a:t>
          </a:r>
        </a:p>
      </dgm:t>
    </dgm:pt>
    <dgm:pt modelId="{7C315BF4-36AA-4188-A2FC-E8391132222D}" type="parTrans" cxnId="{74976F40-9717-4046-B701-231BCC6E8110}">
      <dgm:prSet/>
      <dgm:spPr/>
      <dgm:t>
        <a:bodyPr/>
        <a:lstStyle/>
        <a:p>
          <a:endParaRPr lang="en-ZA"/>
        </a:p>
      </dgm:t>
    </dgm:pt>
    <dgm:pt modelId="{40096B9E-2B89-4471-9CAA-0B656887F95F}" type="sibTrans" cxnId="{74976F40-9717-4046-B701-231BCC6E8110}">
      <dgm:prSet/>
      <dgm:spPr/>
      <dgm:t>
        <a:bodyPr/>
        <a:lstStyle/>
        <a:p>
          <a:endParaRPr lang="en-ZA"/>
        </a:p>
      </dgm:t>
    </dgm:pt>
    <dgm:pt modelId="{F8829291-5FC9-42AA-A272-EDB5EA5061BB}">
      <dgm:prSet/>
      <dgm:spPr/>
      <dgm:t>
        <a:bodyPr/>
        <a:lstStyle/>
        <a:p>
          <a:r>
            <a:rPr lang="en-ZA" b="1" dirty="0"/>
            <a:t>Delivery</a:t>
          </a:r>
        </a:p>
      </dgm:t>
    </dgm:pt>
    <dgm:pt modelId="{53B32CC3-545E-41F4-B297-59A0D66F7DAE}" type="parTrans" cxnId="{BB22264B-34CE-4834-AF3A-2FA547F75AD9}">
      <dgm:prSet/>
      <dgm:spPr/>
      <dgm:t>
        <a:bodyPr/>
        <a:lstStyle/>
        <a:p>
          <a:endParaRPr lang="en-ZA"/>
        </a:p>
      </dgm:t>
    </dgm:pt>
    <dgm:pt modelId="{41F76DE9-981B-423A-8BDB-5C858AEDE0BC}" type="sibTrans" cxnId="{BB22264B-34CE-4834-AF3A-2FA547F75AD9}">
      <dgm:prSet/>
      <dgm:spPr/>
      <dgm:t>
        <a:bodyPr/>
        <a:lstStyle/>
        <a:p>
          <a:endParaRPr lang="en-ZA"/>
        </a:p>
      </dgm:t>
    </dgm:pt>
    <dgm:pt modelId="{F46584DD-8FDE-4432-B238-8DCBC30687FF}" type="pres">
      <dgm:prSet presAssocID="{ADA07995-8D29-43ED-9721-2769858C1355}" presName="Name0" presStyleCnt="0">
        <dgm:presLayoutVars>
          <dgm:chMax val="1"/>
          <dgm:chPref val="1"/>
          <dgm:dir/>
          <dgm:animOne val="branch"/>
          <dgm:animLvl val="lvl"/>
        </dgm:presLayoutVars>
      </dgm:prSet>
      <dgm:spPr/>
    </dgm:pt>
    <dgm:pt modelId="{FC1A82D2-DEA1-4947-8B8F-F0E7AE04CC60}" type="pres">
      <dgm:prSet presAssocID="{E9D4FDD6-4D49-4294-AB66-80D6CC1022ED}" presName="singleCycle" presStyleCnt="0"/>
      <dgm:spPr/>
    </dgm:pt>
    <dgm:pt modelId="{6E5A776F-A4FB-4B9B-AAD5-CA3926EE3299}" type="pres">
      <dgm:prSet presAssocID="{E9D4FDD6-4D49-4294-AB66-80D6CC1022ED}" presName="singleCenter" presStyleLbl="node1" presStyleIdx="0" presStyleCnt="6" custScaleX="121000" custScaleY="121000">
        <dgm:presLayoutVars>
          <dgm:chMax val="7"/>
          <dgm:chPref val="7"/>
        </dgm:presLayoutVars>
      </dgm:prSet>
      <dgm:spPr/>
    </dgm:pt>
    <dgm:pt modelId="{F0201902-39F7-4320-9871-76C3712A8986}" type="pres">
      <dgm:prSet presAssocID="{7DB251BF-1633-4CDF-B306-42F2948A80D7}" presName="Name56" presStyleLbl="parChTrans1D2" presStyleIdx="0" presStyleCnt="5"/>
      <dgm:spPr/>
    </dgm:pt>
    <dgm:pt modelId="{7D9850C2-455E-46A2-BBC3-1CD88AFC4E35}" type="pres">
      <dgm:prSet presAssocID="{E6C5DF48-9005-4E8D-855B-F58B424B650C}" presName="text0" presStyleLbl="node1" presStyleIdx="1" presStyleCnt="6" custScaleX="121000" custScaleY="121000">
        <dgm:presLayoutVars>
          <dgm:bulletEnabled val="1"/>
        </dgm:presLayoutVars>
      </dgm:prSet>
      <dgm:spPr/>
    </dgm:pt>
    <dgm:pt modelId="{ADB684DA-E770-4322-A773-B2A68194250C}" type="pres">
      <dgm:prSet presAssocID="{EE449625-B896-4C93-8904-E7B0207A8A49}" presName="Name56" presStyleLbl="parChTrans1D2" presStyleIdx="1" presStyleCnt="5"/>
      <dgm:spPr/>
    </dgm:pt>
    <dgm:pt modelId="{EA5A7BFC-5105-4DFE-AF29-91032DB2D52E}" type="pres">
      <dgm:prSet presAssocID="{ACBF072F-454F-4DE8-985E-5100BB772467}" presName="text0" presStyleLbl="node1" presStyleIdx="2" presStyleCnt="6" custScaleX="121000" custScaleY="121000">
        <dgm:presLayoutVars>
          <dgm:bulletEnabled val="1"/>
        </dgm:presLayoutVars>
      </dgm:prSet>
      <dgm:spPr>
        <a:prstGeom prst="roundRect">
          <a:avLst/>
        </a:prstGeom>
      </dgm:spPr>
    </dgm:pt>
    <dgm:pt modelId="{269612D8-DC07-4A1C-9579-214BED390BBD}" type="pres">
      <dgm:prSet presAssocID="{AA37D64E-3607-461F-B27A-D481CA567EA9}" presName="Name56" presStyleLbl="parChTrans1D2" presStyleIdx="2" presStyleCnt="5"/>
      <dgm:spPr/>
    </dgm:pt>
    <dgm:pt modelId="{46CDC3ED-B674-43D1-9459-80E1B0EF47E6}" type="pres">
      <dgm:prSet presAssocID="{E8E49FE0-CE33-4B8B-9B89-C86C9335AB6F}" presName="text0" presStyleLbl="node1" presStyleIdx="3" presStyleCnt="6" custScaleX="121000" custScaleY="121000">
        <dgm:presLayoutVars>
          <dgm:bulletEnabled val="1"/>
        </dgm:presLayoutVars>
      </dgm:prSet>
      <dgm:spPr/>
    </dgm:pt>
    <dgm:pt modelId="{524C5CF6-BF89-4619-8104-511D5456195B}" type="pres">
      <dgm:prSet presAssocID="{7C315BF4-36AA-4188-A2FC-E8391132222D}" presName="Name56" presStyleLbl="parChTrans1D2" presStyleIdx="3" presStyleCnt="5"/>
      <dgm:spPr/>
    </dgm:pt>
    <dgm:pt modelId="{D16B7613-C065-4DE2-8B7B-58A35D4401A4}" type="pres">
      <dgm:prSet presAssocID="{5980333F-733E-410A-84FD-AAFE27E02755}" presName="text0" presStyleLbl="node1" presStyleIdx="4" presStyleCnt="6" custScaleX="121000" custScaleY="121000">
        <dgm:presLayoutVars>
          <dgm:bulletEnabled val="1"/>
        </dgm:presLayoutVars>
      </dgm:prSet>
      <dgm:spPr/>
    </dgm:pt>
    <dgm:pt modelId="{2A04C3E7-E82D-40B3-B137-0C3AD46829E6}" type="pres">
      <dgm:prSet presAssocID="{53B32CC3-545E-41F4-B297-59A0D66F7DAE}" presName="Name56" presStyleLbl="parChTrans1D2" presStyleIdx="4" presStyleCnt="5"/>
      <dgm:spPr/>
    </dgm:pt>
    <dgm:pt modelId="{BF350F7F-6DCB-4A81-8EC2-2255F04EDDDD}" type="pres">
      <dgm:prSet presAssocID="{F8829291-5FC9-42AA-A272-EDB5EA5061BB}" presName="text0" presStyleLbl="node1" presStyleIdx="5" presStyleCnt="6" custScaleX="121000" custScaleY="121000">
        <dgm:presLayoutVars>
          <dgm:bulletEnabled val="1"/>
        </dgm:presLayoutVars>
      </dgm:prSet>
      <dgm:spPr/>
    </dgm:pt>
  </dgm:ptLst>
  <dgm:cxnLst>
    <dgm:cxn modelId="{BA481603-51CC-4E10-BE3B-2F888D9CF3CD}" srcId="{E9D4FDD6-4D49-4294-AB66-80D6CC1022ED}" destId="{E8E49FE0-CE33-4B8B-9B89-C86C9335AB6F}" srcOrd="2" destOrd="0" parTransId="{AA37D64E-3607-461F-B27A-D481CA567EA9}" sibTransId="{0132515D-3CEB-44FD-9C2A-834FAF480A3E}"/>
    <dgm:cxn modelId="{13B5EF07-F11F-4499-8FCC-70E7A89F0E5D}" type="presOf" srcId="{ACBF072F-454F-4DE8-985E-5100BB772467}" destId="{EA5A7BFC-5105-4DFE-AF29-91032DB2D52E}" srcOrd="0" destOrd="0" presId="urn:microsoft.com/office/officeart/2008/layout/RadialCluster"/>
    <dgm:cxn modelId="{CCF7A51E-3255-457C-8433-422E962AF79A}" type="presOf" srcId="{E9D4FDD6-4D49-4294-AB66-80D6CC1022ED}" destId="{6E5A776F-A4FB-4B9B-AAD5-CA3926EE3299}" srcOrd="0" destOrd="0" presId="urn:microsoft.com/office/officeart/2008/layout/RadialCluster"/>
    <dgm:cxn modelId="{203DCD27-69F6-47F9-8BCF-89C5665C0B5B}" type="presOf" srcId="{53B32CC3-545E-41F4-B297-59A0D66F7DAE}" destId="{2A04C3E7-E82D-40B3-B137-0C3AD46829E6}" srcOrd="0" destOrd="0" presId="urn:microsoft.com/office/officeart/2008/layout/RadialCluster"/>
    <dgm:cxn modelId="{74976F40-9717-4046-B701-231BCC6E8110}" srcId="{E9D4FDD6-4D49-4294-AB66-80D6CC1022ED}" destId="{5980333F-733E-410A-84FD-AAFE27E02755}" srcOrd="3" destOrd="0" parTransId="{7C315BF4-36AA-4188-A2FC-E8391132222D}" sibTransId="{40096B9E-2B89-4471-9CAA-0B656887F95F}"/>
    <dgm:cxn modelId="{60F13648-146D-4B2A-9BF2-A732198F679B}" type="presOf" srcId="{7C315BF4-36AA-4188-A2FC-E8391132222D}" destId="{524C5CF6-BF89-4619-8104-511D5456195B}" srcOrd="0" destOrd="0" presId="urn:microsoft.com/office/officeart/2008/layout/RadialCluster"/>
    <dgm:cxn modelId="{BB22264B-34CE-4834-AF3A-2FA547F75AD9}" srcId="{E9D4FDD6-4D49-4294-AB66-80D6CC1022ED}" destId="{F8829291-5FC9-42AA-A272-EDB5EA5061BB}" srcOrd="4" destOrd="0" parTransId="{53B32CC3-545E-41F4-B297-59A0D66F7DAE}" sibTransId="{41F76DE9-981B-423A-8BDB-5C858AEDE0BC}"/>
    <dgm:cxn modelId="{8E4E694C-CB76-4915-8639-0D88784FA3A5}" srcId="{ADA07995-8D29-43ED-9721-2769858C1355}" destId="{E9D4FDD6-4D49-4294-AB66-80D6CC1022ED}" srcOrd="0" destOrd="0" parTransId="{EE9ACCE0-79FA-431F-B480-B021D9CF192B}" sibTransId="{9787B367-4748-4DA7-BE4C-65BA5013FD32}"/>
    <dgm:cxn modelId="{294EF050-7F68-4C56-9991-BFFBC47807BE}" type="presOf" srcId="{7DB251BF-1633-4CDF-B306-42F2948A80D7}" destId="{F0201902-39F7-4320-9871-76C3712A8986}" srcOrd="0" destOrd="0" presId="urn:microsoft.com/office/officeart/2008/layout/RadialCluster"/>
    <dgm:cxn modelId="{9B1E7576-F212-4E14-9461-E9215DED6CD8}" type="presOf" srcId="{E6C5DF48-9005-4E8D-855B-F58B424B650C}" destId="{7D9850C2-455E-46A2-BBC3-1CD88AFC4E35}" srcOrd="0" destOrd="0" presId="urn:microsoft.com/office/officeart/2008/layout/RadialCluster"/>
    <dgm:cxn modelId="{09EB419A-B52B-4569-BA26-24208E6E73B4}" type="presOf" srcId="{AA37D64E-3607-461F-B27A-D481CA567EA9}" destId="{269612D8-DC07-4A1C-9579-214BED390BBD}" srcOrd="0" destOrd="0" presId="urn:microsoft.com/office/officeart/2008/layout/RadialCluster"/>
    <dgm:cxn modelId="{9031F5A8-5AF0-40BF-9A32-8708110C1ACB}" type="presOf" srcId="{E8E49FE0-CE33-4B8B-9B89-C86C9335AB6F}" destId="{46CDC3ED-B674-43D1-9459-80E1B0EF47E6}" srcOrd="0" destOrd="0" presId="urn:microsoft.com/office/officeart/2008/layout/RadialCluster"/>
    <dgm:cxn modelId="{4F317ACD-3ABF-46A2-B6CE-5E12BB9D4F1F}" srcId="{E9D4FDD6-4D49-4294-AB66-80D6CC1022ED}" destId="{E6C5DF48-9005-4E8D-855B-F58B424B650C}" srcOrd="0" destOrd="0" parTransId="{7DB251BF-1633-4CDF-B306-42F2948A80D7}" sibTransId="{1673B899-C65A-400E-A670-F9573E152293}"/>
    <dgm:cxn modelId="{11FB6ED0-1196-4180-BB53-0CE4963D5576}" type="presOf" srcId="{ADA07995-8D29-43ED-9721-2769858C1355}" destId="{F46584DD-8FDE-4432-B238-8DCBC30687FF}" srcOrd="0" destOrd="0" presId="urn:microsoft.com/office/officeart/2008/layout/RadialCluster"/>
    <dgm:cxn modelId="{000E8DD7-BFB3-4241-AA3F-970AAC52C5BA}" type="presOf" srcId="{5980333F-733E-410A-84FD-AAFE27E02755}" destId="{D16B7613-C065-4DE2-8B7B-58A35D4401A4}" srcOrd="0" destOrd="0" presId="urn:microsoft.com/office/officeart/2008/layout/RadialCluster"/>
    <dgm:cxn modelId="{BBFD04EA-4C7F-48A4-84EA-7D96CADA544A}" type="presOf" srcId="{EE449625-B896-4C93-8904-E7B0207A8A49}" destId="{ADB684DA-E770-4322-A773-B2A68194250C}" srcOrd="0" destOrd="0" presId="urn:microsoft.com/office/officeart/2008/layout/RadialCluster"/>
    <dgm:cxn modelId="{55F530EE-2306-49D6-BDE7-FA9CEAF207DE}" type="presOf" srcId="{F8829291-5FC9-42AA-A272-EDB5EA5061BB}" destId="{BF350F7F-6DCB-4A81-8EC2-2255F04EDDDD}" srcOrd="0" destOrd="0" presId="urn:microsoft.com/office/officeart/2008/layout/RadialCluster"/>
    <dgm:cxn modelId="{FA9A37F4-24D9-421A-A2F8-98AA4C8CB861}" srcId="{E9D4FDD6-4D49-4294-AB66-80D6CC1022ED}" destId="{ACBF072F-454F-4DE8-985E-5100BB772467}" srcOrd="1" destOrd="0" parTransId="{EE449625-B896-4C93-8904-E7B0207A8A49}" sibTransId="{1B72B8EA-E420-43B9-A8F4-203CE265A07F}"/>
    <dgm:cxn modelId="{68ED39D9-8A66-4AC2-BD0D-119DA7EBD489}" type="presParOf" srcId="{F46584DD-8FDE-4432-B238-8DCBC30687FF}" destId="{FC1A82D2-DEA1-4947-8B8F-F0E7AE04CC60}" srcOrd="0" destOrd="0" presId="urn:microsoft.com/office/officeart/2008/layout/RadialCluster"/>
    <dgm:cxn modelId="{D0A1E12E-F188-4B1B-B9B9-6F70DB30E118}" type="presParOf" srcId="{FC1A82D2-DEA1-4947-8B8F-F0E7AE04CC60}" destId="{6E5A776F-A4FB-4B9B-AAD5-CA3926EE3299}" srcOrd="0" destOrd="0" presId="urn:microsoft.com/office/officeart/2008/layout/RadialCluster"/>
    <dgm:cxn modelId="{83046BE9-38C5-4115-91EB-263DC1BD2AA3}" type="presParOf" srcId="{FC1A82D2-DEA1-4947-8B8F-F0E7AE04CC60}" destId="{F0201902-39F7-4320-9871-76C3712A8986}" srcOrd="1" destOrd="0" presId="urn:microsoft.com/office/officeart/2008/layout/RadialCluster"/>
    <dgm:cxn modelId="{258102FE-BB42-4D77-817A-9A2D2D0FEE63}" type="presParOf" srcId="{FC1A82D2-DEA1-4947-8B8F-F0E7AE04CC60}" destId="{7D9850C2-455E-46A2-BBC3-1CD88AFC4E35}" srcOrd="2" destOrd="0" presId="urn:microsoft.com/office/officeart/2008/layout/RadialCluster"/>
    <dgm:cxn modelId="{47F4D646-FD81-4442-ACED-7E07994C140E}" type="presParOf" srcId="{FC1A82D2-DEA1-4947-8B8F-F0E7AE04CC60}" destId="{ADB684DA-E770-4322-A773-B2A68194250C}" srcOrd="3" destOrd="0" presId="urn:microsoft.com/office/officeart/2008/layout/RadialCluster"/>
    <dgm:cxn modelId="{7F3C6FBF-6777-4717-AB4D-93640660AA72}" type="presParOf" srcId="{FC1A82D2-DEA1-4947-8B8F-F0E7AE04CC60}" destId="{EA5A7BFC-5105-4DFE-AF29-91032DB2D52E}" srcOrd="4" destOrd="0" presId="urn:microsoft.com/office/officeart/2008/layout/RadialCluster"/>
    <dgm:cxn modelId="{20490068-E889-44CE-AF62-8A90DDC6CEDE}" type="presParOf" srcId="{FC1A82D2-DEA1-4947-8B8F-F0E7AE04CC60}" destId="{269612D8-DC07-4A1C-9579-214BED390BBD}" srcOrd="5" destOrd="0" presId="urn:microsoft.com/office/officeart/2008/layout/RadialCluster"/>
    <dgm:cxn modelId="{01F50C26-BBE2-42FE-AAE3-E8D01B4332C9}" type="presParOf" srcId="{FC1A82D2-DEA1-4947-8B8F-F0E7AE04CC60}" destId="{46CDC3ED-B674-43D1-9459-80E1B0EF47E6}" srcOrd="6" destOrd="0" presId="urn:microsoft.com/office/officeart/2008/layout/RadialCluster"/>
    <dgm:cxn modelId="{535CD39A-BF43-4DA6-9D22-21101972817B}" type="presParOf" srcId="{FC1A82D2-DEA1-4947-8B8F-F0E7AE04CC60}" destId="{524C5CF6-BF89-4619-8104-511D5456195B}" srcOrd="7" destOrd="0" presId="urn:microsoft.com/office/officeart/2008/layout/RadialCluster"/>
    <dgm:cxn modelId="{5EDABDF1-320E-4197-A288-23AFCBF93A7B}" type="presParOf" srcId="{FC1A82D2-DEA1-4947-8B8F-F0E7AE04CC60}" destId="{D16B7613-C065-4DE2-8B7B-58A35D4401A4}" srcOrd="8" destOrd="0" presId="urn:microsoft.com/office/officeart/2008/layout/RadialCluster"/>
    <dgm:cxn modelId="{A60CA812-3FC0-4C00-8627-DACCBC1C3EFC}" type="presParOf" srcId="{FC1A82D2-DEA1-4947-8B8F-F0E7AE04CC60}" destId="{2A04C3E7-E82D-40B3-B137-0C3AD46829E6}" srcOrd="9" destOrd="0" presId="urn:microsoft.com/office/officeart/2008/layout/RadialCluster"/>
    <dgm:cxn modelId="{6423D90E-5D70-4747-8A58-C30E627A50B7}" type="presParOf" srcId="{FC1A82D2-DEA1-4947-8B8F-F0E7AE04CC60}" destId="{BF350F7F-6DCB-4A81-8EC2-2255F04EDDDD}"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B9DF06-C82B-479E-A89B-AF359C2811F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ZA"/>
        </a:p>
      </dgm:t>
    </dgm:pt>
    <dgm:pt modelId="{FE676958-C2D4-43E7-B82B-A7E05F2AE981}">
      <dgm:prSet phldrT="[Text]"/>
      <dgm:spPr/>
      <dgm:t>
        <a:bodyPr/>
        <a:lstStyle/>
        <a:p>
          <a:r>
            <a:rPr lang="en-ZA" dirty="0"/>
            <a:t>Constructive</a:t>
          </a:r>
        </a:p>
      </dgm:t>
    </dgm:pt>
    <dgm:pt modelId="{2687B08F-A6CA-40ED-AD5D-EAF9048359F3}" type="parTrans" cxnId="{3F4EA3D2-51AE-4506-B1EE-7E7D964011CF}">
      <dgm:prSet/>
      <dgm:spPr/>
      <dgm:t>
        <a:bodyPr/>
        <a:lstStyle/>
        <a:p>
          <a:endParaRPr lang="en-ZA"/>
        </a:p>
      </dgm:t>
    </dgm:pt>
    <dgm:pt modelId="{2BE3BD41-D0BA-4E04-9250-A261538FEB53}" type="sibTrans" cxnId="{3F4EA3D2-51AE-4506-B1EE-7E7D964011CF}">
      <dgm:prSet/>
      <dgm:spPr/>
      <dgm:t>
        <a:bodyPr/>
        <a:lstStyle/>
        <a:p>
          <a:endParaRPr lang="en-ZA"/>
        </a:p>
      </dgm:t>
    </dgm:pt>
    <dgm:pt modelId="{F6B6051A-CAE9-4C7A-8B6A-EBC6C0591CBC}">
      <dgm:prSet phldrT="[Text]"/>
      <dgm:spPr/>
      <dgm:t>
        <a:bodyPr/>
        <a:lstStyle/>
        <a:p>
          <a:r>
            <a:rPr lang="en-ZA" dirty="0"/>
            <a:t>suggestions on how to improve, revise, change, upgrade and better formulate  information </a:t>
          </a:r>
        </a:p>
      </dgm:t>
    </dgm:pt>
    <dgm:pt modelId="{DCED25AD-3D0F-48E2-9F4F-F805795A4D72}" type="parTrans" cxnId="{FE3B2F42-843E-4909-9AA9-88CE12EFDD3D}">
      <dgm:prSet/>
      <dgm:spPr/>
      <dgm:t>
        <a:bodyPr/>
        <a:lstStyle/>
        <a:p>
          <a:endParaRPr lang="en-ZA"/>
        </a:p>
      </dgm:t>
    </dgm:pt>
    <dgm:pt modelId="{A769A264-631D-49FC-8584-10BFF6B971A7}" type="sibTrans" cxnId="{FE3B2F42-843E-4909-9AA9-88CE12EFDD3D}">
      <dgm:prSet/>
      <dgm:spPr/>
      <dgm:t>
        <a:bodyPr/>
        <a:lstStyle/>
        <a:p>
          <a:endParaRPr lang="en-ZA"/>
        </a:p>
      </dgm:t>
    </dgm:pt>
    <dgm:pt modelId="{2DF353DE-F2BC-4ADB-B1CF-E6E3F5FA9073}">
      <dgm:prSet phldrT="[Text]"/>
      <dgm:spPr/>
      <dgm:t>
        <a:bodyPr/>
        <a:lstStyle/>
        <a:p>
          <a:r>
            <a:rPr lang="en-ZA" dirty="0"/>
            <a:t>Destructive </a:t>
          </a:r>
        </a:p>
      </dgm:t>
    </dgm:pt>
    <dgm:pt modelId="{3768F654-A4D1-4531-8134-7A8C83B0C32E}" type="parTrans" cxnId="{80EA5A6A-0468-434F-92AD-C7BAAE5AC12A}">
      <dgm:prSet/>
      <dgm:spPr/>
      <dgm:t>
        <a:bodyPr/>
        <a:lstStyle/>
        <a:p>
          <a:endParaRPr lang="en-ZA"/>
        </a:p>
      </dgm:t>
    </dgm:pt>
    <dgm:pt modelId="{3E9A0D95-8CFF-4F3C-9AD5-BBC804AB2B69}" type="sibTrans" cxnId="{80EA5A6A-0468-434F-92AD-C7BAAE5AC12A}">
      <dgm:prSet/>
      <dgm:spPr/>
      <dgm:t>
        <a:bodyPr/>
        <a:lstStyle/>
        <a:p>
          <a:endParaRPr lang="en-ZA"/>
        </a:p>
      </dgm:t>
    </dgm:pt>
    <dgm:pt modelId="{EE22E174-7992-408B-BBE5-8E886DC577DF}">
      <dgm:prSet phldrT="[Text]"/>
      <dgm:spPr/>
      <dgm:t>
        <a:bodyPr/>
        <a:lstStyle/>
        <a:p>
          <a:r>
            <a:rPr lang="en-ZA" dirty="0"/>
            <a:t>pessimistic, negative comments that only criticise what is wrong with a report without giving advice</a:t>
          </a:r>
        </a:p>
      </dgm:t>
    </dgm:pt>
    <dgm:pt modelId="{0CCCD1DF-BED9-42AE-AC20-4ADDC534211D}" type="parTrans" cxnId="{67FBDDC4-8EEB-47D7-9396-C45C5B3E3D90}">
      <dgm:prSet/>
      <dgm:spPr/>
      <dgm:t>
        <a:bodyPr/>
        <a:lstStyle/>
        <a:p>
          <a:endParaRPr lang="en-ZA"/>
        </a:p>
      </dgm:t>
    </dgm:pt>
    <dgm:pt modelId="{4F988312-F9AD-4BAD-A066-FD9FBFF83D07}" type="sibTrans" cxnId="{67FBDDC4-8EEB-47D7-9396-C45C5B3E3D90}">
      <dgm:prSet/>
      <dgm:spPr/>
      <dgm:t>
        <a:bodyPr/>
        <a:lstStyle/>
        <a:p>
          <a:endParaRPr lang="en-ZA"/>
        </a:p>
      </dgm:t>
    </dgm:pt>
    <dgm:pt modelId="{102594B0-D32C-45A8-A7B0-133A718A9EBD}">
      <dgm:prSet phldrT="[Text]"/>
      <dgm:spPr/>
      <dgm:t>
        <a:bodyPr/>
        <a:lstStyle/>
        <a:p>
          <a:r>
            <a:rPr lang="en-ZA" dirty="0"/>
            <a:t>not helpful and only lead to confusion, , frustration and self-doubt</a:t>
          </a:r>
        </a:p>
      </dgm:t>
    </dgm:pt>
    <dgm:pt modelId="{2C3DD31D-2768-4D51-9E2B-F8DC9F32B86B}" type="parTrans" cxnId="{AD477FCB-D13B-44BF-AA1D-9718D8E55535}">
      <dgm:prSet/>
      <dgm:spPr/>
      <dgm:t>
        <a:bodyPr/>
        <a:lstStyle/>
        <a:p>
          <a:endParaRPr lang="en-ZA"/>
        </a:p>
      </dgm:t>
    </dgm:pt>
    <dgm:pt modelId="{9D17BDDE-80F0-4820-9590-07B6C778439B}" type="sibTrans" cxnId="{AD477FCB-D13B-44BF-AA1D-9718D8E55535}">
      <dgm:prSet/>
      <dgm:spPr/>
      <dgm:t>
        <a:bodyPr/>
        <a:lstStyle/>
        <a:p>
          <a:endParaRPr lang="en-ZA"/>
        </a:p>
      </dgm:t>
    </dgm:pt>
    <dgm:pt modelId="{66FC1E90-D787-40B3-AB83-1A232FB79947}">
      <dgm:prSet phldrT="[Text]"/>
      <dgm:spPr/>
      <dgm:t>
        <a:bodyPr/>
        <a:lstStyle/>
        <a:p>
          <a:r>
            <a:rPr lang="en-ZA" dirty="0"/>
            <a:t>helpful or useful</a:t>
          </a:r>
        </a:p>
      </dgm:t>
    </dgm:pt>
    <dgm:pt modelId="{396539D1-3CBF-4AD1-8591-F992B864F8B6}" type="parTrans" cxnId="{17179C8F-76B8-43B4-9AAD-D21483A4C114}">
      <dgm:prSet/>
      <dgm:spPr/>
      <dgm:t>
        <a:bodyPr/>
        <a:lstStyle/>
        <a:p>
          <a:endParaRPr lang="en-ZA"/>
        </a:p>
      </dgm:t>
    </dgm:pt>
    <dgm:pt modelId="{CF69154D-B461-464C-8F33-255E150DD0FE}" type="sibTrans" cxnId="{17179C8F-76B8-43B4-9AAD-D21483A4C114}">
      <dgm:prSet/>
      <dgm:spPr/>
      <dgm:t>
        <a:bodyPr/>
        <a:lstStyle/>
        <a:p>
          <a:endParaRPr lang="en-ZA"/>
        </a:p>
      </dgm:t>
    </dgm:pt>
    <dgm:pt modelId="{6030B138-57FF-4853-922F-626B7C4188CA}" type="pres">
      <dgm:prSet presAssocID="{8DB9DF06-C82B-479E-A89B-AF359C2811F8}" presName="linearFlow" presStyleCnt="0">
        <dgm:presLayoutVars>
          <dgm:dir/>
          <dgm:animLvl val="lvl"/>
          <dgm:resizeHandles/>
        </dgm:presLayoutVars>
      </dgm:prSet>
      <dgm:spPr/>
    </dgm:pt>
    <dgm:pt modelId="{1A088FAF-CCFE-453F-863A-1FB9DAA17F20}" type="pres">
      <dgm:prSet presAssocID="{FE676958-C2D4-43E7-B82B-A7E05F2AE981}" presName="compositeNode" presStyleCnt="0">
        <dgm:presLayoutVars>
          <dgm:bulletEnabled val="1"/>
        </dgm:presLayoutVars>
      </dgm:prSet>
      <dgm:spPr/>
    </dgm:pt>
    <dgm:pt modelId="{B3214732-1BE0-483E-846D-91DAC748461B}" type="pres">
      <dgm:prSet presAssocID="{FE676958-C2D4-43E7-B82B-A7E05F2AE981}"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CAA7D156-4C4E-4463-8DB4-E6CAC705989E}" type="pres">
      <dgm:prSet presAssocID="{FE676958-C2D4-43E7-B82B-A7E05F2AE981}" presName="childNode" presStyleLbl="node1" presStyleIdx="0" presStyleCnt="2">
        <dgm:presLayoutVars>
          <dgm:bulletEnabled val="1"/>
        </dgm:presLayoutVars>
      </dgm:prSet>
      <dgm:spPr/>
    </dgm:pt>
    <dgm:pt modelId="{3C59635C-4D3B-462D-8F9A-EA0878FEDBC6}" type="pres">
      <dgm:prSet presAssocID="{FE676958-C2D4-43E7-B82B-A7E05F2AE981}" presName="parentNode" presStyleLbl="revTx" presStyleIdx="0" presStyleCnt="2">
        <dgm:presLayoutVars>
          <dgm:chMax val="0"/>
          <dgm:bulletEnabled val="1"/>
        </dgm:presLayoutVars>
      </dgm:prSet>
      <dgm:spPr/>
    </dgm:pt>
    <dgm:pt modelId="{5ED33660-CF6A-4112-B132-F7E636F9CE72}" type="pres">
      <dgm:prSet presAssocID="{2BE3BD41-D0BA-4E04-9250-A261538FEB53}" presName="sibTrans" presStyleCnt="0"/>
      <dgm:spPr/>
    </dgm:pt>
    <dgm:pt modelId="{9772B310-9E52-4F7C-8DD0-41272B1243FB}" type="pres">
      <dgm:prSet presAssocID="{2DF353DE-F2BC-4ADB-B1CF-E6E3F5FA9073}" presName="compositeNode" presStyleCnt="0">
        <dgm:presLayoutVars>
          <dgm:bulletEnabled val="1"/>
        </dgm:presLayoutVars>
      </dgm:prSet>
      <dgm:spPr/>
    </dgm:pt>
    <dgm:pt modelId="{244A6BD7-8DCB-4F90-8F8B-6CBEE6E4B02F}" type="pres">
      <dgm:prSet presAssocID="{2DF353DE-F2BC-4ADB-B1CF-E6E3F5FA9073}" presName="imag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6C3A3107-15C8-41A4-828D-A5AC38F6C189}" type="pres">
      <dgm:prSet presAssocID="{2DF353DE-F2BC-4ADB-B1CF-E6E3F5FA9073}" presName="childNode" presStyleLbl="node1" presStyleIdx="1" presStyleCnt="2">
        <dgm:presLayoutVars>
          <dgm:bulletEnabled val="1"/>
        </dgm:presLayoutVars>
      </dgm:prSet>
      <dgm:spPr/>
    </dgm:pt>
    <dgm:pt modelId="{69D58AED-F3DC-4A3A-9033-D5F223E9B6F1}" type="pres">
      <dgm:prSet presAssocID="{2DF353DE-F2BC-4ADB-B1CF-E6E3F5FA9073}" presName="parentNode" presStyleLbl="revTx" presStyleIdx="1" presStyleCnt="2">
        <dgm:presLayoutVars>
          <dgm:chMax val="0"/>
          <dgm:bulletEnabled val="1"/>
        </dgm:presLayoutVars>
      </dgm:prSet>
      <dgm:spPr/>
    </dgm:pt>
  </dgm:ptLst>
  <dgm:cxnLst>
    <dgm:cxn modelId="{B961AA0F-5839-411C-BECA-08D28515DC0A}" type="presOf" srcId="{F6B6051A-CAE9-4C7A-8B6A-EBC6C0591CBC}" destId="{CAA7D156-4C4E-4463-8DB4-E6CAC705989E}" srcOrd="0" destOrd="0" presId="urn:microsoft.com/office/officeart/2005/8/layout/hList2"/>
    <dgm:cxn modelId="{81305524-C9C0-4A1A-8A3A-2BBA8031607E}" type="presOf" srcId="{2DF353DE-F2BC-4ADB-B1CF-E6E3F5FA9073}" destId="{69D58AED-F3DC-4A3A-9033-D5F223E9B6F1}" srcOrd="0" destOrd="0" presId="urn:microsoft.com/office/officeart/2005/8/layout/hList2"/>
    <dgm:cxn modelId="{B895862C-09CE-4198-8E26-60D55E53F669}" type="presOf" srcId="{102594B0-D32C-45A8-A7B0-133A718A9EBD}" destId="{6C3A3107-15C8-41A4-828D-A5AC38F6C189}" srcOrd="0" destOrd="1" presId="urn:microsoft.com/office/officeart/2005/8/layout/hList2"/>
    <dgm:cxn modelId="{3429665B-F6F9-4331-8560-B58EC756EC7C}" type="presOf" srcId="{EE22E174-7992-408B-BBE5-8E886DC577DF}" destId="{6C3A3107-15C8-41A4-828D-A5AC38F6C189}" srcOrd="0" destOrd="0" presId="urn:microsoft.com/office/officeart/2005/8/layout/hList2"/>
    <dgm:cxn modelId="{FE3B2F42-843E-4909-9AA9-88CE12EFDD3D}" srcId="{FE676958-C2D4-43E7-B82B-A7E05F2AE981}" destId="{F6B6051A-CAE9-4C7A-8B6A-EBC6C0591CBC}" srcOrd="0" destOrd="0" parTransId="{DCED25AD-3D0F-48E2-9F4F-F805795A4D72}" sibTransId="{A769A264-631D-49FC-8584-10BFF6B971A7}"/>
    <dgm:cxn modelId="{719FBF63-682A-4865-BC35-F6FAD7057DFB}" type="presOf" srcId="{FE676958-C2D4-43E7-B82B-A7E05F2AE981}" destId="{3C59635C-4D3B-462D-8F9A-EA0878FEDBC6}" srcOrd="0" destOrd="0" presId="urn:microsoft.com/office/officeart/2005/8/layout/hList2"/>
    <dgm:cxn modelId="{80EA5A6A-0468-434F-92AD-C7BAAE5AC12A}" srcId="{8DB9DF06-C82B-479E-A89B-AF359C2811F8}" destId="{2DF353DE-F2BC-4ADB-B1CF-E6E3F5FA9073}" srcOrd="1" destOrd="0" parTransId="{3768F654-A4D1-4531-8134-7A8C83B0C32E}" sibTransId="{3E9A0D95-8CFF-4F3C-9AD5-BBC804AB2B69}"/>
    <dgm:cxn modelId="{17179C8F-76B8-43B4-9AAD-D21483A4C114}" srcId="{FE676958-C2D4-43E7-B82B-A7E05F2AE981}" destId="{66FC1E90-D787-40B3-AB83-1A232FB79947}" srcOrd="1" destOrd="0" parTransId="{396539D1-3CBF-4AD1-8591-F992B864F8B6}" sibTransId="{CF69154D-B461-464C-8F33-255E150DD0FE}"/>
    <dgm:cxn modelId="{67FBDDC4-8EEB-47D7-9396-C45C5B3E3D90}" srcId="{2DF353DE-F2BC-4ADB-B1CF-E6E3F5FA9073}" destId="{EE22E174-7992-408B-BBE5-8E886DC577DF}" srcOrd="0" destOrd="0" parTransId="{0CCCD1DF-BED9-42AE-AC20-4ADDC534211D}" sibTransId="{4F988312-F9AD-4BAD-A066-FD9FBFF83D07}"/>
    <dgm:cxn modelId="{81B27CC6-3AF3-4610-A62B-E2BDC5B442E8}" type="presOf" srcId="{66FC1E90-D787-40B3-AB83-1A232FB79947}" destId="{CAA7D156-4C4E-4463-8DB4-E6CAC705989E}" srcOrd="0" destOrd="1" presId="urn:microsoft.com/office/officeart/2005/8/layout/hList2"/>
    <dgm:cxn modelId="{AD477FCB-D13B-44BF-AA1D-9718D8E55535}" srcId="{2DF353DE-F2BC-4ADB-B1CF-E6E3F5FA9073}" destId="{102594B0-D32C-45A8-A7B0-133A718A9EBD}" srcOrd="1" destOrd="0" parTransId="{2C3DD31D-2768-4D51-9E2B-F8DC9F32B86B}" sibTransId="{9D17BDDE-80F0-4820-9590-07B6C778439B}"/>
    <dgm:cxn modelId="{20260ED1-DF7F-4AD2-A409-541042E5BFEF}" type="presOf" srcId="{8DB9DF06-C82B-479E-A89B-AF359C2811F8}" destId="{6030B138-57FF-4853-922F-626B7C4188CA}" srcOrd="0" destOrd="0" presId="urn:microsoft.com/office/officeart/2005/8/layout/hList2"/>
    <dgm:cxn modelId="{3F4EA3D2-51AE-4506-B1EE-7E7D964011CF}" srcId="{8DB9DF06-C82B-479E-A89B-AF359C2811F8}" destId="{FE676958-C2D4-43E7-B82B-A7E05F2AE981}" srcOrd="0" destOrd="0" parTransId="{2687B08F-A6CA-40ED-AD5D-EAF9048359F3}" sibTransId="{2BE3BD41-D0BA-4E04-9250-A261538FEB53}"/>
    <dgm:cxn modelId="{54B664FE-931F-4730-9BB0-5972D25C712D}" type="presParOf" srcId="{6030B138-57FF-4853-922F-626B7C4188CA}" destId="{1A088FAF-CCFE-453F-863A-1FB9DAA17F20}" srcOrd="0" destOrd="0" presId="urn:microsoft.com/office/officeart/2005/8/layout/hList2"/>
    <dgm:cxn modelId="{B4E15A11-DC8E-45C8-9616-B4369B3D0E27}" type="presParOf" srcId="{1A088FAF-CCFE-453F-863A-1FB9DAA17F20}" destId="{B3214732-1BE0-483E-846D-91DAC748461B}" srcOrd="0" destOrd="0" presId="urn:microsoft.com/office/officeart/2005/8/layout/hList2"/>
    <dgm:cxn modelId="{C73CED58-80B6-44E3-B4CC-F5546A329E7A}" type="presParOf" srcId="{1A088FAF-CCFE-453F-863A-1FB9DAA17F20}" destId="{CAA7D156-4C4E-4463-8DB4-E6CAC705989E}" srcOrd="1" destOrd="0" presId="urn:microsoft.com/office/officeart/2005/8/layout/hList2"/>
    <dgm:cxn modelId="{BE8DEDCF-EEEE-4C19-8463-0148A4EB3552}" type="presParOf" srcId="{1A088FAF-CCFE-453F-863A-1FB9DAA17F20}" destId="{3C59635C-4D3B-462D-8F9A-EA0878FEDBC6}" srcOrd="2" destOrd="0" presId="urn:microsoft.com/office/officeart/2005/8/layout/hList2"/>
    <dgm:cxn modelId="{29FDDC24-5C34-4EB6-AD40-DBB8DF193896}" type="presParOf" srcId="{6030B138-57FF-4853-922F-626B7C4188CA}" destId="{5ED33660-CF6A-4112-B132-F7E636F9CE72}" srcOrd="1" destOrd="0" presId="urn:microsoft.com/office/officeart/2005/8/layout/hList2"/>
    <dgm:cxn modelId="{8895EB68-F30B-420D-AB0A-684B0D3BAF0F}" type="presParOf" srcId="{6030B138-57FF-4853-922F-626B7C4188CA}" destId="{9772B310-9E52-4F7C-8DD0-41272B1243FB}" srcOrd="2" destOrd="0" presId="urn:microsoft.com/office/officeart/2005/8/layout/hList2"/>
    <dgm:cxn modelId="{BE85A0F6-017E-497E-B3AA-F2410DE7ECC4}" type="presParOf" srcId="{9772B310-9E52-4F7C-8DD0-41272B1243FB}" destId="{244A6BD7-8DCB-4F90-8F8B-6CBEE6E4B02F}" srcOrd="0" destOrd="0" presId="urn:microsoft.com/office/officeart/2005/8/layout/hList2"/>
    <dgm:cxn modelId="{DE9E91FE-877E-481A-A14D-5124E0CA6408}" type="presParOf" srcId="{9772B310-9E52-4F7C-8DD0-41272B1243FB}" destId="{6C3A3107-15C8-41A4-828D-A5AC38F6C189}" srcOrd="1" destOrd="0" presId="urn:microsoft.com/office/officeart/2005/8/layout/hList2"/>
    <dgm:cxn modelId="{C9561B21-80BD-4932-BB52-C946FBA0137A}" type="presParOf" srcId="{9772B310-9E52-4F7C-8DD0-41272B1243FB}" destId="{69D58AED-F3DC-4A3A-9033-D5F223E9B6F1}"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D9B96-C598-4B03-ABA7-03CDA6893AA1}">
      <dsp:nvSpPr>
        <dsp:cNvPr id="0" name=""/>
        <dsp:cNvSpPr/>
      </dsp:nvSpPr>
      <dsp:spPr>
        <a:xfrm>
          <a:off x="3981767" y="1337427"/>
          <a:ext cx="3118544" cy="1366008"/>
        </a:xfrm>
        <a:custGeom>
          <a:avLst/>
          <a:gdLst/>
          <a:ahLst/>
          <a:cxnLst/>
          <a:rect l="0" t="0" r="0" b="0"/>
          <a:pathLst>
            <a:path>
              <a:moveTo>
                <a:pt x="0" y="0"/>
              </a:moveTo>
              <a:lnTo>
                <a:pt x="0" y="1185596"/>
              </a:lnTo>
              <a:lnTo>
                <a:pt x="3118544" y="1185596"/>
              </a:lnTo>
              <a:lnTo>
                <a:pt x="3118544" y="1366008"/>
              </a:lnTo>
            </a:path>
          </a:pathLst>
        </a:custGeom>
        <a:noFill/>
        <a:ln w="127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8DB8BE-6B5F-4447-816C-795954860C7D}">
      <dsp:nvSpPr>
        <dsp:cNvPr id="0" name=""/>
        <dsp:cNvSpPr/>
      </dsp:nvSpPr>
      <dsp:spPr>
        <a:xfrm>
          <a:off x="3981767" y="1337427"/>
          <a:ext cx="1039514" cy="1366008"/>
        </a:xfrm>
        <a:custGeom>
          <a:avLst/>
          <a:gdLst/>
          <a:ahLst/>
          <a:cxnLst/>
          <a:rect l="0" t="0" r="0" b="0"/>
          <a:pathLst>
            <a:path>
              <a:moveTo>
                <a:pt x="0" y="0"/>
              </a:moveTo>
              <a:lnTo>
                <a:pt x="0" y="1185596"/>
              </a:lnTo>
              <a:lnTo>
                <a:pt x="1039514" y="1185596"/>
              </a:lnTo>
              <a:lnTo>
                <a:pt x="1039514" y="1366008"/>
              </a:lnTo>
            </a:path>
          </a:pathLst>
        </a:custGeom>
        <a:noFill/>
        <a:ln w="127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DA7405-259B-4CAA-A902-1CD409D86250}">
      <dsp:nvSpPr>
        <dsp:cNvPr id="0" name=""/>
        <dsp:cNvSpPr/>
      </dsp:nvSpPr>
      <dsp:spPr>
        <a:xfrm>
          <a:off x="2942252" y="1337427"/>
          <a:ext cx="1039514" cy="1366008"/>
        </a:xfrm>
        <a:custGeom>
          <a:avLst/>
          <a:gdLst/>
          <a:ahLst/>
          <a:cxnLst/>
          <a:rect l="0" t="0" r="0" b="0"/>
          <a:pathLst>
            <a:path>
              <a:moveTo>
                <a:pt x="1039514" y="0"/>
              </a:moveTo>
              <a:lnTo>
                <a:pt x="1039514" y="1185596"/>
              </a:lnTo>
              <a:lnTo>
                <a:pt x="0" y="1185596"/>
              </a:lnTo>
              <a:lnTo>
                <a:pt x="0" y="1366008"/>
              </a:lnTo>
            </a:path>
          </a:pathLst>
        </a:custGeom>
        <a:noFill/>
        <a:ln w="127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C801B5-E4D9-423D-9D27-0EBA276D0DEE}">
      <dsp:nvSpPr>
        <dsp:cNvPr id="0" name=""/>
        <dsp:cNvSpPr/>
      </dsp:nvSpPr>
      <dsp:spPr>
        <a:xfrm>
          <a:off x="863222" y="1337427"/>
          <a:ext cx="3118544" cy="1366008"/>
        </a:xfrm>
        <a:custGeom>
          <a:avLst/>
          <a:gdLst/>
          <a:ahLst/>
          <a:cxnLst/>
          <a:rect l="0" t="0" r="0" b="0"/>
          <a:pathLst>
            <a:path>
              <a:moveTo>
                <a:pt x="3118544" y="0"/>
              </a:moveTo>
              <a:lnTo>
                <a:pt x="3118544" y="1185596"/>
              </a:lnTo>
              <a:lnTo>
                <a:pt x="0" y="1185596"/>
              </a:lnTo>
              <a:lnTo>
                <a:pt x="0" y="1366008"/>
              </a:lnTo>
            </a:path>
          </a:pathLst>
        </a:custGeom>
        <a:noFill/>
        <a:ln w="127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D3CACD-CADD-4C39-8559-CC18E6030439}">
      <dsp:nvSpPr>
        <dsp:cNvPr id="0" name=""/>
        <dsp:cNvSpPr/>
      </dsp:nvSpPr>
      <dsp:spPr>
        <a:xfrm>
          <a:off x="2723954" y="79614"/>
          <a:ext cx="2515625" cy="1257812"/>
        </a:xfrm>
        <a:prstGeom prst="rect">
          <a:avLst/>
        </a:prstGeom>
        <a:solidFill>
          <a:srgbClr val="002060"/>
        </a:solid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shade val="6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ZA" sz="3700" kern="1200" dirty="0"/>
            <a:t>Categories</a:t>
          </a:r>
        </a:p>
      </dsp:txBody>
      <dsp:txXfrm>
        <a:off x="2723954" y="79614"/>
        <a:ext cx="2515625" cy="1257812"/>
      </dsp:txXfrm>
    </dsp:sp>
    <dsp:sp modelId="{7CFE60FD-89D0-46C4-B5F8-6F67CD85B680}">
      <dsp:nvSpPr>
        <dsp:cNvPr id="0" name=""/>
        <dsp:cNvSpPr/>
      </dsp:nvSpPr>
      <dsp:spPr>
        <a:xfrm>
          <a:off x="4119" y="2703436"/>
          <a:ext cx="1718206" cy="859103"/>
        </a:xfrm>
        <a:prstGeom prst="rect">
          <a:avLst/>
        </a:prstGeom>
        <a:blipFill>
          <a:blip xmlns:r="http://schemas.openxmlformats.org/officeDocument/2006/relationships" r:embed="rId1">
            <a:duotone>
              <a:schemeClr val="accent4">
                <a:shade val="80000"/>
                <a:hueOff val="0"/>
                <a:satOff val="0"/>
                <a:lumOff val="0"/>
                <a:alphaOff val="0"/>
                <a:shade val="22000"/>
                <a:satMod val="160000"/>
              </a:schemeClr>
              <a:schemeClr val="accent4">
                <a:shade val="80000"/>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shade val="8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ZA" sz="3700" kern="1200" dirty="0"/>
            <a:t>Internal	</a:t>
          </a:r>
        </a:p>
      </dsp:txBody>
      <dsp:txXfrm>
        <a:off x="4119" y="2703436"/>
        <a:ext cx="1718206" cy="859103"/>
      </dsp:txXfrm>
    </dsp:sp>
    <dsp:sp modelId="{A9E47681-E505-43C1-88F2-20D0C73B8C54}">
      <dsp:nvSpPr>
        <dsp:cNvPr id="0" name=""/>
        <dsp:cNvSpPr/>
      </dsp:nvSpPr>
      <dsp:spPr>
        <a:xfrm>
          <a:off x="2083148" y="2703436"/>
          <a:ext cx="1718206" cy="859103"/>
        </a:xfrm>
        <a:prstGeom prst="rect">
          <a:avLst/>
        </a:prstGeom>
        <a:blipFill>
          <a:blip xmlns:r="http://schemas.openxmlformats.org/officeDocument/2006/relationships" r:embed="rId1">
            <a:duotone>
              <a:schemeClr val="accent4">
                <a:shade val="80000"/>
                <a:hueOff val="0"/>
                <a:satOff val="0"/>
                <a:lumOff val="0"/>
                <a:alphaOff val="0"/>
                <a:shade val="22000"/>
                <a:satMod val="160000"/>
              </a:schemeClr>
              <a:schemeClr val="accent4">
                <a:shade val="80000"/>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shade val="8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ZA" sz="3700" kern="1200" dirty="0"/>
            <a:t>External</a:t>
          </a:r>
        </a:p>
      </dsp:txBody>
      <dsp:txXfrm>
        <a:off x="2083148" y="2703436"/>
        <a:ext cx="1718206" cy="859103"/>
      </dsp:txXfrm>
    </dsp:sp>
    <dsp:sp modelId="{D17BC3D9-CD1E-4C8C-8CFD-36B9B1C22B54}">
      <dsp:nvSpPr>
        <dsp:cNvPr id="0" name=""/>
        <dsp:cNvSpPr/>
      </dsp:nvSpPr>
      <dsp:spPr>
        <a:xfrm>
          <a:off x="4162178" y="2703436"/>
          <a:ext cx="1718206" cy="859103"/>
        </a:xfrm>
        <a:prstGeom prst="rect">
          <a:avLst/>
        </a:prstGeom>
        <a:solidFill>
          <a:schemeClr val="accent6">
            <a:lumMod val="75000"/>
          </a:schemeClr>
        </a:solid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shade val="8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ZA" sz="3700" kern="1200" dirty="0"/>
            <a:t>Formal</a:t>
          </a:r>
        </a:p>
      </dsp:txBody>
      <dsp:txXfrm>
        <a:off x="4162178" y="2703436"/>
        <a:ext cx="1718206" cy="859103"/>
      </dsp:txXfrm>
    </dsp:sp>
    <dsp:sp modelId="{BCE150EF-444A-4DAA-BE2C-F41F26BCBE77}">
      <dsp:nvSpPr>
        <dsp:cNvPr id="0" name=""/>
        <dsp:cNvSpPr/>
      </dsp:nvSpPr>
      <dsp:spPr>
        <a:xfrm>
          <a:off x="6241208" y="2703436"/>
          <a:ext cx="1718206" cy="859103"/>
        </a:xfrm>
        <a:prstGeom prst="rect">
          <a:avLst/>
        </a:prstGeom>
        <a:solidFill>
          <a:schemeClr val="accent6">
            <a:lumMod val="75000"/>
          </a:schemeClr>
        </a:solid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shade val="80000"/>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ZA" sz="3700" kern="1200" dirty="0"/>
            <a:t>Informal</a:t>
          </a:r>
        </a:p>
      </dsp:txBody>
      <dsp:txXfrm>
        <a:off x="6241208" y="2703436"/>
        <a:ext cx="1718206" cy="859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41F98-9A18-4998-BD7F-BC2D549A3C5D}">
      <dsp:nvSpPr>
        <dsp:cNvPr id="0" name=""/>
        <dsp:cNvSpPr/>
      </dsp:nvSpPr>
      <dsp:spPr>
        <a:xfrm>
          <a:off x="0" y="0"/>
          <a:ext cx="8218487" cy="23557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ZA" sz="2800" b="1" kern="1200" dirty="0"/>
            <a:t>Information Needs</a:t>
          </a:r>
        </a:p>
        <a:p>
          <a:pPr marL="0" lvl="0" indent="0" algn="l" defTabSz="1244600">
            <a:lnSpc>
              <a:spcPct val="90000"/>
            </a:lnSpc>
            <a:spcBef>
              <a:spcPct val="0"/>
            </a:spcBef>
            <a:spcAft>
              <a:spcPct val="35000"/>
            </a:spcAft>
            <a:buNone/>
          </a:pPr>
          <a:r>
            <a:rPr lang="en-GB" sz="2300" kern="1200" dirty="0"/>
            <a:t>- To be useful, information needs to be </a:t>
          </a:r>
          <a:r>
            <a:rPr lang="en-GB" sz="2300" b="1" kern="1200" dirty="0"/>
            <a:t>accurate</a:t>
          </a:r>
        </a:p>
        <a:p>
          <a:pPr marL="0" lvl="0" indent="0" algn="l" defTabSz="1244600">
            <a:lnSpc>
              <a:spcPct val="90000"/>
            </a:lnSpc>
            <a:spcBef>
              <a:spcPct val="0"/>
            </a:spcBef>
            <a:spcAft>
              <a:spcPct val="35000"/>
            </a:spcAft>
            <a:buNone/>
          </a:pPr>
          <a:r>
            <a:rPr lang="en-GB" sz="2300" kern="1200" dirty="0"/>
            <a:t>- Every external and internal target group has different information needs, e.g. informing of changes, giving information to make changes, etc.</a:t>
          </a:r>
          <a:endParaRPr lang="en-ZA" sz="2300" kern="1200" dirty="0"/>
        </a:p>
        <a:p>
          <a:pPr marL="0" lvl="0" indent="0" algn="l" defTabSz="1244600">
            <a:lnSpc>
              <a:spcPct val="90000"/>
            </a:lnSpc>
            <a:spcBef>
              <a:spcPct val="0"/>
            </a:spcBef>
            <a:spcAft>
              <a:spcPct val="35000"/>
            </a:spcAft>
            <a:buNone/>
          </a:pPr>
          <a:endParaRPr lang="en-ZA" sz="2300" kern="1200" dirty="0"/>
        </a:p>
      </dsp:txBody>
      <dsp:txXfrm>
        <a:off x="1793382" y="0"/>
        <a:ext cx="6425104" cy="2355702"/>
      </dsp:txXfrm>
    </dsp:sp>
    <dsp:sp modelId="{64A7A62F-A84E-453C-B8AA-3AAA92001DA1}">
      <dsp:nvSpPr>
        <dsp:cNvPr id="0" name=""/>
        <dsp:cNvSpPr/>
      </dsp:nvSpPr>
      <dsp:spPr>
        <a:xfrm>
          <a:off x="149685" y="579109"/>
          <a:ext cx="1643697" cy="1197482"/>
        </a:xfrm>
        <a:prstGeom prst="roundRect">
          <a:avLst>
            <a:gd name="adj" fmla="val 10000"/>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AA655F-77D9-4756-B404-8D0E6D26A9FE}">
      <dsp:nvSpPr>
        <dsp:cNvPr id="0" name=""/>
        <dsp:cNvSpPr/>
      </dsp:nvSpPr>
      <dsp:spPr>
        <a:xfrm>
          <a:off x="0" y="2505387"/>
          <a:ext cx="8218487" cy="229069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endParaRPr lang="en-ZA" sz="2800" b="1" kern="1200" dirty="0"/>
        </a:p>
        <a:p>
          <a:pPr marL="0" lvl="0" indent="0" algn="l" defTabSz="1244600">
            <a:lnSpc>
              <a:spcPct val="90000"/>
            </a:lnSpc>
            <a:spcBef>
              <a:spcPct val="0"/>
            </a:spcBef>
            <a:spcAft>
              <a:spcPct val="35000"/>
            </a:spcAft>
            <a:buNone/>
          </a:pPr>
          <a:r>
            <a:rPr lang="en-ZA" sz="2800" b="1" kern="1200" dirty="0"/>
            <a:t>Purpose</a:t>
          </a:r>
        </a:p>
        <a:p>
          <a:pPr marL="0" lvl="0" indent="0" algn="l" defTabSz="1244600">
            <a:lnSpc>
              <a:spcPct val="100000"/>
            </a:lnSpc>
            <a:spcBef>
              <a:spcPct val="0"/>
            </a:spcBef>
            <a:spcAft>
              <a:spcPct val="35000"/>
            </a:spcAft>
            <a:buNone/>
          </a:pPr>
          <a:r>
            <a:rPr lang="en-GB" sz="2500" kern="1200" dirty="0"/>
            <a:t>-</a:t>
          </a:r>
          <a:r>
            <a:rPr lang="en-GB" sz="2300" kern="1200" dirty="0"/>
            <a:t>To suit its specific purpose, each type of report is different in terms of format and tone.</a:t>
          </a:r>
        </a:p>
        <a:p>
          <a:pPr marL="0" lvl="0" indent="0" algn="l" defTabSz="1244600">
            <a:lnSpc>
              <a:spcPct val="100000"/>
            </a:lnSpc>
            <a:spcBef>
              <a:spcPct val="0"/>
            </a:spcBef>
            <a:spcAft>
              <a:spcPct val="35000"/>
            </a:spcAft>
            <a:buNone/>
          </a:pPr>
          <a:r>
            <a:rPr lang="en-GB" sz="2300" kern="1200" dirty="0"/>
            <a:t>-E.g. summarise progress, make recommendations, explain, incident or accident, etc.</a:t>
          </a:r>
          <a:endParaRPr lang="en-ZA" sz="2300" kern="1200" dirty="0"/>
        </a:p>
        <a:p>
          <a:pPr marL="0" lvl="0" indent="0" algn="l" defTabSz="1244600">
            <a:lnSpc>
              <a:spcPct val="90000"/>
            </a:lnSpc>
            <a:spcBef>
              <a:spcPct val="0"/>
            </a:spcBef>
            <a:spcAft>
              <a:spcPct val="35000"/>
            </a:spcAft>
            <a:buNone/>
          </a:pPr>
          <a:r>
            <a:rPr lang="en-ZA" sz="2500" kern="1200" dirty="0"/>
            <a:t> </a:t>
          </a:r>
        </a:p>
      </dsp:txBody>
      <dsp:txXfrm>
        <a:off x="1793382" y="2505387"/>
        <a:ext cx="6425104" cy="2290693"/>
      </dsp:txXfrm>
    </dsp:sp>
    <dsp:sp modelId="{97E2F5C5-7A94-4474-BC4B-85A9CB0AF31C}">
      <dsp:nvSpPr>
        <dsp:cNvPr id="0" name=""/>
        <dsp:cNvSpPr/>
      </dsp:nvSpPr>
      <dsp:spPr>
        <a:xfrm>
          <a:off x="149685" y="3051993"/>
          <a:ext cx="1643697" cy="119748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3B1B7-A9C3-4FA1-BD91-CF3829CEE07F}">
      <dsp:nvSpPr>
        <dsp:cNvPr id="0" name=""/>
        <dsp:cNvSpPr/>
      </dsp:nvSpPr>
      <dsp:spPr>
        <a:xfrm>
          <a:off x="3409866" y="2023428"/>
          <a:ext cx="2045298" cy="2045298"/>
        </a:xfrm>
        <a:prstGeom prst="ellipse">
          <a:avLst/>
        </a:prstGeom>
        <a:solidFill>
          <a:schemeClr val="tx1">
            <a:lumMod val="75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t>Sources</a:t>
          </a:r>
        </a:p>
      </dsp:txBody>
      <dsp:txXfrm>
        <a:off x="3709393" y="2322955"/>
        <a:ext cx="1446244" cy="1446244"/>
      </dsp:txXfrm>
    </dsp:sp>
    <dsp:sp modelId="{4F4770F5-65CA-47D5-A239-4773AC4AA9AE}">
      <dsp:nvSpPr>
        <dsp:cNvPr id="0" name=""/>
        <dsp:cNvSpPr/>
      </dsp:nvSpPr>
      <dsp:spPr>
        <a:xfrm rot="16200000">
          <a:off x="4356179" y="1929931"/>
          <a:ext cx="152671" cy="34321"/>
        </a:xfrm>
        <a:custGeom>
          <a:avLst/>
          <a:gdLst/>
          <a:ahLst/>
          <a:cxnLst/>
          <a:rect l="0" t="0" r="0" b="0"/>
          <a:pathLst>
            <a:path>
              <a:moveTo>
                <a:pt x="0" y="17160"/>
              </a:moveTo>
              <a:lnTo>
                <a:pt x="152671" y="17160"/>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4428698" y="1943275"/>
        <a:ext cx="7633" cy="7633"/>
      </dsp:txXfrm>
    </dsp:sp>
    <dsp:sp modelId="{D19C7746-D2D1-498E-AEF2-35D11F3D58D2}">
      <dsp:nvSpPr>
        <dsp:cNvPr id="0" name=""/>
        <dsp:cNvSpPr/>
      </dsp:nvSpPr>
      <dsp:spPr>
        <a:xfrm>
          <a:off x="3409866" y="-174542"/>
          <a:ext cx="2045298" cy="2045298"/>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t>Source</a:t>
          </a:r>
        </a:p>
      </dsp:txBody>
      <dsp:txXfrm>
        <a:off x="3709393" y="124985"/>
        <a:ext cx="1446244" cy="1446244"/>
      </dsp:txXfrm>
    </dsp:sp>
    <dsp:sp modelId="{6B42157D-37E1-45B2-8F68-98CE3F675DC8}">
      <dsp:nvSpPr>
        <dsp:cNvPr id="0" name=""/>
        <dsp:cNvSpPr/>
      </dsp:nvSpPr>
      <dsp:spPr>
        <a:xfrm rot="20520000">
          <a:off x="5401376" y="2689311"/>
          <a:ext cx="152671" cy="34321"/>
        </a:xfrm>
        <a:custGeom>
          <a:avLst/>
          <a:gdLst/>
          <a:ahLst/>
          <a:cxnLst/>
          <a:rect l="0" t="0" r="0" b="0"/>
          <a:pathLst>
            <a:path>
              <a:moveTo>
                <a:pt x="0" y="17160"/>
              </a:moveTo>
              <a:lnTo>
                <a:pt x="152671" y="17160"/>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5473895" y="2702655"/>
        <a:ext cx="7633" cy="7633"/>
      </dsp:txXfrm>
    </dsp:sp>
    <dsp:sp modelId="{8E4A10CE-D334-445F-A062-B85E1588D338}">
      <dsp:nvSpPr>
        <dsp:cNvPr id="0" name=""/>
        <dsp:cNvSpPr/>
      </dsp:nvSpPr>
      <dsp:spPr>
        <a:xfrm>
          <a:off x="5500260" y="1344218"/>
          <a:ext cx="2045298" cy="2045298"/>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kern="1200" dirty="0"/>
            <a:t>Frequency</a:t>
          </a:r>
        </a:p>
      </dsp:txBody>
      <dsp:txXfrm>
        <a:off x="5799787" y="1643745"/>
        <a:ext cx="1446244" cy="1446244"/>
      </dsp:txXfrm>
    </dsp:sp>
    <dsp:sp modelId="{111A397C-34B8-4D21-A0FE-D46508AB509C}">
      <dsp:nvSpPr>
        <dsp:cNvPr id="0" name=""/>
        <dsp:cNvSpPr/>
      </dsp:nvSpPr>
      <dsp:spPr>
        <a:xfrm rot="3240000">
          <a:off x="5002146" y="3918014"/>
          <a:ext cx="152671" cy="34321"/>
        </a:xfrm>
        <a:custGeom>
          <a:avLst/>
          <a:gdLst/>
          <a:ahLst/>
          <a:cxnLst/>
          <a:rect l="0" t="0" r="0" b="0"/>
          <a:pathLst>
            <a:path>
              <a:moveTo>
                <a:pt x="0" y="17160"/>
              </a:moveTo>
              <a:lnTo>
                <a:pt x="152671" y="17160"/>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a:off x="5074665" y="3931358"/>
        <a:ext cx="7633" cy="7633"/>
      </dsp:txXfrm>
    </dsp:sp>
    <dsp:sp modelId="{5B00D0E6-1859-474F-81C8-A9C4144D388E}">
      <dsp:nvSpPr>
        <dsp:cNvPr id="0" name=""/>
        <dsp:cNvSpPr/>
      </dsp:nvSpPr>
      <dsp:spPr>
        <a:xfrm>
          <a:off x="4701800" y="3801623"/>
          <a:ext cx="2045298" cy="2045298"/>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ZA" sz="2200" kern="1200" dirty="0"/>
            <a:t>Target Audience</a:t>
          </a:r>
        </a:p>
      </dsp:txBody>
      <dsp:txXfrm>
        <a:off x="5001327" y="4101150"/>
        <a:ext cx="1446244" cy="1446244"/>
      </dsp:txXfrm>
    </dsp:sp>
    <dsp:sp modelId="{92C78D8A-8353-46DC-B3F9-C2E3C9CE10C9}">
      <dsp:nvSpPr>
        <dsp:cNvPr id="0" name=""/>
        <dsp:cNvSpPr/>
      </dsp:nvSpPr>
      <dsp:spPr>
        <a:xfrm rot="7560000">
          <a:off x="3710212" y="3918014"/>
          <a:ext cx="152671" cy="34321"/>
        </a:xfrm>
        <a:custGeom>
          <a:avLst/>
          <a:gdLst/>
          <a:ahLst/>
          <a:cxnLst/>
          <a:rect l="0" t="0" r="0" b="0"/>
          <a:pathLst>
            <a:path>
              <a:moveTo>
                <a:pt x="0" y="17160"/>
              </a:moveTo>
              <a:lnTo>
                <a:pt x="152671" y="17160"/>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rot="10800000">
        <a:off x="3782731" y="3931358"/>
        <a:ext cx="7633" cy="7633"/>
      </dsp:txXfrm>
    </dsp:sp>
    <dsp:sp modelId="{98EDF9B8-665C-4249-8D95-6A48E22B4119}">
      <dsp:nvSpPr>
        <dsp:cNvPr id="0" name=""/>
        <dsp:cNvSpPr/>
      </dsp:nvSpPr>
      <dsp:spPr>
        <a:xfrm>
          <a:off x="2117931" y="3801623"/>
          <a:ext cx="2045298" cy="2045298"/>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t>Length</a:t>
          </a:r>
        </a:p>
      </dsp:txBody>
      <dsp:txXfrm>
        <a:off x="2417458" y="4101150"/>
        <a:ext cx="1446244" cy="1446244"/>
      </dsp:txXfrm>
    </dsp:sp>
    <dsp:sp modelId="{184E1B54-3BF0-4795-AE0B-9E15C8DE299A}">
      <dsp:nvSpPr>
        <dsp:cNvPr id="0" name=""/>
        <dsp:cNvSpPr/>
      </dsp:nvSpPr>
      <dsp:spPr>
        <a:xfrm rot="11880000">
          <a:off x="3310982" y="2689311"/>
          <a:ext cx="152671" cy="34321"/>
        </a:xfrm>
        <a:custGeom>
          <a:avLst/>
          <a:gdLst/>
          <a:ahLst/>
          <a:cxnLst/>
          <a:rect l="0" t="0" r="0" b="0"/>
          <a:pathLst>
            <a:path>
              <a:moveTo>
                <a:pt x="0" y="17160"/>
              </a:moveTo>
              <a:lnTo>
                <a:pt x="152671" y="17160"/>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ZA" sz="2000" kern="1200"/>
        </a:p>
      </dsp:txBody>
      <dsp:txXfrm rot="10800000">
        <a:off x="3383501" y="2702655"/>
        <a:ext cx="7633" cy="7633"/>
      </dsp:txXfrm>
    </dsp:sp>
    <dsp:sp modelId="{1AF323E9-A88F-412F-B533-0C417BD47F9A}">
      <dsp:nvSpPr>
        <dsp:cNvPr id="0" name=""/>
        <dsp:cNvSpPr/>
      </dsp:nvSpPr>
      <dsp:spPr>
        <a:xfrm>
          <a:off x="1319472" y="1344218"/>
          <a:ext cx="2045298" cy="2045298"/>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dirty="0"/>
            <a:t>Intention</a:t>
          </a:r>
        </a:p>
      </dsp:txBody>
      <dsp:txXfrm>
        <a:off x="1618999" y="1643745"/>
        <a:ext cx="1446244" cy="14462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67184-B801-4698-A4F4-EA4E8FA37B0F}">
      <dsp:nvSpPr>
        <dsp:cNvPr id="0" name=""/>
        <dsp:cNvSpPr/>
      </dsp:nvSpPr>
      <dsp:spPr>
        <a:xfrm>
          <a:off x="2235392" y="328143"/>
          <a:ext cx="4637324" cy="4637324"/>
        </a:xfrm>
        <a:prstGeom prst="pie">
          <a:avLst>
            <a:gd name="adj1" fmla="val 16200000"/>
            <a:gd name="adj2" fmla="val 1980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844550" rtl="0">
            <a:lnSpc>
              <a:spcPct val="90000"/>
            </a:lnSpc>
            <a:spcBef>
              <a:spcPct val="0"/>
            </a:spcBef>
            <a:spcAft>
              <a:spcPct val="35000"/>
            </a:spcAft>
            <a:buNone/>
          </a:pPr>
          <a:r>
            <a:rPr lang="en-ZA" sz="1900" b="1" i="0" u="none" strike="noStrike" kern="1200" baseline="0">
              <a:latin typeface="Arial"/>
              <a:ea typeface="+mn-ea"/>
              <a:cs typeface="+mn-cs"/>
            </a:rPr>
            <a:t>2.</a:t>
          </a:r>
        </a:p>
        <a:p>
          <a:pPr marL="0" marR="0" lvl="0" indent="0" algn="ctr" defTabSz="844550" rtl="0">
            <a:lnSpc>
              <a:spcPct val="90000"/>
            </a:lnSpc>
            <a:spcBef>
              <a:spcPct val="0"/>
            </a:spcBef>
            <a:spcAft>
              <a:spcPct val="35000"/>
            </a:spcAft>
            <a:buNone/>
          </a:pPr>
          <a:r>
            <a:rPr lang="en-ZA" sz="1900" b="1" i="0" u="none" strike="noStrike" kern="1200" baseline="0">
              <a:latin typeface="Arial"/>
              <a:ea typeface="+mn-ea"/>
              <a:cs typeface="+mn-cs"/>
            </a:rPr>
            <a:t>Draft</a:t>
          </a:r>
          <a:endParaRPr lang="en-ZA" sz="1900" kern="1200">
            <a:latin typeface="Calibri"/>
            <a:ea typeface="+mn-ea"/>
            <a:cs typeface="+mn-cs"/>
          </a:endParaRPr>
        </a:p>
      </dsp:txBody>
      <dsp:txXfrm>
        <a:off x="4664466" y="920506"/>
        <a:ext cx="1214537" cy="938506"/>
      </dsp:txXfrm>
    </dsp:sp>
    <dsp:sp modelId="{692DB3F1-ACE5-4D25-B301-A67D0560B260}">
      <dsp:nvSpPr>
        <dsp:cNvPr id="0" name=""/>
        <dsp:cNvSpPr/>
      </dsp:nvSpPr>
      <dsp:spPr>
        <a:xfrm>
          <a:off x="2290598" y="423649"/>
          <a:ext cx="4637324" cy="4637324"/>
        </a:xfrm>
        <a:prstGeom prst="pie">
          <a:avLst>
            <a:gd name="adj1" fmla="val 19800000"/>
            <a:gd name="adj2" fmla="val 180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844550" rtl="0">
            <a:lnSpc>
              <a:spcPct val="90000"/>
            </a:lnSpc>
            <a:spcBef>
              <a:spcPct val="0"/>
            </a:spcBef>
            <a:spcAft>
              <a:spcPct val="35000"/>
            </a:spcAft>
            <a:buNone/>
          </a:pPr>
          <a:r>
            <a:rPr lang="en-ZA" sz="1900" b="1" i="0" u="none" strike="noStrike" kern="1200" baseline="0">
              <a:latin typeface="Arial"/>
              <a:ea typeface="+mn-ea"/>
              <a:cs typeface="+mn-cs"/>
            </a:rPr>
            <a:t>3.</a:t>
          </a:r>
        </a:p>
        <a:p>
          <a:pPr marL="0" marR="0" lvl="0" indent="0" algn="ctr" defTabSz="844550" rtl="0">
            <a:lnSpc>
              <a:spcPct val="90000"/>
            </a:lnSpc>
            <a:spcBef>
              <a:spcPct val="0"/>
            </a:spcBef>
            <a:spcAft>
              <a:spcPct val="35000"/>
            </a:spcAft>
            <a:buNone/>
          </a:pPr>
          <a:r>
            <a:rPr lang="en-ZA" sz="1900" b="1" i="0" u="none" strike="noStrike" kern="1200" baseline="0">
              <a:latin typeface="Arial"/>
              <a:ea typeface="+mn-ea"/>
              <a:cs typeface="+mn-cs"/>
            </a:rPr>
            <a:t>Revise</a:t>
          </a:r>
          <a:endParaRPr lang="en-ZA" sz="1900" kern="1200">
            <a:latin typeface="Calibri"/>
            <a:ea typeface="+mn-ea"/>
            <a:cs typeface="+mn-cs"/>
          </a:endParaRPr>
        </a:p>
      </dsp:txBody>
      <dsp:txXfrm>
        <a:off x="5437354" y="2300662"/>
        <a:ext cx="1269743" cy="910902"/>
      </dsp:txXfrm>
    </dsp:sp>
    <dsp:sp modelId="{249D952C-7F3F-4B75-9746-3A52C47F94B1}">
      <dsp:nvSpPr>
        <dsp:cNvPr id="0" name=""/>
        <dsp:cNvSpPr/>
      </dsp:nvSpPr>
      <dsp:spPr>
        <a:xfrm>
          <a:off x="2235392" y="519156"/>
          <a:ext cx="4637324" cy="4637324"/>
        </a:xfrm>
        <a:prstGeom prst="pie">
          <a:avLst>
            <a:gd name="adj1" fmla="val 1800000"/>
            <a:gd name="adj2" fmla="val 540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844550" rtl="0">
            <a:lnSpc>
              <a:spcPct val="90000"/>
            </a:lnSpc>
            <a:spcBef>
              <a:spcPct val="0"/>
            </a:spcBef>
            <a:spcAft>
              <a:spcPct val="35000"/>
            </a:spcAft>
            <a:buNone/>
          </a:pPr>
          <a:r>
            <a:rPr lang="en-ZA" sz="1900" b="1" i="0" u="none" strike="noStrike" kern="1200" baseline="0">
              <a:latin typeface="Arial"/>
              <a:ea typeface="+mn-ea"/>
              <a:cs typeface="+mn-cs"/>
            </a:rPr>
            <a:t>4.</a:t>
          </a:r>
        </a:p>
        <a:p>
          <a:pPr marL="0" marR="0" lvl="0" indent="0" algn="ctr" defTabSz="844550" rtl="0">
            <a:lnSpc>
              <a:spcPct val="90000"/>
            </a:lnSpc>
            <a:spcBef>
              <a:spcPct val="0"/>
            </a:spcBef>
            <a:spcAft>
              <a:spcPct val="35000"/>
            </a:spcAft>
            <a:buNone/>
          </a:pPr>
          <a:r>
            <a:rPr lang="en-ZA" sz="1900" b="1" i="0" u="none" strike="noStrike" kern="1200" baseline="0">
              <a:latin typeface="Arial"/>
              <a:ea typeface="+mn-ea"/>
              <a:cs typeface="+mn-cs"/>
            </a:rPr>
            <a:t>Edit</a:t>
          </a:r>
          <a:endParaRPr lang="en-ZA" sz="1900" kern="1200">
            <a:latin typeface="Calibri"/>
            <a:ea typeface="+mn-ea"/>
            <a:cs typeface="+mn-cs"/>
          </a:endParaRPr>
        </a:p>
      </dsp:txBody>
      <dsp:txXfrm>
        <a:off x="4664466" y="3653214"/>
        <a:ext cx="1214537" cy="938506"/>
      </dsp:txXfrm>
    </dsp:sp>
    <dsp:sp modelId="{E5782E3D-89D8-4DD4-807C-4E549C75C232}">
      <dsp:nvSpPr>
        <dsp:cNvPr id="0" name=""/>
        <dsp:cNvSpPr/>
      </dsp:nvSpPr>
      <dsp:spPr>
        <a:xfrm>
          <a:off x="2124979" y="519156"/>
          <a:ext cx="4637324" cy="4637324"/>
        </a:xfrm>
        <a:prstGeom prst="pie">
          <a:avLst>
            <a:gd name="adj1" fmla="val 5400000"/>
            <a:gd name="adj2" fmla="val 900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844550" rtl="0">
            <a:lnSpc>
              <a:spcPct val="90000"/>
            </a:lnSpc>
            <a:spcBef>
              <a:spcPct val="0"/>
            </a:spcBef>
            <a:spcAft>
              <a:spcPct val="35000"/>
            </a:spcAft>
            <a:buNone/>
          </a:pPr>
          <a:r>
            <a:rPr lang="en-ZA" sz="1900" b="1" i="0" u="none" strike="noStrike" kern="1200" baseline="0">
              <a:latin typeface="Arial"/>
              <a:ea typeface="+mn-ea"/>
              <a:cs typeface="+mn-cs"/>
            </a:rPr>
            <a:t>5.</a:t>
          </a:r>
        </a:p>
        <a:p>
          <a:pPr marL="0" marR="0" lvl="0" indent="0" algn="ctr" defTabSz="844550" rtl="0">
            <a:lnSpc>
              <a:spcPct val="90000"/>
            </a:lnSpc>
            <a:spcBef>
              <a:spcPct val="0"/>
            </a:spcBef>
            <a:spcAft>
              <a:spcPct val="35000"/>
            </a:spcAft>
            <a:buNone/>
          </a:pPr>
          <a:r>
            <a:rPr lang="en-ZA" sz="1900" b="1" i="0" u="none" strike="noStrike" kern="1200" baseline="0">
              <a:latin typeface="Arial"/>
              <a:ea typeface="+mn-ea"/>
              <a:cs typeface="+mn-cs"/>
            </a:rPr>
            <a:t>Proofread</a:t>
          </a:r>
          <a:endParaRPr lang="en-ZA" sz="1900" kern="1200">
            <a:latin typeface="Calibri"/>
            <a:ea typeface="+mn-ea"/>
            <a:cs typeface="+mn-cs"/>
          </a:endParaRPr>
        </a:p>
      </dsp:txBody>
      <dsp:txXfrm>
        <a:off x="3118692" y="3653214"/>
        <a:ext cx="1214537" cy="938506"/>
      </dsp:txXfrm>
    </dsp:sp>
    <dsp:sp modelId="{EF596ACD-1FEB-42EE-81ED-EE3B60A90854}">
      <dsp:nvSpPr>
        <dsp:cNvPr id="0" name=""/>
        <dsp:cNvSpPr/>
      </dsp:nvSpPr>
      <dsp:spPr>
        <a:xfrm>
          <a:off x="2069773" y="423649"/>
          <a:ext cx="4637324" cy="4637324"/>
        </a:xfrm>
        <a:prstGeom prst="pie">
          <a:avLst>
            <a:gd name="adj1" fmla="val 9000000"/>
            <a:gd name="adj2" fmla="val 1260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844550" rtl="0">
            <a:lnSpc>
              <a:spcPct val="90000"/>
            </a:lnSpc>
            <a:spcBef>
              <a:spcPct val="0"/>
            </a:spcBef>
            <a:spcAft>
              <a:spcPct val="35000"/>
            </a:spcAft>
            <a:buNone/>
          </a:pPr>
          <a:r>
            <a:rPr lang="en-ZA" sz="1900" b="1" i="0" u="none" strike="noStrike" kern="1200" baseline="0" dirty="0">
              <a:latin typeface="Arial"/>
              <a:ea typeface="+mn-ea"/>
              <a:cs typeface="+mn-cs"/>
            </a:rPr>
            <a:t>6.</a:t>
          </a:r>
        </a:p>
        <a:p>
          <a:pPr marL="0" marR="0" lvl="0" indent="0" algn="ctr" defTabSz="844550" rtl="0">
            <a:lnSpc>
              <a:spcPct val="90000"/>
            </a:lnSpc>
            <a:spcBef>
              <a:spcPct val="0"/>
            </a:spcBef>
            <a:spcAft>
              <a:spcPct val="35000"/>
            </a:spcAft>
            <a:buNone/>
          </a:pPr>
          <a:r>
            <a:rPr lang="en-ZA" sz="1900" b="1" i="0" u="none" strike="noStrike" kern="1200" baseline="0" dirty="0">
              <a:latin typeface="Arial"/>
              <a:ea typeface="+mn-ea"/>
              <a:cs typeface="+mn-cs"/>
            </a:rPr>
            <a:t>Finalise / Print</a:t>
          </a:r>
          <a:endParaRPr lang="en-ZA" sz="1900" kern="1200" dirty="0">
            <a:latin typeface="Calibri"/>
            <a:ea typeface="+mn-ea"/>
            <a:cs typeface="+mn-cs"/>
          </a:endParaRPr>
        </a:p>
      </dsp:txBody>
      <dsp:txXfrm>
        <a:off x="2290598" y="2300662"/>
        <a:ext cx="1269743" cy="910902"/>
      </dsp:txXfrm>
    </dsp:sp>
    <dsp:sp modelId="{86D95125-F1B7-480E-B022-338DC426BAC8}">
      <dsp:nvSpPr>
        <dsp:cNvPr id="0" name=""/>
        <dsp:cNvSpPr/>
      </dsp:nvSpPr>
      <dsp:spPr>
        <a:xfrm>
          <a:off x="2124979" y="328143"/>
          <a:ext cx="4637324" cy="4637324"/>
        </a:xfrm>
        <a:prstGeom prst="pie">
          <a:avLst>
            <a:gd name="adj1" fmla="val 12600000"/>
            <a:gd name="adj2" fmla="val 16200000"/>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844550" rtl="0">
            <a:lnSpc>
              <a:spcPct val="90000"/>
            </a:lnSpc>
            <a:spcBef>
              <a:spcPct val="0"/>
            </a:spcBef>
            <a:spcAft>
              <a:spcPct val="35000"/>
            </a:spcAft>
            <a:buNone/>
          </a:pPr>
          <a:r>
            <a:rPr lang="en-ZA" sz="1900" b="1" i="0" u="none" strike="noStrike" kern="1200" baseline="0">
              <a:latin typeface="Arial"/>
              <a:ea typeface="+mn-ea"/>
              <a:cs typeface="+mn-cs"/>
            </a:rPr>
            <a:t>1.</a:t>
          </a:r>
        </a:p>
        <a:p>
          <a:pPr marL="0" marR="0" lvl="0" indent="0" algn="ctr" defTabSz="844550" rtl="0">
            <a:lnSpc>
              <a:spcPct val="90000"/>
            </a:lnSpc>
            <a:spcBef>
              <a:spcPct val="0"/>
            </a:spcBef>
            <a:spcAft>
              <a:spcPct val="35000"/>
            </a:spcAft>
            <a:buNone/>
          </a:pPr>
          <a:r>
            <a:rPr lang="en-ZA" sz="1900" b="1" i="0" u="none" strike="noStrike" kern="1200" baseline="0">
              <a:latin typeface="Arial"/>
              <a:ea typeface="+mn-ea"/>
              <a:cs typeface="+mn-cs"/>
            </a:rPr>
            <a:t>Pre-write</a:t>
          </a:r>
          <a:endParaRPr lang="en-ZA" sz="1900" kern="1200">
            <a:latin typeface="Calibri"/>
            <a:ea typeface="+mn-ea"/>
            <a:cs typeface="+mn-cs"/>
          </a:endParaRPr>
        </a:p>
      </dsp:txBody>
      <dsp:txXfrm>
        <a:off x="3118692" y="920506"/>
        <a:ext cx="1214537" cy="938506"/>
      </dsp:txXfrm>
    </dsp:sp>
    <dsp:sp modelId="{FFA048C8-B7B4-4500-8AE9-0D2F9B2B1C9B}">
      <dsp:nvSpPr>
        <dsp:cNvPr id="0" name=""/>
        <dsp:cNvSpPr/>
      </dsp:nvSpPr>
      <dsp:spPr>
        <a:xfrm>
          <a:off x="1948150" y="41070"/>
          <a:ext cx="5211469" cy="5211469"/>
        </a:xfrm>
        <a:prstGeom prst="circularArrow">
          <a:avLst>
            <a:gd name="adj1" fmla="val 5085"/>
            <a:gd name="adj2" fmla="val 327528"/>
            <a:gd name="adj3" fmla="val 19472472"/>
            <a:gd name="adj4" fmla="val 16200251"/>
            <a:gd name="adj5" fmla="val 5932"/>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CFD6C84-B6B5-432F-9F42-A7E95B0E80A4}">
      <dsp:nvSpPr>
        <dsp:cNvPr id="0" name=""/>
        <dsp:cNvSpPr/>
      </dsp:nvSpPr>
      <dsp:spPr>
        <a:xfrm>
          <a:off x="2003356" y="136577"/>
          <a:ext cx="5211469" cy="5211469"/>
        </a:xfrm>
        <a:prstGeom prst="circularArrow">
          <a:avLst>
            <a:gd name="adj1" fmla="val 5085"/>
            <a:gd name="adj2" fmla="val 327528"/>
            <a:gd name="adj3" fmla="val 1472472"/>
            <a:gd name="adj4" fmla="val 19800000"/>
            <a:gd name="adj5" fmla="val 5932"/>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3C22C33-1B2E-4401-A7D8-8C755F315A8E}">
      <dsp:nvSpPr>
        <dsp:cNvPr id="0" name=""/>
        <dsp:cNvSpPr/>
      </dsp:nvSpPr>
      <dsp:spPr>
        <a:xfrm>
          <a:off x="1948150" y="232084"/>
          <a:ext cx="5211469" cy="5211469"/>
        </a:xfrm>
        <a:prstGeom prst="circularArrow">
          <a:avLst>
            <a:gd name="adj1" fmla="val 5085"/>
            <a:gd name="adj2" fmla="val 327528"/>
            <a:gd name="adj3" fmla="val 5072221"/>
            <a:gd name="adj4" fmla="val 1800000"/>
            <a:gd name="adj5" fmla="val 5932"/>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FD75B43-9B6A-4A2F-9A93-FD8904FFAB34}">
      <dsp:nvSpPr>
        <dsp:cNvPr id="0" name=""/>
        <dsp:cNvSpPr/>
      </dsp:nvSpPr>
      <dsp:spPr>
        <a:xfrm>
          <a:off x="1838076" y="232084"/>
          <a:ext cx="5211469" cy="5211469"/>
        </a:xfrm>
        <a:prstGeom prst="circularArrow">
          <a:avLst>
            <a:gd name="adj1" fmla="val 5085"/>
            <a:gd name="adj2" fmla="val 327528"/>
            <a:gd name="adj3" fmla="val 8672472"/>
            <a:gd name="adj4" fmla="val 5400251"/>
            <a:gd name="adj5" fmla="val 5932"/>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F72BB1C-E309-4427-89A3-2883C9841EE1}">
      <dsp:nvSpPr>
        <dsp:cNvPr id="0" name=""/>
        <dsp:cNvSpPr/>
      </dsp:nvSpPr>
      <dsp:spPr>
        <a:xfrm>
          <a:off x="1782870" y="136577"/>
          <a:ext cx="5211469" cy="5211469"/>
        </a:xfrm>
        <a:prstGeom prst="circularArrow">
          <a:avLst>
            <a:gd name="adj1" fmla="val 5085"/>
            <a:gd name="adj2" fmla="val 327528"/>
            <a:gd name="adj3" fmla="val 12272472"/>
            <a:gd name="adj4" fmla="val 9000000"/>
            <a:gd name="adj5" fmla="val 5932"/>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EE8E192-7D63-4745-BD6F-00E27137A96A}">
      <dsp:nvSpPr>
        <dsp:cNvPr id="0" name=""/>
        <dsp:cNvSpPr/>
      </dsp:nvSpPr>
      <dsp:spPr>
        <a:xfrm>
          <a:off x="1838076" y="41070"/>
          <a:ext cx="5211469" cy="5211469"/>
        </a:xfrm>
        <a:prstGeom prst="circularArrow">
          <a:avLst>
            <a:gd name="adj1" fmla="val 5085"/>
            <a:gd name="adj2" fmla="val 327528"/>
            <a:gd name="adj3" fmla="val 15872221"/>
            <a:gd name="adj4" fmla="val 12600000"/>
            <a:gd name="adj5" fmla="val 5932"/>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A776F-A4FB-4B9B-AAD5-CA3926EE3299}">
      <dsp:nvSpPr>
        <dsp:cNvPr id="0" name=""/>
        <dsp:cNvSpPr/>
      </dsp:nvSpPr>
      <dsp:spPr>
        <a:xfrm>
          <a:off x="3902303" y="1966190"/>
          <a:ext cx="1990321" cy="1990321"/>
        </a:xfrm>
        <a:prstGeom prst="roundRect">
          <a:avLst/>
        </a:prstGeom>
        <a:solidFill>
          <a:schemeClr val="tx1">
            <a:lumMod val="75000"/>
          </a:schemeClr>
        </a:solid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ZA" sz="2600" b="1" kern="1200" dirty="0"/>
            <a:t>Distribution</a:t>
          </a:r>
        </a:p>
      </dsp:txBody>
      <dsp:txXfrm>
        <a:off x="3999462" y="2063349"/>
        <a:ext cx="1796003" cy="1796003"/>
      </dsp:txXfrm>
    </dsp:sp>
    <dsp:sp modelId="{F0201902-39F7-4320-9871-76C3712A8986}">
      <dsp:nvSpPr>
        <dsp:cNvPr id="0" name=""/>
        <dsp:cNvSpPr/>
      </dsp:nvSpPr>
      <dsp:spPr>
        <a:xfrm rot="16200000">
          <a:off x="4577212" y="1645938"/>
          <a:ext cx="640504" cy="0"/>
        </a:xfrm>
        <a:custGeom>
          <a:avLst/>
          <a:gdLst/>
          <a:ahLst/>
          <a:cxnLst/>
          <a:rect l="0" t="0" r="0" b="0"/>
          <a:pathLst>
            <a:path>
              <a:moveTo>
                <a:pt x="0" y="0"/>
              </a:moveTo>
              <a:lnTo>
                <a:pt x="640504" y="0"/>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850C2-455E-46A2-BBC3-1CD88AFC4E35}">
      <dsp:nvSpPr>
        <dsp:cNvPr id="0" name=""/>
        <dsp:cNvSpPr/>
      </dsp:nvSpPr>
      <dsp:spPr>
        <a:xfrm>
          <a:off x="4230706" y="-7829"/>
          <a:ext cx="1333515" cy="1333515"/>
        </a:xfrm>
        <a:prstGeom prst="roundRect">
          <a:avLst/>
        </a:prstGeom>
        <a:blipFill>
          <a:blip xmlns:r="http://schemas.openxmlformats.org/officeDocument/2006/relationships" r:embed="rId1">
            <a:duotone>
              <a:schemeClr val="accent4">
                <a:hueOff val="14494"/>
                <a:satOff val="0"/>
                <a:lumOff val="-824"/>
                <a:alphaOff val="0"/>
                <a:shade val="22000"/>
                <a:satMod val="160000"/>
              </a:schemeClr>
              <a:schemeClr val="accent4">
                <a:hueOff val="14494"/>
                <a:satOff val="0"/>
                <a:lumOff val="-824"/>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14494"/>
              <a:satOff val="0"/>
              <a:lumOff val="-824"/>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dirty="0"/>
            <a:t>E-mail</a:t>
          </a:r>
          <a:r>
            <a:rPr lang="en-ZA" sz="3500" kern="1200" dirty="0"/>
            <a:t> </a:t>
          </a:r>
        </a:p>
      </dsp:txBody>
      <dsp:txXfrm>
        <a:off x="4295803" y="57268"/>
        <a:ext cx="1203321" cy="1203321"/>
      </dsp:txXfrm>
    </dsp:sp>
    <dsp:sp modelId="{ADB684DA-E770-4322-A773-B2A68194250C}">
      <dsp:nvSpPr>
        <dsp:cNvPr id="0" name=""/>
        <dsp:cNvSpPr/>
      </dsp:nvSpPr>
      <dsp:spPr>
        <a:xfrm rot="20520000">
          <a:off x="5879044" y="2552255"/>
          <a:ext cx="554978" cy="0"/>
        </a:xfrm>
        <a:custGeom>
          <a:avLst/>
          <a:gdLst/>
          <a:ahLst/>
          <a:cxnLst/>
          <a:rect l="0" t="0" r="0" b="0"/>
          <a:pathLst>
            <a:path>
              <a:moveTo>
                <a:pt x="0" y="0"/>
              </a:moveTo>
              <a:lnTo>
                <a:pt x="554978" y="0"/>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5A7BFC-5105-4DFE-AF29-91032DB2D52E}">
      <dsp:nvSpPr>
        <dsp:cNvPr id="0" name=""/>
        <dsp:cNvSpPr/>
      </dsp:nvSpPr>
      <dsp:spPr>
        <a:xfrm>
          <a:off x="6420441" y="1583106"/>
          <a:ext cx="1333515" cy="1333515"/>
        </a:xfrm>
        <a:prstGeom prst="roundRect">
          <a:avLst/>
        </a:prstGeom>
        <a:blipFill>
          <a:blip xmlns:r="http://schemas.openxmlformats.org/officeDocument/2006/relationships" r:embed="rId1">
            <a:duotone>
              <a:schemeClr val="accent4">
                <a:hueOff val="28987"/>
                <a:satOff val="0"/>
                <a:lumOff val="-1647"/>
                <a:alphaOff val="0"/>
                <a:shade val="22000"/>
                <a:satMod val="160000"/>
              </a:schemeClr>
              <a:schemeClr val="accent4">
                <a:hueOff val="28987"/>
                <a:satOff val="0"/>
                <a:lumOff val="-1647"/>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28987"/>
              <a:satOff val="0"/>
              <a:lumOff val="-1647"/>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dirty="0"/>
            <a:t>Posting</a:t>
          </a:r>
        </a:p>
      </dsp:txBody>
      <dsp:txXfrm>
        <a:off x="6485538" y="1648203"/>
        <a:ext cx="1203321" cy="1203321"/>
      </dsp:txXfrm>
    </dsp:sp>
    <dsp:sp modelId="{269612D8-DC07-4A1C-9579-214BED390BBD}">
      <dsp:nvSpPr>
        <dsp:cNvPr id="0" name=""/>
        <dsp:cNvSpPr/>
      </dsp:nvSpPr>
      <dsp:spPr>
        <a:xfrm rot="3240000">
          <a:off x="5569339" y="4056903"/>
          <a:ext cx="248178" cy="0"/>
        </a:xfrm>
        <a:custGeom>
          <a:avLst/>
          <a:gdLst/>
          <a:ahLst/>
          <a:cxnLst/>
          <a:rect l="0" t="0" r="0" b="0"/>
          <a:pathLst>
            <a:path>
              <a:moveTo>
                <a:pt x="0" y="0"/>
              </a:moveTo>
              <a:lnTo>
                <a:pt x="248178" y="0"/>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CDC3ED-B674-43D1-9459-80E1B0EF47E6}">
      <dsp:nvSpPr>
        <dsp:cNvPr id="0" name=""/>
        <dsp:cNvSpPr/>
      </dsp:nvSpPr>
      <dsp:spPr>
        <a:xfrm>
          <a:off x="5584037" y="4157293"/>
          <a:ext cx="1333515" cy="1333515"/>
        </a:xfrm>
        <a:prstGeom prst="roundRect">
          <a:avLst/>
        </a:prstGeom>
        <a:blipFill>
          <a:blip xmlns:r="http://schemas.openxmlformats.org/officeDocument/2006/relationships" r:embed="rId1">
            <a:duotone>
              <a:schemeClr val="accent4">
                <a:hueOff val="43481"/>
                <a:satOff val="0"/>
                <a:lumOff val="-2471"/>
                <a:alphaOff val="0"/>
                <a:shade val="22000"/>
                <a:satMod val="160000"/>
              </a:schemeClr>
              <a:schemeClr val="accent4">
                <a:hueOff val="43481"/>
                <a:satOff val="0"/>
                <a:lumOff val="-2471"/>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43481"/>
              <a:satOff val="0"/>
              <a:lumOff val="-2471"/>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dirty="0"/>
            <a:t>Internal Mail </a:t>
          </a:r>
        </a:p>
      </dsp:txBody>
      <dsp:txXfrm>
        <a:off x="5649134" y="4222390"/>
        <a:ext cx="1203321" cy="1203321"/>
      </dsp:txXfrm>
    </dsp:sp>
    <dsp:sp modelId="{524C5CF6-BF89-4619-8104-511D5456195B}">
      <dsp:nvSpPr>
        <dsp:cNvPr id="0" name=""/>
        <dsp:cNvSpPr/>
      </dsp:nvSpPr>
      <dsp:spPr>
        <a:xfrm rot="7560000">
          <a:off x="3977410" y="4056903"/>
          <a:ext cx="248178" cy="0"/>
        </a:xfrm>
        <a:custGeom>
          <a:avLst/>
          <a:gdLst/>
          <a:ahLst/>
          <a:cxnLst/>
          <a:rect l="0" t="0" r="0" b="0"/>
          <a:pathLst>
            <a:path>
              <a:moveTo>
                <a:pt x="0" y="0"/>
              </a:moveTo>
              <a:lnTo>
                <a:pt x="248178" y="0"/>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B7613-C065-4DE2-8B7B-58A35D4401A4}">
      <dsp:nvSpPr>
        <dsp:cNvPr id="0" name=""/>
        <dsp:cNvSpPr/>
      </dsp:nvSpPr>
      <dsp:spPr>
        <a:xfrm>
          <a:off x="2877376" y="4157293"/>
          <a:ext cx="1333515" cy="1333515"/>
        </a:xfrm>
        <a:prstGeom prst="roundRect">
          <a:avLst/>
        </a:prstGeom>
        <a:blipFill>
          <a:blip xmlns:r="http://schemas.openxmlformats.org/officeDocument/2006/relationships" r:embed="rId1">
            <a:duotone>
              <a:schemeClr val="accent4">
                <a:hueOff val="57974"/>
                <a:satOff val="0"/>
                <a:lumOff val="-3294"/>
                <a:alphaOff val="0"/>
                <a:shade val="22000"/>
                <a:satMod val="160000"/>
              </a:schemeClr>
              <a:schemeClr val="accent4">
                <a:hueOff val="57974"/>
                <a:satOff val="0"/>
                <a:lumOff val="-3294"/>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57974"/>
              <a:satOff val="0"/>
              <a:lumOff val="-3294"/>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dirty="0"/>
            <a:t>Courier</a:t>
          </a:r>
        </a:p>
      </dsp:txBody>
      <dsp:txXfrm>
        <a:off x="2942473" y="4222390"/>
        <a:ext cx="1203321" cy="1203321"/>
      </dsp:txXfrm>
    </dsp:sp>
    <dsp:sp modelId="{2A04C3E7-E82D-40B3-B137-0C3AD46829E6}">
      <dsp:nvSpPr>
        <dsp:cNvPr id="0" name=""/>
        <dsp:cNvSpPr/>
      </dsp:nvSpPr>
      <dsp:spPr>
        <a:xfrm rot="11880000">
          <a:off x="3360906" y="2552255"/>
          <a:ext cx="554978" cy="0"/>
        </a:xfrm>
        <a:custGeom>
          <a:avLst/>
          <a:gdLst/>
          <a:ahLst/>
          <a:cxnLst/>
          <a:rect l="0" t="0" r="0" b="0"/>
          <a:pathLst>
            <a:path>
              <a:moveTo>
                <a:pt x="0" y="0"/>
              </a:moveTo>
              <a:lnTo>
                <a:pt x="554978" y="0"/>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50F7F-6DCB-4A81-8EC2-2255F04EDDDD}">
      <dsp:nvSpPr>
        <dsp:cNvPr id="0" name=""/>
        <dsp:cNvSpPr/>
      </dsp:nvSpPr>
      <dsp:spPr>
        <a:xfrm>
          <a:off x="2040972" y="1583106"/>
          <a:ext cx="1333515" cy="1333515"/>
        </a:xfrm>
        <a:prstGeom prst="roundRect">
          <a:avLst/>
        </a:prstGeom>
        <a:blipFill>
          <a:blip xmlns:r="http://schemas.openxmlformats.org/officeDocument/2006/relationships" r:embed="rId1">
            <a:duotone>
              <a:schemeClr val="accent4">
                <a:hueOff val="72468"/>
                <a:satOff val="0"/>
                <a:lumOff val="-4118"/>
                <a:alphaOff val="0"/>
                <a:shade val="22000"/>
                <a:satMod val="160000"/>
              </a:schemeClr>
              <a:schemeClr val="accent4">
                <a:hueOff val="72468"/>
                <a:satOff val="0"/>
                <a:lumOff val="-4118"/>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72468"/>
              <a:satOff val="0"/>
              <a:lumOff val="-4118"/>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dirty="0"/>
            <a:t>Delivery</a:t>
          </a:r>
        </a:p>
      </dsp:txBody>
      <dsp:txXfrm>
        <a:off x="2106069" y="1648203"/>
        <a:ext cx="1203321" cy="1203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9635C-4D3B-462D-8F9A-EA0878FEDBC6}">
      <dsp:nvSpPr>
        <dsp:cNvPr id="0" name=""/>
        <dsp:cNvSpPr/>
      </dsp:nvSpPr>
      <dsp:spPr>
        <a:xfrm rot="16200000">
          <a:off x="-1606983" y="2603650"/>
          <a:ext cx="3912870" cy="59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25864" bIns="0" numCol="1" spcCol="1270" anchor="t" anchorCtr="0">
          <a:noAutofit/>
        </a:bodyPr>
        <a:lstStyle/>
        <a:p>
          <a:pPr marL="0" lvl="0" indent="0" algn="r" defTabSz="1866900">
            <a:lnSpc>
              <a:spcPct val="90000"/>
            </a:lnSpc>
            <a:spcBef>
              <a:spcPct val="0"/>
            </a:spcBef>
            <a:spcAft>
              <a:spcPct val="35000"/>
            </a:spcAft>
            <a:buNone/>
          </a:pPr>
          <a:r>
            <a:rPr lang="en-ZA" sz="4200" kern="1200" dirty="0"/>
            <a:t>Constructive</a:t>
          </a:r>
        </a:p>
      </dsp:txBody>
      <dsp:txXfrm>
        <a:off x="-1606983" y="2603650"/>
        <a:ext cx="3912870" cy="596255"/>
      </dsp:txXfrm>
    </dsp:sp>
    <dsp:sp modelId="{CAA7D156-4C4E-4463-8DB4-E6CAC705989E}">
      <dsp:nvSpPr>
        <dsp:cNvPr id="0" name=""/>
        <dsp:cNvSpPr/>
      </dsp:nvSpPr>
      <dsp:spPr>
        <a:xfrm>
          <a:off x="647579" y="945343"/>
          <a:ext cx="2969983" cy="39128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25864" rIns="199136" bIns="199136" numCol="1" spcCol="1270" anchor="t" anchorCtr="0">
          <a:noAutofit/>
        </a:bodyPr>
        <a:lstStyle/>
        <a:p>
          <a:pPr marL="228600" lvl="1" indent="-228600" algn="l" defTabSz="977900">
            <a:lnSpc>
              <a:spcPct val="90000"/>
            </a:lnSpc>
            <a:spcBef>
              <a:spcPct val="0"/>
            </a:spcBef>
            <a:spcAft>
              <a:spcPct val="15000"/>
            </a:spcAft>
            <a:buChar char="•"/>
          </a:pPr>
          <a:r>
            <a:rPr lang="en-ZA" sz="2200" kern="1200" dirty="0"/>
            <a:t>suggestions on how to improve, revise, change, upgrade and better formulate  information </a:t>
          </a:r>
        </a:p>
        <a:p>
          <a:pPr marL="228600" lvl="1" indent="-228600" algn="l" defTabSz="977900">
            <a:lnSpc>
              <a:spcPct val="90000"/>
            </a:lnSpc>
            <a:spcBef>
              <a:spcPct val="0"/>
            </a:spcBef>
            <a:spcAft>
              <a:spcPct val="15000"/>
            </a:spcAft>
            <a:buChar char="•"/>
          </a:pPr>
          <a:r>
            <a:rPr lang="en-ZA" sz="2200" kern="1200" dirty="0"/>
            <a:t>helpful or useful</a:t>
          </a:r>
        </a:p>
      </dsp:txBody>
      <dsp:txXfrm>
        <a:off x="647579" y="945343"/>
        <a:ext cx="2969983" cy="3912870"/>
      </dsp:txXfrm>
    </dsp:sp>
    <dsp:sp modelId="{B3214732-1BE0-483E-846D-91DAC748461B}">
      <dsp:nvSpPr>
        <dsp:cNvPr id="0" name=""/>
        <dsp:cNvSpPr/>
      </dsp:nvSpPr>
      <dsp:spPr>
        <a:xfrm>
          <a:off x="51324" y="158286"/>
          <a:ext cx="1192510" cy="11925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58AED-F3DC-4A3A-9033-D5F223E9B6F1}">
      <dsp:nvSpPr>
        <dsp:cNvPr id="0" name=""/>
        <dsp:cNvSpPr/>
      </dsp:nvSpPr>
      <dsp:spPr>
        <a:xfrm rot="16200000">
          <a:off x="2717191" y="2603650"/>
          <a:ext cx="3912870" cy="596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25864" bIns="0" numCol="1" spcCol="1270" anchor="t" anchorCtr="0">
          <a:noAutofit/>
        </a:bodyPr>
        <a:lstStyle/>
        <a:p>
          <a:pPr marL="0" lvl="0" indent="0" algn="r" defTabSz="1866900">
            <a:lnSpc>
              <a:spcPct val="90000"/>
            </a:lnSpc>
            <a:spcBef>
              <a:spcPct val="0"/>
            </a:spcBef>
            <a:spcAft>
              <a:spcPct val="35000"/>
            </a:spcAft>
            <a:buNone/>
          </a:pPr>
          <a:r>
            <a:rPr lang="en-ZA" sz="4200" kern="1200" dirty="0"/>
            <a:t>Destructive </a:t>
          </a:r>
        </a:p>
      </dsp:txBody>
      <dsp:txXfrm>
        <a:off x="2717191" y="2603650"/>
        <a:ext cx="3912870" cy="596255"/>
      </dsp:txXfrm>
    </dsp:sp>
    <dsp:sp modelId="{6C3A3107-15C8-41A4-828D-A5AC38F6C189}">
      <dsp:nvSpPr>
        <dsp:cNvPr id="0" name=""/>
        <dsp:cNvSpPr/>
      </dsp:nvSpPr>
      <dsp:spPr>
        <a:xfrm>
          <a:off x="4971754" y="945343"/>
          <a:ext cx="2969983" cy="39128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25864" rIns="199136" bIns="199136" numCol="1" spcCol="1270" anchor="t" anchorCtr="0">
          <a:noAutofit/>
        </a:bodyPr>
        <a:lstStyle/>
        <a:p>
          <a:pPr marL="228600" lvl="1" indent="-228600" algn="l" defTabSz="977900">
            <a:lnSpc>
              <a:spcPct val="90000"/>
            </a:lnSpc>
            <a:spcBef>
              <a:spcPct val="0"/>
            </a:spcBef>
            <a:spcAft>
              <a:spcPct val="15000"/>
            </a:spcAft>
            <a:buChar char="•"/>
          </a:pPr>
          <a:r>
            <a:rPr lang="en-ZA" sz="2200" kern="1200" dirty="0"/>
            <a:t>pessimistic, negative comments that only criticise what is wrong with a report without giving advice</a:t>
          </a:r>
        </a:p>
        <a:p>
          <a:pPr marL="228600" lvl="1" indent="-228600" algn="l" defTabSz="977900">
            <a:lnSpc>
              <a:spcPct val="90000"/>
            </a:lnSpc>
            <a:spcBef>
              <a:spcPct val="0"/>
            </a:spcBef>
            <a:spcAft>
              <a:spcPct val="15000"/>
            </a:spcAft>
            <a:buChar char="•"/>
          </a:pPr>
          <a:r>
            <a:rPr lang="en-ZA" sz="2200" kern="1200" dirty="0"/>
            <a:t>not helpful and only lead to confusion, , frustration and self-doubt</a:t>
          </a:r>
        </a:p>
      </dsp:txBody>
      <dsp:txXfrm>
        <a:off x="4971754" y="945343"/>
        <a:ext cx="2969983" cy="3912870"/>
      </dsp:txXfrm>
    </dsp:sp>
    <dsp:sp modelId="{244A6BD7-8DCB-4F90-8F8B-6CBEE6E4B02F}">
      <dsp:nvSpPr>
        <dsp:cNvPr id="0" name=""/>
        <dsp:cNvSpPr/>
      </dsp:nvSpPr>
      <dsp:spPr>
        <a:xfrm>
          <a:off x="4375498" y="158286"/>
          <a:ext cx="1192510" cy="119251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2019/05/15</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Submit within 8</a:t>
            </a:r>
            <a:r>
              <a:rPr lang="en-ZA" baseline="0" dirty="0"/>
              <a:t> weeks</a:t>
            </a:r>
          </a:p>
          <a:p>
            <a:r>
              <a:rPr lang="en-ZA" baseline="0" dirty="0"/>
              <a:t>A willingness to learn</a:t>
            </a:r>
          </a:p>
          <a:p>
            <a:r>
              <a:rPr lang="en-ZA" baseline="0" dirty="0"/>
              <a:t>Participation in the class</a:t>
            </a:r>
          </a:p>
          <a:p>
            <a:r>
              <a:rPr lang="en-ZA" baseline="0" dirty="0"/>
              <a:t>Punctuality</a:t>
            </a:r>
          </a:p>
          <a:p>
            <a:r>
              <a:rPr lang="en-ZA" baseline="0" dirty="0"/>
              <a:t>Willingness to speak up when your expectations are not met</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38</a:t>
            </a:fld>
            <a:endParaRPr lang="en-ZA" dirty="0"/>
          </a:p>
        </p:txBody>
      </p:sp>
    </p:spTree>
    <p:extLst>
      <p:ext uri="{BB962C8B-B14F-4D97-AF65-F5344CB8AC3E}">
        <p14:creationId xmlns:p14="http://schemas.microsoft.com/office/powerpoint/2010/main" val="445339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39</a:t>
            </a:fld>
            <a:endParaRPr lang="en-ZA" dirty="0"/>
          </a:p>
        </p:txBody>
      </p:sp>
    </p:spTree>
    <p:extLst>
      <p:ext uri="{BB962C8B-B14F-4D97-AF65-F5344CB8AC3E}">
        <p14:creationId xmlns:p14="http://schemas.microsoft.com/office/powerpoint/2010/main" val="25048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40</a:t>
            </a:fld>
            <a:endParaRPr lang="en-ZA" dirty="0"/>
          </a:p>
        </p:txBody>
      </p:sp>
    </p:spTree>
    <p:extLst>
      <p:ext uri="{BB962C8B-B14F-4D97-AF65-F5344CB8AC3E}">
        <p14:creationId xmlns:p14="http://schemas.microsoft.com/office/powerpoint/2010/main" val="289359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41</a:t>
            </a:fld>
            <a:endParaRPr lang="en-ZA" dirty="0"/>
          </a:p>
        </p:txBody>
      </p:sp>
    </p:spTree>
    <p:extLst>
      <p:ext uri="{BB962C8B-B14F-4D97-AF65-F5344CB8AC3E}">
        <p14:creationId xmlns:p14="http://schemas.microsoft.com/office/powerpoint/2010/main" val="113560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54</a:t>
            </a:fld>
            <a:endParaRPr lang="en-ZA" dirty="0"/>
          </a:p>
        </p:txBody>
      </p:sp>
    </p:spTree>
    <p:extLst>
      <p:ext uri="{BB962C8B-B14F-4D97-AF65-F5344CB8AC3E}">
        <p14:creationId xmlns:p14="http://schemas.microsoft.com/office/powerpoint/2010/main" val="254755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55</a:t>
            </a:fld>
            <a:endParaRPr lang="en-ZA" dirty="0"/>
          </a:p>
        </p:txBody>
      </p:sp>
    </p:spTree>
    <p:extLst>
      <p:ext uri="{BB962C8B-B14F-4D97-AF65-F5344CB8AC3E}">
        <p14:creationId xmlns:p14="http://schemas.microsoft.com/office/powerpoint/2010/main" val="399705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56</a:t>
            </a:fld>
            <a:endParaRPr lang="en-ZA" dirty="0"/>
          </a:p>
        </p:txBody>
      </p:sp>
    </p:spTree>
    <p:extLst>
      <p:ext uri="{BB962C8B-B14F-4D97-AF65-F5344CB8AC3E}">
        <p14:creationId xmlns:p14="http://schemas.microsoft.com/office/powerpoint/2010/main" val="18814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BD84D42-89AD-421F-9648-684EE3293813}" type="slidenum">
              <a:rPr lang="en-ZA" smtClean="0"/>
              <a:t>57</a:t>
            </a:fld>
            <a:endParaRPr lang="en-ZA" dirty="0"/>
          </a:p>
        </p:txBody>
      </p:sp>
    </p:spTree>
    <p:extLst>
      <p:ext uri="{BB962C8B-B14F-4D97-AF65-F5344CB8AC3E}">
        <p14:creationId xmlns:p14="http://schemas.microsoft.com/office/powerpoint/2010/main" val="1957849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2019/05/15</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2019/05/15</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2019/05/15</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2019/05/15</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2019/05/15</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2019/05/15</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a:xfrm>
            <a:off x="458899" y="1753849"/>
            <a:ext cx="8229600" cy="1097840"/>
          </a:xfrm>
        </p:spPr>
        <p:txBody>
          <a:bodyPr>
            <a:normAutofit/>
          </a:bodyPr>
          <a:lstStyle/>
          <a:p>
            <a:r>
              <a:rPr lang="en-ZA" dirty="0"/>
              <a:t>Report Writing </a:t>
            </a:r>
          </a:p>
        </p:txBody>
      </p:sp>
      <p:sp>
        <p:nvSpPr>
          <p:cNvPr id="5" name="Subtitle 4"/>
          <p:cNvSpPr>
            <a:spLocks noGrp="1"/>
          </p:cNvSpPr>
          <p:nvPr>
            <p:ph type="subTitle" idx="1"/>
          </p:nvPr>
        </p:nvSpPr>
        <p:spPr/>
        <p:txBody>
          <a:bodyPr/>
          <a:lstStyle/>
          <a:p>
            <a:r>
              <a:rPr lang="en-ZA" b="1" dirty="0"/>
              <a:t> </a:t>
            </a:r>
            <a:endParaRPr lang="en-ZA" dirty="0"/>
          </a:p>
          <a:p>
            <a:r>
              <a:rPr lang="en-ZA" b="1" dirty="0"/>
              <a:t>Unit Standard ID: 110023 NQF Level 4 | Credits 6</a:t>
            </a:r>
          </a:p>
          <a:p>
            <a:endParaRPr lang="en-ZA" dirty="0"/>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Types of Business Reports</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a:t>
            </a:fld>
            <a:endParaRPr lang="en-ZA" dirty="0"/>
          </a:p>
        </p:txBody>
      </p:sp>
      <p:sp>
        <p:nvSpPr>
          <p:cNvPr id="4" name="Content Placeholder 3"/>
          <p:cNvSpPr>
            <a:spLocks noGrp="1"/>
          </p:cNvSpPr>
          <p:nvPr>
            <p:ph sz="quarter" idx="1"/>
          </p:nvPr>
        </p:nvSpPr>
        <p:spPr>
          <a:xfrm>
            <a:off x="467544" y="1758900"/>
            <a:ext cx="8219256" cy="4680000"/>
          </a:xfrm>
        </p:spPr>
        <p:txBody>
          <a:bodyPr>
            <a:normAutofit/>
          </a:bodyPr>
          <a:lstStyle/>
          <a:p>
            <a:pPr fontAlgn="base" hangingPunct="0"/>
            <a:r>
              <a:rPr lang="en-GB" dirty="0"/>
              <a:t> Progress report	</a:t>
            </a:r>
            <a:endParaRPr lang="en-ZA" dirty="0"/>
          </a:p>
          <a:p>
            <a:pPr fontAlgn="base" hangingPunct="0"/>
            <a:r>
              <a:rPr lang="en-GB" dirty="0"/>
              <a:t>Feedback report	</a:t>
            </a:r>
            <a:endParaRPr lang="en-ZA" dirty="0"/>
          </a:p>
          <a:p>
            <a:pPr fontAlgn="base" hangingPunct="0"/>
            <a:r>
              <a:rPr lang="en-GB" dirty="0"/>
              <a:t>Incident report	</a:t>
            </a:r>
            <a:endParaRPr lang="en-ZA" dirty="0"/>
          </a:p>
          <a:p>
            <a:pPr fontAlgn="base" hangingPunct="0"/>
            <a:r>
              <a:rPr lang="en-GB" dirty="0"/>
              <a:t>Accident report 	</a:t>
            </a:r>
            <a:endParaRPr lang="en-ZA" dirty="0"/>
          </a:p>
          <a:p>
            <a:pPr fontAlgn="base" hangingPunct="0"/>
            <a:r>
              <a:rPr lang="en-GB" dirty="0"/>
              <a:t>Research report	</a:t>
            </a:r>
            <a:endParaRPr lang="en-ZA" dirty="0"/>
          </a:p>
          <a:p>
            <a:pPr fontAlgn="base" hangingPunct="0"/>
            <a:r>
              <a:rPr lang="en-GB" dirty="0"/>
              <a:t>Financial report	</a:t>
            </a:r>
            <a:endParaRPr lang="en-ZA" dirty="0"/>
          </a:p>
          <a:p>
            <a:pPr fontAlgn="base" hangingPunct="0"/>
            <a:r>
              <a:rPr lang="en-GB" dirty="0"/>
              <a:t>Annual report	 </a:t>
            </a:r>
            <a:endParaRPr lang="en-ZA" dirty="0"/>
          </a:p>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CE5A2FB6-EF56-468E-9283-257D8EDF62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25443" y="1882887"/>
            <a:ext cx="2935153" cy="3464029"/>
          </a:xfrm>
          <a:prstGeom prst="rect">
            <a:avLst/>
          </a:prstGeom>
          <a:noFill/>
          <a:ln>
            <a:noFill/>
          </a:ln>
        </p:spPr>
      </p:pic>
    </p:spTree>
    <p:extLst>
      <p:ext uri="{BB962C8B-B14F-4D97-AF65-F5344CB8AC3E}">
        <p14:creationId xmlns:p14="http://schemas.microsoft.com/office/powerpoint/2010/main" val="836212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Types of Business Reports</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a:t>
            </a:fld>
            <a:endParaRPr lang="en-ZA" dirty="0"/>
          </a:p>
        </p:txBody>
      </p:sp>
      <p:sp>
        <p:nvSpPr>
          <p:cNvPr id="4" name="Content Placeholder 3"/>
          <p:cNvSpPr>
            <a:spLocks noGrp="1"/>
          </p:cNvSpPr>
          <p:nvPr>
            <p:ph sz="quarter" idx="1"/>
          </p:nvPr>
        </p:nvSpPr>
        <p:spPr>
          <a:xfrm>
            <a:off x="462372" y="1645771"/>
            <a:ext cx="8219256" cy="4680000"/>
          </a:xfrm>
        </p:spPr>
        <p:txBody>
          <a:bodyPr>
            <a:normAutofit/>
          </a:bodyPr>
          <a:lstStyle/>
          <a:p>
            <a:pPr fontAlgn="base" hangingPunct="0"/>
            <a:r>
              <a:rPr lang="en-GB" dirty="0"/>
              <a:t>Performance report	.</a:t>
            </a:r>
            <a:endParaRPr lang="en-ZA" dirty="0"/>
          </a:p>
          <a:p>
            <a:pPr fontAlgn="base" hangingPunct="0"/>
            <a:r>
              <a:rPr lang="en-GB" dirty="0"/>
              <a:t>Feasibility report	</a:t>
            </a:r>
            <a:endParaRPr lang="en-ZA" dirty="0"/>
          </a:p>
          <a:p>
            <a:pPr fontAlgn="base" hangingPunct="0"/>
            <a:r>
              <a:rPr lang="en-GB" dirty="0"/>
              <a:t>Sales report	</a:t>
            </a:r>
            <a:endParaRPr lang="en-ZA" dirty="0"/>
          </a:p>
          <a:p>
            <a:pPr fontAlgn="base" hangingPunct="0"/>
            <a:r>
              <a:rPr lang="en-GB" dirty="0"/>
              <a:t>Formal (long) report	</a:t>
            </a:r>
            <a:endParaRPr lang="en-ZA" dirty="0"/>
          </a:p>
          <a:p>
            <a:pPr fontAlgn="base" hangingPunct="0"/>
            <a:r>
              <a:rPr lang="en-GB" dirty="0"/>
              <a:t>Screening Report	</a:t>
            </a:r>
            <a:endParaRPr lang="en-ZA" dirty="0"/>
          </a:p>
          <a:p>
            <a:pPr fontAlgn="base" hangingPunct="0"/>
            <a:r>
              <a:rPr lang="en-GB" dirty="0"/>
              <a:t>Stock Report	</a:t>
            </a:r>
            <a:endParaRPr lang="en-ZA" dirty="0"/>
          </a:p>
          <a:p>
            <a:pPr fontAlgn="base" hangingPunct="0"/>
            <a:r>
              <a:rPr lang="en-GB" dirty="0"/>
              <a:t>Memorandum	</a:t>
            </a:r>
            <a:endParaRPr lang="en-ZA" dirty="0"/>
          </a:p>
          <a:p>
            <a:pPr marL="0" indent="0">
              <a:buNone/>
            </a:pPr>
            <a:endParaRPr lang="en-ZA" dirty="0"/>
          </a:p>
          <a:p>
            <a:pPr marL="0" indent="0">
              <a:buNone/>
            </a:pPr>
            <a:endParaRPr lang="en-ZA" dirty="0"/>
          </a:p>
          <a:p>
            <a:pPr marL="0" indent="0">
              <a:buNone/>
            </a:pPr>
            <a:endParaRPr lang="en-ZA" dirty="0"/>
          </a:p>
        </p:txBody>
      </p:sp>
      <p:pic>
        <p:nvPicPr>
          <p:cNvPr id="6" name="Picture 5">
            <a:extLst>
              <a:ext uri="{FF2B5EF4-FFF2-40B4-BE49-F238E27FC236}">
                <a16:creationId xmlns:a16="http://schemas.microsoft.com/office/drawing/2014/main" id="{717B8697-E1E3-41EC-BFE0-27AAB7D725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25443" y="1882887"/>
            <a:ext cx="2935153" cy="3464029"/>
          </a:xfrm>
          <a:prstGeom prst="rect">
            <a:avLst/>
          </a:prstGeom>
          <a:noFill/>
          <a:ln>
            <a:noFill/>
          </a:ln>
        </p:spPr>
      </p:pic>
    </p:spTree>
    <p:extLst>
      <p:ext uri="{BB962C8B-B14F-4D97-AF65-F5344CB8AC3E}">
        <p14:creationId xmlns:p14="http://schemas.microsoft.com/office/powerpoint/2010/main" val="343703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Categories of Business Reports</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a:t>
            </a:fld>
            <a:endParaRPr lang="en-ZA" dirty="0"/>
          </a:p>
        </p:txBody>
      </p:sp>
      <p:sp>
        <p:nvSpPr>
          <p:cNvPr id="4" name="Content Placeholder 3"/>
          <p:cNvSpPr>
            <a:spLocks noGrp="1"/>
          </p:cNvSpPr>
          <p:nvPr>
            <p:ph sz="quarter" idx="1"/>
          </p:nvPr>
        </p:nvSpPr>
        <p:spPr>
          <a:xfrm>
            <a:off x="467544" y="1580827"/>
            <a:ext cx="8219256" cy="4858073"/>
          </a:xfrm>
        </p:spPr>
        <p:txBody>
          <a:bodyPr>
            <a:normAutofit/>
          </a:bodyPr>
          <a:lstStyle/>
          <a:p>
            <a:pPr fontAlgn="base" hangingPunct="0"/>
            <a:r>
              <a:rPr lang="en-GB" dirty="0"/>
              <a:t>	 </a:t>
            </a:r>
            <a:endParaRPr lang="en-ZA" dirty="0"/>
          </a:p>
          <a:p>
            <a:pPr marL="0" indent="0">
              <a:buNone/>
            </a:pPr>
            <a:endParaRPr lang="en-ZA" dirty="0"/>
          </a:p>
          <a:p>
            <a:pPr marL="0" indent="0">
              <a:buNone/>
            </a:pPr>
            <a:endParaRPr lang="en-ZA" dirty="0"/>
          </a:p>
        </p:txBody>
      </p:sp>
      <p:graphicFrame>
        <p:nvGraphicFramePr>
          <p:cNvPr id="6" name="Diagram 5">
            <a:extLst>
              <a:ext uri="{FF2B5EF4-FFF2-40B4-BE49-F238E27FC236}">
                <a16:creationId xmlns:a16="http://schemas.microsoft.com/office/drawing/2014/main" id="{CA8F1165-D47E-478E-BF1B-B32EACB9C9BE}"/>
              </a:ext>
            </a:extLst>
          </p:cNvPr>
          <p:cNvGraphicFramePr/>
          <p:nvPr>
            <p:extLst>
              <p:ext uri="{D42A27DB-BD31-4B8C-83A1-F6EECF244321}">
                <p14:modId xmlns:p14="http://schemas.microsoft.com/office/powerpoint/2010/main" val="2398661322"/>
              </p:ext>
            </p:extLst>
          </p:nvPr>
        </p:nvGraphicFramePr>
        <p:xfrm>
          <a:off x="712922" y="1396999"/>
          <a:ext cx="7963534" cy="4647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895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05BAA-D191-4FA9-A29A-46538B2E4D27}"/>
              </a:ext>
            </a:extLst>
          </p:cNvPr>
          <p:cNvSpPr>
            <a:spLocks noGrp="1"/>
          </p:cNvSpPr>
          <p:nvPr>
            <p:ph type="title"/>
          </p:nvPr>
        </p:nvSpPr>
        <p:spPr/>
        <p:txBody>
          <a:bodyPr>
            <a:normAutofit fontScale="90000"/>
          </a:bodyPr>
          <a:lstStyle/>
          <a:p>
            <a:r>
              <a:rPr lang="en-ZA" dirty="0"/>
              <a:t>Defining Intended Performance Outcomes </a:t>
            </a:r>
          </a:p>
        </p:txBody>
      </p:sp>
      <p:sp>
        <p:nvSpPr>
          <p:cNvPr id="3" name="Slide Number Placeholder 2">
            <a:extLst>
              <a:ext uri="{FF2B5EF4-FFF2-40B4-BE49-F238E27FC236}">
                <a16:creationId xmlns:a16="http://schemas.microsoft.com/office/drawing/2014/main" id="{58643065-2571-4E35-A1D5-DDA24112F6D4}"/>
              </a:ext>
            </a:extLst>
          </p:cNvPr>
          <p:cNvSpPr>
            <a:spLocks noGrp="1"/>
          </p:cNvSpPr>
          <p:nvPr>
            <p:ph type="sldNum" sz="quarter" idx="12"/>
          </p:nvPr>
        </p:nvSpPr>
        <p:spPr/>
        <p:txBody>
          <a:bodyPr/>
          <a:lstStyle/>
          <a:p>
            <a:fld id="{32F83655-DC73-417F-8B26-EB7A1DBB5382}" type="slidenum">
              <a:rPr lang="en-ZA" smtClean="0"/>
              <a:pPr/>
              <a:t>13</a:t>
            </a:fld>
            <a:endParaRPr lang="en-ZA" dirty="0"/>
          </a:p>
        </p:txBody>
      </p:sp>
      <p:sp>
        <p:nvSpPr>
          <p:cNvPr id="6" name="Content Placeholder 5">
            <a:extLst>
              <a:ext uri="{FF2B5EF4-FFF2-40B4-BE49-F238E27FC236}">
                <a16:creationId xmlns:a16="http://schemas.microsoft.com/office/drawing/2014/main" id="{5D280817-9F33-4DB5-96B4-7523706AD544}"/>
              </a:ext>
            </a:extLst>
          </p:cNvPr>
          <p:cNvSpPr>
            <a:spLocks noGrp="1"/>
          </p:cNvSpPr>
          <p:nvPr>
            <p:ph sz="quarter" idx="1"/>
          </p:nvPr>
        </p:nvSpPr>
        <p:spPr/>
        <p:txBody>
          <a:bodyPr anchor="ctr">
            <a:normAutofit/>
          </a:bodyPr>
          <a:lstStyle/>
          <a:p>
            <a:pPr marL="0" indent="0" algn="ctr">
              <a:buNone/>
            </a:pPr>
            <a:r>
              <a:rPr lang="en-GB" sz="2800" dirty="0"/>
              <a:t>Purpose and Audience of  Report will determine Formality of Report. </a:t>
            </a:r>
            <a:endParaRPr lang="en-ZA" sz="2800" dirty="0"/>
          </a:p>
        </p:txBody>
      </p:sp>
    </p:spTree>
    <p:extLst>
      <p:ext uri="{BB962C8B-B14F-4D97-AF65-F5344CB8AC3E}">
        <p14:creationId xmlns:p14="http://schemas.microsoft.com/office/powerpoint/2010/main" val="303327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Information Needs and Purpose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5" name="Content Placeholder 4">
            <a:extLst>
              <a:ext uri="{FF2B5EF4-FFF2-40B4-BE49-F238E27FC236}">
                <a16:creationId xmlns:a16="http://schemas.microsoft.com/office/drawing/2014/main" id="{6E2E167F-9DFC-42AD-B8E1-31E9288AD5E2}"/>
              </a:ext>
            </a:extLst>
          </p:cNvPr>
          <p:cNvGraphicFramePr>
            <a:graphicFrameLocks noGrp="1"/>
          </p:cNvGraphicFramePr>
          <p:nvPr>
            <p:ph sz="quarter" idx="1"/>
            <p:extLst>
              <p:ext uri="{D42A27DB-BD31-4B8C-83A1-F6EECF244321}">
                <p14:modId xmlns:p14="http://schemas.microsoft.com/office/powerpoint/2010/main" val="1317427083"/>
              </p:ext>
            </p:extLst>
          </p:nvPr>
        </p:nvGraphicFramePr>
        <p:xfrm>
          <a:off x="468313" y="1412874"/>
          <a:ext cx="8218487" cy="4797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593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Types of Reports</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a:t>
            </a:fld>
            <a:endParaRPr lang="en-ZA" dirty="0"/>
          </a:p>
        </p:txBody>
      </p:sp>
      <p:sp>
        <p:nvSpPr>
          <p:cNvPr id="4" name="Content Placeholder 3"/>
          <p:cNvSpPr>
            <a:spLocks noGrp="1"/>
          </p:cNvSpPr>
          <p:nvPr>
            <p:ph sz="quarter" idx="1"/>
          </p:nvPr>
        </p:nvSpPr>
        <p:spPr>
          <a:xfrm>
            <a:off x="467544" y="1561300"/>
            <a:ext cx="8219256" cy="4680000"/>
          </a:xfrm>
        </p:spPr>
        <p:txBody>
          <a:bodyPr>
            <a:normAutofit/>
          </a:bodyPr>
          <a:lstStyle/>
          <a:p>
            <a:pPr marL="0" indent="0">
              <a:buNone/>
            </a:pPr>
            <a:r>
              <a:rPr lang="en-ZA" b="1" dirty="0"/>
              <a:t>Most Important Types</a:t>
            </a:r>
          </a:p>
          <a:p>
            <a:pPr marL="0" indent="0">
              <a:buNone/>
            </a:pPr>
            <a:endParaRPr lang="en-ZA" b="1" dirty="0"/>
          </a:p>
          <a:p>
            <a:pPr lvl="0"/>
            <a:r>
              <a:rPr lang="en-GB" dirty="0"/>
              <a:t>Memoranda</a:t>
            </a:r>
            <a:endParaRPr lang="en-ZA" dirty="0"/>
          </a:p>
          <a:p>
            <a:pPr lvl="0"/>
            <a:r>
              <a:rPr lang="en-GB" dirty="0"/>
              <a:t>Form reports</a:t>
            </a:r>
            <a:endParaRPr lang="en-ZA" dirty="0"/>
          </a:p>
          <a:p>
            <a:pPr lvl="0"/>
            <a:r>
              <a:rPr lang="en-GB" dirty="0"/>
              <a:t>Progress reports</a:t>
            </a:r>
            <a:endParaRPr lang="en-ZA" dirty="0"/>
          </a:p>
          <a:p>
            <a:pPr lvl="0"/>
            <a:r>
              <a:rPr lang="en-GB" dirty="0"/>
              <a:t>Long / formal reports</a:t>
            </a:r>
            <a:endParaRPr lang="en-ZA" dirty="0"/>
          </a:p>
          <a:p>
            <a:pPr lvl="0"/>
            <a:r>
              <a:rPr lang="en-GB" dirty="0"/>
              <a:t>Feedback reports.</a:t>
            </a:r>
            <a:endParaRPr lang="en-ZA" dirty="0"/>
          </a:p>
          <a:p>
            <a:pPr marL="0" indent="0">
              <a:buNone/>
            </a:pPr>
            <a:endParaRPr lang="en-ZA" b="1" dirty="0"/>
          </a:p>
        </p:txBody>
      </p:sp>
      <p:pic>
        <p:nvPicPr>
          <p:cNvPr id="6" name="Picture 5">
            <a:extLst>
              <a:ext uri="{FF2B5EF4-FFF2-40B4-BE49-F238E27FC236}">
                <a16:creationId xmlns:a16="http://schemas.microsoft.com/office/drawing/2014/main" id="{9F09E580-CD64-4D10-935E-8C952C379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392" y="1561300"/>
            <a:ext cx="4322064" cy="3456432"/>
          </a:xfrm>
          <a:prstGeom prst="rect">
            <a:avLst/>
          </a:prstGeom>
        </p:spPr>
      </p:pic>
    </p:spTree>
    <p:extLst>
      <p:ext uri="{BB962C8B-B14F-4D97-AF65-F5344CB8AC3E}">
        <p14:creationId xmlns:p14="http://schemas.microsoft.com/office/powerpoint/2010/main" val="353600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05BAA-D191-4FA9-A29A-46538B2E4D27}"/>
              </a:ext>
            </a:extLst>
          </p:cNvPr>
          <p:cNvSpPr>
            <a:spLocks noGrp="1"/>
          </p:cNvSpPr>
          <p:nvPr>
            <p:ph type="title"/>
          </p:nvPr>
        </p:nvSpPr>
        <p:spPr/>
        <p:txBody>
          <a:bodyPr>
            <a:normAutofit/>
          </a:bodyPr>
          <a:lstStyle/>
          <a:p>
            <a:r>
              <a:rPr lang="en-ZA" dirty="0"/>
              <a:t>Report Templates</a:t>
            </a:r>
          </a:p>
        </p:txBody>
      </p:sp>
      <p:sp>
        <p:nvSpPr>
          <p:cNvPr id="3" name="Slide Number Placeholder 2">
            <a:extLst>
              <a:ext uri="{FF2B5EF4-FFF2-40B4-BE49-F238E27FC236}">
                <a16:creationId xmlns:a16="http://schemas.microsoft.com/office/drawing/2014/main" id="{58643065-2571-4E35-A1D5-DDA24112F6D4}"/>
              </a:ext>
            </a:extLst>
          </p:cNvPr>
          <p:cNvSpPr>
            <a:spLocks noGrp="1"/>
          </p:cNvSpPr>
          <p:nvPr>
            <p:ph type="sldNum" sz="quarter" idx="12"/>
          </p:nvPr>
        </p:nvSpPr>
        <p:spPr/>
        <p:txBody>
          <a:bodyPr/>
          <a:lstStyle/>
          <a:p>
            <a:fld id="{32F83655-DC73-417F-8B26-EB7A1DBB5382}" type="slidenum">
              <a:rPr lang="en-ZA" smtClean="0"/>
              <a:pPr/>
              <a:t>16</a:t>
            </a:fld>
            <a:endParaRPr lang="en-ZA" dirty="0"/>
          </a:p>
        </p:txBody>
      </p:sp>
      <p:sp>
        <p:nvSpPr>
          <p:cNvPr id="6" name="Content Placeholder 5">
            <a:extLst>
              <a:ext uri="{FF2B5EF4-FFF2-40B4-BE49-F238E27FC236}">
                <a16:creationId xmlns:a16="http://schemas.microsoft.com/office/drawing/2014/main" id="{5D280817-9F33-4DB5-96B4-7523706AD544}"/>
              </a:ext>
            </a:extLst>
          </p:cNvPr>
          <p:cNvSpPr>
            <a:spLocks noGrp="1"/>
          </p:cNvSpPr>
          <p:nvPr>
            <p:ph sz="quarter" idx="1"/>
          </p:nvPr>
        </p:nvSpPr>
        <p:spPr/>
        <p:txBody>
          <a:bodyPr anchor="ctr">
            <a:normAutofit/>
          </a:bodyPr>
          <a:lstStyle/>
          <a:p>
            <a:pPr marL="0" indent="0" algn="ctr">
              <a:buNone/>
            </a:pPr>
            <a:r>
              <a:rPr lang="en-GB" dirty="0"/>
              <a:t>You will need to adapt each report’s format to your organisation’s specific needs without leaving out any important headings.</a:t>
            </a:r>
            <a:endParaRPr lang="en-ZA" sz="2800" dirty="0"/>
          </a:p>
        </p:txBody>
      </p:sp>
    </p:spTree>
    <p:extLst>
      <p:ext uri="{BB962C8B-B14F-4D97-AF65-F5344CB8AC3E}">
        <p14:creationId xmlns:p14="http://schemas.microsoft.com/office/powerpoint/2010/main" val="2572681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4665"/>
            <a:ext cx="8219256" cy="1008000"/>
          </a:xfrm>
        </p:spPr>
        <p:txBody>
          <a:bodyPr>
            <a:normAutofit/>
          </a:bodyPr>
          <a:lstStyle/>
          <a:p>
            <a:r>
              <a:rPr lang="en-ZA" dirty="0"/>
              <a:t>Memorandum Layout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17</a:t>
            </a:fld>
            <a:endParaRPr lang="en-ZA" dirty="0"/>
          </a:p>
        </p:txBody>
      </p:sp>
      <p:graphicFrame>
        <p:nvGraphicFramePr>
          <p:cNvPr id="5" name="Content Placeholder 4">
            <a:extLst>
              <a:ext uri="{FF2B5EF4-FFF2-40B4-BE49-F238E27FC236}">
                <a16:creationId xmlns:a16="http://schemas.microsoft.com/office/drawing/2014/main" id="{08D99ACF-50AF-40BE-8516-FF8266113392}"/>
              </a:ext>
            </a:extLst>
          </p:cNvPr>
          <p:cNvGraphicFramePr>
            <a:graphicFrameLocks noGrp="1"/>
          </p:cNvGraphicFramePr>
          <p:nvPr>
            <p:ph sz="quarter" idx="1"/>
            <p:extLst>
              <p:ext uri="{D42A27DB-BD31-4B8C-83A1-F6EECF244321}">
                <p14:modId xmlns:p14="http://schemas.microsoft.com/office/powerpoint/2010/main" val="146355476"/>
              </p:ext>
            </p:extLst>
          </p:nvPr>
        </p:nvGraphicFramePr>
        <p:xfrm>
          <a:off x="603504" y="1263372"/>
          <a:ext cx="8083296" cy="5429963"/>
        </p:xfrm>
        <a:graphic>
          <a:graphicData uri="http://schemas.openxmlformats.org/drawingml/2006/table">
            <a:tbl>
              <a:tblPr firstRow="1" firstCol="1" bandRow="1">
                <a:tableStyleId>{2D5ABB26-0587-4C30-8999-92F81FD0307C}</a:tableStyleId>
              </a:tblPr>
              <a:tblGrid>
                <a:gridCol w="1271791">
                  <a:extLst>
                    <a:ext uri="{9D8B030D-6E8A-4147-A177-3AD203B41FA5}">
                      <a16:colId xmlns:a16="http://schemas.microsoft.com/office/drawing/2014/main" val="1995565516"/>
                    </a:ext>
                  </a:extLst>
                </a:gridCol>
                <a:gridCol w="6811505">
                  <a:extLst>
                    <a:ext uri="{9D8B030D-6E8A-4147-A177-3AD203B41FA5}">
                      <a16:colId xmlns:a16="http://schemas.microsoft.com/office/drawing/2014/main" val="3252512345"/>
                    </a:ext>
                  </a:extLst>
                </a:gridCol>
              </a:tblGrid>
              <a:tr h="1432239">
                <a:tc gridSpan="2">
                  <a:txBody>
                    <a:bodyPr/>
                    <a:lstStyle/>
                    <a:p>
                      <a:pPr algn="ctr">
                        <a:lnSpc>
                          <a:spcPct val="150000"/>
                        </a:lnSpc>
                        <a:spcAft>
                          <a:spcPts val="0"/>
                        </a:spcAft>
                      </a:pPr>
                      <a:r>
                        <a:rPr lang="en-ZA" sz="2400" b="1" dirty="0">
                          <a:effectLst/>
                        </a:rPr>
                        <a:t>Organisation name and / or logo and slogan</a:t>
                      </a:r>
                    </a:p>
                    <a:p>
                      <a:pPr algn="ctr">
                        <a:lnSpc>
                          <a:spcPct val="150000"/>
                        </a:lnSpc>
                        <a:spcAft>
                          <a:spcPts val="0"/>
                        </a:spcAft>
                      </a:pPr>
                      <a:r>
                        <a:rPr lang="en-ZA" sz="2400" b="1" dirty="0">
                          <a:effectLst/>
                        </a:rPr>
                        <a:t>Memo / Memorandum</a:t>
                      </a:r>
                    </a:p>
                    <a:p>
                      <a:pPr algn="ctr">
                        <a:lnSpc>
                          <a:spcPct val="150000"/>
                        </a:lnSpc>
                        <a:spcAft>
                          <a:spcPts val="0"/>
                        </a:spcAft>
                      </a:pP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hMerge="1">
                  <a:txBody>
                    <a:bodyPr/>
                    <a:lstStyle/>
                    <a:p>
                      <a:endParaRPr lang="en-ZA"/>
                    </a:p>
                  </a:txBody>
                  <a:tcPr/>
                </a:tc>
                <a:extLst>
                  <a:ext uri="{0D108BD9-81ED-4DB2-BD59-A6C34878D82A}">
                    <a16:rowId xmlns:a16="http://schemas.microsoft.com/office/drawing/2014/main" val="109153711"/>
                  </a:ext>
                </a:extLst>
              </a:tr>
              <a:tr h="369462">
                <a:tc>
                  <a:txBody>
                    <a:bodyPr/>
                    <a:lstStyle/>
                    <a:p>
                      <a:pPr>
                        <a:lnSpc>
                          <a:spcPct val="150000"/>
                        </a:lnSpc>
                        <a:spcAft>
                          <a:spcPts val="0"/>
                        </a:spcAft>
                      </a:pPr>
                      <a:r>
                        <a:rPr lang="en-GB" sz="2200" b="1" dirty="0">
                          <a:effectLst/>
                        </a:rPr>
                        <a:t>From</a:t>
                      </a:r>
                      <a:r>
                        <a:rPr lang="en-GB" sz="2200" dirty="0">
                          <a:effectLst/>
                        </a:rPr>
                        <a:t>:</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fontAlgn="base" hangingPunct="0">
                        <a:lnSpc>
                          <a:spcPct val="150000"/>
                        </a:lnSpc>
                        <a:spcAft>
                          <a:spcPts val="0"/>
                        </a:spcAft>
                      </a:pPr>
                      <a:r>
                        <a:rPr lang="en-GB" sz="2200" dirty="0">
                          <a:effectLst/>
                        </a:rPr>
                        <a:t>Name of sender and / or department and job title</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224872842"/>
                  </a:ext>
                </a:extLst>
              </a:tr>
              <a:tr h="369462">
                <a:tc>
                  <a:txBody>
                    <a:bodyPr/>
                    <a:lstStyle/>
                    <a:p>
                      <a:pPr>
                        <a:lnSpc>
                          <a:spcPct val="150000"/>
                        </a:lnSpc>
                        <a:spcAft>
                          <a:spcPts val="0"/>
                        </a:spcAft>
                      </a:pPr>
                      <a:r>
                        <a:rPr lang="en-GB" sz="2200" b="1" dirty="0">
                          <a:effectLst/>
                        </a:rPr>
                        <a:t>To:</a:t>
                      </a:r>
                      <a:endParaRPr lang="en-ZA"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fontAlgn="base" hangingPunct="0">
                        <a:lnSpc>
                          <a:spcPct val="150000"/>
                        </a:lnSpc>
                        <a:spcAft>
                          <a:spcPts val="0"/>
                        </a:spcAft>
                      </a:pPr>
                      <a:r>
                        <a:rPr lang="en-GB" sz="2200" dirty="0">
                          <a:effectLst/>
                        </a:rPr>
                        <a:t>Receiver / s name / s and / or department and job title / s</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365131023"/>
                  </a:ext>
                </a:extLst>
              </a:tr>
              <a:tr h="369462">
                <a:tc>
                  <a:txBody>
                    <a:bodyPr/>
                    <a:lstStyle/>
                    <a:p>
                      <a:pPr>
                        <a:lnSpc>
                          <a:spcPct val="150000"/>
                        </a:lnSpc>
                        <a:spcAft>
                          <a:spcPts val="0"/>
                        </a:spcAft>
                      </a:pPr>
                      <a:r>
                        <a:rPr lang="en-GB" sz="2200" b="1" dirty="0">
                          <a:effectLst/>
                        </a:rPr>
                        <a:t>Date:</a:t>
                      </a:r>
                      <a:endParaRPr lang="en-ZA"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fontAlgn="base" hangingPunct="0">
                        <a:lnSpc>
                          <a:spcPct val="150000"/>
                        </a:lnSpc>
                        <a:spcAft>
                          <a:spcPts val="0"/>
                        </a:spcAft>
                      </a:pPr>
                      <a:r>
                        <a:rPr lang="en-GB" sz="2200" dirty="0">
                          <a:effectLst/>
                        </a:rPr>
                        <a:t>Created on...</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367217300"/>
                  </a:ext>
                </a:extLst>
              </a:tr>
              <a:tr h="369462">
                <a:tc>
                  <a:txBody>
                    <a:bodyPr/>
                    <a:lstStyle/>
                    <a:p>
                      <a:pPr>
                        <a:lnSpc>
                          <a:spcPct val="150000"/>
                        </a:lnSpc>
                        <a:spcAft>
                          <a:spcPts val="0"/>
                        </a:spcAft>
                      </a:pPr>
                      <a:r>
                        <a:rPr lang="en-GB" sz="2200" b="1" dirty="0">
                          <a:effectLst/>
                        </a:rPr>
                        <a:t>Subject:</a:t>
                      </a:r>
                      <a:endParaRPr lang="en-ZA"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fontAlgn="base" hangingPunct="0">
                        <a:lnSpc>
                          <a:spcPct val="150000"/>
                        </a:lnSpc>
                        <a:spcAft>
                          <a:spcPts val="0"/>
                        </a:spcAft>
                      </a:pPr>
                      <a:r>
                        <a:rPr lang="en-GB" sz="2200" b="1" dirty="0">
                          <a:effectLst/>
                        </a:rPr>
                        <a:t>Topic</a:t>
                      </a:r>
                      <a:endParaRPr lang="en-ZA"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60165574"/>
                  </a:ext>
                </a:extLst>
              </a:tr>
              <a:tr h="2036840">
                <a:tc>
                  <a:txBody>
                    <a:bodyPr/>
                    <a:lstStyle/>
                    <a:p>
                      <a:pPr>
                        <a:lnSpc>
                          <a:spcPct val="150000"/>
                        </a:lnSpc>
                        <a:spcAft>
                          <a:spcPts val="0"/>
                        </a:spcAft>
                      </a:pPr>
                      <a:r>
                        <a:rPr lang="en-GB" sz="2200" b="1" dirty="0">
                          <a:effectLst/>
                        </a:rPr>
                        <a:t>Body:</a:t>
                      </a:r>
                      <a:endParaRPr lang="en-ZA" sz="2200" b="1" dirty="0">
                        <a:effectLst/>
                      </a:endParaRPr>
                    </a:p>
                    <a:p>
                      <a:pPr>
                        <a:lnSpc>
                          <a:spcPct val="150000"/>
                        </a:lnSpc>
                        <a:spcAft>
                          <a:spcPts val="0"/>
                        </a:spcAft>
                      </a:pPr>
                      <a:r>
                        <a:rPr lang="en-GB" sz="2200" dirty="0">
                          <a:effectLst/>
                        </a:rPr>
                        <a:t> </a:t>
                      </a:r>
                      <a:endParaRPr lang="en-ZA" sz="2200" dirty="0">
                        <a:effectLst/>
                      </a:endParaRPr>
                    </a:p>
                    <a:p>
                      <a:pPr>
                        <a:lnSpc>
                          <a:spcPct val="150000"/>
                        </a:lnSpc>
                        <a:spcAft>
                          <a:spcPts val="0"/>
                        </a:spcAft>
                      </a:pPr>
                      <a:r>
                        <a:rPr lang="en-GB" sz="2200" b="1" dirty="0">
                          <a:effectLst/>
                        </a:rPr>
                        <a:t>Signature</a:t>
                      </a:r>
                      <a:endParaRPr lang="en-ZA"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50000"/>
                        </a:lnSpc>
                        <a:spcAft>
                          <a:spcPts val="0"/>
                        </a:spcAft>
                      </a:pPr>
                      <a:r>
                        <a:rPr lang="en-GB" sz="2200" dirty="0">
                          <a:effectLst/>
                        </a:rPr>
                        <a:t>The content of the report</a:t>
                      </a:r>
                      <a:endParaRPr lang="en-ZA" sz="2200" dirty="0">
                        <a:effectLst/>
                      </a:endParaRPr>
                    </a:p>
                  </a:txBody>
                  <a:tcPr marL="68580" marR="68580" marT="0" marB="0">
                    <a:solidFill>
                      <a:schemeClr val="bg1">
                        <a:lumMod val="95000"/>
                      </a:schemeClr>
                    </a:solidFill>
                  </a:tcPr>
                </a:tc>
                <a:extLst>
                  <a:ext uri="{0D108BD9-81ED-4DB2-BD59-A6C34878D82A}">
                    <a16:rowId xmlns:a16="http://schemas.microsoft.com/office/drawing/2014/main" val="3375644451"/>
                  </a:ext>
                </a:extLst>
              </a:tr>
            </a:tbl>
          </a:graphicData>
        </a:graphic>
      </p:graphicFrame>
    </p:spTree>
    <p:extLst>
      <p:ext uri="{BB962C8B-B14F-4D97-AF65-F5344CB8AC3E}">
        <p14:creationId xmlns:p14="http://schemas.microsoft.com/office/powerpoint/2010/main" val="341549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05BAA-D191-4FA9-A29A-46538B2E4D27}"/>
              </a:ext>
            </a:extLst>
          </p:cNvPr>
          <p:cNvSpPr>
            <a:spLocks noGrp="1"/>
          </p:cNvSpPr>
          <p:nvPr>
            <p:ph type="title"/>
          </p:nvPr>
        </p:nvSpPr>
        <p:spPr/>
        <p:txBody>
          <a:bodyPr>
            <a:normAutofit/>
          </a:bodyPr>
          <a:lstStyle/>
          <a:p>
            <a:r>
              <a:rPr lang="en-ZA" dirty="0"/>
              <a:t>Memorandum Body </a:t>
            </a:r>
          </a:p>
        </p:txBody>
      </p:sp>
      <p:sp>
        <p:nvSpPr>
          <p:cNvPr id="3" name="Slide Number Placeholder 2">
            <a:extLst>
              <a:ext uri="{FF2B5EF4-FFF2-40B4-BE49-F238E27FC236}">
                <a16:creationId xmlns:a16="http://schemas.microsoft.com/office/drawing/2014/main" id="{58643065-2571-4E35-A1D5-DDA24112F6D4}"/>
              </a:ext>
            </a:extLst>
          </p:cNvPr>
          <p:cNvSpPr>
            <a:spLocks noGrp="1"/>
          </p:cNvSpPr>
          <p:nvPr>
            <p:ph type="sldNum" sz="quarter" idx="12"/>
          </p:nvPr>
        </p:nvSpPr>
        <p:spPr/>
        <p:txBody>
          <a:bodyPr/>
          <a:lstStyle/>
          <a:p>
            <a:fld id="{32F83655-DC73-417F-8B26-EB7A1DBB5382}" type="slidenum">
              <a:rPr lang="en-ZA" smtClean="0"/>
              <a:pPr/>
              <a:t>18</a:t>
            </a:fld>
            <a:endParaRPr lang="en-ZA" dirty="0"/>
          </a:p>
        </p:txBody>
      </p:sp>
      <p:sp>
        <p:nvSpPr>
          <p:cNvPr id="6" name="Content Placeholder 5">
            <a:extLst>
              <a:ext uri="{FF2B5EF4-FFF2-40B4-BE49-F238E27FC236}">
                <a16:creationId xmlns:a16="http://schemas.microsoft.com/office/drawing/2014/main" id="{5D280817-9F33-4DB5-96B4-7523706AD544}"/>
              </a:ext>
            </a:extLst>
          </p:cNvPr>
          <p:cNvSpPr>
            <a:spLocks noGrp="1"/>
          </p:cNvSpPr>
          <p:nvPr>
            <p:ph sz="quarter" idx="1"/>
          </p:nvPr>
        </p:nvSpPr>
        <p:spPr/>
        <p:txBody>
          <a:bodyPr anchor="ctr">
            <a:normAutofit/>
          </a:bodyPr>
          <a:lstStyle/>
          <a:p>
            <a:pPr marL="0" indent="0" algn="ctr">
              <a:buNone/>
            </a:pPr>
            <a:r>
              <a:rPr lang="en-GB" dirty="0"/>
              <a:t>Address the </a:t>
            </a:r>
            <a:r>
              <a:rPr lang="en-GB" b="1" dirty="0"/>
              <a:t>who, what where, when, why and how</a:t>
            </a:r>
            <a:r>
              <a:rPr lang="en-GB" dirty="0"/>
              <a:t> in the body of the Memorandum</a:t>
            </a:r>
            <a:endParaRPr lang="en-ZA" sz="2800" dirty="0"/>
          </a:p>
        </p:txBody>
      </p:sp>
    </p:spTree>
    <p:extLst>
      <p:ext uri="{BB962C8B-B14F-4D97-AF65-F5344CB8AC3E}">
        <p14:creationId xmlns:p14="http://schemas.microsoft.com/office/powerpoint/2010/main" val="3626480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98625"/>
            <a:ext cx="8219256" cy="1008000"/>
          </a:xfrm>
        </p:spPr>
        <p:txBody>
          <a:bodyPr>
            <a:normAutofit/>
          </a:bodyPr>
          <a:lstStyle/>
          <a:p>
            <a:r>
              <a:rPr lang="en-ZA" dirty="0"/>
              <a:t>Incident/Accident Report Layout(1)</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a:t>
            </a:fld>
            <a:endParaRPr lang="en-ZA" dirty="0"/>
          </a:p>
        </p:txBody>
      </p:sp>
      <p:graphicFrame>
        <p:nvGraphicFramePr>
          <p:cNvPr id="7" name="Content Placeholder 6">
            <a:extLst>
              <a:ext uri="{FF2B5EF4-FFF2-40B4-BE49-F238E27FC236}">
                <a16:creationId xmlns:a16="http://schemas.microsoft.com/office/drawing/2014/main" id="{81DF89FA-FA60-437F-BAEF-E361E8BA98CA}"/>
              </a:ext>
            </a:extLst>
          </p:cNvPr>
          <p:cNvGraphicFramePr>
            <a:graphicFrameLocks noGrp="1"/>
          </p:cNvGraphicFramePr>
          <p:nvPr>
            <p:ph sz="quarter" idx="1"/>
          </p:nvPr>
        </p:nvGraphicFramePr>
        <p:xfrm>
          <a:off x="603504" y="1382857"/>
          <a:ext cx="7796578" cy="5213988"/>
        </p:xfrm>
        <a:graphic>
          <a:graphicData uri="http://schemas.openxmlformats.org/drawingml/2006/table">
            <a:tbl>
              <a:tblPr firstRow="1" firstCol="1" bandRow="1">
                <a:tableStyleId>{5940675A-B579-460E-94D1-54222C63F5DA}</a:tableStyleId>
              </a:tblPr>
              <a:tblGrid>
                <a:gridCol w="753873">
                  <a:extLst>
                    <a:ext uri="{9D8B030D-6E8A-4147-A177-3AD203B41FA5}">
                      <a16:colId xmlns:a16="http://schemas.microsoft.com/office/drawing/2014/main" val="733612850"/>
                    </a:ext>
                  </a:extLst>
                </a:gridCol>
                <a:gridCol w="583390">
                  <a:extLst>
                    <a:ext uri="{9D8B030D-6E8A-4147-A177-3AD203B41FA5}">
                      <a16:colId xmlns:a16="http://schemas.microsoft.com/office/drawing/2014/main" val="3203400019"/>
                    </a:ext>
                  </a:extLst>
                </a:gridCol>
                <a:gridCol w="731384">
                  <a:extLst>
                    <a:ext uri="{9D8B030D-6E8A-4147-A177-3AD203B41FA5}">
                      <a16:colId xmlns:a16="http://schemas.microsoft.com/office/drawing/2014/main" val="3843298354"/>
                    </a:ext>
                  </a:extLst>
                </a:gridCol>
                <a:gridCol w="2467218">
                  <a:extLst>
                    <a:ext uri="{9D8B030D-6E8A-4147-A177-3AD203B41FA5}">
                      <a16:colId xmlns:a16="http://schemas.microsoft.com/office/drawing/2014/main" val="533271786"/>
                    </a:ext>
                  </a:extLst>
                </a:gridCol>
                <a:gridCol w="760298">
                  <a:extLst>
                    <a:ext uri="{9D8B030D-6E8A-4147-A177-3AD203B41FA5}">
                      <a16:colId xmlns:a16="http://schemas.microsoft.com/office/drawing/2014/main" val="342352186"/>
                    </a:ext>
                  </a:extLst>
                </a:gridCol>
                <a:gridCol w="2500415">
                  <a:extLst>
                    <a:ext uri="{9D8B030D-6E8A-4147-A177-3AD203B41FA5}">
                      <a16:colId xmlns:a16="http://schemas.microsoft.com/office/drawing/2014/main" val="4080466630"/>
                    </a:ext>
                  </a:extLst>
                </a:gridCol>
              </a:tblGrid>
              <a:tr h="479703">
                <a:tc gridSpan="6">
                  <a:txBody>
                    <a:bodyPr/>
                    <a:lstStyle/>
                    <a:p>
                      <a:pPr algn="ctr">
                        <a:lnSpc>
                          <a:spcPct val="100000"/>
                        </a:lnSpc>
                        <a:spcAft>
                          <a:spcPts val="0"/>
                        </a:spcAft>
                      </a:pPr>
                      <a:r>
                        <a:rPr lang="en-US" sz="2200" b="1" dirty="0">
                          <a:effectLst/>
                        </a:rPr>
                        <a:t>Organisation name/ Logo</a:t>
                      </a:r>
                      <a:endParaRPr lang="en-ZA" sz="2200" b="1" dirty="0">
                        <a:effectLst/>
                      </a:endParaRPr>
                    </a:p>
                    <a:p>
                      <a:pPr algn="ctr">
                        <a:lnSpc>
                          <a:spcPct val="100000"/>
                        </a:lnSpc>
                        <a:spcAft>
                          <a:spcPts val="0"/>
                        </a:spcAft>
                      </a:pPr>
                      <a:r>
                        <a:rPr lang="en-US" sz="2200" b="1" dirty="0">
                          <a:effectLst/>
                        </a:rPr>
                        <a:t>Incident/Accident Report</a:t>
                      </a:r>
                      <a:endParaRPr lang="en-ZA"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16963228"/>
                  </a:ext>
                </a:extLst>
              </a:tr>
              <a:tr h="178201">
                <a:tc gridSpan="6">
                  <a:txBody>
                    <a:bodyPr/>
                    <a:lstStyle/>
                    <a:p>
                      <a:pPr algn="l">
                        <a:lnSpc>
                          <a:spcPct val="150000"/>
                        </a:lnSpc>
                        <a:spcAft>
                          <a:spcPts val="0"/>
                        </a:spcAft>
                      </a:pPr>
                      <a:r>
                        <a:rPr lang="en-US" sz="2000" b="1" dirty="0">
                          <a:effectLst/>
                        </a:rPr>
                        <a:t>Details of Injured person/ Person involved</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23301999"/>
                  </a:ext>
                </a:extLst>
              </a:tr>
              <a:tr h="367775">
                <a:tc gridSpan="3">
                  <a:txBody>
                    <a:bodyPr/>
                    <a:lstStyle/>
                    <a:p>
                      <a:pPr algn="just">
                        <a:lnSpc>
                          <a:spcPct val="100000"/>
                        </a:lnSpc>
                        <a:spcAft>
                          <a:spcPts val="0"/>
                        </a:spcAft>
                      </a:pPr>
                      <a:r>
                        <a:rPr lang="en-US" sz="2000" b="1" dirty="0">
                          <a:effectLst/>
                        </a:rPr>
                        <a:t>Full Name/s</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solidFill>
                      <a:schemeClr val="bg1">
                        <a:lumMod val="95000"/>
                      </a:schemeClr>
                    </a:solidFill>
                  </a:tcPr>
                </a:tc>
                <a:tc hMerge="1">
                  <a:txBody>
                    <a:bodyPr/>
                    <a:lstStyle/>
                    <a:p>
                      <a:endParaRPr lang="en-ZA"/>
                    </a:p>
                  </a:txBody>
                  <a:tcPr/>
                </a:tc>
                <a:tc hMerge="1">
                  <a:txBody>
                    <a:bodyPr/>
                    <a:lstStyle/>
                    <a:p>
                      <a:endParaRPr lang="en-ZA"/>
                    </a:p>
                  </a:txBody>
                  <a:tcPr/>
                </a:tc>
                <a:tc gridSpan="3">
                  <a:txBody>
                    <a:bodyPr/>
                    <a:lstStyle/>
                    <a:p>
                      <a:r>
                        <a:rPr lang="en-US" sz="800" dirty="0">
                          <a:effectLst/>
                        </a:rPr>
                        <a:t> </a:t>
                      </a:r>
                      <a:endParaRPr lang="en-ZA" dirty="0"/>
                    </a:p>
                  </a:txBody>
                  <a:tcPr marL="54198" marR="54198"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68218127"/>
                  </a:ext>
                </a:extLst>
              </a:tr>
              <a:tr h="342652">
                <a:tc gridSpan="3">
                  <a:txBody>
                    <a:bodyPr/>
                    <a:lstStyle/>
                    <a:p>
                      <a:pPr algn="just">
                        <a:lnSpc>
                          <a:spcPct val="100000"/>
                        </a:lnSpc>
                        <a:spcAft>
                          <a:spcPts val="0"/>
                        </a:spcAft>
                      </a:pPr>
                      <a:r>
                        <a:rPr lang="en-US" sz="2000" b="1" dirty="0">
                          <a:effectLst/>
                        </a:rPr>
                        <a:t>Occupation</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solidFill>
                      <a:schemeClr val="bg1">
                        <a:lumMod val="95000"/>
                      </a:schemeClr>
                    </a:solidFill>
                  </a:tcPr>
                </a:tc>
                <a:tc hMerge="1">
                  <a:txBody>
                    <a:bodyPr/>
                    <a:lstStyle/>
                    <a:p>
                      <a:endParaRPr lang="en-ZA"/>
                    </a:p>
                  </a:txBody>
                  <a:tcPr/>
                </a:tc>
                <a:tc hMerge="1">
                  <a:txBody>
                    <a:bodyPr/>
                    <a:lstStyle/>
                    <a:p>
                      <a:endParaRPr lang="en-ZA"/>
                    </a:p>
                  </a:txBody>
                  <a:tcPr/>
                </a:tc>
                <a:tc gridSpan="3">
                  <a:txBody>
                    <a:bodyPr/>
                    <a:lstStyle/>
                    <a:p>
                      <a:r>
                        <a:rPr lang="en-US" sz="800" dirty="0">
                          <a:effectLst/>
                        </a:rPr>
                        <a:t> </a:t>
                      </a:r>
                      <a:endParaRPr lang="en-ZA" dirty="0"/>
                    </a:p>
                  </a:txBody>
                  <a:tcPr marL="54198" marR="54198"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86612338"/>
                  </a:ext>
                </a:extLst>
              </a:tr>
              <a:tr h="76914">
                <a:tc gridSpan="3">
                  <a:txBody>
                    <a:bodyPr/>
                    <a:lstStyle/>
                    <a:p>
                      <a:pPr algn="just">
                        <a:lnSpc>
                          <a:spcPct val="100000"/>
                        </a:lnSpc>
                        <a:spcAft>
                          <a:spcPts val="0"/>
                        </a:spcAft>
                      </a:pPr>
                      <a:r>
                        <a:rPr lang="en-US" sz="2000" b="1" dirty="0">
                          <a:effectLst/>
                        </a:rPr>
                        <a:t>Department</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solidFill>
                      <a:schemeClr val="bg1">
                        <a:lumMod val="95000"/>
                      </a:schemeClr>
                    </a:solidFill>
                  </a:tcPr>
                </a:tc>
                <a:tc hMerge="1">
                  <a:txBody>
                    <a:bodyPr/>
                    <a:lstStyle/>
                    <a:p>
                      <a:endParaRPr lang="en-ZA"/>
                    </a:p>
                  </a:txBody>
                  <a:tcPr/>
                </a:tc>
                <a:tc hMerge="1">
                  <a:txBody>
                    <a:bodyPr/>
                    <a:lstStyle/>
                    <a:p>
                      <a:endParaRPr lang="en-ZA"/>
                    </a:p>
                  </a:txBody>
                  <a:tcPr/>
                </a:tc>
                <a:tc gridSpan="3">
                  <a:txBody>
                    <a:bodyPr/>
                    <a:lstStyle/>
                    <a:p>
                      <a:r>
                        <a:rPr lang="en-US" sz="800" dirty="0">
                          <a:effectLst/>
                        </a:rPr>
                        <a:t> </a:t>
                      </a:r>
                      <a:endParaRPr lang="en-ZA" dirty="0"/>
                    </a:p>
                  </a:txBody>
                  <a:tcPr marL="54198" marR="54198"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76466036"/>
                  </a:ext>
                </a:extLst>
              </a:tr>
              <a:tr h="314737">
                <a:tc gridSpan="3">
                  <a:txBody>
                    <a:bodyPr/>
                    <a:lstStyle/>
                    <a:p>
                      <a:pPr algn="l">
                        <a:lnSpc>
                          <a:spcPct val="100000"/>
                        </a:lnSpc>
                        <a:spcAft>
                          <a:spcPts val="0"/>
                        </a:spcAft>
                      </a:pPr>
                      <a:r>
                        <a:rPr lang="en-US" sz="2000" b="1" dirty="0">
                          <a:effectLst/>
                        </a:rPr>
                        <a:t>Name of supervisor</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solidFill>
                      <a:schemeClr val="bg1">
                        <a:lumMod val="95000"/>
                      </a:schemeClr>
                    </a:solidFill>
                  </a:tcPr>
                </a:tc>
                <a:tc hMerge="1">
                  <a:txBody>
                    <a:bodyPr/>
                    <a:lstStyle/>
                    <a:p>
                      <a:endParaRPr lang="en-ZA"/>
                    </a:p>
                  </a:txBody>
                  <a:tcPr/>
                </a:tc>
                <a:tc hMerge="1">
                  <a:txBody>
                    <a:bodyPr/>
                    <a:lstStyle/>
                    <a:p>
                      <a:endParaRPr lang="en-ZA"/>
                    </a:p>
                  </a:txBody>
                  <a:tcPr/>
                </a:tc>
                <a:tc gridSpan="3">
                  <a:txBody>
                    <a:bodyPr/>
                    <a:lstStyle/>
                    <a:p>
                      <a:r>
                        <a:rPr lang="en-US" sz="800" dirty="0">
                          <a:effectLst/>
                        </a:rPr>
                        <a:t> </a:t>
                      </a:r>
                      <a:endParaRPr lang="en-ZA" dirty="0"/>
                    </a:p>
                  </a:txBody>
                  <a:tcPr marL="54198" marR="54198"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65068168"/>
                  </a:ext>
                </a:extLst>
              </a:tr>
              <a:tr h="178201">
                <a:tc gridSpan="6">
                  <a:txBody>
                    <a:bodyPr/>
                    <a:lstStyle/>
                    <a:p>
                      <a:pPr algn="just">
                        <a:lnSpc>
                          <a:spcPct val="150000"/>
                        </a:lnSpc>
                        <a:spcAft>
                          <a:spcPts val="0"/>
                        </a:spcAft>
                      </a:pPr>
                      <a:r>
                        <a:rPr lang="en-US" sz="2000" b="1" dirty="0">
                          <a:effectLst/>
                        </a:rPr>
                        <a:t>Details of Accident/Incident</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77352604"/>
                  </a:ext>
                </a:extLst>
              </a:tr>
              <a:tr h="342652">
                <a:tc>
                  <a:txBody>
                    <a:bodyPr/>
                    <a:lstStyle/>
                    <a:p>
                      <a:pPr algn="just">
                        <a:lnSpc>
                          <a:spcPct val="150000"/>
                        </a:lnSpc>
                        <a:spcAft>
                          <a:spcPts val="0"/>
                        </a:spcAft>
                      </a:pPr>
                      <a:r>
                        <a:rPr lang="en-US" sz="2000" b="1" dirty="0">
                          <a:effectLst/>
                        </a:rPr>
                        <a:t>Date:</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solidFill>
                      <a:schemeClr val="bg1">
                        <a:lumMod val="95000"/>
                      </a:schemeClr>
                    </a:solidFill>
                  </a:tcPr>
                </a:tc>
                <a:tc>
                  <a:txBody>
                    <a:bodyPr/>
                    <a:lstStyle/>
                    <a:p>
                      <a:pPr algn="just">
                        <a:lnSpc>
                          <a:spcPct val="150000"/>
                        </a:lnSpc>
                        <a:spcAft>
                          <a:spcPts val="0"/>
                        </a:spcAft>
                      </a:pPr>
                      <a:r>
                        <a:rPr lang="en-US" sz="800">
                          <a:effectLst/>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tc>
                <a:tc>
                  <a:txBody>
                    <a:bodyPr/>
                    <a:lstStyle/>
                    <a:p>
                      <a:pPr algn="just">
                        <a:lnSpc>
                          <a:spcPct val="150000"/>
                        </a:lnSpc>
                        <a:spcAft>
                          <a:spcPts val="0"/>
                        </a:spcAft>
                      </a:pPr>
                      <a:r>
                        <a:rPr lang="en-US" sz="2000" b="1" dirty="0">
                          <a:effectLst/>
                        </a:rPr>
                        <a:t>Time:</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solidFill>
                      <a:schemeClr val="bg1">
                        <a:lumMod val="95000"/>
                      </a:schemeClr>
                    </a:solidFill>
                  </a:tcPr>
                </a:tc>
                <a:tc>
                  <a:txBody>
                    <a:bodyPr/>
                    <a:lstStyle/>
                    <a:p>
                      <a:pPr algn="just">
                        <a:lnSpc>
                          <a:spcPct val="150000"/>
                        </a:lnSpc>
                        <a:spcAft>
                          <a:spcPts val="0"/>
                        </a:spcAft>
                      </a:pPr>
                      <a:r>
                        <a:rPr lang="en-US" sz="800" b="1" dirty="0">
                          <a:effectLst/>
                        </a:rPr>
                        <a:t> </a:t>
                      </a:r>
                      <a:endParaRPr lang="en-ZA"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tc>
                <a:tc>
                  <a:txBody>
                    <a:bodyPr/>
                    <a:lstStyle/>
                    <a:p>
                      <a:pPr algn="just">
                        <a:lnSpc>
                          <a:spcPct val="150000"/>
                        </a:lnSpc>
                        <a:spcAft>
                          <a:spcPts val="0"/>
                        </a:spcAft>
                      </a:pPr>
                      <a:r>
                        <a:rPr lang="en-US" sz="2000" b="1" dirty="0">
                          <a:effectLst/>
                        </a:rPr>
                        <a:t>Place:</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solidFill>
                      <a:schemeClr val="bg1">
                        <a:lumMod val="95000"/>
                      </a:schemeClr>
                    </a:solidFill>
                  </a:tcPr>
                </a:tc>
                <a:tc>
                  <a:txBody>
                    <a:bodyPr/>
                    <a:lstStyle/>
                    <a:p>
                      <a:pPr algn="just">
                        <a:lnSpc>
                          <a:spcPct val="150000"/>
                        </a:lnSpc>
                        <a:spcAft>
                          <a:spcPts val="0"/>
                        </a:spcAft>
                      </a:pPr>
                      <a:r>
                        <a:rPr lang="en-US" sz="800">
                          <a:effectLst/>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tc>
                <a:extLst>
                  <a:ext uri="{0D108BD9-81ED-4DB2-BD59-A6C34878D82A}">
                    <a16:rowId xmlns:a16="http://schemas.microsoft.com/office/drawing/2014/main" val="768094249"/>
                  </a:ext>
                </a:extLst>
              </a:tr>
              <a:tr h="884632">
                <a:tc gridSpan="6">
                  <a:txBody>
                    <a:bodyPr/>
                    <a:lstStyle/>
                    <a:p>
                      <a:pPr algn="just">
                        <a:lnSpc>
                          <a:spcPct val="150000"/>
                        </a:lnSpc>
                        <a:spcAft>
                          <a:spcPts val="0"/>
                        </a:spcAft>
                      </a:pPr>
                      <a:r>
                        <a:rPr lang="en-US" sz="2000" b="1" dirty="0">
                          <a:effectLst/>
                        </a:rPr>
                        <a:t>Description of Incident/Accident </a:t>
                      </a:r>
                      <a:endParaRPr lang="en-ZA" sz="2000" b="1" dirty="0">
                        <a:effectLst/>
                      </a:endParaRPr>
                    </a:p>
                    <a:p>
                      <a:pPr algn="just">
                        <a:lnSpc>
                          <a:spcPct val="150000"/>
                        </a:lnSpc>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63715179"/>
                  </a:ext>
                </a:extLst>
              </a:tr>
              <a:tr h="523312">
                <a:tc gridSpan="6">
                  <a:txBody>
                    <a:bodyPr/>
                    <a:lstStyle/>
                    <a:p>
                      <a:pPr algn="just">
                        <a:lnSpc>
                          <a:spcPct val="150000"/>
                        </a:lnSpc>
                        <a:spcAft>
                          <a:spcPts val="0"/>
                        </a:spcAft>
                      </a:pPr>
                      <a:r>
                        <a:rPr lang="en-US" sz="2000" b="1" dirty="0">
                          <a:effectLst/>
                        </a:rPr>
                        <a:t>Injuries Sustained</a:t>
                      </a:r>
                      <a:endParaRPr lang="en-ZA" sz="2000" b="1" dirty="0">
                        <a:effectLst/>
                      </a:endParaRPr>
                    </a:p>
                    <a:p>
                      <a:pPr algn="just">
                        <a:lnSpc>
                          <a:spcPct val="150000"/>
                        </a:lnSpc>
                        <a:spcAft>
                          <a:spcPts val="0"/>
                        </a:spcAft>
                      </a:pPr>
                      <a:r>
                        <a:rPr lang="en-US" sz="800" dirty="0">
                          <a:effectLst/>
                        </a:rPr>
                        <a:t> </a:t>
                      </a:r>
                      <a:endParaRPr lang="en-ZA" sz="900" dirty="0">
                        <a:effectLst/>
                      </a:endParaRPr>
                    </a:p>
                    <a:p>
                      <a:pPr algn="just">
                        <a:lnSpc>
                          <a:spcPct val="150000"/>
                        </a:lnSpc>
                        <a:spcAft>
                          <a:spcPts val="0"/>
                        </a:spcAft>
                      </a:pPr>
                      <a:r>
                        <a:rPr lang="en-US" sz="800" dirty="0">
                          <a:effectLst/>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98" marR="54198"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82732290"/>
                  </a:ext>
                </a:extLst>
              </a:tr>
            </a:tbl>
          </a:graphicData>
        </a:graphic>
      </p:graphicFrame>
    </p:spTree>
    <p:extLst>
      <p:ext uri="{BB962C8B-B14F-4D97-AF65-F5344CB8AC3E}">
        <p14:creationId xmlns:p14="http://schemas.microsoft.com/office/powerpoint/2010/main" val="55064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One day Training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98625"/>
            <a:ext cx="8219256" cy="1008000"/>
          </a:xfrm>
        </p:spPr>
        <p:txBody>
          <a:bodyPr>
            <a:normAutofit/>
          </a:bodyPr>
          <a:lstStyle/>
          <a:p>
            <a:r>
              <a:rPr lang="en-ZA" dirty="0"/>
              <a:t>Incident/Accident Report Layout (2)</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a:t>
            </a:fld>
            <a:endParaRPr lang="en-ZA" dirty="0"/>
          </a:p>
        </p:txBody>
      </p:sp>
      <p:graphicFrame>
        <p:nvGraphicFramePr>
          <p:cNvPr id="10" name="Content Placeholder 9">
            <a:extLst>
              <a:ext uri="{FF2B5EF4-FFF2-40B4-BE49-F238E27FC236}">
                <a16:creationId xmlns:a16="http://schemas.microsoft.com/office/drawing/2014/main" id="{63344ABE-AF6D-4C26-8DEF-441F2D335782}"/>
              </a:ext>
            </a:extLst>
          </p:cNvPr>
          <p:cNvGraphicFramePr>
            <a:graphicFrameLocks noGrp="1"/>
          </p:cNvGraphicFramePr>
          <p:nvPr>
            <p:ph sz="quarter" idx="1"/>
            <p:extLst>
              <p:ext uri="{D42A27DB-BD31-4B8C-83A1-F6EECF244321}">
                <p14:modId xmlns:p14="http://schemas.microsoft.com/office/powerpoint/2010/main" val="2400932797"/>
              </p:ext>
            </p:extLst>
          </p:nvPr>
        </p:nvGraphicFramePr>
        <p:xfrm>
          <a:off x="603504" y="1224368"/>
          <a:ext cx="7796576" cy="5175672"/>
        </p:xfrm>
        <a:graphic>
          <a:graphicData uri="http://schemas.openxmlformats.org/drawingml/2006/table">
            <a:tbl>
              <a:tblPr firstRow="1" firstCol="1" bandRow="1">
                <a:tableStyleId>{5940675A-B579-460E-94D1-54222C63F5DA}</a:tableStyleId>
              </a:tblPr>
              <a:tblGrid>
                <a:gridCol w="1302788">
                  <a:extLst>
                    <a:ext uri="{9D8B030D-6E8A-4147-A177-3AD203B41FA5}">
                      <a16:colId xmlns:a16="http://schemas.microsoft.com/office/drawing/2014/main" val="2857874487"/>
                    </a:ext>
                  </a:extLst>
                </a:gridCol>
                <a:gridCol w="371959">
                  <a:extLst>
                    <a:ext uri="{9D8B030D-6E8A-4147-A177-3AD203B41FA5}">
                      <a16:colId xmlns:a16="http://schemas.microsoft.com/office/drawing/2014/main" val="3731450865"/>
                    </a:ext>
                  </a:extLst>
                </a:gridCol>
                <a:gridCol w="2003150">
                  <a:extLst>
                    <a:ext uri="{9D8B030D-6E8A-4147-A177-3AD203B41FA5}">
                      <a16:colId xmlns:a16="http://schemas.microsoft.com/office/drawing/2014/main" val="4086198695"/>
                    </a:ext>
                  </a:extLst>
                </a:gridCol>
                <a:gridCol w="1336652">
                  <a:extLst>
                    <a:ext uri="{9D8B030D-6E8A-4147-A177-3AD203B41FA5}">
                      <a16:colId xmlns:a16="http://schemas.microsoft.com/office/drawing/2014/main" val="2324067135"/>
                    </a:ext>
                  </a:extLst>
                </a:gridCol>
                <a:gridCol w="224808">
                  <a:extLst>
                    <a:ext uri="{9D8B030D-6E8A-4147-A177-3AD203B41FA5}">
                      <a16:colId xmlns:a16="http://schemas.microsoft.com/office/drawing/2014/main" val="3622589100"/>
                    </a:ext>
                  </a:extLst>
                </a:gridCol>
                <a:gridCol w="185980">
                  <a:extLst>
                    <a:ext uri="{9D8B030D-6E8A-4147-A177-3AD203B41FA5}">
                      <a16:colId xmlns:a16="http://schemas.microsoft.com/office/drawing/2014/main" val="1437639419"/>
                    </a:ext>
                  </a:extLst>
                </a:gridCol>
                <a:gridCol w="2371239">
                  <a:extLst>
                    <a:ext uri="{9D8B030D-6E8A-4147-A177-3AD203B41FA5}">
                      <a16:colId xmlns:a16="http://schemas.microsoft.com/office/drawing/2014/main" val="1917061067"/>
                    </a:ext>
                  </a:extLst>
                </a:gridCol>
              </a:tblGrid>
              <a:tr h="378723">
                <a:tc gridSpan="7">
                  <a:txBody>
                    <a:bodyPr/>
                    <a:lstStyle/>
                    <a:p>
                      <a:pPr algn="just">
                        <a:lnSpc>
                          <a:spcPct val="150000"/>
                        </a:lnSpc>
                        <a:spcAft>
                          <a:spcPts val="0"/>
                        </a:spcAft>
                      </a:pPr>
                      <a:r>
                        <a:rPr lang="en-US" sz="2000" b="1" dirty="0">
                          <a:effectLst/>
                        </a:rPr>
                        <a:t>Witnesses</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just">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3494721"/>
                  </a:ext>
                </a:extLst>
              </a:tr>
              <a:tr h="378723">
                <a:tc>
                  <a:txBody>
                    <a:bodyPr/>
                    <a:lstStyle/>
                    <a:p>
                      <a:pPr algn="just">
                        <a:lnSpc>
                          <a:spcPct val="150000"/>
                        </a:lnSpc>
                        <a:spcAft>
                          <a:spcPts val="0"/>
                        </a:spcAft>
                      </a:pPr>
                      <a:r>
                        <a:rPr lang="en-US" sz="2000" b="1" dirty="0">
                          <a:effectLst/>
                        </a:rPr>
                        <a:t>Name</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gridSpan="2">
                  <a:txBody>
                    <a:bodyPr/>
                    <a:lstStyle/>
                    <a:p>
                      <a:pPr algn="just">
                        <a:lnSpc>
                          <a:spcPct val="150000"/>
                        </a:lnSpc>
                        <a:spcAft>
                          <a:spcPts val="0"/>
                        </a:spcAft>
                      </a:pPr>
                      <a:r>
                        <a:rPr lang="en-US" sz="2000" b="1" dirty="0">
                          <a:effectLst/>
                        </a:rPr>
                        <a:t>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just">
                        <a:lnSpc>
                          <a:spcPct val="150000"/>
                        </a:lnSpc>
                        <a:spcAft>
                          <a:spcPts val="0"/>
                        </a:spcAft>
                      </a:pPr>
                      <a:r>
                        <a:rPr lang="en-US" sz="2000" b="1" dirty="0">
                          <a:effectLst/>
                        </a:rPr>
                        <a:t>Contact details</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hMerge="1">
                  <a:txBody>
                    <a:bodyPr/>
                    <a:lstStyle/>
                    <a:p>
                      <a:pPr algn="just">
                        <a:lnSpc>
                          <a:spcPct val="150000"/>
                        </a:lnSpc>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8065989"/>
                  </a:ext>
                </a:extLst>
              </a:tr>
              <a:tr h="378723">
                <a:tc gridSpan="7">
                  <a:txBody>
                    <a:bodyPr/>
                    <a:lstStyle/>
                    <a:p>
                      <a:pPr algn="just">
                        <a:lnSpc>
                          <a:spcPct val="150000"/>
                        </a:lnSpc>
                        <a:spcAft>
                          <a:spcPts val="0"/>
                        </a:spcAft>
                      </a:pPr>
                      <a:r>
                        <a:rPr lang="en-US" sz="2000" b="1" dirty="0">
                          <a:effectLst/>
                        </a:rPr>
                        <a:t>Medical Examination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just">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8600998"/>
                  </a:ext>
                </a:extLst>
              </a:tr>
              <a:tr h="496746">
                <a:tc gridSpan="2">
                  <a:txBody>
                    <a:bodyPr/>
                    <a:lstStyle/>
                    <a:p>
                      <a:pPr algn="just">
                        <a:lnSpc>
                          <a:spcPct val="150000"/>
                        </a:lnSpc>
                        <a:spcAft>
                          <a:spcPts val="0"/>
                        </a:spcAft>
                      </a:pPr>
                      <a:r>
                        <a:rPr lang="en-US" sz="2000" b="1" dirty="0">
                          <a:effectLst/>
                        </a:rPr>
                        <a:t>Actions Taken:</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hMerge="1">
                  <a:txBody>
                    <a:bodyPr/>
                    <a:lstStyle/>
                    <a:p>
                      <a:r>
                        <a:rPr lang="en-US" sz="2000" dirty="0">
                          <a:effectLst/>
                        </a:rPr>
                        <a:t> </a:t>
                      </a:r>
                      <a:endParaRPr lang="en-ZA" sz="2000" dirty="0"/>
                    </a:p>
                  </a:txBody>
                  <a:tcPr marL="68580" marR="68580" marT="0" marB="0"/>
                </a:tc>
                <a:tc gridSpan="5">
                  <a:txBody>
                    <a:bodyPr/>
                    <a:lstStyle/>
                    <a:p>
                      <a:r>
                        <a:rPr lang="en-US" sz="2000" b="1" dirty="0">
                          <a:effectLst/>
                        </a:rPr>
                        <a:t> </a:t>
                      </a:r>
                      <a:endParaRPr lang="en-ZA" b="1" dirty="0"/>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sz="2000" dirty="0"/>
                    </a:p>
                  </a:txBody>
                  <a:tcPr marL="68580" marR="68580" marT="0" marB="0"/>
                </a:tc>
                <a:extLst>
                  <a:ext uri="{0D108BD9-81ED-4DB2-BD59-A6C34878D82A}">
                    <a16:rowId xmlns:a16="http://schemas.microsoft.com/office/drawing/2014/main" val="1805236999"/>
                  </a:ext>
                </a:extLst>
              </a:tr>
              <a:tr h="378723">
                <a:tc gridSpan="2">
                  <a:txBody>
                    <a:bodyPr/>
                    <a:lstStyle/>
                    <a:p>
                      <a:pPr algn="just">
                        <a:lnSpc>
                          <a:spcPct val="150000"/>
                        </a:lnSpc>
                        <a:spcAft>
                          <a:spcPts val="0"/>
                        </a:spcAft>
                      </a:pPr>
                      <a:r>
                        <a:rPr lang="en-US" sz="2000" b="1" dirty="0">
                          <a:effectLst/>
                        </a:rPr>
                        <a:t>Diagnosis</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hMerge="1">
                  <a:txBody>
                    <a:bodyPr/>
                    <a:lstStyle/>
                    <a:p>
                      <a:pPr algn="just">
                        <a:lnSpc>
                          <a:spcPct val="150000"/>
                        </a:lnSpc>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b="1" dirty="0">
                          <a:effectLst/>
                        </a:rPr>
                        <a:t>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b="1" dirty="0">
                          <a:effectLst/>
                        </a:rPr>
                        <a:t>Prognosis</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gridSpan="3">
                  <a:txBody>
                    <a:bodyPr/>
                    <a:lstStyle/>
                    <a:p>
                      <a:pPr algn="just">
                        <a:lnSpc>
                          <a:spcPct val="150000"/>
                        </a:lnSpc>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pPr algn="just">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7973851"/>
                  </a:ext>
                </a:extLst>
              </a:tr>
              <a:tr h="506517">
                <a:tc gridSpan="7">
                  <a:txBody>
                    <a:bodyPr/>
                    <a:lstStyle/>
                    <a:p>
                      <a:pPr algn="just">
                        <a:lnSpc>
                          <a:spcPct val="150000"/>
                        </a:lnSpc>
                        <a:spcAft>
                          <a:spcPts val="0"/>
                        </a:spcAft>
                      </a:pPr>
                      <a:r>
                        <a:rPr lang="en-US" sz="2000" b="1" dirty="0">
                          <a:effectLst/>
                        </a:rPr>
                        <a:t>Physician’s / medical expert’s details</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just">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3855266"/>
                  </a:ext>
                </a:extLst>
              </a:tr>
              <a:tr h="506517">
                <a:tc gridSpan="2">
                  <a:txBody>
                    <a:bodyPr/>
                    <a:lstStyle/>
                    <a:p>
                      <a:pPr algn="just">
                        <a:lnSpc>
                          <a:spcPct val="150000"/>
                        </a:lnSpc>
                        <a:spcAft>
                          <a:spcPts val="0"/>
                        </a:spcAft>
                      </a:pPr>
                      <a:r>
                        <a:rPr lang="en-US" sz="2000" b="1" dirty="0">
                          <a:effectLst/>
                        </a:rPr>
                        <a:t>Name</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hMerge="1">
                  <a:txBody>
                    <a:bodyPr/>
                    <a:lstStyle/>
                    <a:p>
                      <a:pPr algn="just">
                        <a:lnSpc>
                          <a:spcPct val="150000"/>
                        </a:lnSpc>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b="1" dirty="0">
                          <a:effectLst/>
                        </a:rPr>
                        <a:t>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b="1" dirty="0">
                          <a:effectLst/>
                        </a:rPr>
                        <a:t>Contact No</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gridSpan="3">
                  <a:txBody>
                    <a:bodyPr/>
                    <a:lstStyle/>
                    <a:p>
                      <a:pPr algn="just">
                        <a:lnSpc>
                          <a:spcPct val="150000"/>
                        </a:lnSpc>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pPr algn="just">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890053"/>
                  </a:ext>
                </a:extLst>
              </a:tr>
              <a:tr h="506517">
                <a:tc gridSpan="7">
                  <a:txBody>
                    <a:bodyPr/>
                    <a:lstStyle/>
                    <a:p>
                      <a:pPr algn="just">
                        <a:lnSpc>
                          <a:spcPct val="150000"/>
                        </a:lnSpc>
                        <a:spcAft>
                          <a:spcPts val="0"/>
                        </a:spcAft>
                      </a:pPr>
                      <a:r>
                        <a:rPr lang="en-US" sz="2000" b="1" dirty="0">
                          <a:effectLst/>
                        </a:rPr>
                        <a:t>Report written by</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just">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9908643"/>
                  </a:ext>
                </a:extLst>
              </a:tr>
              <a:tr h="506517">
                <a:tc gridSpan="2">
                  <a:txBody>
                    <a:bodyPr/>
                    <a:lstStyle/>
                    <a:p>
                      <a:pPr algn="just">
                        <a:lnSpc>
                          <a:spcPct val="150000"/>
                        </a:lnSpc>
                        <a:spcAft>
                          <a:spcPts val="0"/>
                        </a:spcAft>
                      </a:pPr>
                      <a:r>
                        <a:rPr lang="en-US" sz="2000" b="1" dirty="0">
                          <a:effectLst/>
                        </a:rPr>
                        <a:t>Name</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hMerge="1">
                  <a:txBody>
                    <a:bodyPr/>
                    <a:lstStyle/>
                    <a:p>
                      <a:r>
                        <a:rPr lang="en-US" sz="2000" dirty="0">
                          <a:effectLst/>
                        </a:rPr>
                        <a:t> </a:t>
                      </a:r>
                      <a:endParaRPr lang="en-ZA" sz="2000" dirty="0"/>
                    </a:p>
                  </a:txBody>
                  <a:tcPr marL="68580" marR="68580" marT="0" marB="0"/>
                </a:tc>
                <a:tc gridSpan="5">
                  <a:txBody>
                    <a:bodyPr/>
                    <a:lstStyle/>
                    <a:p>
                      <a:r>
                        <a:rPr lang="en-US" sz="2000" b="1" dirty="0">
                          <a:effectLst/>
                        </a:rPr>
                        <a:t> </a:t>
                      </a:r>
                      <a:endParaRPr lang="en-ZA" b="1" dirty="0"/>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sz="2000" dirty="0"/>
                    </a:p>
                  </a:txBody>
                  <a:tcPr marL="68580" marR="68580" marT="0" marB="0"/>
                </a:tc>
                <a:extLst>
                  <a:ext uri="{0D108BD9-81ED-4DB2-BD59-A6C34878D82A}">
                    <a16:rowId xmlns:a16="http://schemas.microsoft.com/office/drawing/2014/main" val="3612656236"/>
                  </a:ext>
                </a:extLst>
              </a:tr>
              <a:tr h="506517">
                <a:tc gridSpan="2">
                  <a:txBody>
                    <a:bodyPr/>
                    <a:lstStyle/>
                    <a:p>
                      <a:pPr algn="just">
                        <a:lnSpc>
                          <a:spcPct val="150000"/>
                        </a:lnSpc>
                        <a:spcAft>
                          <a:spcPts val="0"/>
                        </a:spcAft>
                      </a:pPr>
                      <a:r>
                        <a:rPr lang="en-US" sz="2000" b="1" dirty="0">
                          <a:effectLst/>
                        </a:rPr>
                        <a:t>Designation</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hMerge="1">
                  <a:txBody>
                    <a:bodyPr/>
                    <a:lstStyle/>
                    <a:p>
                      <a:pPr algn="just">
                        <a:lnSpc>
                          <a:spcPct val="150000"/>
                        </a:lnSpc>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b="1" dirty="0">
                          <a:effectLst/>
                        </a:rPr>
                        <a:t>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50000"/>
                        </a:lnSpc>
                        <a:spcAft>
                          <a:spcPts val="0"/>
                        </a:spcAft>
                      </a:pPr>
                      <a:r>
                        <a:rPr lang="en-US" sz="2000" b="1" dirty="0">
                          <a:effectLst/>
                        </a:rPr>
                        <a:t>Department</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hMerge="1">
                  <a:txBody>
                    <a:bodyPr/>
                    <a:lstStyle/>
                    <a:p>
                      <a:pPr algn="just">
                        <a:lnSpc>
                          <a:spcPct val="150000"/>
                        </a:lnSpc>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r>
                        <a:rPr lang="en-US" sz="2000" dirty="0">
                          <a:effectLst/>
                        </a:rPr>
                        <a:t> </a:t>
                      </a:r>
                      <a:endParaRPr lang="en-ZA" dirty="0"/>
                    </a:p>
                  </a:txBody>
                  <a:tcPr marL="68580" marR="68580" marT="0" marB="0"/>
                </a:tc>
                <a:tc hMerge="1">
                  <a:txBody>
                    <a:bodyPr/>
                    <a:lstStyle/>
                    <a:p>
                      <a:pPr algn="just">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7136920"/>
                  </a:ext>
                </a:extLst>
              </a:tr>
              <a:tr h="506517">
                <a:tc gridSpan="2">
                  <a:txBody>
                    <a:bodyPr/>
                    <a:lstStyle/>
                    <a:p>
                      <a:pPr algn="just">
                        <a:lnSpc>
                          <a:spcPct val="150000"/>
                        </a:lnSpc>
                        <a:spcAft>
                          <a:spcPts val="0"/>
                        </a:spcAft>
                      </a:pPr>
                      <a:r>
                        <a:rPr lang="en-US" sz="2000" b="1" dirty="0">
                          <a:effectLst/>
                        </a:rPr>
                        <a:t>Signature</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hMerge="1">
                  <a:txBody>
                    <a:bodyPr/>
                    <a:lstStyle/>
                    <a:p>
                      <a:pPr algn="just">
                        <a:lnSpc>
                          <a:spcPct val="150000"/>
                        </a:lnSpc>
                        <a:spcAft>
                          <a:spcPts val="0"/>
                        </a:spcAft>
                      </a:pPr>
                      <a:r>
                        <a:rPr lang="en-US" sz="2000" dirty="0">
                          <a:effectLst/>
                        </a:rPr>
                        <a:t> </a:t>
                      </a:r>
                      <a:endParaRPr lang="en-ZA" sz="2000" dirty="0">
                        <a:effectLst/>
                      </a:endParaRPr>
                    </a:p>
                  </a:txBody>
                  <a:tcPr marL="68580" marR="68580" marT="0" marB="0"/>
                </a:tc>
                <a:tc>
                  <a:txBody>
                    <a:bodyPr/>
                    <a:lstStyle/>
                    <a:p>
                      <a:pPr algn="just">
                        <a:lnSpc>
                          <a:spcPct val="150000"/>
                        </a:lnSpc>
                        <a:spcAft>
                          <a:spcPts val="0"/>
                        </a:spcAft>
                      </a:pPr>
                      <a:r>
                        <a:rPr lang="en-US" sz="2000" b="1" dirty="0">
                          <a:effectLst/>
                        </a:rPr>
                        <a:t> </a:t>
                      </a:r>
                      <a:endParaRPr lang="en-ZA" sz="2000" b="1" dirty="0">
                        <a:effectLst/>
                      </a:endParaRPr>
                    </a:p>
                  </a:txBody>
                  <a:tcPr marL="68580" marR="68580" marT="0" marB="0"/>
                </a:tc>
                <a:tc gridSpan="2">
                  <a:txBody>
                    <a:bodyPr/>
                    <a:lstStyle/>
                    <a:p>
                      <a:pPr algn="just">
                        <a:lnSpc>
                          <a:spcPct val="150000"/>
                        </a:lnSpc>
                        <a:spcAft>
                          <a:spcPts val="0"/>
                        </a:spcAft>
                      </a:pPr>
                      <a:r>
                        <a:rPr lang="en-US" sz="2000" b="1" dirty="0">
                          <a:effectLst/>
                        </a:rPr>
                        <a:t>Date</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hMerge="1">
                  <a:txBody>
                    <a:bodyPr/>
                    <a:lstStyle/>
                    <a:p>
                      <a:pPr algn="just">
                        <a:lnSpc>
                          <a:spcPct val="150000"/>
                        </a:lnSpc>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r>
                        <a:rPr lang="en-US" sz="2000" dirty="0">
                          <a:effectLst/>
                        </a:rPr>
                        <a:t> </a:t>
                      </a:r>
                      <a:endParaRPr lang="en-ZA" dirty="0"/>
                    </a:p>
                  </a:txBody>
                  <a:tcPr marL="68580" marR="68580" marT="0" marB="0"/>
                </a:tc>
                <a:tc hMerge="1">
                  <a:txBody>
                    <a:bodyPr/>
                    <a:lstStyle/>
                    <a:p>
                      <a:pPr algn="just">
                        <a:lnSpc>
                          <a:spcPct val="15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1496910"/>
                  </a:ext>
                </a:extLst>
              </a:tr>
            </a:tbl>
          </a:graphicData>
        </a:graphic>
      </p:graphicFrame>
    </p:spTree>
    <p:extLst>
      <p:ext uri="{BB962C8B-B14F-4D97-AF65-F5344CB8AC3E}">
        <p14:creationId xmlns:p14="http://schemas.microsoft.com/office/powerpoint/2010/main" val="677239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05BAA-D191-4FA9-A29A-46538B2E4D27}"/>
              </a:ext>
            </a:extLst>
          </p:cNvPr>
          <p:cNvSpPr>
            <a:spLocks noGrp="1"/>
          </p:cNvSpPr>
          <p:nvPr>
            <p:ph type="title"/>
          </p:nvPr>
        </p:nvSpPr>
        <p:spPr/>
        <p:txBody>
          <a:bodyPr>
            <a:normAutofit/>
          </a:bodyPr>
          <a:lstStyle/>
          <a:p>
            <a:r>
              <a:rPr lang="en-ZA" dirty="0"/>
              <a:t>Incident/Accident  Report</a:t>
            </a:r>
          </a:p>
        </p:txBody>
      </p:sp>
      <p:sp>
        <p:nvSpPr>
          <p:cNvPr id="3" name="Slide Number Placeholder 2">
            <a:extLst>
              <a:ext uri="{FF2B5EF4-FFF2-40B4-BE49-F238E27FC236}">
                <a16:creationId xmlns:a16="http://schemas.microsoft.com/office/drawing/2014/main" id="{58643065-2571-4E35-A1D5-DDA24112F6D4}"/>
              </a:ext>
            </a:extLst>
          </p:cNvPr>
          <p:cNvSpPr>
            <a:spLocks noGrp="1"/>
          </p:cNvSpPr>
          <p:nvPr>
            <p:ph type="sldNum" sz="quarter" idx="12"/>
          </p:nvPr>
        </p:nvSpPr>
        <p:spPr/>
        <p:txBody>
          <a:bodyPr/>
          <a:lstStyle/>
          <a:p>
            <a:fld id="{32F83655-DC73-417F-8B26-EB7A1DBB5382}" type="slidenum">
              <a:rPr lang="en-ZA" smtClean="0"/>
              <a:pPr/>
              <a:t>21</a:t>
            </a:fld>
            <a:endParaRPr lang="en-ZA" dirty="0"/>
          </a:p>
        </p:txBody>
      </p:sp>
      <p:sp>
        <p:nvSpPr>
          <p:cNvPr id="6" name="Content Placeholder 5">
            <a:extLst>
              <a:ext uri="{FF2B5EF4-FFF2-40B4-BE49-F238E27FC236}">
                <a16:creationId xmlns:a16="http://schemas.microsoft.com/office/drawing/2014/main" id="{5D280817-9F33-4DB5-96B4-7523706AD544}"/>
              </a:ext>
            </a:extLst>
          </p:cNvPr>
          <p:cNvSpPr>
            <a:spLocks noGrp="1"/>
          </p:cNvSpPr>
          <p:nvPr>
            <p:ph sz="quarter" idx="1"/>
          </p:nvPr>
        </p:nvSpPr>
        <p:spPr/>
        <p:txBody>
          <a:bodyPr anchor="ctr">
            <a:normAutofit/>
          </a:bodyPr>
          <a:lstStyle/>
          <a:p>
            <a:pPr marL="0" indent="0" algn="ctr">
              <a:buNone/>
            </a:pPr>
            <a:r>
              <a:rPr lang="en-GB" b="1" dirty="0"/>
              <a:t>Incident/Accident Report requires explicit details as these can serve in  insurance claim or in a court of law.</a:t>
            </a:r>
            <a:endParaRPr lang="en-ZA" sz="2800" dirty="0"/>
          </a:p>
        </p:txBody>
      </p:sp>
    </p:spTree>
    <p:extLst>
      <p:ext uri="{BB962C8B-B14F-4D97-AF65-F5344CB8AC3E}">
        <p14:creationId xmlns:p14="http://schemas.microsoft.com/office/powerpoint/2010/main" val="206295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Progress Report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22</a:t>
            </a:fld>
            <a:endParaRPr lang="en-ZA" dirty="0"/>
          </a:p>
        </p:txBody>
      </p:sp>
      <p:graphicFrame>
        <p:nvGraphicFramePr>
          <p:cNvPr id="5" name="Content Placeholder 4">
            <a:extLst>
              <a:ext uri="{FF2B5EF4-FFF2-40B4-BE49-F238E27FC236}">
                <a16:creationId xmlns:a16="http://schemas.microsoft.com/office/drawing/2014/main" id="{EBEE7F2D-66CE-4B0B-9457-B2F70FF71F1F}"/>
              </a:ext>
            </a:extLst>
          </p:cNvPr>
          <p:cNvGraphicFramePr>
            <a:graphicFrameLocks noGrp="1"/>
          </p:cNvGraphicFramePr>
          <p:nvPr>
            <p:ph sz="quarter" idx="1"/>
            <p:extLst>
              <p:ext uri="{D42A27DB-BD31-4B8C-83A1-F6EECF244321}">
                <p14:modId xmlns:p14="http://schemas.microsoft.com/office/powerpoint/2010/main" val="36020747"/>
              </p:ext>
            </p:extLst>
          </p:nvPr>
        </p:nvGraphicFramePr>
        <p:xfrm>
          <a:off x="468313" y="1155594"/>
          <a:ext cx="8218487" cy="5511906"/>
        </p:xfrm>
        <a:graphic>
          <a:graphicData uri="http://schemas.openxmlformats.org/drawingml/2006/table">
            <a:tbl>
              <a:tblPr firstRow="1" firstCol="1" bandRow="1">
                <a:tableStyleId>{5940675A-B579-460E-94D1-54222C63F5DA}</a:tableStyleId>
              </a:tblPr>
              <a:tblGrid>
                <a:gridCol w="1623958">
                  <a:extLst>
                    <a:ext uri="{9D8B030D-6E8A-4147-A177-3AD203B41FA5}">
                      <a16:colId xmlns:a16="http://schemas.microsoft.com/office/drawing/2014/main" val="1332469865"/>
                    </a:ext>
                  </a:extLst>
                </a:gridCol>
                <a:gridCol w="6594529">
                  <a:extLst>
                    <a:ext uri="{9D8B030D-6E8A-4147-A177-3AD203B41FA5}">
                      <a16:colId xmlns:a16="http://schemas.microsoft.com/office/drawing/2014/main" val="3823834123"/>
                    </a:ext>
                  </a:extLst>
                </a:gridCol>
              </a:tblGrid>
              <a:tr h="870802">
                <a:tc gridSpan="2">
                  <a:txBody>
                    <a:bodyPr/>
                    <a:lstStyle/>
                    <a:p>
                      <a:pPr algn="ctr">
                        <a:lnSpc>
                          <a:spcPct val="100000"/>
                        </a:lnSpc>
                        <a:spcAft>
                          <a:spcPts val="0"/>
                        </a:spcAft>
                      </a:pPr>
                      <a:r>
                        <a:rPr lang="en-ZA" sz="2400" b="1" dirty="0">
                          <a:effectLst/>
                        </a:rPr>
                        <a:t>Organisation name and / or logo and slogan</a:t>
                      </a:r>
                    </a:p>
                    <a:p>
                      <a:pPr algn="ctr">
                        <a:lnSpc>
                          <a:spcPct val="100000"/>
                        </a:lnSpc>
                        <a:spcAft>
                          <a:spcPts val="0"/>
                        </a:spcAft>
                      </a:pPr>
                      <a:r>
                        <a:rPr lang="en-ZA" sz="2400" b="1" dirty="0">
                          <a:effectLst/>
                        </a:rPr>
                        <a:t>Progress report</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hMerge="1">
                  <a:txBody>
                    <a:bodyPr/>
                    <a:lstStyle/>
                    <a:p>
                      <a:endParaRPr lang="en-ZA"/>
                    </a:p>
                  </a:txBody>
                  <a:tcPr/>
                </a:tc>
                <a:extLst>
                  <a:ext uri="{0D108BD9-81ED-4DB2-BD59-A6C34878D82A}">
                    <a16:rowId xmlns:a16="http://schemas.microsoft.com/office/drawing/2014/main" val="512588036"/>
                  </a:ext>
                </a:extLst>
              </a:tr>
              <a:tr h="395159">
                <a:tc>
                  <a:txBody>
                    <a:bodyPr/>
                    <a:lstStyle/>
                    <a:p>
                      <a:pPr>
                        <a:lnSpc>
                          <a:spcPct val="150000"/>
                        </a:lnSpc>
                        <a:spcAft>
                          <a:spcPts val="0"/>
                        </a:spcAft>
                      </a:pPr>
                      <a:r>
                        <a:rPr lang="en-GB" sz="2000" b="1" dirty="0">
                          <a:effectLst/>
                        </a:rPr>
                        <a:t>From:</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fontAlgn="base" hangingPunct="0">
                        <a:lnSpc>
                          <a:spcPct val="100000"/>
                        </a:lnSpc>
                        <a:spcAft>
                          <a:spcPts val="0"/>
                        </a:spcAft>
                      </a:pPr>
                      <a:r>
                        <a:rPr lang="en-GB" sz="1800" dirty="0">
                          <a:effectLst/>
                        </a:rPr>
                        <a:t>Name of sender and / or department and job title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2345566"/>
                  </a:ext>
                </a:extLst>
              </a:tr>
              <a:tr h="395159">
                <a:tc>
                  <a:txBody>
                    <a:bodyPr/>
                    <a:lstStyle/>
                    <a:p>
                      <a:pPr>
                        <a:lnSpc>
                          <a:spcPct val="150000"/>
                        </a:lnSpc>
                        <a:spcAft>
                          <a:spcPts val="0"/>
                        </a:spcAft>
                      </a:pPr>
                      <a:r>
                        <a:rPr lang="en-GB" sz="2000" b="1">
                          <a:effectLst/>
                        </a:rPr>
                        <a:t>To:</a:t>
                      </a:r>
                      <a:endParaRPr lang="en-ZA"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fontAlgn="base" hangingPunct="0">
                        <a:lnSpc>
                          <a:spcPct val="100000"/>
                        </a:lnSpc>
                        <a:spcAft>
                          <a:spcPts val="0"/>
                        </a:spcAft>
                      </a:pPr>
                      <a:r>
                        <a:rPr lang="en-GB" sz="1800" dirty="0">
                          <a:effectLst/>
                        </a:rPr>
                        <a:t>Receiver / s name / s and / or department and job title / 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6888820"/>
                  </a:ext>
                </a:extLst>
              </a:tr>
              <a:tr h="395159">
                <a:tc>
                  <a:txBody>
                    <a:bodyPr/>
                    <a:lstStyle/>
                    <a:p>
                      <a:pPr>
                        <a:lnSpc>
                          <a:spcPct val="150000"/>
                        </a:lnSpc>
                        <a:spcAft>
                          <a:spcPts val="0"/>
                        </a:spcAft>
                      </a:pPr>
                      <a:r>
                        <a:rPr lang="en-GB" sz="2000" b="1" dirty="0">
                          <a:effectLst/>
                        </a:rPr>
                        <a:t>Date:</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fontAlgn="base" hangingPunct="0">
                        <a:lnSpc>
                          <a:spcPct val="100000"/>
                        </a:lnSpc>
                        <a:spcAft>
                          <a:spcPts val="0"/>
                        </a:spcAft>
                      </a:pPr>
                      <a:r>
                        <a:rPr lang="en-GB" sz="1800" dirty="0">
                          <a:effectLst/>
                        </a:rPr>
                        <a:t>Created 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2535568"/>
                  </a:ext>
                </a:extLst>
              </a:tr>
              <a:tr h="395159">
                <a:tc>
                  <a:txBody>
                    <a:bodyPr/>
                    <a:lstStyle/>
                    <a:p>
                      <a:pPr>
                        <a:lnSpc>
                          <a:spcPct val="150000"/>
                        </a:lnSpc>
                        <a:spcAft>
                          <a:spcPts val="0"/>
                        </a:spcAft>
                      </a:pPr>
                      <a:r>
                        <a:rPr lang="en-GB" sz="2000" b="1" dirty="0">
                          <a:effectLst/>
                        </a:rPr>
                        <a:t>Purpose:</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fontAlgn="base" hangingPunct="0">
                        <a:lnSpc>
                          <a:spcPct val="100000"/>
                        </a:lnSpc>
                        <a:spcAft>
                          <a:spcPts val="0"/>
                        </a:spcAft>
                      </a:pPr>
                      <a:r>
                        <a:rPr lang="en-GB" sz="1800" dirty="0">
                          <a:effectLst/>
                        </a:rPr>
                        <a:t>Name report’s purpose in a subject line or as  purpose statement.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1682443"/>
                  </a:ext>
                </a:extLst>
              </a:tr>
              <a:tr h="1669506">
                <a:tc>
                  <a:txBody>
                    <a:bodyPr/>
                    <a:lstStyle/>
                    <a:p>
                      <a:pPr>
                        <a:lnSpc>
                          <a:spcPct val="150000"/>
                        </a:lnSpc>
                        <a:spcAft>
                          <a:spcPts val="0"/>
                        </a:spcAft>
                      </a:pPr>
                      <a:r>
                        <a:rPr lang="en-ZA" sz="2000" b="1" dirty="0">
                          <a:effectLst/>
                        </a:rPr>
                        <a:t>Body:</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just">
                        <a:lnSpc>
                          <a:spcPct val="100000"/>
                        </a:lnSpc>
                        <a:spcAft>
                          <a:spcPts val="0"/>
                        </a:spcAft>
                        <a:buClr>
                          <a:srgbClr val="BFBFBF"/>
                        </a:buClr>
                        <a:buFont typeface="Symbol" panose="05050102010706020507" pitchFamily="18" charset="2"/>
                        <a:buChar char=""/>
                      </a:pPr>
                      <a:r>
                        <a:rPr lang="en-GB" sz="1800" dirty="0">
                          <a:effectLst/>
                        </a:rPr>
                        <a:t>State period covered by report and summarise progress since  last report (if applicable)</a:t>
                      </a:r>
                      <a:endParaRPr lang="en-ZA" sz="1800" dirty="0">
                        <a:effectLst/>
                      </a:endParaRPr>
                    </a:p>
                    <a:p>
                      <a:pPr marL="342900" lvl="0" indent="-342900" algn="just">
                        <a:lnSpc>
                          <a:spcPct val="100000"/>
                        </a:lnSpc>
                        <a:spcAft>
                          <a:spcPts val="0"/>
                        </a:spcAft>
                        <a:buClr>
                          <a:srgbClr val="BFBFBF"/>
                        </a:buClr>
                        <a:buFont typeface="Symbol" panose="05050102010706020507" pitchFamily="18" charset="2"/>
                        <a:buChar char=""/>
                      </a:pPr>
                      <a:r>
                        <a:rPr lang="en-GB" sz="1800" dirty="0">
                          <a:effectLst/>
                        </a:rPr>
                        <a:t>Describe  current status and work completed,  tasks completed, people responsible and completion date / s</a:t>
                      </a:r>
                      <a:endParaRPr lang="en-ZA" sz="1800" dirty="0">
                        <a:effectLst/>
                      </a:endParaRPr>
                    </a:p>
                    <a:p>
                      <a:pPr marL="342900" lvl="0" indent="-342900" algn="just">
                        <a:lnSpc>
                          <a:spcPct val="100000"/>
                        </a:lnSpc>
                        <a:spcAft>
                          <a:spcPts val="0"/>
                        </a:spcAft>
                        <a:buClr>
                          <a:srgbClr val="BFBFBF"/>
                        </a:buClr>
                        <a:buFont typeface="Symbol" panose="05050102010706020507" pitchFamily="18" charset="2"/>
                        <a:buChar char=""/>
                      </a:pPr>
                      <a:r>
                        <a:rPr lang="en-GB" sz="1800" dirty="0">
                          <a:effectLst/>
                        </a:rPr>
                        <a:t>Details of  project’s achievements and goals reached so far</a:t>
                      </a:r>
                      <a:endParaRPr lang="en-ZA" sz="1800" dirty="0">
                        <a:effectLst/>
                      </a:endParaRPr>
                    </a:p>
                    <a:p>
                      <a:pPr marL="342900" lvl="0" indent="-342900" algn="just">
                        <a:lnSpc>
                          <a:spcPct val="100000"/>
                        </a:lnSpc>
                        <a:spcAft>
                          <a:spcPts val="0"/>
                        </a:spcAft>
                        <a:buClr>
                          <a:srgbClr val="BFBFBF"/>
                        </a:buClr>
                        <a:buFont typeface="Symbol" panose="05050102010706020507" pitchFamily="18" charset="2"/>
                        <a:buChar char=""/>
                      </a:pPr>
                      <a:r>
                        <a:rPr lang="en-GB" sz="1800" dirty="0">
                          <a:effectLst/>
                        </a:rPr>
                        <a:t>Explain problems encountered, and how they were or will be solved, by when, and who will be responsible for that.</a:t>
                      </a:r>
                      <a:endParaRPr lang="en-ZA" sz="1800" dirty="0">
                        <a:effectLst/>
                      </a:endParaRPr>
                    </a:p>
                    <a:p>
                      <a:pPr marL="342900" lvl="0" indent="-342900" algn="just">
                        <a:lnSpc>
                          <a:spcPct val="100000"/>
                        </a:lnSpc>
                        <a:spcAft>
                          <a:spcPts val="0"/>
                        </a:spcAft>
                        <a:buClr>
                          <a:srgbClr val="BFBFBF"/>
                        </a:buClr>
                        <a:buFont typeface="Symbol" panose="05050102010706020507" pitchFamily="18" charset="2"/>
                        <a:buChar char=""/>
                      </a:pPr>
                      <a:r>
                        <a:rPr lang="en-GB" sz="1800" dirty="0">
                          <a:effectLst/>
                        </a:rPr>
                        <a:t>Brief summary of work that still needs to be done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7841504"/>
                  </a:ext>
                </a:extLst>
              </a:tr>
              <a:tr h="806720">
                <a:tc>
                  <a:txBody>
                    <a:bodyPr/>
                    <a:lstStyle/>
                    <a:p>
                      <a:pPr>
                        <a:lnSpc>
                          <a:spcPct val="150000"/>
                        </a:lnSpc>
                        <a:spcAft>
                          <a:spcPts val="0"/>
                        </a:spcAft>
                      </a:pPr>
                      <a:r>
                        <a:rPr lang="en-ZA" sz="2000" b="1" dirty="0">
                          <a:effectLst/>
                        </a:rPr>
                        <a:t>Conclusion</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nSpc>
                          <a:spcPct val="150000"/>
                        </a:lnSpc>
                        <a:spcAft>
                          <a:spcPts val="0"/>
                        </a:spcAft>
                      </a:pPr>
                      <a:r>
                        <a:rPr lang="en-ZA" sz="10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6859231"/>
                  </a:ext>
                </a:extLst>
              </a:tr>
            </a:tbl>
          </a:graphicData>
        </a:graphic>
      </p:graphicFrame>
    </p:spTree>
    <p:extLst>
      <p:ext uri="{BB962C8B-B14F-4D97-AF65-F5344CB8AC3E}">
        <p14:creationId xmlns:p14="http://schemas.microsoft.com/office/powerpoint/2010/main" val="1756202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05BAA-D191-4FA9-A29A-46538B2E4D27}"/>
              </a:ext>
            </a:extLst>
          </p:cNvPr>
          <p:cNvSpPr>
            <a:spLocks noGrp="1"/>
          </p:cNvSpPr>
          <p:nvPr>
            <p:ph type="title"/>
          </p:nvPr>
        </p:nvSpPr>
        <p:spPr/>
        <p:txBody>
          <a:bodyPr>
            <a:normAutofit/>
          </a:bodyPr>
          <a:lstStyle/>
          <a:p>
            <a:r>
              <a:rPr lang="en-ZA" dirty="0"/>
              <a:t>Progress Report</a:t>
            </a:r>
          </a:p>
        </p:txBody>
      </p:sp>
      <p:sp>
        <p:nvSpPr>
          <p:cNvPr id="3" name="Slide Number Placeholder 2">
            <a:extLst>
              <a:ext uri="{FF2B5EF4-FFF2-40B4-BE49-F238E27FC236}">
                <a16:creationId xmlns:a16="http://schemas.microsoft.com/office/drawing/2014/main" id="{58643065-2571-4E35-A1D5-DDA24112F6D4}"/>
              </a:ext>
            </a:extLst>
          </p:cNvPr>
          <p:cNvSpPr>
            <a:spLocks noGrp="1"/>
          </p:cNvSpPr>
          <p:nvPr>
            <p:ph type="sldNum" sz="quarter" idx="12"/>
          </p:nvPr>
        </p:nvSpPr>
        <p:spPr/>
        <p:txBody>
          <a:bodyPr/>
          <a:lstStyle/>
          <a:p>
            <a:fld id="{32F83655-DC73-417F-8B26-EB7A1DBB5382}" type="slidenum">
              <a:rPr lang="en-ZA" smtClean="0"/>
              <a:pPr/>
              <a:t>23</a:t>
            </a:fld>
            <a:endParaRPr lang="en-ZA" dirty="0"/>
          </a:p>
        </p:txBody>
      </p:sp>
      <p:sp>
        <p:nvSpPr>
          <p:cNvPr id="6" name="Content Placeholder 5">
            <a:extLst>
              <a:ext uri="{FF2B5EF4-FFF2-40B4-BE49-F238E27FC236}">
                <a16:creationId xmlns:a16="http://schemas.microsoft.com/office/drawing/2014/main" id="{5D280817-9F33-4DB5-96B4-7523706AD544}"/>
              </a:ext>
            </a:extLst>
          </p:cNvPr>
          <p:cNvSpPr>
            <a:spLocks noGrp="1"/>
          </p:cNvSpPr>
          <p:nvPr>
            <p:ph sz="quarter" idx="1"/>
          </p:nvPr>
        </p:nvSpPr>
        <p:spPr/>
        <p:txBody>
          <a:bodyPr anchor="ctr">
            <a:normAutofit/>
          </a:bodyPr>
          <a:lstStyle/>
          <a:p>
            <a:pPr marL="0" indent="0" algn="ctr">
              <a:buNone/>
            </a:pPr>
            <a:r>
              <a:rPr lang="en-GB" b="1" dirty="0"/>
              <a:t>The information you provide should answer the questions your audience might have. Your report should be comprehensive but concise.</a:t>
            </a:r>
            <a:endParaRPr lang="en-ZA" sz="2800" dirty="0"/>
          </a:p>
        </p:txBody>
      </p:sp>
    </p:spTree>
    <p:extLst>
      <p:ext uri="{BB962C8B-B14F-4D97-AF65-F5344CB8AC3E}">
        <p14:creationId xmlns:p14="http://schemas.microsoft.com/office/powerpoint/2010/main" val="1160809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Long/Formal Report (1)</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24</a:t>
            </a:fld>
            <a:endParaRPr lang="en-ZA" dirty="0"/>
          </a:p>
        </p:txBody>
      </p:sp>
      <p:graphicFrame>
        <p:nvGraphicFramePr>
          <p:cNvPr id="8" name="Content Placeholder 7">
            <a:extLst>
              <a:ext uri="{FF2B5EF4-FFF2-40B4-BE49-F238E27FC236}">
                <a16:creationId xmlns:a16="http://schemas.microsoft.com/office/drawing/2014/main" id="{D823A0EE-E715-42EB-A8ED-2ED159BF2504}"/>
              </a:ext>
            </a:extLst>
          </p:cNvPr>
          <p:cNvGraphicFramePr>
            <a:graphicFrameLocks noGrp="1"/>
          </p:cNvGraphicFramePr>
          <p:nvPr>
            <p:ph sz="quarter" idx="1"/>
            <p:extLst>
              <p:ext uri="{D42A27DB-BD31-4B8C-83A1-F6EECF244321}">
                <p14:modId xmlns:p14="http://schemas.microsoft.com/office/powerpoint/2010/main" val="2242988865"/>
              </p:ext>
            </p:extLst>
          </p:nvPr>
        </p:nvGraphicFramePr>
        <p:xfrm>
          <a:off x="603504" y="1166466"/>
          <a:ext cx="7734584" cy="4661631"/>
        </p:xfrm>
        <a:graphic>
          <a:graphicData uri="http://schemas.openxmlformats.org/drawingml/2006/table">
            <a:tbl>
              <a:tblPr firstRow="1" firstCol="1" bandRow="1">
                <a:tableStyleId>{5940675A-B579-460E-94D1-54222C63F5DA}</a:tableStyleId>
              </a:tblPr>
              <a:tblGrid>
                <a:gridCol w="2868116">
                  <a:extLst>
                    <a:ext uri="{9D8B030D-6E8A-4147-A177-3AD203B41FA5}">
                      <a16:colId xmlns:a16="http://schemas.microsoft.com/office/drawing/2014/main" val="3976659300"/>
                    </a:ext>
                  </a:extLst>
                </a:gridCol>
                <a:gridCol w="4866468">
                  <a:extLst>
                    <a:ext uri="{9D8B030D-6E8A-4147-A177-3AD203B41FA5}">
                      <a16:colId xmlns:a16="http://schemas.microsoft.com/office/drawing/2014/main" val="2436461911"/>
                    </a:ext>
                  </a:extLst>
                </a:gridCol>
              </a:tblGrid>
              <a:tr h="608108">
                <a:tc gridSpan="2">
                  <a:txBody>
                    <a:bodyPr/>
                    <a:lstStyle/>
                    <a:p>
                      <a:pPr algn="just">
                        <a:lnSpc>
                          <a:spcPct val="150000"/>
                        </a:lnSpc>
                        <a:spcAft>
                          <a:spcPts val="0"/>
                        </a:spcAft>
                      </a:pPr>
                      <a:r>
                        <a:rPr lang="en-US" sz="2400" b="1" dirty="0">
                          <a:effectLst/>
                        </a:rPr>
                        <a:t>Preliminary Parts</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hMerge="1">
                  <a:txBody>
                    <a:bodyPr/>
                    <a:lstStyle/>
                    <a:p>
                      <a:pPr algn="just">
                        <a:lnSpc>
                          <a:spcPct val="150000"/>
                        </a:lnSpc>
                        <a:spcAft>
                          <a:spcPts val="0"/>
                        </a:spcAft>
                      </a:pP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2206813"/>
                  </a:ext>
                </a:extLst>
              </a:tr>
              <a:tr h="395792">
                <a:tc>
                  <a:txBody>
                    <a:bodyPr/>
                    <a:lstStyle/>
                    <a:p>
                      <a:pPr algn="l">
                        <a:lnSpc>
                          <a:spcPct val="115000"/>
                        </a:lnSpc>
                        <a:spcAft>
                          <a:spcPts val="0"/>
                        </a:spcAft>
                      </a:pPr>
                      <a:r>
                        <a:rPr lang="en-US" sz="2400" b="1" dirty="0">
                          <a:effectLst/>
                        </a:rPr>
                        <a:t>Title page:</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l">
                        <a:lnSpc>
                          <a:spcPct val="100000"/>
                        </a:lnSpc>
                        <a:spcAft>
                          <a:spcPts val="0"/>
                        </a:spcAft>
                      </a:pPr>
                      <a:r>
                        <a:rPr lang="en-US" sz="2400" dirty="0">
                          <a:effectLst/>
                        </a:rPr>
                        <a:t>Title of the report, your name, recipient’s name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424040"/>
                  </a:ext>
                </a:extLst>
              </a:tr>
              <a:tr h="395792">
                <a:tc>
                  <a:txBody>
                    <a:bodyPr/>
                    <a:lstStyle/>
                    <a:p>
                      <a:pPr algn="l">
                        <a:lnSpc>
                          <a:spcPct val="115000"/>
                        </a:lnSpc>
                        <a:spcAft>
                          <a:spcPts val="0"/>
                        </a:spcAft>
                      </a:pPr>
                      <a:r>
                        <a:rPr lang="en-US" sz="2400" b="1" dirty="0">
                          <a:effectLst/>
                        </a:rPr>
                        <a:t>Acknowledgements:</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l">
                        <a:lnSpc>
                          <a:spcPct val="100000"/>
                        </a:lnSpc>
                        <a:spcAft>
                          <a:spcPts val="0"/>
                        </a:spcAft>
                      </a:pPr>
                      <a:r>
                        <a:rPr lang="en-US" sz="2400" dirty="0">
                          <a:effectLst/>
                        </a:rPr>
                        <a:t>Thank those who assisted and advised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3036866"/>
                  </a:ext>
                </a:extLst>
              </a:tr>
              <a:tr h="395792">
                <a:tc>
                  <a:txBody>
                    <a:bodyPr/>
                    <a:lstStyle/>
                    <a:p>
                      <a:pPr algn="l">
                        <a:lnSpc>
                          <a:spcPct val="115000"/>
                        </a:lnSpc>
                        <a:spcAft>
                          <a:spcPts val="0"/>
                        </a:spcAft>
                      </a:pPr>
                      <a:r>
                        <a:rPr lang="en-US" sz="2400" b="1" dirty="0">
                          <a:effectLst/>
                        </a:rPr>
                        <a:t>Terms of reference:</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l">
                        <a:lnSpc>
                          <a:spcPct val="100000"/>
                        </a:lnSpc>
                        <a:spcAft>
                          <a:spcPts val="0"/>
                        </a:spcAft>
                      </a:pPr>
                      <a:r>
                        <a:rPr lang="en-US" sz="2400" dirty="0">
                          <a:effectLst/>
                        </a:rPr>
                        <a:t>Letters of authorisation and instructions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2349620"/>
                  </a:ext>
                </a:extLst>
              </a:tr>
              <a:tr h="395792">
                <a:tc>
                  <a:txBody>
                    <a:bodyPr/>
                    <a:lstStyle/>
                    <a:p>
                      <a:pPr algn="l">
                        <a:lnSpc>
                          <a:spcPct val="115000"/>
                        </a:lnSpc>
                        <a:spcAft>
                          <a:spcPts val="0"/>
                        </a:spcAft>
                      </a:pPr>
                      <a:r>
                        <a:rPr lang="en-US" sz="2400" b="1" dirty="0">
                          <a:effectLst/>
                        </a:rPr>
                        <a:t>Table of contents:</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l">
                        <a:lnSpc>
                          <a:spcPct val="100000"/>
                        </a:lnSpc>
                        <a:spcAft>
                          <a:spcPts val="0"/>
                        </a:spcAft>
                      </a:pPr>
                      <a:r>
                        <a:rPr lang="en-US" sz="2400" dirty="0">
                          <a:effectLst/>
                        </a:rPr>
                        <a:t>List of headings, sub-headings and page numbers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5955467"/>
                  </a:ext>
                </a:extLst>
              </a:tr>
              <a:tr h="395792">
                <a:tc>
                  <a:txBody>
                    <a:bodyPr/>
                    <a:lstStyle/>
                    <a:p>
                      <a:pPr algn="l">
                        <a:lnSpc>
                          <a:spcPct val="115000"/>
                        </a:lnSpc>
                        <a:spcAft>
                          <a:spcPts val="0"/>
                        </a:spcAft>
                      </a:pPr>
                      <a:r>
                        <a:rPr lang="en-US" sz="2400" b="1" dirty="0">
                          <a:effectLst/>
                        </a:rPr>
                        <a:t>List of illustrations:</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l">
                        <a:lnSpc>
                          <a:spcPct val="100000"/>
                        </a:lnSpc>
                        <a:spcAft>
                          <a:spcPts val="0"/>
                        </a:spcAft>
                      </a:pPr>
                      <a:r>
                        <a:rPr lang="en-US" sz="2400" dirty="0">
                          <a:effectLst/>
                        </a:rPr>
                        <a:t>List of illustrations, images and page numbers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185304"/>
                  </a:ext>
                </a:extLst>
              </a:tr>
              <a:tr h="395792">
                <a:tc>
                  <a:txBody>
                    <a:bodyPr/>
                    <a:lstStyle/>
                    <a:p>
                      <a:pPr algn="l">
                        <a:lnSpc>
                          <a:spcPct val="115000"/>
                        </a:lnSpc>
                        <a:spcAft>
                          <a:spcPts val="0"/>
                        </a:spcAft>
                      </a:pPr>
                      <a:r>
                        <a:rPr lang="en-US" sz="2400" b="1" dirty="0">
                          <a:effectLst/>
                        </a:rPr>
                        <a:t>Executive summary:</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l">
                        <a:lnSpc>
                          <a:spcPct val="100000"/>
                        </a:lnSpc>
                        <a:spcAft>
                          <a:spcPts val="0"/>
                        </a:spcAft>
                      </a:pPr>
                      <a:r>
                        <a:rPr lang="en-US" sz="2400" dirty="0">
                          <a:effectLst/>
                        </a:rPr>
                        <a:t>Summarises the main points of the report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2735456"/>
                  </a:ext>
                </a:extLst>
              </a:tr>
            </a:tbl>
          </a:graphicData>
        </a:graphic>
      </p:graphicFrame>
    </p:spTree>
    <p:extLst>
      <p:ext uri="{BB962C8B-B14F-4D97-AF65-F5344CB8AC3E}">
        <p14:creationId xmlns:p14="http://schemas.microsoft.com/office/powerpoint/2010/main" val="914015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Long/Formal Report (2)</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25</a:t>
            </a:fld>
            <a:endParaRPr lang="en-ZA" dirty="0"/>
          </a:p>
        </p:txBody>
      </p:sp>
      <p:graphicFrame>
        <p:nvGraphicFramePr>
          <p:cNvPr id="8" name="Content Placeholder 7">
            <a:extLst>
              <a:ext uri="{FF2B5EF4-FFF2-40B4-BE49-F238E27FC236}">
                <a16:creationId xmlns:a16="http://schemas.microsoft.com/office/drawing/2014/main" id="{D823A0EE-E715-42EB-A8ED-2ED159BF2504}"/>
              </a:ext>
            </a:extLst>
          </p:cNvPr>
          <p:cNvGraphicFramePr>
            <a:graphicFrameLocks noGrp="1"/>
          </p:cNvGraphicFramePr>
          <p:nvPr>
            <p:ph sz="quarter" idx="1"/>
            <p:extLst>
              <p:ext uri="{D42A27DB-BD31-4B8C-83A1-F6EECF244321}">
                <p14:modId xmlns:p14="http://schemas.microsoft.com/office/powerpoint/2010/main" val="3692327242"/>
              </p:ext>
            </p:extLst>
          </p:nvPr>
        </p:nvGraphicFramePr>
        <p:xfrm>
          <a:off x="467544" y="1282639"/>
          <a:ext cx="8219256" cy="4746200"/>
        </p:xfrm>
        <a:graphic>
          <a:graphicData uri="http://schemas.openxmlformats.org/drawingml/2006/table">
            <a:tbl>
              <a:tblPr firstRow="1" firstCol="1" bandRow="1">
                <a:tableStyleId>{5940675A-B579-460E-94D1-54222C63F5DA}</a:tableStyleId>
              </a:tblPr>
              <a:tblGrid>
                <a:gridCol w="2817268">
                  <a:extLst>
                    <a:ext uri="{9D8B030D-6E8A-4147-A177-3AD203B41FA5}">
                      <a16:colId xmlns:a16="http://schemas.microsoft.com/office/drawing/2014/main" val="3976659300"/>
                    </a:ext>
                  </a:extLst>
                </a:gridCol>
                <a:gridCol w="5401988">
                  <a:extLst>
                    <a:ext uri="{9D8B030D-6E8A-4147-A177-3AD203B41FA5}">
                      <a16:colId xmlns:a16="http://schemas.microsoft.com/office/drawing/2014/main" val="2364398194"/>
                    </a:ext>
                  </a:extLst>
                </a:gridCol>
              </a:tblGrid>
              <a:tr h="463064">
                <a:tc gridSpan="2">
                  <a:txBody>
                    <a:bodyPr/>
                    <a:lstStyle/>
                    <a:p>
                      <a:pPr algn="just">
                        <a:lnSpc>
                          <a:spcPct val="115000"/>
                        </a:lnSpc>
                        <a:spcAft>
                          <a:spcPts val="0"/>
                        </a:spcAft>
                      </a:pPr>
                      <a:r>
                        <a:rPr lang="en-US" sz="2400" dirty="0">
                          <a:effectLst/>
                        </a:rPr>
                        <a:t>Main Report/body/Text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hMerge="1">
                  <a:txBody>
                    <a:bodyPr/>
                    <a:lstStyle/>
                    <a:p>
                      <a:endParaRPr lang="en-ZA"/>
                    </a:p>
                  </a:txBody>
                  <a:tcPr/>
                </a:tc>
                <a:extLst>
                  <a:ext uri="{0D108BD9-81ED-4DB2-BD59-A6C34878D82A}">
                    <a16:rowId xmlns:a16="http://schemas.microsoft.com/office/drawing/2014/main" val="3422879671"/>
                  </a:ext>
                </a:extLst>
              </a:tr>
              <a:tr h="463064">
                <a:tc>
                  <a:txBody>
                    <a:bodyPr/>
                    <a:lstStyle/>
                    <a:p>
                      <a:pPr algn="l">
                        <a:lnSpc>
                          <a:spcPct val="100000"/>
                        </a:lnSpc>
                        <a:spcAft>
                          <a:spcPts val="0"/>
                        </a:spcAft>
                      </a:pPr>
                      <a:r>
                        <a:rPr lang="en-US" sz="2400" dirty="0">
                          <a:effectLst/>
                        </a:rPr>
                        <a:t>Introduction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l">
                        <a:lnSpc>
                          <a:spcPct val="100000"/>
                        </a:lnSpc>
                        <a:spcAft>
                          <a:spcPts val="0"/>
                        </a:spcAft>
                      </a:pPr>
                      <a:r>
                        <a:rPr lang="en-US" sz="2400" dirty="0">
                          <a:effectLst/>
                        </a:rPr>
                        <a:t>Introduces the report (Explains the scope)</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347799"/>
                  </a:ext>
                </a:extLst>
              </a:tr>
              <a:tr h="1446972">
                <a:tc>
                  <a:txBody>
                    <a:bodyPr/>
                    <a:lstStyle/>
                    <a:p>
                      <a:pPr algn="l">
                        <a:lnSpc>
                          <a:spcPct val="100000"/>
                        </a:lnSpc>
                        <a:spcAft>
                          <a:spcPts val="0"/>
                        </a:spcAft>
                      </a:pPr>
                      <a:r>
                        <a:rPr lang="en-US" sz="2400" dirty="0">
                          <a:effectLst/>
                        </a:rPr>
                        <a:t>Procedure for gathering information:</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l">
                        <a:lnSpc>
                          <a:spcPct val="100000"/>
                        </a:lnSpc>
                        <a:spcAft>
                          <a:spcPts val="0"/>
                        </a:spcAft>
                      </a:pPr>
                      <a:r>
                        <a:rPr lang="en-US" sz="2400" dirty="0">
                          <a:effectLst/>
                        </a:rPr>
                        <a:t>Explain research methodology</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2635210"/>
                  </a:ext>
                </a:extLst>
              </a:tr>
              <a:tr h="955018">
                <a:tc>
                  <a:txBody>
                    <a:bodyPr/>
                    <a:lstStyle/>
                    <a:p>
                      <a:pPr algn="l">
                        <a:lnSpc>
                          <a:spcPct val="100000"/>
                        </a:lnSpc>
                        <a:spcAft>
                          <a:spcPts val="0"/>
                        </a:spcAft>
                      </a:pPr>
                      <a:r>
                        <a:rPr lang="en-US" sz="2400" dirty="0">
                          <a:effectLst/>
                        </a:rPr>
                        <a:t>Findings and analysis: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l">
                        <a:lnSpc>
                          <a:spcPct val="100000"/>
                        </a:lnSpc>
                        <a:spcAft>
                          <a:spcPts val="0"/>
                        </a:spcAft>
                      </a:pPr>
                      <a:r>
                        <a:rPr lang="en-US" sz="2400" dirty="0">
                          <a:effectLst/>
                        </a:rPr>
                        <a:t>Give the results, facts and findings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9751139"/>
                  </a:ext>
                </a:extLst>
              </a:tr>
              <a:tr h="463064">
                <a:tc>
                  <a:txBody>
                    <a:bodyPr/>
                    <a:lstStyle/>
                    <a:p>
                      <a:pPr algn="l">
                        <a:lnSpc>
                          <a:spcPct val="100000"/>
                        </a:lnSpc>
                        <a:spcAft>
                          <a:spcPts val="0"/>
                        </a:spcAft>
                      </a:pPr>
                      <a:r>
                        <a:rPr lang="en-US" sz="2400" dirty="0">
                          <a:effectLst/>
                        </a:rPr>
                        <a:t>Conclusions: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l">
                        <a:lnSpc>
                          <a:spcPct val="100000"/>
                        </a:lnSpc>
                        <a:spcAft>
                          <a:spcPts val="0"/>
                        </a:spcAft>
                      </a:pPr>
                      <a:r>
                        <a:rPr lang="en-US" sz="2400" dirty="0">
                          <a:effectLst/>
                        </a:rPr>
                        <a:t>Give insights into the results.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8773385"/>
                  </a:ext>
                </a:extLst>
              </a:tr>
              <a:tr h="955018">
                <a:tc>
                  <a:txBody>
                    <a:bodyPr/>
                    <a:lstStyle/>
                    <a:p>
                      <a:pPr algn="l">
                        <a:lnSpc>
                          <a:spcPct val="100000"/>
                        </a:lnSpc>
                        <a:spcAft>
                          <a:spcPts val="0"/>
                        </a:spcAft>
                      </a:pPr>
                      <a:r>
                        <a:rPr lang="en-US" sz="2400" dirty="0">
                          <a:effectLst/>
                        </a:rPr>
                        <a:t>Recommendations: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l">
                        <a:lnSpc>
                          <a:spcPct val="100000"/>
                        </a:lnSpc>
                        <a:spcAft>
                          <a:spcPts val="0"/>
                        </a:spcAft>
                      </a:pPr>
                      <a:r>
                        <a:rPr lang="en-US" sz="2400" dirty="0">
                          <a:effectLst/>
                        </a:rPr>
                        <a:t>Make informed suggestions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8578888"/>
                  </a:ext>
                </a:extLst>
              </a:tr>
            </a:tbl>
          </a:graphicData>
        </a:graphic>
      </p:graphicFrame>
    </p:spTree>
    <p:extLst>
      <p:ext uri="{BB962C8B-B14F-4D97-AF65-F5344CB8AC3E}">
        <p14:creationId xmlns:p14="http://schemas.microsoft.com/office/powerpoint/2010/main" val="221675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Long/Formal Report (3)</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26</a:t>
            </a:fld>
            <a:endParaRPr lang="en-ZA" dirty="0"/>
          </a:p>
        </p:txBody>
      </p:sp>
      <p:graphicFrame>
        <p:nvGraphicFramePr>
          <p:cNvPr id="6" name="Content Placeholder 5">
            <a:extLst>
              <a:ext uri="{FF2B5EF4-FFF2-40B4-BE49-F238E27FC236}">
                <a16:creationId xmlns:a16="http://schemas.microsoft.com/office/drawing/2014/main" id="{8ED3150D-5CF0-4264-8B80-3F8AA3626A60}"/>
              </a:ext>
            </a:extLst>
          </p:cNvPr>
          <p:cNvGraphicFramePr>
            <a:graphicFrameLocks noGrp="1"/>
          </p:cNvGraphicFramePr>
          <p:nvPr>
            <p:ph sz="quarter" idx="1"/>
            <p:extLst>
              <p:ext uri="{D42A27DB-BD31-4B8C-83A1-F6EECF244321}">
                <p14:modId xmlns:p14="http://schemas.microsoft.com/office/powerpoint/2010/main" val="3946640985"/>
              </p:ext>
            </p:extLst>
          </p:nvPr>
        </p:nvGraphicFramePr>
        <p:xfrm>
          <a:off x="774915" y="1611824"/>
          <a:ext cx="7733654" cy="2652835"/>
        </p:xfrm>
        <a:graphic>
          <a:graphicData uri="http://schemas.openxmlformats.org/drawingml/2006/table">
            <a:tbl>
              <a:tblPr firstRow="1" firstCol="1" bandRow="1">
                <a:tableStyleId>{5940675A-B579-460E-94D1-54222C63F5DA}</a:tableStyleId>
              </a:tblPr>
              <a:tblGrid>
                <a:gridCol w="2184740">
                  <a:extLst>
                    <a:ext uri="{9D8B030D-6E8A-4147-A177-3AD203B41FA5}">
                      <a16:colId xmlns:a16="http://schemas.microsoft.com/office/drawing/2014/main" val="3934983424"/>
                    </a:ext>
                  </a:extLst>
                </a:gridCol>
                <a:gridCol w="5548914">
                  <a:extLst>
                    <a:ext uri="{9D8B030D-6E8A-4147-A177-3AD203B41FA5}">
                      <a16:colId xmlns:a16="http://schemas.microsoft.com/office/drawing/2014/main" val="1220151452"/>
                    </a:ext>
                  </a:extLst>
                </a:gridCol>
              </a:tblGrid>
              <a:tr h="653335">
                <a:tc gridSpan="2">
                  <a:txBody>
                    <a:bodyPr/>
                    <a:lstStyle/>
                    <a:p>
                      <a:pPr algn="just">
                        <a:lnSpc>
                          <a:spcPct val="115000"/>
                        </a:lnSpc>
                        <a:spcAft>
                          <a:spcPts val="0"/>
                        </a:spcAft>
                      </a:pPr>
                      <a:r>
                        <a:rPr lang="en-US" sz="2400" dirty="0">
                          <a:effectLst/>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hMerge="1">
                  <a:txBody>
                    <a:bodyPr/>
                    <a:lstStyle/>
                    <a:p>
                      <a:endParaRPr lang="en-ZA"/>
                    </a:p>
                  </a:txBody>
                  <a:tcPr/>
                </a:tc>
                <a:extLst>
                  <a:ext uri="{0D108BD9-81ED-4DB2-BD59-A6C34878D82A}">
                    <a16:rowId xmlns:a16="http://schemas.microsoft.com/office/drawing/2014/main" val="3962059884"/>
                  </a:ext>
                </a:extLst>
              </a:tr>
              <a:tr h="666500">
                <a:tc>
                  <a:txBody>
                    <a:bodyPr/>
                    <a:lstStyle/>
                    <a:p>
                      <a:pPr algn="just">
                        <a:lnSpc>
                          <a:spcPct val="115000"/>
                        </a:lnSpc>
                        <a:spcAft>
                          <a:spcPts val="0"/>
                        </a:spcAft>
                      </a:pPr>
                      <a:r>
                        <a:rPr lang="en-US" sz="2400" dirty="0">
                          <a:effectLst/>
                        </a:rPr>
                        <a:t>Bibliography:</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15000"/>
                        </a:lnSpc>
                        <a:spcAft>
                          <a:spcPts val="0"/>
                        </a:spcAft>
                      </a:pPr>
                      <a:r>
                        <a:rPr lang="en-US" sz="2400">
                          <a:effectLst/>
                        </a:rPr>
                        <a:t>List sources consulted</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4366489"/>
                  </a:ext>
                </a:extLst>
              </a:tr>
              <a:tr h="666500">
                <a:tc>
                  <a:txBody>
                    <a:bodyPr/>
                    <a:lstStyle/>
                    <a:p>
                      <a:pPr algn="just">
                        <a:lnSpc>
                          <a:spcPct val="115000"/>
                        </a:lnSpc>
                        <a:spcAft>
                          <a:spcPts val="0"/>
                        </a:spcAft>
                      </a:pPr>
                      <a:r>
                        <a:rPr lang="en-US" sz="2400" dirty="0">
                          <a:effectLst/>
                        </a:rPr>
                        <a:t>Appendices: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15000"/>
                        </a:lnSpc>
                        <a:spcAft>
                          <a:spcPts val="0"/>
                        </a:spcAft>
                      </a:pPr>
                      <a:r>
                        <a:rPr lang="en-US" sz="2400" dirty="0">
                          <a:effectLst/>
                        </a:rPr>
                        <a:t>Add additional pieces of information</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92893527"/>
                  </a:ext>
                </a:extLst>
              </a:tr>
              <a:tr h="666500">
                <a:tc>
                  <a:txBody>
                    <a:bodyPr/>
                    <a:lstStyle/>
                    <a:p>
                      <a:pPr algn="just">
                        <a:lnSpc>
                          <a:spcPct val="115000"/>
                        </a:lnSpc>
                        <a:spcAft>
                          <a:spcPts val="0"/>
                        </a:spcAft>
                      </a:pPr>
                      <a:r>
                        <a:rPr lang="en-US" sz="2400" dirty="0">
                          <a:effectLst/>
                        </a:rPr>
                        <a:t>Index:</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15000"/>
                        </a:lnSpc>
                        <a:spcAft>
                          <a:spcPts val="0"/>
                        </a:spcAft>
                      </a:pPr>
                      <a:r>
                        <a:rPr lang="en-US" sz="2400" dirty="0">
                          <a:effectLst/>
                        </a:rPr>
                        <a:t>List key terms of reference</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5061560"/>
                  </a:ext>
                </a:extLst>
              </a:tr>
            </a:tbl>
          </a:graphicData>
        </a:graphic>
      </p:graphicFrame>
    </p:spTree>
    <p:extLst>
      <p:ext uri="{BB962C8B-B14F-4D97-AF65-F5344CB8AC3E}">
        <p14:creationId xmlns:p14="http://schemas.microsoft.com/office/powerpoint/2010/main" val="2342019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05BAA-D191-4FA9-A29A-46538B2E4D27}"/>
              </a:ext>
            </a:extLst>
          </p:cNvPr>
          <p:cNvSpPr>
            <a:spLocks noGrp="1"/>
          </p:cNvSpPr>
          <p:nvPr>
            <p:ph type="title"/>
          </p:nvPr>
        </p:nvSpPr>
        <p:spPr/>
        <p:txBody>
          <a:bodyPr>
            <a:normAutofit/>
          </a:bodyPr>
          <a:lstStyle/>
          <a:p>
            <a:r>
              <a:rPr lang="en-ZA" dirty="0"/>
              <a:t>Long Formal Report</a:t>
            </a:r>
          </a:p>
        </p:txBody>
      </p:sp>
      <p:sp>
        <p:nvSpPr>
          <p:cNvPr id="3" name="Slide Number Placeholder 2">
            <a:extLst>
              <a:ext uri="{FF2B5EF4-FFF2-40B4-BE49-F238E27FC236}">
                <a16:creationId xmlns:a16="http://schemas.microsoft.com/office/drawing/2014/main" id="{58643065-2571-4E35-A1D5-DDA24112F6D4}"/>
              </a:ext>
            </a:extLst>
          </p:cNvPr>
          <p:cNvSpPr>
            <a:spLocks noGrp="1"/>
          </p:cNvSpPr>
          <p:nvPr>
            <p:ph type="sldNum" sz="quarter" idx="12"/>
          </p:nvPr>
        </p:nvSpPr>
        <p:spPr/>
        <p:txBody>
          <a:bodyPr/>
          <a:lstStyle/>
          <a:p>
            <a:fld id="{32F83655-DC73-417F-8B26-EB7A1DBB5382}" type="slidenum">
              <a:rPr lang="en-ZA" smtClean="0"/>
              <a:pPr/>
              <a:t>27</a:t>
            </a:fld>
            <a:endParaRPr lang="en-ZA" dirty="0"/>
          </a:p>
        </p:txBody>
      </p:sp>
      <p:sp>
        <p:nvSpPr>
          <p:cNvPr id="6" name="Content Placeholder 5">
            <a:extLst>
              <a:ext uri="{FF2B5EF4-FFF2-40B4-BE49-F238E27FC236}">
                <a16:creationId xmlns:a16="http://schemas.microsoft.com/office/drawing/2014/main" id="{5D280817-9F33-4DB5-96B4-7523706AD544}"/>
              </a:ext>
            </a:extLst>
          </p:cNvPr>
          <p:cNvSpPr>
            <a:spLocks noGrp="1"/>
          </p:cNvSpPr>
          <p:nvPr>
            <p:ph sz="quarter" idx="1"/>
          </p:nvPr>
        </p:nvSpPr>
        <p:spPr/>
        <p:txBody>
          <a:bodyPr anchor="ctr">
            <a:normAutofit/>
          </a:bodyPr>
          <a:lstStyle/>
          <a:p>
            <a:pPr marL="0" indent="0" algn="ctr">
              <a:buNone/>
            </a:pPr>
            <a:r>
              <a:rPr lang="en-GB" b="1" dirty="0"/>
              <a:t>Each of these parts could consist of at least ONE page and the final report could consist of a few hundred pages depending on the subject matter contained in the report.</a:t>
            </a:r>
            <a:endParaRPr lang="en-ZA" sz="2800" dirty="0"/>
          </a:p>
        </p:txBody>
      </p:sp>
    </p:spTree>
    <p:extLst>
      <p:ext uri="{BB962C8B-B14F-4D97-AF65-F5344CB8AC3E}">
        <p14:creationId xmlns:p14="http://schemas.microsoft.com/office/powerpoint/2010/main" val="1558373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Feedback Report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28</a:t>
            </a:fld>
            <a:endParaRPr lang="en-ZA" dirty="0"/>
          </a:p>
        </p:txBody>
      </p:sp>
      <p:graphicFrame>
        <p:nvGraphicFramePr>
          <p:cNvPr id="6" name="Content Placeholder 5">
            <a:extLst>
              <a:ext uri="{FF2B5EF4-FFF2-40B4-BE49-F238E27FC236}">
                <a16:creationId xmlns:a16="http://schemas.microsoft.com/office/drawing/2014/main" id="{CEBD8DF9-E3D4-4B20-8418-A5A0E39B080B}"/>
              </a:ext>
            </a:extLst>
          </p:cNvPr>
          <p:cNvGraphicFramePr>
            <a:graphicFrameLocks noGrp="1"/>
          </p:cNvGraphicFramePr>
          <p:nvPr>
            <p:ph sz="quarter" idx="1"/>
            <p:extLst>
              <p:ext uri="{D42A27DB-BD31-4B8C-83A1-F6EECF244321}">
                <p14:modId xmlns:p14="http://schemas.microsoft.com/office/powerpoint/2010/main" val="1310848082"/>
              </p:ext>
            </p:extLst>
          </p:nvPr>
        </p:nvGraphicFramePr>
        <p:xfrm>
          <a:off x="559236" y="1499614"/>
          <a:ext cx="8025527" cy="3338591"/>
        </p:xfrm>
        <a:graphic>
          <a:graphicData uri="http://schemas.openxmlformats.org/drawingml/2006/table">
            <a:tbl>
              <a:tblPr firstRow="1" firstCol="1" bandRow="1">
                <a:tableStyleId>{5940675A-B579-460E-94D1-54222C63F5DA}</a:tableStyleId>
              </a:tblPr>
              <a:tblGrid>
                <a:gridCol w="8025527">
                  <a:extLst>
                    <a:ext uri="{9D8B030D-6E8A-4147-A177-3AD203B41FA5}">
                      <a16:colId xmlns:a16="http://schemas.microsoft.com/office/drawing/2014/main" val="4019138542"/>
                    </a:ext>
                  </a:extLst>
                </a:gridCol>
              </a:tblGrid>
              <a:tr h="365726">
                <a:tc>
                  <a:txBody>
                    <a:bodyPr/>
                    <a:lstStyle/>
                    <a:p>
                      <a:pPr marL="0" algn="l" rtl="0" eaLnBrk="1" latinLnBrk="0" hangingPunct="1">
                        <a:lnSpc>
                          <a:spcPct val="115000"/>
                        </a:lnSpc>
                        <a:spcAft>
                          <a:spcPts val="0"/>
                        </a:spcAft>
                      </a:pPr>
                      <a:r>
                        <a:rPr kumimoji="0" lang="en-US" sz="2400" b="1" kern="1200" dirty="0">
                          <a:effectLst/>
                        </a:rPr>
                        <a:t>Background</a:t>
                      </a:r>
                      <a:endParaRPr kumimoji="0" lang="en-ZA" sz="2400" b="1" kern="1200" dirty="0">
                        <a:solidFill>
                          <a:schemeClr val="lt1"/>
                        </a:solidFill>
                        <a:effectLst/>
                        <a:latin typeface="+mn-lt"/>
                        <a:ea typeface="+mn-ea"/>
                        <a:cs typeface="+mn-cs"/>
                      </a:endParaRPr>
                    </a:p>
                  </a:txBody>
                  <a:tcPr marL="68580" marR="68580" marT="0" marB="0" anchor="ctr">
                    <a:solidFill>
                      <a:schemeClr val="bg1">
                        <a:lumMod val="85000"/>
                      </a:schemeClr>
                    </a:solidFill>
                  </a:tcPr>
                </a:tc>
                <a:extLst>
                  <a:ext uri="{0D108BD9-81ED-4DB2-BD59-A6C34878D82A}">
                    <a16:rowId xmlns:a16="http://schemas.microsoft.com/office/drawing/2014/main" val="1971211932"/>
                  </a:ext>
                </a:extLst>
              </a:tr>
              <a:tr h="517728">
                <a:tc>
                  <a:txBody>
                    <a:bodyPr/>
                    <a:lstStyle/>
                    <a:p>
                      <a:pPr algn="l">
                        <a:lnSpc>
                          <a:spcPct val="115000"/>
                        </a:lnSpc>
                        <a:spcAft>
                          <a:spcPts val="0"/>
                        </a:spcAft>
                      </a:pPr>
                      <a:r>
                        <a:rPr lang="en-US" sz="2400" dirty="0">
                          <a:effectLst/>
                        </a:rPr>
                        <a:t>What is the report about?</a:t>
                      </a:r>
                      <a:endParaRPr lang="en-ZA" sz="2400" dirty="0">
                        <a:effectLst/>
                      </a:endParaRPr>
                    </a:p>
                    <a:p>
                      <a:pPr algn="l">
                        <a:lnSpc>
                          <a:spcPct val="115000"/>
                        </a:lnSpc>
                        <a:spcAft>
                          <a:spcPts val="0"/>
                        </a:spcAft>
                      </a:pPr>
                      <a:r>
                        <a:rPr lang="en-US" sz="2400" dirty="0">
                          <a:effectLst/>
                        </a:rPr>
                        <a:t>Explain the situation that is being reported on.</a:t>
                      </a:r>
                      <a:endParaRPr lang="en-ZA"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9874573"/>
                  </a:ext>
                </a:extLst>
              </a:tr>
              <a:tr h="365726">
                <a:tc>
                  <a:txBody>
                    <a:bodyPr/>
                    <a:lstStyle/>
                    <a:p>
                      <a:pPr algn="l">
                        <a:lnSpc>
                          <a:spcPct val="115000"/>
                        </a:lnSpc>
                        <a:spcAft>
                          <a:spcPts val="0"/>
                        </a:spcAft>
                      </a:pPr>
                      <a:r>
                        <a:rPr lang="en-US" sz="2400" b="1" dirty="0">
                          <a:effectLst/>
                        </a:rPr>
                        <a:t>Purpose</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628510524"/>
                  </a:ext>
                </a:extLst>
              </a:tr>
              <a:tr h="517728">
                <a:tc>
                  <a:txBody>
                    <a:bodyPr/>
                    <a:lstStyle/>
                    <a:p>
                      <a:pPr algn="l">
                        <a:lnSpc>
                          <a:spcPct val="115000"/>
                        </a:lnSpc>
                        <a:spcAft>
                          <a:spcPts val="0"/>
                        </a:spcAft>
                      </a:pPr>
                      <a:r>
                        <a:rPr lang="en-US" sz="2400" dirty="0">
                          <a:effectLst/>
                        </a:rPr>
                        <a:t>What purpose needs to be achieved with the report?</a:t>
                      </a:r>
                      <a:endParaRPr lang="en-ZA" sz="2400" dirty="0">
                        <a:effectLst/>
                      </a:endParaRPr>
                    </a:p>
                    <a:p>
                      <a:pPr algn="l">
                        <a:lnSpc>
                          <a:spcPct val="115000"/>
                        </a:lnSpc>
                        <a:spcAft>
                          <a:spcPts val="0"/>
                        </a:spcAft>
                      </a:pPr>
                      <a:r>
                        <a:rPr lang="en-US" sz="2400" dirty="0">
                          <a:effectLst/>
                        </a:rPr>
                        <a:t>Explain why the report is written or why feedback is needed.</a:t>
                      </a:r>
                      <a:endParaRPr lang="en-ZA"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3603428"/>
                  </a:ext>
                </a:extLst>
              </a:tr>
              <a:tr h="365726">
                <a:tc>
                  <a:txBody>
                    <a:bodyPr/>
                    <a:lstStyle/>
                    <a:p>
                      <a:pPr algn="l">
                        <a:lnSpc>
                          <a:spcPct val="115000"/>
                        </a:lnSpc>
                        <a:spcAft>
                          <a:spcPts val="0"/>
                        </a:spcAft>
                      </a:pPr>
                      <a:r>
                        <a:rPr lang="en-US" sz="2400" b="1" dirty="0">
                          <a:effectLst/>
                        </a:rPr>
                        <a:t>Content / body</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566735987"/>
                  </a:ext>
                </a:extLst>
              </a:tr>
              <a:tr h="517728">
                <a:tc>
                  <a:txBody>
                    <a:bodyPr/>
                    <a:lstStyle/>
                    <a:p>
                      <a:pPr algn="l">
                        <a:lnSpc>
                          <a:spcPct val="115000"/>
                        </a:lnSpc>
                        <a:spcAft>
                          <a:spcPts val="0"/>
                        </a:spcAft>
                      </a:pPr>
                      <a:r>
                        <a:rPr lang="en-US" sz="2400" dirty="0">
                          <a:effectLst/>
                        </a:rPr>
                        <a:t>Break the content down into relevant sub-headings.</a:t>
                      </a:r>
                      <a:endParaRPr lang="en-ZA"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7757763"/>
                  </a:ext>
                </a:extLst>
              </a:tr>
            </a:tbl>
          </a:graphicData>
        </a:graphic>
      </p:graphicFrame>
    </p:spTree>
    <p:extLst>
      <p:ext uri="{BB962C8B-B14F-4D97-AF65-F5344CB8AC3E}">
        <p14:creationId xmlns:p14="http://schemas.microsoft.com/office/powerpoint/2010/main" val="717917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Feedback Report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29</a:t>
            </a:fld>
            <a:endParaRPr lang="en-ZA" dirty="0"/>
          </a:p>
        </p:txBody>
      </p:sp>
      <p:graphicFrame>
        <p:nvGraphicFramePr>
          <p:cNvPr id="6" name="Content Placeholder 5">
            <a:extLst>
              <a:ext uri="{FF2B5EF4-FFF2-40B4-BE49-F238E27FC236}">
                <a16:creationId xmlns:a16="http://schemas.microsoft.com/office/drawing/2014/main" id="{CEBD8DF9-E3D4-4B20-8418-A5A0E39B080B}"/>
              </a:ext>
            </a:extLst>
          </p:cNvPr>
          <p:cNvGraphicFramePr>
            <a:graphicFrameLocks noGrp="1"/>
          </p:cNvGraphicFramePr>
          <p:nvPr>
            <p:ph sz="quarter" idx="1"/>
            <p:extLst>
              <p:ext uri="{D42A27DB-BD31-4B8C-83A1-F6EECF244321}">
                <p14:modId xmlns:p14="http://schemas.microsoft.com/office/powerpoint/2010/main" val="2772519476"/>
              </p:ext>
            </p:extLst>
          </p:nvPr>
        </p:nvGraphicFramePr>
        <p:xfrm>
          <a:off x="559236" y="1549031"/>
          <a:ext cx="8025527" cy="3338591"/>
        </p:xfrm>
        <a:graphic>
          <a:graphicData uri="http://schemas.openxmlformats.org/drawingml/2006/table">
            <a:tbl>
              <a:tblPr firstRow="1" firstCol="1" bandRow="1">
                <a:tableStyleId>{5940675A-B579-460E-94D1-54222C63F5DA}</a:tableStyleId>
              </a:tblPr>
              <a:tblGrid>
                <a:gridCol w="8025527">
                  <a:extLst>
                    <a:ext uri="{9D8B030D-6E8A-4147-A177-3AD203B41FA5}">
                      <a16:colId xmlns:a16="http://schemas.microsoft.com/office/drawing/2014/main" val="4019138542"/>
                    </a:ext>
                  </a:extLst>
                </a:gridCol>
              </a:tblGrid>
              <a:tr h="393001">
                <a:tc>
                  <a:txBody>
                    <a:bodyPr/>
                    <a:lstStyle/>
                    <a:p>
                      <a:pPr algn="l">
                        <a:lnSpc>
                          <a:spcPct val="115000"/>
                        </a:lnSpc>
                        <a:spcAft>
                          <a:spcPts val="0"/>
                        </a:spcAft>
                      </a:pPr>
                      <a:r>
                        <a:rPr lang="en-US" sz="2400" b="1" dirty="0">
                          <a:effectLst/>
                        </a:rPr>
                        <a:t>Summarise</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526873467"/>
                  </a:ext>
                </a:extLst>
              </a:tr>
              <a:tr h="517728">
                <a:tc>
                  <a:txBody>
                    <a:bodyPr/>
                    <a:lstStyle/>
                    <a:p>
                      <a:pPr algn="l">
                        <a:lnSpc>
                          <a:spcPct val="115000"/>
                        </a:lnSpc>
                        <a:spcAft>
                          <a:spcPts val="0"/>
                        </a:spcAft>
                      </a:pPr>
                      <a:r>
                        <a:rPr lang="en-US" sz="2400" dirty="0">
                          <a:effectLst/>
                        </a:rPr>
                        <a:t>Summarise what was reported on.</a:t>
                      </a:r>
                      <a:endParaRPr lang="en-ZA" sz="2400" dirty="0">
                        <a:effectLst/>
                      </a:endParaRPr>
                    </a:p>
                    <a:p>
                      <a:pPr algn="l">
                        <a:lnSpc>
                          <a:spcPct val="115000"/>
                        </a:lnSpc>
                        <a:spcAft>
                          <a:spcPts val="0"/>
                        </a:spcAft>
                      </a:pPr>
                      <a:r>
                        <a:rPr lang="en-US" sz="2400" dirty="0">
                          <a:effectLst/>
                        </a:rPr>
                        <a:t>Be honest in listing positive and negative aspects.</a:t>
                      </a:r>
                      <a:endParaRPr lang="en-ZA"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3552589"/>
                  </a:ext>
                </a:extLst>
              </a:tr>
              <a:tr h="365726">
                <a:tc>
                  <a:txBody>
                    <a:bodyPr/>
                    <a:lstStyle/>
                    <a:p>
                      <a:pPr algn="l">
                        <a:lnSpc>
                          <a:spcPct val="115000"/>
                        </a:lnSpc>
                        <a:spcAft>
                          <a:spcPts val="0"/>
                        </a:spcAft>
                      </a:pPr>
                      <a:r>
                        <a:rPr lang="en-US" sz="2400" b="1" dirty="0">
                          <a:effectLst/>
                        </a:rPr>
                        <a:t>General evaluation</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0958930"/>
                  </a:ext>
                </a:extLst>
              </a:tr>
              <a:tr h="517728">
                <a:tc>
                  <a:txBody>
                    <a:bodyPr/>
                    <a:lstStyle/>
                    <a:p>
                      <a:pPr algn="l">
                        <a:lnSpc>
                          <a:spcPct val="115000"/>
                        </a:lnSpc>
                        <a:spcAft>
                          <a:spcPts val="0"/>
                        </a:spcAft>
                      </a:pPr>
                      <a:r>
                        <a:rPr lang="en-US" sz="2400" dirty="0">
                          <a:effectLst/>
                        </a:rPr>
                        <a:t>Give general opinion, or make negative or positive evaluation.</a:t>
                      </a:r>
                      <a:endParaRPr lang="en-ZA"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7825420"/>
                  </a:ext>
                </a:extLst>
              </a:tr>
              <a:tr h="365726">
                <a:tc>
                  <a:txBody>
                    <a:bodyPr/>
                    <a:lstStyle/>
                    <a:p>
                      <a:pPr algn="l">
                        <a:lnSpc>
                          <a:spcPct val="115000"/>
                        </a:lnSpc>
                        <a:spcAft>
                          <a:spcPts val="0"/>
                        </a:spcAft>
                      </a:pPr>
                      <a:r>
                        <a:rPr lang="en-US" sz="2400" b="1" dirty="0">
                          <a:effectLst/>
                        </a:rPr>
                        <a:t>Recommendation</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609090070"/>
                  </a:ext>
                </a:extLst>
              </a:tr>
              <a:tr h="517728">
                <a:tc>
                  <a:txBody>
                    <a:bodyPr/>
                    <a:lstStyle/>
                    <a:p>
                      <a:pPr algn="l">
                        <a:lnSpc>
                          <a:spcPct val="115000"/>
                        </a:lnSpc>
                        <a:spcAft>
                          <a:spcPts val="0"/>
                        </a:spcAft>
                      </a:pPr>
                      <a:r>
                        <a:rPr lang="en-US" sz="2400" dirty="0">
                          <a:effectLst/>
                        </a:rPr>
                        <a:t>Make appropriate suggestions on how to avoid, improve or repeat situations in the future.</a:t>
                      </a:r>
                      <a:endParaRPr lang="en-ZA"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581850"/>
                  </a:ext>
                </a:extLst>
              </a:tr>
            </a:tbl>
          </a:graphicData>
        </a:graphic>
      </p:graphicFrame>
    </p:spTree>
    <p:extLst>
      <p:ext uri="{BB962C8B-B14F-4D97-AF65-F5344CB8AC3E}">
        <p14:creationId xmlns:p14="http://schemas.microsoft.com/office/powerpoint/2010/main" val="168201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a:lnSpc>
                <a:spcPct val="150000"/>
              </a:lnSpc>
              <a:spcBef>
                <a:spcPts val="0"/>
              </a:spcBef>
              <a:buClrTx/>
              <a:buSzTx/>
            </a:pPr>
            <a:r>
              <a:rPr lang="en-ZA" b="1" dirty="0">
                <a:solidFill>
                  <a:srgbClr val="000066"/>
                </a:solidFill>
              </a:rPr>
              <a:t>FOUR Study Units</a:t>
            </a:r>
          </a:p>
          <a:p>
            <a:pPr>
              <a:lnSpc>
                <a:spcPct val="150000"/>
              </a:lnSpc>
              <a:spcBef>
                <a:spcPts val="0"/>
              </a:spcBef>
              <a:buClrTx/>
              <a:buSzTx/>
            </a:pPr>
            <a:r>
              <a:rPr lang="en-ZA" b="1" dirty="0">
                <a:solidFill>
                  <a:srgbClr val="000066"/>
                </a:solidFill>
              </a:rPr>
              <a:t>Interactive Workshop based on </a:t>
            </a:r>
          </a:p>
          <a:p>
            <a:pPr lvl="1">
              <a:lnSpc>
                <a:spcPct val="150000"/>
              </a:lnSpc>
              <a:spcBef>
                <a:spcPts val="0"/>
              </a:spcBef>
              <a:buClrTx/>
              <a:buSzTx/>
            </a:pPr>
            <a:r>
              <a:rPr lang="en-ZA" b="1" dirty="0">
                <a:solidFill>
                  <a:srgbClr val="000066"/>
                </a:solidFill>
              </a:rPr>
              <a:t>Discussion</a:t>
            </a:r>
            <a:r>
              <a:rPr lang="en-ZA" dirty="0">
                <a:solidFill>
                  <a:srgbClr val="000066"/>
                </a:solidFill>
              </a:rPr>
              <a:t> per Study Unit</a:t>
            </a:r>
          </a:p>
          <a:p>
            <a:pPr lvl="1">
              <a:lnSpc>
                <a:spcPct val="150000"/>
              </a:lnSpc>
              <a:spcBef>
                <a:spcPts val="0"/>
              </a:spcBef>
              <a:buClrTx/>
              <a:buSzTx/>
            </a:pPr>
            <a:r>
              <a:rPr lang="en-ZA" b="1" dirty="0">
                <a:solidFill>
                  <a:srgbClr val="000066"/>
                </a:solidFill>
              </a:rPr>
              <a:t>Portfolio Building </a:t>
            </a:r>
            <a:r>
              <a:rPr lang="en-ZA" dirty="0">
                <a:solidFill>
                  <a:srgbClr val="000066"/>
                </a:solidFill>
              </a:rPr>
              <a:t>– </a:t>
            </a:r>
            <a:r>
              <a:rPr lang="en-ZA" b="1" dirty="0">
                <a:solidFill>
                  <a:srgbClr val="000066"/>
                </a:solidFill>
              </a:rPr>
              <a:t>Formative </a:t>
            </a:r>
            <a:r>
              <a:rPr lang="en-ZA" dirty="0">
                <a:solidFill>
                  <a:srgbClr val="000066"/>
                </a:solidFill>
              </a:rPr>
              <a:t>Activities </a:t>
            </a:r>
            <a:r>
              <a:rPr lang="en-ZA" b="1" dirty="0">
                <a:solidFill>
                  <a:srgbClr val="000066"/>
                </a:solidFill>
              </a:rPr>
              <a:t>after</a:t>
            </a:r>
            <a:r>
              <a:rPr lang="en-ZA" dirty="0">
                <a:solidFill>
                  <a:srgbClr val="000066"/>
                </a:solidFill>
              </a:rPr>
              <a:t> each </a:t>
            </a:r>
            <a:r>
              <a:rPr lang="en-ZA" b="1" dirty="0">
                <a:solidFill>
                  <a:srgbClr val="000066"/>
                </a:solidFill>
              </a:rPr>
              <a:t>Study Unit </a:t>
            </a:r>
            <a:r>
              <a:rPr lang="en-ZA" dirty="0">
                <a:solidFill>
                  <a:srgbClr val="000066"/>
                </a:solidFill>
              </a:rPr>
              <a:t>(Group Discussions and completion of Activities)</a:t>
            </a:r>
          </a:p>
          <a:p>
            <a:pPr lvl="1">
              <a:lnSpc>
                <a:spcPct val="150000"/>
              </a:lnSpc>
              <a:spcBef>
                <a:spcPts val="0"/>
              </a:spcBef>
              <a:buClrTx/>
              <a:buSzTx/>
            </a:pPr>
            <a:r>
              <a:rPr lang="en-ZA" dirty="0">
                <a:solidFill>
                  <a:srgbClr val="000066"/>
                </a:solidFill>
              </a:rPr>
              <a:t>Knowledge Questionnaire after all Study Units</a:t>
            </a:r>
          </a:p>
          <a:p>
            <a:pPr lvl="1">
              <a:lnSpc>
                <a:spcPct val="150000"/>
              </a:lnSpc>
              <a:spcBef>
                <a:spcPts val="0"/>
              </a:spcBef>
              <a:buClrTx/>
              <a:buSzTx/>
            </a:pPr>
            <a:r>
              <a:rPr lang="en-ZA" b="1" dirty="0">
                <a:solidFill>
                  <a:srgbClr val="000066"/>
                </a:solidFill>
              </a:rPr>
              <a:t>Final Summative Assessment Activities </a:t>
            </a:r>
            <a:r>
              <a:rPr lang="en-ZA" dirty="0">
                <a:solidFill>
                  <a:srgbClr val="000066"/>
                </a:solidFill>
              </a:rPr>
              <a:t>based on Workplace Reports	</a:t>
            </a:r>
            <a:r>
              <a:rPr lang="en-ZA" b="1" dirty="0">
                <a:solidFill>
                  <a:srgbClr val="000066"/>
                </a:solidFill>
              </a:rPr>
              <a:t>	</a:t>
            </a:r>
            <a:endParaRPr lang="en-US" dirty="0">
              <a:solidFill>
                <a:srgbClr val="000066"/>
              </a:solidFill>
            </a:endParaRPr>
          </a:p>
          <a:p>
            <a:endParaRPr lang="en-ZA" dirty="0"/>
          </a:p>
        </p:txBody>
      </p:sp>
    </p:spTree>
    <p:extLst>
      <p:ext uri="{BB962C8B-B14F-4D97-AF65-F5344CB8AC3E}">
        <p14:creationId xmlns:p14="http://schemas.microsoft.com/office/powerpoint/2010/main" val="1455759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Report Purposes, Recipients and Frequency of Distribution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30</a:t>
            </a:fld>
            <a:endParaRPr lang="en-ZA" dirty="0"/>
          </a:p>
        </p:txBody>
      </p:sp>
      <p:graphicFrame>
        <p:nvGraphicFramePr>
          <p:cNvPr id="7" name="Content Placeholder 6">
            <a:extLst>
              <a:ext uri="{FF2B5EF4-FFF2-40B4-BE49-F238E27FC236}">
                <a16:creationId xmlns:a16="http://schemas.microsoft.com/office/drawing/2014/main" id="{DB2D54F7-1187-4C3E-95BF-5D87C1C91C69}"/>
              </a:ext>
            </a:extLst>
          </p:cNvPr>
          <p:cNvGraphicFramePr>
            <a:graphicFrameLocks noGrp="1"/>
          </p:cNvGraphicFramePr>
          <p:nvPr>
            <p:ph sz="quarter" idx="1"/>
            <p:extLst>
              <p:ext uri="{D42A27DB-BD31-4B8C-83A1-F6EECF244321}">
                <p14:modId xmlns:p14="http://schemas.microsoft.com/office/powerpoint/2010/main" val="3959219484"/>
              </p:ext>
            </p:extLst>
          </p:nvPr>
        </p:nvGraphicFramePr>
        <p:xfrm>
          <a:off x="468313" y="1673817"/>
          <a:ext cx="8218487" cy="4695379"/>
        </p:xfrm>
        <a:graphic>
          <a:graphicData uri="http://schemas.openxmlformats.org/drawingml/2006/table">
            <a:tbl>
              <a:tblPr firstRow="1" firstCol="1" bandRow="1">
                <a:tableStyleId>{00A15C55-8517-42AA-B614-E9B94910E393}</a:tableStyleId>
              </a:tblPr>
              <a:tblGrid>
                <a:gridCol w="1880390">
                  <a:extLst>
                    <a:ext uri="{9D8B030D-6E8A-4147-A177-3AD203B41FA5}">
                      <a16:colId xmlns:a16="http://schemas.microsoft.com/office/drawing/2014/main" val="3075625089"/>
                    </a:ext>
                  </a:extLst>
                </a:gridCol>
                <a:gridCol w="2731825">
                  <a:extLst>
                    <a:ext uri="{9D8B030D-6E8A-4147-A177-3AD203B41FA5}">
                      <a16:colId xmlns:a16="http://schemas.microsoft.com/office/drawing/2014/main" val="3000215942"/>
                    </a:ext>
                  </a:extLst>
                </a:gridCol>
                <a:gridCol w="1711089">
                  <a:extLst>
                    <a:ext uri="{9D8B030D-6E8A-4147-A177-3AD203B41FA5}">
                      <a16:colId xmlns:a16="http://schemas.microsoft.com/office/drawing/2014/main" val="2919064544"/>
                    </a:ext>
                  </a:extLst>
                </a:gridCol>
                <a:gridCol w="1895183">
                  <a:extLst>
                    <a:ext uri="{9D8B030D-6E8A-4147-A177-3AD203B41FA5}">
                      <a16:colId xmlns:a16="http://schemas.microsoft.com/office/drawing/2014/main" val="608976930"/>
                    </a:ext>
                  </a:extLst>
                </a:gridCol>
              </a:tblGrid>
              <a:tr h="530287">
                <a:tc>
                  <a:txBody>
                    <a:bodyPr/>
                    <a:lstStyle/>
                    <a:p>
                      <a:pPr algn="l" fontAlgn="base" hangingPunct="0">
                        <a:lnSpc>
                          <a:spcPct val="115000"/>
                        </a:lnSpc>
                        <a:spcAft>
                          <a:spcPts val="0"/>
                        </a:spcAft>
                      </a:pPr>
                      <a:r>
                        <a:rPr lang="en-GB" sz="2400">
                          <a:effectLst/>
                        </a:rPr>
                        <a:t>REPORT TYPE</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GB" sz="2400">
                          <a:effectLst/>
                        </a:rPr>
                        <a:t>PURPOSE</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GB" sz="2400">
                          <a:effectLst/>
                        </a:rPr>
                        <a:t>RECIPIENTS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GB" sz="2400" dirty="0">
                          <a:effectLst/>
                        </a:rPr>
                        <a:t>FREQUENCY</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1450468"/>
                  </a:ext>
                </a:extLst>
              </a:tr>
              <a:tr h="1508888">
                <a:tc>
                  <a:txBody>
                    <a:bodyPr/>
                    <a:lstStyle/>
                    <a:p>
                      <a:pPr algn="just" fontAlgn="base" hangingPunct="0">
                        <a:lnSpc>
                          <a:spcPct val="115000"/>
                        </a:lnSpc>
                        <a:spcAft>
                          <a:spcPts val="0"/>
                        </a:spcAft>
                      </a:pPr>
                      <a:r>
                        <a:rPr lang="en-GB" sz="2000" dirty="0">
                          <a:effectLst/>
                        </a:rPr>
                        <a:t>Memorandum</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Internal communication</a:t>
                      </a:r>
                      <a:endParaRPr lang="en-ZA" sz="2000" dirty="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Informal correspondence</a:t>
                      </a:r>
                      <a:endParaRPr lang="en-ZA" sz="2000" dirty="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Fast and convenient</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All levels of staff</a:t>
                      </a:r>
                      <a:endParaRPr lang="en-ZA"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Regularly</a:t>
                      </a:r>
                      <a:endParaRPr lang="en-ZA" sz="2000" dirty="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Daily</a:t>
                      </a:r>
                      <a:endParaRPr lang="en-ZA" sz="2000" dirty="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Weekly</a:t>
                      </a:r>
                      <a:endParaRPr lang="en-ZA" sz="2000" dirty="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Monthly</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11235301"/>
                  </a:ext>
                </a:extLst>
              </a:tr>
              <a:tr h="1886362">
                <a:tc>
                  <a:txBody>
                    <a:bodyPr/>
                    <a:lstStyle/>
                    <a:p>
                      <a:pPr algn="just" fontAlgn="base" hangingPunct="0">
                        <a:lnSpc>
                          <a:spcPct val="115000"/>
                        </a:lnSpc>
                        <a:spcAft>
                          <a:spcPts val="0"/>
                        </a:spcAft>
                      </a:pPr>
                      <a:r>
                        <a:rPr lang="en-GB" sz="2000">
                          <a:effectLst/>
                        </a:rPr>
                        <a:t>Incident / accident</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Objective information</a:t>
                      </a:r>
                      <a:endParaRPr lang="en-ZA" sz="200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Factual detail</a:t>
                      </a:r>
                      <a:endParaRPr lang="en-ZA" sz="200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Official document</a:t>
                      </a:r>
                      <a:endParaRPr lang="en-ZA" sz="200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Evidence</a:t>
                      </a:r>
                      <a:endParaRPr lang="en-ZA"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Managers</a:t>
                      </a:r>
                      <a:endParaRPr lang="en-ZA" sz="200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Supervisors</a:t>
                      </a:r>
                      <a:endParaRPr lang="en-ZA" sz="200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Representatives</a:t>
                      </a:r>
                      <a:endParaRPr lang="en-ZA" sz="200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Physicians</a:t>
                      </a:r>
                      <a:endParaRPr lang="en-ZA" sz="200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Medical experts</a:t>
                      </a:r>
                      <a:endParaRPr lang="en-ZA"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Occasionally</a:t>
                      </a:r>
                      <a:endParaRPr lang="en-ZA" sz="2000" dirty="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Per situation</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44735980"/>
                  </a:ext>
                </a:extLst>
              </a:tr>
            </a:tbl>
          </a:graphicData>
        </a:graphic>
      </p:graphicFrame>
    </p:spTree>
    <p:extLst>
      <p:ext uri="{BB962C8B-B14F-4D97-AF65-F5344CB8AC3E}">
        <p14:creationId xmlns:p14="http://schemas.microsoft.com/office/powerpoint/2010/main" val="3623081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Report Purposes, Recipients and Frequency of Distribution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31</a:t>
            </a:fld>
            <a:endParaRPr lang="en-ZA" dirty="0"/>
          </a:p>
        </p:txBody>
      </p:sp>
      <p:graphicFrame>
        <p:nvGraphicFramePr>
          <p:cNvPr id="7" name="Content Placeholder 6">
            <a:extLst>
              <a:ext uri="{FF2B5EF4-FFF2-40B4-BE49-F238E27FC236}">
                <a16:creationId xmlns:a16="http://schemas.microsoft.com/office/drawing/2014/main" id="{DB2D54F7-1187-4C3E-95BF-5D87C1C91C69}"/>
              </a:ext>
            </a:extLst>
          </p:cNvPr>
          <p:cNvGraphicFramePr>
            <a:graphicFrameLocks noGrp="1"/>
          </p:cNvGraphicFramePr>
          <p:nvPr>
            <p:ph sz="quarter" idx="1"/>
            <p:extLst>
              <p:ext uri="{D42A27DB-BD31-4B8C-83A1-F6EECF244321}">
                <p14:modId xmlns:p14="http://schemas.microsoft.com/office/powerpoint/2010/main" val="1020112048"/>
              </p:ext>
            </p:extLst>
          </p:nvPr>
        </p:nvGraphicFramePr>
        <p:xfrm>
          <a:off x="468313" y="1673817"/>
          <a:ext cx="8218487" cy="4472241"/>
        </p:xfrm>
        <a:graphic>
          <a:graphicData uri="http://schemas.openxmlformats.org/drawingml/2006/table">
            <a:tbl>
              <a:tblPr firstRow="1" firstCol="1" bandRow="1">
                <a:tableStyleId>{00A15C55-8517-42AA-B614-E9B94910E393}</a:tableStyleId>
              </a:tblPr>
              <a:tblGrid>
                <a:gridCol w="1880390">
                  <a:extLst>
                    <a:ext uri="{9D8B030D-6E8A-4147-A177-3AD203B41FA5}">
                      <a16:colId xmlns:a16="http://schemas.microsoft.com/office/drawing/2014/main" val="3075625089"/>
                    </a:ext>
                  </a:extLst>
                </a:gridCol>
                <a:gridCol w="2731825">
                  <a:extLst>
                    <a:ext uri="{9D8B030D-6E8A-4147-A177-3AD203B41FA5}">
                      <a16:colId xmlns:a16="http://schemas.microsoft.com/office/drawing/2014/main" val="3000215942"/>
                    </a:ext>
                  </a:extLst>
                </a:gridCol>
                <a:gridCol w="1711089">
                  <a:extLst>
                    <a:ext uri="{9D8B030D-6E8A-4147-A177-3AD203B41FA5}">
                      <a16:colId xmlns:a16="http://schemas.microsoft.com/office/drawing/2014/main" val="2919064544"/>
                    </a:ext>
                  </a:extLst>
                </a:gridCol>
                <a:gridCol w="1895183">
                  <a:extLst>
                    <a:ext uri="{9D8B030D-6E8A-4147-A177-3AD203B41FA5}">
                      <a16:colId xmlns:a16="http://schemas.microsoft.com/office/drawing/2014/main" val="608976930"/>
                    </a:ext>
                  </a:extLst>
                </a:gridCol>
              </a:tblGrid>
              <a:tr h="530287">
                <a:tc>
                  <a:txBody>
                    <a:bodyPr/>
                    <a:lstStyle/>
                    <a:p>
                      <a:pPr algn="l" fontAlgn="base" hangingPunct="0">
                        <a:lnSpc>
                          <a:spcPct val="115000"/>
                        </a:lnSpc>
                        <a:spcAft>
                          <a:spcPts val="0"/>
                        </a:spcAft>
                      </a:pPr>
                      <a:r>
                        <a:rPr lang="en-GB" sz="2400">
                          <a:effectLst/>
                        </a:rPr>
                        <a:t>REPORT TYPE</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GB" sz="2400">
                          <a:effectLst/>
                        </a:rPr>
                        <a:t>PURPOSE</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GB" sz="2400">
                          <a:effectLst/>
                        </a:rPr>
                        <a:t>RECIPIENTS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GB" sz="2400" dirty="0">
                          <a:effectLst/>
                        </a:rPr>
                        <a:t>FREQUENCY</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1450468"/>
                  </a:ext>
                </a:extLst>
              </a:tr>
              <a:tr h="1508888">
                <a:tc>
                  <a:txBody>
                    <a:bodyPr/>
                    <a:lstStyle/>
                    <a:p>
                      <a:pPr algn="just" fontAlgn="base" hangingPunct="0">
                        <a:lnSpc>
                          <a:spcPct val="115000"/>
                        </a:lnSpc>
                        <a:spcAft>
                          <a:spcPts val="0"/>
                        </a:spcAft>
                      </a:pPr>
                      <a:r>
                        <a:rPr lang="en-GB" sz="2000" dirty="0">
                          <a:effectLst/>
                        </a:rPr>
                        <a:t>Progress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Project monitoring</a:t>
                      </a:r>
                      <a:endParaRPr lang="en-ZA" sz="2000" dirty="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Job status</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Managers</a:t>
                      </a:r>
                      <a:endParaRPr lang="en-ZA" sz="200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Supervisors</a:t>
                      </a:r>
                      <a:endParaRPr lang="en-ZA"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Frequently</a:t>
                      </a:r>
                      <a:endParaRPr lang="en-ZA" sz="2000" dirty="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As needed</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11235301"/>
                  </a:ext>
                </a:extLst>
              </a:tr>
              <a:tr h="1886362">
                <a:tc>
                  <a:txBody>
                    <a:bodyPr/>
                    <a:lstStyle/>
                    <a:p>
                      <a:pPr algn="just" fontAlgn="base" hangingPunct="0">
                        <a:lnSpc>
                          <a:spcPct val="115000"/>
                        </a:lnSpc>
                        <a:spcAft>
                          <a:spcPts val="0"/>
                        </a:spcAft>
                      </a:pPr>
                      <a:r>
                        <a:rPr lang="en-GB" sz="2000" dirty="0">
                          <a:effectLst/>
                        </a:rPr>
                        <a:t>Formal (long)</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External communication</a:t>
                      </a:r>
                      <a:endParaRPr lang="en-ZA" sz="2000" dirty="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Research results</a:t>
                      </a:r>
                      <a:endParaRPr lang="en-ZA" sz="2000" dirty="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Detailed findings</a:t>
                      </a:r>
                      <a:endParaRPr lang="en-ZA" sz="2000" dirty="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Recommendations</a:t>
                      </a:r>
                      <a:endParaRPr lang="en-ZA" sz="2000" dirty="0">
                        <a:effectLst/>
                      </a:endParaRPr>
                    </a:p>
                    <a:p>
                      <a:pPr marL="342900" lvl="0" indent="-342900" algn="l" fontAlgn="base" hangingPunct="0">
                        <a:lnSpc>
                          <a:spcPct val="115000"/>
                        </a:lnSpc>
                        <a:spcAft>
                          <a:spcPts val="0"/>
                        </a:spcAft>
                        <a:buClr>
                          <a:srgbClr val="BFBFBF"/>
                        </a:buClr>
                        <a:buFont typeface="Symbol" panose="05050102010706020507" pitchFamily="18" charset="2"/>
                        <a:buChar char=""/>
                      </a:pPr>
                      <a:r>
                        <a:rPr lang="en-GB" sz="2000" dirty="0">
                          <a:effectLst/>
                        </a:rPr>
                        <a:t>Solutions to the problem</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General public</a:t>
                      </a:r>
                      <a:endParaRPr lang="en-ZA" sz="200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External readers</a:t>
                      </a:r>
                      <a:endParaRPr lang="en-ZA"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Occasionally</a:t>
                      </a:r>
                      <a:endParaRPr lang="en-ZA" sz="2000" dirty="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As results are available</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44735980"/>
                  </a:ext>
                </a:extLst>
              </a:tr>
            </a:tbl>
          </a:graphicData>
        </a:graphic>
      </p:graphicFrame>
    </p:spTree>
    <p:extLst>
      <p:ext uri="{BB962C8B-B14F-4D97-AF65-F5344CB8AC3E}">
        <p14:creationId xmlns:p14="http://schemas.microsoft.com/office/powerpoint/2010/main" val="1510461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ormAutofit fontScale="90000"/>
          </a:bodyPr>
          <a:lstStyle/>
          <a:p>
            <a:r>
              <a:rPr lang="en-ZA" dirty="0"/>
              <a:t>Report Purposes, Recipients and Frequency of Distribution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32</a:t>
            </a:fld>
            <a:endParaRPr lang="en-ZA" dirty="0"/>
          </a:p>
        </p:txBody>
      </p:sp>
      <p:graphicFrame>
        <p:nvGraphicFramePr>
          <p:cNvPr id="7" name="Content Placeholder 6">
            <a:extLst>
              <a:ext uri="{FF2B5EF4-FFF2-40B4-BE49-F238E27FC236}">
                <a16:creationId xmlns:a16="http://schemas.microsoft.com/office/drawing/2014/main" id="{DB2D54F7-1187-4C3E-95BF-5D87C1C91C69}"/>
              </a:ext>
            </a:extLst>
          </p:cNvPr>
          <p:cNvGraphicFramePr>
            <a:graphicFrameLocks noGrp="1"/>
          </p:cNvGraphicFramePr>
          <p:nvPr>
            <p:ph sz="quarter" idx="1"/>
            <p:extLst>
              <p:ext uri="{D42A27DB-BD31-4B8C-83A1-F6EECF244321}">
                <p14:modId xmlns:p14="http://schemas.microsoft.com/office/powerpoint/2010/main" val="3849354604"/>
              </p:ext>
            </p:extLst>
          </p:nvPr>
        </p:nvGraphicFramePr>
        <p:xfrm>
          <a:off x="468313" y="1673817"/>
          <a:ext cx="8218487" cy="2039175"/>
        </p:xfrm>
        <a:graphic>
          <a:graphicData uri="http://schemas.openxmlformats.org/drawingml/2006/table">
            <a:tbl>
              <a:tblPr firstRow="1" firstCol="1" bandRow="1">
                <a:tableStyleId>{7DF18680-E054-41AD-8BC1-D1AEF772440D}</a:tableStyleId>
              </a:tblPr>
              <a:tblGrid>
                <a:gridCol w="1880390">
                  <a:extLst>
                    <a:ext uri="{9D8B030D-6E8A-4147-A177-3AD203B41FA5}">
                      <a16:colId xmlns:a16="http://schemas.microsoft.com/office/drawing/2014/main" val="3075625089"/>
                    </a:ext>
                  </a:extLst>
                </a:gridCol>
                <a:gridCol w="2731825">
                  <a:extLst>
                    <a:ext uri="{9D8B030D-6E8A-4147-A177-3AD203B41FA5}">
                      <a16:colId xmlns:a16="http://schemas.microsoft.com/office/drawing/2014/main" val="3000215942"/>
                    </a:ext>
                  </a:extLst>
                </a:gridCol>
                <a:gridCol w="1711089">
                  <a:extLst>
                    <a:ext uri="{9D8B030D-6E8A-4147-A177-3AD203B41FA5}">
                      <a16:colId xmlns:a16="http://schemas.microsoft.com/office/drawing/2014/main" val="2919064544"/>
                    </a:ext>
                  </a:extLst>
                </a:gridCol>
                <a:gridCol w="1895183">
                  <a:extLst>
                    <a:ext uri="{9D8B030D-6E8A-4147-A177-3AD203B41FA5}">
                      <a16:colId xmlns:a16="http://schemas.microsoft.com/office/drawing/2014/main" val="608976930"/>
                    </a:ext>
                  </a:extLst>
                </a:gridCol>
              </a:tblGrid>
              <a:tr h="530287">
                <a:tc>
                  <a:txBody>
                    <a:bodyPr/>
                    <a:lstStyle/>
                    <a:p>
                      <a:pPr algn="l" fontAlgn="base" hangingPunct="0">
                        <a:lnSpc>
                          <a:spcPct val="115000"/>
                        </a:lnSpc>
                        <a:spcAft>
                          <a:spcPts val="0"/>
                        </a:spcAft>
                      </a:pPr>
                      <a:r>
                        <a:rPr lang="en-GB" sz="2400">
                          <a:effectLst/>
                        </a:rPr>
                        <a:t>REPORT TYPE</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GB" sz="2400">
                          <a:effectLst/>
                        </a:rPr>
                        <a:t>PURPOSE</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GB" sz="2400">
                          <a:effectLst/>
                        </a:rPr>
                        <a:t>RECIPIENTS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GB" sz="2400" dirty="0">
                          <a:effectLst/>
                        </a:rPr>
                        <a:t>FREQUENCY</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1450468"/>
                  </a:ext>
                </a:extLst>
              </a:tr>
              <a:tr h="1508888">
                <a:tc>
                  <a:txBody>
                    <a:bodyPr/>
                    <a:lstStyle/>
                    <a:p>
                      <a:pPr algn="just" fontAlgn="base" hangingPunct="0">
                        <a:lnSpc>
                          <a:spcPct val="115000"/>
                        </a:lnSpc>
                        <a:spcAft>
                          <a:spcPts val="0"/>
                        </a:spcAft>
                      </a:pPr>
                      <a:r>
                        <a:rPr lang="en-GB" sz="2000" dirty="0">
                          <a:effectLst/>
                        </a:rPr>
                        <a:t>Feedback</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Final overview</a:t>
                      </a:r>
                      <a:endParaRPr lang="en-ZA" sz="200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Detailed summary</a:t>
                      </a:r>
                      <a:endParaRPr lang="en-ZA" sz="200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Honest about pros and  cons</a:t>
                      </a:r>
                      <a:endParaRPr lang="en-ZA"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Managers</a:t>
                      </a:r>
                      <a:endParaRPr lang="en-ZA" sz="200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Supervisors</a:t>
                      </a:r>
                      <a:endParaRPr lang="en-ZA" sz="2000">
                        <a:effectLst/>
                      </a:endParaRPr>
                    </a:p>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a:effectLst/>
                        </a:rPr>
                        <a:t>Employees</a:t>
                      </a:r>
                      <a:endParaRPr lang="en-ZA"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lgn="just" fontAlgn="base" hangingPunct="0">
                        <a:lnSpc>
                          <a:spcPct val="115000"/>
                        </a:lnSpc>
                        <a:spcAft>
                          <a:spcPts val="0"/>
                        </a:spcAft>
                        <a:buClr>
                          <a:srgbClr val="BFBFBF"/>
                        </a:buClr>
                        <a:buFont typeface="Symbol" panose="05050102010706020507" pitchFamily="18" charset="2"/>
                        <a:buChar char=""/>
                      </a:pPr>
                      <a:r>
                        <a:rPr lang="en-GB" sz="2000" dirty="0">
                          <a:effectLst/>
                        </a:rPr>
                        <a:t>On completion</a:t>
                      </a:r>
                      <a:endParaRPr lang="en-ZA"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11235301"/>
                  </a:ext>
                </a:extLst>
              </a:tr>
            </a:tbl>
          </a:graphicData>
        </a:graphic>
      </p:graphicFrame>
    </p:spTree>
    <p:extLst>
      <p:ext uri="{BB962C8B-B14F-4D97-AF65-F5344CB8AC3E}">
        <p14:creationId xmlns:p14="http://schemas.microsoft.com/office/powerpoint/2010/main" val="2903445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9F134-A195-4F1A-952E-6E79D9F7A96E}"/>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87BFD676-7FF2-4152-A8B1-A360A955780C}"/>
              </a:ext>
            </a:extLst>
          </p:cNvPr>
          <p:cNvSpPr>
            <a:spLocks noGrp="1"/>
          </p:cNvSpPr>
          <p:nvPr>
            <p:ph type="sldNum" sz="quarter" idx="12"/>
          </p:nvPr>
        </p:nvSpPr>
        <p:spPr/>
        <p:txBody>
          <a:bodyPr/>
          <a:lstStyle/>
          <a:p>
            <a:fld id="{32F83655-DC73-417F-8B26-EB7A1DBB5382}" type="slidenum">
              <a:rPr lang="en-ZA" smtClean="0"/>
              <a:pPr/>
              <a:t>33</a:t>
            </a:fld>
            <a:endParaRPr lang="en-ZA" dirty="0"/>
          </a:p>
        </p:txBody>
      </p:sp>
      <p:sp>
        <p:nvSpPr>
          <p:cNvPr id="6" name="Content Placeholder 5">
            <a:extLst>
              <a:ext uri="{FF2B5EF4-FFF2-40B4-BE49-F238E27FC236}">
                <a16:creationId xmlns:a16="http://schemas.microsoft.com/office/drawing/2014/main" id="{A36810F7-2280-4306-991C-D37DA13FC296}"/>
              </a:ext>
            </a:extLst>
          </p:cNvPr>
          <p:cNvSpPr>
            <a:spLocks noGrp="1"/>
          </p:cNvSpPr>
          <p:nvPr>
            <p:ph sz="quarter" idx="1"/>
          </p:nvPr>
        </p:nvSpPr>
        <p:spPr/>
        <p:txBody>
          <a:bodyPr anchor="ctr"/>
          <a:lstStyle/>
          <a:p>
            <a:r>
              <a:rPr lang="en-ZA" dirty="0"/>
              <a:t>Complete Activity 1.1 in your PoE.</a:t>
            </a:r>
          </a:p>
        </p:txBody>
      </p:sp>
    </p:spTree>
    <p:extLst>
      <p:ext uri="{BB962C8B-B14F-4D97-AF65-F5344CB8AC3E}">
        <p14:creationId xmlns:p14="http://schemas.microsoft.com/office/powerpoint/2010/main" val="4070702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2</a:t>
            </a:r>
          </a:p>
        </p:txBody>
      </p:sp>
      <p:sp>
        <p:nvSpPr>
          <p:cNvPr id="3" name="Text Placeholder 2"/>
          <p:cNvSpPr>
            <a:spLocks noGrp="1"/>
          </p:cNvSpPr>
          <p:nvPr>
            <p:ph type="body" idx="1"/>
          </p:nvPr>
        </p:nvSpPr>
        <p:spPr/>
        <p:txBody>
          <a:bodyPr>
            <a:normAutofit lnSpcReduction="10000"/>
          </a:bodyPr>
          <a:lstStyle/>
          <a:p>
            <a:r>
              <a:rPr lang="en-GB" dirty="0"/>
              <a:t>Identify information sources and organisational procedures for obtaining and distributing information.</a:t>
            </a:r>
            <a:endParaRPr lang="en-ZA" dirty="0"/>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34</a:t>
            </a:fld>
            <a:endParaRPr lang="en-ZA" dirty="0"/>
          </a:p>
        </p:txBody>
      </p:sp>
      <p:pic>
        <p:nvPicPr>
          <p:cNvPr id="5" name="Picture 4" descr="ec_i_outcomes_2.gif">
            <a:extLst>
              <a:ext uri="{FF2B5EF4-FFF2-40B4-BE49-F238E27FC236}">
                <a16:creationId xmlns:a16="http://schemas.microsoft.com/office/drawing/2014/main" id="{5C7CDBFC-256B-4B8A-83D8-B7D668403883}"/>
              </a:ext>
            </a:extLst>
          </p:cNvPr>
          <p:cNvPicPr/>
          <p:nvPr/>
        </p:nvPicPr>
        <p:blipFill>
          <a:blip r:embed="rId2" cstate="print"/>
          <a:stretch>
            <a:fillRect/>
          </a:stretch>
        </p:blipFill>
        <p:spPr>
          <a:xfrm>
            <a:off x="3340998" y="4820177"/>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93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3600" dirty="0"/>
              <a:t>Study Unit 1 – Assessment Criteria</a:t>
            </a:r>
          </a:p>
        </p:txBody>
      </p:sp>
      <p:sp>
        <p:nvSpPr>
          <p:cNvPr id="5" name="Slide Number Placeholder 4"/>
          <p:cNvSpPr>
            <a:spLocks noGrp="1"/>
          </p:cNvSpPr>
          <p:nvPr>
            <p:ph type="sldNum" sz="quarter" idx="12"/>
          </p:nvPr>
        </p:nvSpPr>
        <p:spPr/>
        <p:txBody>
          <a:bodyPr/>
          <a:lstStyle/>
          <a:p>
            <a:fld id="{32F83655-DC73-417F-8B26-EB7A1DBB5382}" type="slidenum">
              <a:rPr lang="en-ZA" smtClean="0"/>
              <a:pPr/>
              <a:t>35</a:t>
            </a:fld>
            <a:endParaRPr lang="en-ZA" dirty="0"/>
          </a:p>
        </p:txBody>
      </p:sp>
      <p:sp>
        <p:nvSpPr>
          <p:cNvPr id="8" name="Content Placeholder 7"/>
          <p:cNvSpPr>
            <a:spLocks noGrp="1"/>
          </p:cNvSpPr>
          <p:nvPr>
            <p:ph sz="quarter" idx="1"/>
          </p:nvPr>
        </p:nvSpPr>
        <p:spPr>
          <a:xfrm>
            <a:off x="467544" y="1193369"/>
            <a:ext cx="8219256" cy="4819973"/>
          </a:xfrm>
        </p:spPr>
        <p:txBody>
          <a:bodyPr>
            <a:normAutofit/>
          </a:bodyPr>
          <a:lstStyle/>
          <a:p>
            <a:pPr lvl="0"/>
            <a:r>
              <a:rPr lang="en-GB" dirty="0"/>
              <a:t>A table is created listing each report and the information sources required for input to the report. The information sources are linked to specific headings within the report. </a:t>
            </a:r>
            <a:endParaRPr lang="en-ZA" dirty="0"/>
          </a:p>
          <a:p>
            <a:pPr lvl="0"/>
            <a:r>
              <a:rPr lang="en-GB" dirty="0"/>
              <a:t>A table is drawn up listing each information source, from whom it is obtainable, when it is available, its level of confidentiality, and to whom it should be returned. </a:t>
            </a:r>
            <a:endParaRPr lang="en-ZA" dirty="0"/>
          </a:p>
          <a:p>
            <a:r>
              <a:rPr lang="en-GB" dirty="0"/>
              <a:t>Company procedures for obtaining information sources are identified for each information source and linked to the table above.</a:t>
            </a:r>
            <a:endParaRPr lang="en-ZA" sz="2400" dirty="0"/>
          </a:p>
        </p:txBody>
      </p:sp>
      <p:pic>
        <p:nvPicPr>
          <p:cNvPr id="9" name="Picture 8" descr="ec_i_summative_2.gif"/>
          <p:cNvPicPr/>
          <p:nvPr/>
        </p:nvPicPr>
        <p:blipFill>
          <a:blip r:embed="rId2" cstate="print"/>
          <a:stretch>
            <a:fillRect/>
          </a:stretch>
        </p:blipFill>
        <p:spPr>
          <a:xfrm>
            <a:off x="3929412" y="5808567"/>
            <a:ext cx="1944216" cy="7134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28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Resources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36</a:t>
            </a:fld>
            <a:endParaRPr lang="en-ZA" dirty="0"/>
          </a:p>
        </p:txBody>
      </p:sp>
      <p:pic>
        <p:nvPicPr>
          <p:cNvPr id="5" name="Content Placeholder 4">
            <a:extLst>
              <a:ext uri="{FF2B5EF4-FFF2-40B4-BE49-F238E27FC236}">
                <a16:creationId xmlns:a16="http://schemas.microsoft.com/office/drawing/2014/main" id="{B7A783B2-182A-49E7-8030-E490D7D96E51}"/>
              </a:ext>
            </a:extLst>
          </p:cNvPr>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912963" y="2371241"/>
            <a:ext cx="3945683" cy="3839059"/>
          </a:xfrm>
          <a:prstGeom prst="rect">
            <a:avLst/>
          </a:prstGeom>
          <a:noFill/>
          <a:ln>
            <a:noFill/>
          </a:ln>
        </p:spPr>
      </p:pic>
      <p:sp>
        <p:nvSpPr>
          <p:cNvPr id="6" name="Rectangle 5">
            <a:extLst>
              <a:ext uri="{FF2B5EF4-FFF2-40B4-BE49-F238E27FC236}">
                <a16:creationId xmlns:a16="http://schemas.microsoft.com/office/drawing/2014/main" id="{8E6D3841-1991-4215-B6B7-8A9E5C9BD706}"/>
              </a:ext>
            </a:extLst>
          </p:cNvPr>
          <p:cNvSpPr/>
          <p:nvPr/>
        </p:nvSpPr>
        <p:spPr>
          <a:xfrm>
            <a:off x="467544" y="1674989"/>
            <a:ext cx="5328472" cy="2615781"/>
          </a:xfrm>
          <a:prstGeom prst="rect">
            <a:avLst/>
          </a:prstGeom>
        </p:spPr>
        <p:txBody>
          <a:bodyPr wrap="square">
            <a:spAutoFit/>
          </a:bodyPr>
          <a:lstStyle/>
          <a:p>
            <a:pPr algn="just">
              <a:lnSpc>
                <a:spcPct val="115000"/>
              </a:lnSpc>
              <a:spcAft>
                <a:spcPts val="0"/>
              </a:spcAft>
            </a:pPr>
            <a:r>
              <a:rPr lang="en-AU" b="1" dirty="0">
                <a:latin typeface="Calibri" panose="020F0502020204030204" pitchFamily="34" charset="0"/>
                <a:ea typeface="Times New Roman" panose="02020603050405020304" pitchFamily="18" charset="0"/>
                <a:cs typeface="Calibri" panose="020F0502020204030204" pitchFamily="34" charset="0"/>
              </a:rPr>
              <a:t> </a:t>
            </a:r>
            <a:r>
              <a:rPr lang="en-AU" sz="2400" dirty="0">
                <a:latin typeface="Calibri" panose="020F0502020204030204" pitchFamily="34" charset="0"/>
                <a:ea typeface="Times New Roman" panose="02020603050405020304" pitchFamily="18" charset="0"/>
                <a:cs typeface="Calibri" panose="020F0502020204030204" pitchFamily="34" charset="0"/>
              </a:rPr>
              <a:t>Who is requesting the report?</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BFBFBF"/>
              </a:buClr>
              <a:buFont typeface="Symbol" panose="05050102010706020507" pitchFamily="18" charset="2"/>
              <a:buChar char=""/>
            </a:pPr>
            <a:r>
              <a:rPr lang="en-AU" sz="2400" dirty="0">
                <a:latin typeface="Calibri" panose="020F0502020204030204" pitchFamily="34" charset="0"/>
                <a:ea typeface="Times New Roman" panose="02020603050405020304" pitchFamily="18" charset="0"/>
                <a:cs typeface="Calibri" panose="020F0502020204030204" pitchFamily="34" charset="0"/>
              </a:rPr>
              <a:t>How often will the report need to be created?</a:t>
            </a:r>
            <a:r>
              <a:rPr lang="en-AU" sz="2400" dirty="0">
                <a:latin typeface="Calibri" panose="020F0502020204030204" pitchFamily="34" charset="0"/>
                <a:ea typeface="Calibri" panose="020F0502020204030204" pitchFamily="34" charset="0"/>
                <a:cs typeface="Times New Roman" panose="02020603050405020304" pitchFamily="18" charset="0"/>
              </a:rPr>
              <a:t> </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BFBFBF"/>
              </a:buClr>
              <a:buFont typeface="Symbol" panose="05050102010706020507" pitchFamily="18" charset="2"/>
              <a:buChar char=""/>
            </a:pPr>
            <a:r>
              <a:rPr lang="en-AU" sz="2400" dirty="0">
                <a:latin typeface="Calibri" panose="020F0502020204030204" pitchFamily="34" charset="0"/>
                <a:ea typeface="Times New Roman" panose="02020603050405020304" pitchFamily="18" charset="0"/>
                <a:cs typeface="Calibri" panose="020F0502020204030204" pitchFamily="34" charset="0"/>
              </a:rPr>
              <a:t>Who will be reading this report?</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BFBFBF"/>
              </a:buClr>
              <a:buFont typeface="Symbol" panose="05050102010706020507" pitchFamily="18" charset="2"/>
              <a:buChar char=""/>
            </a:pPr>
            <a:r>
              <a:rPr lang="en-AU" sz="2400" dirty="0">
                <a:latin typeface="Calibri" panose="020F0502020204030204" pitchFamily="34" charset="0"/>
                <a:ea typeface="Times New Roman" panose="02020603050405020304" pitchFamily="18" charset="0"/>
                <a:cs typeface="Calibri" panose="020F0502020204030204" pitchFamily="34" charset="0"/>
              </a:rPr>
              <a:t>How long should the report be?</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Clr>
                <a:srgbClr val="BFBFBF"/>
              </a:buClr>
              <a:buFont typeface="Symbol" panose="05050102010706020507" pitchFamily="18" charset="2"/>
              <a:buChar char=""/>
            </a:pPr>
            <a:r>
              <a:rPr lang="en-AU" sz="2400" dirty="0">
                <a:latin typeface="Calibri" panose="020F0502020204030204" pitchFamily="34" charset="0"/>
                <a:ea typeface="Times New Roman" panose="02020603050405020304" pitchFamily="18" charset="0"/>
                <a:cs typeface="Calibri" panose="020F0502020204030204" pitchFamily="34" charset="0"/>
              </a:rPr>
              <a:t>What is the purpose of the report?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579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Resources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37</a:t>
            </a:fld>
            <a:endParaRPr lang="en-ZA" dirty="0"/>
          </a:p>
        </p:txBody>
      </p:sp>
      <p:graphicFrame>
        <p:nvGraphicFramePr>
          <p:cNvPr id="5" name="Content Placeholder 4">
            <a:extLst>
              <a:ext uri="{FF2B5EF4-FFF2-40B4-BE49-F238E27FC236}">
                <a16:creationId xmlns:a16="http://schemas.microsoft.com/office/drawing/2014/main" id="{0C5A9974-2449-4018-93E2-90C694C69CFA}"/>
              </a:ext>
            </a:extLst>
          </p:cNvPr>
          <p:cNvGraphicFramePr>
            <a:graphicFrameLocks noGrp="1"/>
          </p:cNvGraphicFramePr>
          <p:nvPr>
            <p:ph sz="quarter" idx="1"/>
            <p:extLst>
              <p:ext uri="{D42A27DB-BD31-4B8C-83A1-F6EECF244321}">
                <p14:modId xmlns:p14="http://schemas.microsoft.com/office/powerpoint/2010/main" val="46519525"/>
              </p:ext>
            </p:extLst>
          </p:nvPr>
        </p:nvGraphicFramePr>
        <p:xfrm>
          <a:off x="278969" y="774915"/>
          <a:ext cx="8865031" cy="5672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664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443981" cy="1008000"/>
          </a:xfrm>
        </p:spPr>
        <p:txBody>
          <a:bodyPr>
            <a:normAutofit fontScale="90000"/>
          </a:bodyPr>
          <a:lstStyle/>
          <a:p>
            <a:pPr algn="ctr"/>
            <a:r>
              <a:rPr lang="en-ZA" dirty="0"/>
              <a:t>Report Headings as Sources of Information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38</a:t>
            </a:fld>
            <a:endParaRPr lang="en-ZA" dirty="0"/>
          </a:p>
        </p:txBody>
      </p:sp>
      <p:graphicFrame>
        <p:nvGraphicFramePr>
          <p:cNvPr id="9" name="Content Placeholder 8">
            <a:extLst>
              <a:ext uri="{FF2B5EF4-FFF2-40B4-BE49-F238E27FC236}">
                <a16:creationId xmlns:a16="http://schemas.microsoft.com/office/drawing/2014/main" id="{45277BA3-72AC-4E5E-B65C-02205CE14341}"/>
              </a:ext>
            </a:extLst>
          </p:cNvPr>
          <p:cNvGraphicFramePr>
            <a:graphicFrameLocks noGrp="1"/>
          </p:cNvGraphicFramePr>
          <p:nvPr>
            <p:ph sz="quarter" idx="1"/>
            <p:extLst>
              <p:ext uri="{D42A27DB-BD31-4B8C-83A1-F6EECF244321}">
                <p14:modId xmlns:p14="http://schemas.microsoft.com/office/powerpoint/2010/main" val="2443526663"/>
              </p:ext>
            </p:extLst>
          </p:nvPr>
        </p:nvGraphicFramePr>
        <p:xfrm>
          <a:off x="468313" y="1282639"/>
          <a:ext cx="8218487" cy="5087163"/>
        </p:xfrm>
        <a:graphic>
          <a:graphicData uri="http://schemas.openxmlformats.org/drawingml/2006/table">
            <a:tbl>
              <a:tblPr firstRow="1" firstCol="1" bandRow="1">
                <a:tableStyleId>{00A15C55-8517-42AA-B614-E9B94910E393}</a:tableStyleId>
              </a:tblPr>
              <a:tblGrid>
                <a:gridCol w="2422810">
                  <a:extLst>
                    <a:ext uri="{9D8B030D-6E8A-4147-A177-3AD203B41FA5}">
                      <a16:colId xmlns:a16="http://schemas.microsoft.com/office/drawing/2014/main" val="2206283551"/>
                    </a:ext>
                  </a:extLst>
                </a:gridCol>
                <a:gridCol w="2269813">
                  <a:extLst>
                    <a:ext uri="{9D8B030D-6E8A-4147-A177-3AD203B41FA5}">
                      <a16:colId xmlns:a16="http://schemas.microsoft.com/office/drawing/2014/main" val="4201140586"/>
                    </a:ext>
                  </a:extLst>
                </a:gridCol>
                <a:gridCol w="3525864">
                  <a:extLst>
                    <a:ext uri="{9D8B030D-6E8A-4147-A177-3AD203B41FA5}">
                      <a16:colId xmlns:a16="http://schemas.microsoft.com/office/drawing/2014/main" val="3126171251"/>
                    </a:ext>
                  </a:extLst>
                </a:gridCol>
              </a:tblGrid>
              <a:tr h="539552">
                <a:tc>
                  <a:txBody>
                    <a:bodyPr/>
                    <a:lstStyle/>
                    <a:p>
                      <a:pPr fontAlgn="base" hangingPunct="0">
                        <a:lnSpc>
                          <a:spcPct val="150000"/>
                        </a:lnSpc>
                        <a:spcAft>
                          <a:spcPts val="0"/>
                        </a:spcAft>
                      </a:pPr>
                      <a:r>
                        <a:rPr lang="en-AU" sz="2400" dirty="0">
                          <a:effectLst/>
                        </a:rPr>
                        <a:t>REPORT TYPE</a:t>
                      </a:r>
                      <a:endParaRPr lang="en-ZA"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50000"/>
                        </a:lnSpc>
                        <a:spcAft>
                          <a:spcPts val="0"/>
                        </a:spcAft>
                      </a:pPr>
                      <a:r>
                        <a:rPr lang="en-AU" sz="2400" dirty="0">
                          <a:effectLst/>
                        </a:rPr>
                        <a:t>HEADINGS</a:t>
                      </a:r>
                      <a:endParaRPr lang="en-ZA"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50000"/>
                        </a:lnSpc>
                        <a:spcAft>
                          <a:spcPts val="0"/>
                        </a:spcAft>
                      </a:pPr>
                      <a:r>
                        <a:rPr lang="en-AU" sz="2400">
                          <a:effectLst/>
                        </a:rPr>
                        <a:t>INFORMATION SOURCE</a:t>
                      </a:r>
                      <a:endParaRPr lang="en-ZA"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9128911"/>
                  </a:ext>
                </a:extLst>
              </a:tr>
              <a:tr h="449580">
                <a:tc rowSpan="5">
                  <a:txBody>
                    <a:bodyPr/>
                    <a:lstStyle/>
                    <a:p>
                      <a:pPr fontAlgn="base" hangingPunct="0">
                        <a:lnSpc>
                          <a:spcPct val="150000"/>
                        </a:lnSpc>
                        <a:spcAft>
                          <a:spcPts val="0"/>
                        </a:spcAft>
                      </a:pPr>
                      <a:r>
                        <a:rPr lang="en-AU" sz="2400" dirty="0">
                          <a:effectLst/>
                        </a:rPr>
                        <a:t>Memorandum</a:t>
                      </a:r>
                      <a:endParaRPr lang="en-ZA"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0000"/>
                        </a:lnSpc>
                        <a:spcAft>
                          <a:spcPts val="0"/>
                        </a:spcAft>
                      </a:pPr>
                      <a:r>
                        <a:rPr lang="en-AU" sz="2000" dirty="0">
                          <a:effectLst/>
                        </a:rPr>
                        <a:t>To</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0000"/>
                        </a:lnSpc>
                        <a:spcAft>
                          <a:spcPts val="0"/>
                        </a:spcAft>
                      </a:pPr>
                      <a:r>
                        <a:rPr lang="en-AU" sz="2000">
                          <a:effectLst/>
                        </a:rPr>
                        <a:t>Specific receivers, staff members</a:t>
                      </a:r>
                      <a:endParaRPr lang="en-ZA" sz="2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2306448"/>
                  </a:ext>
                </a:extLst>
              </a:tr>
              <a:tr h="449580">
                <a:tc vMerge="1">
                  <a:txBody>
                    <a:bodyPr/>
                    <a:lstStyle/>
                    <a:p>
                      <a:endParaRPr lang="en-ZA"/>
                    </a:p>
                  </a:txBody>
                  <a:tcPr/>
                </a:tc>
                <a:tc>
                  <a:txBody>
                    <a:bodyPr/>
                    <a:lstStyle/>
                    <a:p>
                      <a:pPr fontAlgn="base" hangingPunct="0">
                        <a:lnSpc>
                          <a:spcPct val="100000"/>
                        </a:lnSpc>
                        <a:spcAft>
                          <a:spcPts val="0"/>
                        </a:spcAft>
                      </a:pPr>
                      <a:r>
                        <a:rPr lang="en-AU" sz="2000" dirty="0">
                          <a:effectLst/>
                        </a:rPr>
                        <a:t>From</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0000"/>
                        </a:lnSpc>
                        <a:spcAft>
                          <a:spcPts val="0"/>
                        </a:spcAft>
                      </a:pPr>
                      <a:r>
                        <a:rPr lang="en-AU" sz="2000">
                          <a:effectLst/>
                        </a:rPr>
                        <a:t>Manager (written by secretary)</a:t>
                      </a:r>
                      <a:endParaRPr lang="en-ZA" sz="2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4724588"/>
                  </a:ext>
                </a:extLst>
              </a:tr>
              <a:tr h="449580">
                <a:tc vMerge="1">
                  <a:txBody>
                    <a:bodyPr/>
                    <a:lstStyle/>
                    <a:p>
                      <a:endParaRPr lang="en-ZA"/>
                    </a:p>
                  </a:txBody>
                  <a:tcPr/>
                </a:tc>
                <a:tc>
                  <a:txBody>
                    <a:bodyPr/>
                    <a:lstStyle/>
                    <a:p>
                      <a:pPr fontAlgn="base" hangingPunct="0">
                        <a:lnSpc>
                          <a:spcPct val="100000"/>
                        </a:lnSpc>
                        <a:spcAft>
                          <a:spcPts val="0"/>
                        </a:spcAft>
                      </a:pPr>
                      <a:r>
                        <a:rPr lang="en-AU" sz="2000" dirty="0">
                          <a:effectLst/>
                        </a:rPr>
                        <a:t>Date</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0000"/>
                        </a:lnSpc>
                        <a:spcAft>
                          <a:spcPts val="0"/>
                        </a:spcAft>
                      </a:pPr>
                      <a:r>
                        <a:rPr lang="en-AU" sz="2000" dirty="0">
                          <a:effectLst/>
                        </a:rPr>
                        <a:t>Manager</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8556730"/>
                  </a:ext>
                </a:extLst>
              </a:tr>
              <a:tr h="449580">
                <a:tc vMerge="1">
                  <a:txBody>
                    <a:bodyPr/>
                    <a:lstStyle/>
                    <a:p>
                      <a:endParaRPr lang="en-ZA"/>
                    </a:p>
                  </a:txBody>
                  <a:tcPr/>
                </a:tc>
                <a:tc>
                  <a:txBody>
                    <a:bodyPr/>
                    <a:lstStyle/>
                    <a:p>
                      <a:pPr fontAlgn="base" hangingPunct="0">
                        <a:lnSpc>
                          <a:spcPct val="100000"/>
                        </a:lnSpc>
                        <a:spcAft>
                          <a:spcPts val="0"/>
                        </a:spcAft>
                      </a:pPr>
                      <a:r>
                        <a:rPr lang="en-AU" sz="2000" dirty="0">
                          <a:effectLst/>
                        </a:rPr>
                        <a:t>Subject</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0000"/>
                        </a:lnSpc>
                        <a:spcAft>
                          <a:spcPts val="0"/>
                        </a:spcAft>
                      </a:pPr>
                      <a:r>
                        <a:rPr lang="en-AU" sz="2000" dirty="0">
                          <a:effectLst/>
                        </a:rPr>
                        <a:t>Manager</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7571951"/>
                  </a:ext>
                </a:extLst>
              </a:tr>
              <a:tr h="449580">
                <a:tc vMerge="1">
                  <a:txBody>
                    <a:bodyPr/>
                    <a:lstStyle/>
                    <a:p>
                      <a:endParaRPr lang="en-ZA"/>
                    </a:p>
                  </a:txBody>
                  <a:tcPr/>
                </a:tc>
                <a:tc>
                  <a:txBody>
                    <a:bodyPr/>
                    <a:lstStyle/>
                    <a:p>
                      <a:pPr fontAlgn="base" hangingPunct="0">
                        <a:lnSpc>
                          <a:spcPct val="100000"/>
                        </a:lnSpc>
                        <a:spcAft>
                          <a:spcPts val="0"/>
                        </a:spcAft>
                      </a:pPr>
                      <a:r>
                        <a:rPr lang="en-AU" sz="2000" dirty="0">
                          <a:effectLst/>
                        </a:rPr>
                        <a:t>Body / message</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0000"/>
                        </a:lnSpc>
                        <a:spcAft>
                          <a:spcPts val="0"/>
                        </a:spcAft>
                      </a:pPr>
                      <a:r>
                        <a:rPr lang="en-AU" sz="2000" dirty="0">
                          <a:effectLst/>
                        </a:rPr>
                        <a:t>Manager (written by secretary)</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0894300"/>
                  </a:ext>
                </a:extLst>
              </a:tr>
              <a:tr h="449580">
                <a:tc rowSpan="4">
                  <a:txBody>
                    <a:bodyPr/>
                    <a:lstStyle/>
                    <a:p>
                      <a:pPr fontAlgn="base" hangingPunct="0">
                        <a:lnSpc>
                          <a:spcPct val="150000"/>
                        </a:lnSpc>
                        <a:spcAft>
                          <a:spcPts val="0"/>
                        </a:spcAft>
                      </a:pPr>
                      <a:r>
                        <a:rPr lang="en-AU" sz="2400" dirty="0">
                          <a:effectLst/>
                        </a:rPr>
                        <a:t>Incident / Accident Report</a:t>
                      </a:r>
                      <a:endParaRPr lang="en-ZA"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0000"/>
                        </a:lnSpc>
                        <a:spcAft>
                          <a:spcPts val="0"/>
                        </a:spcAft>
                      </a:pPr>
                      <a:r>
                        <a:rPr lang="en-AU" sz="2000" dirty="0">
                          <a:effectLst/>
                        </a:rPr>
                        <a:t>Injured person</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0000"/>
                        </a:lnSpc>
                        <a:spcAft>
                          <a:spcPts val="0"/>
                        </a:spcAft>
                      </a:pPr>
                      <a:r>
                        <a:rPr lang="en-AU" sz="2000" dirty="0">
                          <a:effectLst/>
                        </a:rPr>
                        <a:t>Person/s involved or hurt</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0623931"/>
                  </a:ext>
                </a:extLst>
              </a:tr>
              <a:tr h="449580">
                <a:tc vMerge="1">
                  <a:txBody>
                    <a:bodyPr/>
                    <a:lstStyle/>
                    <a:p>
                      <a:endParaRPr lang="en-ZA"/>
                    </a:p>
                  </a:txBody>
                  <a:tcPr/>
                </a:tc>
                <a:tc>
                  <a:txBody>
                    <a:bodyPr/>
                    <a:lstStyle/>
                    <a:p>
                      <a:pPr fontAlgn="base" hangingPunct="0">
                        <a:lnSpc>
                          <a:spcPct val="100000"/>
                        </a:lnSpc>
                        <a:spcAft>
                          <a:spcPts val="0"/>
                        </a:spcAft>
                      </a:pPr>
                      <a:r>
                        <a:rPr lang="en-AU" sz="2000" dirty="0">
                          <a:effectLst/>
                        </a:rPr>
                        <a:t>Accident details</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0000"/>
                        </a:lnSpc>
                        <a:spcAft>
                          <a:spcPts val="0"/>
                        </a:spcAft>
                      </a:pPr>
                      <a:r>
                        <a:rPr lang="en-AU" sz="2000" dirty="0">
                          <a:effectLst/>
                        </a:rPr>
                        <a:t>Eye witness, supervisor</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2654989"/>
                  </a:ext>
                </a:extLst>
              </a:tr>
              <a:tr h="950971">
                <a:tc vMerge="1">
                  <a:txBody>
                    <a:bodyPr/>
                    <a:lstStyle/>
                    <a:p>
                      <a:endParaRPr lang="en-ZA"/>
                    </a:p>
                  </a:txBody>
                  <a:tcPr/>
                </a:tc>
                <a:tc>
                  <a:txBody>
                    <a:bodyPr/>
                    <a:lstStyle/>
                    <a:p>
                      <a:pPr fontAlgn="base" hangingPunct="0">
                        <a:lnSpc>
                          <a:spcPct val="100000"/>
                        </a:lnSpc>
                        <a:spcAft>
                          <a:spcPts val="0"/>
                        </a:spcAft>
                      </a:pPr>
                      <a:r>
                        <a:rPr lang="en-AU" sz="2000" dirty="0">
                          <a:effectLst/>
                        </a:rPr>
                        <a:t>Medical actions</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0000"/>
                        </a:lnSpc>
                        <a:spcAft>
                          <a:spcPts val="0"/>
                        </a:spcAft>
                      </a:pPr>
                      <a:r>
                        <a:rPr lang="en-AU" sz="2000" dirty="0">
                          <a:effectLst/>
                        </a:rPr>
                        <a:t>Paramedics, medical staff, physician</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3001607"/>
                  </a:ext>
                </a:extLst>
              </a:tr>
              <a:tr h="449580">
                <a:tc vMerge="1">
                  <a:txBody>
                    <a:bodyPr/>
                    <a:lstStyle/>
                    <a:p>
                      <a:endParaRPr lang="en-ZA"/>
                    </a:p>
                  </a:txBody>
                  <a:tcPr/>
                </a:tc>
                <a:tc>
                  <a:txBody>
                    <a:bodyPr/>
                    <a:lstStyle/>
                    <a:p>
                      <a:pPr fontAlgn="base" hangingPunct="0">
                        <a:lnSpc>
                          <a:spcPct val="100000"/>
                        </a:lnSpc>
                        <a:spcAft>
                          <a:spcPts val="0"/>
                        </a:spcAft>
                      </a:pPr>
                      <a:r>
                        <a:rPr lang="en-AU" sz="2000">
                          <a:effectLst/>
                        </a:rPr>
                        <a:t>Compiler</a:t>
                      </a:r>
                      <a:endParaRPr lang="en-ZA" sz="20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00000"/>
                        </a:lnSpc>
                        <a:spcAft>
                          <a:spcPts val="0"/>
                        </a:spcAft>
                      </a:pPr>
                      <a:r>
                        <a:rPr lang="en-AU" sz="2000" dirty="0">
                          <a:effectLst/>
                        </a:rPr>
                        <a:t>Supervisor or manager</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4361554"/>
                  </a:ext>
                </a:extLst>
              </a:tr>
            </a:tbl>
          </a:graphicData>
        </a:graphic>
      </p:graphicFrame>
    </p:spTree>
    <p:extLst>
      <p:ext uri="{BB962C8B-B14F-4D97-AF65-F5344CB8AC3E}">
        <p14:creationId xmlns:p14="http://schemas.microsoft.com/office/powerpoint/2010/main" val="431600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443981" cy="1008000"/>
          </a:xfrm>
        </p:spPr>
        <p:txBody>
          <a:bodyPr>
            <a:normAutofit fontScale="90000"/>
          </a:bodyPr>
          <a:lstStyle/>
          <a:p>
            <a:pPr algn="ctr"/>
            <a:r>
              <a:rPr lang="en-ZA" dirty="0"/>
              <a:t>Report Headings as Sources of Information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39</a:t>
            </a:fld>
            <a:endParaRPr lang="en-ZA" dirty="0"/>
          </a:p>
        </p:txBody>
      </p:sp>
      <p:graphicFrame>
        <p:nvGraphicFramePr>
          <p:cNvPr id="9" name="Content Placeholder 8">
            <a:extLst>
              <a:ext uri="{FF2B5EF4-FFF2-40B4-BE49-F238E27FC236}">
                <a16:creationId xmlns:a16="http://schemas.microsoft.com/office/drawing/2014/main" id="{45277BA3-72AC-4E5E-B65C-02205CE14341}"/>
              </a:ext>
            </a:extLst>
          </p:cNvPr>
          <p:cNvGraphicFramePr>
            <a:graphicFrameLocks noGrp="1"/>
          </p:cNvGraphicFramePr>
          <p:nvPr>
            <p:ph sz="quarter" idx="1"/>
            <p:extLst>
              <p:ext uri="{D42A27DB-BD31-4B8C-83A1-F6EECF244321}">
                <p14:modId xmlns:p14="http://schemas.microsoft.com/office/powerpoint/2010/main" val="1851928694"/>
              </p:ext>
            </p:extLst>
          </p:nvPr>
        </p:nvGraphicFramePr>
        <p:xfrm>
          <a:off x="468313" y="1282639"/>
          <a:ext cx="8218487" cy="3397052"/>
        </p:xfrm>
        <a:graphic>
          <a:graphicData uri="http://schemas.openxmlformats.org/drawingml/2006/table">
            <a:tbl>
              <a:tblPr firstRow="1" firstCol="1" bandRow="1">
                <a:tableStyleId>{00A15C55-8517-42AA-B614-E9B94910E393}</a:tableStyleId>
              </a:tblPr>
              <a:tblGrid>
                <a:gridCol w="2422810">
                  <a:extLst>
                    <a:ext uri="{9D8B030D-6E8A-4147-A177-3AD203B41FA5}">
                      <a16:colId xmlns:a16="http://schemas.microsoft.com/office/drawing/2014/main" val="2206283551"/>
                    </a:ext>
                  </a:extLst>
                </a:gridCol>
                <a:gridCol w="2269813">
                  <a:extLst>
                    <a:ext uri="{9D8B030D-6E8A-4147-A177-3AD203B41FA5}">
                      <a16:colId xmlns:a16="http://schemas.microsoft.com/office/drawing/2014/main" val="4201140586"/>
                    </a:ext>
                  </a:extLst>
                </a:gridCol>
                <a:gridCol w="3525864">
                  <a:extLst>
                    <a:ext uri="{9D8B030D-6E8A-4147-A177-3AD203B41FA5}">
                      <a16:colId xmlns:a16="http://schemas.microsoft.com/office/drawing/2014/main" val="3126171251"/>
                    </a:ext>
                  </a:extLst>
                </a:gridCol>
              </a:tblGrid>
              <a:tr h="539552">
                <a:tc>
                  <a:txBody>
                    <a:bodyPr/>
                    <a:lstStyle/>
                    <a:p>
                      <a:pPr fontAlgn="base" hangingPunct="0">
                        <a:lnSpc>
                          <a:spcPct val="150000"/>
                        </a:lnSpc>
                        <a:spcAft>
                          <a:spcPts val="0"/>
                        </a:spcAft>
                      </a:pPr>
                      <a:r>
                        <a:rPr lang="en-AU" sz="2400" dirty="0">
                          <a:effectLst/>
                        </a:rPr>
                        <a:t>REPORT TYPE</a:t>
                      </a:r>
                      <a:endParaRPr lang="en-ZA"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50000"/>
                        </a:lnSpc>
                        <a:spcAft>
                          <a:spcPts val="0"/>
                        </a:spcAft>
                      </a:pPr>
                      <a:r>
                        <a:rPr lang="en-AU" sz="2400">
                          <a:effectLst/>
                        </a:rPr>
                        <a:t>HEADINGS</a:t>
                      </a:r>
                      <a:endParaRPr lang="en-ZA"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hangingPunct="0">
                        <a:lnSpc>
                          <a:spcPct val="150000"/>
                        </a:lnSpc>
                        <a:spcAft>
                          <a:spcPts val="0"/>
                        </a:spcAft>
                      </a:pPr>
                      <a:r>
                        <a:rPr lang="en-AU" sz="2400">
                          <a:effectLst/>
                        </a:rPr>
                        <a:t>INFORMATION SOURCE</a:t>
                      </a:r>
                      <a:endParaRPr lang="en-ZA"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9128911"/>
                  </a:ext>
                </a:extLst>
              </a:tr>
              <a:tr h="449580">
                <a:tc rowSpan="6">
                  <a:txBody>
                    <a:bodyPr/>
                    <a:lstStyle/>
                    <a:p>
                      <a:pPr fontAlgn="base" hangingPunct="0">
                        <a:lnSpc>
                          <a:spcPct val="150000"/>
                        </a:lnSpc>
                        <a:spcAft>
                          <a:spcPts val="0"/>
                        </a:spcAft>
                      </a:pPr>
                      <a:r>
                        <a:rPr lang="en-AU" sz="2400" dirty="0">
                          <a:effectLst/>
                        </a:rPr>
                        <a:t>Progress Report</a:t>
                      </a:r>
                      <a:endParaRPr lang="en-Z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50000"/>
                        </a:lnSpc>
                        <a:spcAft>
                          <a:spcPts val="0"/>
                        </a:spcAft>
                      </a:pPr>
                      <a:r>
                        <a:rPr lang="en-AU" sz="2000" dirty="0">
                          <a:effectLst/>
                        </a:rPr>
                        <a:t>To</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0000"/>
                        </a:lnSpc>
                        <a:spcAft>
                          <a:spcPts val="0"/>
                        </a:spcAft>
                      </a:pPr>
                      <a:r>
                        <a:rPr lang="en-AU" sz="2000" dirty="0">
                          <a:effectLst/>
                        </a:rPr>
                        <a:t>Supervisor or line manager</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2306448"/>
                  </a:ext>
                </a:extLst>
              </a:tr>
              <a:tr h="449580">
                <a:tc vMerge="1">
                  <a:txBody>
                    <a:bodyPr/>
                    <a:lstStyle/>
                    <a:p>
                      <a:endParaRPr lang="en-ZA"/>
                    </a:p>
                  </a:txBody>
                  <a:tcPr/>
                </a:tc>
                <a:tc>
                  <a:txBody>
                    <a:bodyPr/>
                    <a:lstStyle/>
                    <a:p>
                      <a:pPr fontAlgn="base" hangingPunct="0">
                        <a:lnSpc>
                          <a:spcPct val="150000"/>
                        </a:lnSpc>
                        <a:spcAft>
                          <a:spcPts val="0"/>
                        </a:spcAft>
                      </a:pPr>
                      <a:r>
                        <a:rPr lang="en-AU" sz="2000" dirty="0">
                          <a:effectLst/>
                        </a:rPr>
                        <a:t>From</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0000"/>
                        </a:lnSpc>
                        <a:spcAft>
                          <a:spcPts val="0"/>
                        </a:spcAft>
                      </a:pPr>
                      <a:r>
                        <a:rPr lang="en-AU" sz="2000" dirty="0">
                          <a:effectLst/>
                        </a:rPr>
                        <a:t>Project manager</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4724588"/>
                  </a:ext>
                </a:extLst>
              </a:tr>
              <a:tr h="449580">
                <a:tc vMerge="1">
                  <a:txBody>
                    <a:bodyPr/>
                    <a:lstStyle/>
                    <a:p>
                      <a:endParaRPr lang="en-ZA"/>
                    </a:p>
                  </a:txBody>
                  <a:tcPr/>
                </a:tc>
                <a:tc>
                  <a:txBody>
                    <a:bodyPr/>
                    <a:lstStyle/>
                    <a:p>
                      <a:pPr fontAlgn="base" hangingPunct="0">
                        <a:lnSpc>
                          <a:spcPct val="150000"/>
                        </a:lnSpc>
                        <a:spcAft>
                          <a:spcPts val="0"/>
                        </a:spcAft>
                      </a:pPr>
                      <a:r>
                        <a:rPr lang="en-AU" sz="2000" dirty="0">
                          <a:effectLst/>
                        </a:rPr>
                        <a:t>Date</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0000"/>
                        </a:lnSpc>
                        <a:spcAft>
                          <a:spcPts val="0"/>
                        </a:spcAft>
                      </a:pPr>
                      <a:r>
                        <a:rPr lang="en-AU" sz="2000" dirty="0">
                          <a:effectLst/>
                        </a:rPr>
                        <a:t>Supervisor or line manager</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8556730"/>
                  </a:ext>
                </a:extLst>
              </a:tr>
              <a:tr h="449580">
                <a:tc vMerge="1">
                  <a:txBody>
                    <a:bodyPr/>
                    <a:lstStyle/>
                    <a:p>
                      <a:endParaRPr lang="en-ZA"/>
                    </a:p>
                  </a:txBody>
                  <a:tcPr/>
                </a:tc>
                <a:tc>
                  <a:txBody>
                    <a:bodyPr/>
                    <a:lstStyle/>
                    <a:p>
                      <a:pPr fontAlgn="base" hangingPunct="0">
                        <a:lnSpc>
                          <a:spcPct val="150000"/>
                        </a:lnSpc>
                        <a:spcAft>
                          <a:spcPts val="0"/>
                        </a:spcAft>
                      </a:pPr>
                      <a:r>
                        <a:rPr lang="en-AU" sz="2000" dirty="0">
                          <a:effectLst/>
                        </a:rPr>
                        <a:t>Purpose statement</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0000"/>
                        </a:lnSpc>
                        <a:spcAft>
                          <a:spcPts val="0"/>
                        </a:spcAft>
                      </a:pPr>
                      <a:r>
                        <a:rPr lang="en-AU" sz="2000" dirty="0">
                          <a:effectLst/>
                        </a:rPr>
                        <a:t>Supervisor or line manager</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7571951"/>
                  </a:ext>
                </a:extLst>
              </a:tr>
              <a:tr h="449580">
                <a:tc vMerge="1">
                  <a:txBody>
                    <a:bodyPr/>
                    <a:lstStyle/>
                    <a:p>
                      <a:endParaRPr lang="en-ZA"/>
                    </a:p>
                  </a:txBody>
                  <a:tcPr/>
                </a:tc>
                <a:tc>
                  <a:txBody>
                    <a:bodyPr/>
                    <a:lstStyle/>
                    <a:p>
                      <a:pPr fontAlgn="base" hangingPunct="0">
                        <a:lnSpc>
                          <a:spcPct val="150000"/>
                        </a:lnSpc>
                        <a:spcAft>
                          <a:spcPts val="0"/>
                        </a:spcAft>
                      </a:pPr>
                      <a:r>
                        <a:rPr lang="en-AU" sz="2000" dirty="0">
                          <a:effectLst/>
                        </a:rPr>
                        <a:t>Body</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0000"/>
                        </a:lnSpc>
                        <a:spcAft>
                          <a:spcPts val="0"/>
                        </a:spcAft>
                      </a:pPr>
                      <a:r>
                        <a:rPr lang="en-AU" sz="2000" dirty="0">
                          <a:effectLst/>
                        </a:rPr>
                        <a:t>All service providers and project manager</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849128"/>
                  </a:ext>
                </a:extLst>
              </a:tr>
              <a:tr h="449580">
                <a:tc vMerge="1">
                  <a:txBody>
                    <a:bodyPr/>
                    <a:lstStyle/>
                    <a:p>
                      <a:endParaRPr lang="en-ZA"/>
                    </a:p>
                  </a:txBody>
                  <a:tcPr/>
                </a:tc>
                <a:tc>
                  <a:txBody>
                    <a:bodyPr/>
                    <a:lstStyle/>
                    <a:p>
                      <a:pPr fontAlgn="base" hangingPunct="0">
                        <a:lnSpc>
                          <a:spcPct val="150000"/>
                        </a:lnSpc>
                        <a:spcAft>
                          <a:spcPts val="0"/>
                        </a:spcAft>
                      </a:pPr>
                      <a:r>
                        <a:rPr lang="en-AU" sz="2000" dirty="0">
                          <a:effectLst/>
                        </a:rPr>
                        <a:t>Conclusion</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hangingPunct="0">
                        <a:lnSpc>
                          <a:spcPct val="100000"/>
                        </a:lnSpc>
                        <a:spcAft>
                          <a:spcPts val="0"/>
                        </a:spcAft>
                      </a:pPr>
                      <a:r>
                        <a:rPr lang="en-AU" sz="2000" dirty="0">
                          <a:effectLst/>
                        </a:rPr>
                        <a:t>Project manager</a:t>
                      </a:r>
                      <a:endParaRPr lang="en-ZA"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0894300"/>
                  </a:ext>
                </a:extLst>
              </a:tr>
            </a:tbl>
          </a:graphicData>
        </a:graphic>
      </p:graphicFrame>
    </p:spTree>
    <p:extLst>
      <p:ext uri="{BB962C8B-B14F-4D97-AF65-F5344CB8AC3E}">
        <p14:creationId xmlns:p14="http://schemas.microsoft.com/office/powerpoint/2010/main" val="416598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a:xfrm>
            <a:off x="467545" y="1413296"/>
            <a:ext cx="4631398" cy="4680000"/>
          </a:xfrm>
        </p:spPr>
        <p:txBody>
          <a:bodyPr>
            <a:noAutofit/>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spcBef>
                <a:spcPts val="0"/>
              </a:spcBef>
              <a:buClrTx/>
              <a:buSzTx/>
              <a:buNone/>
            </a:pPr>
            <a:r>
              <a:rPr lang="en-ZA" b="1" dirty="0">
                <a:solidFill>
                  <a:srgbClr val="000066"/>
                </a:solidFill>
              </a:rPr>
              <a:t>Section 1 – Administrative detail </a:t>
            </a:r>
          </a:p>
          <a:p>
            <a:pPr>
              <a:spcBef>
                <a:spcPts val="0"/>
              </a:spcBef>
              <a:buClrTx/>
              <a:buSzTx/>
            </a:pPr>
            <a:r>
              <a:rPr lang="en-US" sz="2200" dirty="0">
                <a:solidFill>
                  <a:srgbClr val="000066"/>
                </a:solidFill>
              </a:rPr>
              <a:t>Complete and insert supportive Documentation</a:t>
            </a:r>
          </a:p>
          <a:p>
            <a:pPr marL="0" lvl="0" indent="0">
              <a:spcBef>
                <a:spcPts val="0"/>
              </a:spcBef>
              <a:buClrTx/>
              <a:buSzTx/>
              <a:buNone/>
            </a:pPr>
            <a:r>
              <a:rPr lang="en-ZA" b="1" dirty="0">
                <a:solidFill>
                  <a:srgbClr val="000066"/>
                </a:solidFill>
              </a:rPr>
              <a:t>Section 2 – Assessment planning</a:t>
            </a:r>
          </a:p>
          <a:p>
            <a:pPr>
              <a:spcBef>
                <a:spcPts val="0"/>
              </a:spcBef>
              <a:buClrTx/>
              <a:buSzTx/>
            </a:pPr>
            <a:r>
              <a:rPr lang="en-US" sz="2200" dirty="0">
                <a:solidFill>
                  <a:srgbClr val="000066"/>
                </a:solidFill>
              </a:rPr>
              <a:t>Read, complete and sign documentation</a:t>
            </a:r>
          </a:p>
          <a:p>
            <a:pPr marL="0" lvl="0" indent="0">
              <a:spcBef>
                <a:spcPts val="0"/>
              </a:spcBef>
              <a:buClrTx/>
              <a:buSzTx/>
              <a:buNone/>
            </a:pPr>
            <a:r>
              <a:rPr lang="en-ZA" b="1" dirty="0">
                <a:solidFill>
                  <a:srgbClr val="000066"/>
                </a:solidFill>
              </a:rPr>
              <a:t>Section 3 –  Formative assessment activities</a:t>
            </a:r>
          </a:p>
          <a:p>
            <a:pPr>
              <a:spcBef>
                <a:spcPts val="0"/>
              </a:spcBef>
              <a:buClrTx/>
              <a:buSzTx/>
            </a:pPr>
            <a:r>
              <a:rPr lang="en-US" sz="2200" dirty="0">
                <a:solidFill>
                  <a:srgbClr val="000066"/>
                </a:solidFill>
              </a:rPr>
              <a:t>Complete All Activities</a:t>
            </a:r>
          </a:p>
          <a:p>
            <a:pPr>
              <a:spcBef>
                <a:spcPts val="0"/>
              </a:spcBef>
              <a:buClrTx/>
              <a:buSzTx/>
            </a:pPr>
            <a:r>
              <a:rPr lang="en-US" sz="2200" dirty="0">
                <a:solidFill>
                  <a:srgbClr val="000066"/>
                </a:solidFill>
              </a:rPr>
              <a:t>Group Discussions </a:t>
            </a:r>
          </a:p>
        </p:txBody>
      </p:sp>
      <p:pic>
        <p:nvPicPr>
          <p:cNvPr id="6" name="Picture 5">
            <a:extLst>
              <a:ext uri="{FF2B5EF4-FFF2-40B4-BE49-F238E27FC236}">
                <a16:creationId xmlns:a16="http://schemas.microsoft.com/office/drawing/2014/main" id="{5F741286-6D94-442C-8957-CFFD9AE1FE7C}"/>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881967" y="1605549"/>
            <a:ext cx="4104455" cy="4295493"/>
          </a:xfrm>
          <a:prstGeom prst="rect">
            <a:avLst/>
          </a:prstGeom>
        </p:spPr>
      </p:pic>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443981" cy="1008000"/>
          </a:xfrm>
        </p:spPr>
        <p:txBody>
          <a:bodyPr>
            <a:normAutofit/>
          </a:bodyPr>
          <a:lstStyle/>
          <a:p>
            <a:r>
              <a:rPr lang="en-ZA" dirty="0"/>
              <a:t>Primary Sources of Information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40</a:t>
            </a:fld>
            <a:endParaRPr lang="en-ZA" dirty="0"/>
          </a:p>
        </p:txBody>
      </p:sp>
      <p:pic>
        <p:nvPicPr>
          <p:cNvPr id="11" name="Picture 10">
            <a:extLst>
              <a:ext uri="{FF2B5EF4-FFF2-40B4-BE49-F238E27FC236}">
                <a16:creationId xmlns:a16="http://schemas.microsoft.com/office/drawing/2014/main" id="{79A44E0F-C990-45DA-AA71-B765F8F9D6D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36949" y="1658319"/>
            <a:ext cx="3874575" cy="4339525"/>
          </a:xfrm>
          <a:prstGeom prst="rect">
            <a:avLst/>
          </a:prstGeom>
          <a:noFill/>
          <a:ln>
            <a:noFill/>
          </a:ln>
        </p:spPr>
      </p:pic>
      <p:sp>
        <p:nvSpPr>
          <p:cNvPr id="10" name="Content Placeholder 9">
            <a:extLst>
              <a:ext uri="{FF2B5EF4-FFF2-40B4-BE49-F238E27FC236}">
                <a16:creationId xmlns:a16="http://schemas.microsoft.com/office/drawing/2014/main" id="{49D38272-FB82-460F-AB97-3E3409D31E53}"/>
              </a:ext>
            </a:extLst>
          </p:cNvPr>
          <p:cNvSpPr>
            <a:spLocks noGrp="1"/>
          </p:cNvSpPr>
          <p:nvPr>
            <p:ph sz="quarter" idx="1"/>
          </p:nvPr>
        </p:nvSpPr>
        <p:spPr>
          <a:xfrm>
            <a:off x="467543" y="1413296"/>
            <a:ext cx="5173839" cy="5170066"/>
          </a:xfrm>
        </p:spPr>
        <p:txBody>
          <a:bodyPr>
            <a:normAutofit/>
          </a:bodyPr>
          <a:lstStyle/>
          <a:p>
            <a:pPr marL="0" indent="0">
              <a:buNone/>
            </a:pPr>
            <a:r>
              <a:rPr lang="en-ZA" b="1" dirty="0"/>
              <a:t>Primary information is </a:t>
            </a:r>
          </a:p>
          <a:p>
            <a:r>
              <a:rPr lang="en-ZA" dirty="0"/>
              <a:t>all sources of information not used before</a:t>
            </a:r>
          </a:p>
          <a:p>
            <a:r>
              <a:rPr lang="en-ZA" u="sng" dirty="0"/>
              <a:t>first-hand</a:t>
            </a:r>
            <a:r>
              <a:rPr lang="en-ZA" dirty="0"/>
              <a:t> information.</a:t>
            </a:r>
          </a:p>
          <a:p>
            <a:pPr marL="0" indent="0">
              <a:buNone/>
            </a:pPr>
            <a:r>
              <a:rPr lang="en-ZA" b="1" dirty="0"/>
              <a:t>Ways of collecting information and results </a:t>
            </a:r>
            <a:r>
              <a:rPr lang="en-ZA" b="1" u="sng" dirty="0"/>
              <a:t>first-hand:</a:t>
            </a:r>
          </a:p>
          <a:p>
            <a:pPr lvl="0"/>
            <a:r>
              <a:rPr lang="en-ZA" dirty="0"/>
              <a:t>Experiments</a:t>
            </a:r>
          </a:p>
          <a:p>
            <a:pPr lvl="0"/>
            <a:r>
              <a:rPr lang="en-ZA" dirty="0"/>
              <a:t>Questionnaires</a:t>
            </a:r>
          </a:p>
          <a:p>
            <a:pPr lvl="0"/>
            <a:r>
              <a:rPr lang="en-ZA" dirty="0"/>
              <a:t>Survey</a:t>
            </a:r>
          </a:p>
          <a:p>
            <a:pPr lvl="0"/>
            <a:r>
              <a:rPr lang="en-ZA" dirty="0"/>
              <a:t>Interviews; </a:t>
            </a:r>
          </a:p>
          <a:p>
            <a:pPr lvl="0"/>
            <a:r>
              <a:rPr lang="en-ZA" dirty="0"/>
              <a:t>Observing and making notes</a:t>
            </a:r>
          </a:p>
          <a:p>
            <a:pPr marL="0" indent="0">
              <a:buNone/>
            </a:pPr>
            <a:endParaRPr lang="en-ZA" b="1" u="sng" dirty="0"/>
          </a:p>
          <a:p>
            <a:pPr marL="0" indent="0">
              <a:buNone/>
            </a:pPr>
            <a:endParaRPr lang="en-ZA" dirty="0"/>
          </a:p>
        </p:txBody>
      </p:sp>
    </p:spTree>
    <p:extLst>
      <p:ext uri="{BB962C8B-B14F-4D97-AF65-F5344CB8AC3E}">
        <p14:creationId xmlns:p14="http://schemas.microsoft.com/office/powerpoint/2010/main" val="804209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443981" cy="1008000"/>
          </a:xfrm>
        </p:spPr>
        <p:txBody>
          <a:bodyPr>
            <a:normAutofit/>
          </a:bodyPr>
          <a:lstStyle/>
          <a:p>
            <a:r>
              <a:rPr lang="en-ZA" dirty="0"/>
              <a:t>Secondary Sources of Information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41</a:t>
            </a:fld>
            <a:endParaRPr lang="en-ZA" dirty="0"/>
          </a:p>
        </p:txBody>
      </p:sp>
      <p:sp>
        <p:nvSpPr>
          <p:cNvPr id="10" name="Content Placeholder 9">
            <a:extLst>
              <a:ext uri="{FF2B5EF4-FFF2-40B4-BE49-F238E27FC236}">
                <a16:creationId xmlns:a16="http://schemas.microsoft.com/office/drawing/2014/main" id="{49D38272-FB82-460F-AB97-3E3409D31E53}"/>
              </a:ext>
            </a:extLst>
          </p:cNvPr>
          <p:cNvSpPr>
            <a:spLocks noGrp="1"/>
          </p:cNvSpPr>
          <p:nvPr>
            <p:ph sz="quarter" idx="1"/>
          </p:nvPr>
        </p:nvSpPr>
        <p:spPr>
          <a:xfrm>
            <a:off x="467543" y="1413296"/>
            <a:ext cx="7483088" cy="5170066"/>
          </a:xfrm>
        </p:spPr>
        <p:txBody>
          <a:bodyPr>
            <a:normAutofit/>
          </a:bodyPr>
          <a:lstStyle/>
          <a:p>
            <a:pPr marL="0" indent="0">
              <a:buNone/>
            </a:pPr>
            <a:r>
              <a:rPr lang="en-ZA" dirty="0"/>
              <a:t>Secondary information:</a:t>
            </a:r>
          </a:p>
          <a:p>
            <a:r>
              <a:rPr lang="en-ZA" dirty="0"/>
              <a:t>More advanced than primary sources </a:t>
            </a:r>
          </a:p>
          <a:p>
            <a:r>
              <a:rPr lang="en-ZA" dirty="0"/>
              <a:t>Includes everything that has </a:t>
            </a:r>
            <a:r>
              <a:rPr lang="en-ZA" u="sng" dirty="0"/>
              <a:t>ever</a:t>
            </a:r>
            <a:r>
              <a:rPr lang="en-ZA" dirty="0"/>
              <a:t> been reported, printed, published and saved on file.  </a:t>
            </a:r>
          </a:p>
          <a:p>
            <a:pPr marL="0" indent="0">
              <a:buNone/>
            </a:pPr>
            <a:endParaRPr lang="en-ZA" b="1" u="sng" dirty="0"/>
          </a:p>
          <a:p>
            <a:pPr marL="0" indent="0">
              <a:buNone/>
            </a:pPr>
            <a:endParaRPr lang="en-ZA" dirty="0"/>
          </a:p>
        </p:txBody>
      </p:sp>
      <p:pic>
        <p:nvPicPr>
          <p:cNvPr id="6" name="Picture 5">
            <a:extLst>
              <a:ext uri="{FF2B5EF4-FFF2-40B4-BE49-F238E27FC236}">
                <a16:creationId xmlns:a16="http://schemas.microsoft.com/office/drawing/2014/main" id="{EFFA1F7B-C0DC-481E-A31B-514334C7C1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31756" y="3429000"/>
            <a:ext cx="4788975" cy="3285020"/>
          </a:xfrm>
          <a:prstGeom prst="rect">
            <a:avLst/>
          </a:prstGeom>
          <a:noFill/>
          <a:ln>
            <a:noFill/>
          </a:ln>
        </p:spPr>
      </p:pic>
    </p:spTree>
    <p:extLst>
      <p:ext uri="{BB962C8B-B14F-4D97-AF65-F5344CB8AC3E}">
        <p14:creationId xmlns:p14="http://schemas.microsoft.com/office/powerpoint/2010/main" val="1810244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Internal Information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42</a:t>
            </a:fld>
            <a:endParaRPr lang="en-ZA" dirty="0"/>
          </a:p>
        </p:txBody>
      </p:sp>
      <p:pic>
        <p:nvPicPr>
          <p:cNvPr id="5" name="Content Placeholder 4">
            <a:extLst>
              <a:ext uri="{FF2B5EF4-FFF2-40B4-BE49-F238E27FC236}">
                <a16:creationId xmlns:a16="http://schemas.microsoft.com/office/drawing/2014/main" id="{71659E87-4B3A-4052-A344-114C006DA1F3}"/>
              </a:ext>
            </a:extLst>
          </p:cNvPr>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4315966" y="1833371"/>
            <a:ext cx="4572001" cy="3699523"/>
          </a:xfrm>
          <a:prstGeom prst="rect">
            <a:avLst/>
          </a:prstGeom>
        </p:spPr>
      </p:pic>
      <p:sp>
        <p:nvSpPr>
          <p:cNvPr id="6" name="Rectangle 5">
            <a:extLst>
              <a:ext uri="{FF2B5EF4-FFF2-40B4-BE49-F238E27FC236}">
                <a16:creationId xmlns:a16="http://schemas.microsoft.com/office/drawing/2014/main" id="{AF72710B-4C56-426F-BA7D-1742C8C5B2A3}"/>
              </a:ext>
            </a:extLst>
          </p:cNvPr>
          <p:cNvSpPr/>
          <p:nvPr/>
        </p:nvSpPr>
        <p:spPr>
          <a:xfrm>
            <a:off x="467544" y="1446982"/>
            <a:ext cx="4572000" cy="5164171"/>
          </a:xfrm>
          <a:prstGeom prst="rect">
            <a:avLst/>
          </a:prstGeom>
        </p:spPr>
        <p:txBody>
          <a:bodyPr>
            <a:spAutoFit/>
          </a:bodyPr>
          <a:lstStyle/>
          <a:p>
            <a:pPr lvl="0">
              <a:lnSpc>
                <a:spcPct val="115000"/>
              </a:lnSpc>
              <a:spcAft>
                <a:spcPts val="0"/>
              </a:spcAft>
            </a:pPr>
            <a:r>
              <a:rPr lang="en-ZA" sz="2400" b="1" dirty="0">
                <a:latin typeface="Calibri" panose="020F0502020204030204" pitchFamily="34" charset="0"/>
                <a:ea typeface="Calibri" panose="020F0502020204030204" pitchFamily="34" charset="0"/>
                <a:cs typeface="Calibri" panose="020F0502020204030204" pitchFamily="34" charset="0"/>
              </a:rPr>
              <a:t>Includes:</a:t>
            </a:r>
          </a:p>
          <a:p>
            <a:pPr marL="342900" lvl="0" indent="-342900">
              <a:lnSpc>
                <a:spcPct val="115000"/>
              </a:lnSpc>
              <a:spcAft>
                <a:spcPts val="0"/>
              </a:spcAft>
              <a:buFont typeface="Symbol" panose="05050102010706020507" pitchFamily="18" charset="2"/>
              <a:buChar char=""/>
            </a:pPr>
            <a:r>
              <a:rPr lang="en-ZA" sz="2400" dirty="0">
                <a:latin typeface="Calibri" panose="020F0502020204030204" pitchFamily="34" charset="0"/>
                <a:ea typeface="Calibri" panose="020F0502020204030204" pitchFamily="34" charset="0"/>
                <a:cs typeface="Calibri" panose="020F0502020204030204" pitchFamily="34" charset="0"/>
              </a:rPr>
              <a:t>staff details</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ZA" sz="2400" dirty="0">
                <a:latin typeface="Calibri" panose="020F0502020204030204" pitchFamily="34" charset="0"/>
                <a:ea typeface="Calibri" panose="020F0502020204030204" pitchFamily="34" charset="0"/>
                <a:cs typeface="Calibri" panose="020F0502020204030204" pitchFamily="34" charset="0"/>
              </a:rPr>
              <a:t>financial statements</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ZA" sz="2400" dirty="0">
                <a:latin typeface="Calibri" panose="020F0502020204030204" pitchFamily="34" charset="0"/>
                <a:ea typeface="Calibri" panose="020F0502020204030204" pitchFamily="34" charset="0"/>
                <a:cs typeface="Calibri" panose="020F0502020204030204" pitchFamily="34" charset="0"/>
              </a:rPr>
              <a:t>customer information</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ZA" sz="2400" dirty="0">
                <a:latin typeface="Calibri" panose="020F0502020204030204" pitchFamily="34" charset="0"/>
                <a:ea typeface="Calibri" panose="020F0502020204030204" pitchFamily="34" charset="0"/>
                <a:cs typeface="Calibri" panose="020F0502020204030204" pitchFamily="34" charset="0"/>
              </a:rPr>
              <a:t>supplier information</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ZA" sz="2400" dirty="0">
                <a:latin typeface="Calibri" panose="020F0502020204030204" pitchFamily="34" charset="0"/>
                <a:ea typeface="Calibri" panose="020F0502020204030204" pitchFamily="34" charset="0"/>
                <a:cs typeface="Calibri" panose="020F0502020204030204" pitchFamily="34" charset="0"/>
              </a:rPr>
              <a:t>sales reports and figures</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ZA" sz="2400" dirty="0">
                <a:latin typeface="Calibri" panose="020F0502020204030204" pitchFamily="34" charset="0"/>
                <a:ea typeface="Calibri" panose="020F0502020204030204" pitchFamily="34" charset="0"/>
                <a:cs typeface="Calibri" panose="020F0502020204030204" pitchFamily="34" charset="0"/>
              </a:rPr>
              <a:t>minutes of meetings</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ZA" sz="2400" dirty="0">
                <a:latin typeface="Calibri" panose="020F0502020204030204" pitchFamily="34" charset="0"/>
                <a:ea typeface="Calibri" panose="020F0502020204030204" pitchFamily="34" charset="0"/>
                <a:cs typeface="Calibri" panose="020F0502020204030204" pitchFamily="34" charset="0"/>
              </a:rPr>
              <a:t>employment contracts</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ZA" sz="2400" dirty="0">
                <a:latin typeface="Calibri" panose="020F0502020204030204" pitchFamily="34" charset="0"/>
                <a:ea typeface="Calibri" panose="020F0502020204030204" pitchFamily="34" charset="0"/>
                <a:cs typeface="Calibri" panose="020F0502020204030204" pitchFamily="34" charset="0"/>
              </a:rPr>
              <a:t>Curriculum Vitae of employees and prospective employees</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ZA" sz="2400" dirty="0">
                <a:latin typeface="Calibri" panose="020F0502020204030204" pitchFamily="34" charset="0"/>
                <a:ea typeface="Calibri" panose="020F0502020204030204" pitchFamily="34" charset="0"/>
                <a:cs typeface="Calibri" panose="020F0502020204030204" pitchFamily="34" charset="0"/>
              </a:rPr>
              <a:t>training records</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ZA" sz="2400" dirty="0">
                <a:latin typeface="Calibri" panose="020F0502020204030204" pitchFamily="34" charset="0"/>
                <a:ea typeface="Calibri" panose="020F0502020204030204" pitchFamily="34" charset="0"/>
                <a:cs typeface="Calibri" panose="020F0502020204030204" pitchFamily="34" charset="0"/>
              </a:rPr>
              <a:t>e-mails and more</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2222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External Information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43</a:t>
            </a:fld>
            <a:endParaRPr lang="en-ZA" dirty="0"/>
          </a:p>
        </p:txBody>
      </p:sp>
      <p:pic>
        <p:nvPicPr>
          <p:cNvPr id="5" name="Content Placeholder 4">
            <a:extLst>
              <a:ext uri="{FF2B5EF4-FFF2-40B4-BE49-F238E27FC236}">
                <a16:creationId xmlns:a16="http://schemas.microsoft.com/office/drawing/2014/main" id="{71659E87-4B3A-4052-A344-114C006DA1F3}"/>
              </a:ext>
            </a:extLst>
          </p:cNvPr>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4315968" y="1833371"/>
            <a:ext cx="4572000" cy="3429719"/>
          </a:xfrm>
          <a:prstGeom prst="rect">
            <a:avLst/>
          </a:prstGeom>
        </p:spPr>
      </p:pic>
      <p:sp>
        <p:nvSpPr>
          <p:cNvPr id="6" name="Rectangle 5">
            <a:extLst>
              <a:ext uri="{FF2B5EF4-FFF2-40B4-BE49-F238E27FC236}">
                <a16:creationId xmlns:a16="http://schemas.microsoft.com/office/drawing/2014/main" id="{AF72710B-4C56-426F-BA7D-1742C8C5B2A3}"/>
              </a:ext>
            </a:extLst>
          </p:cNvPr>
          <p:cNvSpPr/>
          <p:nvPr/>
        </p:nvSpPr>
        <p:spPr>
          <a:xfrm>
            <a:off x="467544" y="1446982"/>
            <a:ext cx="4572000" cy="3816109"/>
          </a:xfrm>
          <a:prstGeom prst="rect">
            <a:avLst/>
          </a:prstGeom>
        </p:spPr>
        <p:txBody>
          <a:bodyPr>
            <a:spAutoFit/>
          </a:bodyPr>
          <a:lstStyle/>
          <a:p>
            <a:r>
              <a:rPr lang="en-ZA" sz="2400" b="1" dirty="0"/>
              <a:t>These include:</a:t>
            </a:r>
          </a:p>
          <a:p>
            <a:pPr marL="342900" lvl="0" indent="-342900">
              <a:buFont typeface="Arial" panose="020B0604020202020204" pitchFamily="34" charset="0"/>
              <a:buChar char="•"/>
            </a:pPr>
            <a:r>
              <a:rPr lang="en-ZA" sz="2400" dirty="0"/>
              <a:t>Government</a:t>
            </a:r>
          </a:p>
          <a:p>
            <a:pPr marL="342900" lvl="0" indent="-342900">
              <a:buFont typeface="Arial" panose="020B0604020202020204" pitchFamily="34" charset="0"/>
              <a:buChar char="•"/>
            </a:pPr>
            <a:r>
              <a:rPr lang="en-ZA" sz="2400" dirty="0"/>
              <a:t>Competitors</a:t>
            </a:r>
          </a:p>
          <a:p>
            <a:pPr marL="342900" lvl="0" indent="-342900">
              <a:buFont typeface="Arial" panose="020B0604020202020204" pitchFamily="34" charset="0"/>
              <a:buChar char="•"/>
            </a:pPr>
            <a:r>
              <a:rPr lang="en-ZA" sz="2400" dirty="0"/>
              <a:t>Media and International markets.</a:t>
            </a:r>
          </a:p>
          <a:p>
            <a:pPr marL="342900" lvl="0" indent="-342900">
              <a:buFont typeface="Arial" panose="020B0604020202020204" pitchFamily="34" charset="0"/>
              <a:buChar char="•"/>
            </a:pPr>
            <a:r>
              <a:rPr lang="en-ZA" sz="2400" dirty="0"/>
              <a:t>Internet and Libraries</a:t>
            </a:r>
          </a:p>
          <a:p>
            <a:pPr marL="342900" lvl="0" indent="-342900">
              <a:buFont typeface="Arial" panose="020B0604020202020204" pitchFamily="34" charset="0"/>
              <a:buChar char="•"/>
            </a:pPr>
            <a:r>
              <a:rPr lang="en-ZA" sz="2400" dirty="0"/>
              <a:t>Suppliers and potential employees</a:t>
            </a:r>
          </a:p>
          <a:p>
            <a:pPr marL="342900" lvl="0" indent="-342900">
              <a:buFont typeface="Arial" panose="020B0604020202020204" pitchFamily="34" charset="0"/>
              <a:buChar char="•"/>
            </a:pPr>
            <a:r>
              <a:rPr lang="en-ZA" sz="2400" dirty="0"/>
              <a:t>The community</a:t>
            </a:r>
          </a:p>
          <a:p>
            <a:pPr marL="342900" lvl="0" indent="-342900">
              <a:lnSpc>
                <a:spcPct val="115000"/>
              </a:lnSpc>
              <a:spcAft>
                <a:spcPts val="0"/>
              </a:spcAft>
              <a:buFont typeface="Symbol" panose="05050102010706020507" pitchFamily="18" charset="2"/>
              <a:buChar char=""/>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2232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Confidentiality</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44</a:t>
            </a:fld>
            <a:endParaRPr lang="en-ZA" dirty="0"/>
          </a:p>
        </p:txBody>
      </p:sp>
      <p:sp>
        <p:nvSpPr>
          <p:cNvPr id="6" name="Rectangle 5">
            <a:extLst>
              <a:ext uri="{FF2B5EF4-FFF2-40B4-BE49-F238E27FC236}">
                <a16:creationId xmlns:a16="http://schemas.microsoft.com/office/drawing/2014/main" id="{AF72710B-4C56-426F-BA7D-1742C8C5B2A3}"/>
              </a:ext>
            </a:extLst>
          </p:cNvPr>
          <p:cNvSpPr/>
          <p:nvPr/>
        </p:nvSpPr>
        <p:spPr>
          <a:xfrm>
            <a:off x="467543" y="1446982"/>
            <a:ext cx="4693393" cy="5293437"/>
          </a:xfrm>
          <a:prstGeom prst="rect">
            <a:avLst/>
          </a:prstGeom>
        </p:spPr>
        <p:txBody>
          <a:bodyPr wrap="square">
            <a:spAutoFit/>
          </a:bodyPr>
          <a:lstStyle/>
          <a:p>
            <a:r>
              <a:rPr lang="en-ZA" sz="2400" b="1" dirty="0"/>
              <a:t>Information that can be considered to be legally confidential, include: </a:t>
            </a:r>
          </a:p>
          <a:p>
            <a:r>
              <a:rPr lang="en-ZA" sz="2400" dirty="0"/>
              <a:t> </a:t>
            </a:r>
          </a:p>
          <a:p>
            <a:pPr marL="342900" lvl="0" indent="-342900">
              <a:buFont typeface="Arial" panose="020B0604020202020204" pitchFamily="34" charset="0"/>
              <a:buChar char="•"/>
            </a:pPr>
            <a:r>
              <a:rPr lang="en-ZA" sz="2400" dirty="0"/>
              <a:t>Drawings of machinery, tools or equipment used in manufacturing</a:t>
            </a:r>
          </a:p>
          <a:p>
            <a:pPr marL="342900" lvl="0" indent="-342900">
              <a:buFont typeface="Arial" panose="020B0604020202020204" pitchFamily="34" charset="0"/>
              <a:buChar char="•"/>
            </a:pPr>
            <a:r>
              <a:rPr lang="en-ZA" sz="2400" dirty="0"/>
              <a:t>Business proposals and reports</a:t>
            </a:r>
          </a:p>
          <a:p>
            <a:pPr marL="342900" lvl="0" indent="-342900">
              <a:buFont typeface="Arial" panose="020B0604020202020204" pitchFamily="34" charset="0"/>
              <a:buChar char="•"/>
            </a:pPr>
            <a:r>
              <a:rPr lang="en-ZA" sz="2400" dirty="0"/>
              <a:t>New product developments and designs of components or parts</a:t>
            </a:r>
          </a:p>
          <a:p>
            <a:pPr marL="342900" lvl="0" indent="-342900">
              <a:buFont typeface="Arial" panose="020B0604020202020204" pitchFamily="34" charset="0"/>
              <a:buChar char="•"/>
            </a:pPr>
            <a:r>
              <a:rPr lang="en-ZA" sz="2400" dirty="0"/>
              <a:t>Customer lists and Price lists</a:t>
            </a:r>
          </a:p>
          <a:p>
            <a:pPr marL="342900" lvl="0" indent="-342900">
              <a:buFont typeface="Arial" panose="020B0604020202020204" pitchFamily="34" charset="0"/>
              <a:buChar char="•"/>
            </a:pPr>
            <a:r>
              <a:rPr lang="en-ZA" sz="2400" dirty="0"/>
              <a:t>Employees’ personal information</a:t>
            </a:r>
          </a:p>
          <a:p>
            <a:pPr marL="342900" lvl="0" indent="-342900">
              <a:buFont typeface="Arial" panose="020B0604020202020204" pitchFamily="34" charset="0"/>
              <a:buChar char="•"/>
            </a:pPr>
            <a:r>
              <a:rPr lang="en-ZA" sz="2400" dirty="0"/>
              <a:t>Marketing strategies</a:t>
            </a:r>
          </a:p>
          <a:p>
            <a:endParaRPr lang="en-ZA" sz="2400" dirty="0"/>
          </a:p>
          <a:p>
            <a:pPr marL="342900" lvl="0" indent="-342900">
              <a:lnSpc>
                <a:spcPct val="115000"/>
              </a:lnSpc>
              <a:spcAft>
                <a:spcPts val="0"/>
              </a:spcAft>
              <a:buFont typeface="Symbol" panose="05050102010706020507" pitchFamily="18" charset="2"/>
              <a:buChar char=""/>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Content Placeholder 12">
            <a:extLst>
              <a:ext uri="{FF2B5EF4-FFF2-40B4-BE49-F238E27FC236}">
                <a16:creationId xmlns:a16="http://schemas.microsoft.com/office/drawing/2014/main" id="{A5CFEF65-0F0F-4E51-9E44-0C3597446A2C}"/>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916505" y="2422694"/>
            <a:ext cx="4041515" cy="2988324"/>
          </a:xfrm>
        </p:spPr>
      </p:pic>
    </p:spTree>
    <p:extLst>
      <p:ext uri="{BB962C8B-B14F-4D97-AF65-F5344CB8AC3E}">
        <p14:creationId xmlns:p14="http://schemas.microsoft.com/office/powerpoint/2010/main" val="2253205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Confidentiality of Information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p:cNvSpPr>
            <a:spLocks noGrp="1"/>
          </p:cNvSpPr>
          <p:nvPr>
            <p:ph sz="quarter" idx="1"/>
          </p:nvPr>
        </p:nvSpPr>
        <p:spPr/>
        <p:txBody>
          <a:bodyPr>
            <a:normAutofit/>
          </a:bodyPr>
          <a:lstStyle/>
          <a:p>
            <a:pPr lvl="0"/>
            <a:endParaRPr lang="en-GB" dirty="0"/>
          </a:p>
          <a:p>
            <a:pPr lvl="0"/>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2DED4FDD-E500-44B6-ADC8-DA5A73B3C6A9}"/>
              </a:ext>
            </a:extLst>
          </p:cNvPr>
          <p:cNvGraphicFramePr>
            <a:graphicFrameLocks noGrp="1"/>
          </p:cNvGraphicFramePr>
          <p:nvPr>
            <p:extLst>
              <p:ext uri="{D42A27DB-BD31-4B8C-83A1-F6EECF244321}">
                <p14:modId xmlns:p14="http://schemas.microsoft.com/office/powerpoint/2010/main" val="1437533349"/>
              </p:ext>
            </p:extLst>
          </p:nvPr>
        </p:nvGraphicFramePr>
        <p:xfrm>
          <a:off x="468312" y="1494669"/>
          <a:ext cx="8218488" cy="3950035"/>
        </p:xfrm>
        <a:graphic>
          <a:graphicData uri="http://schemas.openxmlformats.org/drawingml/2006/table">
            <a:tbl>
              <a:tblPr firstRow="1" firstCol="1" bandRow="1">
                <a:tableStyleId>{7DF18680-E054-41AD-8BC1-D1AEF772440D}</a:tableStyleId>
              </a:tblPr>
              <a:tblGrid>
                <a:gridCol w="2054622">
                  <a:extLst>
                    <a:ext uri="{9D8B030D-6E8A-4147-A177-3AD203B41FA5}">
                      <a16:colId xmlns:a16="http://schemas.microsoft.com/office/drawing/2014/main" val="1576577885"/>
                    </a:ext>
                  </a:extLst>
                </a:gridCol>
                <a:gridCol w="2054622">
                  <a:extLst>
                    <a:ext uri="{9D8B030D-6E8A-4147-A177-3AD203B41FA5}">
                      <a16:colId xmlns:a16="http://schemas.microsoft.com/office/drawing/2014/main" val="2744071984"/>
                    </a:ext>
                  </a:extLst>
                </a:gridCol>
                <a:gridCol w="126351">
                  <a:extLst>
                    <a:ext uri="{9D8B030D-6E8A-4147-A177-3AD203B41FA5}">
                      <a16:colId xmlns:a16="http://schemas.microsoft.com/office/drawing/2014/main" val="3590219819"/>
                    </a:ext>
                  </a:extLst>
                </a:gridCol>
                <a:gridCol w="162560">
                  <a:extLst>
                    <a:ext uri="{9D8B030D-6E8A-4147-A177-3AD203B41FA5}">
                      <a16:colId xmlns:a16="http://schemas.microsoft.com/office/drawing/2014/main" val="2402054302"/>
                    </a:ext>
                  </a:extLst>
                </a:gridCol>
                <a:gridCol w="1765711">
                  <a:extLst>
                    <a:ext uri="{9D8B030D-6E8A-4147-A177-3AD203B41FA5}">
                      <a16:colId xmlns:a16="http://schemas.microsoft.com/office/drawing/2014/main" val="279256545"/>
                    </a:ext>
                  </a:extLst>
                </a:gridCol>
                <a:gridCol w="2054622">
                  <a:extLst>
                    <a:ext uri="{9D8B030D-6E8A-4147-A177-3AD203B41FA5}">
                      <a16:colId xmlns:a16="http://schemas.microsoft.com/office/drawing/2014/main" val="3847160705"/>
                    </a:ext>
                  </a:extLst>
                </a:gridCol>
              </a:tblGrid>
              <a:tr h="446704">
                <a:tc>
                  <a:txBody>
                    <a:bodyPr/>
                    <a:lstStyle/>
                    <a:p>
                      <a:pPr algn="ctr" fontAlgn="base" hangingPunct="0">
                        <a:lnSpc>
                          <a:spcPct val="100000"/>
                        </a:lnSpc>
                        <a:spcAft>
                          <a:spcPts val="0"/>
                        </a:spcAft>
                      </a:pPr>
                      <a:r>
                        <a:rPr lang="en-US" sz="2400" dirty="0">
                          <a:effectLst/>
                        </a:rPr>
                        <a:t>Information Source</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hangingPunct="0">
                        <a:lnSpc>
                          <a:spcPct val="100000"/>
                        </a:lnSpc>
                        <a:spcAft>
                          <a:spcPts val="0"/>
                        </a:spcAft>
                      </a:pPr>
                      <a:r>
                        <a:rPr lang="en-US" sz="2400" dirty="0">
                          <a:effectLst/>
                        </a:rPr>
                        <a:t>Obtainable from:</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fontAlgn="base" hangingPunct="0">
                        <a:lnSpc>
                          <a:spcPct val="100000"/>
                        </a:lnSpc>
                        <a:spcAft>
                          <a:spcPts val="0"/>
                        </a:spcAft>
                      </a:pPr>
                      <a:r>
                        <a:rPr lang="en-US" sz="2400" dirty="0">
                          <a:effectLst/>
                        </a:rPr>
                        <a:t>Level of confidentiality</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ZA"/>
                    </a:p>
                  </a:txBody>
                  <a:tcPr/>
                </a:tc>
                <a:tc hMerge="1">
                  <a:txBody>
                    <a:bodyPr/>
                    <a:lstStyle/>
                    <a:p>
                      <a:pPr algn="ctr" fontAlgn="base" hangingPunct="0">
                        <a:lnSpc>
                          <a:spcPct val="100000"/>
                        </a:lnSpc>
                        <a:spcAft>
                          <a:spcPts val="0"/>
                        </a:spcAft>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hangingPunct="0">
                        <a:lnSpc>
                          <a:spcPct val="100000"/>
                        </a:lnSpc>
                        <a:spcAft>
                          <a:spcPts val="0"/>
                        </a:spcAft>
                      </a:pPr>
                      <a:r>
                        <a:rPr lang="en-US" sz="2400" dirty="0">
                          <a:effectLst/>
                        </a:rPr>
                        <a:t>Return to:</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7490221"/>
                  </a:ext>
                </a:extLst>
              </a:tr>
              <a:tr h="227556">
                <a:tc gridSpan="6">
                  <a:txBody>
                    <a:bodyPr/>
                    <a:lstStyle/>
                    <a:p>
                      <a:pPr algn="just" fontAlgn="base" hangingPunct="0">
                        <a:lnSpc>
                          <a:spcPct val="115000"/>
                        </a:lnSpc>
                        <a:spcAft>
                          <a:spcPts val="0"/>
                        </a:spcAft>
                      </a:pPr>
                      <a:r>
                        <a:rPr lang="en-US" sz="2200" dirty="0">
                          <a:effectLst/>
                        </a:rPr>
                        <a:t>Internal</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59818217"/>
                  </a:ext>
                </a:extLst>
              </a:tr>
              <a:tr h="536617">
                <a:tc>
                  <a:txBody>
                    <a:bodyPr/>
                    <a:lstStyle/>
                    <a:p>
                      <a:pPr algn="l" fontAlgn="base" hangingPunct="0">
                        <a:lnSpc>
                          <a:spcPct val="100000"/>
                        </a:lnSpc>
                        <a:spcAft>
                          <a:spcPts val="0"/>
                        </a:spcAft>
                      </a:pPr>
                      <a:r>
                        <a:rPr lang="en-US" sz="2000" dirty="0">
                          <a:effectLst/>
                        </a:rPr>
                        <a:t>Minutes of meetings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gridSpan="3">
                  <a:txBody>
                    <a:bodyPr/>
                    <a:lstStyle/>
                    <a:p>
                      <a:pPr algn="l" fontAlgn="base" hangingPunct="0">
                        <a:lnSpc>
                          <a:spcPct val="100000"/>
                        </a:lnSpc>
                        <a:spcAft>
                          <a:spcPts val="0"/>
                        </a:spcAft>
                      </a:pPr>
                      <a:r>
                        <a:rPr lang="en-US" sz="2000" dirty="0">
                          <a:effectLst/>
                        </a:rPr>
                        <a:t>Organisation secretary and archives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pPr algn="l" fontAlgn="base" hangingPunct="0">
                        <a:lnSpc>
                          <a:spcPct val="100000"/>
                        </a:lnSpc>
                        <a:spcAft>
                          <a:spcPts val="0"/>
                        </a:spcAft>
                      </a:pPr>
                      <a:r>
                        <a:rPr lang="en-US" sz="2000" dirty="0">
                          <a:effectLst/>
                        </a:rPr>
                        <a:t>Varies: High, medium, low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pPr algn="l" fontAlgn="base" hangingPunct="0">
                        <a:lnSpc>
                          <a:spcPct val="10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l" fontAlgn="base" hangingPunct="0">
                        <a:lnSpc>
                          <a:spcPct val="100000"/>
                        </a:lnSpc>
                        <a:spcAft>
                          <a:spcPts val="0"/>
                        </a:spcAft>
                      </a:pPr>
                      <a:r>
                        <a:rPr lang="en-US" sz="2000">
                          <a:effectLst/>
                        </a:rPr>
                        <a:t>Varies: High, medium, low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algn="l" fontAlgn="base" hangingPunct="0">
                        <a:lnSpc>
                          <a:spcPct val="100000"/>
                        </a:lnSpc>
                        <a:spcAft>
                          <a:spcPts val="0"/>
                        </a:spcAft>
                      </a:pPr>
                      <a:r>
                        <a:rPr lang="en-US" sz="2000" dirty="0">
                          <a:effectLst/>
                        </a:rPr>
                        <a:t>Print-outs or copies can be used, but original files must be returned to each department manager or the secretary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4540296"/>
                  </a:ext>
                </a:extLst>
              </a:tr>
              <a:tr h="463633">
                <a:tc>
                  <a:txBody>
                    <a:bodyPr/>
                    <a:lstStyle/>
                    <a:p>
                      <a:pPr algn="l" fontAlgn="base" hangingPunct="0">
                        <a:lnSpc>
                          <a:spcPct val="100000"/>
                        </a:lnSpc>
                        <a:spcAft>
                          <a:spcPts val="0"/>
                        </a:spcAft>
                      </a:pPr>
                      <a:r>
                        <a:rPr lang="en-US" sz="2000" dirty="0">
                          <a:effectLst/>
                        </a:rPr>
                        <a:t>Previous reports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vMerge="1">
                  <a:txBody>
                    <a:bodyPr/>
                    <a:lstStyle/>
                    <a:p>
                      <a:endParaRPr lang="en-ZA"/>
                    </a:p>
                  </a:txBody>
                  <a:tcPr/>
                </a:tc>
                <a:tc hMerge="1"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974834370"/>
                  </a:ext>
                </a:extLst>
              </a:tr>
              <a:tr h="492250">
                <a:tc>
                  <a:txBody>
                    <a:bodyPr/>
                    <a:lstStyle/>
                    <a:p>
                      <a:pPr algn="l" fontAlgn="base" hangingPunct="0">
                        <a:lnSpc>
                          <a:spcPct val="100000"/>
                        </a:lnSpc>
                        <a:spcAft>
                          <a:spcPts val="0"/>
                        </a:spcAft>
                      </a:pPr>
                      <a:r>
                        <a:rPr lang="en-US" sz="2000" dirty="0">
                          <a:effectLst/>
                        </a:rPr>
                        <a:t>Staff information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l" fontAlgn="base" hangingPunct="0">
                        <a:lnSpc>
                          <a:spcPct val="100000"/>
                        </a:lnSpc>
                        <a:spcAft>
                          <a:spcPts val="0"/>
                        </a:spcAft>
                      </a:pPr>
                      <a:r>
                        <a:rPr lang="en-US" sz="2000" dirty="0">
                          <a:effectLst/>
                        </a:rPr>
                        <a:t>HR Manager</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l" fontAlgn="base" hangingPunct="0">
                        <a:lnSpc>
                          <a:spcPct val="100000"/>
                        </a:lnSpc>
                        <a:spcAft>
                          <a:spcPts val="0"/>
                        </a:spcAft>
                      </a:pPr>
                      <a:r>
                        <a:rPr lang="en-US" sz="2000" dirty="0">
                          <a:effectLst/>
                        </a:rPr>
                        <a:t>High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l" fontAlgn="base" hangingPunct="0">
                        <a:lnSpc>
                          <a:spcPct val="10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00000"/>
                        </a:lnSpc>
                        <a:spcAft>
                          <a:spcPts val="0"/>
                        </a:spcAft>
                      </a:pPr>
                      <a:r>
                        <a:rPr lang="en-US" sz="2000" dirty="0">
                          <a:effectLst/>
                        </a:rPr>
                        <a:t>High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ZA"/>
                    </a:p>
                  </a:txBody>
                  <a:tcPr/>
                </a:tc>
                <a:extLst>
                  <a:ext uri="{0D108BD9-81ED-4DB2-BD59-A6C34878D82A}">
                    <a16:rowId xmlns:a16="http://schemas.microsoft.com/office/drawing/2014/main" val="199326540"/>
                  </a:ext>
                </a:extLst>
              </a:tr>
              <a:tr h="0">
                <a:tc>
                  <a:txBody>
                    <a:bodyPr/>
                    <a:lstStyle/>
                    <a:p>
                      <a:pPr algn="l" fontAlgn="base" hangingPunct="0">
                        <a:lnSpc>
                          <a:spcPct val="100000"/>
                        </a:lnSpc>
                        <a:spcAft>
                          <a:spcPts val="0"/>
                        </a:spcAft>
                      </a:pPr>
                      <a:r>
                        <a:rPr lang="en-US" sz="2000" dirty="0">
                          <a:effectLst/>
                        </a:rPr>
                        <a:t>Client information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l" fontAlgn="base" hangingPunct="0">
                        <a:lnSpc>
                          <a:spcPct val="100000"/>
                        </a:lnSpc>
                        <a:spcAft>
                          <a:spcPts val="0"/>
                        </a:spcAft>
                      </a:pPr>
                      <a:r>
                        <a:rPr lang="en-US" sz="2000" dirty="0">
                          <a:effectLst/>
                        </a:rPr>
                        <a:t>Account managers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l" fontAlgn="base" hangingPunct="0">
                        <a:lnSpc>
                          <a:spcPct val="100000"/>
                        </a:lnSpc>
                        <a:spcAft>
                          <a:spcPts val="0"/>
                        </a:spcAft>
                      </a:pPr>
                      <a:r>
                        <a:rPr lang="en-US" sz="2000" dirty="0">
                          <a:effectLst/>
                        </a:rPr>
                        <a:t>High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l" fontAlgn="base" hangingPunct="0">
                        <a:lnSpc>
                          <a:spcPct val="100000"/>
                        </a:lnSpc>
                        <a:spcAft>
                          <a:spcPts val="0"/>
                        </a:spcAft>
                      </a:pP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00000"/>
                        </a:lnSpc>
                        <a:spcAft>
                          <a:spcPts val="0"/>
                        </a:spcAft>
                      </a:pPr>
                      <a:r>
                        <a:rPr lang="en-US" sz="2000" dirty="0">
                          <a:effectLst/>
                        </a:rPr>
                        <a:t>High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ZA"/>
                    </a:p>
                  </a:txBody>
                  <a:tcPr/>
                </a:tc>
                <a:extLst>
                  <a:ext uri="{0D108BD9-81ED-4DB2-BD59-A6C34878D82A}">
                    <a16:rowId xmlns:a16="http://schemas.microsoft.com/office/drawing/2014/main" val="3711950655"/>
                  </a:ext>
                </a:extLst>
              </a:tr>
              <a:tr h="0">
                <a:tc>
                  <a:txBody>
                    <a:bodyPr/>
                    <a:lstStyle/>
                    <a:p>
                      <a:pPr algn="l" fontAlgn="base" hangingPunct="0">
                        <a:lnSpc>
                          <a:spcPct val="115000"/>
                        </a:lnSpc>
                        <a:spcAft>
                          <a:spcPts val="0"/>
                        </a:spcAft>
                      </a:pPr>
                      <a:r>
                        <a:rPr lang="en-US" sz="2000" dirty="0">
                          <a:effectLst/>
                        </a:rPr>
                        <a:t>Product information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l" fontAlgn="base" hangingPunct="0">
                        <a:lnSpc>
                          <a:spcPct val="115000"/>
                        </a:lnSpc>
                        <a:spcAft>
                          <a:spcPts val="0"/>
                        </a:spcAft>
                      </a:pPr>
                      <a:r>
                        <a:rPr lang="en-US" sz="2000" dirty="0">
                          <a:effectLst/>
                        </a:rPr>
                        <a:t>Sales and production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l" fontAlgn="base" hangingPunct="0">
                        <a:lnSpc>
                          <a:spcPct val="115000"/>
                        </a:lnSpc>
                        <a:spcAft>
                          <a:spcPts val="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High</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00000"/>
                        </a:lnSpc>
                        <a:spcAft>
                          <a:spcPts val="0"/>
                        </a:spcAft>
                      </a:pPr>
                      <a:r>
                        <a:rPr lang="en-ZA" sz="2000" dirty="0">
                          <a:effectLst/>
                        </a:rPr>
                        <a:t>High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l" fontAlgn="base" hangingPunct="0">
                        <a:lnSpc>
                          <a:spcPct val="100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1868640"/>
                  </a:ext>
                </a:extLst>
              </a:tr>
            </a:tbl>
          </a:graphicData>
        </a:graphic>
      </p:graphicFrame>
    </p:spTree>
    <p:extLst>
      <p:ext uri="{BB962C8B-B14F-4D97-AF65-F5344CB8AC3E}">
        <p14:creationId xmlns:p14="http://schemas.microsoft.com/office/powerpoint/2010/main" val="3000078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Confidentiality of Information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p:cNvSpPr>
            <a:spLocks noGrp="1"/>
          </p:cNvSpPr>
          <p:nvPr>
            <p:ph sz="quarter" idx="1"/>
          </p:nvPr>
        </p:nvSpPr>
        <p:spPr/>
        <p:txBody>
          <a:bodyPr>
            <a:normAutofit/>
          </a:bodyPr>
          <a:lstStyle/>
          <a:p>
            <a:pPr lvl="0"/>
            <a:endParaRPr lang="en-GB" dirty="0"/>
          </a:p>
          <a:p>
            <a:pPr lvl="0"/>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2DED4FDD-E500-44B6-ADC8-DA5A73B3C6A9}"/>
              </a:ext>
            </a:extLst>
          </p:cNvPr>
          <p:cNvGraphicFramePr>
            <a:graphicFrameLocks noGrp="1"/>
          </p:cNvGraphicFramePr>
          <p:nvPr>
            <p:extLst>
              <p:ext uri="{D42A27DB-BD31-4B8C-83A1-F6EECF244321}">
                <p14:modId xmlns:p14="http://schemas.microsoft.com/office/powerpoint/2010/main" val="3338960378"/>
              </p:ext>
            </p:extLst>
          </p:nvPr>
        </p:nvGraphicFramePr>
        <p:xfrm>
          <a:off x="468312" y="1456489"/>
          <a:ext cx="8218488" cy="3999992"/>
        </p:xfrm>
        <a:graphic>
          <a:graphicData uri="http://schemas.openxmlformats.org/drawingml/2006/table">
            <a:tbl>
              <a:tblPr firstRow="1" firstCol="1" bandRow="1">
                <a:tableStyleId>{7DF18680-E054-41AD-8BC1-D1AEF772440D}</a:tableStyleId>
              </a:tblPr>
              <a:tblGrid>
                <a:gridCol w="2054622">
                  <a:extLst>
                    <a:ext uri="{9D8B030D-6E8A-4147-A177-3AD203B41FA5}">
                      <a16:colId xmlns:a16="http://schemas.microsoft.com/office/drawing/2014/main" val="1576577885"/>
                    </a:ext>
                  </a:extLst>
                </a:gridCol>
                <a:gridCol w="2054622">
                  <a:extLst>
                    <a:ext uri="{9D8B030D-6E8A-4147-A177-3AD203B41FA5}">
                      <a16:colId xmlns:a16="http://schemas.microsoft.com/office/drawing/2014/main" val="2744071984"/>
                    </a:ext>
                  </a:extLst>
                </a:gridCol>
                <a:gridCol w="288911">
                  <a:extLst>
                    <a:ext uri="{9D8B030D-6E8A-4147-A177-3AD203B41FA5}">
                      <a16:colId xmlns:a16="http://schemas.microsoft.com/office/drawing/2014/main" val="3590219819"/>
                    </a:ext>
                  </a:extLst>
                </a:gridCol>
                <a:gridCol w="1765711">
                  <a:extLst>
                    <a:ext uri="{9D8B030D-6E8A-4147-A177-3AD203B41FA5}">
                      <a16:colId xmlns:a16="http://schemas.microsoft.com/office/drawing/2014/main" val="279256545"/>
                    </a:ext>
                  </a:extLst>
                </a:gridCol>
                <a:gridCol w="2054622">
                  <a:extLst>
                    <a:ext uri="{9D8B030D-6E8A-4147-A177-3AD203B41FA5}">
                      <a16:colId xmlns:a16="http://schemas.microsoft.com/office/drawing/2014/main" val="3847160705"/>
                    </a:ext>
                  </a:extLst>
                </a:gridCol>
              </a:tblGrid>
              <a:tr h="446704">
                <a:tc>
                  <a:txBody>
                    <a:bodyPr/>
                    <a:lstStyle/>
                    <a:p>
                      <a:pPr algn="ctr" fontAlgn="base" hangingPunct="0">
                        <a:lnSpc>
                          <a:spcPct val="100000"/>
                        </a:lnSpc>
                        <a:spcAft>
                          <a:spcPts val="0"/>
                        </a:spcAft>
                      </a:pPr>
                      <a:r>
                        <a:rPr lang="en-US" sz="2200" dirty="0">
                          <a:effectLst/>
                        </a:rPr>
                        <a:t>Information Source</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hangingPunct="0">
                        <a:lnSpc>
                          <a:spcPct val="100000"/>
                        </a:lnSpc>
                        <a:spcAft>
                          <a:spcPts val="0"/>
                        </a:spcAft>
                      </a:pPr>
                      <a:r>
                        <a:rPr lang="en-US" sz="2200" dirty="0">
                          <a:effectLst/>
                        </a:rPr>
                        <a:t>Obtainable from:</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fontAlgn="base" hangingPunct="0">
                        <a:lnSpc>
                          <a:spcPct val="100000"/>
                        </a:lnSpc>
                        <a:spcAft>
                          <a:spcPts val="0"/>
                        </a:spcAft>
                      </a:pPr>
                      <a:r>
                        <a:rPr lang="en-US" sz="2200" dirty="0">
                          <a:effectLst/>
                        </a:rPr>
                        <a:t>Level of confidentiality</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fontAlgn="base" hangingPunct="0">
                        <a:lnSpc>
                          <a:spcPct val="100000"/>
                        </a:lnSpc>
                        <a:spcAft>
                          <a:spcPts val="0"/>
                        </a:spcAft>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hangingPunct="0">
                        <a:lnSpc>
                          <a:spcPct val="100000"/>
                        </a:lnSpc>
                        <a:spcAft>
                          <a:spcPts val="0"/>
                        </a:spcAft>
                      </a:pPr>
                      <a:r>
                        <a:rPr lang="en-US" sz="2200" dirty="0">
                          <a:effectLst/>
                        </a:rPr>
                        <a:t>Return to:</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7490221"/>
                  </a:ext>
                </a:extLst>
              </a:tr>
              <a:tr h="129493">
                <a:tc gridSpan="5">
                  <a:txBody>
                    <a:bodyPr/>
                    <a:lstStyle/>
                    <a:p>
                      <a:pPr algn="just" fontAlgn="base" hangingPunct="0">
                        <a:lnSpc>
                          <a:spcPct val="115000"/>
                        </a:lnSpc>
                        <a:spcAft>
                          <a:spcPts val="0"/>
                        </a:spcAft>
                      </a:pPr>
                      <a:r>
                        <a:rPr lang="en-US" sz="2200" dirty="0">
                          <a:effectLst/>
                        </a:rPr>
                        <a:t>Internal</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59818217"/>
                  </a:ext>
                </a:extLst>
              </a:tr>
              <a:tr h="609600">
                <a:tc>
                  <a:txBody>
                    <a:bodyPr/>
                    <a:lstStyle/>
                    <a:p>
                      <a:pPr algn="l" fontAlgn="base" hangingPunct="0">
                        <a:lnSpc>
                          <a:spcPct val="100000"/>
                        </a:lnSpc>
                        <a:spcAft>
                          <a:spcPts val="0"/>
                        </a:spcAft>
                      </a:pPr>
                      <a:r>
                        <a:rPr lang="en-US" sz="2000" dirty="0">
                          <a:effectLst/>
                        </a:rPr>
                        <a:t>Database access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l" fontAlgn="base" hangingPunct="0">
                        <a:lnSpc>
                          <a:spcPct val="115000"/>
                        </a:lnSpc>
                        <a:spcAft>
                          <a:spcPts val="0"/>
                        </a:spcAft>
                      </a:pPr>
                      <a:r>
                        <a:rPr lang="en-US" sz="2000" dirty="0">
                          <a:effectLst/>
                        </a:rPr>
                        <a:t>HR and IT Managers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l" fontAlgn="base" hangingPunct="0">
                        <a:lnSpc>
                          <a:spcPct val="115000"/>
                        </a:lnSpc>
                        <a:spcAft>
                          <a:spcPts val="0"/>
                        </a:spcAft>
                      </a:pPr>
                      <a:r>
                        <a:rPr lang="en-US" sz="2400">
                          <a:effectLst/>
                        </a:rPr>
                        <a:t>High</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dirty="0">
                          <a:effectLst/>
                        </a:rPr>
                        <a:t>High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Print-outs or copies can be used, but original files must be returned to each department manager or the secretary</a:t>
                      </a:r>
                      <a:endParaRPr lang="en-ZA" sz="1800" dirty="0">
                        <a:effectLst/>
                      </a:endParaRPr>
                    </a:p>
                    <a:p>
                      <a:endParaRPr lang="en-ZA" dirty="0"/>
                    </a:p>
                  </a:txBody>
                  <a:tcPr/>
                </a:tc>
                <a:extLst>
                  <a:ext uri="{0D108BD9-81ED-4DB2-BD59-A6C34878D82A}">
                    <a16:rowId xmlns:a16="http://schemas.microsoft.com/office/drawing/2014/main" val="4148557666"/>
                  </a:ext>
                </a:extLst>
              </a:tr>
              <a:tr h="914400">
                <a:tc>
                  <a:txBody>
                    <a:bodyPr/>
                    <a:lstStyle/>
                    <a:p>
                      <a:pPr algn="l" fontAlgn="base" hangingPunct="0">
                        <a:lnSpc>
                          <a:spcPct val="100000"/>
                        </a:lnSpc>
                        <a:spcAft>
                          <a:spcPts val="0"/>
                        </a:spcAft>
                      </a:pPr>
                      <a:r>
                        <a:rPr lang="en-US" sz="2000" dirty="0">
                          <a:effectLst/>
                        </a:rPr>
                        <a:t>Annual reports like audits, sales, shares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l" fontAlgn="base" hangingPunct="0">
                        <a:lnSpc>
                          <a:spcPct val="115000"/>
                        </a:lnSpc>
                        <a:spcAft>
                          <a:spcPts val="0"/>
                        </a:spcAft>
                      </a:pPr>
                      <a:r>
                        <a:rPr lang="en-US" sz="2000" dirty="0">
                          <a:effectLst/>
                        </a:rPr>
                        <a:t>Archives, the press, media, Internet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l" fontAlgn="base" hangingPunct="0">
                        <a:lnSpc>
                          <a:spcPct val="115000"/>
                        </a:lnSpc>
                        <a:spcAft>
                          <a:spcPts val="0"/>
                        </a:spcAft>
                      </a:pPr>
                      <a:r>
                        <a:rPr lang="en-US" sz="2400" dirty="0">
                          <a:effectLst/>
                        </a:rPr>
                        <a:t>Varies: high, medium, low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dirty="0">
                          <a:effectLst/>
                        </a:rPr>
                        <a:t>Varies: high, medium, low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ZA" dirty="0"/>
                    </a:p>
                  </a:txBody>
                  <a:tcPr/>
                </a:tc>
                <a:extLst>
                  <a:ext uri="{0D108BD9-81ED-4DB2-BD59-A6C34878D82A}">
                    <a16:rowId xmlns:a16="http://schemas.microsoft.com/office/drawing/2014/main" val="3363125411"/>
                  </a:ext>
                </a:extLst>
              </a:tr>
              <a:tr h="492250">
                <a:tc>
                  <a:txBody>
                    <a:bodyPr/>
                    <a:lstStyle/>
                    <a:p>
                      <a:pPr algn="l" fontAlgn="base" hangingPunct="0">
                        <a:lnSpc>
                          <a:spcPct val="115000"/>
                        </a:lnSpc>
                        <a:spcAft>
                          <a:spcPts val="0"/>
                        </a:spcAft>
                      </a:pPr>
                      <a:r>
                        <a:rPr lang="en-US" sz="2000" dirty="0">
                          <a:effectLst/>
                        </a:rPr>
                        <a:t>Face-to-face interviews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l" fontAlgn="base" hangingPunct="0">
                        <a:lnSpc>
                          <a:spcPct val="115000"/>
                        </a:lnSpc>
                        <a:spcAft>
                          <a:spcPts val="0"/>
                        </a:spcAft>
                      </a:pPr>
                      <a:r>
                        <a:rPr lang="en-US" sz="2000" dirty="0">
                          <a:effectLst/>
                        </a:rPr>
                        <a:t>Individual staff members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l" fontAlgn="base" hangingPunct="0">
                        <a:lnSpc>
                          <a:spcPct val="115000"/>
                        </a:lnSpc>
                        <a:spcAft>
                          <a:spcPts val="0"/>
                        </a:spcAft>
                      </a:pPr>
                      <a:r>
                        <a:rPr lang="en-US" sz="2400">
                          <a:effectLst/>
                        </a:rPr>
                        <a:t>Varies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dirty="0">
                          <a:effectLst/>
                        </a:rPr>
                        <a:t>Varies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400" dirty="0">
                          <a:effectLst/>
                        </a:rPr>
                        <a: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8081142"/>
                  </a:ext>
                </a:extLst>
              </a:tr>
            </a:tbl>
          </a:graphicData>
        </a:graphic>
      </p:graphicFrame>
    </p:spTree>
    <p:extLst>
      <p:ext uri="{BB962C8B-B14F-4D97-AF65-F5344CB8AC3E}">
        <p14:creationId xmlns:p14="http://schemas.microsoft.com/office/powerpoint/2010/main" val="836657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Confidentiality of Information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p:cNvSpPr>
            <a:spLocks noGrp="1"/>
          </p:cNvSpPr>
          <p:nvPr>
            <p:ph sz="quarter" idx="1"/>
          </p:nvPr>
        </p:nvSpPr>
        <p:spPr/>
        <p:txBody>
          <a:bodyPr>
            <a:normAutofit/>
          </a:bodyPr>
          <a:lstStyle/>
          <a:p>
            <a:pPr lvl="0"/>
            <a:endParaRPr lang="en-GB" dirty="0"/>
          </a:p>
          <a:p>
            <a:pPr lvl="0"/>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2DED4FDD-E500-44B6-ADC8-DA5A73B3C6A9}"/>
              </a:ext>
            </a:extLst>
          </p:cNvPr>
          <p:cNvGraphicFramePr>
            <a:graphicFrameLocks noGrp="1"/>
          </p:cNvGraphicFramePr>
          <p:nvPr>
            <p:extLst>
              <p:ext uri="{D42A27DB-BD31-4B8C-83A1-F6EECF244321}">
                <p14:modId xmlns:p14="http://schemas.microsoft.com/office/powerpoint/2010/main" val="1037203580"/>
              </p:ext>
            </p:extLst>
          </p:nvPr>
        </p:nvGraphicFramePr>
        <p:xfrm>
          <a:off x="468312" y="1461962"/>
          <a:ext cx="8218488" cy="4761992"/>
        </p:xfrm>
        <a:graphic>
          <a:graphicData uri="http://schemas.openxmlformats.org/drawingml/2006/table">
            <a:tbl>
              <a:tblPr firstRow="1" firstCol="1" bandRow="1">
                <a:tableStyleId>{7DF18680-E054-41AD-8BC1-D1AEF772440D}</a:tableStyleId>
              </a:tblPr>
              <a:tblGrid>
                <a:gridCol w="2054622">
                  <a:extLst>
                    <a:ext uri="{9D8B030D-6E8A-4147-A177-3AD203B41FA5}">
                      <a16:colId xmlns:a16="http://schemas.microsoft.com/office/drawing/2014/main" val="1576577885"/>
                    </a:ext>
                  </a:extLst>
                </a:gridCol>
                <a:gridCol w="2126557">
                  <a:extLst>
                    <a:ext uri="{9D8B030D-6E8A-4147-A177-3AD203B41FA5}">
                      <a16:colId xmlns:a16="http://schemas.microsoft.com/office/drawing/2014/main" val="2744071984"/>
                    </a:ext>
                  </a:extLst>
                </a:gridCol>
                <a:gridCol w="1982687">
                  <a:extLst>
                    <a:ext uri="{9D8B030D-6E8A-4147-A177-3AD203B41FA5}">
                      <a16:colId xmlns:a16="http://schemas.microsoft.com/office/drawing/2014/main" val="1637793499"/>
                    </a:ext>
                  </a:extLst>
                </a:gridCol>
                <a:gridCol w="2054622">
                  <a:extLst>
                    <a:ext uri="{9D8B030D-6E8A-4147-A177-3AD203B41FA5}">
                      <a16:colId xmlns:a16="http://schemas.microsoft.com/office/drawing/2014/main" val="3847160705"/>
                    </a:ext>
                  </a:extLst>
                </a:gridCol>
              </a:tblGrid>
              <a:tr h="446704">
                <a:tc>
                  <a:txBody>
                    <a:bodyPr/>
                    <a:lstStyle/>
                    <a:p>
                      <a:pPr algn="ctr" fontAlgn="base" hangingPunct="0">
                        <a:lnSpc>
                          <a:spcPct val="100000"/>
                        </a:lnSpc>
                        <a:spcAft>
                          <a:spcPts val="0"/>
                        </a:spcAft>
                      </a:pPr>
                      <a:r>
                        <a:rPr lang="en-US" sz="2200" dirty="0">
                          <a:effectLst/>
                        </a:rPr>
                        <a:t>Information Source</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hangingPunct="0">
                        <a:lnSpc>
                          <a:spcPct val="100000"/>
                        </a:lnSpc>
                        <a:spcAft>
                          <a:spcPts val="0"/>
                        </a:spcAft>
                      </a:pPr>
                      <a:r>
                        <a:rPr lang="en-US" sz="2200" dirty="0">
                          <a:effectLst/>
                        </a:rPr>
                        <a:t>Obtainable from:</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hangingPunct="0">
                        <a:lnSpc>
                          <a:spcPct val="100000"/>
                        </a:lnSpc>
                        <a:spcAft>
                          <a:spcPts val="0"/>
                        </a:spcAft>
                      </a:pPr>
                      <a:r>
                        <a:rPr lang="en-US" sz="2200" dirty="0">
                          <a:effectLst/>
                        </a:rPr>
                        <a:t>Level of confidentiality</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hangingPunct="0">
                        <a:lnSpc>
                          <a:spcPct val="100000"/>
                        </a:lnSpc>
                        <a:spcAft>
                          <a:spcPts val="0"/>
                        </a:spcAft>
                      </a:pPr>
                      <a:r>
                        <a:rPr lang="en-US" sz="2200" dirty="0">
                          <a:effectLst/>
                        </a:rPr>
                        <a:t>Return to:</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7490221"/>
                  </a:ext>
                </a:extLst>
              </a:tr>
              <a:tr h="129493">
                <a:tc gridSpan="4">
                  <a:txBody>
                    <a:bodyPr/>
                    <a:lstStyle/>
                    <a:p>
                      <a:pPr algn="just" fontAlgn="base" hangingPunct="0">
                        <a:lnSpc>
                          <a:spcPct val="115000"/>
                        </a:lnSpc>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External</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59818217"/>
                  </a:ext>
                </a:extLst>
              </a:tr>
              <a:tr h="609600">
                <a:tc>
                  <a:txBody>
                    <a:bodyPr/>
                    <a:lstStyle/>
                    <a:p>
                      <a:pPr algn="l" fontAlgn="base" hangingPunct="0">
                        <a:lnSpc>
                          <a:spcPct val="100000"/>
                        </a:lnSpc>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Printed material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00000"/>
                        </a:lnSpc>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Individual publishers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gn="l" fontAlgn="base" hangingPunct="0">
                        <a:lnSpc>
                          <a:spcPct val="100000"/>
                        </a:lnSpc>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Printed material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l" fontAlgn="base" hangingPunct="0">
                        <a:lnSpc>
                          <a:spcPct val="115000"/>
                        </a:lnSpc>
                        <a:spcAft>
                          <a:spcPts val="0"/>
                        </a:spcAft>
                      </a:pPr>
                      <a:r>
                        <a:rPr kumimoji="0" lang="en-ZA" sz="1800" kern="1200" dirty="0">
                          <a:solidFill>
                            <a:schemeClr val="dk1"/>
                          </a:solidFill>
                          <a:effectLst/>
                          <a:latin typeface="+mn-lt"/>
                          <a:ea typeface="+mn-ea"/>
                          <a:cs typeface="+mn-cs"/>
                        </a:rPr>
                        <a:t>Usually low if available to the general public.</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fontAlgn="base" hangingPunct="0"/>
                      <a:r>
                        <a:rPr kumimoji="0" lang="en-ZA" sz="1800" kern="1200" dirty="0">
                          <a:solidFill>
                            <a:schemeClr val="dk1"/>
                          </a:solidFill>
                          <a:effectLst/>
                          <a:latin typeface="+mn-lt"/>
                          <a:ea typeface="+mn-ea"/>
                          <a:cs typeface="+mn-cs"/>
                        </a:rPr>
                        <a:t>Keep if bought.</a:t>
                      </a:r>
                    </a:p>
                    <a:p>
                      <a:r>
                        <a:rPr kumimoji="0" lang="en-ZA" sz="1800" kern="1200" dirty="0">
                          <a:solidFill>
                            <a:schemeClr val="dk1"/>
                          </a:solidFill>
                          <a:effectLst/>
                          <a:latin typeface="+mn-lt"/>
                          <a:ea typeface="+mn-ea"/>
                          <a:cs typeface="+mn-cs"/>
                        </a:rPr>
                        <a:t>Return if borrowed.</a:t>
                      </a:r>
                      <a:endParaRPr lang="en-ZA" sz="2000" dirty="0"/>
                    </a:p>
                  </a:txBody>
                  <a:tcPr anchor="ctr"/>
                </a:tc>
                <a:extLst>
                  <a:ext uri="{0D108BD9-81ED-4DB2-BD59-A6C34878D82A}">
                    <a16:rowId xmlns:a16="http://schemas.microsoft.com/office/drawing/2014/main" val="4148557666"/>
                  </a:ext>
                </a:extLst>
              </a:tr>
              <a:tr h="914400">
                <a:tc>
                  <a:txBody>
                    <a:bodyPr/>
                    <a:lstStyle/>
                    <a:p>
                      <a:pPr algn="l" fontAlgn="base" hangingPunct="0">
                        <a:lnSpc>
                          <a:spcPct val="100000"/>
                        </a:lnSpc>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Books, magazines, newspapers, journals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00000"/>
                        </a:lnSpc>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Libraries, archives, newsagents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gn="l" fontAlgn="base" hangingPunct="0">
                        <a:lnSpc>
                          <a:spcPct val="100000"/>
                        </a:lnSpc>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Books, magazines, newspapers, journals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l" fontAlgn="base" hangingPunct="0">
                        <a:lnSpc>
                          <a:spcPct val="115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ZA" sz="2000" dirty="0"/>
                    </a:p>
                  </a:txBody>
                  <a:tcPr/>
                </a:tc>
                <a:extLst>
                  <a:ext uri="{0D108BD9-81ED-4DB2-BD59-A6C34878D82A}">
                    <a16:rowId xmlns:a16="http://schemas.microsoft.com/office/drawing/2014/main" val="3363125411"/>
                  </a:ext>
                </a:extLst>
              </a:tr>
              <a:tr h="492250">
                <a:tc>
                  <a:txBody>
                    <a:bodyPr/>
                    <a:lstStyle/>
                    <a:p>
                      <a:pPr algn="l" fontAlgn="base" hangingPunct="0">
                        <a:lnSpc>
                          <a:spcPct val="100000"/>
                        </a:lnSpc>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Face-to-face interviews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00000"/>
                        </a:lnSpc>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External individuals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Varies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dirty="0">
                          <a:effectLst/>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8081142"/>
                  </a:ext>
                </a:extLst>
              </a:tr>
              <a:tr h="492250">
                <a:tc>
                  <a:txBody>
                    <a:bodyPr/>
                    <a:lstStyle/>
                    <a:p>
                      <a:pPr algn="l" fontAlgn="base" hangingPunct="0">
                        <a:lnSpc>
                          <a:spcPct val="115000"/>
                        </a:lnSpc>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Research techniques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00000"/>
                        </a:lnSpc>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Sample audience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a:effectLst/>
                          <a:latin typeface="Calibri" panose="020F0502020204030204" pitchFamily="34" charset="0"/>
                          <a:ea typeface="Times New Roman" panose="02020603050405020304" pitchFamily="18" charset="0"/>
                          <a:cs typeface="Calibri" panose="020F0502020204030204" pitchFamily="34" charset="0"/>
                        </a:rPr>
                        <a:t>Varies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4438613"/>
                  </a:ext>
                </a:extLst>
              </a:tr>
            </a:tbl>
          </a:graphicData>
        </a:graphic>
      </p:graphicFrame>
    </p:spTree>
    <p:extLst>
      <p:ext uri="{BB962C8B-B14F-4D97-AF65-F5344CB8AC3E}">
        <p14:creationId xmlns:p14="http://schemas.microsoft.com/office/powerpoint/2010/main" val="2647686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Confidentiality of  Information</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p:cNvSpPr>
            <a:spLocks noGrp="1"/>
          </p:cNvSpPr>
          <p:nvPr>
            <p:ph sz="quarter" idx="1"/>
          </p:nvPr>
        </p:nvSpPr>
        <p:spPr/>
        <p:txBody>
          <a:bodyPr>
            <a:normAutofit/>
          </a:bodyPr>
          <a:lstStyle/>
          <a:p>
            <a:pPr lvl="0"/>
            <a:endParaRPr lang="en-GB" dirty="0"/>
          </a:p>
          <a:p>
            <a:pPr lvl="0"/>
            <a:endParaRPr lang="en-ZA" dirty="0"/>
          </a:p>
          <a:p>
            <a:pPr marL="0" indent="0">
              <a:buNone/>
            </a:pPr>
            <a:endParaRPr lang="en-ZA" dirty="0"/>
          </a:p>
        </p:txBody>
      </p:sp>
      <p:graphicFrame>
        <p:nvGraphicFramePr>
          <p:cNvPr id="5" name="Table 4">
            <a:extLst>
              <a:ext uri="{FF2B5EF4-FFF2-40B4-BE49-F238E27FC236}">
                <a16:creationId xmlns:a16="http://schemas.microsoft.com/office/drawing/2014/main" id="{2DED4FDD-E500-44B6-ADC8-DA5A73B3C6A9}"/>
              </a:ext>
            </a:extLst>
          </p:cNvPr>
          <p:cNvGraphicFramePr>
            <a:graphicFrameLocks noGrp="1"/>
          </p:cNvGraphicFramePr>
          <p:nvPr>
            <p:extLst>
              <p:ext uri="{D42A27DB-BD31-4B8C-83A1-F6EECF244321}">
                <p14:modId xmlns:p14="http://schemas.microsoft.com/office/powerpoint/2010/main" val="2593062047"/>
              </p:ext>
            </p:extLst>
          </p:nvPr>
        </p:nvGraphicFramePr>
        <p:xfrm>
          <a:off x="468312" y="1399642"/>
          <a:ext cx="8218488" cy="3308858"/>
        </p:xfrm>
        <a:graphic>
          <a:graphicData uri="http://schemas.openxmlformats.org/drawingml/2006/table">
            <a:tbl>
              <a:tblPr firstRow="1" firstCol="1" bandRow="1">
                <a:tableStyleId>{7DF18680-E054-41AD-8BC1-D1AEF772440D}</a:tableStyleId>
              </a:tblPr>
              <a:tblGrid>
                <a:gridCol w="2054622">
                  <a:extLst>
                    <a:ext uri="{9D8B030D-6E8A-4147-A177-3AD203B41FA5}">
                      <a16:colId xmlns:a16="http://schemas.microsoft.com/office/drawing/2014/main" val="1576577885"/>
                    </a:ext>
                  </a:extLst>
                </a:gridCol>
                <a:gridCol w="2126557">
                  <a:extLst>
                    <a:ext uri="{9D8B030D-6E8A-4147-A177-3AD203B41FA5}">
                      <a16:colId xmlns:a16="http://schemas.microsoft.com/office/drawing/2014/main" val="2744071984"/>
                    </a:ext>
                  </a:extLst>
                </a:gridCol>
                <a:gridCol w="1982687">
                  <a:extLst>
                    <a:ext uri="{9D8B030D-6E8A-4147-A177-3AD203B41FA5}">
                      <a16:colId xmlns:a16="http://schemas.microsoft.com/office/drawing/2014/main" val="1637793499"/>
                    </a:ext>
                  </a:extLst>
                </a:gridCol>
                <a:gridCol w="2054622">
                  <a:extLst>
                    <a:ext uri="{9D8B030D-6E8A-4147-A177-3AD203B41FA5}">
                      <a16:colId xmlns:a16="http://schemas.microsoft.com/office/drawing/2014/main" val="3847160705"/>
                    </a:ext>
                  </a:extLst>
                </a:gridCol>
              </a:tblGrid>
              <a:tr h="446704">
                <a:tc>
                  <a:txBody>
                    <a:bodyPr/>
                    <a:lstStyle/>
                    <a:p>
                      <a:pPr algn="ctr" fontAlgn="base" hangingPunct="0">
                        <a:lnSpc>
                          <a:spcPct val="100000"/>
                        </a:lnSpc>
                        <a:spcAft>
                          <a:spcPts val="0"/>
                        </a:spcAft>
                      </a:pPr>
                      <a:r>
                        <a:rPr lang="en-US" sz="2200" dirty="0">
                          <a:effectLst/>
                        </a:rPr>
                        <a:t>Information Source</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hangingPunct="0">
                        <a:lnSpc>
                          <a:spcPct val="100000"/>
                        </a:lnSpc>
                        <a:spcAft>
                          <a:spcPts val="0"/>
                        </a:spcAft>
                      </a:pPr>
                      <a:r>
                        <a:rPr lang="en-US" sz="2200" dirty="0">
                          <a:effectLst/>
                        </a:rPr>
                        <a:t>Obtainable from:</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hangingPunct="0">
                        <a:lnSpc>
                          <a:spcPct val="100000"/>
                        </a:lnSpc>
                        <a:spcAft>
                          <a:spcPts val="0"/>
                        </a:spcAft>
                      </a:pPr>
                      <a:r>
                        <a:rPr lang="en-US" sz="2200" dirty="0">
                          <a:effectLst/>
                        </a:rPr>
                        <a:t>Level of confidentiality</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ase" hangingPunct="0">
                        <a:lnSpc>
                          <a:spcPct val="100000"/>
                        </a:lnSpc>
                        <a:spcAft>
                          <a:spcPts val="0"/>
                        </a:spcAft>
                      </a:pPr>
                      <a:r>
                        <a:rPr lang="en-US" sz="2200" dirty="0">
                          <a:effectLst/>
                        </a:rPr>
                        <a:t>Return to:</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7490221"/>
                  </a:ext>
                </a:extLst>
              </a:tr>
              <a:tr h="129493">
                <a:tc gridSpan="4">
                  <a:txBody>
                    <a:bodyPr/>
                    <a:lstStyle/>
                    <a:p>
                      <a:pPr algn="just" fontAlgn="base" hangingPunct="0">
                        <a:lnSpc>
                          <a:spcPct val="115000"/>
                        </a:lnSpc>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External</a:t>
                      </a:r>
                      <a:endParaRPr lang="en-Z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59818217"/>
                  </a:ext>
                </a:extLst>
              </a:tr>
              <a:tr h="609600">
                <a:tc>
                  <a:txBody>
                    <a:bodyPr/>
                    <a:lstStyle/>
                    <a:p>
                      <a:pPr algn="l" fontAlgn="base" hangingPunct="0">
                        <a:lnSpc>
                          <a:spcPct val="115000"/>
                        </a:lnSpc>
                        <a:spcAft>
                          <a:spcPts val="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The Internet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a:effectLst/>
                          <a:latin typeface="Calibri" panose="020F0502020204030204" pitchFamily="34" charset="0"/>
                          <a:ea typeface="Times New Roman" panose="02020603050405020304" pitchFamily="18" charset="0"/>
                          <a:cs typeface="Calibri" panose="020F0502020204030204" pitchFamily="34" charset="0"/>
                        </a:rPr>
                        <a:t>Online links and sites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a:effectLst/>
                          <a:latin typeface="Calibri" panose="020F0502020204030204" pitchFamily="34" charset="0"/>
                          <a:ea typeface="Times New Roman" panose="02020603050405020304" pitchFamily="18" charset="0"/>
                          <a:cs typeface="Calibri" panose="020F0502020204030204" pitchFamily="34" charset="0"/>
                        </a:rPr>
                        <a:t>Low</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a:effectLst/>
                          <a:latin typeface="Calibri" panose="020F0502020204030204" pitchFamily="34" charset="0"/>
                          <a:ea typeface="Times New Roman" panose="02020603050405020304" pitchFamily="18" charset="0"/>
                          <a:cs typeface="Calibri" panose="020F0502020204030204" pitchFamily="34" charset="0"/>
                        </a:rPr>
                        <a:t>Must reference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8557666"/>
                  </a:ext>
                </a:extLst>
              </a:tr>
              <a:tr h="914400">
                <a:tc>
                  <a:txBody>
                    <a:bodyPr/>
                    <a:lstStyle/>
                    <a:p>
                      <a:pPr algn="l" fontAlgn="base" hangingPunct="0">
                        <a:lnSpc>
                          <a:spcPct val="115000"/>
                        </a:lnSpc>
                        <a:spcAft>
                          <a:spcPts val="0"/>
                        </a:spcAft>
                      </a:pPr>
                      <a:r>
                        <a:rPr lang="en-US" sz="2000" b="1">
                          <a:effectLst/>
                          <a:latin typeface="Calibri" panose="020F0502020204030204" pitchFamily="34" charset="0"/>
                          <a:ea typeface="Times New Roman" panose="02020603050405020304" pitchFamily="18" charset="0"/>
                          <a:cs typeface="Calibri" panose="020F0502020204030204" pitchFamily="34" charset="0"/>
                        </a:rPr>
                        <a:t>Industry specialists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a:effectLst/>
                          <a:latin typeface="Calibri" panose="020F0502020204030204" pitchFamily="34" charset="0"/>
                          <a:ea typeface="Times New Roman" panose="02020603050405020304" pitchFamily="18" charset="0"/>
                          <a:cs typeface="Calibri" panose="020F0502020204030204" pitchFamily="34" charset="0"/>
                        </a:rPr>
                        <a:t>External individuals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a:effectLst/>
                          <a:latin typeface="Calibri" panose="020F0502020204030204" pitchFamily="34" charset="0"/>
                          <a:ea typeface="Times New Roman" panose="02020603050405020304" pitchFamily="18" charset="0"/>
                          <a:cs typeface="Calibri" panose="020F0502020204030204" pitchFamily="34" charset="0"/>
                        </a:rPr>
                        <a:t>Varies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a:effectLst/>
                          <a:latin typeface="Calibri" panose="020F0502020204030204" pitchFamily="34" charset="0"/>
                          <a:ea typeface="Times New Roman" panose="02020603050405020304" pitchFamily="18" charset="0"/>
                          <a:cs typeface="Calibri" panose="020F0502020204030204" pitchFamily="34" charset="0"/>
                        </a:rPr>
                        <a:t>-</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3125411"/>
                  </a:ext>
                </a:extLst>
              </a:tr>
              <a:tr h="492250">
                <a:tc>
                  <a:txBody>
                    <a:bodyPr/>
                    <a:lstStyle/>
                    <a:p>
                      <a:pPr algn="l" fontAlgn="base" hangingPunct="0">
                        <a:lnSpc>
                          <a:spcPct val="115000"/>
                        </a:lnSpc>
                        <a:spcAft>
                          <a:spcPts val="0"/>
                        </a:spcAft>
                      </a:pPr>
                      <a:r>
                        <a:rPr lang="en-US" sz="2000" b="1">
                          <a:effectLst/>
                          <a:latin typeface="Calibri" panose="020F0502020204030204" pitchFamily="34" charset="0"/>
                          <a:ea typeface="Times New Roman" panose="02020603050405020304" pitchFamily="18" charset="0"/>
                          <a:cs typeface="Calibri" panose="020F0502020204030204" pitchFamily="34" charset="0"/>
                        </a:rPr>
                        <a:t>Public records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a:effectLst/>
                          <a:latin typeface="Calibri" panose="020F0502020204030204" pitchFamily="34" charset="0"/>
                          <a:ea typeface="Times New Roman" panose="02020603050405020304" pitchFamily="18" charset="0"/>
                          <a:cs typeface="Calibri" panose="020F0502020204030204" pitchFamily="34" charset="0"/>
                        </a:rPr>
                        <a:t>Library, legal archives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a:effectLst/>
                          <a:latin typeface="Calibri" panose="020F0502020204030204" pitchFamily="34" charset="0"/>
                          <a:ea typeface="Times New Roman" panose="02020603050405020304" pitchFamily="18" charset="0"/>
                          <a:cs typeface="Calibri" panose="020F0502020204030204" pitchFamily="34" charset="0"/>
                        </a:rPr>
                        <a:t>Varies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fontAlgn="base" hangingPunct="0">
                        <a:lnSpc>
                          <a:spcPct val="115000"/>
                        </a:lnSpc>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It stays in library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8081142"/>
                  </a:ext>
                </a:extLst>
              </a:tr>
            </a:tbl>
          </a:graphicData>
        </a:graphic>
      </p:graphicFrame>
    </p:spTree>
    <p:extLst>
      <p:ext uri="{BB962C8B-B14F-4D97-AF65-F5344CB8AC3E}">
        <p14:creationId xmlns:p14="http://schemas.microsoft.com/office/powerpoint/2010/main" val="796969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9F134-A195-4F1A-952E-6E79D9F7A96E}"/>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87BFD676-7FF2-4152-A8B1-A360A955780C}"/>
              </a:ext>
            </a:extLst>
          </p:cNvPr>
          <p:cNvSpPr>
            <a:spLocks noGrp="1"/>
          </p:cNvSpPr>
          <p:nvPr>
            <p:ph type="sldNum" sz="quarter" idx="12"/>
          </p:nvPr>
        </p:nvSpPr>
        <p:spPr/>
        <p:txBody>
          <a:bodyPr/>
          <a:lstStyle/>
          <a:p>
            <a:fld id="{32F83655-DC73-417F-8B26-EB7A1DBB5382}" type="slidenum">
              <a:rPr lang="en-ZA" smtClean="0"/>
              <a:pPr/>
              <a:t>49</a:t>
            </a:fld>
            <a:endParaRPr lang="en-ZA" dirty="0"/>
          </a:p>
        </p:txBody>
      </p:sp>
      <p:sp>
        <p:nvSpPr>
          <p:cNvPr id="6" name="Content Placeholder 5">
            <a:extLst>
              <a:ext uri="{FF2B5EF4-FFF2-40B4-BE49-F238E27FC236}">
                <a16:creationId xmlns:a16="http://schemas.microsoft.com/office/drawing/2014/main" id="{A36810F7-2280-4306-991C-D37DA13FC296}"/>
              </a:ext>
            </a:extLst>
          </p:cNvPr>
          <p:cNvSpPr>
            <a:spLocks noGrp="1"/>
          </p:cNvSpPr>
          <p:nvPr>
            <p:ph sz="quarter" idx="1"/>
          </p:nvPr>
        </p:nvSpPr>
        <p:spPr/>
        <p:txBody>
          <a:bodyPr anchor="ctr"/>
          <a:lstStyle/>
          <a:p>
            <a:r>
              <a:rPr lang="en-ZA" dirty="0"/>
              <a:t>Complete Activity 2 in your PoE.</a:t>
            </a:r>
          </a:p>
        </p:txBody>
      </p:sp>
    </p:spTree>
    <p:extLst>
      <p:ext uri="{BB962C8B-B14F-4D97-AF65-F5344CB8AC3E}">
        <p14:creationId xmlns:p14="http://schemas.microsoft.com/office/powerpoint/2010/main" val="274057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pic>
        <p:nvPicPr>
          <p:cNvPr id="6" name="Picture 5">
            <a:extLst>
              <a:ext uri="{FF2B5EF4-FFF2-40B4-BE49-F238E27FC236}">
                <a16:creationId xmlns:a16="http://schemas.microsoft.com/office/drawing/2014/main" id="{8A6C7579-1782-4256-836C-330945168C7F}"/>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92089" y="1596785"/>
            <a:ext cx="3577513" cy="4299367"/>
          </a:xfrm>
          <a:prstGeom prst="rect">
            <a:avLst/>
          </a:prstGeom>
        </p:spPr>
      </p:pic>
      <p:sp>
        <p:nvSpPr>
          <p:cNvPr id="5" name="Content Placeholder 4"/>
          <p:cNvSpPr>
            <a:spLocks noGrp="1"/>
          </p:cNvSpPr>
          <p:nvPr>
            <p:ph sz="quarter" idx="1"/>
          </p:nvPr>
        </p:nvSpPr>
        <p:spPr>
          <a:xfrm>
            <a:off x="3877171" y="1347967"/>
            <a:ext cx="5065351" cy="4797004"/>
          </a:xfrm>
        </p:spPr>
        <p:txBody>
          <a:bodyPr>
            <a:normAutofit lnSpcReduction="10000"/>
          </a:bodyPr>
          <a:lstStyle/>
          <a:p>
            <a:pPr marL="0" lvl="0" indent="0">
              <a:spcBef>
                <a:spcPts val="0"/>
              </a:spcBef>
              <a:buClrTx/>
              <a:buSzTx/>
              <a:buNone/>
            </a:pPr>
            <a:r>
              <a:rPr lang="en-ZA" sz="2800" b="1" dirty="0">
                <a:solidFill>
                  <a:srgbClr val="000066"/>
                </a:solidFill>
              </a:rPr>
              <a:t>The Portfolio of Evidence (PoE)</a:t>
            </a:r>
          </a:p>
          <a:p>
            <a:pPr marL="0" lvl="0" indent="0">
              <a:spcBef>
                <a:spcPts val="0"/>
              </a:spcBef>
              <a:buClrTx/>
              <a:buSzTx/>
              <a:buNone/>
            </a:pPr>
            <a:endParaRPr lang="en-US" sz="2800" dirty="0">
              <a:solidFill>
                <a:srgbClr val="000066"/>
              </a:solidFill>
            </a:endParaRPr>
          </a:p>
          <a:p>
            <a:pPr marL="0" lvl="0" indent="0">
              <a:lnSpc>
                <a:spcPct val="110000"/>
              </a:lnSpc>
              <a:spcBef>
                <a:spcPts val="0"/>
              </a:spcBef>
              <a:buClrTx/>
              <a:buSzTx/>
              <a:buNone/>
            </a:pPr>
            <a:r>
              <a:rPr lang="en-ZA" sz="2600" b="1" dirty="0">
                <a:solidFill>
                  <a:srgbClr val="000066"/>
                </a:solidFill>
              </a:rPr>
              <a:t>Section 4 –  Summative Knowledge Questionnaire</a:t>
            </a:r>
          </a:p>
          <a:p>
            <a:pPr>
              <a:lnSpc>
                <a:spcPct val="110000"/>
              </a:lnSpc>
              <a:spcBef>
                <a:spcPts val="0"/>
              </a:spcBef>
              <a:buClrTx/>
              <a:buSzTx/>
            </a:pPr>
            <a:r>
              <a:rPr lang="en-US" dirty="0">
                <a:solidFill>
                  <a:srgbClr val="000066"/>
                </a:solidFill>
              </a:rPr>
              <a:t>Complete All Questions </a:t>
            </a:r>
            <a:r>
              <a:rPr lang="en-US" b="1" dirty="0">
                <a:solidFill>
                  <a:srgbClr val="000066"/>
                </a:solidFill>
              </a:rPr>
              <a:t>on your own</a:t>
            </a:r>
          </a:p>
          <a:p>
            <a:pPr marL="0" lvl="0" indent="0">
              <a:spcBef>
                <a:spcPts val="0"/>
              </a:spcBef>
              <a:buClrTx/>
              <a:buSzTx/>
              <a:buNone/>
            </a:pPr>
            <a:r>
              <a:rPr lang="en-ZA" sz="2600" b="1" dirty="0">
                <a:solidFill>
                  <a:srgbClr val="000066"/>
                </a:solidFill>
              </a:rPr>
              <a:t>Section 5 – Summative Workplace Assessment</a:t>
            </a:r>
          </a:p>
          <a:p>
            <a:pPr>
              <a:spcBef>
                <a:spcPts val="0"/>
              </a:spcBef>
              <a:buClrTx/>
              <a:buSzTx/>
            </a:pPr>
            <a:r>
              <a:rPr lang="en-ZA" sz="2600" dirty="0">
                <a:solidFill>
                  <a:srgbClr val="FF0000"/>
                </a:solidFill>
              </a:rPr>
              <a:t>Discussed in next slide</a:t>
            </a:r>
          </a:p>
          <a:p>
            <a:pPr marL="0" lvl="0" indent="0">
              <a:lnSpc>
                <a:spcPct val="150000"/>
              </a:lnSpc>
              <a:spcBef>
                <a:spcPts val="0"/>
              </a:spcBef>
              <a:buClrTx/>
              <a:buSzTx/>
              <a:buNone/>
            </a:pPr>
            <a:r>
              <a:rPr lang="en-ZA" b="1" dirty="0">
                <a:solidFill>
                  <a:srgbClr val="000066"/>
                </a:solidFill>
              </a:rPr>
              <a:t>Section 6 - Enjo Assessor Feedback </a:t>
            </a:r>
          </a:p>
          <a:p>
            <a:pPr>
              <a:lnSpc>
                <a:spcPct val="150000"/>
              </a:lnSpc>
              <a:spcBef>
                <a:spcPts val="0"/>
              </a:spcBef>
              <a:buClrTx/>
              <a:buSzTx/>
            </a:pPr>
            <a:r>
              <a:rPr lang="en-ZA" dirty="0">
                <a:solidFill>
                  <a:srgbClr val="000066"/>
                </a:solidFill>
              </a:rPr>
              <a:t>Evidence Checklist</a:t>
            </a:r>
            <a:endParaRPr lang="en-US" dirty="0">
              <a:solidFill>
                <a:srgbClr val="000066"/>
              </a:solidFill>
            </a:endParaRPr>
          </a:p>
          <a:p>
            <a:endParaRPr lang="en-ZA" dirty="0"/>
          </a:p>
        </p:txBody>
      </p:sp>
    </p:spTree>
    <p:extLst>
      <p:ext uri="{BB962C8B-B14F-4D97-AF65-F5344CB8AC3E}">
        <p14:creationId xmlns:p14="http://schemas.microsoft.com/office/powerpoint/2010/main" val="834415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3</a:t>
            </a:r>
          </a:p>
        </p:txBody>
      </p:sp>
      <p:sp>
        <p:nvSpPr>
          <p:cNvPr id="3" name="Text Placeholder 2"/>
          <p:cNvSpPr>
            <a:spLocks noGrp="1"/>
          </p:cNvSpPr>
          <p:nvPr>
            <p:ph type="body" idx="1"/>
          </p:nvPr>
        </p:nvSpPr>
        <p:spPr/>
        <p:txBody>
          <a:bodyPr>
            <a:normAutofit/>
          </a:bodyPr>
          <a:lstStyle/>
          <a:p>
            <a:r>
              <a:rPr lang="en-GB" dirty="0"/>
              <a:t>Compile reports related to a selected business function.</a:t>
            </a:r>
            <a:endParaRPr lang="en-ZA" dirty="0"/>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50</a:t>
            </a:fld>
            <a:endParaRPr lang="en-ZA" dirty="0"/>
          </a:p>
        </p:txBody>
      </p:sp>
      <p:pic>
        <p:nvPicPr>
          <p:cNvPr id="5" name="Picture 4" descr="ec_i_outcomes_2.gif">
            <a:extLst>
              <a:ext uri="{FF2B5EF4-FFF2-40B4-BE49-F238E27FC236}">
                <a16:creationId xmlns:a16="http://schemas.microsoft.com/office/drawing/2014/main" id="{5C7CDBFC-256B-4B8A-83D8-B7D668403883}"/>
              </a:ext>
            </a:extLst>
          </p:cNvPr>
          <p:cNvPicPr/>
          <p:nvPr/>
        </p:nvPicPr>
        <p:blipFill>
          <a:blip r:embed="rId2" cstate="print"/>
          <a:stretch>
            <a:fillRect/>
          </a:stretch>
        </p:blipFill>
        <p:spPr>
          <a:xfrm>
            <a:off x="3340998" y="4820177"/>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487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3600" dirty="0"/>
              <a:t>Study Unit 3 – Assessment Criteria</a:t>
            </a:r>
          </a:p>
        </p:txBody>
      </p:sp>
      <p:sp>
        <p:nvSpPr>
          <p:cNvPr id="5" name="Slide Number Placeholder 4"/>
          <p:cNvSpPr>
            <a:spLocks noGrp="1"/>
          </p:cNvSpPr>
          <p:nvPr>
            <p:ph type="sldNum" sz="quarter" idx="12"/>
          </p:nvPr>
        </p:nvSpPr>
        <p:spPr/>
        <p:txBody>
          <a:bodyPr/>
          <a:lstStyle/>
          <a:p>
            <a:fld id="{32F83655-DC73-417F-8B26-EB7A1DBB5382}" type="slidenum">
              <a:rPr lang="en-ZA" smtClean="0"/>
              <a:pPr/>
              <a:t>51</a:t>
            </a:fld>
            <a:endParaRPr lang="en-ZA" dirty="0"/>
          </a:p>
        </p:txBody>
      </p:sp>
      <p:sp>
        <p:nvSpPr>
          <p:cNvPr id="8" name="Content Placeholder 7"/>
          <p:cNvSpPr>
            <a:spLocks noGrp="1"/>
          </p:cNvSpPr>
          <p:nvPr>
            <p:ph sz="quarter" idx="1"/>
          </p:nvPr>
        </p:nvSpPr>
        <p:spPr>
          <a:xfrm>
            <a:off x="467544" y="1193369"/>
            <a:ext cx="8219256" cy="4819973"/>
          </a:xfrm>
        </p:spPr>
        <p:txBody>
          <a:bodyPr>
            <a:normAutofit/>
          </a:bodyPr>
          <a:lstStyle/>
          <a:p>
            <a:pPr marL="0" lvl="0" indent="0" fontAlgn="base">
              <a:buNone/>
            </a:pPr>
            <a:r>
              <a:rPr lang="en-ZA" dirty="0"/>
              <a:t> </a:t>
            </a:r>
          </a:p>
        </p:txBody>
      </p:sp>
      <p:pic>
        <p:nvPicPr>
          <p:cNvPr id="9" name="Picture 8" descr="ec_i_summative_2.gif"/>
          <p:cNvPicPr/>
          <p:nvPr/>
        </p:nvPicPr>
        <p:blipFill>
          <a:blip r:embed="rId2" cstate="print"/>
          <a:stretch>
            <a:fillRect/>
          </a:stretch>
        </p:blipFill>
        <p:spPr>
          <a:xfrm>
            <a:off x="3929412" y="5808567"/>
            <a:ext cx="1944216" cy="713474"/>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BCBE06E8-9C0A-4845-BED7-B27F0D352107}"/>
              </a:ext>
            </a:extLst>
          </p:cNvPr>
          <p:cNvSpPr/>
          <p:nvPr/>
        </p:nvSpPr>
        <p:spPr>
          <a:xfrm>
            <a:off x="603504" y="1139179"/>
            <a:ext cx="7796577" cy="4708981"/>
          </a:xfrm>
          <a:prstGeom prst="rect">
            <a:avLst/>
          </a:prstGeom>
        </p:spPr>
        <p:txBody>
          <a:bodyPr wrap="square">
            <a:spAutoFit/>
          </a:bodyPr>
          <a:lstStyle/>
          <a:p>
            <a:pPr marL="342900" lvl="0" indent="-342900">
              <a:lnSpc>
                <a:spcPct val="115000"/>
              </a:lnSpc>
              <a:spcAft>
                <a:spcPts val="0"/>
              </a:spcAft>
              <a:buFont typeface="+mj-lt"/>
              <a:buAutoNum type="arabicPeriod"/>
            </a:pPr>
            <a:r>
              <a:rPr lang="en-GB" sz="2400" dirty="0">
                <a:latin typeface="Calibri" panose="020F0502020204030204" pitchFamily="34" charset="0"/>
                <a:ea typeface="Times New Roman" panose="02020603050405020304" pitchFamily="18" charset="0"/>
                <a:cs typeface="Calibri" panose="020F0502020204030204" pitchFamily="34" charset="0"/>
              </a:rPr>
              <a:t>The identified reports are compiled using current information. </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2400" dirty="0">
                <a:latin typeface="Calibri" panose="020F0502020204030204" pitchFamily="34" charset="0"/>
                <a:ea typeface="Times New Roman" panose="02020603050405020304" pitchFamily="18" charset="0"/>
                <a:cs typeface="Calibri" panose="020F0502020204030204" pitchFamily="34" charset="0"/>
              </a:rPr>
              <a:t>(Assessment limited to three reports)</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2400" dirty="0">
                <a:latin typeface="Calibri" panose="020F0502020204030204" pitchFamily="34" charset="0"/>
                <a:ea typeface="Times New Roman" panose="02020603050405020304" pitchFamily="18" charset="0"/>
                <a:cs typeface="Calibri" panose="020F0502020204030204" pitchFamily="34" charset="0"/>
              </a:rPr>
              <a:t>The created templates are used to write the reports and any necessary modifications are made and noted, to ensure compliance with business requirements. </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2400" dirty="0">
                <a:latin typeface="Calibri" panose="020F0502020204030204" pitchFamily="34" charset="0"/>
                <a:ea typeface="Times New Roman" panose="02020603050405020304" pitchFamily="18" charset="0"/>
                <a:cs typeface="Calibri" panose="020F0502020204030204" pitchFamily="34" charset="0"/>
              </a:rPr>
              <a:t>The identified information sources are used to provide the information required by the organisation. </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2400" dirty="0">
                <a:latin typeface="Calibri" panose="020F0502020204030204" pitchFamily="34" charset="0"/>
                <a:ea typeface="Times New Roman" panose="02020603050405020304" pitchFamily="18" charset="0"/>
                <a:cs typeface="Calibri" panose="020F0502020204030204" pitchFamily="34" charset="0"/>
              </a:rPr>
              <a:t>The report is distributed in the required manner in time to meet the specified deadline. </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Calibri" panose="020F0502020204030204" pitchFamily="34" charset="0"/>
                <a:ea typeface="Times New Roman" panose="02020603050405020304" pitchFamily="18" charset="0"/>
              </a:rPr>
              <a:t>(e-mail, postage, internal mail, courier, and delivery)</a:t>
            </a:r>
            <a:endParaRPr lang="en-ZA" sz="2400" dirty="0"/>
          </a:p>
        </p:txBody>
      </p:sp>
    </p:spTree>
    <p:extLst>
      <p:ext uri="{BB962C8B-B14F-4D97-AF65-F5344CB8AC3E}">
        <p14:creationId xmlns:p14="http://schemas.microsoft.com/office/powerpoint/2010/main" val="207319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Writing Process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52</a:t>
            </a:fld>
            <a:endParaRPr lang="en-ZA" dirty="0"/>
          </a:p>
        </p:txBody>
      </p:sp>
      <p:sp>
        <p:nvSpPr>
          <p:cNvPr id="6" name="Rectangle 5">
            <a:extLst>
              <a:ext uri="{FF2B5EF4-FFF2-40B4-BE49-F238E27FC236}">
                <a16:creationId xmlns:a16="http://schemas.microsoft.com/office/drawing/2014/main" id="{AF72710B-4C56-426F-BA7D-1742C8C5B2A3}"/>
              </a:ext>
            </a:extLst>
          </p:cNvPr>
          <p:cNvSpPr/>
          <p:nvPr/>
        </p:nvSpPr>
        <p:spPr>
          <a:xfrm>
            <a:off x="467543" y="1446982"/>
            <a:ext cx="4693393" cy="861454"/>
          </a:xfrm>
          <a:prstGeom prst="rect">
            <a:avLst/>
          </a:prstGeom>
        </p:spPr>
        <p:txBody>
          <a:bodyPr wrap="square">
            <a:spAutoFit/>
          </a:bodyPr>
          <a:lstStyle/>
          <a:p>
            <a:endParaRPr lang="en-ZA" sz="2400" dirty="0"/>
          </a:p>
          <a:p>
            <a:pPr marL="342900" lvl="0" indent="-342900">
              <a:lnSpc>
                <a:spcPct val="115000"/>
              </a:lnSpc>
              <a:spcAft>
                <a:spcPts val="0"/>
              </a:spcAft>
              <a:buFont typeface="Symbol" panose="05050102010706020507" pitchFamily="18" charset="2"/>
              <a:buChar char=""/>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ontent Placeholder 9">
            <a:extLst>
              <a:ext uri="{FF2B5EF4-FFF2-40B4-BE49-F238E27FC236}">
                <a16:creationId xmlns:a16="http://schemas.microsoft.com/office/drawing/2014/main" id="{CDDB4800-095D-4F40-A62B-FEB80D240AA8}"/>
              </a:ext>
            </a:extLst>
          </p:cNvPr>
          <p:cNvGraphicFramePr>
            <a:graphicFrameLocks noGrp="1"/>
          </p:cNvGraphicFramePr>
          <p:nvPr>
            <p:ph sz="quarter" idx="1"/>
            <p:extLst>
              <p:ext uri="{D42A27DB-BD31-4B8C-83A1-F6EECF244321}">
                <p14:modId xmlns:p14="http://schemas.microsoft.com/office/powerpoint/2010/main" val="1304397667"/>
              </p:ext>
            </p:extLst>
          </p:nvPr>
        </p:nvGraphicFramePr>
        <p:xfrm>
          <a:off x="1" y="1146875"/>
          <a:ext cx="8997696" cy="5520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531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05BAA-D191-4FA9-A29A-46538B2E4D27}"/>
              </a:ext>
            </a:extLst>
          </p:cNvPr>
          <p:cNvSpPr>
            <a:spLocks noGrp="1"/>
          </p:cNvSpPr>
          <p:nvPr>
            <p:ph type="title"/>
          </p:nvPr>
        </p:nvSpPr>
        <p:spPr/>
        <p:txBody>
          <a:bodyPr>
            <a:normAutofit/>
          </a:bodyPr>
          <a:lstStyle/>
          <a:p>
            <a:r>
              <a:rPr lang="en-ZA" dirty="0"/>
              <a:t>Editing</a:t>
            </a:r>
          </a:p>
        </p:txBody>
      </p:sp>
      <p:sp>
        <p:nvSpPr>
          <p:cNvPr id="3" name="Slide Number Placeholder 2">
            <a:extLst>
              <a:ext uri="{FF2B5EF4-FFF2-40B4-BE49-F238E27FC236}">
                <a16:creationId xmlns:a16="http://schemas.microsoft.com/office/drawing/2014/main" id="{58643065-2571-4E35-A1D5-DDA24112F6D4}"/>
              </a:ext>
            </a:extLst>
          </p:cNvPr>
          <p:cNvSpPr>
            <a:spLocks noGrp="1"/>
          </p:cNvSpPr>
          <p:nvPr>
            <p:ph type="sldNum" sz="quarter" idx="12"/>
          </p:nvPr>
        </p:nvSpPr>
        <p:spPr/>
        <p:txBody>
          <a:bodyPr/>
          <a:lstStyle/>
          <a:p>
            <a:fld id="{32F83655-DC73-417F-8B26-EB7A1DBB5382}" type="slidenum">
              <a:rPr lang="en-ZA" smtClean="0"/>
              <a:pPr/>
              <a:t>53</a:t>
            </a:fld>
            <a:endParaRPr lang="en-ZA" dirty="0"/>
          </a:p>
        </p:txBody>
      </p:sp>
      <p:sp>
        <p:nvSpPr>
          <p:cNvPr id="6" name="Content Placeholder 5">
            <a:extLst>
              <a:ext uri="{FF2B5EF4-FFF2-40B4-BE49-F238E27FC236}">
                <a16:creationId xmlns:a16="http://schemas.microsoft.com/office/drawing/2014/main" id="{5D280817-9F33-4DB5-96B4-7523706AD544}"/>
              </a:ext>
            </a:extLst>
          </p:cNvPr>
          <p:cNvSpPr>
            <a:spLocks noGrp="1"/>
          </p:cNvSpPr>
          <p:nvPr>
            <p:ph sz="quarter" idx="1"/>
          </p:nvPr>
        </p:nvSpPr>
        <p:spPr/>
        <p:txBody>
          <a:bodyPr anchor="ctr">
            <a:normAutofit/>
          </a:bodyPr>
          <a:lstStyle/>
          <a:p>
            <a:pPr marL="0" indent="0" algn="ctr">
              <a:buNone/>
            </a:pPr>
            <a:r>
              <a:rPr lang="en-ZA" b="1" i="1" dirty="0"/>
              <a:t>Sentence construction and the layout of the report needs to be edited to ensure that headings are numbered correctly, font types and sizes are used consistently and the report’s section headings are correct.</a:t>
            </a:r>
            <a:endParaRPr lang="en-ZA" sz="2800" dirty="0"/>
          </a:p>
        </p:txBody>
      </p:sp>
    </p:spTree>
    <p:extLst>
      <p:ext uri="{BB962C8B-B14F-4D97-AF65-F5344CB8AC3E}">
        <p14:creationId xmlns:p14="http://schemas.microsoft.com/office/powerpoint/2010/main" val="3568514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443981" cy="1008000"/>
          </a:xfrm>
        </p:spPr>
        <p:txBody>
          <a:bodyPr>
            <a:normAutofit/>
          </a:bodyPr>
          <a:lstStyle/>
          <a:p>
            <a:r>
              <a:rPr lang="en-ZA" dirty="0"/>
              <a:t>Characteristics of Effective Reports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54</a:t>
            </a:fld>
            <a:endParaRPr lang="en-ZA" dirty="0"/>
          </a:p>
        </p:txBody>
      </p:sp>
      <p:sp>
        <p:nvSpPr>
          <p:cNvPr id="10" name="Content Placeholder 9">
            <a:extLst>
              <a:ext uri="{FF2B5EF4-FFF2-40B4-BE49-F238E27FC236}">
                <a16:creationId xmlns:a16="http://schemas.microsoft.com/office/drawing/2014/main" id="{49D38272-FB82-460F-AB97-3E3409D31E53}"/>
              </a:ext>
            </a:extLst>
          </p:cNvPr>
          <p:cNvSpPr>
            <a:spLocks noGrp="1"/>
          </p:cNvSpPr>
          <p:nvPr>
            <p:ph sz="quarter" idx="1"/>
          </p:nvPr>
        </p:nvSpPr>
        <p:spPr>
          <a:xfrm>
            <a:off x="467543" y="1413296"/>
            <a:ext cx="7483088" cy="5170066"/>
          </a:xfrm>
        </p:spPr>
        <p:txBody>
          <a:bodyPr>
            <a:normAutofit/>
          </a:bodyPr>
          <a:lstStyle/>
          <a:p>
            <a:pPr marL="0" indent="0">
              <a:buNone/>
            </a:pPr>
            <a:endParaRPr lang="en-ZA" b="1" u="sng" dirty="0"/>
          </a:p>
          <a:p>
            <a:pPr marL="0" indent="0">
              <a:buNone/>
            </a:pPr>
            <a:endParaRPr lang="en-ZA" dirty="0"/>
          </a:p>
        </p:txBody>
      </p:sp>
      <p:sp>
        <p:nvSpPr>
          <p:cNvPr id="4" name="Rectangle 3">
            <a:extLst>
              <a:ext uri="{FF2B5EF4-FFF2-40B4-BE49-F238E27FC236}">
                <a16:creationId xmlns:a16="http://schemas.microsoft.com/office/drawing/2014/main" id="{624F858C-157E-4E28-AFF4-AE13477D787E}"/>
              </a:ext>
            </a:extLst>
          </p:cNvPr>
          <p:cNvSpPr/>
          <p:nvPr/>
        </p:nvSpPr>
        <p:spPr>
          <a:xfrm>
            <a:off x="603504" y="1545152"/>
            <a:ext cx="4836401" cy="4739439"/>
          </a:xfrm>
          <a:prstGeom prst="rect">
            <a:avLst/>
          </a:prstGeom>
        </p:spPr>
        <p:txBody>
          <a:bodyPr wrap="square">
            <a:spAutoFit/>
          </a:bodyPr>
          <a:lstStyle/>
          <a:p>
            <a:pPr>
              <a:lnSpc>
                <a:spcPct val="115000"/>
              </a:lnSpc>
              <a:spcAft>
                <a:spcPts val="0"/>
              </a:spcAft>
            </a:pPr>
            <a:r>
              <a:rPr lang="en-ZA" sz="2400" b="1" dirty="0">
                <a:latin typeface="Calibri" panose="020F0502020204030204" pitchFamily="34" charset="0"/>
                <a:ea typeface="Calibri" panose="020F0502020204030204" pitchFamily="34" charset="0"/>
                <a:cs typeface="Calibri" panose="020F0502020204030204" pitchFamily="34" charset="0"/>
              </a:rPr>
              <a:t>The report must:</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pPr>
            <a:r>
              <a:rPr lang="en-ZA" sz="2400" dirty="0">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Follow the correct layout and format.</a:t>
            </a:r>
          </a:p>
          <a:p>
            <a:pPr marL="342900" indent="-342900">
              <a:lnSpc>
                <a:spcPct val="115000"/>
              </a:lnSpc>
              <a:spcAft>
                <a:spcPts val="0"/>
              </a:spcAft>
              <a:buFont typeface="Arial" panose="020B060402020202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Accomplish the goal it was set out to reach.</a:t>
            </a:r>
          </a:p>
          <a:p>
            <a:pPr marL="342900" indent="-342900">
              <a:lnSpc>
                <a:spcPct val="115000"/>
              </a:lnSpc>
              <a:spcAft>
                <a:spcPts val="0"/>
              </a:spcAft>
              <a:buFont typeface="Arial" panose="020B060402020202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Be written objectively.</a:t>
            </a:r>
          </a:p>
          <a:p>
            <a:pPr marL="342900" indent="-342900">
              <a:lnSpc>
                <a:spcPct val="115000"/>
              </a:lnSpc>
              <a:spcAft>
                <a:spcPts val="0"/>
              </a:spcAft>
              <a:buFont typeface="Arial" panose="020B060402020202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Contain only the necessary information.</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indent="-342900">
              <a:lnSpc>
                <a:spcPct val="115000"/>
              </a:lnSpc>
              <a:spcAft>
                <a:spcPts val="0"/>
              </a:spcAft>
              <a:buFont typeface="Arial" panose="020B060402020202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Give 100% accurate information.</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indent="-342900">
              <a:lnSpc>
                <a:spcPct val="115000"/>
              </a:lnSpc>
              <a:spcAft>
                <a:spcPts val="0"/>
              </a:spcAft>
              <a:buFont typeface="Arial" panose="020B060402020202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Be concise and to the point.</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indent="-342900">
              <a:lnSpc>
                <a:spcPct val="115000"/>
              </a:lnSpc>
              <a:spcAft>
                <a:spcPts val="0"/>
              </a:spcAft>
              <a:buFont typeface="Arial" panose="020B060402020202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Give information in a logical way.</a:t>
            </a:r>
            <a:endParaRPr lang="en-ZA" sz="2400" dirty="0">
              <a:latin typeface="Calibri" panose="020F050202020403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CFC228D7-2FA3-4B13-8ADB-9B490879B4F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39905" y="2324746"/>
            <a:ext cx="3335658" cy="3615904"/>
          </a:xfrm>
          <a:prstGeom prst="rect">
            <a:avLst/>
          </a:prstGeom>
          <a:noFill/>
          <a:ln>
            <a:noFill/>
          </a:ln>
        </p:spPr>
      </p:pic>
    </p:spTree>
    <p:extLst>
      <p:ext uri="{BB962C8B-B14F-4D97-AF65-F5344CB8AC3E}">
        <p14:creationId xmlns:p14="http://schemas.microsoft.com/office/powerpoint/2010/main" val="1466867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443981" cy="1008000"/>
          </a:xfrm>
        </p:spPr>
        <p:txBody>
          <a:bodyPr>
            <a:normAutofit/>
          </a:bodyPr>
          <a:lstStyle/>
          <a:p>
            <a:r>
              <a:rPr lang="en-ZA" dirty="0"/>
              <a:t>Characteristics of Effective reports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55</a:t>
            </a:fld>
            <a:endParaRPr lang="en-ZA" dirty="0"/>
          </a:p>
        </p:txBody>
      </p:sp>
      <p:sp>
        <p:nvSpPr>
          <p:cNvPr id="10" name="Content Placeholder 9">
            <a:extLst>
              <a:ext uri="{FF2B5EF4-FFF2-40B4-BE49-F238E27FC236}">
                <a16:creationId xmlns:a16="http://schemas.microsoft.com/office/drawing/2014/main" id="{49D38272-FB82-460F-AB97-3E3409D31E53}"/>
              </a:ext>
            </a:extLst>
          </p:cNvPr>
          <p:cNvSpPr>
            <a:spLocks noGrp="1"/>
          </p:cNvSpPr>
          <p:nvPr>
            <p:ph sz="quarter" idx="1"/>
          </p:nvPr>
        </p:nvSpPr>
        <p:spPr>
          <a:xfrm>
            <a:off x="467543" y="1413296"/>
            <a:ext cx="7483088" cy="5170066"/>
          </a:xfrm>
        </p:spPr>
        <p:txBody>
          <a:bodyPr>
            <a:normAutofit/>
          </a:bodyPr>
          <a:lstStyle/>
          <a:p>
            <a:pPr marL="0" indent="0">
              <a:buNone/>
            </a:pPr>
            <a:endParaRPr lang="en-ZA" b="1" u="sng" dirty="0"/>
          </a:p>
          <a:p>
            <a:pPr marL="0" indent="0">
              <a:buNone/>
            </a:pPr>
            <a:endParaRPr lang="en-ZA" dirty="0"/>
          </a:p>
        </p:txBody>
      </p:sp>
      <p:sp>
        <p:nvSpPr>
          <p:cNvPr id="4" name="Rectangle 3">
            <a:extLst>
              <a:ext uri="{FF2B5EF4-FFF2-40B4-BE49-F238E27FC236}">
                <a16:creationId xmlns:a16="http://schemas.microsoft.com/office/drawing/2014/main" id="{624F858C-157E-4E28-AFF4-AE13477D787E}"/>
              </a:ext>
            </a:extLst>
          </p:cNvPr>
          <p:cNvSpPr/>
          <p:nvPr/>
        </p:nvSpPr>
        <p:spPr>
          <a:xfrm>
            <a:off x="3761863" y="1470861"/>
            <a:ext cx="5037650" cy="4314707"/>
          </a:xfrm>
          <a:prstGeom prst="rect">
            <a:avLst/>
          </a:prstGeom>
        </p:spPr>
        <p:txBody>
          <a:bodyPr wrap="square">
            <a:spAutoFit/>
          </a:bodyPr>
          <a:lstStyle/>
          <a:p>
            <a:pPr>
              <a:lnSpc>
                <a:spcPct val="115000"/>
              </a:lnSpc>
              <a:spcAft>
                <a:spcPts val="0"/>
              </a:spcAft>
            </a:pPr>
            <a:r>
              <a:rPr lang="en-ZA" sz="2400" b="1" dirty="0">
                <a:latin typeface="Calibri" panose="020F0502020204030204" pitchFamily="34" charset="0"/>
                <a:ea typeface="Calibri" panose="020F0502020204030204" pitchFamily="34" charset="0"/>
                <a:cs typeface="Calibri" panose="020F0502020204030204" pitchFamily="34" charset="0"/>
              </a:rPr>
              <a:t>The report must:</a:t>
            </a: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pPr>
            <a:r>
              <a:rPr lang="en-ZA" sz="2400" dirty="0">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ea typeface="Times New Roman" panose="02020603050405020304" pitchFamily="18" charset="0"/>
                <a:cs typeface="Calibri" panose="020F0502020204030204" pitchFamily="34" charset="0"/>
              </a:rPr>
              <a:t>Use language that is simple and straightforward.</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Clr>
                <a:srgbClr val="BFBFBF"/>
              </a:buClr>
              <a:buFont typeface="Arial" panose="020B060402020202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Be easy for the reader to follow and understand.</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Clr>
                <a:srgbClr val="BFBFBF"/>
              </a:buClr>
              <a:buFont typeface="Arial" panose="020B060402020202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Use relevant headings.</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Clr>
                <a:srgbClr val="BFBFBF"/>
              </a:buClr>
              <a:buFont typeface="Arial" panose="020B060402020202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Be free from errors in punctuation, grammar, spelling and structure.</a:t>
            </a:r>
            <a:endParaRPr lang="en-ZA"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Clr>
                <a:srgbClr val="BFBFBF"/>
              </a:buClr>
              <a:buFont typeface="Arial" panose="020B060402020202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Use the correct tone, tense and choice of words.</a:t>
            </a:r>
            <a:endParaRPr lang="en-ZA" sz="2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618A6DDD-CA4D-4709-B6E3-48B0B5EB8FC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6305" y="1952786"/>
            <a:ext cx="3615558" cy="3491919"/>
          </a:xfrm>
          <a:prstGeom prst="rect">
            <a:avLst/>
          </a:prstGeom>
          <a:noFill/>
          <a:ln>
            <a:noFill/>
          </a:ln>
        </p:spPr>
      </p:pic>
    </p:spTree>
    <p:extLst>
      <p:ext uri="{BB962C8B-B14F-4D97-AF65-F5344CB8AC3E}">
        <p14:creationId xmlns:p14="http://schemas.microsoft.com/office/powerpoint/2010/main" val="101323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443981" cy="1008000"/>
          </a:xfrm>
        </p:spPr>
        <p:txBody>
          <a:bodyPr>
            <a:normAutofit fontScale="90000"/>
          </a:bodyPr>
          <a:lstStyle/>
          <a:p>
            <a:r>
              <a:rPr lang="en-ZA" dirty="0"/>
              <a:t>Time Management and Meeting Deadlines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56</a:t>
            </a:fld>
            <a:endParaRPr lang="en-ZA" dirty="0"/>
          </a:p>
        </p:txBody>
      </p:sp>
      <p:sp>
        <p:nvSpPr>
          <p:cNvPr id="10" name="Content Placeholder 9">
            <a:extLst>
              <a:ext uri="{FF2B5EF4-FFF2-40B4-BE49-F238E27FC236}">
                <a16:creationId xmlns:a16="http://schemas.microsoft.com/office/drawing/2014/main" id="{49D38272-FB82-460F-AB97-3E3409D31E53}"/>
              </a:ext>
            </a:extLst>
          </p:cNvPr>
          <p:cNvSpPr>
            <a:spLocks noGrp="1"/>
          </p:cNvSpPr>
          <p:nvPr>
            <p:ph sz="quarter" idx="1"/>
          </p:nvPr>
        </p:nvSpPr>
        <p:spPr>
          <a:xfrm>
            <a:off x="467543" y="1413296"/>
            <a:ext cx="7483088" cy="5170066"/>
          </a:xfrm>
        </p:spPr>
        <p:txBody>
          <a:bodyPr>
            <a:normAutofit/>
          </a:bodyPr>
          <a:lstStyle/>
          <a:p>
            <a:pPr marL="0" indent="0">
              <a:buNone/>
            </a:pPr>
            <a:endParaRPr lang="en-ZA" b="1" u="sng" dirty="0"/>
          </a:p>
          <a:p>
            <a:pPr marL="0" indent="0">
              <a:buNone/>
            </a:pPr>
            <a:endParaRPr lang="en-ZA" dirty="0"/>
          </a:p>
        </p:txBody>
      </p:sp>
      <p:sp>
        <p:nvSpPr>
          <p:cNvPr id="4" name="Rectangle 3">
            <a:extLst>
              <a:ext uri="{FF2B5EF4-FFF2-40B4-BE49-F238E27FC236}">
                <a16:creationId xmlns:a16="http://schemas.microsoft.com/office/drawing/2014/main" id="{624F858C-157E-4E28-AFF4-AE13477D787E}"/>
              </a:ext>
            </a:extLst>
          </p:cNvPr>
          <p:cNvSpPr/>
          <p:nvPr/>
        </p:nvSpPr>
        <p:spPr>
          <a:xfrm>
            <a:off x="467543" y="1530073"/>
            <a:ext cx="4538410" cy="3889976"/>
          </a:xfrm>
          <a:prstGeom prst="rect">
            <a:avLst/>
          </a:prstGeom>
        </p:spPr>
        <p:txBody>
          <a:bodyPr wrap="square">
            <a:spAutoFit/>
          </a:bodyPr>
          <a:lstStyle/>
          <a:p>
            <a:pPr marL="342900" indent="-342900">
              <a:lnSpc>
                <a:spcPct val="115000"/>
              </a:lnSpc>
              <a:spcAft>
                <a:spcPts val="0"/>
              </a:spcAft>
              <a:buFont typeface="Arial" panose="020B0604020202020204" pitchFamily="34" charset="0"/>
              <a:buChar char="•"/>
            </a:pPr>
            <a:r>
              <a:rPr lang="en-ZA" sz="2400" dirty="0"/>
              <a:t>Being able to work within  given time constraint and successfully meet a deadline is clear indication that you are able to manage your time well.</a:t>
            </a:r>
          </a:p>
          <a:p>
            <a:pPr marL="342900" indent="-342900">
              <a:lnSpc>
                <a:spcPct val="115000"/>
              </a:lnSpc>
              <a:spcAft>
                <a:spcPts val="0"/>
              </a:spcAft>
              <a:buFont typeface="Arial" panose="020B0604020202020204" pitchFamily="34" charset="0"/>
              <a:buChar char="•"/>
            </a:pPr>
            <a:r>
              <a:rPr lang="en-ZA" sz="2400" dirty="0"/>
              <a:t>Time management is about taking responsibility for actions and asking for assistance before it is too late. </a:t>
            </a:r>
            <a:r>
              <a:rPr lang="en-GB" sz="2400" i="1" dirty="0">
                <a:latin typeface="Calibri" panose="020F0502020204030204" pitchFamily="34" charset="0"/>
                <a:ea typeface="Times New Roman" panose="02020603050405020304" pitchFamily="18" charset="0"/>
                <a:cs typeface="Calibri" panose="020F0502020204030204" pitchFamily="34" charset="0"/>
              </a:rPr>
              <a:t>.</a:t>
            </a:r>
            <a:endParaRPr lang="en-ZA" sz="2400" i="1"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E8925A68-52B9-4AD9-8E45-35D8C47AF139}"/>
              </a:ext>
            </a:extLst>
          </p:cNvPr>
          <p:cNvPicPr/>
          <p:nvPr/>
        </p:nvPicPr>
        <p:blipFill>
          <a:blip r:embed="rId3">
            <a:extLst>
              <a:ext uri="{28A0092B-C50C-407E-A947-70E740481C1C}">
                <a14:useLocalDpi xmlns:a14="http://schemas.microsoft.com/office/drawing/2010/main" val="0"/>
              </a:ext>
            </a:extLst>
          </a:blip>
          <a:stretch>
            <a:fillRect/>
          </a:stretch>
        </p:blipFill>
        <p:spPr>
          <a:xfrm>
            <a:off x="4819973" y="1573535"/>
            <a:ext cx="4091551" cy="3754392"/>
          </a:xfrm>
          <a:prstGeom prst="rect">
            <a:avLst/>
          </a:prstGeom>
        </p:spPr>
      </p:pic>
    </p:spTree>
    <p:extLst>
      <p:ext uri="{BB962C8B-B14F-4D97-AF65-F5344CB8AC3E}">
        <p14:creationId xmlns:p14="http://schemas.microsoft.com/office/powerpoint/2010/main" val="2368942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274638"/>
            <a:ext cx="8443981" cy="1008000"/>
          </a:xfrm>
        </p:spPr>
        <p:txBody>
          <a:bodyPr>
            <a:normAutofit/>
          </a:bodyPr>
          <a:lstStyle/>
          <a:p>
            <a:r>
              <a:rPr lang="en-ZA" dirty="0"/>
              <a:t>Distributing Reports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57</a:t>
            </a:fld>
            <a:endParaRPr lang="en-ZA" dirty="0"/>
          </a:p>
        </p:txBody>
      </p:sp>
      <p:sp>
        <p:nvSpPr>
          <p:cNvPr id="10" name="Content Placeholder 9">
            <a:extLst>
              <a:ext uri="{FF2B5EF4-FFF2-40B4-BE49-F238E27FC236}">
                <a16:creationId xmlns:a16="http://schemas.microsoft.com/office/drawing/2014/main" id="{49D38272-FB82-460F-AB97-3E3409D31E53}"/>
              </a:ext>
            </a:extLst>
          </p:cNvPr>
          <p:cNvSpPr>
            <a:spLocks noGrp="1"/>
          </p:cNvSpPr>
          <p:nvPr>
            <p:ph sz="quarter" idx="1"/>
          </p:nvPr>
        </p:nvSpPr>
        <p:spPr>
          <a:xfrm>
            <a:off x="467543" y="1413296"/>
            <a:ext cx="7483088" cy="5170066"/>
          </a:xfrm>
        </p:spPr>
        <p:txBody>
          <a:bodyPr>
            <a:normAutofit/>
          </a:bodyPr>
          <a:lstStyle/>
          <a:p>
            <a:pPr marL="0" indent="0">
              <a:buNone/>
            </a:pPr>
            <a:endParaRPr lang="en-ZA" b="1" u="sng" dirty="0"/>
          </a:p>
          <a:p>
            <a:pPr marL="0" indent="0">
              <a:buNone/>
            </a:pPr>
            <a:endParaRPr lang="en-ZA" dirty="0"/>
          </a:p>
        </p:txBody>
      </p:sp>
      <p:graphicFrame>
        <p:nvGraphicFramePr>
          <p:cNvPr id="5" name="Diagram 4">
            <a:extLst>
              <a:ext uri="{FF2B5EF4-FFF2-40B4-BE49-F238E27FC236}">
                <a16:creationId xmlns:a16="http://schemas.microsoft.com/office/drawing/2014/main" id="{32808EFD-2387-4971-9C47-EC675FE44B30}"/>
              </a:ext>
            </a:extLst>
          </p:cNvPr>
          <p:cNvGraphicFramePr/>
          <p:nvPr>
            <p:extLst>
              <p:ext uri="{D42A27DB-BD31-4B8C-83A1-F6EECF244321}">
                <p14:modId xmlns:p14="http://schemas.microsoft.com/office/powerpoint/2010/main" val="939947696"/>
              </p:ext>
            </p:extLst>
          </p:nvPr>
        </p:nvGraphicFramePr>
        <p:xfrm>
          <a:off x="-495946" y="1100381"/>
          <a:ext cx="9794929" cy="5482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1001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9F134-A195-4F1A-952E-6E79D9F7A96E}"/>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87BFD676-7FF2-4152-A8B1-A360A955780C}"/>
              </a:ext>
            </a:extLst>
          </p:cNvPr>
          <p:cNvSpPr>
            <a:spLocks noGrp="1"/>
          </p:cNvSpPr>
          <p:nvPr>
            <p:ph type="sldNum" sz="quarter" idx="12"/>
          </p:nvPr>
        </p:nvSpPr>
        <p:spPr/>
        <p:txBody>
          <a:bodyPr/>
          <a:lstStyle/>
          <a:p>
            <a:fld id="{32F83655-DC73-417F-8B26-EB7A1DBB5382}" type="slidenum">
              <a:rPr lang="en-ZA" smtClean="0"/>
              <a:pPr/>
              <a:t>58</a:t>
            </a:fld>
            <a:endParaRPr lang="en-ZA" dirty="0"/>
          </a:p>
        </p:txBody>
      </p:sp>
      <p:sp>
        <p:nvSpPr>
          <p:cNvPr id="6" name="Content Placeholder 5">
            <a:extLst>
              <a:ext uri="{FF2B5EF4-FFF2-40B4-BE49-F238E27FC236}">
                <a16:creationId xmlns:a16="http://schemas.microsoft.com/office/drawing/2014/main" id="{A36810F7-2280-4306-991C-D37DA13FC296}"/>
              </a:ext>
            </a:extLst>
          </p:cNvPr>
          <p:cNvSpPr>
            <a:spLocks noGrp="1"/>
          </p:cNvSpPr>
          <p:nvPr>
            <p:ph sz="quarter" idx="1"/>
          </p:nvPr>
        </p:nvSpPr>
        <p:spPr/>
        <p:txBody>
          <a:bodyPr anchor="ctr"/>
          <a:lstStyle/>
          <a:p>
            <a:r>
              <a:rPr lang="en-ZA" dirty="0"/>
              <a:t>Complete Activity 3 in your PoE.</a:t>
            </a:r>
          </a:p>
        </p:txBody>
      </p:sp>
    </p:spTree>
    <p:extLst>
      <p:ext uri="{BB962C8B-B14F-4D97-AF65-F5344CB8AC3E}">
        <p14:creationId xmlns:p14="http://schemas.microsoft.com/office/powerpoint/2010/main" val="22807025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4</a:t>
            </a:r>
          </a:p>
        </p:txBody>
      </p:sp>
      <p:sp>
        <p:nvSpPr>
          <p:cNvPr id="3" name="Text Placeholder 2"/>
          <p:cNvSpPr>
            <a:spLocks noGrp="1"/>
          </p:cNvSpPr>
          <p:nvPr>
            <p:ph type="body" idx="1"/>
          </p:nvPr>
        </p:nvSpPr>
        <p:spPr/>
        <p:txBody>
          <a:bodyPr/>
          <a:lstStyle/>
          <a:p>
            <a:r>
              <a:rPr lang="en-GB" dirty="0"/>
              <a:t>Liaise with Relevant parties and Verify that Reported Information is in Accordance with Requirements.</a:t>
            </a:r>
            <a:endParaRPr lang="en-ZA" dirty="0"/>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59</a:t>
            </a:fld>
            <a:endParaRPr lang="en-ZA" dirty="0"/>
          </a:p>
        </p:txBody>
      </p:sp>
      <p:pic>
        <p:nvPicPr>
          <p:cNvPr id="5" name="Picture 4" descr="ec_i_outcomes_2.gif">
            <a:extLst>
              <a:ext uri="{FF2B5EF4-FFF2-40B4-BE49-F238E27FC236}">
                <a16:creationId xmlns:a16="http://schemas.microsoft.com/office/drawing/2014/main" id="{145EB91F-74F7-4E9A-8EDE-39E97304A7BD}"/>
              </a:ext>
            </a:extLst>
          </p:cNvPr>
          <p:cNvPicPr/>
          <p:nvPr/>
        </p:nvPicPr>
        <p:blipFill>
          <a:blip r:embed="rId2" cstate="print"/>
          <a:stretch>
            <a:fillRect/>
          </a:stretch>
        </p:blipFill>
        <p:spPr>
          <a:xfrm>
            <a:off x="3340998" y="4820177"/>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176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Workplace Assessment Activities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Content Placeholder 4"/>
          <p:cNvSpPr>
            <a:spLocks noGrp="1"/>
          </p:cNvSpPr>
          <p:nvPr>
            <p:ph sz="quarter" idx="1"/>
          </p:nvPr>
        </p:nvSpPr>
        <p:spPr>
          <a:xfrm>
            <a:off x="467545" y="1413296"/>
            <a:ext cx="5065350" cy="4680000"/>
          </a:xfrm>
        </p:spPr>
        <p:txBody>
          <a:bodyPr>
            <a:noAutofit/>
          </a:bodyPr>
          <a:lstStyle/>
          <a:p>
            <a:pPr marL="0" indent="0">
              <a:spcBef>
                <a:spcPts val="0"/>
              </a:spcBef>
              <a:buClrTx/>
              <a:buSzTx/>
              <a:buNone/>
            </a:pPr>
            <a:r>
              <a:rPr lang="en-US" b="1" dirty="0">
                <a:solidFill>
                  <a:srgbClr val="000066"/>
                </a:solidFill>
              </a:rPr>
              <a:t>THREE Workplace Reports</a:t>
            </a:r>
          </a:p>
          <a:p>
            <a:pPr>
              <a:spcBef>
                <a:spcPts val="0"/>
              </a:spcBef>
              <a:buClrTx/>
              <a:buSzTx/>
            </a:pPr>
            <a:r>
              <a:rPr lang="en-US" sz="2200" dirty="0">
                <a:solidFill>
                  <a:srgbClr val="000066"/>
                </a:solidFill>
              </a:rPr>
              <a:t>(You can either write THREE new Reports or use THREE reports written by you in the workplace)</a:t>
            </a:r>
          </a:p>
          <a:p>
            <a:pPr marL="0" lvl="0" indent="0">
              <a:spcBef>
                <a:spcPts val="0"/>
              </a:spcBef>
              <a:buClrTx/>
              <a:buSzTx/>
              <a:buNone/>
            </a:pPr>
            <a:r>
              <a:rPr lang="en-US" sz="2200" b="1" dirty="0">
                <a:solidFill>
                  <a:srgbClr val="000066"/>
                </a:solidFill>
              </a:rPr>
              <a:t>Analysis Table of EACH Report</a:t>
            </a:r>
          </a:p>
          <a:p>
            <a:pPr>
              <a:spcBef>
                <a:spcPts val="0"/>
              </a:spcBef>
              <a:buClrTx/>
              <a:buSzTx/>
            </a:pPr>
            <a:r>
              <a:rPr lang="en-US" sz="2200" dirty="0">
                <a:solidFill>
                  <a:srgbClr val="000066"/>
                </a:solidFill>
              </a:rPr>
              <a:t>Purpose, resources, confidentiality, etc.</a:t>
            </a:r>
          </a:p>
          <a:p>
            <a:pPr marL="0" indent="0">
              <a:spcBef>
                <a:spcPts val="0"/>
              </a:spcBef>
              <a:buClrTx/>
              <a:buSzTx/>
              <a:buNone/>
            </a:pPr>
            <a:r>
              <a:rPr lang="en-US" sz="2200" b="1" dirty="0">
                <a:solidFill>
                  <a:srgbClr val="000066"/>
                </a:solidFill>
              </a:rPr>
              <a:t>Evidence of how you changed ONE of the THREE Reports </a:t>
            </a:r>
          </a:p>
          <a:p>
            <a:pPr>
              <a:spcBef>
                <a:spcPts val="0"/>
              </a:spcBef>
              <a:buClrTx/>
              <a:buSzTx/>
            </a:pPr>
            <a:r>
              <a:rPr lang="en-US" sz="2200" dirty="0">
                <a:solidFill>
                  <a:srgbClr val="000066"/>
                </a:solidFill>
              </a:rPr>
              <a:t>Show original draft report with changes indicated</a:t>
            </a:r>
          </a:p>
          <a:p>
            <a:pPr>
              <a:spcBef>
                <a:spcPts val="0"/>
              </a:spcBef>
              <a:buClrTx/>
              <a:buSzTx/>
            </a:pPr>
            <a:r>
              <a:rPr lang="en-US" sz="2200" dirty="0">
                <a:solidFill>
                  <a:srgbClr val="000066"/>
                </a:solidFill>
              </a:rPr>
              <a:t>Final report after changes</a:t>
            </a:r>
          </a:p>
          <a:p>
            <a:pPr marL="0" indent="0">
              <a:spcBef>
                <a:spcPts val="0"/>
              </a:spcBef>
              <a:buClrTx/>
              <a:buSzTx/>
              <a:buNone/>
            </a:pPr>
            <a:r>
              <a:rPr lang="en-US" sz="2200" dirty="0">
                <a:solidFill>
                  <a:srgbClr val="000066"/>
                </a:solidFill>
              </a:rPr>
              <a:t>Feedback from Reader/s </a:t>
            </a:r>
          </a:p>
          <a:p>
            <a:pPr>
              <a:spcBef>
                <a:spcPts val="0"/>
              </a:spcBef>
              <a:buClrTx/>
              <a:buSzTx/>
            </a:pPr>
            <a:r>
              <a:rPr lang="en-US" sz="2200" dirty="0">
                <a:solidFill>
                  <a:srgbClr val="000066"/>
                </a:solidFill>
              </a:rPr>
              <a:t>Questionnaire completed by reader/s</a:t>
            </a:r>
          </a:p>
          <a:p>
            <a:pPr>
              <a:spcBef>
                <a:spcPts val="0"/>
              </a:spcBef>
              <a:buClrTx/>
              <a:buSzTx/>
            </a:pPr>
            <a:r>
              <a:rPr lang="en-US" sz="2200" dirty="0">
                <a:solidFill>
                  <a:srgbClr val="000066"/>
                </a:solidFill>
              </a:rPr>
              <a:t>Evaluation Results in table format.</a:t>
            </a:r>
          </a:p>
        </p:txBody>
      </p:sp>
      <p:pic>
        <p:nvPicPr>
          <p:cNvPr id="6" name="Picture 5">
            <a:extLst>
              <a:ext uri="{FF2B5EF4-FFF2-40B4-BE49-F238E27FC236}">
                <a16:creationId xmlns:a16="http://schemas.microsoft.com/office/drawing/2014/main" id="{5F741286-6D94-442C-8957-CFFD9AE1FE7C}"/>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424406" y="1413296"/>
            <a:ext cx="3577514" cy="4103239"/>
          </a:xfrm>
          <a:prstGeom prst="rect">
            <a:avLst/>
          </a:prstGeom>
        </p:spPr>
      </p:pic>
    </p:spTree>
    <p:extLst>
      <p:ext uri="{BB962C8B-B14F-4D97-AF65-F5344CB8AC3E}">
        <p14:creationId xmlns:p14="http://schemas.microsoft.com/office/powerpoint/2010/main" val="8704349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3600" dirty="0"/>
              <a:t>Study Unit 4 – Assessment Criteria</a:t>
            </a:r>
          </a:p>
        </p:txBody>
      </p:sp>
      <p:sp>
        <p:nvSpPr>
          <p:cNvPr id="5" name="Slide Number Placeholder 4"/>
          <p:cNvSpPr>
            <a:spLocks noGrp="1"/>
          </p:cNvSpPr>
          <p:nvPr>
            <p:ph type="sldNum" sz="quarter" idx="12"/>
          </p:nvPr>
        </p:nvSpPr>
        <p:spPr/>
        <p:txBody>
          <a:bodyPr/>
          <a:lstStyle/>
          <a:p>
            <a:fld id="{32F83655-DC73-417F-8B26-EB7A1DBB5382}" type="slidenum">
              <a:rPr lang="en-ZA" smtClean="0"/>
              <a:pPr/>
              <a:t>60</a:t>
            </a:fld>
            <a:endParaRPr lang="en-ZA" dirty="0"/>
          </a:p>
        </p:txBody>
      </p:sp>
      <p:sp>
        <p:nvSpPr>
          <p:cNvPr id="8" name="Content Placeholder 7"/>
          <p:cNvSpPr>
            <a:spLocks noGrp="1"/>
          </p:cNvSpPr>
          <p:nvPr>
            <p:ph sz="quarter" idx="1"/>
          </p:nvPr>
        </p:nvSpPr>
        <p:spPr>
          <a:xfrm>
            <a:off x="467544" y="1193369"/>
            <a:ext cx="8219256" cy="4819973"/>
          </a:xfrm>
        </p:spPr>
        <p:txBody>
          <a:bodyPr>
            <a:normAutofit/>
          </a:bodyPr>
          <a:lstStyle/>
          <a:p>
            <a:pPr lvl="0"/>
            <a:r>
              <a:rPr lang="en-GB" dirty="0"/>
              <a:t>A table is compiled listing each of the relevant recipients of the reports, a space for comments and an overall rating of the report in terms of whether it meets their information requirements and purpose. </a:t>
            </a:r>
            <a:endParaRPr lang="en-ZA" dirty="0"/>
          </a:p>
          <a:p>
            <a:pPr lvl="0"/>
            <a:r>
              <a:rPr lang="en-GB" dirty="0"/>
              <a:t>The form is distributed to recipients and their comments evaluated to determine useful of report. </a:t>
            </a:r>
            <a:endParaRPr lang="en-ZA" dirty="0"/>
          </a:p>
          <a:p>
            <a:r>
              <a:rPr lang="en-GB" dirty="0"/>
              <a:t>Possible amendments to reports are made in line with suggestions from recipients.</a:t>
            </a:r>
            <a:r>
              <a:rPr lang="en-ZA" dirty="0"/>
              <a:t>. </a:t>
            </a:r>
          </a:p>
        </p:txBody>
      </p:sp>
      <p:pic>
        <p:nvPicPr>
          <p:cNvPr id="9" name="Picture 8" descr="ec_i_summative_2.gif"/>
          <p:cNvPicPr/>
          <p:nvPr/>
        </p:nvPicPr>
        <p:blipFill>
          <a:blip r:embed="rId2" cstate="print"/>
          <a:stretch>
            <a:fillRect/>
          </a:stretch>
        </p:blipFill>
        <p:spPr>
          <a:xfrm>
            <a:off x="3929412" y="5808567"/>
            <a:ext cx="1944216" cy="7134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834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05BAA-D191-4FA9-A29A-46538B2E4D27}"/>
              </a:ext>
            </a:extLst>
          </p:cNvPr>
          <p:cNvSpPr>
            <a:spLocks noGrp="1"/>
          </p:cNvSpPr>
          <p:nvPr>
            <p:ph type="title"/>
          </p:nvPr>
        </p:nvSpPr>
        <p:spPr/>
        <p:txBody>
          <a:bodyPr>
            <a:normAutofit/>
          </a:bodyPr>
          <a:lstStyle/>
          <a:p>
            <a:r>
              <a:rPr lang="en-ZA" dirty="0"/>
              <a:t>Feedback from Readers</a:t>
            </a:r>
          </a:p>
        </p:txBody>
      </p:sp>
      <p:sp>
        <p:nvSpPr>
          <p:cNvPr id="3" name="Slide Number Placeholder 2">
            <a:extLst>
              <a:ext uri="{FF2B5EF4-FFF2-40B4-BE49-F238E27FC236}">
                <a16:creationId xmlns:a16="http://schemas.microsoft.com/office/drawing/2014/main" id="{58643065-2571-4E35-A1D5-DDA24112F6D4}"/>
              </a:ext>
            </a:extLst>
          </p:cNvPr>
          <p:cNvSpPr>
            <a:spLocks noGrp="1"/>
          </p:cNvSpPr>
          <p:nvPr>
            <p:ph type="sldNum" sz="quarter" idx="12"/>
          </p:nvPr>
        </p:nvSpPr>
        <p:spPr/>
        <p:txBody>
          <a:bodyPr/>
          <a:lstStyle/>
          <a:p>
            <a:fld id="{32F83655-DC73-417F-8B26-EB7A1DBB5382}" type="slidenum">
              <a:rPr lang="en-ZA" smtClean="0"/>
              <a:pPr/>
              <a:t>61</a:t>
            </a:fld>
            <a:endParaRPr lang="en-ZA" dirty="0"/>
          </a:p>
        </p:txBody>
      </p:sp>
      <p:sp>
        <p:nvSpPr>
          <p:cNvPr id="6" name="Content Placeholder 5">
            <a:extLst>
              <a:ext uri="{FF2B5EF4-FFF2-40B4-BE49-F238E27FC236}">
                <a16:creationId xmlns:a16="http://schemas.microsoft.com/office/drawing/2014/main" id="{5D280817-9F33-4DB5-96B4-7523706AD544}"/>
              </a:ext>
            </a:extLst>
          </p:cNvPr>
          <p:cNvSpPr>
            <a:spLocks noGrp="1"/>
          </p:cNvSpPr>
          <p:nvPr>
            <p:ph sz="quarter" idx="1"/>
          </p:nvPr>
        </p:nvSpPr>
        <p:spPr/>
        <p:txBody>
          <a:bodyPr anchor="ctr">
            <a:normAutofit/>
          </a:bodyPr>
          <a:lstStyle/>
          <a:p>
            <a:pPr marL="0" indent="0" algn="ctr">
              <a:buNone/>
            </a:pPr>
            <a:r>
              <a:rPr lang="en-ZA" b="1" i="1" dirty="0"/>
              <a:t>The feedback and comments that the readers offer on a report should be regarded as guidance, suggestions, advice and direction. </a:t>
            </a:r>
            <a:endParaRPr lang="en-ZA" sz="2800" dirty="0"/>
          </a:p>
        </p:txBody>
      </p:sp>
    </p:spTree>
    <p:extLst>
      <p:ext uri="{BB962C8B-B14F-4D97-AF65-F5344CB8AC3E}">
        <p14:creationId xmlns:p14="http://schemas.microsoft.com/office/powerpoint/2010/main" val="2058302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3600" dirty="0"/>
              <a:t>Feedback from Readers</a:t>
            </a:r>
          </a:p>
        </p:txBody>
      </p:sp>
      <p:sp>
        <p:nvSpPr>
          <p:cNvPr id="5" name="Slide Number Placeholder 4"/>
          <p:cNvSpPr>
            <a:spLocks noGrp="1"/>
          </p:cNvSpPr>
          <p:nvPr>
            <p:ph type="sldNum" sz="quarter" idx="12"/>
          </p:nvPr>
        </p:nvSpPr>
        <p:spPr/>
        <p:txBody>
          <a:bodyPr/>
          <a:lstStyle/>
          <a:p>
            <a:fld id="{32F83655-DC73-417F-8B26-EB7A1DBB5382}" type="slidenum">
              <a:rPr lang="en-ZA" smtClean="0"/>
              <a:pPr/>
              <a:t>62</a:t>
            </a:fld>
            <a:endParaRPr lang="en-ZA" dirty="0"/>
          </a:p>
        </p:txBody>
      </p:sp>
      <p:sp>
        <p:nvSpPr>
          <p:cNvPr id="8" name="Content Placeholder 7"/>
          <p:cNvSpPr>
            <a:spLocks noGrp="1"/>
          </p:cNvSpPr>
          <p:nvPr>
            <p:ph sz="quarter" idx="1"/>
          </p:nvPr>
        </p:nvSpPr>
        <p:spPr>
          <a:xfrm>
            <a:off x="467545" y="1193369"/>
            <a:ext cx="4817378" cy="5016931"/>
          </a:xfrm>
        </p:spPr>
        <p:txBody>
          <a:bodyPr>
            <a:normAutofit/>
          </a:bodyPr>
          <a:lstStyle/>
          <a:p>
            <a:pPr marL="0" indent="0">
              <a:buNone/>
            </a:pPr>
            <a:r>
              <a:rPr lang="en-AU" dirty="0"/>
              <a:t>Provide Readers with a </a:t>
            </a:r>
            <a:r>
              <a:rPr lang="en-AU" u="sng" dirty="0"/>
              <a:t>feedback form</a:t>
            </a:r>
            <a:r>
              <a:rPr lang="en-AU" dirty="0"/>
              <a:t> that asks them to rate the report and make comments and suggestions.</a:t>
            </a:r>
            <a:endParaRPr lang="en-ZA" dirty="0"/>
          </a:p>
          <a:p>
            <a:pPr marL="0" indent="0">
              <a:buNone/>
            </a:pPr>
            <a:r>
              <a:rPr lang="en-AU" b="1" dirty="0"/>
              <a:t>This could be done in various ways:</a:t>
            </a:r>
            <a:endParaRPr lang="en-ZA" dirty="0"/>
          </a:p>
          <a:p>
            <a:pPr lvl="0"/>
            <a:r>
              <a:rPr lang="en-AU" dirty="0"/>
              <a:t>Each recipient could complete  feedback form and return it</a:t>
            </a:r>
            <a:endParaRPr lang="en-ZA" dirty="0"/>
          </a:p>
          <a:p>
            <a:pPr lvl="0"/>
            <a:r>
              <a:rPr lang="en-AU" dirty="0"/>
              <a:t>A public feedback form could be completed by all listed recipients, which allows them to see what  others wrote before returning their comments</a:t>
            </a:r>
            <a:endParaRPr lang="en-ZA" dirty="0"/>
          </a:p>
          <a:p>
            <a:pPr lvl="0"/>
            <a:endParaRPr lang="en-ZA" dirty="0"/>
          </a:p>
        </p:txBody>
      </p:sp>
      <p:pic>
        <p:nvPicPr>
          <p:cNvPr id="6" name="Picture 5">
            <a:extLst>
              <a:ext uri="{FF2B5EF4-FFF2-40B4-BE49-F238E27FC236}">
                <a16:creationId xmlns:a16="http://schemas.microsoft.com/office/drawing/2014/main" id="{C82C90C2-DE2A-4772-AFAB-8DDB59DC524E}"/>
              </a:ext>
            </a:extLst>
          </p:cNvPr>
          <p:cNvPicPr/>
          <p:nvPr/>
        </p:nvPicPr>
        <p:blipFill>
          <a:blip r:embed="rId2">
            <a:extLst>
              <a:ext uri="{28A0092B-C50C-407E-A947-70E740481C1C}">
                <a14:useLocalDpi xmlns:a14="http://schemas.microsoft.com/office/drawing/2010/main" val="0"/>
              </a:ext>
            </a:extLst>
          </a:blip>
          <a:stretch>
            <a:fillRect/>
          </a:stretch>
        </p:blipFill>
        <p:spPr>
          <a:xfrm>
            <a:off x="5284923" y="1487837"/>
            <a:ext cx="3401877" cy="4479011"/>
          </a:xfrm>
          <a:prstGeom prst="rect">
            <a:avLst/>
          </a:prstGeom>
        </p:spPr>
      </p:pic>
    </p:spTree>
    <p:extLst>
      <p:ext uri="{BB962C8B-B14F-4D97-AF65-F5344CB8AC3E}">
        <p14:creationId xmlns:p14="http://schemas.microsoft.com/office/powerpoint/2010/main" val="156093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3600" dirty="0"/>
              <a:t>Constructive and Destructive Feedback </a:t>
            </a:r>
          </a:p>
        </p:txBody>
      </p:sp>
      <p:sp>
        <p:nvSpPr>
          <p:cNvPr id="5" name="Slide Number Placeholder 4"/>
          <p:cNvSpPr>
            <a:spLocks noGrp="1"/>
          </p:cNvSpPr>
          <p:nvPr>
            <p:ph type="sldNum" sz="quarter" idx="12"/>
          </p:nvPr>
        </p:nvSpPr>
        <p:spPr/>
        <p:txBody>
          <a:bodyPr/>
          <a:lstStyle/>
          <a:p>
            <a:fld id="{32F83655-DC73-417F-8B26-EB7A1DBB5382}" type="slidenum">
              <a:rPr lang="en-ZA" smtClean="0"/>
              <a:pPr/>
              <a:t>63</a:t>
            </a:fld>
            <a:endParaRPr lang="en-ZA" dirty="0"/>
          </a:p>
        </p:txBody>
      </p:sp>
      <p:graphicFrame>
        <p:nvGraphicFramePr>
          <p:cNvPr id="2" name="Content Placeholder 1">
            <a:extLst>
              <a:ext uri="{FF2B5EF4-FFF2-40B4-BE49-F238E27FC236}">
                <a16:creationId xmlns:a16="http://schemas.microsoft.com/office/drawing/2014/main" id="{BEA89B9C-DB07-4516-B290-D56DF45543C5}"/>
              </a:ext>
            </a:extLst>
          </p:cNvPr>
          <p:cNvGraphicFramePr>
            <a:graphicFrameLocks noGrp="1"/>
          </p:cNvGraphicFramePr>
          <p:nvPr>
            <p:ph sz="quarter" idx="1"/>
            <p:extLst>
              <p:ext uri="{D42A27DB-BD31-4B8C-83A1-F6EECF244321}">
                <p14:modId xmlns:p14="http://schemas.microsoft.com/office/powerpoint/2010/main" val="2457178544"/>
              </p:ext>
            </p:extLst>
          </p:nvPr>
        </p:nvGraphicFramePr>
        <p:xfrm>
          <a:off x="468313" y="1193800"/>
          <a:ext cx="7993062" cy="501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1290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3600" dirty="0"/>
              <a:t>Guidelines for Evaluating Comments </a:t>
            </a:r>
          </a:p>
        </p:txBody>
      </p:sp>
      <p:sp>
        <p:nvSpPr>
          <p:cNvPr id="5" name="Slide Number Placeholder 4"/>
          <p:cNvSpPr>
            <a:spLocks noGrp="1"/>
          </p:cNvSpPr>
          <p:nvPr>
            <p:ph type="sldNum" sz="quarter" idx="12"/>
          </p:nvPr>
        </p:nvSpPr>
        <p:spPr/>
        <p:txBody>
          <a:bodyPr/>
          <a:lstStyle/>
          <a:p>
            <a:fld id="{32F83655-DC73-417F-8B26-EB7A1DBB5382}" type="slidenum">
              <a:rPr lang="en-ZA" smtClean="0"/>
              <a:pPr/>
              <a:t>64</a:t>
            </a:fld>
            <a:endParaRPr lang="en-ZA" dirty="0"/>
          </a:p>
        </p:txBody>
      </p:sp>
      <p:sp>
        <p:nvSpPr>
          <p:cNvPr id="3" name="Content Placeholder 2">
            <a:extLst>
              <a:ext uri="{FF2B5EF4-FFF2-40B4-BE49-F238E27FC236}">
                <a16:creationId xmlns:a16="http://schemas.microsoft.com/office/drawing/2014/main" id="{E8885BD4-2195-4414-9442-4CF78109FCAF}"/>
              </a:ext>
            </a:extLst>
          </p:cNvPr>
          <p:cNvSpPr>
            <a:spLocks noGrp="1"/>
          </p:cNvSpPr>
          <p:nvPr>
            <p:ph sz="quarter" idx="1"/>
          </p:nvPr>
        </p:nvSpPr>
        <p:spPr>
          <a:xfrm>
            <a:off x="467544" y="1413296"/>
            <a:ext cx="4445419" cy="4680000"/>
          </a:xfrm>
        </p:spPr>
        <p:txBody>
          <a:bodyPr>
            <a:normAutofit/>
          </a:bodyPr>
          <a:lstStyle/>
          <a:p>
            <a:pPr lvl="0"/>
            <a:r>
              <a:rPr lang="en-ZA" dirty="0"/>
              <a:t>Refer to initial brief or terms of reference that outlined the purpose and instructions of the report, and stick to that.</a:t>
            </a:r>
          </a:p>
          <a:p>
            <a:pPr lvl="0"/>
            <a:r>
              <a:rPr lang="en-ZA" dirty="0"/>
              <a:t>Eliminate suggestions that are unrealistic</a:t>
            </a:r>
          </a:p>
          <a:p>
            <a:pPr lvl="0"/>
            <a:r>
              <a:rPr lang="en-ZA" dirty="0"/>
              <a:t>Sit with your manager and discuss the suggestions and comments</a:t>
            </a:r>
          </a:p>
          <a:p>
            <a:pPr lvl="0"/>
            <a:r>
              <a:rPr lang="en-ZA" dirty="0"/>
              <a:t>Never take suggestions</a:t>
            </a:r>
            <a:r>
              <a:rPr lang="en-ZA" b="1" dirty="0"/>
              <a:t> </a:t>
            </a:r>
            <a:r>
              <a:rPr lang="en-ZA" dirty="0"/>
              <a:t>or comments personally  </a:t>
            </a:r>
          </a:p>
          <a:p>
            <a:endParaRPr lang="en-ZA" dirty="0"/>
          </a:p>
        </p:txBody>
      </p:sp>
      <p:pic>
        <p:nvPicPr>
          <p:cNvPr id="6" name="Picture 5">
            <a:extLst>
              <a:ext uri="{FF2B5EF4-FFF2-40B4-BE49-F238E27FC236}">
                <a16:creationId xmlns:a16="http://schemas.microsoft.com/office/drawing/2014/main" id="{4540F67A-4B05-4C20-8339-C604CF6107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88977" y="1844299"/>
            <a:ext cx="4152846" cy="3874576"/>
          </a:xfrm>
          <a:prstGeom prst="rect">
            <a:avLst/>
          </a:prstGeom>
          <a:noFill/>
          <a:ln>
            <a:noFill/>
          </a:ln>
        </p:spPr>
      </p:pic>
    </p:spTree>
    <p:extLst>
      <p:ext uri="{BB962C8B-B14F-4D97-AF65-F5344CB8AC3E}">
        <p14:creationId xmlns:p14="http://schemas.microsoft.com/office/powerpoint/2010/main" val="466784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rmAutofit fontScale="90000"/>
          </a:bodyPr>
          <a:lstStyle/>
          <a:p>
            <a:r>
              <a:rPr lang="en-ZA" sz="3600" dirty="0"/>
              <a:t>Guidelines for Evaluating Comments </a:t>
            </a:r>
          </a:p>
        </p:txBody>
      </p:sp>
      <p:sp>
        <p:nvSpPr>
          <p:cNvPr id="5" name="Slide Number Placeholder 4"/>
          <p:cNvSpPr>
            <a:spLocks noGrp="1"/>
          </p:cNvSpPr>
          <p:nvPr>
            <p:ph type="sldNum" sz="quarter" idx="12"/>
          </p:nvPr>
        </p:nvSpPr>
        <p:spPr/>
        <p:txBody>
          <a:bodyPr/>
          <a:lstStyle/>
          <a:p>
            <a:fld id="{32F83655-DC73-417F-8B26-EB7A1DBB5382}" type="slidenum">
              <a:rPr lang="en-ZA" smtClean="0"/>
              <a:pPr/>
              <a:t>65</a:t>
            </a:fld>
            <a:endParaRPr lang="en-ZA" dirty="0"/>
          </a:p>
        </p:txBody>
      </p:sp>
      <p:pic>
        <p:nvPicPr>
          <p:cNvPr id="6" name="Picture 5">
            <a:extLst>
              <a:ext uri="{FF2B5EF4-FFF2-40B4-BE49-F238E27FC236}">
                <a16:creationId xmlns:a16="http://schemas.microsoft.com/office/drawing/2014/main" id="{4540F67A-4B05-4C20-8339-C604CF6107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4904" y="1582052"/>
            <a:ext cx="4114800" cy="3693895"/>
          </a:xfrm>
          <a:prstGeom prst="rect">
            <a:avLst/>
          </a:prstGeom>
          <a:noFill/>
          <a:ln>
            <a:noFill/>
          </a:ln>
        </p:spPr>
      </p:pic>
      <p:sp>
        <p:nvSpPr>
          <p:cNvPr id="3" name="Content Placeholder 2">
            <a:extLst>
              <a:ext uri="{FF2B5EF4-FFF2-40B4-BE49-F238E27FC236}">
                <a16:creationId xmlns:a16="http://schemas.microsoft.com/office/drawing/2014/main" id="{E8885BD4-2195-4414-9442-4CF78109FCAF}"/>
              </a:ext>
            </a:extLst>
          </p:cNvPr>
          <p:cNvSpPr>
            <a:spLocks noGrp="1"/>
          </p:cNvSpPr>
          <p:nvPr>
            <p:ph sz="quarter" idx="1"/>
          </p:nvPr>
        </p:nvSpPr>
        <p:spPr>
          <a:xfrm>
            <a:off x="4241381" y="1530300"/>
            <a:ext cx="4445419" cy="4680000"/>
          </a:xfrm>
        </p:spPr>
        <p:txBody>
          <a:bodyPr>
            <a:normAutofit/>
          </a:bodyPr>
          <a:lstStyle/>
          <a:p>
            <a:pPr lvl="0"/>
            <a:r>
              <a:rPr lang="en-ZA" dirty="0"/>
              <a:t>Consider time frame and final deadline and decide with your manager to either extend  final due date or to only make  changes that can be done in time.</a:t>
            </a:r>
          </a:p>
          <a:p>
            <a:pPr lvl="0"/>
            <a:r>
              <a:rPr lang="en-ZA" dirty="0"/>
              <a:t>Understand that there are politics in all areas of business </a:t>
            </a:r>
          </a:p>
          <a:p>
            <a:pPr lvl="0"/>
            <a:r>
              <a:rPr lang="en-ZA" dirty="0"/>
              <a:t>Remember  everybody makes mistakes  </a:t>
            </a:r>
          </a:p>
          <a:p>
            <a:endParaRPr lang="en-ZA" dirty="0"/>
          </a:p>
        </p:txBody>
      </p:sp>
    </p:spTree>
    <p:extLst>
      <p:ext uri="{BB962C8B-B14F-4D97-AF65-F5344CB8AC3E}">
        <p14:creationId xmlns:p14="http://schemas.microsoft.com/office/powerpoint/2010/main" val="42672645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1255662"/>
          </a:xfrm>
        </p:spPr>
        <p:txBody>
          <a:bodyPr anchor="t" anchorCtr="0">
            <a:normAutofit fontScale="90000"/>
          </a:bodyPr>
          <a:lstStyle/>
          <a:p>
            <a:r>
              <a:rPr lang="en-ZA" sz="3600" dirty="0"/>
              <a:t> </a:t>
            </a:r>
            <a:r>
              <a:rPr lang="en-ZA" dirty="0"/>
              <a:t>Making Changes to Reports According to Recipients’ Suggestions</a:t>
            </a:r>
            <a:br>
              <a:rPr lang="en-ZA" dirty="0"/>
            </a:br>
            <a:endParaRPr lang="en-ZA" sz="3600"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66</a:t>
            </a:fld>
            <a:endParaRPr lang="en-ZA" dirty="0"/>
          </a:p>
        </p:txBody>
      </p:sp>
      <p:sp>
        <p:nvSpPr>
          <p:cNvPr id="3" name="Content Placeholder 2">
            <a:extLst>
              <a:ext uri="{FF2B5EF4-FFF2-40B4-BE49-F238E27FC236}">
                <a16:creationId xmlns:a16="http://schemas.microsoft.com/office/drawing/2014/main" id="{E8885BD4-2195-4414-9442-4CF78109FCAF}"/>
              </a:ext>
            </a:extLst>
          </p:cNvPr>
          <p:cNvSpPr>
            <a:spLocks noGrp="1"/>
          </p:cNvSpPr>
          <p:nvPr>
            <p:ph sz="quarter" idx="1"/>
          </p:nvPr>
        </p:nvSpPr>
        <p:spPr>
          <a:xfrm>
            <a:off x="467544" y="1903362"/>
            <a:ext cx="5173839" cy="4680000"/>
          </a:xfrm>
        </p:spPr>
        <p:txBody>
          <a:bodyPr>
            <a:normAutofit/>
          </a:bodyPr>
          <a:lstStyle/>
          <a:p>
            <a:r>
              <a:rPr lang="en-ZA" dirty="0"/>
              <a:t>Only send  </a:t>
            </a:r>
            <a:r>
              <a:rPr lang="en-ZA" u="sng" dirty="0"/>
              <a:t>final draft</a:t>
            </a:r>
            <a:r>
              <a:rPr lang="en-ZA" dirty="0"/>
              <a:t> to recipients to ask for comments and suggestions</a:t>
            </a:r>
          </a:p>
          <a:p>
            <a:r>
              <a:rPr lang="en-ZA" dirty="0"/>
              <a:t>Asking recipients for input just before  report is finalised, ensures that readers are happy with final result</a:t>
            </a:r>
          </a:p>
          <a:p>
            <a:r>
              <a:rPr lang="en-ZA" dirty="0"/>
              <a:t>Changes should only be made after thorough evaluation of usefulness and feasibility of recipients’ comments and suggestions. </a:t>
            </a:r>
          </a:p>
        </p:txBody>
      </p:sp>
      <p:pic>
        <p:nvPicPr>
          <p:cNvPr id="8" name="Picture 7">
            <a:extLst>
              <a:ext uri="{FF2B5EF4-FFF2-40B4-BE49-F238E27FC236}">
                <a16:creationId xmlns:a16="http://schemas.microsoft.com/office/drawing/2014/main" id="{C7099119-7842-48FF-9AD3-38F27E93228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41383" y="1530300"/>
            <a:ext cx="3239146" cy="4680000"/>
          </a:xfrm>
          <a:prstGeom prst="rect">
            <a:avLst/>
          </a:prstGeom>
          <a:noFill/>
          <a:ln>
            <a:noFill/>
          </a:ln>
        </p:spPr>
      </p:pic>
    </p:spTree>
    <p:extLst>
      <p:ext uri="{BB962C8B-B14F-4D97-AF65-F5344CB8AC3E}">
        <p14:creationId xmlns:p14="http://schemas.microsoft.com/office/powerpoint/2010/main" val="1534643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1255662"/>
          </a:xfrm>
        </p:spPr>
        <p:txBody>
          <a:bodyPr anchor="t" anchorCtr="0">
            <a:normAutofit fontScale="90000"/>
          </a:bodyPr>
          <a:lstStyle/>
          <a:p>
            <a:r>
              <a:rPr lang="en-ZA" sz="3600" dirty="0"/>
              <a:t> </a:t>
            </a:r>
            <a:r>
              <a:rPr lang="en-ZA" dirty="0"/>
              <a:t>Making Changes to Reports According to Recipients’ Suggestions</a:t>
            </a:r>
            <a:br>
              <a:rPr lang="en-ZA" dirty="0"/>
            </a:br>
            <a:endParaRPr lang="en-ZA" sz="3600"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67</a:t>
            </a:fld>
            <a:endParaRPr lang="en-ZA" dirty="0"/>
          </a:p>
        </p:txBody>
      </p:sp>
      <p:sp>
        <p:nvSpPr>
          <p:cNvPr id="3" name="Content Placeholder 2">
            <a:extLst>
              <a:ext uri="{FF2B5EF4-FFF2-40B4-BE49-F238E27FC236}">
                <a16:creationId xmlns:a16="http://schemas.microsoft.com/office/drawing/2014/main" id="{E8885BD4-2195-4414-9442-4CF78109FCAF}"/>
              </a:ext>
            </a:extLst>
          </p:cNvPr>
          <p:cNvSpPr>
            <a:spLocks noGrp="1"/>
          </p:cNvSpPr>
          <p:nvPr>
            <p:ph sz="quarter" idx="1"/>
          </p:nvPr>
        </p:nvSpPr>
        <p:spPr>
          <a:xfrm>
            <a:off x="467544" y="1903362"/>
            <a:ext cx="5173839" cy="4680000"/>
          </a:xfrm>
        </p:spPr>
        <p:txBody>
          <a:bodyPr>
            <a:normAutofit/>
          </a:bodyPr>
          <a:lstStyle/>
          <a:p>
            <a:r>
              <a:rPr lang="en-ZA" dirty="0"/>
              <a:t>Only send  </a:t>
            </a:r>
            <a:r>
              <a:rPr lang="en-ZA" u="sng" dirty="0"/>
              <a:t>final draft</a:t>
            </a:r>
            <a:r>
              <a:rPr lang="en-ZA" dirty="0"/>
              <a:t> to recipients to ask for comments and suggestions</a:t>
            </a:r>
          </a:p>
          <a:p>
            <a:r>
              <a:rPr lang="en-ZA" dirty="0"/>
              <a:t>Asking recipients for input just before  report is finalised, ensures that readers are happy with final result</a:t>
            </a:r>
          </a:p>
          <a:p>
            <a:r>
              <a:rPr lang="en-ZA" dirty="0"/>
              <a:t>Changes should only be made after thorough evaluation of usefulness and feasibility of recipients’ comments and suggestions. </a:t>
            </a:r>
          </a:p>
        </p:txBody>
      </p:sp>
      <p:pic>
        <p:nvPicPr>
          <p:cNvPr id="8" name="Picture 7">
            <a:extLst>
              <a:ext uri="{FF2B5EF4-FFF2-40B4-BE49-F238E27FC236}">
                <a16:creationId xmlns:a16="http://schemas.microsoft.com/office/drawing/2014/main" id="{C7099119-7842-48FF-9AD3-38F27E93228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41383" y="1530300"/>
            <a:ext cx="3239146" cy="4680000"/>
          </a:xfrm>
          <a:prstGeom prst="rect">
            <a:avLst/>
          </a:prstGeom>
          <a:noFill/>
          <a:ln>
            <a:noFill/>
          </a:ln>
        </p:spPr>
      </p:pic>
    </p:spTree>
    <p:extLst>
      <p:ext uri="{BB962C8B-B14F-4D97-AF65-F5344CB8AC3E}">
        <p14:creationId xmlns:p14="http://schemas.microsoft.com/office/powerpoint/2010/main" val="480263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1255662"/>
          </a:xfrm>
        </p:spPr>
        <p:txBody>
          <a:bodyPr anchor="t" anchorCtr="0">
            <a:normAutofit fontScale="90000"/>
          </a:bodyPr>
          <a:lstStyle/>
          <a:p>
            <a:r>
              <a:rPr lang="en-ZA" dirty="0"/>
              <a:t>Making Changes to Reports According to Recipients’ Suggestions</a:t>
            </a:r>
            <a:br>
              <a:rPr lang="en-ZA" dirty="0"/>
            </a:br>
            <a:endParaRPr lang="en-ZA" sz="3600"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68</a:t>
            </a:fld>
            <a:endParaRPr lang="en-ZA" dirty="0"/>
          </a:p>
        </p:txBody>
      </p:sp>
      <p:sp>
        <p:nvSpPr>
          <p:cNvPr id="3" name="Content Placeholder 2">
            <a:extLst>
              <a:ext uri="{FF2B5EF4-FFF2-40B4-BE49-F238E27FC236}">
                <a16:creationId xmlns:a16="http://schemas.microsoft.com/office/drawing/2014/main" id="{E8885BD4-2195-4414-9442-4CF78109FCAF}"/>
              </a:ext>
            </a:extLst>
          </p:cNvPr>
          <p:cNvSpPr>
            <a:spLocks noGrp="1"/>
          </p:cNvSpPr>
          <p:nvPr>
            <p:ph sz="quarter" idx="1"/>
          </p:nvPr>
        </p:nvSpPr>
        <p:spPr>
          <a:xfrm>
            <a:off x="467544" y="1903362"/>
            <a:ext cx="5771454" cy="4680000"/>
          </a:xfrm>
        </p:spPr>
        <p:txBody>
          <a:bodyPr>
            <a:normAutofit/>
          </a:bodyPr>
          <a:lstStyle/>
          <a:p>
            <a:pPr marL="0" indent="0">
              <a:buNone/>
            </a:pPr>
            <a:r>
              <a:rPr lang="en-ZA" b="1" dirty="0"/>
              <a:t>Possible Changes</a:t>
            </a:r>
          </a:p>
          <a:p>
            <a:pPr lvl="0"/>
            <a:r>
              <a:rPr lang="en-ZA" dirty="0"/>
              <a:t>Go back and do more research</a:t>
            </a:r>
          </a:p>
          <a:p>
            <a:pPr lvl="0"/>
            <a:r>
              <a:rPr lang="en-ZA" dirty="0"/>
              <a:t>Double-check that you used correct template</a:t>
            </a:r>
          </a:p>
          <a:p>
            <a:pPr lvl="0"/>
            <a:r>
              <a:rPr lang="en-ZA" dirty="0"/>
              <a:t>Revise, edit and proofread  report again</a:t>
            </a:r>
          </a:p>
          <a:p>
            <a:pPr lvl="0"/>
            <a:r>
              <a:rPr lang="en-ZA" dirty="0"/>
              <a:t>Check that  wording makes sense</a:t>
            </a:r>
          </a:p>
          <a:p>
            <a:pPr lvl="0"/>
            <a:r>
              <a:rPr lang="en-ZA" dirty="0"/>
              <a:t>Change  layout or structure, heading and fonts</a:t>
            </a:r>
          </a:p>
          <a:p>
            <a:pPr lvl="0"/>
            <a:r>
              <a:rPr lang="en-GB" dirty="0"/>
              <a:t>Add graphs or images to communicate certain research results</a:t>
            </a:r>
            <a:endParaRPr lang="en-ZA" dirty="0"/>
          </a:p>
          <a:p>
            <a:pPr marL="0" indent="0">
              <a:buNone/>
            </a:pPr>
            <a:endParaRPr lang="en-ZA" b="1" dirty="0"/>
          </a:p>
        </p:txBody>
      </p:sp>
      <p:pic>
        <p:nvPicPr>
          <p:cNvPr id="8" name="Picture 7">
            <a:extLst>
              <a:ext uri="{FF2B5EF4-FFF2-40B4-BE49-F238E27FC236}">
                <a16:creationId xmlns:a16="http://schemas.microsoft.com/office/drawing/2014/main" id="{C7099119-7842-48FF-9AD3-38F27E93228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38998" y="1735810"/>
            <a:ext cx="2758698" cy="4474490"/>
          </a:xfrm>
          <a:prstGeom prst="rect">
            <a:avLst/>
          </a:prstGeom>
          <a:noFill/>
          <a:ln>
            <a:noFill/>
          </a:ln>
        </p:spPr>
      </p:pic>
    </p:spTree>
    <p:extLst>
      <p:ext uri="{BB962C8B-B14F-4D97-AF65-F5344CB8AC3E}">
        <p14:creationId xmlns:p14="http://schemas.microsoft.com/office/powerpoint/2010/main" val="1337420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79F134-A195-4F1A-952E-6E79D9F7A96E}"/>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87BFD676-7FF2-4152-A8B1-A360A955780C}"/>
              </a:ext>
            </a:extLst>
          </p:cNvPr>
          <p:cNvSpPr>
            <a:spLocks noGrp="1"/>
          </p:cNvSpPr>
          <p:nvPr>
            <p:ph type="sldNum" sz="quarter" idx="12"/>
          </p:nvPr>
        </p:nvSpPr>
        <p:spPr/>
        <p:txBody>
          <a:bodyPr/>
          <a:lstStyle/>
          <a:p>
            <a:fld id="{32F83655-DC73-417F-8B26-EB7A1DBB5382}" type="slidenum">
              <a:rPr lang="en-ZA" smtClean="0"/>
              <a:pPr/>
              <a:t>69</a:t>
            </a:fld>
            <a:endParaRPr lang="en-ZA" dirty="0"/>
          </a:p>
        </p:txBody>
      </p:sp>
      <p:sp>
        <p:nvSpPr>
          <p:cNvPr id="6" name="Content Placeholder 5">
            <a:extLst>
              <a:ext uri="{FF2B5EF4-FFF2-40B4-BE49-F238E27FC236}">
                <a16:creationId xmlns:a16="http://schemas.microsoft.com/office/drawing/2014/main" id="{A36810F7-2280-4306-991C-D37DA13FC296}"/>
              </a:ext>
            </a:extLst>
          </p:cNvPr>
          <p:cNvSpPr>
            <a:spLocks noGrp="1"/>
          </p:cNvSpPr>
          <p:nvPr>
            <p:ph sz="quarter" idx="1"/>
          </p:nvPr>
        </p:nvSpPr>
        <p:spPr/>
        <p:txBody>
          <a:bodyPr anchor="ctr"/>
          <a:lstStyle/>
          <a:p>
            <a:r>
              <a:rPr lang="en-ZA" dirty="0"/>
              <a:t>Complete Activity 4 in your PoE.</a:t>
            </a:r>
          </a:p>
        </p:txBody>
      </p:sp>
    </p:spTree>
    <p:extLst>
      <p:ext uri="{BB962C8B-B14F-4D97-AF65-F5344CB8AC3E}">
        <p14:creationId xmlns:p14="http://schemas.microsoft.com/office/powerpoint/2010/main" val="3359548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1</a:t>
            </a:r>
          </a:p>
        </p:txBody>
      </p:sp>
      <p:sp>
        <p:nvSpPr>
          <p:cNvPr id="3" name="Text Placeholder 2"/>
          <p:cNvSpPr>
            <a:spLocks noGrp="1"/>
          </p:cNvSpPr>
          <p:nvPr>
            <p:ph type="body" idx="1"/>
          </p:nvPr>
        </p:nvSpPr>
        <p:spPr/>
        <p:txBody>
          <a:bodyPr>
            <a:normAutofit/>
          </a:bodyPr>
          <a:lstStyle/>
          <a:p>
            <a:r>
              <a:rPr lang="en-GB" dirty="0"/>
              <a:t>Relate the Purpose, Content, Form, Frequency and Recipients of a Range of Reports.</a:t>
            </a:r>
            <a:endParaRPr lang="en-ZA" dirty="0"/>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7</a:t>
            </a:fld>
            <a:endParaRPr lang="en-ZA" dirty="0"/>
          </a:p>
        </p:txBody>
      </p:sp>
      <p:pic>
        <p:nvPicPr>
          <p:cNvPr id="5" name="Picture 4" descr="ec_i_outcomes_2.gif">
            <a:extLst>
              <a:ext uri="{FF2B5EF4-FFF2-40B4-BE49-F238E27FC236}">
                <a16:creationId xmlns:a16="http://schemas.microsoft.com/office/drawing/2014/main" id="{71692C0E-FB88-424A-82BB-0B7A25CC7AC1}"/>
              </a:ext>
            </a:extLst>
          </p:cNvPr>
          <p:cNvPicPr/>
          <p:nvPr/>
        </p:nvPicPr>
        <p:blipFill>
          <a:blip r:embed="rId2" cstate="print"/>
          <a:stretch>
            <a:fillRect/>
          </a:stretch>
        </p:blipFill>
        <p:spPr>
          <a:xfrm>
            <a:off x="3340998" y="4820177"/>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2174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274638"/>
            <a:ext cx="8219256" cy="634082"/>
          </a:xfrm>
        </p:spPr>
        <p:txBody>
          <a:bodyPr anchor="t" anchorCtr="0">
            <a:noAutofit/>
          </a:bodyPr>
          <a:lstStyle/>
          <a:p>
            <a:r>
              <a:rPr lang="en-ZA" dirty="0"/>
              <a:t>Study Unit 1 – Assessment Criteria</a:t>
            </a:r>
          </a:p>
        </p:txBody>
      </p:sp>
      <p:sp>
        <p:nvSpPr>
          <p:cNvPr id="5" name="Slide Number Placeholder 4"/>
          <p:cNvSpPr>
            <a:spLocks noGrp="1"/>
          </p:cNvSpPr>
          <p:nvPr>
            <p:ph type="sldNum" sz="quarter" idx="12"/>
          </p:nvPr>
        </p:nvSpPr>
        <p:spPr/>
        <p:txBody>
          <a:bodyPr/>
          <a:lstStyle/>
          <a:p>
            <a:fld id="{32F83655-DC73-417F-8B26-EB7A1DBB5382}" type="slidenum">
              <a:rPr lang="en-ZA" smtClean="0"/>
              <a:pPr/>
              <a:t>8</a:t>
            </a:fld>
            <a:endParaRPr lang="en-ZA" dirty="0"/>
          </a:p>
        </p:txBody>
      </p:sp>
      <p:sp>
        <p:nvSpPr>
          <p:cNvPr id="8" name="Content Placeholder 7"/>
          <p:cNvSpPr>
            <a:spLocks noGrp="1"/>
          </p:cNvSpPr>
          <p:nvPr>
            <p:ph sz="quarter" idx="1"/>
          </p:nvPr>
        </p:nvSpPr>
        <p:spPr>
          <a:xfrm>
            <a:off x="467544" y="1390327"/>
            <a:ext cx="8219256" cy="4819973"/>
          </a:xfrm>
        </p:spPr>
        <p:txBody>
          <a:bodyPr>
            <a:normAutofit/>
          </a:bodyPr>
          <a:lstStyle/>
          <a:p>
            <a:pPr lvl="0"/>
            <a:r>
              <a:rPr lang="en-GB" dirty="0"/>
              <a:t>The regular reports are identified for a selected organisation. </a:t>
            </a:r>
            <a:endParaRPr lang="en-ZA" dirty="0"/>
          </a:p>
          <a:p>
            <a:pPr lvl="0"/>
            <a:r>
              <a:rPr lang="en-GB" dirty="0"/>
              <a:t>The information needs of the organisation are linked to the purpose of each identified report. </a:t>
            </a:r>
            <a:endParaRPr lang="en-ZA" dirty="0"/>
          </a:p>
          <a:p>
            <a:pPr lvl="0"/>
            <a:r>
              <a:rPr lang="en-GB" dirty="0"/>
              <a:t>A template is drawn up for each report in the company specific format including the mandatory content headings. </a:t>
            </a:r>
            <a:endParaRPr lang="en-ZA" dirty="0"/>
          </a:p>
          <a:p>
            <a:r>
              <a:rPr lang="en-GB" dirty="0"/>
              <a:t>A table is created listing each report, its purpose, the regular recipients and frequency of distribution.</a:t>
            </a:r>
            <a:endParaRPr lang="en-ZA" sz="2400" dirty="0"/>
          </a:p>
        </p:txBody>
      </p:sp>
      <p:pic>
        <p:nvPicPr>
          <p:cNvPr id="9" name="Picture 8" descr="ec_i_summative_2.gif"/>
          <p:cNvPicPr/>
          <p:nvPr/>
        </p:nvPicPr>
        <p:blipFill>
          <a:blip r:embed="rId2" cstate="print"/>
          <a:stretch>
            <a:fillRect/>
          </a:stretch>
        </p:blipFill>
        <p:spPr>
          <a:xfrm>
            <a:off x="3929412" y="5808567"/>
            <a:ext cx="1944216" cy="71347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Regular Reports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a:t>
            </a:fld>
            <a:endParaRPr lang="en-ZA" dirty="0"/>
          </a:p>
        </p:txBody>
      </p:sp>
      <p:pic>
        <p:nvPicPr>
          <p:cNvPr id="8" name="Content Placeholder 7">
            <a:extLst>
              <a:ext uri="{FF2B5EF4-FFF2-40B4-BE49-F238E27FC236}">
                <a16:creationId xmlns:a16="http://schemas.microsoft.com/office/drawing/2014/main" id="{47738299-77D6-4540-87EC-FFF545113FFE}"/>
              </a:ext>
            </a:extLst>
          </p:cNvPr>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20060" y="1643841"/>
            <a:ext cx="2880360" cy="3877056"/>
          </a:xfrm>
          <a:prstGeom prst="rect">
            <a:avLst/>
          </a:prstGeom>
          <a:noFill/>
          <a:ln>
            <a:noFill/>
          </a:ln>
        </p:spPr>
      </p:pic>
      <p:sp>
        <p:nvSpPr>
          <p:cNvPr id="7" name="Rectangle 6">
            <a:extLst>
              <a:ext uri="{FF2B5EF4-FFF2-40B4-BE49-F238E27FC236}">
                <a16:creationId xmlns:a16="http://schemas.microsoft.com/office/drawing/2014/main" id="{8A4F6BB1-07C9-4D36-A825-A1D000D18D79}"/>
              </a:ext>
            </a:extLst>
          </p:cNvPr>
          <p:cNvSpPr/>
          <p:nvPr/>
        </p:nvSpPr>
        <p:spPr>
          <a:xfrm>
            <a:off x="503798" y="1753285"/>
            <a:ext cx="6254496" cy="3457613"/>
          </a:xfrm>
          <a:prstGeom prst="rect">
            <a:avLst/>
          </a:prstGeom>
        </p:spPr>
        <p:txBody>
          <a:bodyPr wrap="square">
            <a:spAutoFit/>
          </a:bodyPr>
          <a:lstStyle/>
          <a:p>
            <a:pPr marL="457200" indent="-457200">
              <a:lnSpc>
                <a:spcPct val="150000"/>
              </a:lnSpc>
              <a:spcAft>
                <a:spcPts val="0"/>
              </a:spcAft>
              <a:buFont typeface="Arial" panose="020B0604020202020204" pitchFamily="34" charset="0"/>
              <a:buChar char="•"/>
            </a:pPr>
            <a:r>
              <a:rPr lang="en-ZA" sz="3200" dirty="0">
                <a:latin typeface="Calibri" panose="020F0502020204030204" pitchFamily="34" charset="0"/>
                <a:ea typeface="Times New Roman" panose="02020603050405020304" pitchFamily="18" charset="0"/>
                <a:cs typeface="Calibri" panose="020F0502020204030204" pitchFamily="34" charset="0"/>
              </a:rPr>
              <a:t>What is a report?</a:t>
            </a:r>
          </a:p>
          <a:p>
            <a:pPr algn="just">
              <a:lnSpc>
                <a:spcPct val="115000"/>
              </a:lnSpc>
              <a:spcAft>
                <a:spcPts val="0"/>
              </a:spcAft>
            </a:pP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spcAft>
                <a:spcPts val="0"/>
              </a:spcAft>
              <a:buFont typeface="Arial" panose="020B0604020202020204" pitchFamily="34" charset="0"/>
              <a:buChar char="•"/>
            </a:pPr>
            <a:r>
              <a:rPr lang="en-ZA" sz="3200" dirty="0">
                <a:latin typeface="Calibri" panose="020F0502020204030204" pitchFamily="34" charset="0"/>
                <a:ea typeface="Times New Roman" panose="02020603050405020304" pitchFamily="18" charset="0"/>
                <a:cs typeface="Calibri" panose="020F0502020204030204" pitchFamily="34" charset="0"/>
              </a:rPr>
              <a:t>What is the audience of a report?</a:t>
            </a:r>
          </a:p>
          <a:p>
            <a:pPr algn="just">
              <a:lnSpc>
                <a:spcPct val="115000"/>
              </a:lnSpc>
              <a:spcAft>
                <a:spcPts val="0"/>
              </a:spcAft>
            </a:pPr>
            <a:endParaRPr lang="en-ZA"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50000"/>
              </a:lnSpc>
              <a:spcAft>
                <a:spcPts val="0"/>
              </a:spcAft>
              <a:buFont typeface="Arial" panose="020B0604020202020204" pitchFamily="34" charset="0"/>
              <a:buChar char="•"/>
            </a:pPr>
            <a:r>
              <a:rPr lang="en-ZA" sz="3200" dirty="0">
                <a:latin typeface="Calibri" panose="020F0502020204030204" pitchFamily="34" charset="0"/>
                <a:ea typeface="Times New Roman" panose="02020603050405020304" pitchFamily="18" charset="0"/>
                <a:cs typeface="Calibri" panose="020F0502020204030204" pitchFamily="34" charset="0"/>
              </a:rPr>
              <a:t>Why are reports important?</a:t>
            </a:r>
          </a:p>
          <a:p>
            <a:pPr algn="just">
              <a:lnSpc>
                <a:spcPct val="115000"/>
              </a:lnSpc>
              <a:spcAft>
                <a:spcPts val="0"/>
              </a:spcAft>
            </a:pPr>
            <a:r>
              <a:rPr lang="en-ZA" dirty="0">
                <a:latin typeface="Calibri" panose="020F0502020204030204" pitchFamily="34" charset="0"/>
                <a:ea typeface="Calibri" panose="020F0502020204030204" pitchFamily="34" charset="0"/>
                <a:cs typeface="Times New Roman" panose="02020603050405020304" pitchFamily="18" charset="0"/>
              </a:rPr>
              <a:t> </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4496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7147</TotalTime>
  <Words>2722</Words>
  <Application>Microsoft Office PowerPoint</Application>
  <PresentationFormat>On-screen Show (4:3)</PresentationFormat>
  <Paragraphs>683</Paragraphs>
  <Slides>69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Courier New</vt:lpstr>
      <vt:lpstr>Symbol</vt:lpstr>
      <vt:lpstr>Wingdings 2</vt:lpstr>
      <vt:lpstr>Theme1</vt:lpstr>
      <vt:lpstr>Report Writing </vt:lpstr>
      <vt:lpstr>Ground Rules</vt:lpstr>
      <vt:lpstr>Overview</vt:lpstr>
      <vt:lpstr>Overview</vt:lpstr>
      <vt:lpstr>Overview</vt:lpstr>
      <vt:lpstr>Workplace Assessment Activities</vt:lpstr>
      <vt:lpstr>STUDY UNIT 1</vt:lpstr>
      <vt:lpstr>Study Unit 1 – Assessment Criteria</vt:lpstr>
      <vt:lpstr>Regular Reports </vt:lpstr>
      <vt:lpstr>Types of Business Reports</vt:lpstr>
      <vt:lpstr>Types of Business Reports</vt:lpstr>
      <vt:lpstr>Categories of Business Reports</vt:lpstr>
      <vt:lpstr>Defining Intended Performance Outcomes </vt:lpstr>
      <vt:lpstr>Information Needs and Purpose</vt:lpstr>
      <vt:lpstr>Types of Reports</vt:lpstr>
      <vt:lpstr>Report Templates</vt:lpstr>
      <vt:lpstr>Memorandum Layout</vt:lpstr>
      <vt:lpstr>Memorandum Body </vt:lpstr>
      <vt:lpstr>Incident/Accident Report Layout(1)</vt:lpstr>
      <vt:lpstr>Incident/Accident Report Layout (2)</vt:lpstr>
      <vt:lpstr>Incident/Accident  Report</vt:lpstr>
      <vt:lpstr> Progress Report</vt:lpstr>
      <vt:lpstr>Progress Report</vt:lpstr>
      <vt:lpstr> Long/Formal Report (1)</vt:lpstr>
      <vt:lpstr> Long/Formal Report (2)</vt:lpstr>
      <vt:lpstr> Long/Formal Report (3)</vt:lpstr>
      <vt:lpstr>Long Formal Report</vt:lpstr>
      <vt:lpstr> Feedback Report</vt:lpstr>
      <vt:lpstr> Feedback Report</vt:lpstr>
      <vt:lpstr>Report Purposes, Recipients and Frequency of Distribution</vt:lpstr>
      <vt:lpstr>Report Purposes, Recipients and Frequency of Distribution</vt:lpstr>
      <vt:lpstr>Report Purposes, Recipients and Frequency of Distribution</vt:lpstr>
      <vt:lpstr>Formative assessment</vt:lpstr>
      <vt:lpstr>STUDY UNIT 2</vt:lpstr>
      <vt:lpstr>Study Unit 1 – Assessment Criteria</vt:lpstr>
      <vt:lpstr>Resources</vt:lpstr>
      <vt:lpstr>Resources </vt:lpstr>
      <vt:lpstr>Report Headings as Sources of Information </vt:lpstr>
      <vt:lpstr>Report Headings as Sources of Information </vt:lpstr>
      <vt:lpstr>Primary Sources of Information </vt:lpstr>
      <vt:lpstr>Secondary Sources of Information </vt:lpstr>
      <vt:lpstr>Internal Information</vt:lpstr>
      <vt:lpstr>External Information</vt:lpstr>
      <vt:lpstr>Confidentiality</vt:lpstr>
      <vt:lpstr>Confidentiality of Information </vt:lpstr>
      <vt:lpstr>Confidentiality of Information  </vt:lpstr>
      <vt:lpstr>Confidentiality of Information </vt:lpstr>
      <vt:lpstr>Confidentiality of  Information</vt:lpstr>
      <vt:lpstr>Formative assessment</vt:lpstr>
      <vt:lpstr>STUDY UNIT 3</vt:lpstr>
      <vt:lpstr>Study Unit 3 – Assessment Criteria</vt:lpstr>
      <vt:lpstr>The Writing Process</vt:lpstr>
      <vt:lpstr>Editing</vt:lpstr>
      <vt:lpstr>Characteristics of Effective Reports</vt:lpstr>
      <vt:lpstr>Characteristics of Effective reports</vt:lpstr>
      <vt:lpstr>Time Management and Meeting Deadlines</vt:lpstr>
      <vt:lpstr>Distributing Reports</vt:lpstr>
      <vt:lpstr>Formative assessment</vt:lpstr>
      <vt:lpstr>STUDY UNIT 4</vt:lpstr>
      <vt:lpstr>Study Unit 4 – Assessment Criteria</vt:lpstr>
      <vt:lpstr>Feedback from Readers</vt:lpstr>
      <vt:lpstr>Feedback from Readers</vt:lpstr>
      <vt:lpstr>Constructive and Destructive Feedback </vt:lpstr>
      <vt:lpstr>Guidelines for Evaluating Comments </vt:lpstr>
      <vt:lpstr>Guidelines for Evaluating Comments </vt:lpstr>
      <vt:lpstr> Making Changes to Reports According to Recipients’ Suggestions </vt:lpstr>
      <vt:lpstr> Making Changes to Reports According to Recipients’ Suggestions </vt:lpstr>
      <vt:lpstr>Making Changes to Reports According to Recipients’ Suggestions </vt:lpstr>
      <vt:lpstr>Formative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Hannetjie Nortje</cp:lastModifiedBy>
  <cp:revision>230</cp:revision>
  <dcterms:created xsi:type="dcterms:W3CDTF">2016-03-16T14:20:02Z</dcterms:created>
  <dcterms:modified xsi:type="dcterms:W3CDTF">2019-05-15T11:29:57Z</dcterms:modified>
</cp:coreProperties>
</file>