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3" r:id="rId42"/>
    <p:sldId id="304" r:id="rId43"/>
    <p:sldId id="300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7" r:id="rId74"/>
    <p:sldId id="338" r:id="rId75"/>
    <p:sldId id="335" r:id="rId76"/>
    <p:sldId id="336" r:id="rId77"/>
    <p:sldId id="339" r:id="rId78"/>
    <p:sldId id="340" r:id="rId79"/>
    <p:sldId id="341" r:id="rId80"/>
    <p:sldId id="343" r:id="rId81"/>
    <p:sldId id="345" r:id="rId82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2FC0A-C24F-404E-A0F7-42F309206DF3}" type="doc">
      <dgm:prSet loTypeId="urn:microsoft.com/office/officeart/2005/8/layout/orgChart1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5A05D77-9081-4709-A301-ED167067951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Integrated Assessment</a:t>
          </a:r>
        </a:p>
      </dgm:t>
    </dgm:pt>
    <dgm:pt modelId="{D71044DB-2B70-4F4E-80BE-2774EFE23D9B}" type="parTrans" cxnId="{CFA81786-B748-48AF-9BFF-282DDBA00D8C}">
      <dgm:prSet/>
      <dgm:spPr/>
      <dgm:t>
        <a:bodyPr/>
        <a:lstStyle/>
        <a:p>
          <a:endParaRPr lang="en-US"/>
        </a:p>
      </dgm:t>
    </dgm:pt>
    <dgm:pt modelId="{6E62E6EC-8AE2-4AF1-A2B3-4B2DFA7C2E76}" type="sibTrans" cxnId="{CFA81786-B748-48AF-9BFF-282DDBA00D8C}">
      <dgm:prSet/>
      <dgm:spPr/>
      <dgm:t>
        <a:bodyPr/>
        <a:lstStyle/>
        <a:p>
          <a:endParaRPr lang="en-US"/>
        </a:p>
      </dgm:t>
    </dgm:pt>
    <dgm:pt modelId="{EE2601E4-BD06-488F-8835-BD42E9836204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 dirty="0"/>
            <a:t>Diagnostic</a:t>
          </a:r>
        </a:p>
      </dgm:t>
    </dgm:pt>
    <dgm:pt modelId="{B12096FB-3CD0-49F4-BAF9-B1380D9A54B8}" type="parTrans" cxnId="{0A0938CA-C636-4105-B9AD-4EA7A5994EF3}">
      <dgm:prSet/>
      <dgm:spPr/>
      <dgm:t>
        <a:bodyPr/>
        <a:lstStyle/>
        <a:p>
          <a:endParaRPr lang="en-US"/>
        </a:p>
      </dgm:t>
    </dgm:pt>
    <dgm:pt modelId="{94FA67A3-20B5-450F-BA2D-9FD3B2CD0B91}" type="sibTrans" cxnId="{0A0938CA-C636-4105-B9AD-4EA7A5994EF3}">
      <dgm:prSet/>
      <dgm:spPr/>
      <dgm:t>
        <a:bodyPr/>
        <a:lstStyle/>
        <a:p>
          <a:endParaRPr lang="en-US"/>
        </a:p>
      </dgm:t>
    </dgm:pt>
    <dgm:pt modelId="{1E1F23DD-C042-4219-9C9C-280CD91B28AC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 dirty="0"/>
            <a:t>Formative</a:t>
          </a:r>
        </a:p>
      </dgm:t>
    </dgm:pt>
    <dgm:pt modelId="{BA260C72-4AAC-4934-9080-9E94A5BECF03}" type="parTrans" cxnId="{74D81C63-3C7F-4FEE-ADE4-6AEB9B70E050}">
      <dgm:prSet/>
      <dgm:spPr/>
      <dgm:t>
        <a:bodyPr/>
        <a:lstStyle/>
        <a:p>
          <a:endParaRPr lang="en-US"/>
        </a:p>
      </dgm:t>
    </dgm:pt>
    <dgm:pt modelId="{F5C9150A-4E4A-4D26-8790-6B17A63FFF69}" type="sibTrans" cxnId="{74D81C63-3C7F-4FEE-ADE4-6AEB9B70E050}">
      <dgm:prSet/>
      <dgm:spPr/>
      <dgm:t>
        <a:bodyPr/>
        <a:lstStyle/>
        <a:p>
          <a:endParaRPr lang="en-US"/>
        </a:p>
      </dgm:t>
    </dgm:pt>
    <dgm:pt modelId="{26B039C9-4E13-4463-9C35-681A3ADA2ED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 dirty="0"/>
            <a:t>Summative</a:t>
          </a:r>
        </a:p>
      </dgm:t>
    </dgm:pt>
    <dgm:pt modelId="{DAF10627-20FA-4BDB-9365-30405B888CDC}" type="parTrans" cxnId="{A9632E11-356B-45B5-9A5F-D764C0D006B1}">
      <dgm:prSet/>
      <dgm:spPr/>
      <dgm:t>
        <a:bodyPr/>
        <a:lstStyle/>
        <a:p>
          <a:endParaRPr lang="en-US"/>
        </a:p>
      </dgm:t>
    </dgm:pt>
    <dgm:pt modelId="{3A9988E5-D2FC-4053-A3B2-804D55B5D78C}" type="sibTrans" cxnId="{A9632E11-356B-45B5-9A5F-D764C0D006B1}">
      <dgm:prSet/>
      <dgm:spPr/>
      <dgm:t>
        <a:bodyPr/>
        <a:lstStyle/>
        <a:p>
          <a:endParaRPr lang="en-US"/>
        </a:p>
      </dgm:t>
    </dgm:pt>
    <dgm:pt modelId="{1CA79E3D-2962-42C0-8C9A-1398AB3AA113}" type="pres">
      <dgm:prSet presAssocID="{4912FC0A-C24F-404E-A0F7-42F309206D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A395C4-0E4D-4059-9682-15130E95B087}" type="pres">
      <dgm:prSet presAssocID="{45A05D77-9081-4709-A301-ED1670679511}" presName="hierRoot1" presStyleCnt="0">
        <dgm:presLayoutVars>
          <dgm:hierBranch val="init"/>
        </dgm:presLayoutVars>
      </dgm:prSet>
      <dgm:spPr/>
    </dgm:pt>
    <dgm:pt modelId="{CD8864FD-C9B2-494A-88EB-9FDC63761633}" type="pres">
      <dgm:prSet presAssocID="{45A05D77-9081-4709-A301-ED1670679511}" presName="rootComposite1" presStyleCnt="0"/>
      <dgm:spPr/>
    </dgm:pt>
    <dgm:pt modelId="{00DD5ACD-371A-4729-B992-E39098DC1F1D}" type="pres">
      <dgm:prSet presAssocID="{45A05D77-9081-4709-A301-ED1670679511}" presName="rootText1" presStyleLbl="node0" presStyleIdx="0" presStyleCnt="1" custScaleX="153384">
        <dgm:presLayoutVars>
          <dgm:chPref val="3"/>
        </dgm:presLayoutVars>
      </dgm:prSet>
      <dgm:spPr/>
    </dgm:pt>
    <dgm:pt modelId="{7EFA7AA0-0092-48D0-9439-0EB32D25F1C0}" type="pres">
      <dgm:prSet presAssocID="{45A05D77-9081-4709-A301-ED1670679511}" presName="rootConnector1" presStyleLbl="node1" presStyleIdx="0" presStyleCnt="0"/>
      <dgm:spPr/>
    </dgm:pt>
    <dgm:pt modelId="{C3A3393F-F860-4BD0-878D-21DC2B2B037E}" type="pres">
      <dgm:prSet presAssocID="{45A05D77-9081-4709-A301-ED1670679511}" presName="hierChild2" presStyleCnt="0"/>
      <dgm:spPr/>
    </dgm:pt>
    <dgm:pt modelId="{F3C2E6AE-54DB-4A89-888B-E04C9BF56F0C}" type="pres">
      <dgm:prSet presAssocID="{B12096FB-3CD0-49F4-BAF9-B1380D9A54B8}" presName="Name37" presStyleLbl="parChTrans1D2" presStyleIdx="0" presStyleCnt="3"/>
      <dgm:spPr/>
    </dgm:pt>
    <dgm:pt modelId="{C26441C1-06AD-4E9C-B3AD-0E67D1273C05}" type="pres">
      <dgm:prSet presAssocID="{EE2601E4-BD06-488F-8835-BD42E9836204}" presName="hierRoot2" presStyleCnt="0">
        <dgm:presLayoutVars>
          <dgm:hierBranch val="init"/>
        </dgm:presLayoutVars>
      </dgm:prSet>
      <dgm:spPr/>
    </dgm:pt>
    <dgm:pt modelId="{5AC03954-9479-483D-8DBD-7EBAB6A065EF}" type="pres">
      <dgm:prSet presAssocID="{EE2601E4-BD06-488F-8835-BD42E9836204}" presName="rootComposite" presStyleCnt="0"/>
      <dgm:spPr/>
    </dgm:pt>
    <dgm:pt modelId="{EB3699A1-9B8A-4C7E-8558-A6BFFBF82444}" type="pres">
      <dgm:prSet presAssocID="{EE2601E4-BD06-488F-8835-BD42E9836204}" presName="rootText" presStyleLbl="node2" presStyleIdx="0" presStyleCnt="3">
        <dgm:presLayoutVars>
          <dgm:chPref val="3"/>
        </dgm:presLayoutVars>
      </dgm:prSet>
      <dgm:spPr/>
    </dgm:pt>
    <dgm:pt modelId="{A9E7900D-BCDB-4A4D-9C7E-77C9A0D75570}" type="pres">
      <dgm:prSet presAssocID="{EE2601E4-BD06-488F-8835-BD42E9836204}" presName="rootConnector" presStyleLbl="node2" presStyleIdx="0" presStyleCnt="3"/>
      <dgm:spPr/>
    </dgm:pt>
    <dgm:pt modelId="{AA18F463-6B68-45B8-96E5-AD8F9FF7ECFF}" type="pres">
      <dgm:prSet presAssocID="{EE2601E4-BD06-488F-8835-BD42E9836204}" presName="hierChild4" presStyleCnt="0"/>
      <dgm:spPr/>
    </dgm:pt>
    <dgm:pt modelId="{5B27FCA1-33F8-49EE-B946-63113D12117B}" type="pres">
      <dgm:prSet presAssocID="{EE2601E4-BD06-488F-8835-BD42E9836204}" presName="hierChild5" presStyleCnt="0"/>
      <dgm:spPr/>
    </dgm:pt>
    <dgm:pt modelId="{FF99C2F2-CD21-4313-9634-001389A43FB9}" type="pres">
      <dgm:prSet presAssocID="{BA260C72-4AAC-4934-9080-9E94A5BECF03}" presName="Name37" presStyleLbl="parChTrans1D2" presStyleIdx="1" presStyleCnt="3"/>
      <dgm:spPr/>
    </dgm:pt>
    <dgm:pt modelId="{733B6E01-64FA-4661-B6CC-24705DC5A668}" type="pres">
      <dgm:prSet presAssocID="{1E1F23DD-C042-4219-9C9C-280CD91B28AC}" presName="hierRoot2" presStyleCnt="0">
        <dgm:presLayoutVars>
          <dgm:hierBranch val="init"/>
        </dgm:presLayoutVars>
      </dgm:prSet>
      <dgm:spPr/>
    </dgm:pt>
    <dgm:pt modelId="{39F62395-B5DA-4B80-989D-00F6B58952E5}" type="pres">
      <dgm:prSet presAssocID="{1E1F23DD-C042-4219-9C9C-280CD91B28AC}" presName="rootComposite" presStyleCnt="0"/>
      <dgm:spPr/>
    </dgm:pt>
    <dgm:pt modelId="{4C255BB0-1E6B-41BD-A9B3-29EA7F5693FC}" type="pres">
      <dgm:prSet presAssocID="{1E1F23DD-C042-4219-9C9C-280CD91B28AC}" presName="rootText" presStyleLbl="node2" presStyleIdx="1" presStyleCnt="3">
        <dgm:presLayoutVars>
          <dgm:chPref val="3"/>
        </dgm:presLayoutVars>
      </dgm:prSet>
      <dgm:spPr/>
    </dgm:pt>
    <dgm:pt modelId="{BA70270E-585D-4A22-B309-A104DFB9AC6E}" type="pres">
      <dgm:prSet presAssocID="{1E1F23DD-C042-4219-9C9C-280CD91B28AC}" presName="rootConnector" presStyleLbl="node2" presStyleIdx="1" presStyleCnt="3"/>
      <dgm:spPr/>
    </dgm:pt>
    <dgm:pt modelId="{18BCA5D3-DEFD-454D-9E82-F7030D92C3BC}" type="pres">
      <dgm:prSet presAssocID="{1E1F23DD-C042-4219-9C9C-280CD91B28AC}" presName="hierChild4" presStyleCnt="0"/>
      <dgm:spPr/>
    </dgm:pt>
    <dgm:pt modelId="{1ACB6A03-D727-4A7C-AFBE-AA136F42B5FF}" type="pres">
      <dgm:prSet presAssocID="{1E1F23DD-C042-4219-9C9C-280CD91B28AC}" presName="hierChild5" presStyleCnt="0"/>
      <dgm:spPr/>
    </dgm:pt>
    <dgm:pt modelId="{79A44E13-0693-4EF4-ADC9-07A7A193F52E}" type="pres">
      <dgm:prSet presAssocID="{DAF10627-20FA-4BDB-9365-30405B888CDC}" presName="Name37" presStyleLbl="parChTrans1D2" presStyleIdx="2" presStyleCnt="3"/>
      <dgm:spPr/>
    </dgm:pt>
    <dgm:pt modelId="{F19A08F4-B90B-4173-BA70-DFE8A572420E}" type="pres">
      <dgm:prSet presAssocID="{26B039C9-4E13-4463-9C35-681A3ADA2ED4}" presName="hierRoot2" presStyleCnt="0">
        <dgm:presLayoutVars>
          <dgm:hierBranch val="init"/>
        </dgm:presLayoutVars>
      </dgm:prSet>
      <dgm:spPr/>
    </dgm:pt>
    <dgm:pt modelId="{08E805BA-5AFC-4EA9-BBEB-1FA11E4A5419}" type="pres">
      <dgm:prSet presAssocID="{26B039C9-4E13-4463-9C35-681A3ADA2ED4}" presName="rootComposite" presStyleCnt="0"/>
      <dgm:spPr/>
    </dgm:pt>
    <dgm:pt modelId="{24349B9E-7679-48F3-8C1B-516E244933D3}" type="pres">
      <dgm:prSet presAssocID="{26B039C9-4E13-4463-9C35-681A3ADA2ED4}" presName="rootText" presStyleLbl="node2" presStyleIdx="2" presStyleCnt="3">
        <dgm:presLayoutVars>
          <dgm:chPref val="3"/>
        </dgm:presLayoutVars>
      </dgm:prSet>
      <dgm:spPr/>
    </dgm:pt>
    <dgm:pt modelId="{00998848-0883-4A30-8D28-291E7D75C6FB}" type="pres">
      <dgm:prSet presAssocID="{26B039C9-4E13-4463-9C35-681A3ADA2ED4}" presName="rootConnector" presStyleLbl="node2" presStyleIdx="2" presStyleCnt="3"/>
      <dgm:spPr/>
    </dgm:pt>
    <dgm:pt modelId="{45A93E4F-2C9E-47CD-9578-C6A168439A3A}" type="pres">
      <dgm:prSet presAssocID="{26B039C9-4E13-4463-9C35-681A3ADA2ED4}" presName="hierChild4" presStyleCnt="0"/>
      <dgm:spPr/>
    </dgm:pt>
    <dgm:pt modelId="{7CB973D3-9989-46AC-A626-95B627260AFD}" type="pres">
      <dgm:prSet presAssocID="{26B039C9-4E13-4463-9C35-681A3ADA2ED4}" presName="hierChild5" presStyleCnt="0"/>
      <dgm:spPr/>
    </dgm:pt>
    <dgm:pt modelId="{D3B75623-7730-4849-B266-8F96DE748465}" type="pres">
      <dgm:prSet presAssocID="{45A05D77-9081-4709-A301-ED1670679511}" presName="hierChild3" presStyleCnt="0"/>
      <dgm:spPr/>
    </dgm:pt>
  </dgm:ptLst>
  <dgm:cxnLst>
    <dgm:cxn modelId="{A9632E11-356B-45B5-9A5F-D764C0D006B1}" srcId="{45A05D77-9081-4709-A301-ED1670679511}" destId="{26B039C9-4E13-4463-9C35-681A3ADA2ED4}" srcOrd="2" destOrd="0" parTransId="{DAF10627-20FA-4BDB-9365-30405B888CDC}" sibTransId="{3A9988E5-D2FC-4053-A3B2-804D55B5D78C}"/>
    <dgm:cxn modelId="{0C6F802B-066E-43DD-AD60-BF5E9E0E752C}" type="presOf" srcId="{DAF10627-20FA-4BDB-9365-30405B888CDC}" destId="{79A44E13-0693-4EF4-ADC9-07A7A193F52E}" srcOrd="0" destOrd="0" presId="urn:microsoft.com/office/officeart/2005/8/layout/orgChart1"/>
    <dgm:cxn modelId="{74D81C63-3C7F-4FEE-ADE4-6AEB9B70E050}" srcId="{45A05D77-9081-4709-A301-ED1670679511}" destId="{1E1F23DD-C042-4219-9C9C-280CD91B28AC}" srcOrd="1" destOrd="0" parTransId="{BA260C72-4AAC-4934-9080-9E94A5BECF03}" sibTransId="{F5C9150A-4E4A-4D26-8790-6B17A63FFF69}"/>
    <dgm:cxn modelId="{03186664-12D9-4D6F-A229-522D891751ED}" type="presOf" srcId="{1E1F23DD-C042-4219-9C9C-280CD91B28AC}" destId="{4C255BB0-1E6B-41BD-A9B3-29EA7F5693FC}" srcOrd="0" destOrd="0" presId="urn:microsoft.com/office/officeart/2005/8/layout/orgChart1"/>
    <dgm:cxn modelId="{FD39B667-46BF-4463-82EE-D8FEC09DB0B8}" type="presOf" srcId="{B12096FB-3CD0-49F4-BAF9-B1380D9A54B8}" destId="{F3C2E6AE-54DB-4A89-888B-E04C9BF56F0C}" srcOrd="0" destOrd="0" presId="urn:microsoft.com/office/officeart/2005/8/layout/orgChart1"/>
    <dgm:cxn modelId="{0C8D534C-6CD4-4AEB-BB9F-A61C52DFD5E9}" type="presOf" srcId="{45A05D77-9081-4709-A301-ED1670679511}" destId="{7EFA7AA0-0092-48D0-9439-0EB32D25F1C0}" srcOrd="1" destOrd="0" presId="urn:microsoft.com/office/officeart/2005/8/layout/orgChart1"/>
    <dgm:cxn modelId="{6AE73352-EBAF-489B-92A5-AEAC047E7BF9}" type="presOf" srcId="{26B039C9-4E13-4463-9C35-681A3ADA2ED4}" destId="{24349B9E-7679-48F3-8C1B-516E244933D3}" srcOrd="0" destOrd="0" presId="urn:microsoft.com/office/officeart/2005/8/layout/orgChart1"/>
    <dgm:cxn modelId="{F164A773-4999-4490-A60E-C6B46EDF7312}" type="presOf" srcId="{26B039C9-4E13-4463-9C35-681A3ADA2ED4}" destId="{00998848-0883-4A30-8D28-291E7D75C6FB}" srcOrd="1" destOrd="0" presId="urn:microsoft.com/office/officeart/2005/8/layout/orgChart1"/>
    <dgm:cxn modelId="{CFA81786-B748-48AF-9BFF-282DDBA00D8C}" srcId="{4912FC0A-C24F-404E-A0F7-42F309206DF3}" destId="{45A05D77-9081-4709-A301-ED1670679511}" srcOrd="0" destOrd="0" parTransId="{D71044DB-2B70-4F4E-80BE-2774EFE23D9B}" sibTransId="{6E62E6EC-8AE2-4AF1-A2B3-4B2DFA7C2E76}"/>
    <dgm:cxn modelId="{8A5E2189-037A-4299-A4CA-B163E5C35E00}" type="presOf" srcId="{EE2601E4-BD06-488F-8835-BD42E9836204}" destId="{A9E7900D-BCDB-4A4D-9C7E-77C9A0D75570}" srcOrd="1" destOrd="0" presId="urn:microsoft.com/office/officeart/2005/8/layout/orgChart1"/>
    <dgm:cxn modelId="{79937491-C0C2-42A2-BCBC-B60D9C37FB15}" type="presOf" srcId="{EE2601E4-BD06-488F-8835-BD42E9836204}" destId="{EB3699A1-9B8A-4C7E-8558-A6BFFBF82444}" srcOrd="0" destOrd="0" presId="urn:microsoft.com/office/officeart/2005/8/layout/orgChart1"/>
    <dgm:cxn modelId="{3BA6AD95-3725-4D95-B13F-F82511442B0D}" type="presOf" srcId="{45A05D77-9081-4709-A301-ED1670679511}" destId="{00DD5ACD-371A-4729-B992-E39098DC1F1D}" srcOrd="0" destOrd="0" presId="urn:microsoft.com/office/officeart/2005/8/layout/orgChart1"/>
    <dgm:cxn modelId="{0A0938CA-C636-4105-B9AD-4EA7A5994EF3}" srcId="{45A05D77-9081-4709-A301-ED1670679511}" destId="{EE2601E4-BD06-488F-8835-BD42E9836204}" srcOrd="0" destOrd="0" parTransId="{B12096FB-3CD0-49F4-BAF9-B1380D9A54B8}" sibTransId="{94FA67A3-20B5-450F-BA2D-9FD3B2CD0B91}"/>
    <dgm:cxn modelId="{1E6CA5DC-591C-4B2A-AA60-BB50F1FD5DF9}" type="presOf" srcId="{1E1F23DD-C042-4219-9C9C-280CD91B28AC}" destId="{BA70270E-585D-4A22-B309-A104DFB9AC6E}" srcOrd="1" destOrd="0" presId="urn:microsoft.com/office/officeart/2005/8/layout/orgChart1"/>
    <dgm:cxn modelId="{B6B2A7EC-CC85-4469-A520-CCB5FB8DAE21}" type="presOf" srcId="{4912FC0A-C24F-404E-A0F7-42F309206DF3}" destId="{1CA79E3D-2962-42C0-8C9A-1398AB3AA113}" srcOrd="0" destOrd="0" presId="urn:microsoft.com/office/officeart/2005/8/layout/orgChart1"/>
    <dgm:cxn modelId="{19CFD2F1-E2C2-4D89-A667-005B4EBA7A5B}" type="presOf" srcId="{BA260C72-4AAC-4934-9080-9E94A5BECF03}" destId="{FF99C2F2-CD21-4313-9634-001389A43FB9}" srcOrd="0" destOrd="0" presId="urn:microsoft.com/office/officeart/2005/8/layout/orgChart1"/>
    <dgm:cxn modelId="{34562A7A-CF13-4F39-88ED-B6E5601783CF}" type="presParOf" srcId="{1CA79E3D-2962-42C0-8C9A-1398AB3AA113}" destId="{50A395C4-0E4D-4059-9682-15130E95B087}" srcOrd="0" destOrd="0" presId="urn:microsoft.com/office/officeart/2005/8/layout/orgChart1"/>
    <dgm:cxn modelId="{22373215-FF15-40B2-A3DC-C00882D2BED7}" type="presParOf" srcId="{50A395C4-0E4D-4059-9682-15130E95B087}" destId="{CD8864FD-C9B2-494A-88EB-9FDC63761633}" srcOrd="0" destOrd="0" presId="urn:microsoft.com/office/officeart/2005/8/layout/orgChart1"/>
    <dgm:cxn modelId="{959CEEDE-C86D-4D5B-ACB1-5B2A37925F89}" type="presParOf" srcId="{CD8864FD-C9B2-494A-88EB-9FDC63761633}" destId="{00DD5ACD-371A-4729-B992-E39098DC1F1D}" srcOrd="0" destOrd="0" presId="urn:microsoft.com/office/officeart/2005/8/layout/orgChart1"/>
    <dgm:cxn modelId="{A5D64A4C-3FFA-4260-997D-C5EE8B1D855E}" type="presParOf" srcId="{CD8864FD-C9B2-494A-88EB-9FDC63761633}" destId="{7EFA7AA0-0092-48D0-9439-0EB32D25F1C0}" srcOrd="1" destOrd="0" presId="urn:microsoft.com/office/officeart/2005/8/layout/orgChart1"/>
    <dgm:cxn modelId="{E86FAC7D-AB69-47B8-B2CC-264F1C0D7F8A}" type="presParOf" srcId="{50A395C4-0E4D-4059-9682-15130E95B087}" destId="{C3A3393F-F860-4BD0-878D-21DC2B2B037E}" srcOrd="1" destOrd="0" presId="urn:microsoft.com/office/officeart/2005/8/layout/orgChart1"/>
    <dgm:cxn modelId="{18272EC1-38A9-46F3-9368-D43B91D02E93}" type="presParOf" srcId="{C3A3393F-F860-4BD0-878D-21DC2B2B037E}" destId="{F3C2E6AE-54DB-4A89-888B-E04C9BF56F0C}" srcOrd="0" destOrd="0" presId="urn:microsoft.com/office/officeart/2005/8/layout/orgChart1"/>
    <dgm:cxn modelId="{22C31CB2-2A61-4D23-945B-D0A56754F48D}" type="presParOf" srcId="{C3A3393F-F860-4BD0-878D-21DC2B2B037E}" destId="{C26441C1-06AD-4E9C-B3AD-0E67D1273C05}" srcOrd="1" destOrd="0" presId="urn:microsoft.com/office/officeart/2005/8/layout/orgChart1"/>
    <dgm:cxn modelId="{374460A4-3D85-426C-A89D-D9897FB067B4}" type="presParOf" srcId="{C26441C1-06AD-4E9C-B3AD-0E67D1273C05}" destId="{5AC03954-9479-483D-8DBD-7EBAB6A065EF}" srcOrd="0" destOrd="0" presId="urn:microsoft.com/office/officeart/2005/8/layout/orgChart1"/>
    <dgm:cxn modelId="{BA078678-129C-42B3-AA95-86E3D1172E51}" type="presParOf" srcId="{5AC03954-9479-483D-8DBD-7EBAB6A065EF}" destId="{EB3699A1-9B8A-4C7E-8558-A6BFFBF82444}" srcOrd="0" destOrd="0" presId="urn:microsoft.com/office/officeart/2005/8/layout/orgChart1"/>
    <dgm:cxn modelId="{CEE4768E-6DE4-413A-B29C-BD5C5BF6DB6A}" type="presParOf" srcId="{5AC03954-9479-483D-8DBD-7EBAB6A065EF}" destId="{A9E7900D-BCDB-4A4D-9C7E-77C9A0D75570}" srcOrd="1" destOrd="0" presId="urn:microsoft.com/office/officeart/2005/8/layout/orgChart1"/>
    <dgm:cxn modelId="{18BD6FB5-3091-40B6-8360-1C7755D0D88C}" type="presParOf" srcId="{C26441C1-06AD-4E9C-B3AD-0E67D1273C05}" destId="{AA18F463-6B68-45B8-96E5-AD8F9FF7ECFF}" srcOrd="1" destOrd="0" presId="urn:microsoft.com/office/officeart/2005/8/layout/orgChart1"/>
    <dgm:cxn modelId="{80D80E37-E245-4D2E-BAF9-3275FFBA7034}" type="presParOf" srcId="{C26441C1-06AD-4E9C-B3AD-0E67D1273C05}" destId="{5B27FCA1-33F8-49EE-B946-63113D12117B}" srcOrd="2" destOrd="0" presId="urn:microsoft.com/office/officeart/2005/8/layout/orgChart1"/>
    <dgm:cxn modelId="{D6BA6B6E-53C5-458D-BA5B-D999DFD46F0C}" type="presParOf" srcId="{C3A3393F-F860-4BD0-878D-21DC2B2B037E}" destId="{FF99C2F2-CD21-4313-9634-001389A43FB9}" srcOrd="2" destOrd="0" presId="urn:microsoft.com/office/officeart/2005/8/layout/orgChart1"/>
    <dgm:cxn modelId="{9A599442-361B-4D09-A759-85422C1D6E87}" type="presParOf" srcId="{C3A3393F-F860-4BD0-878D-21DC2B2B037E}" destId="{733B6E01-64FA-4661-B6CC-24705DC5A668}" srcOrd="3" destOrd="0" presId="urn:microsoft.com/office/officeart/2005/8/layout/orgChart1"/>
    <dgm:cxn modelId="{098151DF-D2BD-4F7A-85B2-6397FB25443F}" type="presParOf" srcId="{733B6E01-64FA-4661-B6CC-24705DC5A668}" destId="{39F62395-B5DA-4B80-989D-00F6B58952E5}" srcOrd="0" destOrd="0" presId="urn:microsoft.com/office/officeart/2005/8/layout/orgChart1"/>
    <dgm:cxn modelId="{4AFE580B-5BB7-4DB6-B71C-48B75E193225}" type="presParOf" srcId="{39F62395-B5DA-4B80-989D-00F6B58952E5}" destId="{4C255BB0-1E6B-41BD-A9B3-29EA7F5693FC}" srcOrd="0" destOrd="0" presId="urn:microsoft.com/office/officeart/2005/8/layout/orgChart1"/>
    <dgm:cxn modelId="{575DC31C-89F9-4B91-9EA5-180E63DA8C53}" type="presParOf" srcId="{39F62395-B5DA-4B80-989D-00F6B58952E5}" destId="{BA70270E-585D-4A22-B309-A104DFB9AC6E}" srcOrd="1" destOrd="0" presId="urn:microsoft.com/office/officeart/2005/8/layout/orgChart1"/>
    <dgm:cxn modelId="{1FCC48F5-B560-40BB-9F4E-5B0436BCB0CE}" type="presParOf" srcId="{733B6E01-64FA-4661-B6CC-24705DC5A668}" destId="{18BCA5D3-DEFD-454D-9E82-F7030D92C3BC}" srcOrd="1" destOrd="0" presId="urn:microsoft.com/office/officeart/2005/8/layout/orgChart1"/>
    <dgm:cxn modelId="{C6EC91E6-0B22-41B5-AA1F-4FC0E32D9DDB}" type="presParOf" srcId="{733B6E01-64FA-4661-B6CC-24705DC5A668}" destId="{1ACB6A03-D727-4A7C-AFBE-AA136F42B5FF}" srcOrd="2" destOrd="0" presId="urn:microsoft.com/office/officeart/2005/8/layout/orgChart1"/>
    <dgm:cxn modelId="{933421F3-471B-4B9E-AE8A-92C66B46C873}" type="presParOf" srcId="{C3A3393F-F860-4BD0-878D-21DC2B2B037E}" destId="{79A44E13-0693-4EF4-ADC9-07A7A193F52E}" srcOrd="4" destOrd="0" presId="urn:microsoft.com/office/officeart/2005/8/layout/orgChart1"/>
    <dgm:cxn modelId="{ED1C52C6-5FF3-4093-8419-C79E2AA4BAF1}" type="presParOf" srcId="{C3A3393F-F860-4BD0-878D-21DC2B2B037E}" destId="{F19A08F4-B90B-4173-BA70-DFE8A572420E}" srcOrd="5" destOrd="0" presId="urn:microsoft.com/office/officeart/2005/8/layout/orgChart1"/>
    <dgm:cxn modelId="{038E8822-C251-4A1D-AFCD-7FF5955867BD}" type="presParOf" srcId="{F19A08F4-B90B-4173-BA70-DFE8A572420E}" destId="{08E805BA-5AFC-4EA9-BBEB-1FA11E4A5419}" srcOrd="0" destOrd="0" presId="urn:microsoft.com/office/officeart/2005/8/layout/orgChart1"/>
    <dgm:cxn modelId="{61E7DB26-1C52-4855-8DB6-7808BE2C2B83}" type="presParOf" srcId="{08E805BA-5AFC-4EA9-BBEB-1FA11E4A5419}" destId="{24349B9E-7679-48F3-8C1B-516E244933D3}" srcOrd="0" destOrd="0" presId="urn:microsoft.com/office/officeart/2005/8/layout/orgChart1"/>
    <dgm:cxn modelId="{1B2A7758-2A7A-4BF9-AFF4-8BDA3CA47A8F}" type="presParOf" srcId="{08E805BA-5AFC-4EA9-BBEB-1FA11E4A5419}" destId="{00998848-0883-4A30-8D28-291E7D75C6FB}" srcOrd="1" destOrd="0" presId="urn:microsoft.com/office/officeart/2005/8/layout/orgChart1"/>
    <dgm:cxn modelId="{F7E61EB1-4175-466B-9A86-86EF1A61C126}" type="presParOf" srcId="{F19A08F4-B90B-4173-BA70-DFE8A572420E}" destId="{45A93E4F-2C9E-47CD-9578-C6A168439A3A}" srcOrd="1" destOrd="0" presId="urn:microsoft.com/office/officeart/2005/8/layout/orgChart1"/>
    <dgm:cxn modelId="{261DA111-AA95-496C-AC78-386A1520319D}" type="presParOf" srcId="{F19A08F4-B90B-4173-BA70-DFE8A572420E}" destId="{7CB973D3-9989-46AC-A626-95B627260AFD}" srcOrd="2" destOrd="0" presId="urn:microsoft.com/office/officeart/2005/8/layout/orgChart1"/>
    <dgm:cxn modelId="{FE05A4DC-CB22-442F-B628-D933BD6787FF}" type="presParOf" srcId="{50A395C4-0E4D-4059-9682-15130E95B087}" destId="{D3B75623-7730-4849-B266-8F96DE748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8FCF2-4F20-4D05-9E2D-8649C3265A89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315F62E-86AB-44B4-BE42-9FEE4B62E21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Assessment Methods</a:t>
          </a:r>
        </a:p>
      </dgm:t>
    </dgm:pt>
    <dgm:pt modelId="{1B6B88F1-1289-428D-A59C-C34932DEC3AD}" type="parTrans" cxnId="{8BAF8FAF-38E2-41C0-8B03-25FDC6D71DE5}">
      <dgm:prSet/>
      <dgm:spPr/>
      <dgm:t>
        <a:bodyPr/>
        <a:lstStyle/>
        <a:p>
          <a:endParaRPr lang="en-US"/>
        </a:p>
      </dgm:t>
    </dgm:pt>
    <dgm:pt modelId="{F23C261A-2F0C-4615-8A6F-91976C50681D}" type="sibTrans" cxnId="{8BAF8FAF-38E2-41C0-8B03-25FDC6D71DE5}">
      <dgm:prSet/>
      <dgm:spPr/>
      <dgm:t>
        <a:bodyPr/>
        <a:lstStyle/>
        <a:p>
          <a:endParaRPr lang="en-US"/>
        </a:p>
      </dgm:t>
    </dgm:pt>
    <dgm:pt modelId="{297772D6-99A3-4BE3-93C4-11D532D92C88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Questioning</a:t>
          </a:r>
        </a:p>
      </dgm:t>
    </dgm:pt>
    <dgm:pt modelId="{04E00464-967E-49FA-8436-8993678753B6}" type="parTrans" cxnId="{C4D28A24-4827-4540-9DEF-E8144BC1F4A6}">
      <dgm:prSet/>
      <dgm:spPr/>
      <dgm:t>
        <a:bodyPr/>
        <a:lstStyle/>
        <a:p>
          <a:endParaRPr lang="en-US"/>
        </a:p>
      </dgm:t>
    </dgm:pt>
    <dgm:pt modelId="{A57B54C1-AEDE-461A-AADA-0F63FF8F2EE0}" type="sibTrans" cxnId="{C4D28A24-4827-4540-9DEF-E8144BC1F4A6}">
      <dgm:prSet/>
      <dgm:spPr/>
      <dgm:t>
        <a:bodyPr/>
        <a:lstStyle/>
        <a:p>
          <a:endParaRPr lang="en-US"/>
        </a:p>
      </dgm:t>
    </dgm:pt>
    <dgm:pt modelId="{1F909842-DB45-460F-87D0-E29CB3839B8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Product Evaluation</a:t>
          </a:r>
        </a:p>
      </dgm:t>
    </dgm:pt>
    <dgm:pt modelId="{320037E6-8D62-47F8-964B-3438CD071C79}" type="parTrans" cxnId="{ACC90C67-4E6F-4D7E-AE88-EA8E99296931}">
      <dgm:prSet/>
      <dgm:spPr/>
      <dgm:t>
        <a:bodyPr/>
        <a:lstStyle/>
        <a:p>
          <a:endParaRPr lang="en-US"/>
        </a:p>
      </dgm:t>
    </dgm:pt>
    <dgm:pt modelId="{E86894DF-7C1C-453C-A020-8BD566D2050F}" type="sibTrans" cxnId="{ACC90C67-4E6F-4D7E-AE88-EA8E99296931}">
      <dgm:prSet/>
      <dgm:spPr/>
      <dgm:t>
        <a:bodyPr/>
        <a:lstStyle/>
        <a:p>
          <a:endParaRPr lang="en-US"/>
        </a:p>
      </dgm:t>
    </dgm:pt>
    <dgm:pt modelId="{EE6CBC93-6715-43C1-80BC-45B80A3E58E7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Observation</a:t>
          </a:r>
        </a:p>
      </dgm:t>
    </dgm:pt>
    <dgm:pt modelId="{5C469DF5-3E53-4AE1-8B9D-B27970097842}" type="parTrans" cxnId="{7FF0C6DE-C53E-401E-B038-1E414E895010}">
      <dgm:prSet/>
      <dgm:spPr/>
      <dgm:t>
        <a:bodyPr/>
        <a:lstStyle/>
        <a:p>
          <a:endParaRPr lang="en-US"/>
        </a:p>
      </dgm:t>
    </dgm:pt>
    <dgm:pt modelId="{895E9713-47F0-4757-98A4-1C8ABBDDF741}" type="sibTrans" cxnId="{7FF0C6DE-C53E-401E-B038-1E414E895010}">
      <dgm:prSet/>
      <dgm:spPr/>
      <dgm:t>
        <a:bodyPr/>
        <a:lstStyle/>
        <a:p>
          <a:endParaRPr lang="en-US"/>
        </a:p>
      </dgm:t>
    </dgm:pt>
    <dgm:pt modelId="{799DF5AB-B575-4C43-9EF7-7C26A87D861A}" type="pres">
      <dgm:prSet presAssocID="{2778FCF2-4F20-4D05-9E2D-8649C3265A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EA075B-21C4-4155-B8F9-799791F15E1F}" type="pres">
      <dgm:prSet presAssocID="{4315F62E-86AB-44B4-BE42-9FEE4B62E21B}" presName="hierRoot1" presStyleCnt="0">
        <dgm:presLayoutVars>
          <dgm:hierBranch val="init"/>
        </dgm:presLayoutVars>
      </dgm:prSet>
      <dgm:spPr/>
    </dgm:pt>
    <dgm:pt modelId="{3AF5C85B-4730-45A2-A0AC-0E124056E767}" type="pres">
      <dgm:prSet presAssocID="{4315F62E-86AB-44B4-BE42-9FEE4B62E21B}" presName="rootComposite1" presStyleCnt="0"/>
      <dgm:spPr/>
    </dgm:pt>
    <dgm:pt modelId="{A608B290-BBA1-42EA-8627-DF8017516988}" type="pres">
      <dgm:prSet presAssocID="{4315F62E-86AB-44B4-BE42-9FEE4B62E21B}" presName="rootText1" presStyleLbl="node0" presStyleIdx="0" presStyleCnt="1" custScaleX="167801">
        <dgm:presLayoutVars>
          <dgm:chPref val="3"/>
        </dgm:presLayoutVars>
      </dgm:prSet>
      <dgm:spPr/>
    </dgm:pt>
    <dgm:pt modelId="{41A52DFA-EA6C-4D42-9ED9-D1958787EB6E}" type="pres">
      <dgm:prSet presAssocID="{4315F62E-86AB-44B4-BE42-9FEE4B62E21B}" presName="rootConnector1" presStyleLbl="node1" presStyleIdx="0" presStyleCnt="0"/>
      <dgm:spPr/>
    </dgm:pt>
    <dgm:pt modelId="{6CB374B8-E7E7-4B72-A9A5-F76BAE092796}" type="pres">
      <dgm:prSet presAssocID="{4315F62E-86AB-44B4-BE42-9FEE4B62E21B}" presName="hierChild2" presStyleCnt="0"/>
      <dgm:spPr/>
    </dgm:pt>
    <dgm:pt modelId="{0E3DC6A6-72A0-4549-AFE6-A69896FFAE28}" type="pres">
      <dgm:prSet presAssocID="{04E00464-967E-49FA-8436-8993678753B6}" presName="Name37" presStyleLbl="parChTrans1D2" presStyleIdx="0" presStyleCnt="3"/>
      <dgm:spPr/>
    </dgm:pt>
    <dgm:pt modelId="{C1DFCF61-C005-4C19-9FA2-DD0F34DEB9AA}" type="pres">
      <dgm:prSet presAssocID="{297772D6-99A3-4BE3-93C4-11D532D92C88}" presName="hierRoot2" presStyleCnt="0">
        <dgm:presLayoutVars>
          <dgm:hierBranch val="init"/>
        </dgm:presLayoutVars>
      </dgm:prSet>
      <dgm:spPr/>
    </dgm:pt>
    <dgm:pt modelId="{8D2DDB3F-D779-4638-B9BB-71997D8A599C}" type="pres">
      <dgm:prSet presAssocID="{297772D6-99A3-4BE3-93C4-11D532D92C88}" presName="rootComposite" presStyleCnt="0"/>
      <dgm:spPr/>
    </dgm:pt>
    <dgm:pt modelId="{249312C4-0F64-47AB-BF40-42C99B3A6E3E}" type="pres">
      <dgm:prSet presAssocID="{297772D6-99A3-4BE3-93C4-11D532D92C88}" presName="rootText" presStyleLbl="node2" presStyleIdx="0" presStyleCnt="3" custScaleX="110000" custScaleY="110000">
        <dgm:presLayoutVars>
          <dgm:chPref val="3"/>
        </dgm:presLayoutVars>
      </dgm:prSet>
      <dgm:spPr/>
    </dgm:pt>
    <dgm:pt modelId="{F9189975-9781-489E-B973-71C98A13BCD6}" type="pres">
      <dgm:prSet presAssocID="{297772D6-99A3-4BE3-93C4-11D532D92C88}" presName="rootConnector" presStyleLbl="node2" presStyleIdx="0" presStyleCnt="3"/>
      <dgm:spPr/>
    </dgm:pt>
    <dgm:pt modelId="{2CFBAE96-A05B-471C-8A09-C394815B98D7}" type="pres">
      <dgm:prSet presAssocID="{297772D6-99A3-4BE3-93C4-11D532D92C88}" presName="hierChild4" presStyleCnt="0"/>
      <dgm:spPr/>
    </dgm:pt>
    <dgm:pt modelId="{E31494EA-0DF8-4FC0-948C-BDBD31E7747D}" type="pres">
      <dgm:prSet presAssocID="{297772D6-99A3-4BE3-93C4-11D532D92C88}" presName="hierChild5" presStyleCnt="0"/>
      <dgm:spPr/>
    </dgm:pt>
    <dgm:pt modelId="{50F7BF35-A340-4C65-AF13-652E22CC449D}" type="pres">
      <dgm:prSet presAssocID="{320037E6-8D62-47F8-964B-3438CD071C79}" presName="Name37" presStyleLbl="parChTrans1D2" presStyleIdx="1" presStyleCnt="3"/>
      <dgm:spPr/>
    </dgm:pt>
    <dgm:pt modelId="{868FFF7C-F1F9-48C9-B504-BE22FAC74D61}" type="pres">
      <dgm:prSet presAssocID="{1F909842-DB45-460F-87D0-E29CB3839B8C}" presName="hierRoot2" presStyleCnt="0">
        <dgm:presLayoutVars>
          <dgm:hierBranch val="init"/>
        </dgm:presLayoutVars>
      </dgm:prSet>
      <dgm:spPr/>
    </dgm:pt>
    <dgm:pt modelId="{EBB9559B-9F4C-4523-8408-B87694C5CD6D}" type="pres">
      <dgm:prSet presAssocID="{1F909842-DB45-460F-87D0-E29CB3839B8C}" presName="rootComposite" presStyleCnt="0"/>
      <dgm:spPr/>
    </dgm:pt>
    <dgm:pt modelId="{EED41511-DE2D-4D0E-BA6E-54FD55567C3D}" type="pres">
      <dgm:prSet presAssocID="{1F909842-DB45-460F-87D0-E29CB3839B8C}" presName="rootText" presStyleLbl="node2" presStyleIdx="1" presStyleCnt="3" custScaleX="110000" custScaleY="110000">
        <dgm:presLayoutVars>
          <dgm:chPref val="3"/>
        </dgm:presLayoutVars>
      </dgm:prSet>
      <dgm:spPr/>
    </dgm:pt>
    <dgm:pt modelId="{9F43FAE7-D1CC-4FF3-8799-33684CC5FC64}" type="pres">
      <dgm:prSet presAssocID="{1F909842-DB45-460F-87D0-E29CB3839B8C}" presName="rootConnector" presStyleLbl="node2" presStyleIdx="1" presStyleCnt="3"/>
      <dgm:spPr/>
    </dgm:pt>
    <dgm:pt modelId="{2DE2BF7C-B6C6-4F55-A1CB-AC7065CA2C08}" type="pres">
      <dgm:prSet presAssocID="{1F909842-DB45-460F-87D0-E29CB3839B8C}" presName="hierChild4" presStyleCnt="0"/>
      <dgm:spPr/>
    </dgm:pt>
    <dgm:pt modelId="{B69382C7-55B1-4467-AFBF-C8F6975D237B}" type="pres">
      <dgm:prSet presAssocID="{1F909842-DB45-460F-87D0-E29CB3839B8C}" presName="hierChild5" presStyleCnt="0"/>
      <dgm:spPr/>
    </dgm:pt>
    <dgm:pt modelId="{F93CE84B-53EF-4DD2-B4D9-E30662D3F97C}" type="pres">
      <dgm:prSet presAssocID="{5C469DF5-3E53-4AE1-8B9D-B27970097842}" presName="Name37" presStyleLbl="parChTrans1D2" presStyleIdx="2" presStyleCnt="3"/>
      <dgm:spPr/>
    </dgm:pt>
    <dgm:pt modelId="{2352C2FB-5E2C-46F6-89B3-C4CFE50E8F8A}" type="pres">
      <dgm:prSet presAssocID="{EE6CBC93-6715-43C1-80BC-45B80A3E58E7}" presName="hierRoot2" presStyleCnt="0">
        <dgm:presLayoutVars>
          <dgm:hierBranch val="init"/>
        </dgm:presLayoutVars>
      </dgm:prSet>
      <dgm:spPr/>
    </dgm:pt>
    <dgm:pt modelId="{09A80B74-40ED-4ABE-BB1D-DE752294AC78}" type="pres">
      <dgm:prSet presAssocID="{EE6CBC93-6715-43C1-80BC-45B80A3E58E7}" presName="rootComposite" presStyleCnt="0"/>
      <dgm:spPr/>
    </dgm:pt>
    <dgm:pt modelId="{A8B7EC9A-A054-47E5-B4AB-ABADB33095FE}" type="pres">
      <dgm:prSet presAssocID="{EE6CBC93-6715-43C1-80BC-45B80A3E58E7}" presName="rootText" presStyleLbl="node2" presStyleIdx="2" presStyleCnt="3" custScaleX="110000" custScaleY="110000">
        <dgm:presLayoutVars>
          <dgm:chPref val="3"/>
        </dgm:presLayoutVars>
      </dgm:prSet>
      <dgm:spPr/>
    </dgm:pt>
    <dgm:pt modelId="{9F7C733D-6C18-473C-9252-3E3A83C47239}" type="pres">
      <dgm:prSet presAssocID="{EE6CBC93-6715-43C1-80BC-45B80A3E58E7}" presName="rootConnector" presStyleLbl="node2" presStyleIdx="2" presStyleCnt="3"/>
      <dgm:spPr/>
    </dgm:pt>
    <dgm:pt modelId="{13466C65-E157-4A51-A8B3-E5B6F454015A}" type="pres">
      <dgm:prSet presAssocID="{EE6CBC93-6715-43C1-80BC-45B80A3E58E7}" presName="hierChild4" presStyleCnt="0"/>
      <dgm:spPr/>
    </dgm:pt>
    <dgm:pt modelId="{AD2A798D-A394-4694-9ADC-7F213A742210}" type="pres">
      <dgm:prSet presAssocID="{EE6CBC93-6715-43C1-80BC-45B80A3E58E7}" presName="hierChild5" presStyleCnt="0"/>
      <dgm:spPr/>
    </dgm:pt>
    <dgm:pt modelId="{0971F944-C6EB-4CE4-B568-3579D610C909}" type="pres">
      <dgm:prSet presAssocID="{4315F62E-86AB-44B4-BE42-9FEE4B62E21B}" presName="hierChild3" presStyleCnt="0"/>
      <dgm:spPr/>
    </dgm:pt>
  </dgm:ptLst>
  <dgm:cxnLst>
    <dgm:cxn modelId="{96F33402-923C-4299-9459-0852868C6EFE}" type="presOf" srcId="{4315F62E-86AB-44B4-BE42-9FEE4B62E21B}" destId="{A608B290-BBA1-42EA-8627-DF8017516988}" srcOrd="0" destOrd="0" presId="urn:microsoft.com/office/officeart/2005/8/layout/orgChart1"/>
    <dgm:cxn modelId="{C1BA2E16-9FE8-484E-8073-A82065DD99D0}" type="presOf" srcId="{297772D6-99A3-4BE3-93C4-11D532D92C88}" destId="{F9189975-9781-489E-B973-71C98A13BCD6}" srcOrd="1" destOrd="0" presId="urn:microsoft.com/office/officeart/2005/8/layout/orgChart1"/>
    <dgm:cxn modelId="{C4D28A24-4827-4540-9DEF-E8144BC1F4A6}" srcId="{4315F62E-86AB-44B4-BE42-9FEE4B62E21B}" destId="{297772D6-99A3-4BE3-93C4-11D532D92C88}" srcOrd="0" destOrd="0" parTransId="{04E00464-967E-49FA-8436-8993678753B6}" sibTransId="{A57B54C1-AEDE-461A-AADA-0F63FF8F2EE0}"/>
    <dgm:cxn modelId="{F4E5A624-AF12-4737-B11C-6E104024C160}" type="presOf" srcId="{5C469DF5-3E53-4AE1-8B9D-B27970097842}" destId="{F93CE84B-53EF-4DD2-B4D9-E30662D3F97C}" srcOrd="0" destOrd="0" presId="urn:microsoft.com/office/officeart/2005/8/layout/orgChart1"/>
    <dgm:cxn modelId="{C6D1EF41-A834-4E99-B18F-B69DA8A4C57B}" type="presOf" srcId="{EE6CBC93-6715-43C1-80BC-45B80A3E58E7}" destId="{9F7C733D-6C18-473C-9252-3E3A83C47239}" srcOrd="1" destOrd="0" presId="urn:microsoft.com/office/officeart/2005/8/layout/orgChart1"/>
    <dgm:cxn modelId="{A3876266-DCC0-4A62-B807-D3512285B7C2}" type="presOf" srcId="{320037E6-8D62-47F8-964B-3438CD071C79}" destId="{50F7BF35-A340-4C65-AF13-652E22CC449D}" srcOrd="0" destOrd="0" presId="urn:microsoft.com/office/officeart/2005/8/layout/orgChart1"/>
    <dgm:cxn modelId="{ACC90C67-4E6F-4D7E-AE88-EA8E99296931}" srcId="{4315F62E-86AB-44B4-BE42-9FEE4B62E21B}" destId="{1F909842-DB45-460F-87D0-E29CB3839B8C}" srcOrd="1" destOrd="0" parTransId="{320037E6-8D62-47F8-964B-3438CD071C79}" sibTransId="{E86894DF-7C1C-453C-A020-8BD566D2050F}"/>
    <dgm:cxn modelId="{DD94FA6F-5FDB-4B55-9700-60D41E6C37AD}" type="presOf" srcId="{1F909842-DB45-460F-87D0-E29CB3839B8C}" destId="{EED41511-DE2D-4D0E-BA6E-54FD55567C3D}" srcOrd="0" destOrd="0" presId="urn:microsoft.com/office/officeart/2005/8/layout/orgChart1"/>
    <dgm:cxn modelId="{8BAF8FAF-38E2-41C0-8B03-25FDC6D71DE5}" srcId="{2778FCF2-4F20-4D05-9E2D-8649C3265A89}" destId="{4315F62E-86AB-44B4-BE42-9FEE4B62E21B}" srcOrd="0" destOrd="0" parTransId="{1B6B88F1-1289-428D-A59C-C34932DEC3AD}" sibTransId="{F23C261A-2F0C-4615-8A6F-91976C50681D}"/>
    <dgm:cxn modelId="{89A2C5B8-2C95-4972-914F-E97863D15099}" type="presOf" srcId="{297772D6-99A3-4BE3-93C4-11D532D92C88}" destId="{249312C4-0F64-47AB-BF40-42C99B3A6E3E}" srcOrd="0" destOrd="0" presId="urn:microsoft.com/office/officeart/2005/8/layout/orgChart1"/>
    <dgm:cxn modelId="{324085B9-7297-4DEA-BBB3-87BE3EE54ADD}" type="presOf" srcId="{04E00464-967E-49FA-8436-8993678753B6}" destId="{0E3DC6A6-72A0-4549-AFE6-A69896FFAE28}" srcOrd="0" destOrd="0" presId="urn:microsoft.com/office/officeart/2005/8/layout/orgChart1"/>
    <dgm:cxn modelId="{2F6CB5C5-3654-48DD-8CB3-8BBD331551B0}" type="presOf" srcId="{4315F62E-86AB-44B4-BE42-9FEE4B62E21B}" destId="{41A52DFA-EA6C-4D42-9ED9-D1958787EB6E}" srcOrd="1" destOrd="0" presId="urn:microsoft.com/office/officeart/2005/8/layout/orgChart1"/>
    <dgm:cxn modelId="{7FF0C6DE-C53E-401E-B038-1E414E895010}" srcId="{4315F62E-86AB-44B4-BE42-9FEE4B62E21B}" destId="{EE6CBC93-6715-43C1-80BC-45B80A3E58E7}" srcOrd="2" destOrd="0" parTransId="{5C469DF5-3E53-4AE1-8B9D-B27970097842}" sibTransId="{895E9713-47F0-4757-98A4-1C8ABBDDF741}"/>
    <dgm:cxn modelId="{386B3EE8-FB7E-4B7B-8AA0-C81F6E9626E0}" type="presOf" srcId="{EE6CBC93-6715-43C1-80BC-45B80A3E58E7}" destId="{A8B7EC9A-A054-47E5-B4AB-ABADB33095FE}" srcOrd="0" destOrd="0" presId="urn:microsoft.com/office/officeart/2005/8/layout/orgChart1"/>
    <dgm:cxn modelId="{59CD02ED-A305-4693-9887-3C4BE01EB4ED}" type="presOf" srcId="{1F909842-DB45-460F-87D0-E29CB3839B8C}" destId="{9F43FAE7-D1CC-4FF3-8799-33684CC5FC64}" srcOrd="1" destOrd="0" presId="urn:microsoft.com/office/officeart/2005/8/layout/orgChart1"/>
    <dgm:cxn modelId="{DDA073FA-29EB-4BB3-A6BF-8B97F08145B5}" type="presOf" srcId="{2778FCF2-4F20-4D05-9E2D-8649C3265A89}" destId="{799DF5AB-B575-4C43-9EF7-7C26A87D861A}" srcOrd="0" destOrd="0" presId="urn:microsoft.com/office/officeart/2005/8/layout/orgChart1"/>
    <dgm:cxn modelId="{7785AAAA-11CF-4868-BD50-BFBF6517B154}" type="presParOf" srcId="{799DF5AB-B575-4C43-9EF7-7C26A87D861A}" destId="{17EA075B-21C4-4155-B8F9-799791F15E1F}" srcOrd="0" destOrd="0" presId="urn:microsoft.com/office/officeart/2005/8/layout/orgChart1"/>
    <dgm:cxn modelId="{5A3DE819-2F90-4C78-8833-5C61208BF16C}" type="presParOf" srcId="{17EA075B-21C4-4155-B8F9-799791F15E1F}" destId="{3AF5C85B-4730-45A2-A0AC-0E124056E767}" srcOrd="0" destOrd="0" presId="urn:microsoft.com/office/officeart/2005/8/layout/orgChart1"/>
    <dgm:cxn modelId="{EB68C1CE-9AF7-456E-A6BD-6C5C59310375}" type="presParOf" srcId="{3AF5C85B-4730-45A2-A0AC-0E124056E767}" destId="{A608B290-BBA1-42EA-8627-DF8017516988}" srcOrd="0" destOrd="0" presId="urn:microsoft.com/office/officeart/2005/8/layout/orgChart1"/>
    <dgm:cxn modelId="{73236C50-2385-4CE5-9EF4-3794CA63A516}" type="presParOf" srcId="{3AF5C85B-4730-45A2-A0AC-0E124056E767}" destId="{41A52DFA-EA6C-4D42-9ED9-D1958787EB6E}" srcOrd="1" destOrd="0" presId="urn:microsoft.com/office/officeart/2005/8/layout/orgChart1"/>
    <dgm:cxn modelId="{4C766A2F-7291-4C57-82D2-4E497DB845B0}" type="presParOf" srcId="{17EA075B-21C4-4155-B8F9-799791F15E1F}" destId="{6CB374B8-E7E7-4B72-A9A5-F76BAE092796}" srcOrd="1" destOrd="0" presId="urn:microsoft.com/office/officeart/2005/8/layout/orgChart1"/>
    <dgm:cxn modelId="{E1E66270-C712-489E-9DC3-D8CA8EBEF712}" type="presParOf" srcId="{6CB374B8-E7E7-4B72-A9A5-F76BAE092796}" destId="{0E3DC6A6-72A0-4549-AFE6-A69896FFAE28}" srcOrd="0" destOrd="0" presId="urn:microsoft.com/office/officeart/2005/8/layout/orgChart1"/>
    <dgm:cxn modelId="{852A9E31-AC86-462A-BE7D-79F8D5E62A7D}" type="presParOf" srcId="{6CB374B8-E7E7-4B72-A9A5-F76BAE092796}" destId="{C1DFCF61-C005-4C19-9FA2-DD0F34DEB9AA}" srcOrd="1" destOrd="0" presId="urn:microsoft.com/office/officeart/2005/8/layout/orgChart1"/>
    <dgm:cxn modelId="{CF32D405-D626-4025-B60C-5A9633C137F9}" type="presParOf" srcId="{C1DFCF61-C005-4C19-9FA2-DD0F34DEB9AA}" destId="{8D2DDB3F-D779-4638-B9BB-71997D8A599C}" srcOrd="0" destOrd="0" presId="urn:microsoft.com/office/officeart/2005/8/layout/orgChart1"/>
    <dgm:cxn modelId="{73F0431F-06BE-4A44-8A10-B1A80704426F}" type="presParOf" srcId="{8D2DDB3F-D779-4638-B9BB-71997D8A599C}" destId="{249312C4-0F64-47AB-BF40-42C99B3A6E3E}" srcOrd="0" destOrd="0" presId="urn:microsoft.com/office/officeart/2005/8/layout/orgChart1"/>
    <dgm:cxn modelId="{74F4E071-41A3-4FE4-88A1-C543EA5E69BA}" type="presParOf" srcId="{8D2DDB3F-D779-4638-B9BB-71997D8A599C}" destId="{F9189975-9781-489E-B973-71C98A13BCD6}" srcOrd="1" destOrd="0" presId="urn:microsoft.com/office/officeart/2005/8/layout/orgChart1"/>
    <dgm:cxn modelId="{CF690313-878F-4814-9150-F3AE1A2AB7A0}" type="presParOf" srcId="{C1DFCF61-C005-4C19-9FA2-DD0F34DEB9AA}" destId="{2CFBAE96-A05B-471C-8A09-C394815B98D7}" srcOrd="1" destOrd="0" presId="urn:microsoft.com/office/officeart/2005/8/layout/orgChart1"/>
    <dgm:cxn modelId="{B9D90D19-0A57-4673-A346-D6A52E962479}" type="presParOf" srcId="{C1DFCF61-C005-4C19-9FA2-DD0F34DEB9AA}" destId="{E31494EA-0DF8-4FC0-948C-BDBD31E7747D}" srcOrd="2" destOrd="0" presId="urn:microsoft.com/office/officeart/2005/8/layout/orgChart1"/>
    <dgm:cxn modelId="{34273B7D-C565-4F1A-B47E-55C999DE13EF}" type="presParOf" srcId="{6CB374B8-E7E7-4B72-A9A5-F76BAE092796}" destId="{50F7BF35-A340-4C65-AF13-652E22CC449D}" srcOrd="2" destOrd="0" presId="urn:microsoft.com/office/officeart/2005/8/layout/orgChart1"/>
    <dgm:cxn modelId="{3877F0B9-02D5-468B-985B-C45FF91F1C1E}" type="presParOf" srcId="{6CB374B8-E7E7-4B72-A9A5-F76BAE092796}" destId="{868FFF7C-F1F9-48C9-B504-BE22FAC74D61}" srcOrd="3" destOrd="0" presId="urn:microsoft.com/office/officeart/2005/8/layout/orgChart1"/>
    <dgm:cxn modelId="{863CE0CC-0328-4565-9E10-5008888DE615}" type="presParOf" srcId="{868FFF7C-F1F9-48C9-B504-BE22FAC74D61}" destId="{EBB9559B-9F4C-4523-8408-B87694C5CD6D}" srcOrd="0" destOrd="0" presId="urn:microsoft.com/office/officeart/2005/8/layout/orgChart1"/>
    <dgm:cxn modelId="{201C76FC-18E6-433B-BC22-D214858317F3}" type="presParOf" srcId="{EBB9559B-9F4C-4523-8408-B87694C5CD6D}" destId="{EED41511-DE2D-4D0E-BA6E-54FD55567C3D}" srcOrd="0" destOrd="0" presId="urn:microsoft.com/office/officeart/2005/8/layout/orgChart1"/>
    <dgm:cxn modelId="{D763C092-8359-439C-B469-4FAC1680863C}" type="presParOf" srcId="{EBB9559B-9F4C-4523-8408-B87694C5CD6D}" destId="{9F43FAE7-D1CC-4FF3-8799-33684CC5FC64}" srcOrd="1" destOrd="0" presId="urn:microsoft.com/office/officeart/2005/8/layout/orgChart1"/>
    <dgm:cxn modelId="{1932271F-7175-4BC2-A296-E77477ABA21B}" type="presParOf" srcId="{868FFF7C-F1F9-48C9-B504-BE22FAC74D61}" destId="{2DE2BF7C-B6C6-4F55-A1CB-AC7065CA2C08}" srcOrd="1" destOrd="0" presId="urn:microsoft.com/office/officeart/2005/8/layout/orgChart1"/>
    <dgm:cxn modelId="{548B87D7-AF7B-4613-852C-5A959ECA51A2}" type="presParOf" srcId="{868FFF7C-F1F9-48C9-B504-BE22FAC74D61}" destId="{B69382C7-55B1-4467-AFBF-C8F6975D237B}" srcOrd="2" destOrd="0" presId="urn:microsoft.com/office/officeart/2005/8/layout/orgChart1"/>
    <dgm:cxn modelId="{E0D0B383-66DB-4F3F-A423-4BE755BF7541}" type="presParOf" srcId="{6CB374B8-E7E7-4B72-A9A5-F76BAE092796}" destId="{F93CE84B-53EF-4DD2-B4D9-E30662D3F97C}" srcOrd="4" destOrd="0" presId="urn:microsoft.com/office/officeart/2005/8/layout/orgChart1"/>
    <dgm:cxn modelId="{883F29FB-B07E-4F8A-A115-F558C5F43787}" type="presParOf" srcId="{6CB374B8-E7E7-4B72-A9A5-F76BAE092796}" destId="{2352C2FB-5E2C-46F6-89B3-C4CFE50E8F8A}" srcOrd="5" destOrd="0" presId="urn:microsoft.com/office/officeart/2005/8/layout/orgChart1"/>
    <dgm:cxn modelId="{E7E131F0-F0A4-41FD-B75B-C3D992AAA869}" type="presParOf" srcId="{2352C2FB-5E2C-46F6-89B3-C4CFE50E8F8A}" destId="{09A80B74-40ED-4ABE-BB1D-DE752294AC78}" srcOrd="0" destOrd="0" presId="urn:microsoft.com/office/officeart/2005/8/layout/orgChart1"/>
    <dgm:cxn modelId="{825B7D3D-B2A1-4448-8F2D-08B3BAC8D5FE}" type="presParOf" srcId="{09A80B74-40ED-4ABE-BB1D-DE752294AC78}" destId="{A8B7EC9A-A054-47E5-B4AB-ABADB33095FE}" srcOrd="0" destOrd="0" presId="urn:microsoft.com/office/officeart/2005/8/layout/orgChart1"/>
    <dgm:cxn modelId="{DD9847AE-3B72-47A7-8A02-0E0BF3AEF7C5}" type="presParOf" srcId="{09A80B74-40ED-4ABE-BB1D-DE752294AC78}" destId="{9F7C733D-6C18-473C-9252-3E3A83C47239}" srcOrd="1" destOrd="0" presId="urn:microsoft.com/office/officeart/2005/8/layout/orgChart1"/>
    <dgm:cxn modelId="{239D621E-8E0D-4659-940C-EC6AF988B6D8}" type="presParOf" srcId="{2352C2FB-5E2C-46F6-89B3-C4CFE50E8F8A}" destId="{13466C65-E157-4A51-A8B3-E5B6F454015A}" srcOrd="1" destOrd="0" presId="urn:microsoft.com/office/officeart/2005/8/layout/orgChart1"/>
    <dgm:cxn modelId="{BE667BEE-68A9-4FD3-9FC1-4667AD3D00F3}" type="presParOf" srcId="{2352C2FB-5E2C-46F6-89B3-C4CFE50E8F8A}" destId="{AD2A798D-A394-4694-9ADC-7F213A742210}" srcOrd="2" destOrd="0" presId="urn:microsoft.com/office/officeart/2005/8/layout/orgChart1"/>
    <dgm:cxn modelId="{6332CB17-55A6-44D5-9BDA-4374CA4FCD75}" type="presParOf" srcId="{17EA075B-21C4-4155-B8F9-799791F15E1F}" destId="{0971F944-C6EB-4CE4-B568-3579D610C9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12FC0A-C24F-404E-A0F7-42F309206DF3}" type="doc">
      <dgm:prSet loTypeId="urn:microsoft.com/office/officeart/2005/8/layout/orgChart1" loCatId="hierarchy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A05D77-9081-4709-A301-ED167067951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/>
            <a:t>Assessment</a:t>
          </a:r>
        </a:p>
      </dgm:t>
    </dgm:pt>
    <dgm:pt modelId="{D71044DB-2B70-4F4E-80BE-2774EFE23D9B}" type="parTrans" cxnId="{CFA81786-B748-48AF-9BFF-282DDBA00D8C}">
      <dgm:prSet/>
      <dgm:spPr/>
      <dgm:t>
        <a:bodyPr/>
        <a:lstStyle/>
        <a:p>
          <a:endParaRPr lang="en-US" sz="2000"/>
        </a:p>
      </dgm:t>
    </dgm:pt>
    <dgm:pt modelId="{6E62E6EC-8AE2-4AF1-A2B3-4B2DFA7C2E76}" type="sibTrans" cxnId="{CFA81786-B748-48AF-9BFF-282DDBA00D8C}">
      <dgm:prSet/>
      <dgm:spPr/>
      <dgm:t>
        <a:bodyPr/>
        <a:lstStyle/>
        <a:p>
          <a:endParaRPr lang="en-US" sz="2000"/>
        </a:p>
      </dgm:t>
    </dgm:pt>
    <dgm:pt modelId="{1E1F23DD-C042-4219-9C9C-280CD91B28A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Formative</a:t>
          </a:r>
        </a:p>
      </dgm:t>
    </dgm:pt>
    <dgm:pt modelId="{BA260C72-4AAC-4934-9080-9E94A5BECF03}" type="parTrans" cxnId="{74D81C63-3C7F-4FEE-ADE4-6AEB9B70E050}">
      <dgm:prSet/>
      <dgm:spPr/>
      <dgm:t>
        <a:bodyPr/>
        <a:lstStyle/>
        <a:p>
          <a:endParaRPr lang="en-US" sz="2000"/>
        </a:p>
      </dgm:t>
    </dgm:pt>
    <dgm:pt modelId="{F5C9150A-4E4A-4D26-8790-6B17A63FFF69}" type="sibTrans" cxnId="{74D81C63-3C7F-4FEE-ADE4-6AEB9B70E050}">
      <dgm:prSet/>
      <dgm:spPr/>
      <dgm:t>
        <a:bodyPr/>
        <a:lstStyle/>
        <a:p>
          <a:endParaRPr lang="en-US" sz="2000"/>
        </a:p>
      </dgm:t>
    </dgm:pt>
    <dgm:pt modelId="{26B039C9-4E13-4463-9C35-681A3ADA2ED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Summative</a:t>
          </a:r>
        </a:p>
      </dgm:t>
    </dgm:pt>
    <dgm:pt modelId="{DAF10627-20FA-4BDB-9365-30405B888CDC}" type="parTrans" cxnId="{A9632E11-356B-45B5-9A5F-D764C0D006B1}">
      <dgm:prSet/>
      <dgm:spPr/>
      <dgm:t>
        <a:bodyPr/>
        <a:lstStyle/>
        <a:p>
          <a:endParaRPr lang="en-US" sz="2000"/>
        </a:p>
      </dgm:t>
    </dgm:pt>
    <dgm:pt modelId="{3A9988E5-D2FC-4053-A3B2-804D55B5D78C}" type="sibTrans" cxnId="{A9632E11-356B-45B5-9A5F-D764C0D006B1}">
      <dgm:prSet/>
      <dgm:spPr/>
      <dgm:t>
        <a:bodyPr/>
        <a:lstStyle/>
        <a:p>
          <a:endParaRPr lang="en-US" sz="2000"/>
        </a:p>
      </dgm:t>
    </dgm:pt>
    <dgm:pt modelId="{131B696B-5ADE-43C6-AA8A-2BFD3652244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endParaRPr lang="en-US" sz="2000" b="1" dirty="0"/>
        </a:p>
        <a:p>
          <a:pPr algn="ctr">
            <a:lnSpc>
              <a:spcPct val="100000"/>
            </a:lnSpc>
          </a:pPr>
          <a:r>
            <a:rPr lang="en-US" sz="2000" b="1" dirty="0"/>
            <a:t>Evidence </a:t>
          </a:r>
          <a:r>
            <a:rPr lang="en-US" sz="2000" b="1" i="1" dirty="0"/>
            <a:t>during </a:t>
          </a:r>
        </a:p>
        <a:p>
          <a:pPr algn="ctr">
            <a:lnSpc>
              <a:spcPct val="100000"/>
            </a:lnSpc>
          </a:pPr>
          <a:r>
            <a:rPr lang="en-US" sz="2000" b="1" dirty="0"/>
            <a:t>facilitation</a:t>
          </a:r>
        </a:p>
        <a:p>
          <a:pPr algn="ctr">
            <a:lnSpc>
              <a:spcPct val="100000"/>
            </a:lnSpc>
          </a:pPr>
          <a:r>
            <a:rPr lang="en-US" sz="2000" b="1" dirty="0"/>
            <a:t>Self Assessment</a:t>
          </a:r>
        </a:p>
        <a:p>
          <a:pPr algn="ctr">
            <a:lnSpc>
              <a:spcPct val="100000"/>
            </a:lnSpc>
          </a:pPr>
          <a:endParaRPr lang="en-US" sz="2000" b="1" dirty="0"/>
        </a:p>
      </dgm:t>
    </dgm:pt>
    <dgm:pt modelId="{92213584-4208-4165-B72E-03559A3E37D5}" type="parTrans" cxnId="{89FA4D95-4C56-460D-8911-7ED693DF8256}">
      <dgm:prSet/>
      <dgm:spPr/>
      <dgm:t>
        <a:bodyPr/>
        <a:lstStyle/>
        <a:p>
          <a:endParaRPr lang="en-US" sz="2000"/>
        </a:p>
      </dgm:t>
    </dgm:pt>
    <dgm:pt modelId="{C5AA6F92-6248-4027-9030-326B000788C7}" type="sibTrans" cxnId="{89FA4D95-4C56-460D-8911-7ED693DF8256}">
      <dgm:prSet/>
      <dgm:spPr/>
      <dgm:t>
        <a:bodyPr/>
        <a:lstStyle/>
        <a:p>
          <a:endParaRPr lang="en-US" sz="2000"/>
        </a:p>
      </dgm:t>
    </dgm:pt>
    <dgm:pt modelId="{03C84F75-2031-4AA4-B6F0-27F44773D70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b="1" dirty="0"/>
            <a:t>Knowledge Assessment</a:t>
          </a:r>
        </a:p>
        <a:p>
          <a:pPr algn="ctr">
            <a:lnSpc>
              <a:spcPct val="100000"/>
            </a:lnSpc>
          </a:pPr>
          <a:r>
            <a:rPr lang="en-US" sz="2000" b="1" dirty="0"/>
            <a:t> Summative Workplace</a:t>
          </a:r>
        </a:p>
        <a:p>
          <a:pPr algn="ctr">
            <a:lnSpc>
              <a:spcPct val="100000"/>
            </a:lnSpc>
          </a:pPr>
          <a:r>
            <a:rPr lang="en-US" sz="2000" b="1" dirty="0"/>
            <a:t> Assignments</a:t>
          </a:r>
        </a:p>
      </dgm:t>
    </dgm:pt>
    <dgm:pt modelId="{B32D85E1-CE23-49B3-9264-73DD3614E349}" type="parTrans" cxnId="{6CF6D070-7A42-4FEA-B954-7417D0A3E6BF}">
      <dgm:prSet/>
      <dgm:spPr/>
      <dgm:t>
        <a:bodyPr/>
        <a:lstStyle/>
        <a:p>
          <a:endParaRPr lang="en-US" sz="2000"/>
        </a:p>
      </dgm:t>
    </dgm:pt>
    <dgm:pt modelId="{702B65BC-E86D-4114-98D7-54053DDA7596}" type="sibTrans" cxnId="{6CF6D070-7A42-4FEA-B954-7417D0A3E6BF}">
      <dgm:prSet/>
      <dgm:spPr/>
      <dgm:t>
        <a:bodyPr/>
        <a:lstStyle/>
        <a:p>
          <a:endParaRPr lang="en-US" sz="2000"/>
        </a:p>
      </dgm:t>
    </dgm:pt>
    <dgm:pt modelId="{1CA79E3D-2962-42C0-8C9A-1398AB3AA113}" type="pres">
      <dgm:prSet presAssocID="{4912FC0A-C24F-404E-A0F7-42F309206D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A395C4-0E4D-4059-9682-15130E95B087}" type="pres">
      <dgm:prSet presAssocID="{45A05D77-9081-4709-A301-ED1670679511}" presName="hierRoot1" presStyleCnt="0">
        <dgm:presLayoutVars>
          <dgm:hierBranch val="init"/>
        </dgm:presLayoutVars>
      </dgm:prSet>
      <dgm:spPr/>
    </dgm:pt>
    <dgm:pt modelId="{CD8864FD-C9B2-494A-88EB-9FDC63761633}" type="pres">
      <dgm:prSet presAssocID="{45A05D77-9081-4709-A301-ED1670679511}" presName="rootComposite1" presStyleCnt="0"/>
      <dgm:spPr/>
    </dgm:pt>
    <dgm:pt modelId="{00DD5ACD-371A-4729-B992-E39098DC1F1D}" type="pres">
      <dgm:prSet presAssocID="{45A05D77-9081-4709-A301-ED1670679511}" presName="rootText1" presStyleLbl="node0" presStyleIdx="0" presStyleCnt="1" custScaleY="25750">
        <dgm:presLayoutVars>
          <dgm:chPref val="3"/>
        </dgm:presLayoutVars>
      </dgm:prSet>
      <dgm:spPr/>
    </dgm:pt>
    <dgm:pt modelId="{7EFA7AA0-0092-48D0-9439-0EB32D25F1C0}" type="pres">
      <dgm:prSet presAssocID="{45A05D77-9081-4709-A301-ED1670679511}" presName="rootConnector1" presStyleLbl="node1" presStyleIdx="0" presStyleCnt="0"/>
      <dgm:spPr/>
    </dgm:pt>
    <dgm:pt modelId="{C3A3393F-F860-4BD0-878D-21DC2B2B037E}" type="pres">
      <dgm:prSet presAssocID="{45A05D77-9081-4709-A301-ED1670679511}" presName="hierChild2" presStyleCnt="0"/>
      <dgm:spPr/>
    </dgm:pt>
    <dgm:pt modelId="{FF99C2F2-CD21-4313-9634-001389A43FB9}" type="pres">
      <dgm:prSet presAssocID="{BA260C72-4AAC-4934-9080-9E94A5BECF03}" presName="Name37" presStyleLbl="parChTrans1D2" presStyleIdx="0" presStyleCnt="2"/>
      <dgm:spPr/>
    </dgm:pt>
    <dgm:pt modelId="{733B6E01-64FA-4661-B6CC-24705DC5A668}" type="pres">
      <dgm:prSet presAssocID="{1E1F23DD-C042-4219-9C9C-280CD91B28AC}" presName="hierRoot2" presStyleCnt="0">
        <dgm:presLayoutVars>
          <dgm:hierBranch val="init"/>
        </dgm:presLayoutVars>
      </dgm:prSet>
      <dgm:spPr/>
    </dgm:pt>
    <dgm:pt modelId="{39F62395-B5DA-4B80-989D-00F6B58952E5}" type="pres">
      <dgm:prSet presAssocID="{1E1F23DD-C042-4219-9C9C-280CD91B28AC}" presName="rootComposite" presStyleCnt="0"/>
      <dgm:spPr/>
    </dgm:pt>
    <dgm:pt modelId="{4C255BB0-1E6B-41BD-A9B3-29EA7F5693FC}" type="pres">
      <dgm:prSet presAssocID="{1E1F23DD-C042-4219-9C9C-280CD91B28AC}" presName="rootText" presStyleLbl="node2" presStyleIdx="0" presStyleCnt="2" custScaleY="46335">
        <dgm:presLayoutVars>
          <dgm:chPref val="3"/>
        </dgm:presLayoutVars>
      </dgm:prSet>
      <dgm:spPr/>
    </dgm:pt>
    <dgm:pt modelId="{BA70270E-585D-4A22-B309-A104DFB9AC6E}" type="pres">
      <dgm:prSet presAssocID="{1E1F23DD-C042-4219-9C9C-280CD91B28AC}" presName="rootConnector" presStyleLbl="node2" presStyleIdx="0" presStyleCnt="2"/>
      <dgm:spPr/>
    </dgm:pt>
    <dgm:pt modelId="{18BCA5D3-DEFD-454D-9E82-F7030D92C3BC}" type="pres">
      <dgm:prSet presAssocID="{1E1F23DD-C042-4219-9C9C-280CD91B28AC}" presName="hierChild4" presStyleCnt="0"/>
      <dgm:spPr/>
    </dgm:pt>
    <dgm:pt modelId="{00854E58-BD01-4E9A-BFE3-E2B249DCDE15}" type="pres">
      <dgm:prSet presAssocID="{92213584-4208-4165-B72E-03559A3E37D5}" presName="Name37" presStyleLbl="parChTrans1D3" presStyleIdx="0" presStyleCnt="2"/>
      <dgm:spPr/>
    </dgm:pt>
    <dgm:pt modelId="{25BA82E1-1F11-4CF6-9A90-DED10EB306EB}" type="pres">
      <dgm:prSet presAssocID="{131B696B-5ADE-43C6-AA8A-2BFD36522445}" presName="hierRoot2" presStyleCnt="0">
        <dgm:presLayoutVars>
          <dgm:hierBranch val="init"/>
        </dgm:presLayoutVars>
      </dgm:prSet>
      <dgm:spPr/>
    </dgm:pt>
    <dgm:pt modelId="{74285F4B-170D-4234-B302-97D2D85ED42B}" type="pres">
      <dgm:prSet presAssocID="{131B696B-5ADE-43C6-AA8A-2BFD36522445}" presName="rootComposite" presStyleCnt="0"/>
      <dgm:spPr/>
    </dgm:pt>
    <dgm:pt modelId="{CC3C5B9F-7C7E-48D7-BEFA-F5C8A50EDB1F}" type="pres">
      <dgm:prSet presAssocID="{131B696B-5ADE-43C6-AA8A-2BFD36522445}" presName="rootText" presStyleLbl="node3" presStyleIdx="0" presStyleCnt="2" custScaleX="87307" custLinFactNeighborX="2543" custLinFactNeighborY="2805">
        <dgm:presLayoutVars>
          <dgm:chPref val="3"/>
        </dgm:presLayoutVars>
      </dgm:prSet>
      <dgm:spPr/>
    </dgm:pt>
    <dgm:pt modelId="{281631E6-A6A3-48C9-A5CC-00F3633E648A}" type="pres">
      <dgm:prSet presAssocID="{131B696B-5ADE-43C6-AA8A-2BFD36522445}" presName="rootConnector" presStyleLbl="node3" presStyleIdx="0" presStyleCnt="2"/>
      <dgm:spPr/>
    </dgm:pt>
    <dgm:pt modelId="{B1F61199-2921-48EB-8C47-A0C3870E0EFF}" type="pres">
      <dgm:prSet presAssocID="{131B696B-5ADE-43C6-AA8A-2BFD36522445}" presName="hierChild4" presStyleCnt="0"/>
      <dgm:spPr/>
    </dgm:pt>
    <dgm:pt modelId="{49D63E4A-7EB2-4303-A910-260994226B24}" type="pres">
      <dgm:prSet presAssocID="{131B696B-5ADE-43C6-AA8A-2BFD36522445}" presName="hierChild5" presStyleCnt="0"/>
      <dgm:spPr/>
    </dgm:pt>
    <dgm:pt modelId="{1ACB6A03-D727-4A7C-AFBE-AA136F42B5FF}" type="pres">
      <dgm:prSet presAssocID="{1E1F23DD-C042-4219-9C9C-280CD91B28AC}" presName="hierChild5" presStyleCnt="0"/>
      <dgm:spPr/>
    </dgm:pt>
    <dgm:pt modelId="{79A44E13-0693-4EF4-ADC9-07A7A193F52E}" type="pres">
      <dgm:prSet presAssocID="{DAF10627-20FA-4BDB-9365-30405B888CDC}" presName="Name37" presStyleLbl="parChTrans1D2" presStyleIdx="1" presStyleCnt="2"/>
      <dgm:spPr/>
    </dgm:pt>
    <dgm:pt modelId="{F19A08F4-B90B-4173-BA70-DFE8A572420E}" type="pres">
      <dgm:prSet presAssocID="{26B039C9-4E13-4463-9C35-681A3ADA2ED4}" presName="hierRoot2" presStyleCnt="0">
        <dgm:presLayoutVars>
          <dgm:hierBranch val="init"/>
        </dgm:presLayoutVars>
      </dgm:prSet>
      <dgm:spPr/>
    </dgm:pt>
    <dgm:pt modelId="{08E805BA-5AFC-4EA9-BBEB-1FA11E4A5419}" type="pres">
      <dgm:prSet presAssocID="{26B039C9-4E13-4463-9C35-681A3ADA2ED4}" presName="rootComposite" presStyleCnt="0"/>
      <dgm:spPr/>
    </dgm:pt>
    <dgm:pt modelId="{24349B9E-7679-48F3-8C1B-516E244933D3}" type="pres">
      <dgm:prSet presAssocID="{26B039C9-4E13-4463-9C35-681A3ADA2ED4}" presName="rootText" presStyleLbl="node2" presStyleIdx="1" presStyleCnt="2" custScaleY="48643">
        <dgm:presLayoutVars>
          <dgm:chPref val="3"/>
        </dgm:presLayoutVars>
      </dgm:prSet>
      <dgm:spPr/>
    </dgm:pt>
    <dgm:pt modelId="{00998848-0883-4A30-8D28-291E7D75C6FB}" type="pres">
      <dgm:prSet presAssocID="{26B039C9-4E13-4463-9C35-681A3ADA2ED4}" presName="rootConnector" presStyleLbl="node2" presStyleIdx="1" presStyleCnt="2"/>
      <dgm:spPr/>
    </dgm:pt>
    <dgm:pt modelId="{45A93E4F-2C9E-47CD-9578-C6A168439A3A}" type="pres">
      <dgm:prSet presAssocID="{26B039C9-4E13-4463-9C35-681A3ADA2ED4}" presName="hierChild4" presStyleCnt="0"/>
      <dgm:spPr/>
    </dgm:pt>
    <dgm:pt modelId="{B74BCAB8-0EA7-42E6-9BEE-11398D7C6C3B}" type="pres">
      <dgm:prSet presAssocID="{B32D85E1-CE23-49B3-9264-73DD3614E349}" presName="Name37" presStyleLbl="parChTrans1D3" presStyleIdx="1" presStyleCnt="2"/>
      <dgm:spPr/>
    </dgm:pt>
    <dgm:pt modelId="{1DF21838-ABDA-41D8-AB77-2E4520A0D3ED}" type="pres">
      <dgm:prSet presAssocID="{03C84F75-2031-4AA4-B6F0-27F44773D70D}" presName="hierRoot2" presStyleCnt="0">
        <dgm:presLayoutVars>
          <dgm:hierBranch val="init"/>
        </dgm:presLayoutVars>
      </dgm:prSet>
      <dgm:spPr/>
    </dgm:pt>
    <dgm:pt modelId="{D0F9AC67-6F8F-41E4-BB7B-B76DA67C4080}" type="pres">
      <dgm:prSet presAssocID="{03C84F75-2031-4AA4-B6F0-27F44773D70D}" presName="rootComposite" presStyleCnt="0"/>
      <dgm:spPr/>
    </dgm:pt>
    <dgm:pt modelId="{64E85D38-C8F4-45A8-A4FB-7B00B79166F0}" type="pres">
      <dgm:prSet presAssocID="{03C84F75-2031-4AA4-B6F0-27F44773D70D}" presName="rootText" presStyleLbl="node3" presStyleIdx="1" presStyleCnt="2">
        <dgm:presLayoutVars>
          <dgm:chPref val="3"/>
        </dgm:presLayoutVars>
      </dgm:prSet>
      <dgm:spPr/>
    </dgm:pt>
    <dgm:pt modelId="{0CF0A423-816F-4B5D-83EE-9FAACC09906A}" type="pres">
      <dgm:prSet presAssocID="{03C84F75-2031-4AA4-B6F0-27F44773D70D}" presName="rootConnector" presStyleLbl="node3" presStyleIdx="1" presStyleCnt="2"/>
      <dgm:spPr/>
    </dgm:pt>
    <dgm:pt modelId="{5BC40D90-9A2A-46B6-A3E4-A063ED42B522}" type="pres">
      <dgm:prSet presAssocID="{03C84F75-2031-4AA4-B6F0-27F44773D70D}" presName="hierChild4" presStyleCnt="0"/>
      <dgm:spPr/>
    </dgm:pt>
    <dgm:pt modelId="{EB8BEB60-FF6F-44C1-9155-C9434133A065}" type="pres">
      <dgm:prSet presAssocID="{03C84F75-2031-4AA4-B6F0-27F44773D70D}" presName="hierChild5" presStyleCnt="0"/>
      <dgm:spPr/>
    </dgm:pt>
    <dgm:pt modelId="{7CB973D3-9989-46AC-A626-95B627260AFD}" type="pres">
      <dgm:prSet presAssocID="{26B039C9-4E13-4463-9C35-681A3ADA2ED4}" presName="hierChild5" presStyleCnt="0"/>
      <dgm:spPr/>
    </dgm:pt>
    <dgm:pt modelId="{D3B75623-7730-4849-B266-8F96DE748465}" type="pres">
      <dgm:prSet presAssocID="{45A05D77-9081-4709-A301-ED1670679511}" presName="hierChild3" presStyleCnt="0"/>
      <dgm:spPr/>
    </dgm:pt>
  </dgm:ptLst>
  <dgm:cxnLst>
    <dgm:cxn modelId="{111EF304-7D88-4254-8F35-7B57ADA7085A}" type="presOf" srcId="{131B696B-5ADE-43C6-AA8A-2BFD36522445}" destId="{CC3C5B9F-7C7E-48D7-BEFA-F5C8A50EDB1F}" srcOrd="0" destOrd="0" presId="urn:microsoft.com/office/officeart/2005/8/layout/orgChart1"/>
    <dgm:cxn modelId="{A9632E11-356B-45B5-9A5F-D764C0D006B1}" srcId="{45A05D77-9081-4709-A301-ED1670679511}" destId="{26B039C9-4E13-4463-9C35-681A3ADA2ED4}" srcOrd="1" destOrd="0" parTransId="{DAF10627-20FA-4BDB-9365-30405B888CDC}" sibTransId="{3A9988E5-D2FC-4053-A3B2-804D55B5D78C}"/>
    <dgm:cxn modelId="{E73F3B17-2E1F-4D3A-A7E0-B67ABA8C62E0}" type="presOf" srcId="{DAF10627-20FA-4BDB-9365-30405B888CDC}" destId="{79A44E13-0693-4EF4-ADC9-07A7A193F52E}" srcOrd="0" destOrd="0" presId="urn:microsoft.com/office/officeart/2005/8/layout/orgChart1"/>
    <dgm:cxn modelId="{C3DB3321-9261-4796-A8AF-03A132974951}" type="presOf" srcId="{92213584-4208-4165-B72E-03559A3E37D5}" destId="{00854E58-BD01-4E9A-BFE3-E2B249DCDE15}" srcOrd="0" destOrd="0" presId="urn:microsoft.com/office/officeart/2005/8/layout/orgChart1"/>
    <dgm:cxn modelId="{DC2F6123-B0B7-4A69-900E-E549FF3BF1EA}" type="presOf" srcId="{4912FC0A-C24F-404E-A0F7-42F309206DF3}" destId="{1CA79E3D-2962-42C0-8C9A-1398AB3AA113}" srcOrd="0" destOrd="0" presId="urn:microsoft.com/office/officeart/2005/8/layout/orgChart1"/>
    <dgm:cxn modelId="{2C645E28-0854-45CA-A8EB-21D24A6003A9}" type="presOf" srcId="{03C84F75-2031-4AA4-B6F0-27F44773D70D}" destId="{64E85D38-C8F4-45A8-A4FB-7B00B79166F0}" srcOrd="0" destOrd="0" presId="urn:microsoft.com/office/officeart/2005/8/layout/orgChart1"/>
    <dgm:cxn modelId="{5EAB0736-8CDC-4D47-BCE7-066FF1A42F1C}" type="presOf" srcId="{45A05D77-9081-4709-A301-ED1670679511}" destId="{7EFA7AA0-0092-48D0-9439-0EB32D25F1C0}" srcOrd="1" destOrd="0" presId="urn:microsoft.com/office/officeart/2005/8/layout/orgChart1"/>
    <dgm:cxn modelId="{B47FA43E-9D89-4EC9-9EF2-4BF838A8CF20}" type="presOf" srcId="{1E1F23DD-C042-4219-9C9C-280CD91B28AC}" destId="{BA70270E-585D-4A22-B309-A104DFB9AC6E}" srcOrd="1" destOrd="0" presId="urn:microsoft.com/office/officeart/2005/8/layout/orgChart1"/>
    <dgm:cxn modelId="{0505B15D-41A6-44B9-9852-0D7094BE7E8E}" type="presOf" srcId="{BA260C72-4AAC-4934-9080-9E94A5BECF03}" destId="{FF99C2F2-CD21-4313-9634-001389A43FB9}" srcOrd="0" destOrd="0" presId="urn:microsoft.com/office/officeart/2005/8/layout/orgChart1"/>
    <dgm:cxn modelId="{74D81C63-3C7F-4FEE-ADE4-6AEB9B70E050}" srcId="{45A05D77-9081-4709-A301-ED1670679511}" destId="{1E1F23DD-C042-4219-9C9C-280CD91B28AC}" srcOrd="0" destOrd="0" parTransId="{BA260C72-4AAC-4934-9080-9E94A5BECF03}" sibTransId="{F5C9150A-4E4A-4D26-8790-6B17A63FFF69}"/>
    <dgm:cxn modelId="{0501634A-BD94-4B96-B09E-AA762F00CB6B}" type="presOf" srcId="{131B696B-5ADE-43C6-AA8A-2BFD36522445}" destId="{281631E6-A6A3-48C9-A5CC-00F3633E648A}" srcOrd="1" destOrd="0" presId="urn:microsoft.com/office/officeart/2005/8/layout/orgChart1"/>
    <dgm:cxn modelId="{0A06236D-FE8D-4F7D-98BA-83F8EDD41C7D}" type="presOf" srcId="{1E1F23DD-C042-4219-9C9C-280CD91B28AC}" destId="{4C255BB0-1E6B-41BD-A9B3-29EA7F5693FC}" srcOrd="0" destOrd="0" presId="urn:microsoft.com/office/officeart/2005/8/layout/orgChart1"/>
    <dgm:cxn modelId="{6CF6D070-7A42-4FEA-B954-7417D0A3E6BF}" srcId="{26B039C9-4E13-4463-9C35-681A3ADA2ED4}" destId="{03C84F75-2031-4AA4-B6F0-27F44773D70D}" srcOrd="0" destOrd="0" parTransId="{B32D85E1-CE23-49B3-9264-73DD3614E349}" sibTransId="{702B65BC-E86D-4114-98D7-54053DDA7596}"/>
    <dgm:cxn modelId="{FBF12055-B9F4-40D0-B5D4-1C47454DF936}" type="presOf" srcId="{03C84F75-2031-4AA4-B6F0-27F44773D70D}" destId="{0CF0A423-816F-4B5D-83EE-9FAACC09906A}" srcOrd="1" destOrd="0" presId="urn:microsoft.com/office/officeart/2005/8/layout/orgChart1"/>
    <dgm:cxn modelId="{CFA81786-B748-48AF-9BFF-282DDBA00D8C}" srcId="{4912FC0A-C24F-404E-A0F7-42F309206DF3}" destId="{45A05D77-9081-4709-A301-ED1670679511}" srcOrd="0" destOrd="0" parTransId="{D71044DB-2B70-4F4E-80BE-2774EFE23D9B}" sibTransId="{6E62E6EC-8AE2-4AF1-A2B3-4B2DFA7C2E76}"/>
    <dgm:cxn modelId="{B8EC7589-404B-4E59-AB91-A50654D4E0A1}" type="presOf" srcId="{26B039C9-4E13-4463-9C35-681A3ADA2ED4}" destId="{24349B9E-7679-48F3-8C1B-516E244933D3}" srcOrd="0" destOrd="0" presId="urn:microsoft.com/office/officeart/2005/8/layout/orgChart1"/>
    <dgm:cxn modelId="{89FA4D95-4C56-460D-8911-7ED693DF8256}" srcId="{1E1F23DD-C042-4219-9C9C-280CD91B28AC}" destId="{131B696B-5ADE-43C6-AA8A-2BFD36522445}" srcOrd="0" destOrd="0" parTransId="{92213584-4208-4165-B72E-03559A3E37D5}" sibTransId="{C5AA6F92-6248-4027-9030-326B000788C7}"/>
    <dgm:cxn modelId="{932B10C5-D970-4BBC-9D1B-06D69CA4AB4C}" type="presOf" srcId="{26B039C9-4E13-4463-9C35-681A3ADA2ED4}" destId="{00998848-0883-4A30-8D28-291E7D75C6FB}" srcOrd="1" destOrd="0" presId="urn:microsoft.com/office/officeart/2005/8/layout/orgChart1"/>
    <dgm:cxn modelId="{444F91FC-5D2F-49C4-A718-930058785EA8}" type="presOf" srcId="{45A05D77-9081-4709-A301-ED1670679511}" destId="{00DD5ACD-371A-4729-B992-E39098DC1F1D}" srcOrd="0" destOrd="0" presId="urn:microsoft.com/office/officeart/2005/8/layout/orgChart1"/>
    <dgm:cxn modelId="{9DD2F9FF-E2CD-4F68-B3FC-B4DFA8F8A2B7}" type="presOf" srcId="{B32D85E1-CE23-49B3-9264-73DD3614E349}" destId="{B74BCAB8-0EA7-42E6-9BEE-11398D7C6C3B}" srcOrd="0" destOrd="0" presId="urn:microsoft.com/office/officeart/2005/8/layout/orgChart1"/>
    <dgm:cxn modelId="{B050E4F9-33AB-4C2B-89C6-E132969AA8E5}" type="presParOf" srcId="{1CA79E3D-2962-42C0-8C9A-1398AB3AA113}" destId="{50A395C4-0E4D-4059-9682-15130E95B087}" srcOrd="0" destOrd="0" presId="urn:microsoft.com/office/officeart/2005/8/layout/orgChart1"/>
    <dgm:cxn modelId="{E38FAAF4-D4D2-4F1E-B4FB-5D27171B603D}" type="presParOf" srcId="{50A395C4-0E4D-4059-9682-15130E95B087}" destId="{CD8864FD-C9B2-494A-88EB-9FDC63761633}" srcOrd="0" destOrd="0" presId="urn:microsoft.com/office/officeart/2005/8/layout/orgChart1"/>
    <dgm:cxn modelId="{6F79A6E2-430A-43B0-862B-4A12A82344D6}" type="presParOf" srcId="{CD8864FD-C9B2-494A-88EB-9FDC63761633}" destId="{00DD5ACD-371A-4729-B992-E39098DC1F1D}" srcOrd="0" destOrd="0" presId="urn:microsoft.com/office/officeart/2005/8/layout/orgChart1"/>
    <dgm:cxn modelId="{60C16BC3-9CF8-424A-B9B7-1060C667A4E4}" type="presParOf" srcId="{CD8864FD-C9B2-494A-88EB-9FDC63761633}" destId="{7EFA7AA0-0092-48D0-9439-0EB32D25F1C0}" srcOrd="1" destOrd="0" presId="urn:microsoft.com/office/officeart/2005/8/layout/orgChart1"/>
    <dgm:cxn modelId="{7711B140-B0E7-4290-B18D-09CE5FFEB8CA}" type="presParOf" srcId="{50A395C4-0E4D-4059-9682-15130E95B087}" destId="{C3A3393F-F860-4BD0-878D-21DC2B2B037E}" srcOrd="1" destOrd="0" presId="urn:microsoft.com/office/officeart/2005/8/layout/orgChart1"/>
    <dgm:cxn modelId="{78EE2E96-6F97-44ED-A770-289B286AC85A}" type="presParOf" srcId="{C3A3393F-F860-4BD0-878D-21DC2B2B037E}" destId="{FF99C2F2-CD21-4313-9634-001389A43FB9}" srcOrd="0" destOrd="0" presId="urn:microsoft.com/office/officeart/2005/8/layout/orgChart1"/>
    <dgm:cxn modelId="{050FA475-0AC7-4C8E-B5AE-4B8643CE2773}" type="presParOf" srcId="{C3A3393F-F860-4BD0-878D-21DC2B2B037E}" destId="{733B6E01-64FA-4661-B6CC-24705DC5A668}" srcOrd="1" destOrd="0" presId="urn:microsoft.com/office/officeart/2005/8/layout/orgChart1"/>
    <dgm:cxn modelId="{0229DE74-2355-484A-90EE-4948563EC61F}" type="presParOf" srcId="{733B6E01-64FA-4661-B6CC-24705DC5A668}" destId="{39F62395-B5DA-4B80-989D-00F6B58952E5}" srcOrd="0" destOrd="0" presId="urn:microsoft.com/office/officeart/2005/8/layout/orgChart1"/>
    <dgm:cxn modelId="{AC6DDEC9-CC8E-4BAA-9550-B1671398B497}" type="presParOf" srcId="{39F62395-B5DA-4B80-989D-00F6B58952E5}" destId="{4C255BB0-1E6B-41BD-A9B3-29EA7F5693FC}" srcOrd="0" destOrd="0" presId="urn:microsoft.com/office/officeart/2005/8/layout/orgChart1"/>
    <dgm:cxn modelId="{30B82543-D0B9-4F9B-A285-63E7B82A776C}" type="presParOf" srcId="{39F62395-B5DA-4B80-989D-00F6B58952E5}" destId="{BA70270E-585D-4A22-B309-A104DFB9AC6E}" srcOrd="1" destOrd="0" presId="urn:microsoft.com/office/officeart/2005/8/layout/orgChart1"/>
    <dgm:cxn modelId="{E8017781-1874-4B67-ABDC-F35920793A87}" type="presParOf" srcId="{733B6E01-64FA-4661-B6CC-24705DC5A668}" destId="{18BCA5D3-DEFD-454D-9E82-F7030D92C3BC}" srcOrd="1" destOrd="0" presId="urn:microsoft.com/office/officeart/2005/8/layout/orgChart1"/>
    <dgm:cxn modelId="{C2D4DB42-A1B2-41AC-BD93-CF85E8E0E8A5}" type="presParOf" srcId="{18BCA5D3-DEFD-454D-9E82-F7030D92C3BC}" destId="{00854E58-BD01-4E9A-BFE3-E2B249DCDE15}" srcOrd="0" destOrd="0" presId="urn:microsoft.com/office/officeart/2005/8/layout/orgChart1"/>
    <dgm:cxn modelId="{044B52A0-B9D3-401B-960A-84118E627BA4}" type="presParOf" srcId="{18BCA5D3-DEFD-454D-9E82-F7030D92C3BC}" destId="{25BA82E1-1F11-4CF6-9A90-DED10EB306EB}" srcOrd="1" destOrd="0" presId="urn:microsoft.com/office/officeart/2005/8/layout/orgChart1"/>
    <dgm:cxn modelId="{6E6B095B-A120-4B7E-9D8B-C85C9158C2D4}" type="presParOf" srcId="{25BA82E1-1F11-4CF6-9A90-DED10EB306EB}" destId="{74285F4B-170D-4234-B302-97D2D85ED42B}" srcOrd="0" destOrd="0" presId="urn:microsoft.com/office/officeart/2005/8/layout/orgChart1"/>
    <dgm:cxn modelId="{DD7F45B8-1B96-4855-AEF7-5B0DD52EAE23}" type="presParOf" srcId="{74285F4B-170D-4234-B302-97D2D85ED42B}" destId="{CC3C5B9F-7C7E-48D7-BEFA-F5C8A50EDB1F}" srcOrd="0" destOrd="0" presId="urn:microsoft.com/office/officeart/2005/8/layout/orgChart1"/>
    <dgm:cxn modelId="{8C5D70E2-D39D-43F6-9CEE-F71CFE872221}" type="presParOf" srcId="{74285F4B-170D-4234-B302-97D2D85ED42B}" destId="{281631E6-A6A3-48C9-A5CC-00F3633E648A}" srcOrd="1" destOrd="0" presId="urn:microsoft.com/office/officeart/2005/8/layout/orgChart1"/>
    <dgm:cxn modelId="{75152687-3879-4B9A-9AF6-B383180728C9}" type="presParOf" srcId="{25BA82E1-1F11-4CF6-9A90-DED10EB306EB}" destId="{B1F61199-2921-48EB-8C47-A0C3870E0EFF}" srcOrd="1" destOrd="0" presId="urn:microsoft.com/office/officeart/2005/8/layout/orgChart1"/>
    <dgm:cxn modelId="{80C611D7-37A0-4EE8-A7C9-0064D590F887}" type="presParOf" srcId="{25BA82E1-1F11-4CF6-9A90-DED10EB306EB}" destId="{49D63E4A-7EB2-4303-A910-260994226B24}" srcOrd="2" destOrd="0" presId="urn:microsoft.com/office/officeart/2005/8/layout/orgChart1"/>
    <dgm:cxn modelId="{CA449D3A-8000-441E-8EBF-7E6E81EFE1E0}" type="presParOf" srcId="{733B6E01-64FA-4661-B6CC-24705DC5A668}" destId="{1ACB6A03-D727-4A7C-AFBE-AA136F42B5FF}" srcOrd="2" destOrd="0" presId="urn:microsoft.com/office/officeart/2005/8/layout/orgChart1"/>
    <dgm:cxn modelId="{2104DC5F-ED71-4903-9644-BDC025BCC049}" type="presParOf" srcId="{C3A3393F-F860-4BD0-878D-21DC2B2B037E}" destId="{79A44E13-0693-4EF4-ADC9-07A7A193F52E}" srcOrd="2" destOrd="0" presId="urn:microsoft.com/office/officeart/2005/8/layout/orgChart1"/>
    <dgm:cxn modelId="{B37C7E97-23AE-42E9-A894-EDD83ADA1FFB}" type="presParOf" srcId="{C3A3393F-F860-4BD0-878D-21DC2B2B037E}" destId="{F19A08F4-B90B-4173-BA70-DFE8A572420E}" srcOrd="3" destOrd="0" presId="urn:microsoft.com/office/officeart/2005/8/layout/orgChart1"/>
    <dgm:cxn modelId="{DD58F6AF-97A6-44CE-8237-5AE46EB35642}" type="presParOf" srcId="{F19A08F4-B90B-4173-BA70-DFE8A572420E}" destId="{08E805BA-5AFC-4EA9-BBEB-1FA11E4A5419}" srcOrd="0" destOrd="0" presId="urn:microsoft.com/office/officeart/2005/8/layout/orgChart1"/>
    <dgm:cxn modelId="{B7553517-EC50-435E-9F79-B15F69BD78B7}" type="presParOf" srcId="{08E805BA-5AFC-4EA9-BBEB-1FA11E4A5419}" destId="{24349B9E-7679-48F3-8C1B-516E244933D3}" srcOrd="0" destOrd="0" presId="urn:microsoft.com/office/officeart/2005/8/layout/orgChart1"/>
    <dgm:cxn modelId="{B0CB24F5-A7A4-4794-9CD0-D6C05769C1F4}" type="presParOf" srcId="{08E805BA-5AFC-4EA9-BBEB-1FA11E4A5419}" destId="{00998848-0883-4A30-8D28-291E7D75C6FB}" srcOrd="1" destOrd="0" presId="urn:microsoft.com/office/officeart/2005/8/layout/orgChart1"/>
    <dgm:cxn modelId="{0F066603-60A4-4ED4-8B14-2DB80BBFB2C1}" type="presParOf" srcId="{F19A08F4-B90B-4173-BA70-DFE8A572420E}" destId="{45A93E4F-2C9E-47CD-9578-C6A168439A3A}" srcOrd="1" destOrd="0" presId="urn:microsoft.com/office/officeart/2005/8/layout/orgChart1"/>
    <dgm:cxn modelId="{7A26805D-3962-4B5E-8FE9-9049E1E87140}" type="presParOf" srcId="{45A93E4F-2C9E-47CD-9578-C6A168439A3A}" destId="{B74BCAB8-0EA7-42E6-9BEE-11398D7C6C3B}" srcOrd="0" destOrd="0" presId="urn:microsoft.com/office/officeart/2005/8/layout/orgChart1"/>
    <dgm:cxn modelId="{4CD25B3D-CD40-41F2-AC60-A0A10B7431B0}" type="presParOf" srcId="{45A93E4F-2C9E-47CD-9578-C6A168439A3A}" destId="{1DF21838-ABDA-41D8-AB77-2E4520A0D3ED}" srcOrd="1" destOrd="0" presId="urn:microsoft.com/office/officeart/2005/8/layout/orgChart1"/>
    <dgm:cxn modelId="{806E2CAD-397C-4008-8474-302A54771391}" type="presParOf" srcId="{1DF21838-ABDA-41D8-AB77-2E4520A0D3ED}" destId="{D0F9AC67-6F8F-41E4-BB7B-B76DA67C4080}" srcOrd="0" destOrd="0" presId="urn:microsoft.com/office/officeart/2005/8/layout/orgChart1"/>
    <dgm:cxn modelId="{DEDB1516-20AC-4AF1-BF94-9B425E34D68C}" type="presParOf" srcId="{D0F9AC67-6F8F-41E4-BB7B-B76DA67C4080}" destId="{64E85D38-C8F4-45A8-A4FB-7B00B79166F0}" srcOrd="0" destOrd="0" presId="urn:microsoft.com/office/officeart/2005/8/layout/orgChart1"/>
    <dgm:cxn modelId="{BDEC5C30-49AC-4CB0-8F0E-3E986EB1F586}" type="presParOf" srcId="{D0F9AC67-6F8F-41E4-BB7B-B76DA67C4080}" destId="{0CF0A423-816F-4B5D-83EE-9FAACC09906A}" srcOrd="1" destOrd="0" presId="urn:microsoft.com/office/officeart/2005/8/layout/orgChart1"/>
    <dgm:cxn modelId="{75CB75B9-3EF2-48A1-86D0-372C17A40954}" type="presParOf" srcId="{1DF21838-ABDA-41D8-AB77-2E4520A0D3ED}" destId="{5BC40D90-9A2A-46B6-A3E4-A063ED42B522}" srcOrd="1" destOrd="0" presId="urn:microsoft.com/office/officeart/2005/8/layout/orgChart1"/>
    <dgm:cxn modelId="{40D647B1-B52B-4512-9F91-8F2D05358811}" type="presParOf" srcId="{1DF21838-ABDA-41D8-AB77-2E4520A0D3ED}" destId="{EB8BEB60-FF6F-44C1-9155-C9434133A065}" srcOrd="2" destOrd="0" presId="urn:microsoft.com/office/officeart/2005/8/layout/orgChart1"/>
    <dgm:cxn modelId="{8605BA0F-A16F-481C-B54C-08F846808755}" type="presParOf" srcId="{F19A08F4-B90B-4173-BA70-DFE8A572420E}" destId="{7CB973D3-9989-46AC-A626-95B627260AFD}" srcOrd="2" destOrd="0" presId="urn:microsoft.com/office/officeart/2005/8/layout/orgChart1"/>
    <dgm:cxn modelId="{C037E691-BAA3-4E80-83D0-9AE2D30BE9E9}" type="presParOf" srcId="{50A395C4-0E4D-4059-9682-15130E95B087}" destId="{D3B75623-7730-4849-B266-8F96DE748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2240EE-AA92-4ED4-8AD9-9B9FB566383A}" type="doc">
      <dgm:prSet loTypeId="urn:microsoft.com/office/officeart/2005/8/layout/hierarchy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8C0EB12-2BEE-4E57-ADB5-74CCFFDB915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800" b="1" dirty="0"/>
            <a:t>Competent</a:t>
          </a:r>
        </a:p>
      </dgm:t>
    </dgm:pt>
    <dgm:pt modelId="{CE7FC174-8AD8-4DC5-824B-A09EC541DC6F}" type="parTrans" cxnId="{24A5024C-AA03-45CB-A035-B4625133BEDC}">
      <dgm:prSet/>
      <dgm:spPr/>
      <dgm:t>
        <a:bodyPr/>
        <a:lstStyle/>
        <a:p>
          <a:endParaRPr lang="en-US"/>
        </a:p>
      </dgm:t>
    </dgm:pt>
    <dgm:pt modelId="{3BD1FFD2-FE6B-464D-8C88-892038AC9C4E}" type="sibTrans" cxnId="{24A5024C-AA03-45CB-A035-B4625133BEDC}">
      <dgm:prSet/>
      <dgm:spPr/>
      <dgm:t>
        <a:bodyPr/>
        <a:lstStyle/>
        <a:p>
          <a:endParaRPr lang="en-US"/>
        </a:p>
      </dgm:t>
    </dgm:pt>
    <dgm:pt modelId="{54F9B4B8-539B-463A-B7B6-30D321D00FB5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kumimoji="0" lang="en-Z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Ability to perform  task, action or function successfully</a:t>
          </a:r>
          <a:endParaRPr lang="en-US" sz="2400" dirty="0">
            <a:solidFill>
              <a:schemeClr val="bg1"/>
            </a:solidFill>
          </a:endParaRPr>
        </a:p>
      </dgm:t>
    </dgm:pt>
    <dgm:pt modelId="{1B1E88D3-988D-4436-A148-0D01B717E27E}" type="parTrans" cxnId="{08BDF0B1-5DA2-4284-9347-B027E0D2D5D5}">
      <dgm:prSet/>
      <dgm:spPr/>
      <dgm:t>
        <a:bodyPr/>
        <a:lstStyle/>
        <a:p>
          <a:endParaRPr lang="en-US"/>
        </a:p>
      </dgm:t>
    </dgm:pt>
    <dgm:pt modelId="{4BBD1D94-9D32-4484-95ED-BFAC0FB51E68}" type="sibTrans" cxnId="{08BDF0B1-5DA2-4284-9347-B027E0D2D5D5}">
      <dgm:prSet/>
      <dgm:spPr/>
      <dgm:t>
        <a:bodyPr/>
        <a:lstStyle/>
        <a:p>
          <a:endParaRPr lang="en-US"/>
        </a:p>
      </dgm:t>
    </dgm:pt>
    <dgm:pt modelId="{7AB0807A-8F9A-4609-8C2C-D7EC4B92C7E6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kumimoji="0" lang="en-ZA" sz="2400" dirty="0">
              <a:effectLst/>
              <a:latin typeface="Calibri" panose="020F0502020204030204" pitchFamily="34" charset="0"/>
              <a:ea typeface="+mn-ea"/>
              <a:cs typeface="+mn-cs"/>
            </a:rPr>
            <a:t>Certificate  issued and credits awarded</a:t>
          </a:r>
          <a:endParaRPr kumimoji="0" lang="en-US" sz="2400" dirty="0">
            <a:effectLst/>
            <a:latin typeface="Calibri" panose="020F0502020204030204" pitchFamily="34" charset="0"/>
            <a:ea typeface="+mn-ea"/>
            <a:cs typeface="+mn-cs"/>
          </a:endParaRPr>
        </a:p>
      </dgm:t>
    </dgm:pt>
    <dgm:pt modelId="{7BC72181-087A-4586-AFB7-142E1F2088CD}" type="parTrans" cxnId="{CC0E2E16-B527-4C3C-A6A1-2C2DA4B9A498}">
      <dgm:prSet/>
      <dgm:spPr/>
      <dgm:t>
        <a:bodyPr/>
        <a:lstStyle/>
        <a:p>
          <a:endParaRPr lang="en-US"/>
        </a:p>
      </dgm:t>
    </dgm:pt>
    <dgm:pt modelId="{B231B704-0FC5-4CF7-9DBA-AB779BC5D658}" type="sibTrans" cxnId="{CC0E2E16-B527-4C3C-A6A1-2C2DA4B9A498}">
      <dgm:prSet/>
      <dgm:spPr/>
      <dgm:t>
        <a:bodyPr/>
        <a:lstStyle/>
        <a:p>
          <a:endParaRPr lang="en-US"/>
        </a:p>
      </dgm:t>
    </dgm:pt>
    <dgm:pt modelId="{EFAE4652-5489-4792-B8F1-0CE32FD278F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800" b="1" dirty="0"/>
            <a:t>Not Yet Competent</a:t>
          </a:r>
        </a:p>
      </dgm:t>
    </dgm:pt>
    <dgm:pt modelId="{8B1EE7B5-BBF0-49EB-A327-A85A1D74F427}" type="parTrans" cxnId="{2A4B9556-DFC7-499A-82F2-DDAC704609B1}">
      <dgm:prSet/>
      <dgm:spPr/>
      <dgm:t>
        <a:bodyPr/>
        <a:lstStyle/>
        <a:p>
          <a:endParaRPr lang="en-US"/>
        </a:p>
      </dgm:t>
    </dgm:pt>
    <dgm:pt modelId="{93A535EA-357A-45B2-8AC0-0198981B9028}" type="sibTrans" cxnId="{2A4B9556-DFC7-499A-82F2-DDAC704609B1}">
      <dgm:prSet/>
      <dgm:spPr/>
      <dgm:t>
        <a:bodyPr/>
        <a:lstStyle/>
        <a:p>
          <a:endParaRPr lang="en-US"/>
        </a:p>
      </dgm:t>
    </dgm:pt>
    <dgm:pt modelId="{C03CB1F4-7F17-4518-AF8A-CC898C565749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kumimoji="0" lang="en-Z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Not successful yet </a:t>
          </a:r>
          <a:endParaRPr lang="en-US" sz="2400" dirty="0">
            <a:solidFill>
              <a:schemeClr val="bg1"/>
            </a:solidFill>
          </a:endParaRPr>
        </a:p>
      </dgm:t>
    </dgm:pt>
    <dgm:pt modelId="{80756A21-35ED-4CD4-8EAB-32A04926BD9D}" type="parTrans" cxnId="{8B1CD91B-A259-4523-80B9-4E8BD22D2CF5}">
      <dgm:prSet/>
      <dgm:spPr/>
      <dgm:t>
        <a:bodyPr/>
        <a:lstStyle/>
        <a:p>
          <a:endParaRPr lang="en-US"/>
        </a:p>
      </dgm:t>
    </dgm:pt>
    <dgm:pt modelId="{B3E6741A-7221-43E6-A44C-5937A7D515A1}" type="sibTrans" cxnId="{8B1CD91B-A259-4523-80B9-4E8BD22D2CF5}">
      <dgm:prSet/>
      <dgm:spPr/>
      <dgm:t>
        <a:bodyPr/>
        <a:lstStyle/>
        <a:p>
          <a:endParaRPr lang="en-US"/>
        </a:p>
      </dgm:t>
    </dgm:pt>
    <dgm:pt modelId="{7C351A2C-1931-40B8-9409-6896FB54BC6B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kumimoji="0" lang="en-ZA" sz="2400" dirty="0">
              <a:effectLst/>
              <a:latin typeface="Calibri" panose="020F0502020204030204" pitchFamily="34" charset="0"/>
              <a:ea typeface="+mn-ea"/>
              <a:cs typeface="+mn-cs"/>
            </a:rPr>
            <a:t>Opportunities to remediate  to address gaps</a:t>
          </a:r>
          <a:endParaRPr lang="en-US" sz="2400" dirty="0"/>
        </a:p>
      </dgm:t>
    </dgm:pt>
    <dgm:pt modelId="{0CD85615-DCA1-494E-9E6C-2A5F5BBC78C6}" type="parTrans" cxnId="{8DAFB877-2356-42DF-BD60-04BE67C191D1}">
      <dgm:prSet/>
      <dgm:spPr/>
      <dgm:t>
        <a:bodyPr/>
        <a:lstStyle/>
        <a:p>
          <a:endParaRPr lang="en-US"/>
        </a:p>
      </dgm:t>
    </dgm:pt>
    <dgm:pt modelId="{BDF1A5AE-3AE0-4A58-95A4-B568ABE37845}" type="sibTrans" cxnId="{8DAFB877-2356-42DF-BD60-04BE67C191D1}">
      <dgm:prSet/>
      <dgm:spPr/>
      <dgm:t>
        <a:bodyPr/>
        <a:lstStyle/>
        <a:p>
          <a:endParaRPr lang="en-US"/>
        </a:p>
      </dgm:t>
    </dgm:pt>
    <dgm:pt modelId="{924D2391-0E92-4FED-9C83-BF3AA5750AE1}" type="pres">
      <dgm:prSet presAssocID="{E82240EE-AA92-4ED4-8AD9-9B9FB56638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BDC52F-05B3-4748-A327-B830559F3285}" type="pres">
      <dgm:prSet presAssocID="{D8C0EB12-2BEE-4E57-ADB5-74CCFFDB9151}" presName="root" presStyleCnt="0"/>
      <dgm:spPr/>
    </dgm:pt>
    <dgm:pt modelId="{0310231E-9E7A-4E70-8EC4-B0E9620A714C}" type="pres">
      <dgm:prSet presAssocID="{D8C0EB12-2BEE-4E57-ADB5-74CCFFDB9151}" presName="rootComposite" presStyleCnt="0"/>
      <dgm:spPr/>
    </dgm:pt>
    <dgm:pt modelId="{4C30E907-9459-4BCE-9CEE-D50CA8E25CB3}" type="pres">
      <dgm:prSet presAssocID="{D8C0EB12-2BEE-4E57-ADB5-74CCFFDB9151}" presName="rootText" presStyleLbl="node1" presStyleIdx="0" presStyleCnt="2" custLinFactNeighborX="-44132"/>
      <dgm:spPr/>
    </dgm:pt>
    <dgm:pt modelId="{681624F5-0C14-4AA2-8F41-9C06658E6BBF}" type="pres">
      <dgm:prSet presAssocID="{D8C0EB12-2BEE-4E57-ADB5-74CCFFDB9151}" presName="rootConnector" presStyleLbl="node1" presStyleIdx="0" presStyleCnt="2"/>
      <dgm:spPr/>
    </dgm:pt>
    <dgm:pt modelId="{0D4B9C10-CAF6-4559-AA56-CB76D840B27E}" type="pres">
      <dgm:prSet presAssocID="{D8C0EB12-2BEE-4E57-ADB5-74CCFFDB9151}" presName="childShape" presStyleCnt="0"/>
      <dgm:spPr/>
    </dgm:pt>
    <dgm:pt modelId="{411840A0-FE1C-4D59-9ED4-67B2E7F68839}" type="pres">
      <dgm:prSet presAssocID="{1B1E88D3-988D-4436-A148-0D01B717E27E}" presName="Name13" presStyleLbl="parChTrans1D2" presStyleIdx="0" presStyleCnt="4"/>
      <dgm:spPr/>
    </dgm:pt>
    <dgm:pt modelId="{226821CC-D27B-4EF3-A2C7-C4B85FB42DF7}" type="pres">
      <dgm:prSet presAssocID="{54F9B4B8-539B-463A-B7B6-30D321D00FB5}" presName="childText" presStyleLbl="bgAcc1" presStyleIdx="0" presStyleCnt="4" custScaleX="159725" custScaleY="110000" custLinFactNeighborX="-52184">
        <dgm:presLayoutVars>
          <dgm:bulletEnabled val="1"/>
        </dgm:presLayoutVars>
      </dgm:prSet>
      <dgm:spPr/>
    </dgm:pt>
    <dgm:pt modelId="{68B5D3B7-AC34-4DC8-BBA6-0AE75D13CF4B}" type="pres">
      <dgm:prSet presAssocID="{7BC72181-087A-4586-AFB7-142E1F2088CD}" presName="Name13" presStyleLbl="parChTrans1D2" presStyleIdx="1" presStyleCnt="4"/>
      <dgm:spPr/>
    </dgm:pt>
    <dgm:pt modelId="{BFD4CC16-C250-4D92-BA93-50331FC780EC}" type="pres">
      <dgm:prSet presAssocID="{7AB0807A-8F9A-4609-8C2C-D7EC4B92C7E6}" presName="childText" presStyleLbl="bgAcc1" presStyleIdx="1" presStyleCnt="4" custScaleX="160293" custScaleY="110000" custLinFactNeighborX="-52184">
        <dgm:presLayoutVars>
          <dgm:bulletEnabled val="1"/>
        </dgm:presLayoutVars>
      </dgm:prSet>
      <dgm:spPr/>
    </dgm:pt>
    <dgm:pt modelId="{4C57C817-16D4-48D1-A890-1D4C1D4980F0}" type="pres">
      <dgm:prSet presAssocID="{EFAE4652-5489-4792-B8F1-0CE32FD278F2}" presName="root" presStyleCnt="0"/>
      <dgm:spPr/>
    </dgm:pt>
    <dgm:pt modelId="{1F39DF84-750F-4FD7-98A9-4732194DEB8C}" type="pres">
      <dgm:prSet presAssocID="{EFAE4652-5489-4792-B8F1-0CE32FD278F2}" presName="rootComposite" presStyleCnt="0"/>
      <dgm:spPr/>
    </dgm:pt>
    <dgm:pt modelId="{0A1306EE-F29D-4CB0-ADDD-B4821031F774}" type="pres">
      <dgm:prSet presAssocID="{EFAE4652-5489-4792-B8F1-0CE32FD278F2}" presName="rootText" presStyleLbl="node1" presStyleIdx="1" presStyleCnt="2"/>
      <dgm:spPr/>
    </dgm:pt>
    <dgm:pt modelId="{092706B3-A5AF-477B-9BDB-68772B7A4499}" type="pres">
      <dgm:prSet presAssocID="{EFAE4652-5489-4792-B8F1-0CE32FD278F2}" presName="rootConnector" presStyleLbl="node1" presStyleIdx="1" presStyleCnt="2"/>
      <dgm:spPr/>
    </dgm:pt>
    <dgm:pt modelId="{CA4CE5BE-77AE-4CE6-8489-7448C55E75BB}" type="pres">
      <dgm:prSet presAssocID="{EFAE4652-5489-4792-B8F1-0CE32FD278F2}" presName="childShape" presStyleCnt="0"/>
      <dgm:spPr/>
    </dgm:pt>
    <dgm:pt modelId="{54192DF2-418F-433E-B8ED-736FF77E592E}" type="pres">
      <dgm:prSet presAssocID="{80756A21-35ED-4CD4-8EAB-32A04926BD9D}" presName="Name13" presStyleLbl="parChTrans1D2" presStyleIdx="2" presStyleCnt="4"/>
      <dgm:spPr/>
    </dgm:pt>
    <dgm:pt modelId="{8A02A319-79FC-40F8-A440-382EDF75D5E4}" type="pres">
      <dgm:prSet presAssocID="{C03CB1F4-7F17-4518-AF8A-CC898C565749}" presName="childText" presStyleLbl="bgAcc1" presStyleIdx="2" presStyleCnt="4" custScaleX="142712" custScaleY="110000" custLinFactNeighborX="164" custLinFactNeighborY="2424">
        <dgm:presLayoutVars>
          <dgm:bulletEnabled val="1"/>
        </dgm:presLayoutVars>
      </dgm:prSet>
      <dgm:spPr/>
    </dgm:pt>
    <dgm:pt modelId="{1D988BA5-7718-4C89-8B8F-3CE438A09815}" type="pres">
      <dgm:prSet presAssocID="{0CD85615-DCA1-494E-9E6C-2A5F5BBC78C6}" presName="Name13" presStyleLbl="parChTrans1D2" presStyleIdx="3" presStyleCnt="4"/>
      <dgm:spPr/>
    </dgm:pt>
    <dgm:pt modelId="{C42CA27C-3D85-42D8-BF99-19180EBC3F92}" type="pres">
      <dgm:prSet presAssocID="{7C351A2C-1931-40B8-9409-6896FB54BC6B}" presName="childText" presStyleLbl="bgAcc1" presStyleIdx="3" presStyleCnt="4" custScaleX="143413" custScaleY="110000">
        <dgm:presLayoutVars>
          <dgm:bulletEnabled val="1"/>
        </dgm:presLayoutVars>
      </dgm:prSet>
      <dgm:spPr/>
    </dgm:pt>
  </dgm:ptLst>
  <dgm:cxnLst>
    <dgm:cxn modelId="{CC0E2E16-B527-4C3C-A6A1-2C2DA4B9A498}" srcId="{D8C0EB12-2BEE-4E57-ADB5-74CCFFDB9151}" destId="{7AB0807A-8F9A-4609-8C2C-D7EC4B92C7E6}" srcOrd="1" destOrd="0" parTransId="{7BC72181-087A-4586-AFB7-142E1F2088CD}" sibTransId="{B231B704-0FC5-4CF7-9DBA-AB779BC5D658}"/>
    <dgm:cxn modelId="{8B1CD91B-A259-4523-80B9-4E8BD22D2CF5}" srcId="{EFAE4652-5489-4792-B8F1-0CE32FD278F2}" destId="{C03CB1F4-7F17-4518-AF8A-CC898C565749}" srcOrd="0" destOrd="0" parTransId="{80756A21-35ED-4CD4-8EAB-32A04926BD9D}" sibTransId="{B3E6741A-7221-43E6-A44C-5937A7D515A1}"/>
    <dgm:cxn modelId="{AA16B72F-F188-4EFA-98BC-88E9BCB5C771}" type="presOf" srcId="{D8C0EB12-2BEE-4E57-ADB5-74CCFFDB9151}" destId="{681624F5-0C14-4AA2-8F41-9C06658E6BBF}" srcOrd="1" destOrd="0" presId="urn:microsoft.com/office/officeart/2005/8/layout/hierarchy3"/>
    <dgm:cxn modelId="{30EBF43B-2CF9-4497-A609-EBC0E087F7E0}" type="presOf" srcId="{7C351A2C-1931-40B8-9409-6896FB54BC6B}" destId="{C42CA27C-3D85-42D8-BF99-19180EBC3F92}" srcOrd="0" destOrd="0" presId="urn:microsoft.com/office/officeart/2005/8/layout/hierarchy3"/>
    <dgm:cxn modelId="{8568E849-8F45-4EF1-B01A-BFA718D026E8}" type="presOf" srcId="{0CD85615-DCA1-494E-9E6C-2A5F5BBC78C6}" destId="{1D988BA5-7718-4C89-8B8F-3CE438A09815}" srcOrd="0" destOrd="0" presId="urn:microsoft.com/office/officeart/2005/8/layout/hierarchy3"/>
    <dgm:cxn modelId="{24A5024C-AA03-45CB-A035-B4625133BEDC}" srcId="{E82240EE-AA92-4ED4-8AD9-9B9FB566383A}" destId="{D8C0EB12-2BEE-4E57-ADB5-74CCFFDB9151}" srcOrd="0" destOrd="0" parTransId="{CE7FC174-8AD8-4DC5-824B-A09EC541DC6F}" sibTransId="{3BD1FFD2-FE6B-464D-8C88-892038AC9C4E}"/>
    <dgm:cxn modelId="{26CBD26D-32C3-44CF-832F-5BE754681AC8}" type="presOf" srcId="{E82240EE-AA92-4ED4-8AD9-9B9FB566383A}" destId="{924D2391-0E92-4FED-9C83-BF3AA5750AE1}" srcOrd="0" destOrd="0" presId="urn:microsoft.com/office/officeart/2005/8/layout/hierarchy3"/>
    <dgm:cxn modelId="{9A56A44F-E81F-4FBD-BC30-79F9A141F8B5}" type="presOf" srcId="{80756A21-35ED-4CD4-8EAB-32A04926BD9D}" destId="{54192DF2-418F-433E-B8ED-736FF77E592E}" srcOrd="0" destOrd="0" presId="urn:microsoft.com/office/officeart/2005/8/layout/hierarchy3"/>
    <dgm:cxn modelId="{912FE070-53E4-4D0F-B001-37DE419D4D54}" type="presOf" srcId="{C03CB1F4-7F17-4518-AF8A-CC898C565749}" destId="{8A02A319-79FC-40F8-A440-382EDF75D5E4}" srcOrd="0" destOrd="0" presId="urn:microsoft.com/office/officeart/2005/8/layout/hierarchy3"/>
    <dgm:cxn modelId="{2A4B9556-DFC7-499A-82F2-DDAC704609B1}" srcId="{E82240EE-AA92-4ED4-8AD9-9B9FB566383A}" destId="{EFAE4652-5489-4792-B8F1-0CE32FD278F2}" srcOrd="1" destOrd="0" parTransId="{8B1EE7B5-BBF0-49EB-A327-A85A1D74F427}" sibTransId="{93A535EA-357A-45B2-8AC0-0198981B9028}"/>
    <dgm:cxn modelId="{8DAFB877-2356-42DF-BD60-04BE67C191D1}" srcId="{EFAE4652-5489-4792-B8F1-0CE32FD278F2}" destId="{7C351A2C-1931-40B8-9409-6896FB54BC6B}" srcOrd="1" destOrd="0" parTransId="{0CD85615-DCA1-494E-9E6C-2A5F5BBC78C6}" sibTransId="{BDF1A5AE-3AE0-4A58-95A4-B568ABE37845}"/>
    <dgm:cxn modelId="{57B47298-5ACD-4D05-9502-441F4A5E2B36}" type="presOf" srcId="{7BC72181-087A-4586-AFB7-142E1F2088CD}" destId="{68B5D3B7-AC34-4DC8-BBA6-0AE75D13CF4B}" srcOrd="0" destOrd="0" presId="urn:microsoft.com/office/officeart/2005/8/layout/hierarchy3"/>
    <dgm:cxn modelId="{80B0E69B-5FAF-4A04-B83F-A5B0B8C85DE6}" type="presOf" srcId="{7AB0807A-8F9A-4609-8C2C-D7EC4B92C7E6}" destId="{BFD4CC16-C250-4D92-BA93-50331FC780EC}" srcOrd="0" destOrd="0" presId="urn:microsoft.com/office/officeart/2005/8/layout/hierarchy3"/>
    <dgm:cxn modelId="{D2EBE1AE-440E-4AE0-8B92-85616A2CC76A}" type="presOf" srcId="{54F9B4B8-539B-463A-B7B6-30D321D00FB5}" destId="{226821CC-D27B-4EF3-A2C7-C4B85FB42DF7}" srcOrd="0" destOrd="0" presId="urn:microsoft.com/office/officeart/2005/8/layout/hierarchy3"/>
    <dgm:cxn modelId="{08BDF0B1-5DA2-4284-9347-B027E0D2D5D5}" srcId="{D8C0EB12-2BEE-4E57-ADB5-74CCFFDB9151}" destId="{54F9B4B8-539B-463A-B7B6-30D321D00FB5}" srcOrd="0" destOrd="0" parTransId="{1B1E88D3-988D-4436-A148-0D01B717E27E}" sibTransId="{4BBD1D94-9D32-4484-95ED-BFAC0FB51E68}"/>
    <dgm:cxn modelId="{E3692BD8-8404-4AF3-A9FF-0C2A93B8AB40}" type="presOf" srcId="{1B1E88D3-988D-4436-A148-0D01B717E27E}" destId="{411840A0-FE1C-4D59-9ED4-67B2E7F68839}" srcOrd="0" destOrd="0" presId="urn:microsoft.com/office/officeart/2005/8/layout/hierarchy3"/>
    <dgm:cxn modelId="{434805DC-8F6E-4540-BE37-1144CAA59946}" type="presOf" srcId="{D8C0EB12-2BEE-4E57-ADB5-74CCFFDB9151}" destId="{4C30E907-9459-4BCE-9CEE-D50CA8E25CB3}" srcOrd="0" destOrd="0" presId="urn:microsoft.com/office/officeart/2005/8/layout/hierarchy3"/>
    <dgm:cxn modelId="{3B6C19F4-FB99-408B-9F44-2BF84E9E2DC9}" type="presOf" srcId="{EFAE4652-5489-4792-B8F1-0CE32FD278F2}" destId="{0A1306EE-F29D-4CB0-ADDD-B4821031F774}" srcOrd="0" destOrd="0" presId="urn:microsoft.com/office/officeart/2005/8/layout/hierarchy3"/>
    <dgm:cxn modelId="{072EDAF4-8E35-46F9-A68A-7E36E7EC0D4B}" type="presOf" srcId="{EFAE4652-5489-4792-B8F1-0CE32FD278F2}" destId="{092706B3-A5AF-477B-9BDB-68772B7A4499}" srcOrd="1" destOrd="0" presId="urn:microsoft.com/office/officeart/2005/8/layout/hierarchy3"/>
    <dgm:cxn modelId="{96B98F8A-A33C-49FE-A21B-37F9F1D51F68}" type="presParOf" srcId="{924D2391-0E92-4FED-9C83-BF3AA5750AE1}" destId="{09BDC52F-05B3-4748-A327-B830559F3285}" srcOrd="0" destOrd="0" presId="urn:microsoft.com/office/officeart/2005/8/layout/hierarchy3"/>
    <dgm:cxn modelId="{20C7CCDC-C017-47D0-B69C-85BE1BEA5D05}" type="presParOf" srcId="{09BDC52F-05B3-4748-A327-B830559F3285}" destId="{0310231E-9E7A-4E70-8EC4-B0E9620A714C}" srcOrd="0" destOrd="0" presId="urn:microsoft.com/office/officeart/2005/8/layout/hierarchy3"/>
    <dgm:cxn modelId="{A36C6983-FEE0-4AD2-855F-2D32897BEE0A}" type="presParOf" srcId="{0310231E-9E7A-4E70-8EC4-B0E9620A714C}" destId="{4C30E907-9459-4BCE-9CEE-D50CA8E25CB3}" srcOrd="0" destOrd="0" presId="urn:microsoft.com/office/officeart/2005/8/layout/hierarchy3"/>
    <dgm:cxn modelId="{FA298FED-82F6-4D7D-87ED-359DF0A77C8B}" type="presParOf" srcId="{0310231E-9E7A-4E70-8EC4-B0E9620A714C}" destId="{681624F5-0C14-4AA2-8F41-9C06658E6BBF}" srcOrd="1" destOrd="0" presId="urn:microsoft.com/office/officeart/2005/8/layout/hierarchy3"/>
    <dgm:cxn modelId="{666A969C-B265-4E88-B163-BD68D6048804}" type="presParOf" srcId="{09BDC52F-05B3-4748-A327-B830559F3285}" destId="{0D4B9C10-CAF6-4559-AA56-CB76D840B27E}" srcOrd="1" destOrd="0" presId="urn:microsoft.com/office/officeart/2005/8/layout/hierarchy3"/>
    <dgm:cxn modelId="{FA1A233F-AE02-44E8-81B5-086B56032421}" type="presParOf" srcId="{0D4B9C10-CAF6-4559-AA56-CB76D840B27E}" destId="{411840A0-FE1C-4D59-9ED4-67B2E7F68839}" srcOrd="0" destOrd="0" presId="urn:microsoft.com/office/officeart/2005/8/layout/hierarchy3"/>
    <dgm:cxn modelId="{63D30E3C-3907-456F-B319-46C64DE18B6A}" type="presParOf" srcId="{0D4B9C10-CAF6-4559-AA56-CB76D840B27E}" destId="{226821CC-D27B-4EF3-A2C7-C4B85FB42DF7}" srcOrd="1" destOrd="0" presId="urn:microsoft.com/office/officeart/2005/8/layout/hierarchy3"/>
    <dgm:cxn modelId="{C7CF0F37-054E-4BA7-BF97-F1C3367BDDEB}" type="presParOf" srcId="{0D4B9C10-CAF6-4559-AA56-CB76D840B27E}" destId="{68B5D3B7-AC34-4DC8-BBA6-0AE75D13CF4B}" srcOrd="2" destOrd="0" presId="urn:microsoft.com/office/officeart/2005/8/layout/hierarchy3"/>
    <dgm:cxn modelId="{4203AF98-76D2-4437-9C4A-8237A37B4D99}" type="presParOf" srcId="{0D4B9C10-CAF6-4559-AA56-CB76D840B27E}" destId="{BFD4CC16-C250-4D92-BA93-50331FC780EC}" srcOrd="3" destOrd="0" presId="urn:microsoft.com/office/officeart/2005/8/layout/hierarchy3"/>
    <dgm:cxn modelId="{22D23972-20EB-4B1C-A182-60E2375BE4F2}" type="presParOf" srcId="{924D2391-0E92-4FED-9C83-BF3AA5750AE1}" destId="{4C57C817-16D4-48D1-A890-1D4C1D4980F0}" srcOrd="1" destOrd="0" presId="urn:microsoft.com/office/officeart/2005/8/layout/hierarchy3"/>
    <dgm:cxn modelId="{D02E98EA-A21A-440E-969F-45FA3E6A650A}" type="presParOf" srcId="{4C57C817-16D4-48D1-A890-1D4C1D4980F0}" destId="{1F39DF84-750F-4FD7-98A9-4732194DEB8C}" srcOrd="0" destOrd="0" presId="urn:microsoft.com/office/officeart/2005/8/layout/hierarchy3"/>
    <dgm:cxn modelId="{CB9D7103-064C-495D-9893-0175634445E5}" type="presParOf" srcId="{1F39DF84-750F-4FD7-98A9-4732194DEB8C}" destId="{0A1306EE-F29D-4CB0-ADDD-B4821031F774}" srcOrd="0" destOrd="0" presId="urn:microsoft.com/office/officeart/2005/8/layout/hierarchy3"/>
    <dgm:cxn modelId="{14B4478E-3291-4386-97BB-931AE6E627F8}" type="presParOf" srcId="{1F39DF84-750F-4FD7-98A9-4732194DEB8C}" destId="{092706B3-A5AF-477B-9BDB-68772B7A4499}" srcOrd="1" destOrd="0" presId="urn:microsoft.com/office/officeart/2005/8/layout/hierarchy3"/>
    <dgm:cxn modelId="{C4CC795D-D24D-4EAB-98FC-22E921493744}" type="presParOf" srcId="{4C57C817-16D4-48D1-A890-1D4C1D4980F0}" destId="{CA4CE5BE-77AE-4CE6-8489-7448C55E75BB}" srcOrd="1" destOrd="0" presId="urn:microsoft.com/office/officeart/2005/8/layout/hierarchy3"/>
    <dgm:cxn modelId="{CC2232C4-CE66-48AF-B0D2-6957E7E0FED5}" type="presParOf" srcId="{CA4CE5BE-77AE-4CE6-8489-7448C55E75BB}" destId="{54192DF2-418F-433E-B8ED-736FF77E592E}" srcOrd="0" destOrd="0" presId="urn:microsoft.com/office/officeart/2005/8/layout/hierarchy3"/>
    <dgm:cxn modelId="{112C453D-9C3A-4D5E-A472-FD389CC5DE03}" type="presParOf" srcId="{CA4CE5BE-77AE-4CE6-8489-7448C55E75BB}" destId="{8A02A319-79FC-40F8-A440-382EDF75D5E4}" srcOrd="1" destOrd="0" presId="urn:microsoft.com/office/officeart/2005/8/layout/hierarchy3"/>
    <dgm:cxn modelId="{54E692A7-BC99-46D5-B939-7EDEBAF92024}" type="presParOf" srcId="{CA4CE5BE-77AE-4CE6-8489-7448C55E75BB}" destId="{1D988BA5-7718-4C89-8B8F-3CE438A09815}" srcOrd="2" destOrd="0" presId="urn:microsoft.com/office/officeart/2005/8/layout/hierarchy3"/>
    <dgm:cxn modelId="{EE27ED22-25AE-46B5-8E9E-069D81696B4D}" type="presParOf" srcId="{CA4CE5BE-77AE-4CE6-8489-7448C55E75BB}" destId="{C42CA27C-3D85-42D8-BF99-19180EBC3F9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DCAA6B-A358-448E-BC3E-6A625329735A}" type="doc">
      <dgm:prSet loTypeId="urn:microsoft.com/office/officeart/2005/8/layout/hProcess9" loCatId="process" qsTypeId="urn:microsoft.com/office/officeart/2005/8/quickstyle/3d2" qsCatId="3D" csTypeId="urn:microsoft.com/office/officeart/2005/8/colors/accent5_3" csCatId="accent5" phldr="1"/>
      <dgm:spPr/>
    </dgm:pt>
    <dgm:pt modelId="{DAA5E4C2-83D4-4A6D-8606-481EFECC2AD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Assessment</a:t>
          </a:r>
        </a:p>
      </dgm:t>
    </dgm:pt>
    <dgm:pt modelId="{AB98D134-C7E7-4C65-8499-6450FCA0E86E}" type="parTrans" cxnId="{07A63195-F2EF-4690-9BCC-848DFCA48C79}">
      <dgm:prSet/>
      <dgm:spPr/>
      <dgm:t>
        <a:bodyPr/>
        <a:lstStyle/>
        <a:p>
          <a:endParaRPr lang="en-US"/>
        </a:p>
      </dgm:t>
    </dgm:pt>
    <dgm:pt modelId="{8D4D6FED-992C-4FEE-A9B1-102A503BCD7D}" type="sibTrans" cxnId="{07A63195-F2EF-4690-9BCC-848DFCA48C79}">
      <dgm:prSet/>
      <dgm:spPr/>
      <dgm:t>
        <a:bodyPr/>
        <a:lstStyle/>
        <a:p>
          <a:endParaRPr lang="en-US"/>
        </a:p>
      </dgm:t>
    </dgm:pt>
    <dgm:pt modelId="{FE180A4F-BA84-4DD5-A8C5-63064108C86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Moderation</a:t>
          </a:r>
        </a:p>
      </dgm:t>
    </dgm:pt>
    <dgm:pt modelId="{D8FBCF9D-ADC0-46FA-B537-53F0A0064092}" type="parTrans" cxnId="{C31688B8-2213-4EBE-B2D7-CB84BAC3F166}">
      <dgm:prSet/>
      <dgm:spPr/>
      <dgm:t>
        <a:bodyPr/>
        <a:lstStyle/>
        <a:p>
          <a:endParaRPr lang="en-US"/>
        </a:p>
      </dgm:t>
    </dgm:pt>
    <dgm:pt modelId="{F8B29AB0-BF4D-48F9-A510-664C6C079FEF}" type="sibTrans" cxnId="{C31688B8-2213-4EBE-B2D7-CB84BAC3F166}">
      <dgm:prSet/>
      <dgm:spPr/>
      <dgm:t>
        <a:bodyPr/>
        <a:lstStyle/>
        <a:p>
          <a:endParaRPr lang="en-US"/>
        </a:p>
      </dgm:t>
    </dgm:pt>
    <dgm:pt modelId="{0825D63F-D9D6-438B-AA59-8282EBEB875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Verification</a:t>
          </a:r>
        </a:p>
      </dgm:t>
    </dgm:pt>
    <dgm:pt modelId="{FFD16068-C5E6-479E-B52B-F0685D11E4C4}" type="parTrans" cxnId="{4968E117-D0DE-4FFF-8440-28136D7E65EB}">
      <dgm:prSet/>
      <dgm:spPr/>
      <dgm:t>
        <a:bodyPr/>
        <a:lstStyle/>
        <a:p>
          <a:endParaRPr lang="en-US"/>
        </a:p>
      </dgm:t>
    </dgm:pt>
    <dgm:pt modelId="{60A78926-F1FC-4E2B-B475-6878F3923C60}" type="sibTrans" cxnId="{4968E117-D0DE-4FFF-8440-28136D7E65EB}">
      <dgm:prSet/>
      <dgm:spPr/>
      <dgm:t>
        <a:bodyPr/>
        <a:lstStyle/>
        <a:p>
          <a:endParaRPr lang="en-US"/>
        </a:p>
      </dgm:t>
    </dgm:pt>
    <dgm:pt modelId="{77F74482-C8DA-4864-A560-38E558C43570}" type="pres">
      <dgm:prSet presAssocID="{38DCAA6B-A358-448E-BC3E-6A625329735A}" presName="CompostProcess" presStyleCnt="0">
        <dgm:presLayoutVars>
          <dgm:dir/>
          <dgm:resizeHandles val="exact"/>
        </dgm:presLayoutVars>
      </dgm:prSet>
      <dgm:spPr/>
    </dgm:pt>
    <dgm:pt modelId="{063C9525-0888-4409-A09F-7CFC66304FE6}" type="pres">
      <dgm:prSet presAssocID="{38DCAA6B-A358-448E-BC3E-6A625329735A}" presName="arrow" presStyleLbl="bgShp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</dgm:pt>
    <dgm:pt modelId="{44F9D3B9-2833-4A76-9A80-CC6914938A48}" type="pres">
      <dgm:prSet presAssocID="{38DCAA6B-A358-448E-BC3E-6A625329735A}" presName="linearProcess" presStyleCnt="0"/>
      <dgm:spPr/>
    </dgm:pt>
    <dgm:pt modelId="{EE1E8816-6BB5-4803-984C-425751A425BD}" type="pres">
      <dgm:prSet presAssocID="{DAA5E4C2-83D4-4A6D-8606-481EFECC2AD0}" presName="textNode" presStyleLbl="node1" presStyleIdx="0" presStyleCnt="3">
        <dgm:presLayoutVars>
          <dgm:bulletEnabled val="1"/>
        </dgm:presLayoutVars>
      </dgm:prSet>
      <dgm:spPr/>
    </dgm:pt>
    <dgm:pt modelId="{4781D41D-FB9D-415D-9EE4-9B021D5374DC}" type="pres">
      <dgm:prSet presAssocID="{8D4D6FED-992C-4FEE-A9B1-102A503BCD7D}" presName="sibTrans" presStyleCnt="0"/>
      <dgm:spPr/>
    </dgm:pt>
    <dgm:pt modelId="{814C0117-EC7B-4EBC-A009-0C73F43105B8}" type="pres">
      <dgm:prSet presAssocID="{FE180A4F-BA84-4DD5-A8C5-63064108C86D}" presName="textNode" presStyleLbl="node1" presStyleIdx="1" presStyleCnt="3">
        <dgm:presLayoutVars>
          <dgm:bulletEnabled val="1"/>
        </dgm:presLayoutVars>
      </dgm:prSet>
      <dgm:spPr/>
    </dgm:pt>
    <dgm:pt modelId="{665C2AD4-8CF7-4332-AC50-E9F04E8E576B}" type="pres">
      <dgm:prSet presAssocID="{F8B29AB0-BF4D-48F9-A510-664C6C079FEF}" presName="sibTrans" presStyleCnt="0"/>
      <dgm:spPr/>
    </dgm:pt>
    <dgm:pt modelId="{29F903C9-F548-48EF-8ABD-A11130E99CEB}" type="pres">
      <dgm:prSet presAssocID="{0825D63F-D9D6-438B-AA59-8282EBEB875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827B502-CB71-41CD-9D98-67E4FCB1E42B}" type="presOf" srcId="{0825D63F-D9D6-438B-AA59-8282EBEB875E}" destId="{29F903C9-F548-48EF-8ABD-A11130E99CEB}" srcOrd="0" destOrd="0" presId="urn:microsoft.com/office/officeart/2005/8/layout/hProcess9"/>
    <dgm:cxn modelId="{CFCC0E15-3C07-4C43-A94D-614161B923E4}" type="presOf" srcId="{DAA5E4C2-83D4-4A6D-8606-481EFECC2AD0}" destId="{EE1E8816-6BB5-4803-984C-425751A425BD}" srcOrd="0" destOrd="0" presId="urn:microsoft.com/office/officeart/2005/8/layout/hProcess9"/>
    <dgm:cxn modelId="{4968E117-D0DE-4FFF-8440-28136D7E65EB}" srcId="{38DCAA6B-A358-448E-BC3E-6A625329735A}" destId="{0825D63F-D9D6-438B-AA59-8282EBEB875E}" srcOrd="2" destOrd="0" parTransId="{FFD16068-C5E6-479E-B52B-F0685D11E4C4}" sibTransId="{60A78926-F1FC-4E2B-B475-6878F3923C60}"/>
    <dgm:cxn modelId="{B96F677F-5164-4F21-BDC2-0C6B61951BAB}" type="presOf" srcId="{FE180A4F-BA84-4DD5-A8C5-63064108C86D}" destId="{814C0117-EC7B-4EBC-A009-0C73F43105B8}" srcOrd="0" destOrd="0" presId="urn:microsoft.com/office/officeart/2005/8/layout/hProcess9"/>
    <dgm:cxn modelId="{07A63195-F2EF-4690-9BCC-848DFCA48C79}" srcId="{38DCAA6B-A358-448E-BC3E-6A625329735A}" destId="{DAA5E4C2-83D4-4A6D-8606-481EFECC2AD0}" srcOrd="0" destOrd="0" parTransId="{AB98D134-C7E7-4C65-8499-6450FCA0E86E}" sibTransId="{8D4D6FED-992C-4FEE-A9B1-102A503BCD7D}"/>
    <dgm:cxn modelId="{C31688B8-2213-4EBE-B2D7-CB84BAC3F166}" srcId="{38DCAA6B-A358-448E-BC3E-6A625329735A}" destId="{FE180A4F-BA84-4DD5-A8C5-63064108C86D}" srcOrd="1" destOrd="0" parTransId="{D8FBCF9D-ADC0-46FA-B537-53F0A0064092}" sibTransId="{F8B29AB0-BF4D-48F9-A510-664C6C079FEF}"/>
    <dgm:cxn modelId="{A4E719DF-E068-4330-AA5D-7074EFE9484D}" type="presOf" srcId="{38DCAA6B-A358-448E-BC3E-6A625329735A}" destId="{77F74482-C8DA-4864-A560-38E558C43570}" srcOrd="0" destOrd="0" presId="urn:microsoft.com/office/officeart/2005/8/layout/hProcess9"/>
    <dgm:cxn modelId="{AFFD4B92-5A42-4856-A2BF-6411EF9ABCE4}" type="presParOf" srcId="{77F74482-C8DA-4864-A560-38E558C43570}" destId="{063C9525-0888-4409-A09F-7CFC66304FE6}" srcOrd="0" destOrd="0" presId="urn:microsoft.com/office/officeart/2005/8/layout/hProcess9"/>
    <dgm:cxn modelId="{624A036D-5DC6-4082-B2EF-6CEFBE35C4F4}" type="presParOf" srcId="{77F74482-C8DA-4864-A560-38E558C43570}" destId="{44F9D3B9-2833-4A76-9A80-CC6914938A48}" srcOrd="1" destOrd="0" presId="urn:microsoft.com/office/officeart/2005/8/layout/hProcess9"/>
    <dgm:cxn modelId="{80274EC2-6022-438F-9B00-70E25D107A7E}" type="presParOf" srcId="{44F9D3B9-2833-4A76-9A80-CC6914938A48}" destId="{EE1E8816-6BB5-4803-984C-425751A425BD}" srcOrd="0" destOrd="0" presId="urn:microsoft.com/office/officeart/2005/8/layout/hProcess9"/>
    <dgm:cxn modelId="{52C08533-034E-41EB-B2F4-E59085E36581}" type="presParOf" srcId="{44F9D3B9-2833-4A76-9A80-CC6914938A48}" destId="{4781D41D-FB9D-415D-9EE4-9B021D5374DC}" srcOrd="1" destOrd="0" presId="urn:microsoft.com/office/officeart/2005/8/layout/hProcess9"/>
    <dgm:cxn modelId="{941CA02E-D0C3-4931-A461-D0C08FD759BD}" type="presParOf" srcId="{44F9D3B9-2833-4A76-9A80-CC6914938A48}" destId="{814C0117-EC7B-4EBC-A009-0C73F43105B8}" srcOrd="2" destOrd="0" presId="urn:microsoft.com/office/officeart/2005/8/layout/hProcess9"/>
    <dgm:cxn modelId="{B9519C60-53FF-43FA-90D7-02699A3506CC}" type="presParOf" srcId="{44F9D3B9-2833-4A76-9A80-CC6914938A48}" destId="{665C2AD4-8CF7-4332-AC50-E9F04E8E576B}" srcOrd="3" destOrd="0" presId="urn:microsoft.com/office/officeart/2005/8/layout/hProcess9"/>
    <dgm:cxn modelId="{6221DF61-2136-467F-839B-1E02C09438A5}" type="presParOf" srcId="{44F9D3B9-2833-4A76-9A80-CC6914938A48}" destId="{29F903C9-F548-48EF-8ABD-A11130E99CE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44E13-0693-4EF4-ADC9-07A7A193F52E}">
      <dsp:nvSpPr>
        <dsp:cNvPr id="0" name=""/>
        <dsp:cNvSpPr/>
      </dsp:nvSpPr>
      <dsp:spPr>
        <a:xfrm>
          <a:off x="4109243" y="2087686"/>
          <a:ext cx="2907319" cy="504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88"/>
              </a:lnTo>
              <a:lnTo>
                <a:pt x="2907319" y="252288"/>
              </a:lnTo>
              <a:lnTo>
                <a:pt x="2907319" y="50457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9C2F2-CD21-4313-9634-001389A43FB9}">
      <dsp:nvSpPr>
        <dsp:cNvPr id="0" name=""/>
        <dsp:cNvSpPr/>
      </dsp:nvSpPr>
      <dsp:spPr>
        <a:xfrm>
          <a:off x="4063523" y="2087686"/>
          <a:ext cx="91440" cy="504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57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2E6AE-54DB-4A89-888B-E04C9BF56F0C}">
      <dsp:nvSpPr>
        <dsp:cNvPr id="0" name=""/>
        <dsp:cNvSpPr/>
      </dsp:nvSpPr>
      <dsp:spPr>
        <a:xfrm>
          <a:off x="1201923" y="2087686"/>
          <a:ext cx="2907319" cy="504576"/>
        </a:xfrm>
        <a:custGeom>
          <a:avLst/>
          <a:gdLst/>
          <a:ahLst/>
          <a:cxnLst/>
          <a:rect l="0" t="0" r="0" b="0"/>
          <a:pathLst>
            <a:path>
              <a:moveTo>
                <a:pt x="2907319" y="0"/>
              </a:moveTo>
              <a:lnTo>
                <a:pt x="2907319" y="252288"/>
              </a:lnTo>
              <a:lnTo>
                <a:pt x="0" y="252288"/>
              </a:lnTo>
              <a:lnTo>
                <a:pt x="0" y="50457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D5ACD-371A-4729-B992-E39098DC1F1D}">
      <dsp:nvSpPr>
        <dsp:cNvPr id="0" name=""/>
        <dsp:cNvSpPr/>
      </dsp:nvSpPr>
      <dsp:spPr>
        <a:xfrm>
          <a:off x="2266531" y="886315"/>
          <a:ext cx="3685424" cy="1201371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Integrated Assessment</a:t>
          </a:r>
        </a:p>
      </dsp:txBody>
      <dsp:txXfrm>
        <a:off x="2266531" y="886315"/>
        <a:ext cx="3685424" cy="1201371"/>
      </dsp:txXfrm>
    </dsp:sp>
    <dsp:sp modelId="{EB3699A1-9B8A-4C7E-8558-A6BFFBF82444}">
      <dsp:nvSpPr>
        <dsp:cNvPr id="0" name=""/>
        <dsp:cNvSpPr/>
      </dsp:nvSpPr>
      <dsp:spPr>
        <a:xfrm>
          <a:off x="551" y="2592263"/>
          <a:ext cx="2402743" cy="1201371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Diagnostic</a:t>
          </a:r>
        </a:p>
      </dsp:txBody>
      <dsp:txXfrm>
        <a:off x="551" y="2592263"/>
        <a:ext cx="2402743" cy="1201371"/>
      </dsp:txXfrm>
    </dsp:sp>
    <dsp:sp modelId="{4C255BB0-1E6B-41BD-A9B3-29EA7F5693FC}">
      <dsp:nvSpPr>
        <dsp:cNvPr id="0" name=""/>
        <dsp:cNvSpPr/>
      </dsp:nvSpPr>
      <dsp:spPr>
        <a:xfrm>
          <a:off x="2907871" y="2592263"/>
          <a:ext cx="2402743" cy="120137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Formative</a:t>
          </a:r>
        </a:p>
      </dsp:txBody>
      <dsp:txXfrm>
        <a:off x="2907871" y="2592263"/>
        <a:ext cx="2402743" cy="1201371"/>
      </dsp:txXfrm>
    </dsp:sp>
    <dsp:sp modelId="{24349B9E-7679-48F3-8C1B-516E244933D3}">
      <dsp:nvSpPr>
        <dsp:cNvPr id="0" name=""/>
        <dsp:cNvSpPr/>
      </dsp:nvSpPr>
      <dsp:spPr>
        <a:xfrm>
          <a:off x="5815191" y="2592263"/>
          <a:ext cx="2402743" cy="1201371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Summative</a:t>
          </a:r>
        </a:p>
      </dsp:txBody>
      <dsp:txXfrm>
        <a:off x="5815191" y="2592263"/>
        <a:ext cx="2402743" cy="1201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CE84B-53EF-4DD2-B4D9-E30662D3F97C}">
      <dsp:nvSpPr>
        <dsp:cNvPr id="0" name=""/>
        <dsp:cNvSpPr/>
      </dsp:nvSpPr>
      <dsp:spPr>
        <a:xfrm>
          <a:off x="4109243" y="2053050"/>
          <a:ext cx="2891318" cy="463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46"/>
              </a:lnTo>
              <a:lnTo>
                <a:pt x="2891318" y="231746"/>
              </a:lnTo>
              <a:lnTo>
                <a:pt x="2891318" y="46349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7BF35-A340-4C65-AF13-652E22CC449D}">
      <dsp:nvSpPr>
        <dsp:cNvPr id="0" name=""/>
        <dsp:cNvSpPr/>
      </dsp:nvSpPr>
      <dsp:spPr>
        <a:xfrm>
          <a:off x="4063523" y="2053050"/>
          <a:ext cx="91440" cy="463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49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DC6A6-72A0-4549-AFE6-A69896FFAE28}">
      <dsp:nvSpPr>
        <dsp:cNvPr id="0" name=""/>
        <dsp:cNvSpPr/>
      </dsp:nvSpPr>
      <dsp:spPr>
        <a:xfrm>
          <a:off x="1217925" y="2053050"/>
          <a:ext cx="2891318" cy="463493"/>
        </a:xfrm>
        <a:custGeom>
          <a:avLst/>
          <a:gdLst/>
          <a:ahLst/>
          <a:cxnLst/>
          <a:rect l="0" t="0" r="0" b="0"/>
          <a:pathLst>
            <a:path>
              <a:moveTo>
                <a:pt x="2891318" y="0"/>
              </a:moveTo>
              <a:lnTo>
                <a:pt x="2891318" y="231746"/>
              </a:lnTo>
              <a:lnTo>
                <a:pt x="0" y="231746"/>
              </a:lnTo>
              <a:lnTo>
                <a:pt x="0" y="46349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8B290-BBA1-42EA-8627-DF8017516988}">
      <dsp:nvSpPr>
        <dsp:cNvPr id="0" name=""/>
        <dsp:cNvSpPr/>
      </dsp:nvSpPr>
      <dsp:spPr>
        <a:xfrm>
          <a:off x="2257464" y="949493"/>
          <a:ext cx="3703558" cy="110355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Assessment Methods</a:t>
          </a:r>
        </a:p>
      </dsp:txBody>
      <dsp:txXfrm>
        <a:off x="2257464" y="949493"/>
        <a:ext cx="3703558" cy="1103556"/>
      </dsp:txXfrm>
    </dsp:sp>
    <dsp:sp modelId="{249312C4-0F64-47AB-BF40-42C99B3A6E3E}">
      <dsp:nvSpPr>
        <dsp:cNvPr id="0" name=""/>
        <dsp:cNvSpPr/>
      </dsp:nvSpPr>
      <dsp:spPr>
        <a:xfrm>
          <a:off x="4012" y="2516544"/>
          <a:ext cx="2427824" cy="121391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Questioning</a:t>
          </a:r>
        </a:p>
      </dsp:txBody>
      <dsp:txXfrm>
        <a:off x="4012" y="2516544"/>
        <a:ext cx="2427824" cy="1213912"/>
      </dsp:txXfrm>
    </dsp:sp>
    <dsp:sp modelId="{EED41511-DE2D-4D0E-BA6E-54FD55567C3D}">
      <dsp:nvSpPr>
        <dsp:cNvPr id="0" name=""/>
        <dsp:cNvSpPr/>
      </dsp:nvSpPr>
      <dsp:spPr>
        <a:xfrm>
          <a:off x="2895331" y="2516544"/>
          <a:ext cx="2427824" cy="1213912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Product Evaluation</a:t>
          </a:r>
        </a:p>
      </dsp:txBody>
      <dsp:txXfrm>
        <a:off x="2895331" y="2516544"/>
        <a:ext cx="2427824" cy="1213912"/>
      </dsp:txXfrm>
    </dsp:sp>
    <dsp:sp modelId="{A8B7EC9A-A054-47E5-B4AB-ABADB33095FE}">
      <dsp:nvSpPr>
        <dsp:cNvPr id="0" name=""/>
        <dsp:cNvSpPr/>
      </dsp:nvSpPr>
      <dsp:spPr>
        <a:xfrm>
          <a:off x="5786649" y="2516544"/>
          <a:ext cx="2427824" cy="121391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Observation</a:t>
          </a:r>
        </a:p>
      </dsp:txBody>
      <dsp:txXfrm>
        <a:off x="5786649" y="2516544"/>
        <a:ext cx="2427824" cy="1213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BCAB8-0EA7-42E6-9BEE-11398D7C6C3B}">
      <dsp:nvSpPr>
        <dsp:cNvPr id="0" name=""/>
        <dsp:cNvSpPr/>
      </dsp:nvSpPr>
      <dsp:spPr>
        <a:xfrm>
          <a:off x="4376504" y="2126107"/>
          <a:ext cx="501115" cy="153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752"/>
              </a:lnTo>
              <a:lnTo>
                <a:pt x="501115" y="1536752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44E13-0693-4EF4-ADC9-07A7A193F52E}">
      <dsp:nvSpPr>
        <dsp:cNvPr id="0" name=""/>
        <dsp:cNvSpPr/>
      </dsp:nvSpPr>
      <dsp:spPr>
        <a:xfrm>
          <a:off x="3691647" y="612021"/>
          <a:ext cx="2021163" cy="70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80"/>
              </a:lnTo>
              <a:lnTo>
                <a:pt x="2021163" y="350780"/>
              </a:lnTo>
              <a:lnTo>
                <a:pt x="2021163" y="701561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54E58-BD01-4E9A-BFE3-E2B249DCDE15}">
      <dsp:nvSpPr>
        <dsp:cNvPr id="0" name=""/>
        <dsp:cNvSpPr/>
      </dsp:nvSpPr>
      <dsp:spPr>
        <a:xfrm>
          <a:off x="334177" y="2087555"/>
          <a:ext cx="586070" cy="1583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606"/>
              </a:lnTo>
              <a:lnTo>
                <a:pt x="586070" y="1583606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9C2F2-CD21-4313-9634-001389A43FB9}">
      <dsp:nvSpPr>
        <dsp:cNvPr id="0" name=""/>
        <dsp:cNvSpPr/>
      </dsp:nvSpPr>
      <dsp:spPr>
        <a:xfrm>
          <a:off x="1670483" y="612021"/>
          <a:ext cx="2021163" cy="701561"/>
        </a:xfrm>
        <a:custGeom>
          <a:avLst/>
          <a:gdLst/>
          <a:ahLst/>
          <a:cxnLst/>
          <a:rect l="0" t="0" r="0" b="0"/>
          <a:pathLst>
            <a:path>
              <a:moveTo>
                <a:pt x="2021163" y="0"/>
              </a:moveTo>
              <a:lnTo>
                <a:pt x="2021163" y="350780"/>
              </a:lnTo>
              <a:lnTo>
                <a:pt x="0" y="350780"/>
              </a:lnTo>
              <a:lnTo>
                <a:pt x="0" y="701561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D5ACD-371A-4729-B992-E39098DC1F1D}">
      <dsp:nvSpPr>
        <dsp:cNvPr id="0" name=""/>
        <dsp:cNvSpPr/>
      </dsp:nvSpPr>
      <dsp:spPr>
        <a:xfrm>
          <a:off x="2021264" y="181898"/>
          <a:ext cx="3340766" cy="430123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Assessment</a:t>
          </a:r>
        </a:p>
      </dsp:txBody>
      <dsp:txXfrm>
        <a:off x="2021264" y="181898"/>
        <a:ext cx="3340766" cy="430123"/>
      </dsp:txXfrm>
    </dsp:sp>
    <dsp:sp modelId="{4C255BB0-1E6B-41BD-A9B3-29EA7F5693FC}">
      <dsp:nvSpPr>
        <dsp:cNvPr id="0" name=""/>
        <dsp:cNvSpPr/>
      </dsp:nvSpPr>
      <dsp:spPr>
        <a:xfrm>
          <a:off x="100" y="1313582"/>
          <a:ext cx="3340766" cy="773972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Formative</a:t>
          </a:r>
        </a:p>
      </dsp:txBody>
      <dsp:txXfrm>
        <a:off x="100" y="1313582"/>
        <a:ext cx="3340766" cy="773972"/>
      </dsp:txXfrm>
    </dsp:sp>
    <dsp:sp modelId="{CC3C5B9F-7C7E-48D7-BEFA-F5C8A50EDB1F}">
      <dsp:nvSpPr>
        <dsp:cNvPr id="0" name=""/>
        <dsp:cNvSpPr/>
      </dsp:nvSpPr>
      <dsp:spPr>
        <a:xfrm>
          <a:off x="920247" y="2835970"/>
          <a:ext cx="2916723" cy="1670383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Evidence </a:t>
          </a:r>
          <a:r>
            <a:rPr lang="en-US" sz="2000" b="1" i="1" kern="1200" dirty="0"/>
            <a:t>during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facilitation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Self Assessment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920247" y="2835970"/>
        <a:ext cx="2916723" cy="1670383"/>
      </dsp:txXfrm>
    </dsp:sp>
    <dsp:sp modelId="{24349B9E-7679-48F3-8C1B-516E244933D3}">
      <dsp:nvSpPr>
        <dsp:cNvPr id="0" name=""/>
        <dsp:cNvSpPr/>
      </dsp:nvSpPr>
      <dsp:spPr>
        <a:xfrm>
          <a:off x="4042428" y="1313582"/>
          <a:ext cx="3340766" cy="812524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Summative</a:t>
          </a:r>
        </a:p>
      </dsp:txBody>
      <dsp:txXfrm>
        <a:off x="4042428" y="1313582"/>
        <a:ext cx="3340766" cy="812524"/>
      </dsp:txXfrm>
    </dsp:sp>
    <dsp:sp modelId="{64E85D38-C8F4-45A8-A4FB-7B00B79166F0}">
      <dsp:nvSpPr>
        <dsp:cNvPr id="0" name=""/>
        <dsp:cNvSpPr/>
      </dsp:nvSpPr>
      <dsp:spPr>
        <a:xfrm>
          <a:off x="4877619" y="2827668"/>
          <a:ext cx="3340766" cy="1670383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Knowledge Assessment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Summative Workplace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Assignments</a:t>
          </a:r>
        </a:p>
      </dsp:txBody>
      <dsp:txXfrm>
        <a:off x="4877619" y="2827668"/>
        <a:ext cx="3340766" cy="1670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0E907-9459-4BCE-9CEE-D50CA8E25CB3}">
      <dsp:nvSpPr>
        <dsp:cNvPr id="0" name=""/>
        <dsp:cNvSpPr/>
      </dsp:nvSpPr>
      <dsp:spPr>
        <a:xfrm>
          <a:off x="0" y="1438"/>
          <a:ext cx="2528147" cy="1264073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Competent</a:t>
          </a:r>
        </a:p>
      </dsp:txBody>
      <dsp:txXfrm>
        <a:off x="37023" y="38461"/>
        <a:ext cx="2454101" cy="1190027"/>
      </dsp:txXfrm>
    </dsp:sp>
    <dsp:sp modelId="{411840A0-FE1C-4D59-9ED4-67B2E7F68839}">
      <dsp:nvSpPr>
        <dsp:cNvPr id="0" name=""/>
        <dsp:cNvSpPr/>
      </dsp:nvSpPr>
      <dsp:spPr>
        <a:xfrm>
          <a:off x="0" y="1265512"/>
          <a:ext cx="252814" cy="1011259"/>
        </a:xfrm>
        <a:custGeom>
          <a:avLst/>
          <a:gdLst/>
          <a:ahLst/>
          <a:cxnLst/>
          <a:rect l="0" t="0" r="0" b="0"/>
          <a:pathLst>
            <a:path>
              <a:moveTo>
                <a:pt x="252814" y="0"/>
              </a:moveTo>
              <a:lnTo>
                <a:pt x="0" y="101125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821CC-D27B-4EF3-A2C7-C4B85FB42DF7}">
      <dsp:nvSpPr>
        <dsp:cNvPr id="0" name=""/>
        <dsp:cNvSpPr/>
      </dsp:nvSpPr>
      <dsp:spPr>
        <a:xfrm>
          <a:off x="0" y="1581530"/>
          <a:ext cx="3230467" cy="1390481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ZA" sz="2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Ability to perform  task, action or function successfully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0726" y="1622256"/>
        <a:ext cx="3149015" cy="1309029"/>
      </dsp:txXfrm>
    </dsp:sp>
    <dsp:sp modelId="{68B5D3B7-AC34-4DC8-BBA6-0AE75D13CF4B}">
      <dsp:nvSpPr>
        <dsp:cNvPr id="0" name=""/>
        <dsp:cNvSpPr/>
      </dsp:nvSpPr>
      <dsp:spPr>
        <a:xfrm>
          <a:off x="0" y="1265512"/>
          <a:ext cx="252814" cy="2717758"/>
        </a:xfrm>
        <a:custGeom>
          <a:avLst/>
          <a:gdLst/>
          <a:ahLst/>
          <a:cxnLst/>
          <a:rect l="0" t="0" r="0" b="0"/>
          <a:pathLst>
            <a:path>
              <a:moveTo>
                <a:pt x="252814" y="0"/>
              </a:moveTo>
              <a:lnTo>
                <a:pt x="0" y="271775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4CC16-C250-4D92-BA93-50331FC780EC}">
      <dsp:nvSpPr>
        <dsp:cNvPr id="0" name=""/>
        <dsp:cNvSpPr/>
      </dsp:nvSpPr>
      <dsp:spPr>
        <a:xfrm>
          <a:off x="0" y="3288030"/>
          <a:ext cx="3241955" cy="1390481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ZA" sz="2400" kern="1200" dirty="0">
              <a:effectLst/>
              <a:latin typeface="Calibri" panose="020F0502020204030204" pitchFamily="34" charset="0"/>
              <a:ea typeface="+mn-ea"/>
              <a:cs typeface="+mn-cs"/>
            </a:rPr>
            <a:t>Certificate  issued and credits awarded</a:t>
          </a:r>
          <a:endParaRPr kumimoji="0" lang="en-US" sz="2400" kern="1200" dirty="0">
            <a:effectLst/>
            <a:latin typeface="Calibri" panose="020F0502020204030204" pitchFamily="34" charset="0"/>
            <a:ea typeface="+mn-ea"/>
            <a:cs typeface="+mn-cs"/>
          </a:endParaRPr>
        </a:p>
      </dsp:txBody>
      <dsp:txXfrm>
        <a:off x="40726" y="3328756"/>
        <a:ext cx="3160503" cy="1309029"/>
      </dsp:txXfrm>
    </dsp:sp>
    <dsp:sp modelId="{0A1306EE-F29D-4CB0-ADDD-B4821031F774}">
      <dsp:nvSpPr>
        <dsp:cNvPr id="0" name=""/>
        <dsp:cNvSpPr/>
      </dsp:nvSpPr>
      <dsp:spPr>
        <a:xfrm>
          <a:off x="4343147" y="1438"/>
          <a:ext cx="2528147" cy="1264073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Not Yet Competent</a:t>
          </a:r>
        </a:p>
      </dsp:txBody>
      <dsp:txXfrm>
        <a:off x="4380170" y="38461"/>
        <a:ext cx="2454101" cy="1190027"/>
      </dsp:txXfrm>
    </dsp:sp>
    <dsp:sp modelId="{54192DF2-418F-433E-B8ED-736FF77E592E}">
      <dsp:nvSpPr>
        <dsp:cNvPr id="0" name=""/>
        <dsp:cNvSpPr/>
      </dsp:nvSpPr>
      <dsp:spPr>
        <a:xfrm>
          <a:off x="4595962" y="1265512"/>
          <a:ext cx="256131" cy="1041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900"/>
              </a:lnTo>
              <a:lnTo>
                <a:pt x="256131" y="104190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2A319-79FC-40F8-A440-382EDF75D5E4}">
      <dsp:nvSpPr>
        <dsp:cNvPr id="0" name=""/>
        <dsp:cNvSpPr/>
      </dsp:nvSpPr>
      <dsp:spPr>
        <a:xfrm>
          <a:off x="4852094" y="1612171"/>
          <a:ext cx="2886376" cy="139048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ZA" sz="2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Not successful yet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892820" y="1652897"/>
        <a:ext cx="2804924" cy="1309029"/>
      </dsp:txXfrm>
    </dsp:sp>
    <dsp:sp modelId="{1D988BA5-7718-4C89-8B8F-3CE438A09815}">
      <dsp:nvSpPr>
        <dsp:cNvPr id="0" name=""/>
        <dsp:cNvSpPr/>
      </dsp:nvSpPr>
      <dsp:spPr>
        <a:xfrm>
          <a:off x="4595962" y="1265512"/>
          <a:ext cx="252814" cy="271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758"/>
              </a:lnTo>
              <a:lnTo>
                <a:pt x="252814" y="271775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CA27C-3D85-42D8-BF99-19180EBC3F92}">
      <dsp:nvSpPr>
        <dsp:cNvPr id="0" name=""/>
        <dsp:cNvSpPr/>
      </dsp:nvSpPr>
      <dsp:spPr>
        <a:xfrm>
          <a:off x="4848777" y="3288030"/>
          <a:ext cx="2900554" cy="1390481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ZA" sz="2400" kern="1200" dirty="0">
              <a:effectLst/>
              <a:latin typeface="Calibri" panose="020F0502020204030204" pitchFamily="34" charset="0"/>
              <a:ea typeface="+mn-ea"/>
              <a:cs typeface="+mn-cs"/>
            </a:rPr>
            <a:t>Opportunities to remediate  to address gaps</a:t>
          </a:r>
          <a:endParaRPr lang="en-US" sz="2400" kern="1200" dirty="0"/>
        </a:p>
      </dsp:txBody>
      <dsp:txXfrm>
        <a:off x="4889503" y="3328756"/>
        <a:ext cx="2819102" cy="1309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C9525-0888-4409-A09F-7CFC66304FE6}">
      <dsp:nvSpPr>
        <dsp:cNvPr id="0" name=""/>
        <dsp:cNvSpPr/>
      </dsp:nvSpPr>
      <dsp:spPr>
        <a:xfrm>
          <a:off x="457199" y="0"/>
          <a:ext cx="5181600" cy="2392040"/>
        </a:xfrm>
        <a:prstGeom prst="rightArrow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EE1E8816-6BB5-4803-984C-425751A425BD}">
      <dsp:nvSpPr>
        <dsp:cNvPr id="0" name=""/>
        <dsp:cNvSpPr/>
      </dsp:nvSpPr>
      <dsp:spPr>
        <a:xfrm>
          <a:off x="646" y="717612"/>
          <a:ext cx="1946141" cy="95681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Assessment</a:t>
          </a:r>
        </a:p>
      </dsp:txBody>
      <dsp:txXfrm>
        <a:off x="47354" y="764320"/>
        <a:ext cx="1852725" cy="863400"/>
      </dsp:txXfrm>
    </dsp:sp>
    <dsp:sp modelId="{814C0117-EC7B-4EBC-A009-0C73F43105B8}">
      <dsp:nvSpPr>
        <dsp:cNvPr id="0" name=""/>
        <dsp:cNvSpPr/>
      </dsp:nvSpPr>
      <dsp:spPr>
        <a:xfrm>
          <a:off x="2074929" y="717612"/>
          <a:ext cx="1946141" cy="956816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Moderation</a:t>
          </a:r>
        </a:p>
      </dsp:txBody>
      <dsp:txXfrm>
        <a:off x="2121637" y="764320"/>
        <a:ext cx="1852725" cy="863400"/>
      </dsp:txXfrm>
    </dsp:sp>
    <dsp:sp modelId="{29F903C9-F548-48EF-8ABD-A11130E99CEB}">
      <dsp:nvSpPr>
        <dsp:cNvPr id="0" name=""/>
        <dsp:cNvSpPr/>
      </dsp:nvSpPr>
      <dsp:spPr>
        <a:xfrm>
          <a:off x="4149211" y="717612"/>
          <a:ext cx="1946141" cy="956816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Verification</a:t>
          </a:r>
        </a:p>
      </dsp:txBody>
      <dsp:txXfrm>
        <a:off x="4195919" y="764320"/>
        <a:ext cx="1852725" cy="86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 userDrawn="1"/>
        </p:nvSpPr>
        <p:spPr>
          <a:xfrm>
            <a:off x="670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80778A-6F9D-4141-8080-B8192EADCD4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8899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5" name="Subtitle 6"/>
          <p:cNvSpPr>
            <a:spLocks noGrp="1"/>
          </p:cNvSpPr>
          <p:nvPr>
            <p:ph type="subTitle" idx="1"/>
          </p:nvPr>
        </p:nvSpPr>
        <p:spPr>
          <a:xfrm>
            <a:off x="755576" y="3200400"/>
            <a:ext cx="7488832" cy="2676872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7333" y="6523441"/>
            <a:ext cx="1725318" cy="286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62785-582F-449A-B5FE-D9F4FBA055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6957" y="6215566"/>
            <a:ext cx="719390" cy="451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1143000"/>
          </a:xfrm>
        </p:spPr>
        <p:txBody>
          <a:bodyPr anchor="ctr" anchorCtr="0"/>
          <a:lstStyle>
            <a:lvl1pPr algn="l">
              <a:buNone/>
              <a:defRPr sz="4000"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1600200"/>
            <a:ext cx="2351856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4987" y="6546381"/>
            <a:ext cx="1731414" cy="286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ADF6D-703C-42F8-AF2C-4E8FCC82A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7410" y="6204010"/>
            <a:ext cx="719390" cy="451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2017/08/26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2017/08/26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</p:spPr>
        <p:txBody>
          <a:bodyPr anchor="ctr" anchorCtr="0"/>
          <a:lstStyle>
            <a:lvl1pPr>
              <a:defRPr>
                <a:solidFill>
                  <a:srgbClr val="008080"/>
                </a:solidFill>
                <a:latin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2017/08/26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413296"/>
            <a:ext cx="8219256" cy="4680000"/>
          </a:xfrm>
        </p:spPr>
        <p:txBody>
          <a:bodyPr vert="horz">
            <a:normAutofit/>
          </a:bodyPr>
          <a:lstStyle>
            <a:lvl1pPr marL="354013" indent="-354013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1pPr>
            <a:lvl2pPr marL="720725" indent="-366713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2pPr>
            <a:lvl3pPr marL="1074738" indent="-354013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3pPr>
            <a:lvl4pPr marL="1439863" indent="-365125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4pPr>
            <a:lvl5pPr marL="1793875" indent="-354013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c_i_formative_2.gif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017" y="1662708"/>
            <a:ext cx="2120783" cy="720080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1968500" y="2420888"/>
            <a:ext cx="6502400" cy="1363712"/>
          </a:xfrm>
          <a:ln w="38100">
            <a:solidFill>
              <a:schemeClr val="bg2"/>
            </a:solidFill>
          </a:ln>
        </p:spPr>
        <p:txBody>
          <a:bodyPr vert="horz">
            <a:normAutofit/>
          </a:bodyPr>
          <a:lstStyle>
            <a:lvl1pPr marL="354013" indent="-354013" algn="l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720725" indent="-3667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2pPr>
            <a:lvl3pPr marL="1074738" indent="-3540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3pPr>
            <a:lvl4pPr marL="1439863" indent="-365125" algn="l">
              <a:defRPr sz="2400">
                <a:effectLst/>
                <a:latin typeface="Calibri" pitchFamily="34" charset="0"/>
              </a:defRPr>
            </a:lvl4pPr>
            <a:lvl5pPr marL="1793875" indent="-354013" algn="l">
              <a:defRPr sz="2400">
                <a:effectLst/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Complete Formative Activity 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798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Important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2017/08/26</a:t>
            </a:fld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1968500" y="2420888"/>
            <a:ext cx="6502400" cy="2697212"/>
          </a:xfrm>
          <a:ln w="38100">
            <a:solidFill>
              <a:schemeClr val="bg2"/>
            </a:solidFill>
          </a:ln>
        </p:spPr>
        <p:txBody>
          <a:bodyPr vert="horz">
            <a:normAutofit/>
          </a:bodyPr>
          <a:lstStyle>
            <a:lvl1pPr marL="354013" indent="-354013" algn="l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720725" indent="-3667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2pPr>
            <a:lvl3pPr marL="1074738" indent="-3540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3pPr>
            <a:lvl4pPr marL="1439863" indent="-365125" algn="l">
              <a:defRPr sz="2400">
                <a:effectLst/>
                <a:latin typeface="Calibri" pitchFamily="34" charset="0"/>
              </a:defRPr>
            </a:lvl4pPr>
            <a:lvl5pPr marL="1793875" indent="-354013" algn="l">
              <a:defRPr sz="2400">
                <a:effectLst/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Complete Formative Activity 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1637496"/>
            <a:ext cx="2004668" cy="783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09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Discuss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2017/08/26</a:t>
            </a:fld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2351856" cy="4683224"/>
          </a:xfrm>
          <a:solidFill>
            <a:schemeClr val="bg1">
              <a:lumMod val="65000"/>
            </a:schemeClr>
          </a:solidFill>
        </p:spPr>
        <p:txBody>
          <a:bodyPr vert="vert270" anchor="ctr" anchorCtr="0"/>
          <a:lstStyle>
            <a:lvl1pPr marL="0" indent="0">
              <a:buNone/>
              <a:defRPr/>
            </a:lvl1pPr>
          </a:lstStyle>
          <a:p>
            <a:pPr lvl="0" algn="ctr"/>
            <a:r>
              <a:rPr lang="en-US" sz="960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3022600" y="1412776"/>
            <a:ext cx="5626100" cy="4683224"/>
          </a:xfrm>
          <a:ln w="38100">
            <a:solidFill>
              <a:schemeClr val="bg2"/>
            </a:solidFill>
          </a:ln>
        </p:spPr>
        <p:txBody>
          <a:bodyPr vert="horz">
            <a:normAutofit/>
          </a:bodyPr>
          <a:lstStyle>
            <a:lvl1pPr marL="354013" indent="-354013" algn="l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720725" indent="-3667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2pPr>
            <a:lvl3pPr marL="1074738" indent="-3540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3pPr>
            <a:lvl4pPr marL="1439863" indent="-365125" algn="l">
              <a:defRPr sz="2400">
                <a:effectLst/>
                <a:latin typeface="Calibri" pitchFamily="34" charset="0"/>
              </a:defRPr>
            </a:lvl4pPr>
            <a:lvl5pPr marL="1793875" indent="-354013" algn="l">
              <a:defRPr sz="2400">
                <a:effectLst/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Complete Formative Activity 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</p:txBody>
      </p:sp>
      <p:grpSp>
        <p:nvGrpSpPr>
          <p:cNvPr id="8" name="Group 13"/>
          <p:cNvGrpSpPr/>
          <p:nvPr userDrawn="1"/>
        </p:nvGrpSpPr>
        <p:grpSpPr>
          <a:xfrm>
            <a:off x="7153987" y="274638"/>
            <a:ext cx="1532813" cy="794792"/>
            <a:chOff x="4211960" y="4509120"/>
            <a:chExt cx="1944216" cy="1008112"/>
          </a:xfrm>
        </p:grpSpPr>
        <p:sp>
          <p:nvSpPr>
            <p:cNvPr id="9" name="Oval Callout 8"/>
            <p:cNvSpPr/>
            <p:nvPr/>
          </p:nvSpPr>
          <p:spPr>
            <a:xfrm>
              <a:off x="4211960" y="4653136"/>
              <a:ext cx="1440160" cy="864096"/>
            </a:xfrm>
            <a:prstGeom prst="wedgeEllipseCallout">
              <a:avLst>
                <a:gd name="adj1" fmla="val -28841"/>
                <a:gd name="adj2" fmla="val 85381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4716016" y="4509120"/>
              <a:ext cx="1440160" cy="864096"/>
            </a:xfrm>
            <a:prstGeom prst="wedgeEllipseCallout">
              <a:avLst>
                <a:gd name="adj1" fmla="val 36368"/>
                <a:gd name="adj2" fmla="val 93961"/>
              </a:avLst>
            </a:prstGeom>
            <a:solidFill>
              <a:srgbClr val="000099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5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743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0" y="952500"/>
            <a:ext cx="7772400" cy="1362075"/>
          </a:xfrm>
        </p:spPr>
        <p:txBody>
          <a:bodyPr anchor="ctr" anchorCtr="0"/>
          <a:lstStyle>
            <a:lvl1pPr algn="ctr">
              <a:buNone/>
              <a:defRPr sz="4000" b="1" cap="none">
                <a:latin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920" y="2725738"/>
            <a:ext cx="7772400" cy="237966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4000">
                <a:solidFill>
                  <a:srgbClr val="4D4D4D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6810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80778A-6F9D-4141-8080-B8192EADCD40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6293" y="6522707"/>
            <a:ext cx="1731414" cy="286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A2EDE-E642-4A44-943D-F7F0D8D73D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5228" y="6229308"/>
            <a:ext cx="719390" cy="451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3960000" cy="4680000"/>
          </a:xfr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447800"/>
            <a:ext cx="3960000" cy="4680000"/>
          </a:xfr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10080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9600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39600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7544" y="2247900"/>
            <a:ext cx="3960000" cy="3886200"/>
          </a:xfr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716016" y="2247900"/>
            <a:ext cx="3960000" cy="3886200"/>
          </a:xfr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7544" y="1413296"/>
            <a:ext cx="8219256" cy="468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4EAEA5-7BFB-4BF3-B902-218CE399D210}" type="datetimeFigureOut">
              <a:rPr lang="en-ZA" smtClean="0"/>
              <a:pPr/>
              <a:t>2017/08/26</a:t>
            </a:fld>
            <a:endParaRPr lang="en-Z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709341" y="6546381"/>
            <a:ext cx="1725318" cy="286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0E3D1-1391-4E54-9910-BC9656BE7B7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929310" y="6223954"/>
            <a:ext cx="719390" cy="451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4" r:id="rId3"/>
    <p:sldLayoutId id="2147483805" r:id="rId4"/>
    <p:sldLayoutId id="2147483806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rgbClr val="008080"/>
          </a:solidFill>
          <a:latin typeface="Calibri" pitchFamily="34" charset="0"/>
          <a:ea typeface="+mj-ea"/>
          <a:cs typeface="+mj-cs"/>
        </a:defRPr>
      </a:lvl1pPr>
    </p:titleStyle>
    <p:bodyStyle>
      <a:lvl1pPr marL="354013" indent="-354013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20725" indent="-366713" algn="l" rtl="0" eaLnBrk="1" latinLnBrk="0" hangingPunct="1">
        <a:spcBef>
          <a:spcPts val="370"/>
        </a:spcBef>
        <a:buClr>
          <a:srgbClr val="008080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1074738" indent="-354013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90000"/>
        <a:buFont typeface="Wingdings 2"/>
        <a:buChar char=""/>
        <a:defRPr kumimoji="0" sz="24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439863" indent="-365125" algn="l" rtl="0" eaLnBrk="1" latinLnBrk="0" hangingPunct="1">
        <a:spcBef>
          <a:spcPts val="370"/>
        </a:spcBef>
        <a:buClr>
          <a:schemeClr val="accent3"/>
        </a:buClr>
        <a:buSzPct val="80000"/>
        <a:buFont typeface="Courier New" pitchFamily="49" charset="0"/>
        <a:buChar char="o"/>
        <a:defRPr kumimoji="0" sz="24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793875" indent="-354013" algn="l" rtl="0" eaLnBrk="1" latinLnBrk="0" hangingPunct="1">
        <a:spcBef>
          <a:spcPts val="370"/>
        </a:spcBef>
        <a:buClr>
          <a:schemeClr val="accent3"/>
        </a:buClr>
        <a:buFont typeface="Arial" pitchFamily="34" charset="0"/>
        <a:buChar char="•"/>
        <a:defRPr kumimoji="0" sz="24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1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Conflict Management Training Programme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2800" dirty="0"/>
              <a:t>Interpret and Manage Conflicts within the Workplace</a:t>
            </a:r>
            <a:r>
              <a:rPr lang="en-ZA" sz="1100" dirty="0"/>
              <a:t> </a:t>
            </a:r>
          </a:p>
          <a:p>
            <a:endParaRPr lang="en-ZA" sz="1100" dirty="0"/>
          </a:p>
          <a:p>
            <a:endParaRPr lang="en-ZA" sz="1100" dirty="0"/>
          </a:p>
          <a:p>
            <a:endParaRPr lang="en-ZA" sz="1800" dirty="0"/>
          </a:p>
          <a:p>
            <a:r>
              <a:rPr lang="en-ZA" sz="1100" dirty="0"/>
              <a:t> </a:t>
            </a:r>
          </a:p>
          <a:p>
            <a:r>
              <a:rPr lang="en-ZA" dirty="0"/>
              <a:t>Unit Standard ID 114226  |  NQF Level 5 |  Credits 8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774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Entry Level Requirements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ZA" b="1" dirty="0">
              <a:solidFill>
                <a:srgbClr val="000066"/>
              </a:solidFill>
            </a:endParaRPr>
          </a:p>
          <a:p>
            <a:r>
              <a:rPr lang="en-ZA" dirty="0"/>
              <a:t>Communication at NQF Level 4 or equivalent</a:t>
            </a:r>
          </a:p>
          <a:p>
            <a:r>
              <a:rPr lang="en-ZA" dirty="0"/>
              <a:t>Mathematical Literacy at NQF Level 4.</a:t>
            </a:r>
          </a:p>
          <a:p>
            <a:endParaRPr lang="en-ZA" dirty="0"/>
          </a:p>
        </p:txBody>
      </p:sp>
      <p:pic>
        <p:nvPicPr>
          <p:cNvPr id="6" name="Picture 2" descr="C:\Users\Nortje\Pictures\Business LR (1)\Business LR (1)\shutterstock_112605986 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52" y="3011845"/>
            <a:ext cx="3960440" cy="3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Credit Value</a:t>
            </a:r>
            <a:endParaRPr lang="en-US" b="1" dirty="0">
              <a:solidFill>
                <a:srgbClr val="000066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ZA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66"/>
                </a:solidFill>
              </a:rPr>
              <a:t>8 credits = 80 notional hours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66"/>
                </a:solidFill>
              </a:rPr>
              <a:t>Theoretical + Practical + Workplace experience</a:t>
            </a:r>
            <a:endParaRPr lang="en-US" dirty="0">
              <a:solidFill>
                <a:srgbClr val="000066"/>
              </a:solidFill>
            </a:endParaRP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66"/>
                </a:solidFill>
              </a:rPr>
              <a:t>Submission of Portfolio of Evidence (PoE)  - based on Specific Outcomes (SOs) and Assessment Criteria (ACs).</a:t>
            </a:r>
            <a:endParaRPr lang="en-US" dirty="0">
              <a:solidFill>
                <a:srgbClr val="000066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654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Types of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12</a:t>
            </a:fld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4687180"/>
              </p:ext>
            </p:extLst>
          </p:nvPr>
        </p:nvGraphicFramePr>
        <p:xfrm>
          <a:off x="468313" y="1412875"/>
          <a:ext cx="821848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2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DD5ACD-371A-4729-B992-E39098DC1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C2E6AE-54DB-4A89-888B-E04C9BF56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3699A1-9B8A-4C7E-8558-A6BFFBF82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99C2F2-CD21-4313-9634-001389A43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255BB0-1E6B-41BD-A9B3-29EA7F56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A44E13-0693-4EF4-ADC9-07A7A193F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349B9E-7679-48F3-8C1B-516E2449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13</a:t>
            </a:fld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2752716"/>
              </p:ext>
            </p:extLst>
          </p:nvPr>
        </p:nvGraphicFramePr>
        <p:xfrm>
          <a:off x="468313" y="1412875"/>
          <a:ext cx="821848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9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08B290-BBA1-42EA-8627-DF8017516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3DC6A6-72A0-4549-AFE6-A69896FFA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9312C4-0F64-47AB-BF40-42C99B3A6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F7BF35-A340-4C65-AF13-652E22CC4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D41511-DE2D-4D0E-BA6E-54FD55567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3CE84B-53EF-4DD2-B4D9-E30662D3F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B7EC9A-A054-47E5-B4AB-ABADB3309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14</a:t>
            </a:fld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597231"/>
              </p:ext>
            </p:extLst>
          </p:nvPr>
        </p:nvGraphicFramePr>
        <p:xfrm>
          <a:off x="468313" y="1030733"/>
          <a:ext cx="821848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76872" y="5743310"/>
            <a:ext cx="54006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Calibri" panose="020F0502020204030204" pitchFamily="34" charset="0"/>
              </a:rPr>
              <a:t>Formative   +   Summative   =  Competent</a:t>
            </a:r>
          </a:p>
        </p:txBody>
      </p:sp>
    </p:spTree>
    <p:extLst>
      <p:ext uri="{BB962C8B-B14F-4D97-AF65-F5344CB8AC3E}">
        <p14:creationId xmlns:p14="http://schemas.microsoft.com/office/powerpoint/2010/main" val="12520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DD5ACD-371A-4729-B992-E39098DC1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99C2F2-CD21-4313-9634-001389A43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255BB0-1E6B-41BD-A9B3-29EA7F56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854E58-BD01-4E9A-BFE3-E2B249DCD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3C5B9F-7C7E-48D7-BEFA-F5C8A50ED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44E13-0693-4EF4-ADC9-07A7A193F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349B9E-7679-48F3-8C1B-516E2449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BCAB8-0EA7-42E6-9BEE-11398D7C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E85D38-C8F4-45A8-A4FB-7B00B7916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Competence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15</a:t>
            </a:fld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4978611"/>
              </p:ext>
            </p:extLst>
          </p:nvPr>
        </p:nvGraphicFramePr>
        <p:xfrm>
          <a:off x="468313" y="1412875"/>
          <a:ext cx="821848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30E907-9459-4BCE-9CEE-D50CA8E25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840A0-FE1C-4D59-9ED4-67B2E7F68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6821CC-D27B-4EF3-A2C7-C4B85FB42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B5D3B7-AC34-4DC8-BBA6-0AE75D13C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D4CC16-C250-4D92-BA93-50331FC78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1306EE-F29D-4CB0-ADDD-B4821031F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92DF2-418F-433E-B8ED-736FF77E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02A319-79FC-40F8-A440-382EDF7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988BA5-7718-4C89-8B8F-3CE438A09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2CA27C-3D85-42D8-BF99-19180EBC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Re-Assessment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66"/>
                </a:solidFill>
                <a:effectLst>
                  <a:outerShdw sx="0" sy="0">
                    <a:srgbClr val="000000"/>
                  </a:outerShdw>
                </a:effectLst>
              </a:rPr>
              <a:t>Specific feedback -  focus on not yet competent</a:t>
            </a:r>
            <a:r>
              <a:rPr lang="en-US" dirty="0">
                <a:solidFill>
                  <a:srgbClr val="000066"/>
                </a:solidFill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en-ZA" dirty="0">
                <a:solidFill>
                  <a:srgbClr val="000066"/>
                </a:solidFill>
                <a:effectLst>
                  <a:outerShdw sx="0" sy="0">
                    <a:srgbClr val="000000"/>
                  </a:outerShdw>
                </a:effectLst>
              </a:rPr>
              <a:t>areas  </a:t>
            </a:r>
          </a:p>
          <a:p>
            <a:pPr marL="342900" lvl="0" indent="-342900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66"/>
                </a:solidFill>
                <a:effectLst>
                  <a:outerShdw sx="0" sy="0">
                    <a:srgbClr val="000000"/>
                  </a:outerShdw>
                </a:effectLst>
              </a:rPr>
              <a:t>Re-assessment - same context and same conditions </a:t>
            </a:r>
            <a:endParaRPr lang="en-US" dirty="0">
              <a:solidFill>
                <a:srgbClr val="000066"/>
              </a:solidFill>
              <a:effectLst>
                <a:outerShdw sx="0" sy="0">
                  <a:srgbClr val="000000"/>
                </a:outerShdw>
              </a:effectLst>
            </a:endParaRPr>
          </a:p>
          <a:p>
            <a:pPr marL="342900" lvl="0" indent="-342900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66"/>
                </a:solidFill>
                <a:effectLst>
                  <a:outerShdw sx="0" sy="0">
                    <a:srgbClr val="000000"/>
                  </a:outerShdw>
                </a:effectLst>
              </a:rPr>
              <a:t>Only Not Yet Competent specific outcomes </a:t>
            </a:r>
            <a:r>
              <a:rPr lang="en-ZA" dirty="0">
                <a:solidFill>
                  <a:srgbClr val="000066"/>
                </a:solidFill>
              </a:rPr>
              <a:t>- to </a:t>
            </a:r>
            <a:r>
              <a:rPr lang="en-ZA" dirty="0">
                <a:solidFill>
                  <a:srgbClr val="000066"/>
                </a:solidFill>
                <a:effectLst>
                  <a:outerShdw sx="0" sy="0">
                    <a:srgbClr val="000000"/>
                  </a:outerShdw>
                </a:effectLst>
              </a:rPr>
              <a:t>be re-assessed</a:t>
            </a:r>
            <a:endParaRPr lang="en-US" dirty="0">
              <a:solidFill>
                <a:srgbClr val="000066"/>
              </a:solidFill>
              <a:effectLst>
                <a:outerShdw sx="0" sy="0">
                  <a:srgbClr val="000000"/>
                </a:outerShdw>
              </a:effectLst>
            </a:endParaRPr>
          </a:p>
          <a:p>
            <a:endParaRPr lang="en-ZA" dirty="0"/>
          </a:p>
        </p:txBody>
      </p:sp>
      <p:pic>
        <p:nvPicPr>
          <p:cNvPr id="6" name="Picture 2" descr="C:\Users\Nortje\Pictures\Business LR (1)\shutterstock_74869375 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11" y="3070348"/>
            <a:ext cx="2662895" cy="26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3363" y="3924743"/>
            <a:ext cx="3681893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chemeClr val="bg2"/>
                </a:solidFill>
                <a:latin typeface="Calibri" panose="020F0502020204030204" pitchFamily="34" charset="0"/>
              </a:rPr>
              <a:t>ENJO’s policy: -  T</a:t>
            </a:r>
            <a:r>
              <a:rPr lang="en-ZA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wo</a:t>
            </a:r>
            <a:r>
              <a:rPr lang="en-ZA" sz="2800" dirty="0">
                <a:solidFill>
                  <a:schemeClr val="bg2"/>
                </a:solidFill>
                <a:latin typeface="Calibri" panose="020F0502020204030204" pitchFamily="34" charset="0"/>
              </a:rPr>
              <a:t> (2) re-assessments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Credit Accumulation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Credits will be awarded on successful completion of unit standards.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NB: - Quality Assurance Process</a:t>
            </a:r>
          </a:p>
          <a:p>
            <a:endParaRPr lang="en-Z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7640366"/>
              </p:ext>
            </p:extLst>
          </p:nvPr>
        </p:nvGraphicFramePr>
        <p:xfrm>
          <a:off x="1529172" y="3444077"/>
          <a:ext cx="609600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C9525-0888-4409-A09F-7CFC66304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1E8816-6BB5-4803-984C-425751A4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4C0117-EC7B-4EBC-A009-0C73F4310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F903C9-F548-48EF-8ABD-A11130E99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b="1" dirty="0"/>
              <a:t>Assessment Tools and Matrix:</a:t>
            </a:r>
          </a:p>
          <a:p>
            <a:endParaRPr lang="en-ZA" b="1" dirty="0"/>
          </a:p>
          <a:p>
            <a:pPr marL="800100" lvl="1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All the specific outcomes </a:t>
            </a:r>
          </a:p>
          <a:p>
            <a:pPr marL="800100" lvl="1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Associated assessment criteria </a:t>
            </a:r>
          </a:p>
          <a:p>
            <a:pPr marL="800100" lvl="1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Range statements</a:t>
            </a:r>
          </a:p>
          <a:p>
            <a:pPr marL="800100" lvl="1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Critical cross-field, development outcomes </a:t>
            </a:r>
          </a:p>
          <a:p>
            <a:pPr marL="800100" lvl="1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Essential embedded knowledge.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203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b="1" dirty="0"/>
              <a:t>ENJO Assessment Process:</a:t>
            </a:r>
          </a:p>
          <a:p>
            <a:pPr>
              <a:buFont typeface="Arial" panose="020B0604020202020204" pitchFamily="34" charset="0"/>
              <a:buChar char="•"/>
            </a:pPr>
            <a:endParaRPr lang="en-ZA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Integrated assessment against current SAQA registered unit standards and qualifications in a fair, valid, reliable and practicable manner.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Moderation and verification procedures carried as per SAQA requirements.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Learner competence demonstrated through formative and summative assessments.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033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Ground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ZA" altLang="en-US" b="1" dirty="0">
                <a:cs typeface="Times New Roman" pitchFamily="18" charset="0"/>
              </a:rPr>
              <a:t>3 Days Training</a:t>
            </a:r>
          </a:p>
          <a:p>
            <a:pPr marL="342900" indent="-3429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ZA" altLang="en-US" b="1" dirty="0">
                <a:cs typeface="Times New Roman" pitchFamily="18" charset="0"/>
              </a:rPr>
              <a:t>Portfolio building</a:t>
            </a:r>
            <a:endParaRPr lang="en-US" altLang="en-US" b="1" dirty="0"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itchFamily="34" charset="0"/>
              </a:rPr>
              <a:t>Breaks</a:t>
            </a:r>
          </a:p>
          <a:p>
            <a:pPr marL="342900" lvl="0" indent="-3429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itchFamily="34" charset="0"/>
              </a:rPr>
              <a:t>Cell Phones</a:t>
            </a:r>
          </a:p>
          <a:p>
            <a:pPr marL="342900" lvl="0" indent="-3429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itchFamily="34" charset="0"/>
              </a:rPr>
              <a:t>Participation</a:t>
            </a:r>
          </a:p>
          <a:p>
            <a:pPr marL="342900" lvl="0" indent="-3429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itchFamily="34" charset="0"/>
              </a:rPr>
              <a:t>Portfolio Submission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822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605064" y="6381328"/>
            <a:ext cx="1944216" cy="32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ENJO Consultants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b="1" dirty="0"/>
              <a:t>Learners have the right to:</a:t>
            </a:r>
          </a:p>
          <a:p>
            <a:pPr algn="just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ZA" dirty="0"/>
          </a:p>
          <a:p>
            <a:pPr marL="800100" lvl="1" indent="-342900" algn="just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Be informed when and how assessments are conducted</a:t>
            </a:r>
            <a:endParaRPr lang="en-US" dirty="0"/>
          </a:p>
          <a:p>
            <a:pPr marL="800100" lvl="1" indent="-342900" algn="just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Appeal against an assessment conducted.</a:t>
            </a:r>
            <a:endParaRPr lang="en-US" dirty="0"/>
          </a:p>
          <a:p>
            <a:pPr marL="800100" lvl="1" indent="-342900" algn="just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Get interpretation to the numeracy and literacy level of the skills programme, unit standard or qualification.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565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33388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Facilitation and assessments will be conducted in English.</a:t>
            </a:r>
            <a:endParaRPr lang="en-US" dirty="0"/>
          </a:p>
          <a:p>
            <a:pPr marL="433388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Learners may have an observer present; however observer may not partake, comment or interrupt the assessment process.</a:t>
            </a:r>
            <a:endParaRPr lang="en-US" dirty="0"/>
          </a:p>
          <a:p>
            <a:pPr marL="433388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Assessment results will be available within 20 working days after submission</a:t>
            </a:r>
          </a:p>
          <a:p>
            <a:pPr marL="433388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Final results are dependent on SETA</a:t>
            </a:r>
          </a:p>
          <a:p>
            <a:pPr marL="433388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Learners may have access to results within normal working hours.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468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b="1" dirty="0"/>
              <a:t>Additional Notes:</a:t>
            </a:r>
          </a:p>
          <a:p>
            <a:endParaRPr lang="en-ZA" b="1" dirty="0"/>
          </a:p>
          <a:p>
            <a:pPr marL="800100" lvl="1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Assessor will maintain telephonic and electronic contact until sufficient evidence has been submitted.  </a:t>
            </a:r>
            <a:endParaRPr lang="en-US" dirty="0"/>
          </a:p>
          <a:p>
            <a:pPr marL="800100" lvl="1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Additional evidence may be submitted after  initial submission.</a:t>
            </a:r>
            <a:endParaRPr lang="en-US" dirty="0"/>
          </a:p>
          <a:p>
            <a:pPr marL="800100" lvl="1" indent="-342900" algn="just">
              <a:buClr>
                <a:schemeClr val="accent4">
                  <a:lumMod val="75000"/>
                </a:schemeClr>
              </a:buClr>
            </a:pPr>
            <a:r>
              <a:rPr lang="en-ZA" dirty="0"/>
              <a:t>If you have a problem which might affect the outcome of assessment(s) you should notify the assessor.  Where practicable such needs will be accommodated. (special needs)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063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Appeals and Disputes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ZA" sz="2600" b="1" dirty="0">
                <a:solidFill>
                  <a:srgbClr val="000066"/>
                </a:solidFill>
              </a:rPr>
              <a:t>Learner  has  right to appeal against: </a:t>
            </a:r>
            <a:r>
              <a:rPr lang="en-ZA" sz="2600" dirty="0">
                <a:solidFill>
                  <a:srgbClr val="000066"/>
                </a:solidFill>
              </a:rPr>
              <a:t> 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ZA" sz="2600" dirty="0">
              <a:solidFill>
                <a:srgbClr val="000066"/>
              </a:solidFill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ZA" b="1" dirty="0">
                <a:solidFill>
                  <a:srgbClr val="000066"/>
                </a:solidFill>
              </a:rPr>
              <a:t>Unfair</a:t>
            </a:r>
            <a:r>
              <a:rPr lang="en-ZA" dirty="0">
                <a:solidFill>
                  <a:srgbClr val="000066"/>
                </a:solidFill>
              </a:rPr>
              <a:t> assessment</a:t>
            </a:r>
            <a:endParaRPr lang="en-US" dirty="0">
              <a:solidFill>
                <a:srgbClr val="000066"/>
              </a:solidFill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ZA" b="1" dirty="0">
                <a:solidFill>
                  <a:srgbClr val="000066"/>
                </a:solidFill>
              </a:rPr>
              <a:t>Invalid</a:t>
            </a:r>
            <a:r>
              <a:rPr lang="en-ZA" dirty="0">
                <a:solidFill>
                  <a:srgbClr val="000066"/>
                </a:solidFill>
              </a:rPr>
              <a:t> assessment</a:t>
            </a:r>
            <a:endParaRPr lang="en-US" dirty="0">
              <a:solidFill>
                <a:srgbClr val="000066"/>
              </a:solidFill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ZA" b="1" dirty="0">
                <a:solidFill>
                  <a:srgbClr val="000066"/>
                </a:solidFill>
              </a:rPr>
              <a:t>Unreliable</a:t>
            </a:r>
            <a:r>
              <a:rPr lang="en-ZA" dirty="0">
                <a:solidFill>
                  <a:srgbClr val="000066"/>
                </a:solidFill>
              </a:rPr>
              <a:t> assessment </a:t>
            </a:r>
            <a:endParaRPr lang="en-US" dirty="0">
              <a:solidFill>
                <a:srgbClr val="000066"/>
              </a:solidFill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ZA" b="1" dirty="0">
                <a:solidFill>
                  <a:srgbClr val="000066"/>
                </a:solidFill>
              </a:rPr>
              <a:t>Unethical</a:t>
            </a:r>
            <a:r>
              <a:rPr lang="en-ZA" dirty="0">
                <a:solidFill>
                  <a:srgbClr val="000066"/>
                </a:solidFill>
              </a:rPr>
              <a:t> practices </a:t>
            </a:r>
            <a:endParaRPr lang="en-US" dirty="0">
              <a:solidFill>
                <a:srgbClr val="000066"/>
              </a:solidFill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ZA" b="1" dirty="0">
                <a:solidFill>
                  <a:srgbClr val="000066"/>
                </a:solidFill>
              </a:rPr>
              <a:t>Inadequate expertise </a:t>
            </a:r>
            <a:r>
              <a:rPr lang="en-ZA" dirty="0">
                <a:solidFill>
                  <a:srgbClr val="000066"/>
                </a:solidFill>
              </a:rPr>
              <a:t>and experience of the assessor   </a:t>
            </a:r>
            <a:endParaRPr lang="en-US" dirty="0">
              <a:solidFill>
                <a:srgbClr val="000066"/>
              </a:solidFill>
            </a:endParaRPr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80728" y="5281454"/>
            <a:ext cx="7992888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Appeals have to be submitted in writing to ENJO. </a:t>
            </a:r>
          </a:p>
        </p:txBody>
      </p:sp>
    </p:spTree>
    <p:extLst>
      <p:ext uri="{BB962C8B-B14F-4D97-AF65-F5344CB8AC3E}">
        <p14:creationId xmlns:p14="http://schemas.microsoft.com/office/powerpoint/2010/main" val="14221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Section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Portfolio of Evidence</a:t>
            </a:r>
          </a:p>
          <a:p>
            <a:r>
              <a:rPr lang="en-ZA" dirty="0"/>
              <a:t>Section 1 – Administrative Detail</a:t>
            </a:r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890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Section 1 Administrative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Learner Information</a:t>
            </a:r>
          </a:p>
          <a:p>
            <a:r>
              <a:rPr lang="en-ZA" dirty="0"/>
              <a:t>ID</a:t>
            </a:r>
          </a:p>
          <a:p>
            <a:r>
              <a:rPr lang="en-ZA" dirty="0"/>
              <a:t>CV</a:t>
            </a:r>
          </a:p>
          <a:p>
            <a:r>
              <a:rPr lang="en-ZA" dirty="0"/>
              <a:t>Qualifications</a:t>
            </a:r>
          </a:p>
          <a:p>
            <a:r>
              <a:rPr lang="en-ZA" dirty="0"/>
              <a:t>Special Instructions</a:t>
            </a:r>
          </a:p>
          <a:p>
            <a:r>
              <a:rPr lang="en-ZA" dirty="0"/>
              <a:t>Declaration of Authenticity</a:t>
            </a:r>
          </a:p>
          <a:p>
            <a:r>
              <a:rPr lang="en-ZA" dirty="0"/>
              <a:t>Unit Standard </a:t>
            </a:r>
          </a:p>
          <a:p>
            <a:r>
              <a:rPr lang="en-ZA" dirty="0"/>
              <a:t>Sign all required documents</a:t>
            </a:r>
          </a:p>
          <a:p>
            <a:endParaRPr lang="en-ZA" dirty="0"/>
          </a:p>
        </p:txBody>
      </p:sp>
      <p:pic>
        <p:nvPicPr>
          <p:cNvPr id="6" name="Picture 2" descr="C:\Users\Nortje\Pictures\Business LR (1)\shutterstock_111179960 L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" b="98246" l="0" r="97059">
                        <a14:foregroundMark x1="34118" y1="10526" x2="46471" y2="12982"/>
                        <a14:backgroundMark x1="47647" y1="13684" x2="47647" y2="35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66" y="1829193"/>
            <a:ext cx="3505872" cy="29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No Tippex</a:t>
            </a:r>
          </a:p>
          <a:p>
            <a:r>
              <a:rPr lang="en-ZA" dirty="0"/>
              <a:t>Initial each page</a:t>
            </a:r>
          </a:p>
          <a:p>
            <a:r>
              <a:rPr lang="en-ZA" dirty="0"/>
              <a:t>Comments in full</a:t>
            </a:r>
          </a:p>
          <a:p>
            <a:r>
              <a:rPr lang="en-ZA" dirty="0"/>
              <a:t>ENJO or own templates to be used to complete portfolio</a:t>
            </a:r>
          </a:p>
          <a:p>
            <a:r>
              <a:rPr lang="en-ZA" dirty="0"/>
              <a:t>Use assigned colour unless instructed differently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979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Unit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SAQA US ID</a:t>
            </a:r>
          </a:p>
          <a:p>
            <a:r>
              <a:rPr lang="en-ZA" dirty="0"/>
              <a:t>Unit Standard Title</a:t>
            </a:r>
          </a:p>
          <a:p>
            <a:r>
              <a:rPr lang="en-ZA" dirty="0"/>
              <a:t>NQF Level</a:t>
            </a:r>
          </a:p>
          <a:p>
            <a:r>
              <a:rPr lang="en-ZA" dirty="0"/>
              <a:t>Credits</a:t>
            </a:r>
          </a:p>
          <a:p>
            <a:r>
              <a:rPr lang="en-ZA" dirty="0"/>
              <a:t>Purpose of the Unit Standard</a:t>
            </a:r>
          </a:p>
          <a:p>
            <a:r>
              <a:rPr lang="en-ZA" dirty="0"/>
              <a:t>Learning assumed to be in place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0884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Unit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Unit Standard Range</a:t>
            </a:r>
          </a:p>
          <a:p>
            <a:r>
              <a:rPr lang="en-ZA" dirty="0"/>
              <a:t>Specific Outcomes</a:t>
            </a:r>
          </a:p>
          <a:p>
            <a:r>
              <a:rPr lang="en-ZA" dirty="0"/>
              <a:t>Assessment Criteria</a:t>
            </a:r>
          </a:p>
          <a:p>
            <a:r>
              <a:rPr lang="en-ZA" dirty="0"/>
              <a:t>Essential Embedded Knowledge (EEK)</a:t>
            </a:r>
          </a:p>
          <a:p>
            <a:r>
              <a:rPr lang="en-ZA" dirty="0"/>
              <a:t>Critical Cross-field Outcomes (CCFOs)</a:t>
            </a:r>
          </a:p>
          <a:p>
            <a:r>
              <a:rPr lang="en-ZA" dirty="0"/>
              <a:t>Notes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6451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Conflict Management Training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Study Unit 1:</a:t>
            </a:r>
            <a:br>
              <a:rPr lang="en-US" sz="4400" dirty="0"/>
            </a:br>
            <a:r>
              <a:rPr lang="en-ZA" sz="4400" dirty="0"/>
              <a:t>Demonstrate understanding of outcomes-based assessment.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29</a:t>
            </a:fld>
            <a:endParaRPr lang="en-ZA" dirty="0"/>
          </a:p>
        </p:txBody>
      </p:sp>
      <p:pic>
        <p:nvPicPr>
          <p:cNvPr id="6" name="Picture 5" descr="ec_i_outcomes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548105"/>
            <a:ext cx="2462004" cy="1617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Section 1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000066"/>
              </a:buClr>
              <a:buNone/>
            </a:pPr>
            <a:r>
              <a:rPr lang="en-ZA" b="1" dirty="0">
                <a:solidFill>
                  <a:srgbClr val="000066"/>
                </a:solidFill>
              </a:rPr>
              <a:t>What Is a Portfolio?</a:t>
            </a:r>
            <a:endParaRPr lang="en-US" b="1" dirty="0">
              <a:solidFill>
                <a:srgbClr val="000066"/>
              </a:solidFill>
            </a:endParaRPr>
          </a:p>
          <a:p>
            <a:pPr marL="0" lvl="0" indent="0">
              <a:buClr>
                <a:srgbClr val="000066"/>
              </a:buClr>
              <a:buNone/>
            </a:pPr>
            <a:r>
              <a:rPr lang="en-US" dirty="0">
                <a:solidFill>
                  <a:srgbClr val="000066"/>
                </a:solidFill>
              </a:rPr>
              <a:t>Collection of Evidence that</a:t>
            </a:r>
          </a:p>
          <a:p>
            <a:pPr lvl="0" fontAlgn="base">
              <a:buClr>
                <a:srgbClr val="000066"/>
              </a:buClr>
            </a:pPr>
            <a:r>
              <a:rPr lang="en-ZA" dirty="0">
                <a:solidFill>
                  <a:srgbClr val="000066"/>
                </a:solidFill>
              </a:rPr>
              <a:t>Lists  criteria for proving  competence</a:t>
            </a:r>
            <a:endParaRPr lang="en-US" dirty="0">
              <a:solidFill>
                <a:srgbClr val="000066"/>
              </a:solidFill>
            </a:endParaRPr>
          </a:p>
          <a:p>
            <a:pPr lvl="0" fontAlgn="base">
              <a:buClr>
                <a:srgbClr val="000066"/>
              </a:buClr>
            </a:pPr>
            <a:r>
              <a:rPr lang="en-ZA" dirty="0">
                <a:solidFill>
                  <a:srgbClr val="000066"/>
                </a:solidFill>
              </a:rPr>
              <a:t>Provides evidence that you meet criteria</a:t>
            </a:r>
            <a:endParaRPr lang="en-US" dirty="0">
              <a:solidFill>
                <a:srgbClr val="000066"/>
              </a:solidFill>
            </a:endParaRPr>
          </a:p>
          <a:p>
            <a:pPr lvl="0" fontAlgn="base">
              <a:buClr>
                <a:srgbClr val="000066"/>
              </a:buClr>
            </a:pPr>
            <a:r>
              <a:rPr lang="en-ZA" dirty="0">
                <a:solidFill>
                  <a:srgbClr val="000066"/>
                </a:solidFill>
              </a:rPr>
              <a:t>Is organised to enable  assessor to evaluate evidence against  criteria.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6" name="Picture 2" descr="C:\Users\Nortje\Pictures\Business LR (1)\Business LR (1)\shutterstock_113045977 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8168"/>
            <a:ext cx="2233538" cy="1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1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0" lvl="0" indent="0" algn="just" fontAlgn="base">
              <a:buNone/>
            </a:pPr>
            <a:r>
              <a:rPr lang="en-ZA" sz="2800" dirty="0"/>
              <a:t>1.	A list of possible sources of conflict, including perceptions and assumptions, is drawn up with examples of where they are most likely to occur.</a:t>
            </a:r>
          </a:p>
          <a:p>
            <a:pPr marL="0" lvl="0" indent="0" algn="just" fontAlgn="base">
              <a:buNone/>
            </a:pPr>
            <a:r>
              <a:rPr lang="en-ZA" sz="2800" dirty="0"/>
              <a:t>2.	Positive and negative characteristics of conflict in the workplace are discussed with examples. </a:t>
            </a:r>
          </a:p>
          <a:p>
            <a:pPr marL="0" lvl="0" indent="0" algn="just" fontAlgn="base">
              <a:buNone/>
            </a:pPr>
            <a:r>
              <a:rPr lang="en-ZA" sz="2800" dirty="0"/>
              <a:t>3.	Organisational conflict modes are explained with examples.</a:t>
            </a:r>
          </a:p>
          <a:p>
            <a:pPr marL="0" lvl="0" indent="0" algn="just" fontAlgn="base">
              <a:buNone/>
            </a:pPr>
            <a:r>
              <a:rPr lang="en-ZA" sz="2800" dirty="0"/>
              <a:t>4.	Conflict, which may arise in personality types, can be described, using transactional analysis.</a:t>
            </a:r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0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1. Main Sources of Conflict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167618"/>
            <a:ext cx="8219256" cy="49256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3500" b="1" dirty="0"/>
              <a:t>The Difference between Conflict and Dispute</a:t>
            </a:r>
          </a:p>
          <a:p>
            <a:pPr marL="0" indent="0">
              <a:buNone/>
            </a:pPr>
            <a:endParaRPr lang="en-ZA" sz="3000" b="1" dirty="0"/>
          </a:p>
          <a:p>
            <a:pPr marL="0" indent="0">
              <a:buNone/>
            </a:pPr>
            <a:r>
              <a:rPr lang="en-ZA" sz="2800" b="1" dirty="0"/>
              <a:t>Disputes: </a:t>
            </a:r>
            <a:r>
              <a:rPr lang="en-ZA" sz="2800" dirty="0"/>
              <a:t>A by-product of conflict. </a:t>
            </a:r>
          </a:p>
          <a:p>
            <a:pPr marL="0" indent="0">
              <a:buNone/>
            </a:pPr>
            <a:r>
              <a:rPr lang="en-ZA" sz="2800" dirty="0"/>
              <a:t>Typical disputes: Formal court cases, grievances, arguments, threats and counter threats. </a:t>
            </a:r>
          </a:p>
          <a:p>
            <a:pPr marL="0" indent="0">
              <a:buNone/>
            </a:pPr>
            <a:endParaRPr lang="en-ZA" sz="2800" b="1" dirty="0"/>
          </a:p>
          <a:p>
            <a:pPr marL="0" indent="0">
              <a:buNone/>
            </a:pPr>
            <a:r>
              <a:rPr lang="en-ZA" sz="2800" b="1" dirty="0"/>
              <a:t>Conflict </a:t>
            </a:r>
            <a:r>
              <a:rPr lang="en-ZA" sz="2800" dirty="0"/>
              <a:t>can exist without disputes, but </a:t>
            </a:r>
            <a:r>
              <a:rPr lang="en-ZA" sz="2800" b="1" dirty="0"/>
              <a:t>disputes </a:t>
            </a:r>
            <a:r>
              <a:rPr lang="en-ZA" sz="2800" dirty="0"/>
              <a:t>do not exist without conflict. </a:t>
            </a:r>
          </a:p>
          <a:p>
            <a:pPr marL="0" indent="0">
              <a:buNone/>
            </a:pPr>
            <a:r>
              <a:rPr lang="en-ZA" sz="2800" b="1" dirty="0"/>
              <a:t>Conflict </a:t>
            </a:r>
            <a:r>
              <a:rPr lang="en-ZA" sz="2800" dirty="0"/>
              <a:t>might not be noticed easily, </a:t>
            </a:r>
            <a:r>
              <a:rPr lang="en-ZA" sz="2800" b="1" dirty="0"/>
              <a:t>disputes </a:t>
            </a:r>
            <a:r>
              <a:rPr lang="en-ZA" sz="2800" dirty="0"/>
              <a:t>are always out in the open. </a:t>
            </a:r>
          </a:p>
          <a:p>
            <a:pPr marL="0" indent="0">
              <a:buNone/>
            </a:pPr>
            <a:r>
              <a:rPr lang="en-ZA" sz="2800" b="1" dirty="0"/>
              <a:t>Conflicts </a:t>
            </a:r>
            <a:r>
              <a:rPr lang="en-ZA" sz="2800" dirty="0"/>
              <a:t>can exist in the workplace without turning into disputes.</a:t>
            </a:r>
          </a:p>
          <a:p>
            <a:pPr marL="0" indent="0">
              <a:buNone/>
            </a:pP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481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1. Main Sources of Conflict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/>
              <a:t>Types of Conflict</a:t>
            </a:r>
          </a:p>
          <a:p>
            <a:pPr marL="0" indent="0">
              <a:buNone/>
            </a:pPr>
            <a:endParaRPr lang="en-ZA" sz="3200" b="1" dirty="0"/>
          </a:p>
          <a:p>
            <a:pPr fontAlgn="base"/>
            <a:r>
              <a:rPr lang="en-GB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Interpersonal</a:t>
            </a:r>
            <a:endParaRPr lang="en-ZA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GB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Organisational</a:t>
            </a:r>
            <a:endParaRPr lang="en-ZA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GB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Change related</a:t>
            </a:r>
            <a:endParaRPr lang="en-ZA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GB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External factors</a:t>
            </a:r>
            <a:endParaRPr lang="en-ZA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76" y="3812345"/>
            <a:ext cx="3931730" cy="20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7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1.2	Positive and Negative Characteristics of Conflict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33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/>
              <a:t>Negative Characteristics of Conflict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Mental health concerns</a:t>
            </a:r>
          </a:p>
          <a:p>
            <a:r>
              <a:rPr lang="en-ZA" sz="2800" dirty="0"/>
              <a:t>Decrease in productivity</a:t>
            </a:r>
          </a:p>
          <a:p>
            <a:r>
              <a:rPr lang="en-ZA" sz="2800" dirty="0"/>
              <a:t>Employees leave organisation</a:t>
            </a:r>
          </a:p>
          <a:p>
            <a:r>
              <a:rPr lang="en-ZA" sz="2800" dirty="0"/>
              <a:t>Violence</a:t>
            </a:r>
          </a:p>
        </p:txBody>
      </p:sp>
    </p:spTree>
    <p:extLst>
      <p:ext uri="{BB962C8B-B14F-4D97-AF65-F5344CB8AC3E}">
        <p14:creationId xmlns:p14="http://schemas.microsoft.com/office/powerpoint/2010/main" val="12207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1.2	Positive and Negative Characteristics of Conflict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34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/>
              <a:t>Positive Characteristics of Conflict</a:t>
            </a:r>
            <a:endParaRPr lang="en-ZA" sz="2800" b="1" dirty="0"/>
          </a:p>
          <a:p>
            <a:pPr marL="0" indent="0">
              <a:buNone/>
            </a:pPr>
            <a:endParaRPr lang="en-ZA" sz="2800" b="1" dirty="0"/>
          </a:p>
          <a:p>
            <a:r>
              <a:rPr lang="en-ZA" sz="2800" dirty="0"/>
              <a:t>Inspire creativity</a:t>
            </a:r>
          </a:p>
          <a:p>
            <a:r>
              <a:rPr lang="en-ZA" sz="2800" dirty="0"/>
              <a:t>Share and respect opinions</a:t>
            </a:r>
          </a:p>
          <a:p>
            <a:r>
              <a:rPr lang="en-ZA" sz="2800" dirty="0"/>
              <a:t>Improve future communication</a:t>
            </a:r>
          </a:p>
          <a:p>
            <a:r>
              <a:rPr lang="en-ZA" sz="2800" dirty="0"/>
              <a:t>Identify members for new functions</a:t>
            </a:r>
          </a:p>
          <a:p>
            <a:pPr marL="0" indent="0">
              <a:buNone/>
            </a:pPr>
            <a:endParaRPr lang="en-ZA" sz="3200" b="1" dirty="0"/>
          </a:p>
          <a:p>
            <a:pPr marL="0" indent="0">
              <a:buNone/>
            </a:pPr>
            <a:endParaRPr lang="en-ZA" sz="32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21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1.2	Positive and Negative Characteristics of Conflict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35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800" b="1" dirty="0"/>
              <a:t>Transactional Analysis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Our brains have three distinct ego states: </a:t>
            </a:r>
          </a:p>
          <a:p>
            <a:r>
              <a:rPr lang="en-ZA" dirty="0"/>
              <a:t>The parent</a:t>
            </a:r>
          </a:p>
          <a:p>
            <a:r>
              <a:rPr lang="en-ZA" dirty="0"/>
              <a:t>Child</a:t>
            </a:r>
          </a:p>
          <a:p>
            <a:r>
              <a:rPr lang="en-ZA" dirty="0"/>
              <a:t>Adult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In the workplace, you can see examples of transactional analysis at all levels</a:t>
            </a:r>
          </a:p>
        </p:txBody>
      </p:sp>
    </p:spTree>
    <p:extLst>
      <p:ext uri="{BB962C8B-B14F-4D97-AF65-F5344CB8AC3E}">
        <p14:creationId xmlns:p14="http://schemas.microsoft.com/office/powerpoint/2010/main" val="370335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1.2	Positive and Negative Characteristics of Conflict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36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800" b="1" dirty="0"/>
              <a:t>Transactional Analysis 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Complementary transactions</a:t>
            </a:r>
          </a:p>
          <a:p>
            <a:r>
              <a:rPr lang="en-ZA" dirty="0"/>
              <a:t>Crossed transactions</a:t>
            </a:r>
          </a:p>
          <a:p>
            <a:r>
              <a:rPr lang="en-ZA" dirty="0"/>
              <a:t>Stroking</a:t>
            </a:r>
          </a:p>
          <a:p>
            <a:r>
              <a:rPr lang="en-ZA" dirty="0"/>
              <a:t>Transactional games</a:t>
            </a:r>
          </a:p>
          <a:p>
            <a:r>
              <a:rPr lang="en-ZA" dirty="0"/>
              <a:t>Why don't you/yes but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44" y="3390315"/>
            <a:ext cx="3670988" cy="23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1.3	Organisational Conflict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37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800" b="1" dirty="0"/>
              <a:t>Examples of Organisational Conflict: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Labour/management and supervisor/employee tensions heightened by power differences</a:t>
            </a:r>
          </a:p>
          <a:p>
            <a:r>
              <a:rPr lang="en-ZA" dirty="0"/>
              <a:t>Differences in supervisory styles between departments</a:t>
            </a:r>
          </a:p>
          <a:p>
            <a:r>
              <a:rPr lang="en-ZA" dirty="0"/>
              <a:t>Work style clashes</a:t>
            </a:r>
          </a:p>
          <a:p>
            <a:r>
              <a:rPr lang="en-ZA" dirty="0"/>
              <a:t>Seniority/junior clashes</a:t>
            </a:r>
          </a:p>
          <a:p>
            <a:r>
              <a:rPr lang="en-ZA" dirty="0"/>
              <a:t>Pay equity conflict </a:t>
            </a:r>
          </a:p>
        </p:txBody>
      </p:sp>
    </p:spTree>
    <p:extLst>
      <p:ext uri="{BB962C8B-B14F-4D97-AF65-F5344CB8AC3E}">
        <p14:creationId xmlns:p14="http://schemas.microsoft.com/office/powerpoint/2010/main" val="159099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1.3	Organisational Conflict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38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800" b="1" dirty="0"/>
              <a:t>Examples of Organisational Conflict: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Conflict over resource allocation</a:t>
            </a:r>
          </a:p>
          <a:p>
            <a:r>
              <a:rPr lang="en-ZA" dirty="0"/>
              <a:t>Distribution of duties</a:t>
            </a:r>
          </a:p>
          <a:p>
            <a:r>
              <a:rPr lang="en-ZA" dirty="0"/>
              <a:t>Workload and benefits</a:t>
            </a:r>
          </a:p>
          <a:p>
            <a:r>
              <a:rPr lang="en-ZA" dirty="0"/>
              <a:t>Different levels of tolerance for risk taking</a:t>
            </a:r>
          </a:p>
          <a:p>
            <a:r>
              <a:rPr lang="en-ZA" dirty="0"/>
              <a:t>Varying views on accountability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2" y="4051373"/>
            <a:ext cx="3763108" cy="18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1.4	Conflict between Personality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39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Commanding drivers</a:t>
            </a:r>
          </a:p>
          <a:p>
            <a:r>
              <a:rPr lang="en-ZA" dirty="0"/>
              <a:t>Enthusiastic adventurers</a:t>
            </a:r>
          </a:p>
          <a:p>
            <a:r>
              <a:rPr lang="en-ZA" dirty="0"/>
              <a:t>High energisers</a:t>
            </a:r>
          </a:p>
          <a:p>
            <a:r>
              <a:rPr lang="en-ZA" dirty="0"/>
              <a:t>Supporting cheerleaders</a:t>
            </a:r>
          </a:p>
          <a:p>
            <a:r>
              <a:rPr lang="en-ZA" dirty="0"/>
              <a:t>Dependable stabilisers</a:t>
            </a:r>
          </a:p>
          <a:p>
            <a:r>
              <a:rPr lang="en-ZA" dirty="0"/>
              <a:t>Analysing perfectionists</a:t>
            </a:r>
          </a:p>
        </p:txBody>
      </p:sp>
    </p:spTree>
    <p:extLst>
      <p:ext uri="{BB962C8B-B14F-4D97-AF65-F5344CB8AC3E}">
        <p14:creationId xmlns:p14="http://schemas.microsoft.com/office/powerpoint/2010/main" val="38255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The Portfolio of Evidence (PoE)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srgbClr val="000066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1 –	Administrative detail</a:t>
            </a:r>
            <a:endParaRPr lang="en-US" dirty="0">
              <a:solidFill>
                <a:srgbClr val="000066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2 – 	Assessment planning</a:t>
            </a:r>
            <a:endParaRPr lang="en-US" dirty="0">
              <a:solidFill>
                <a:srgbClr val="000066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3 – 	Assessment design matrix</a:t>
            </a:r>
            <a:endParaRPr lang="en-US" dirty="0">
              <a:solidFill>
                <a:srgbClr val="000066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4 – 	Formative assessment activities</a:t>
            </a:r>
            <a:endParaRPr lang="en-US" dirty="0">
              <a:solidFill>
                <a:srgbClr val="000066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5 – 	Summative assessment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		Knowledge questionnaires</a:t>
            </a:r>
            <a:endParaRPr lang="en-US" dirty="0">
              <a:solidFill>
                <a:srgbClr val="000066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6895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40</a:t>
            </a:fld>
            <a:endParaRPr lang="en-ZA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5392" y="2060848"/>
            <a:ext cx="6275040" cy="3672408"/>
          </a:xfrm>
          <a:prstGeom prst="rect">
            <a:avLst/>
          </a:prstGeom>
          <a:solidFill>
            <a:schemeClr val="bg1"/>
          </a:solidFill>
          <a:ln w="63500" cap="flat" cmpd="sng" algn="ctr">
            <a:solidFill>
              <a:srgbClr val="00808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358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ZA" sz="2800" b="1" i="1" dirty="0">
                <a:solidFill>
                  <a:srgbClr val="008080"/>
                </a:solidFill>
              </a:rPr>
              <a:t>Do Activity 1 in your PoE.</a:t>
            </a:r>
          </a:p>
        </p:txBody>
      </p:sp>
      <p:pic>
        <p:nvPicPr>
          <p:cNvPr id="7" name="Picture 6" descr="ec_i_for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5488"/>
            <a:ext cx="212078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22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Conflict Management Training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Study Unit 2:</a:t>
            </a:r>
            <a:br>
              <a:rPr lang="en-US" sz="4400" dirty="0"/>
            </a:br>
            <a:r>
              <a:rPr lang="en-ZA" sz="4400" dirty="0"/>
              <a:t>Conflict Management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41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37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2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42</a:t>
            </a:fld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0" lvl="0" indent="0" algn="just" fontAlgn="base">
              <a:buNone/>
            </a:pPr>
            <a:r>
              <a:rPr lang="en-ZA" sz="2800" dirty="0"/>
              <a:t>1.	The various business conflict modes are discussed with examples</a:t>
            </a:r>
          </a:p>
          <a:p>
            <a:pPr marL="0" lvl="0" indent="0" algn="just" fontAlgn="base">
              <a:buNone/>
            </a:pPr>
            <a:r>
              <a:rPr lang="en-ZA" sz="2800" dirty="0"/>
              <a:t>2.	Useful steps to be taken to manage conflict are explained with examples</a:t>
            </a:r>
          </a:p>
          <a:p>
            <a:pPr marL="0" lvl="0" indent="0" algn="just" fontAlgn="base">
              <a:buNone/>
            </a:pPr>
            <a:r>
              <a:rPr lang="en-ZA" sz="2800" dirty="0"/>
              <a:t>3.	The route, which conflicts normally follow toward resolution can be described with examples. </a:t>
            </a:r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7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2.1	Business Conflict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ZA" sz="2800" dirty="0"/>
          </a:p>
          <a:p>
            <a:r>
              <a:rPr lang="en-ZA" sz="2800" dirty="0"/>
              <a:t>Accommodating</a:t>
            </a:r>
          </a:p>
          <a:p>
            <a:r>
              <a:rPr lang="en-ZA" sz="2800" dirty="0"/>
              <a:t>Avoiding</a:t>
            </a:r>
          </a:p>
          <a:p>
            <a:r>
              <a:rPr lang="en-ZA" sz="2800" dirty="0"/>
              <a:t>Collaborating</a:t>
            </a:r>
          </a:p>
          <a:p>
            <a:r>
              <a:rPr lang="en-ZA" sz="2800" dirty="0"/>
              <a:t>Competing </a:t>
            </a:r>
          </a:p>
          <a:p>
            <a:r>
              <a:rPr lang="en-ZA" sz="2800" dirty="0"/>
              <a:t>Compromising</a:t>
            </a:r>
          </a:p>
          <a:p>
            <a:pPr marL="0" lvl="0" indent="0">
              <a:buNone/>
            </a:pPr>
            <a:endParaRPr lang="en-ZA" sz="2800" dirty="0"/>
          </a:p>
          <a:p>
            <a:endParaRPr lang="en-Z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427" y="3024554"/>
            <a:ext cx="3733487" cy="24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2.2	Steps in Managing and Resolving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ZA" sz="2800" dirty="0"/>
          </a:p>
          <a:p>
            <a:r>
              <a:rPr lang="en-ZA" sz="2800" dirty="0"/>
              <a:t>Take a step back</a:t>
            </a:r>
          </a:p>
          <a:p>
            <a:r>
              <a:rPr lang="en-ZA" sz="2800" dirty="0"/>
              <a:t>Understand the other person’s view</a:t>
            </a:r>
          </a:p>
          <a:p>
            <a:r>
              <a:rPr lang="en-ZA" sz="2800" dirty="0"/>
              <a:t>Reflect and assert your own needs</a:t>
            </a:r>
          </a:p>
          <a:p>
            <a:r>
              <a:rPr lang="en-ZA" sz="2800" dirty="0"/>
              <a:t>Find the benefits or value of the conflict </a:t>
            </a:r>
          </a:p>
          <a:p>
            <a:r>
              <a:rPr lang="en-ZA" sz="2800" dirty="0"/>
              <a:t>Share your “stories” with each other</a:t>
            </a:r>
          </a:p>
          <a:p>
            <a:r>
              <a:rPr lang="en-ZA" sz="2800" dirty="0"/>
              <a:t>Find a mutually agreeable solution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39862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2.3	The Route that Conflict takes towards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ZA" sz="2800" dirty="0"/>
          </a:p>
          <a:p>
            <a:endParaRPr lang="en-Z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274638"/>
            <a:ext cx="8510953" cy="63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6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2.3	The Route that Conflict takes towards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3200" b="1" dirty="0"/>
              <a:t>Stages of Conflict</a:t>
            </a:r>
          </a:p>
          <a:p>
            <a:pPr marL="0" lvl="0" indent="0">
              <a:buNone/>
            </a:pPr>
            <a:endParaRPr lang="en-ZA" sz="2800" dirty="0"/>
          </a:p>
          <a:p>
            <a:r>
              <a:rPr lang="en-ZA" sz="2800" b="1" dirty="0"/>
              <a:t>Latent Stage: </a:t>
            </a:r>
            <a:r>
              <a:rPr lang="en-ZA" sz="2800" dirty="0"/>
              <a:t>Participants are not yet aware that there is conflict</a:t>
            </a:r>
          </a:p>
          <a:p>
            <a:r>
              <a:rPr lang="en-ZA" sz="2800" b="1" dirty="0"/>
              <a:t>Perceived Stage: </a:t>
            </a:r>
            <a:r>
              <a:rPr lang="en-ZA" sz="2800" dirty="0"/>
              <a:t>Participants are now aware that a conflict exists</a:t>
            </a:r>
          </a:p>
          <a:p>
            <a:r>
              <a:rPr lang="en-ZA" sz="2800" b="1" dirty="0"/>
              <a:t>Felt Stage: </a:t>
            </a:r>
            <a:r>
              <a:rPr lang="en-ZA" sz="2800" dirty="0"/>
              <a:t>Stress and anxiety</a:t>
            </a:r>
          </a:p>
          <a:p>
            <a:r>
              <a:rPr lang="en-ZA" sz="2800" b="1" dirty="0"/>
              <a:t>Manifest: </a:t>
            </a:r>
            <a:r>
              <a:rPr lang="en-ZA" sz="2800" dirty="0"/>
              <a:t>Conflict is open and can be observed</a:t>
            </a:r>
          </a:p>
          <a:p>
            <a:r>
              <a:rPr lang="en-ZA" sz="2800" b="1" dirty="0"/>
              <a:t>Aftermath: </a:t>
            </a:r>
            <a:r>
              <a:rPr lang="en-ZA" sz="2800" dirty="0"/>
              <a:t>Outcome of conflict, resolution or dissolution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2116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47</a:t>
            </a:fld>
            <a:endParaRPr lang="en-ZA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5392" y="2060848"/>
            <a:ext cx="6275040" cy="3672408"/>
          </a:xfrm>
          <a:prstGeom prst="rect">
            <a:avLst/>
          </a:prstGeom>
          <a:solidFill>
            <a:schemeClr val="bg1"/>
          </a:solidFill>
          <a:ln w="63500" cap="flat" cmpd="sng" algn="ctr">
            <a:solidFill>
              <a:srgbClr val="00808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358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ZA" sz="2800" b="1" i="1" dirty="0">
                <a:solidFill>
                  <a:srgbClr val="008080"/>
                </a:solidFill>
              </a:rPr>
              <a:t>Do Activity 2 in your PoE.</a:t>
            </a:r>
          </a:p>
        </p:txBody>
      </p:sp>
      <p:pic>
        <p:nvPicPr>
          <p:cNvPr id="7" name="Picture 6" descr="ec_i_for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5488"/>
            <a:ext cx="212078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8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Conflict Management Training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Study Unit 3:</a:t>
            </a:r>
            <a:br>
              <a:rPr lang="en-US" sz="4400" dirty="0"/>
            </a:br>
            <a:r>
              <a:rPr lang="en-ZA" sz="4400" dirty="0"/>
              <a:t>Action Plan and Strategies to Manage Conflict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48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83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3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49</a:t>
            </a:fld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buNone/>
            </a:pPr>
            <a:r>
              <a:rPr lang="en-ZA" sz="2800" dirty="0"/>
              <a:t>1.	Methods available to resolve conflict in terms of the Labour Relations Act are listed with examples. </a:t>
            </a:r>
          </a:p>
          <a:p>
            <a:pPr marL="0" lvl="0" indent="0" algn="just" fontAlgn="base">
              <a:buNone/>
            </a:pPr>
            <a:r>
              <a:rPr lang="en-ZA" sz="2800" dirty="0"/>
              <a:t>2.	The most appropriate strategy to resolve a particular conflict is chosen with a justification for the choice of strategy. </a:t>
            </a:r>
          </a:p>
          <a:p>
            <a:pPr marL="0" lvl="0" indent="0" algn="just" fontAlgn="base">
              <a:buNone/>
            </a:pPr>
            <a:r>
              <a:rPr lang="en-ZA" sz="2800" dirty="0"/>
              <a:t>3.	The need to adopt action plans and adapt them to a particular conflict is demonstrated with examples. </a:t>
            </a:r>
          </a:p>
          <a:p>
            <a:pPr marL="0" lvl="0" indent="0" algn="just" fontAlgn="base">
              <a:buNone/>
            </a:pPr>
            <a:r>
              <a:rPr lang="en-ZA" sz="2800" dirty="0"/>
              <a:t>4.	The role of policies and procedures in place in the organisation are explained in terms of their role in preventing and/or resolving conflicts.  </a:t>
            </a:r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6 – 		Summative assessment – Workplace 			assignments</a:t>
            </a:r>
            <a:endParaRPr lang="en-US" dirty="0">
              <a:solidFill>
                <a:srgbClr val="000066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7 – 		Feedback</a:t>
            </a:r>
            <a:endParaRPr lang="en-US" dirty="0">
              <a:solidFill>
                <a:srgbClr val="000066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Section 8 -	Additional Evidence</a:t>
            </a:r>
            <a:endParaRPr lang="en-US" dirty="0">
              <a:solidFill>
                <a:srgbClr val="000066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158904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3.1	Methods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50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Labour Relations Act: Statutory Dispute-resolution Forums </a:t>
            </a:r>
          </a:p>
          <a:p>
            <a:r>
              <a:rPr lang="en-ZA" sz="2800" dirty="0"/>
              <a:t>The dispute-resolution arms of Bargaining Councils (BC): </a:t>
            </a:r>
          </a:p>
          <a:p>
            <a:r>
              <a:rPr lang="en-ZA" sz="2800" dirty="0"/>
              <a:t>The Commission for Conciliation, </a:t>
            </a:r>
          </a:p>
          <a:p>
            <a:pPr marL="0" indent="365125">
              <a:buNone/>
            </a:pPr>
            <a:r>
              <a:rPr lang="en-ZA" sz="2800" dirty="0"/>
              <a:t>Mediation and Arbitration (CCMA)</a:t>
            </a:r>
          </a:p>
          <a:p>
            <a:r>
              <a:rPr lang="en-ZA" sz="2800" dirty="0"/>
              <a:t>The Labour Court</a:t>
            </a:r>
          </a:p>
          <a:p>
            <a:r>
              <a:rPr lang="en-ZA" sz="2800" dirty="0"/>
              <a:t>The Labour Appeal Court</a:t>
            </a:r>
          </a:p>
          <a:p>
            <a:endParaRPr lang="en-Z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17" y="3432517"/>
            <a:ext cx="2881183" cy="25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3.1	Methods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51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The process to follow for unfair dismissal, or other unfair practices: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Complete a dispute-referral form and lodge it with BC or CCMA</a:t>
            </a:r>
          </a:p>
          <a:p>
            <a:r>
              <a:rPr lang="en-ZA" sz="2800" dirty="0"/>
              <a:t>A conciliation meeting is then set up where a mediator is appointed to try to settle the matter out of court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7673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3.1	Methods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52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If conciliation process is: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b="1" dirty="0"/>
              <a:t>Successful: </a:t>
            </a:r>
            <a:r>
              <a:rPr lang="en-ZA" sz="2800" dirty="0"/>
              <a:t>Employer and employee signs a contract setting out the terms of their settlement agreement and the matter is then regarded as closed.</a:t>
            </a:r>
          </a:p>
          <a:p>
            <a:r>
              <a:rPr lang="en-ZA" sz="2800" b="1" dirty="0"/>
              <a:t>Unsuccessful: </a:t>
            </a:r>
            <a:r>
              <a:rPr lang="en-ZA" sz="2800" dirty="0"/>
              <a:t>Employee may refer it to the next level,  either be an arbitration tribunal or labour court</a:t>
            </a:r>
          </a:p>
        </p:txBody>
      </p:sp>
    </p:spTree>
    <p:extLst>
      <p:ext uri="{BB962C8B-B14F-4D97-AF65-F5344CB8AC3E}">
        <p14:creationId xmlns:p14="http://schemas.microsoft.com/office/powerpoint/2010/main" val="1974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3.1	Methods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r>
              <a:rPr lang="en-ZA" sz="2800" dirty="0"/>
              <a:t>Multiple retrenchment, strike dismissals or automatically unfair dismissals  </a:t>
            </a:r>
            <a:r>
              <a:rPr lang="en-ZA" sz="2800" b="1" dirty="0"/>
              <a:t>- </a:t>
            </a:r>
            <a:r>
              <a:rPr lang="en-ZA" sz="2800" dirty="0"/>
              <a:t>Labour Court instead of arbitration. </a:t>
            </a:r>
          </a:p>
          <a:p>
            <a:r>
              <a:rPr lang="en-ZA" sz="2800" dirty="0"/>
              <a:t>Alternatively, the CCMA may set the matter down as a con/arb</a:t>
            </a:r>
          </a:p>
          <a:p>
            <a:r>
              <a:rPr lang="en-ZA" sz="2800" dirty="0"/>
              <a:t>Any decision of the Labour Court may be referred to the Labour Appeal Court, the Supreme Court of Appeal and to the Constitutional Court.</a:t>
            </a:r>
          </a:p>
        </p:txBody>
      </p:sp>
    </p:spTree>
    <p:extLst>
      <p:ext uri="{BB962C8B-B14F-4D97-AF65-F5344CB8AC3E}">
        <p14:creationId xmlns:p14="http://schemas.microsoft.com/office/powerpoint/2010/main" val="5597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3.1	Methods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Arbitration or Labour Court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Employee only has to prove that he/she was dismissed, or was treated unfairly </a:t>
            </a:r>
          </a:p>
          <a:p>
            <a:r>
              <a:rPr lang="en-ZA" sz="2800" dirty="0"/>
              <a:t>Employer has to prove that the dismissal was both procedurally and substantively fair</a:t>
            </a:r>
          </a:p>
          <a:p>
            <a:r>
              <a:rPr lang="en-ZA" sz="2800" dirty="0"/>
              <a:t>Employer is assumed guilty until he/she can prove his/her innocence</a:t>
            </a:r>
          </a:p>
        </p:txBody>
      </p:sp>
    </p:spTree>
    <p:extLst>
      <p:ext uri="{BB962C8B-B14F-4D97-AF65-F5344CB8AC3E}">
        <p14:creationId xmlns:p14="http://schemas.microsoft.com/office/powerpoint/2010/main" val="6360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3.1	Methods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dirty="0"/>
              <a:t>At arbitration lawyers may be allowed if:</a:t>
            </a:r>
          </a:p>
          <a:p>
            <a:r>
              <a:rPr lang="en-ZA" sz="3200" dirty="0"/>
              <a:t>The dispute is not a matter of misconduct or incapacity</a:t>
            </a:r>
          </a:p>
          <a:p>
            <a:r>
              <a:rPr lang="en-ZA" sz="3200" dirty="0"/>
              <a:t>The arbitrator allows lawyers due to the legal complexity of the matter or to "uneven playing fields"</a:t>
            </a:r>
          </a:p>
        </p:txBody>
      </p:sp>
    </p:spTree>
    <p:extLst>
      <p:ext uri="{BB962C8B-B14F-4D97-AF65-F5344CB8AC3E}">
        <p14:creationId xmlns:p14="http://schemas.microsoft.com/office/powerpoint/2010/main" val="34900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3.2	Strategies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dirty="0"/>
              <a:t>The following are eight strategies to handle conflict and restore the workplace:</a:t>
            </a:r>
          </a:p>
          <a:p>
            <a:pPr marL="0" indent="0">
              <a:buNone/>
            </a:pPr>
            <a:endParaRPr lang="en-ZA" sz="3200" dirty="0"/>
          </a:p>
          <a:p>
            <a:r>
              <a:rPr lang="en-ZA" sz="3200" dirty="0"/>
              <a:t>Understand the situation</a:t>
            </a:r>
          </a:p>
          <a:p>
            <a:r>
              <a:rPr lang="en-ZA" sz="3200" dirty="0"/>
              <a:t>Acknowledge the problem</a:t>
            </a:r>
          </a:p>
          <a:p>
            <a:r>
              <a:rPr lang="en-ZA" sz="3200" dirty="0"/>
              <a:t>Be patient and take your time </a:t>
            </a:r>
          </a:p>
          <a:p>
            <a:r>
              <a:rPr lang="en-ZA" sz="3200" dirty="0"/>
              <a:t>Avoid using coercion and intimidation</a:t>
            </a:r>
          </a:p>
        </p:txBody>
      </p:sp>
    </p:spTree>
    <p:extLst>
      <p:ext uri="{BB962C8B-B14F-4D97-AF65-F5344CB8AC3E}">
        <p14:creationId xmlns:p14="http://schemas.microsoft.com/office/powerpoint/2010/main" val="35751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3.2	Strategies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r>
              <a:rPr lang="en-ZA" sz="3200" dirty="0"/>
              <a:t>Focus on the problem, not the person</a:t>
            </a:r>
          </a:p>
          <a:p>
            <a:r>
              <a:rPr lang="en-ZA" sz="3200" dirty="0"/>
              <a:t>Establish guidelines</a:t>
            </a:r>
          </a:p>
          <a:p>
            <a:r>
              <a:rPr lang="en-ZA" sz="3200" dirty="0"/>
              <a:t>Keep the communication open</a:t>
            </a:r>
          </a:p>
          <a:p>
            <a:r>
              <a:rPr lang="en-ZA" sz="3200" dirty="0"/>
              <a:t>Act decisively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286" y="3321215"/>
            <a:ext cx="3594296" cy="26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Tools to manage conflict: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Active listening</a:t>
            </a:r>
          </a:p>
          <a:p>
            <a:r>
              <a:rPr lang="en-ZA" sz="2800" dirty="0"/>
              <a:t>Constructive dialogue</a:t>
            </a:r>
          </a:p>
          <a:p>
            <a:r>
              <a:rPr lang="en-ZA" sz="2800" dirty="0"/>
              <a:t>Negotiation</a:t>
            </a:r>
          </a:p>
          <a:p>
            <a:r>
              <a:rPr lang="en-ZA" sz="2800" dirty="0"/>
              <a:t>Mediation</a:t>
            </a:r>
          </a:p>
          <a:p>
            <a:r>
              <a:rPr lang="en-ZA" sz="2800" dirty="0"/>
              <a:t>Reconciliation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634" y="2898881"/>
            <a:ext cx="2615024" cy="30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8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59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3200" b="1" dirty="0"/>
              <a:t>Conflict Management Process: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Hold preliminary conversations to build trust and understanding</a:t>
            </a:r>
          </a:p>
          <a:p>
            <a:r>
              <a:rPr lang="en-ZA" sz="2800" dirty="0"/>
              <a:t>Deepen conversations to identify and define the issues</a:t>
            </a:r>
          </a:p>
          <a:p>
            <a:r>
              <a:rPr lang="en-ZA" sz="2800" dirty="0"/>
              <a:t>Turn the issues inside-out, upside-down to reflect reality from different perspectives</a:t>
            </a:r>
          </a:p>
          <a:p>
            <a:r>
              <a:rPr lang="en-ZA" sz="2800" dirty="0"/>
              <a:t>Engage in mutual problem solving</a:t>
            </a:r>
          </a:p>
          <a:p>
            <a:r>
              <a:rPr lang="en-ZA" sz="2800" dirty="0"/>
              <a:t>Agree on actions that help all parties meet their needs and preserve their dignity</a:t>
            </a:r>
          </a:p>
          <a:p>
            <a:r>
              <a:rPr lang="en-ZA" sz="2800" dirty="0"/>
              <a:t>Follow-up to assure that expected results have been achieved</a:t>
            </a:r>
          </a:p>
        </p:txBody>
      </p:sp>
    </p:spTree>
    <p:extLst>
      <p:ext uri="{BB962C8B-B14F-4D97-AF65-F5344CB8AC3E}">
        <p14:creationId xmlns:p14="http://schemas.microsoft.com/office/powerpoint/2010/main" val="18407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Categories Of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8559" y="1406469"/>
            <a:ext cx="8219256" cy="4680000"/>
          </a:xfrm>
        </p:spPr>
        <p:txBody>
          <a:bodyPr/>
          <a:lstStyle/>
          <a:p>
            <a:endParaRPr lang="en-ZA" dirty="0"/>
          </a:p>
        </p:txBody>
      </p:sp>
      <p:grpSp>
        <p:nvGrpSpPr>
          <p:cNvPr id="6" name="Group 5"/>
          <p:cNvGrpSpPr/>
          <p:nvPr/>
        </p:nvGrpSpPr>
        <p:grpSpPr>
          <a:xfrm>
            <a:off x="3312044" y="1662280"/>
            <a:ext cx="2592288" cy="2592288"/>
            <a:chOff x="3309164" y="77932"/>
            <a:chExt cx="2592288" cy="2592288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3309164" y="77932"/>
              <a:ext cx="2592288" cy="25922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654802" y="531583"/>
              <a:ext cx="1901011" cy="1166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solidFill>
                    <a:schemeClr val="bg1"/>
                  </a:solidFill>
                  <a:effectLst/>
                </a:rPr>
                <a:t>Practical Competence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11239" y="3258534"/>
            <a:ext cx="2592288" cy="2592288"/>
            <a:chOff x="4208359" y="1674186"/>
            <a:chExt cx="2592288" cy="2592288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208359" y="1674186"/>
              <a:ext cx="2592288" cy="2592288"/>
            </a:xfrm>
            <a:prstGeom prst="ellipse">
              <a:avLst/>
            </a:prstGeom>
            <a:solidFill>
              <a:schemeClr val="bg1">
                <a:lumMod val="65000"/>
                <a:alpha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6"/>
            <p:cNvSpPr/>
            <p:nvPr/>
          </p:nvSpPr>
          <p:spPr>
            <a:xfrm>
              <a:off x="5001168" y="2343860"/>
              <a:ext cx="1555372" cy="14257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solidFill>
                    <a:schemeClr val="bg1"/>
                  </a:solidFill>
                </a:rPr>
                <a:t>Reflective Competence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40472" y="3258534"/>
            <a:ext cx="2592288" cy="2592288"/>
            <a:chOff x="2337592" y="1674186"/>
            <a:chExt cx="2592288" cy="2592288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2337592" y="1674186"/>
              <a:ext cx="2592288" cy="2592288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2581699" y="2343860"/>
              <a:ext cx="1555372" cy="14257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solidFill>
                    <a:schemeClr val="bg1"/>
                  </a:solidFill>
                </a:rPr>
                <a:t>Foundational Competence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3088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60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Ground Rules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Set ground rules to protect everyone</a:t>
            </a:r>
          </a:p>
          <a:p>
            <a:r>
              <a:rPr lang="en-ZA" sz="2800" dirty="0"/>
              <a:t>Create a framework for resolution</a:t>
            </a:r>
          </a:p>
          <a:p>
            <a:r>
              <a:rPr lang="en-ZA" sz="2800" dirty="0"/>
              <a:t>Communication, compromise and respect are vital </a:t>
            </a:r>
          </a:p>
          <a:p>
            <a:r>
              <a:rPr lang="en-ZA" sz="2800" dirty="0"/>
              <a:t>Wait until tempers have cooled for each side to present its arguments calmly</a:t>
            </a:r>
          </a:p>
          <a:p>
            <a:r>
              <a:rPr lang="en-ZA" sz="2800" dirty="0"/>
              <a:t>Approach conflict resolution with a common goal in mind</a:t>
            </a:r>
          </a:p>
        </p:txBody>
      </p:sp>
    </p:spTree>
    <p:extLst>
      <p:ext uri="{BB962C8B-B14F-4D97-AF65-F5344CB8AC3E}">
        <p14:creationId xmlns:p14="http://schemas.microsoft.com/office/powerpoint/2010/main" val="3037033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61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Individual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With interpersonal issues, individual conflict resolution is often best</a:t>
            </a:r>
          </a:p>
          <a:p>
            <a:r>
              <a:rPr lang="en-ZA" sz="2800" dirty="0"/>
              <a:t>Help team members to communicate and resolve conflict before it escalates</a:t>
            </a:r>
          </a:p>
          <a:p>
            <a:r>
              <a:rPr lang="en-ZA" sz="2800" dirty="0"/>
              <a:t>Direct communication saves valuable time</a:t>
            </a:r>
          </a:p>
          <a:p>
            <a:r>
              <a:rPr lang="en-ZA" sz="2800" dirty="0"/>
              <a:t>Set up a process: email a request, reserve a room and meet for 15 minutes, for example.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54544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62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Manager Involvement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When employees cannot solve their own issues, ask a direct supervisor to step in</a:t>
            </a:r>
          </a:p>
          <a:p>
            <a:r>
              <a:rPr lang="en-ZA" sz="2800" dirty="0"/>
              <a:t>The manager is not overly involved but must have first-hand knowledge of the situation</a:t>
            </a:r>
          </a:p>
          <a:p>
            <a:r>
              <a:rPr lang="en-ZA" sz="2800" dirty="0"/>
              <a:t>A manager could clear up misconceptions</a:t>
            </a:r>
          </a:p>
          <a:p>
            <a:r>
              <a:rPr lang="en-ZA" sz="2800" dirty="0"/>
              <a:t>The involvement of a supervisor helps to keep emotions in check</a:t>
            </a:r>
          </a:p>
        </p:txBody>
      </p:sp>
    </p:spTree>
    <p:extLst>
      <p:ext uri="{BB962C8B-B14F-4D97-AF65-F5344CB8AC3E}">
        <p14:creationId xmlns:p14="http://schemas.microsoft.com/office/powerpoint/2010/main" val="1968739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Moderator</a:t>
            </a:r>
          </a:p>
          <a:p>
            <a:pPr marL="0" indent="0">
              <a:buNone/>
            </a:pPr>
            <a:endParaRPr lang="en-ZA" sz="3200" b="1" dirty="0"/>
          </a:p>
          <a:p>
            <a:r>
              <a:rPr lang="en-ZA" sz="2800" dirty="0"/>
              <a:t>Some problems are impossible to solve from the inside</a:t>
            </a:r>
          </a:p>
          <a:p>
            <a:r>
              <a:rPr lang="en-ZA" sz="2800" dirty="0"/>
              <a:t>Bring in an outside party to act as a moderator</a:t>
            </a:r>
          </a:p>
          <a:p>
            <a:r>
              <a:rPr lang="en-ZA" sz="2800" dirty="0"/>
              <a:t>During a moderated session, each side should present its argument; the moderator then works with them to see problems and create solutions</a:t>
            </a:r>
          </a:p>
        </p:txBody>
      </p:sp>
    </p:spTree>
    <p:extLst>
      <p:ext uri="{BB962C8B-B14F-4D97-AF65-F5344CB8AC3E}">
        <p14:creationId xmlns:p14="http://schemas.microsoft.com/office/powerpoint/2010/main" val="1484462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Action Plan</a:t>
            </a:r>
          </a:p>
          <a:p>
            <a:pPr marL="0" indent="0">
              <a:buNone/>
            </a:pPr>
            <a:endParaRPr lang="en-ZA" sz="3200" b="1" dirty="0"/>
          </a:p>
          <a:p>
            <a:pPr marL="0" indent="0">
              <a:buNone/>
            </a:pPr>
            <a:r>
              <a:rPr lang="en-ZA" b="1" dirty="0"/>
              <a:t>Timing: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When will new interventions be introduced?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How often will you meet?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When will you report to senior management?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Which interventions are priorities?</a:t>
            </a:r>
          </a:p>
        </p:txBody>
      </p:sp>
    </p:spTree>
    <p:extLst>
      <p:ext uri="{BB962C8B-B14F-4D97-AF65-F5344CB8AC3E}">
        <p14:creationId xmlns:p14="http://schemas.microsoft.com/office/powerpoint/2010/main" val="6861508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sz="3200" b="1" dirty="0"/>
              <a:t>Action Plan</a:t>
            </a:r>
          </a:p>
          <a:p>
            <a:pPr marL="0" indent="0">
              <a:buNone/>
            </a:pPr>
            <a:endParaRPr lang="en-ZA" sz="2800" b="1" dirty="0"/>
          </a:p>
          <a:p>
            <a:pPr marL="0" indent="0">
              <a:buNone/>
            </a:pPr>
            <a:r>
              <a:rPr lang="en-ZA" b="1" dirty="0"/>
              <a:t>Cost: 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pPr marL="0" lvl="0" indent="0" fontAlgn="base">
              <a:buNone/>
            </a:pPr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Do you have estimated budget, for instance for training, workshops, team building sessions, etc.?</a:t>
            </a:r>
          </a:p>
          <a:p>
            <a:endParaRPr lang="en-ZA" b="1" dirty="0"/>
          </a:p>
          <a:p>
            <a:pPr marL="0" indent="0">
              <a:buNone/>
            </a:pPr>
            <a:r>
              <a:rPr lang="en-ZA" b="1" dirty="0"/>
              <a:t>Consultation:</a:t>
            </a:r>
            <a:endParaRPr lang="en-ZA" dirty="0"/>
          </a:p>
          <a:p>
            <a:endParaRPr lang="en-ZA" dirty="0"/>
          </a:p>
          <a:p>
            <a:pPr marL="0" lvl="0" indent="0" fontAlgn="base">
              <a:buNone/>
            </a:pPr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Who needs to be consulted before you start?</a:t>
            </a:r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pPr marL="0" indent="0">
              <a:buNone/>
            </a:pPr>
            <a:r>
              <a:rPr lang="en-ZA" b="1" dirty="0"/>
              <a:t>Objectives:</a:t>
            </a:r>
            <a:endParaRPr lang="en-ZA" dirty="0"/>
          </a:p>
          <a:p>
            <a:endParaRPr lang="en-ZA" dirty="0"/>
          </a:p>
          <a:p>
            <a:pPr marL="0" lvl="0" indent="0" fontAlgn="base">
              <a:buNone/>
            </a:pPr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Do these match your original project objectives? If not, why not?</a:t>
            </a:r>
          </a:p>
        </p:txBody>
      </p:sp>
    </p:spTree>
    <p:extLst>
      <p:ext uri="{BB962C8B-B14F-4D97-AF65-F5344CB8AC3E}">
        <p14:creationId xmlns:p14="http://schemas.microsoft.com/office/powerpoint/2010/main" val="2750011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Action Plan</a:t>
            </a:r>
          </a:p>
          <a:p>
            <a:pPr marL="0" indent="0">
              <a:buNone/>
            </a:pPr>
            <a:endParaRPr lang="en-ZA" sz="3200" b="1" dirty="0"/>
          </a:p>
          <a:p>
            <a:pPr marL="0" indent="0">
              <a:buNone/>
            </a:pPr>
            <a:r>
              <a:rPr lang="en-ZA" b="1" dirty="0"/>
              <a:t>Who: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Who will carry out the implementation?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Will you need external experts?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Who will you need to report to?</a:t>
            </a:r>
          </a:p>
        </p:txBody>
      </p:sp>
    </p:spTree>
    <p:extLst>
      <p:ext uri="{BB962C8B-B14F-4D97-AF65-F5344CB8AC3E}">
        <p14:creationId xmlns:p14="http://schemas.microsoft.com/office/powerpoint/2010/main" val="1246716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Action Plan</a:t>
            </a:r>
          </a:p>
          <a:p>
            <a:pPr marL="0" indent="0">
              <a:buNone/>
            </a:pPr>
            <a:endParaRPr lang="en-ZA" sz="3200" b="1" dirty="0"/>
          </a:p>
          <a:p>
            <a:pPr marL="0" indent="0">
              <a:buNone/>
            </a:pPr>
            <a:r>
              <a:rPr lang="en-ZA" b="1" dirty="0"/>
              <a:t>Evaluate: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How will you measure progress?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How will you measure success?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How will you learn from you mistakes?</a:t>
            </a:r>
          </a:p>
        </p:txBody>
      </p:sp>
    </p:spTree>
    <p:extLst>
      <p:ext uri="{BB962C8B-B14F-4D97-AF65-F5344CB8AC3E}">
        <p14:creationId xmlns:p14="http://schemas.microsoft.com/office/powerpoint/2010/main" val="9542253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3.3	Action Plans to Resolve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Action Plan</a:t>
            </a:r>
          </a:p>
          <a:p>
            <a:pPr marL="0" indent="0">
              <a:buNone/>
            </a:pPr>
            <a:endParaRPr lang="en-ZA" sz="3200" b="1" dirty="0"/>
          </a:p>
          <a:p>
            <a:pPr marL="0" indent="0">
              <a:buNone/>
            </a:pPr>
            <a:r>
              <a:rPr lang="en-ZA" b="1" dirty="0"/>
              <a:t>Points to consider: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Are the people being asked to change Involved in planning?</a:t>
            </a:r>
          </a:p>
          <a:p>
            <a:pPr lvl="0" fontAlgn="base"/>
            <a:r>
              <a:rPr lang="en-ZA" dirty="0">
                <a:effectLst>
                  <a:outerShdw sx="0" sy="0">
                    <a:srgbClr val="000000"/>
                  </a:outerShdw>
                </a:effectLst>
              </a:rPr>
              <a:t>Have people’s concerns with change been articulated and addressed?</a:t>
            </a:r>
          </a:p>
        </p:txBody>
      </p:sp>
    </p:spTree>
    <p:extLst>
      <p:ext uri="{BB962C8B-B14F-4D97-AF65-F5344CB8AC3E}">
        <p14:creationId xmlns:p14="http://schemas.microsoft.com/office/powerpoint/2010/main" val="1046531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3.4	Policies and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69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/>
              <a:t>Each organisation must have policies and procedures in place to resolve conflict in the workplace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They should be adhered to at all times 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They should be communicated to all employees</a:t>
            </a:r>
          </a:p>
          <a:p>
            <a:pPr marL="0" indent="0">
              <a:buNone/>
            </a:pPr>
            <a:endParaRPr lang="en-ZA" sz="2800" dirty="0">
              <a:effectLst>
                <a:outerShdw sx="0" sy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9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</a:t>
            </a:fld>
            <a:endParaRPr lang="en-ZA" dirty="0"/>
          </a:p>
        </p:txBody>
      </p:sp>
      <p:grpSp>
        <p:nvGrpSpPr>
          <p:cNvPr id="6" name="Group 5"/>
          <p:cNvGrpSpPr/>
          <p:nvPr/>
        </p:nvGrpSpPr>
        <p:grpSpPr>
          <a:xfrm>
            <a:off x="3768085" y="1657132"/>
            <a:ext cx="4248268" cy="1687287"/>
            <a:chOff x="2736309" y="0"/>
            <a:chExt cx="4248268" cy="1687287"/>
          </a:xfrm>
          <a:scene3d>
            <a:camera prst="orthographicFront"/>
            <a:lightRig rig="flat" dir="t"/>
          </a:scene3d>
        </p:grpSpPr>
        <p:sp>
          <p:nvSpPr>
            <p:cNvPr id="16" name="Right Arrow 15"/>
            <p:cNvSpPr/>
            <p:nvPr/>
          </p:nvSpPr>
          <p:spPr>
            <a:xfrm>
              <a:off x="2736309" y="0"/>
              <a:ext cx="4248268" cy="1687287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>
              <a:off x="2736309" y="210911"/>
              <a:ext cx="3615535" cy="12654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/>
                <a:t>Against Outcomes in Unit Standard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31776" y="1657564"/>
            <a:ext cx="2832179" cy="1687287"/>
            <a:chOff x="0" y="432"/>
            <a:chExt cx="2832179" cy="1687287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432"/>
              <a:ext cx="2832179" cy="168728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82367" y="82799"/>
              <a:ext cx="2667445" cy="1522553"/>
            </a:xfrm>
            <a:prstGeom prst="rect">
              <a:avLst/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Competency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63955" y="3513580"/>
            <a:ext cx="4248268" cy="1687287"/>
            <a:chOff x="2832179" y="1856448"/>
            <a:chExt cx="4248268" cy="1687287"/>
          </a:xfrm>
          <a:scene3d>
            <a:camera prst="orthographicFront"/>
            <a:lightRig rig="flat" dir="t"/>
          </a:scene3d>
        </p:grpSpPr>
        <p:sp>
          <p:nvSpPr>
            <p:cNvPr id="12" name="Right Arrow 11"/>
            <p:cNvSpPr/>
            <p:nvPr/>
          </p:nvSpPr>
          <p:spPr>
            <a:xfrm>
              <a:off x="2832179" y="1856448"/>
              <a:ext cx="4248268" cy="1687287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Right Arrow 8"/>
            <p:cNvSpPr/>
            <p:nvPr/>
          </p:nvSpPr>
          <p:spPr>
            <a:xfrm>
              <a:off x="2832179" y="2067359"/>
              <a:ext cx="3615535" cy="12654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/>
                <a:t>Outcomes in relation to workplace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1776" y="3513580"/>
            <a:ext cx="2832179" cy="1687287"/>
            <a:chOff x="0" y="1856448"/>
            <a:chExt cx="2832179" cy="1687287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1856448"/>
              <a:ext cx="2832179" cy="168728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82367" y="1938815"/>
              <a:ext cx="2667445" cy="1522553"/>
            </a:xfrm>
            <a:prstGeom prst="rect">
              <a:avLst/>
            </a:prstGeom>
          </p:spPr>
          <p:style>
            <a:lnRef idx="0">
              <a:schemeClr val="accent2"/>
            </a:lnRef>
            <a:fillRef idx="1002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Interpret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2275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70</a:t>
            </a:fld>
            <a:endParaRPr lang="en-ZA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5392" y="2060848"/>
            <a:ext cx="6275040" cy="3672408"/>
          </a:xfrm>
          <a:prstGeom prst="rect">
            <a:avLst/>
          </a:prstGeom>
          <a:solidFill>
            <a:schemeClr val="bg1"/>
          </a:solidFill>
          <a:ln w="63500" cap="flat" cmpd="sng" algn="ctr">
            <a:solidFill>
              <a:srgbClr val="00808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358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ZA" sz="2800" b="1" i="1" dirty="0">
                <a:solidFill>
                  <a:srgbClr val="008080"/>
                </a:solidFill>
              </a:rPr>
              <a:t>Do Activity 3 in your PoE.</a:t>
            </a:r>
          </a:p>
        </p:txBody>
      </p:sp>
      <p:pic>
        <p:nvPicPr>
          <p:cNvPr id="7" name="Picture 6" descr="ec_i_for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5488"/>
            <a:ext cx="212078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955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Conflict Management Training 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Study Unit 4:</a:t>
            </a:r>
            <a:br>
              <a:rPr lang="en-US" sz="4400" dirty="0"/>
            </a:br>
            <a:r>
              <a:rPr lang="en-ZA" sz="4400" dirty="0"/>
              <a:t>Attributes of an Effective Conflict Manager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71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32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3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72</a:t>
            </a:fld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buNone/>
            </a:pPr>
            <a:r>
              <a:rPr lang="en-ZA" sz="2800" dirty="0"/>
              <a:t>1.	Personal attributes of a good conflict manager can be listed with examples of how each characteristic contributes to conflict resolution. </a:t>
            </a:r>
          </a:p>
          <a:p>
            <a:pPr marL="0" lvl="0" indent="0" algn="just" fontAlgn="base">
              <a:buNone/>
            </a:pPr>
            <a:r>
              <a:rPr lang="en-ZA" sz="2800" dirty="0"/>
              <a:t>2.	A skills audit is done by the learner to identify the skills he/she needs to develop to be an effective conflict manager are identified. </a:t>
            </a:r>
          </a:p>
          <a:p>
            <a:pPr marL="0" lvl="0" indent="0" algn="just" fontAlgn="base">
              <a:buNone/>
            </a:pPr>
            <a:r>
              <a:rPr lang="en-ZA" sz="2800" dirty="0"/>
              <a:t>3.	The negative attributes which should be avoided or controlled by an effective conflict manager are listed with an explanation of the negative effect each has on the resolution of conflict. </a:t>
            </a:r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4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4.1	Personal Attributes of a Good Conflict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r>
              <a:rPr lang="en-ZA" sz="2800" dirty="0"/>
              <a:t>He/she must be a follower of ethics</a:t>
            </a:r>
          </a:p>
          <a:p>
            <a:r>
              <a:rPr lang="en-ZA" sz="2800" dirty="0"/>
              <a:t>He/she must be a wise leader </a:t>
            </a:r>
          </a:p>
          <a:p>
            <a:r>
              <a:rPr lang="en-ZA" sz="2800" dirty="0"/>
              <a:t>He/she must be calm and rational</a:t>
            </a:r>
          </a:p>
          <a:p>
            <a:r>
              <a:rPr lang="en-ZA" sz="2800" dirty="0"/>
              <a:t>He/she should focus on issues not </a:t>
            </a:r>
          </a:p>
          <a:p>
            <a:pPr marL="0" indent="365125">
              <a:buNone/>
            </a:pPr>
            <a:r>
              <a:rPr lang="en-ZA" sz="2800" dirty="0"/>
              <a:t>on people and personal grudges</a:t>
            </a:r>
          </a:p>
          <a:p>
            <a:r>
              <a:rPr lang="en-ZA" sz="2800" dirty="0"/>
              <a:t>He/she must be respectful to all </a:t>
            </a:r>
          </a:p>
          <a:p>
            <a:pPr marL="0" indent="0">
              <a:buNone/>
            </a:pPr>
            <a:r>
              <a:rPr lang="en-ZA" sz="2800" dirty="0"/>
              <a:t>parties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91" y="2194559"/>
            <a:ext cx="2412909" cy="36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4.1	Personal Attributes of a Good Conflict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r>
              <a:rPr lang="en-ZA" sz="2800" dirty="0"/>
              <a:t>He/she must control costs and closely monitor expenditures </a:t>
            </a:r>
          </a:p>
          <a:p>
            <a:r>
              <a:rPr lang="en-ZA" sz="2800" dirty="0"/>
              <a:t>He/she must be understanding and adaptable.</a:t>
            </a:r>
          </a:p>
          <a:p>
            <a:r>
              <a:rPr lang="en-ZA" sz="2800" dirty="0"/>
              <a:t>He/she must manage urgent tasks properly in limited time and with limited resources.</a:t>
            </a:r>
          </a:p>
          <a:p>
            <a:r>
              <a:rPr lang="en-ZA" sz="2800" dirty="0"/>
              <a:t>He/she must have self-motivation, optimism and calmness. </a:t>
            </a:r>
          </a:p>
          <a:p>
            <a:r>
              <a:rPr lang="en-ZA" sz="2800" dirty="0"/>
              <a:t>He/she must have integrity so that people can trust him/her.</a:t>
            </a:r>
          </a:p>
        </p:txBody>
      </p:sp>
    </p:spTree>
    <p:extLst>
      <p:ext uri="{BB962C8B-B14F-4D97-AF65-F5344CB8AC3E}">
        <p14:creationId xmlns:p14="http://schemas.microsoft.com/office/powerpoint/2010/main" val="13023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4.1	Personal Attributes of a Good Conflict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r>
              <a:rPr lang="en-ZA" sz="2800" dirty="0"/>
              <a:t>He/she must be dependable, reliable, responsive, confident and flexible.</a:t>
            </a:r>
          </a:p>
          <a:p>
            <a:r>
              <a:rPr lang="en-ZA" sz="2800" dirty="0"/>
              <a:t>He/she must have proper knowledge of the industry, and all aspects of the organisation</a:t>
            </a:r>
          </a:p>
          <a:p>
            <a:r>
              <a:rPr lang="en-ZA" sz="2800" dirty="0"/>
              <a:t>He/she must have good communication and listening skills</a:t>
            </a:r>
          </a:p>
          <a:p>
            <a:r>
              <a:rPr lang="en-ZA" sz="2800" dirty="0"/>
              <a:t>He/she must have good relationship qualities</a:t>
            </a:r>
            <a:endParaRPr lang="en-ZA" sz="2800" dirty="0">
              <a:effectLst>
                <a:outerShdw sx="0" sy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8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4.2	Skills to Develop to be an Effective Conflict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ZA" sz="28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ZA" sz="2800" dirty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10" y="2053883"/>
            <a:ext cx="7435249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4.3	What a Conflict Manager Should and Should not 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Resolving Conflict in the Workplace: The “Do’s”</a:t>
            </a:r>
          </a:p>
          <a:p>
            <a:endParaRPr lang="en-ZA" sz="2800" dirty="0"/>
          </a:p>
          <a:p>
            <a:r>
              <a:rPr lang="en-ZA" sz="2800" dirty="0"/>
              <a:t>Understand that there will always be conflicts </a:t>
            </a:r>
          </a:p>
          <a:p>
            <a:r>
              <a:rPr lang="en-ZA" sz="2800" dirty="0"/>
              <a:t>Try to address conflict quickly and appropriately</a:t>
            </a:r>
          </a:p>
          <a:p>
            <a:r>
              <a:rPr lang="en-ZA" sz="2800" dirty="0"/>
              <a:t>Focus on the problem</a:t>
            </a:r>
          </a:p>
          <a:p>
            <a:r>
              <a:rPr lang="en-ZA" sz="2800" dirty="0"/>
              <a:t>Keep an open mind and be open to new solutions</a:t>
            </a:r>
          </a:p>
          <a:p>
            <a:r>
              <a:rPr lang="en-ZA" sz="2800" dirty="0"/>
              <a:t>Acknowledge how the different parties are feeling during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40878653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4.3	What a Conflict Manager Should and Should not 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Resolving Conflict in the Workplace: The “Do’s”</a:t>
            </a:r>
          </a:p>
          <a:p>
            <a:endParaRPr lang="en-ZA" sz="2800" dirty="0"/>
          </a:p>
          <a:p>
            <a:r>
              <a:rPr lang="en-ZA" sz="2800" dirty="0"/>
              <a:t>Listen actively</a:t>
            </a:r>
          </a:p>
          <a:p>
            <a:r>
              <a:rPr lang="en-ZA" sz="2800" dirty="0"/>
              <a:t>Use HR to mediate conflicts that occur between supervisors and employees</a:t>
            </a:r>
          </a:p>
          <a:p>
            <a:r>
              <a:rPr lang="en-ZA" sz="2800" dirty="0"/>
              <a:t>Encourage open communication</a:t>
            </a:r>
          </a:p>
          <a:p>
            <a:r>
              <a:rPr lang="en-ZA" sz="2800" dirty="0"/>
              <a:t>Treat all employees and co-workers with respect and dignity</a:t>
            </a:r>
          </a:p>
        </p:txBody>
      </p:sp>
    </p:spTree>
    <p:extLst>
      <p:ext uri="{BB962C8B-B14F-4D97-AF65-F5344CB8AC3E}">
        <p14:creationId xmlns:p14="http://schemas.microsoft.com/office/powerpoint/2010/main" val="6411629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4.3	What a Conflict Manager Should and Should not 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79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Resolving Conflict in the Workplace: The “Don’ts”</a:t>
            </a:r>
          </a:p>
          <a:p>
            <a:endParaRPr lang="en-ZA" sz="2800" dirty="0"/>
          </a:p>
          <a:p>
            <a:r>
              <a:rPr lang="en-ZA" sz="2800" dirty="0"/>
              <a:t>Focus on personality traits that cannot be changed</a:t>
            </a:r>
          </a:p>
          <a:p>
            <a:r>
              <a:rPr lang="en-ZA" sz="2800" dirty="0"/>
              <a:t>Interrupt others when they are speaking</a:t>
            </a:r>
          </a:p>
          <a:p>
            <a:r>
              <a:rPr lang="en-ZA" sz="2800" dirty="0"/>
              <a:t>Attack individuals</a:t>
            </a:r>
          </a:p>
          <a:p>
            <a:r>
              <a:rPr lang="en-ZA" sz="2800" dirty="0"/>
              <a:t>Disregard the feelings of others</a:t>
            </a:r>
          </a:p>
        </p:txBody>
      </p:sp>
    </p:spTree>
    <p:extLst>
      <p:ext uri="{BB962C8B-B14F-4D97-AF65-F5344CB8AC3E}">
        <p14:creationId xmlns:p14="http://schemas.microsoft.com/office/powerpoint/2010/main" val="223971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Good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8</a:t>
            </a:fld>
            <a:endParaRPr lang="en-ZA" dirty="0"/>
          </a:p>
        </p:txBody>
      </p:sp>
      <p:grpSp>
        <p:nvGrpSpPr>
          <p:cNvPr id="6" name="Group 5"/>
          <p:cNvGrpSpPr/>
          <p:nvPr/>
        </p:nvGrpSpPr>
        <p:grpSpPr>
          <a:xfrm>
            <a:off x="3244775" y="1617619"/>
            <a:ext cx="5318223" cy="731613"/>
            <a:chOff x="2669218" y="2251"/>
            <a:chExt cx="5318223" cy="731613"/>
          </a:xfrm>
          <a:scene3d>
            <a:camera prst="orthographicFront"/>
            <a:lightRig rig="flat" dir="t"/>
          </a:scene3d>
        </p:grpSpPr>
        <p:sp>
          <p:nvSpPr>
            <p:cNvPr id="34" name="Right Arrow 33"/>
            <p:cNvSpPr/>
            <p:nvPr/>
          </p:nvSpPr>
          <p:spPr>
            <a:xfrm>
              <a:off x="2669218" y="2251"/>
              <a:ext cx="5318223" cy="731613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2669218" y="93703"/>
              <a:ext cx="5043868" cy="548709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kern="1200" dirty="0">
                  <a:effectLst/>
                </a:rPr>
                <a:t>Should relate to what is being assessed</a:t>
              </a:r>
              <a:endParaRPr lang="en-US" sz="2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1002" y="1708590"/>
            <a:ext cx="2663773" cy="549671"/>
            <a:chOff x="5445" y="93222"/>
            <a:chExt cx="2663773" cy="549671"/>
          </a:xfrm>
          <a:scene3d>
            <a:camera prst="orthographicFront"/>
            <a:lightRig rig="fla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5445" y="93222"/>
              <a:ext cx="2663773" cy="54967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6"/>
            <p:cNvSpPr/>
            <p:nvPr/>
          </p:nvSpPr>
          <p:spPr>
            <a:xfrm>
              <a:off x="32278" y="120055"/>
              <a:ext cx="2610107" cy="496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Valid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43478" y="2404199"/>
            <a:ext cx="5323422" cy="731613"/>
            <a:chOff x="2667921" y="788831"/>
            <a:chExt cx="5323422" cy="731613"/>
          </a:xfrm>
          <a:scene3d>
            <a:camera prst="orthographicFront"/>
            <a:lightRig rig="flat" dir="t"/>
          </a:scene3d>
        </p:grpSpPr>
        <p:sp>
          <p:nvSpPr>
            <p:cNvPr id="30" name="Right Arrow 29"/>
            <p:cNvSpPr/>
            <p:nvPr/>
          </p:nvSpPr>
          <p:spPr>
            <a:xfrm>
              <a:off x="2667921" y="788831"/>
              <a:ext cx="5323422" cy="731613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ight Arrow 8"/>
            <p:cNvSpPr/>
            <p:nvPr/>
          </p:nvSpPr>
          <p:spPr>
            <a:xfrm>
              <a:off x="2667921" y="880283"/>
              <a:ext cx="5049067" cy="548709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kern="1200" dirty="0">
                  <a:effectLst/>
                </a:rPr>
                <a:t>Own evidence</a:t>
              </a:r>
              <a:endParaRPr lang="en-US" sz="2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7100" y="2495170"/>
            <a:ext cx="2666377" cy="549671"/>
            <a:chOff x="1543" y="879802"/>
            <a:chExt cx="2666377" cy="549671"/>
          </a:xfrm>
          <a:scene3d>
            <a:camera prst="orthographicFront"/>
            <a:lightRig rig="fla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1543" y="879802"/>
              <a:ext cx="2666377" cy="54967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0"/>
            <p:cNvSpPr/>
            <p:nvPr/>
          </p:nvSpPr>
          <p:spPr>
            <a:xfrm>
              <a:off x="28376" y="906635"/>
              <a:ext cx="2612711" cy="496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Authentic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4755" y="3190780"/>
            <a:ext cx="5360823" cy="913175"/>
            <a:chOff x="2629198" y="1575412"/>
            <a:chExt cx="5360823" cy="913175"/>
          </a:xfrm>
          <a:scene3d>
            <a:camera prst="orthographicFront"/>
            <a:lightRig rig="flat" dir="t"/>
          </a:scene3d>
        </p:grpSpPr>
        <p:sp>
          <p:nvSpPr>
            <p:cNvPr id="26" name="Right Arrow 25"/>
            <p:cNvSpPr/>
            <p:nvPr/>
          </p:nvSpPr>
          <p:spPr>
            <a:xfrm>
              <a:off x="2629198" y="1575412"/>
              <a:ext cx="5360823" cy="913175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ight Arrow 12"/>
            <p:cNvSpPr/>
            <p:nvPr/>
          </p:nvSpPr>
          <p:spPr>
            <a:xfrm>
              <a:off x="2629198" y="1689559"/>
              <a:ext cx="5018382" cy="684881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kern="1200" dirty="0"/>
                <a:t>Consistency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2200" kern="1200" dirty="0"/>
                <a:t>Another assessor makes same judgment</a:t>
              </a:r>
              <a:endParaRPr lang="en-US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8422" y="3372532"/>
            <a:ext cx="2626333" cy="549671"/>
            <a:chOff x="2865" y="1757164"/>
            <a:chExt cx="2626333" cy="549671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2865" y="1757164"/>
              <a:ext cx="2626333" cy="54967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4"/>
            <p:cNvSpPr/>
            <p:nvPr/>
          </p:nvSpPr>
          <p:spPr>
            <a:xfrm>
              <a:off x="29698" y="1783997"/>
              <a:ext cx="2572667" cy="496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Reliable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3478" y="4158922"/>
            <a:ext cx="5323422" cy="731613"/>
            <a:chOff x="2667921" y="2543554"/>
            <a:chExt cx="5323422" cy="731613"/>
          </a:xfrm>
          <a:scene3d>
            <a:camera prst="orthographicFront"/>
            <a:lightRig rig="flat" dir="t"/>
          </a:scene3d>
        </p:grpSpPr>
        <p:sp>
          <p:nvSpPr>
            <p:cNvPr id="22" name="Right Arrow 21"/>
            <p:cNvSpPr/>
            <p:nvPr/>
          </p:nvSpPr>
          <p:spPr>
            <a:xfrm>
              <a:off x="2667921" y="2543554"/>
              <a:ext cx="5323422" cy="731613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ight Arrow 16"/>
            <p:cNvSpPr/>
            <p:nvPr/>
          </p:nvSpPr>
          <p:spPr>
            <a:xfrm>
              <a:off x="2667921" y="2635006"/>
              <a:ext cx="5049067" cy="548709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2200" kern="1200" dirty="0"/>
                <a:t>As recent as possible</a:t>
              </a:r>
              <a:endParaRPr lang="en-US" sz="2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100" y="4249893"/>
            <a:ext cx="2666377" cy="549671"/>
            <a:chOff x="1543" y="2634525"/>
            <a:chExt cx="2666377" cy="549671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1543" y="2634525"/>
              <a:ext cx="2666377" cy="54967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8"/>
            <p:cNvSpPr/>
            <p:nvPr/>
          </p:nvSpPr>
          <p:spPr>
            <a:xfrm>
              <a:off x="28376" y="2661358"/>
              <a:ext cx="2612711" cy="496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Current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3478" y="4945503"/>
            <a:ext cx="5323422" cy="731613"/>
            <a:chOff x="2667921" y="3330135"/>
            <a:chExt cx="5323422" cy="731613"/>
          </a:xfrm>
          <a:scene3d>
            <a:camera prst="orthographicFront"/>
            <a:lightRig rig="flat" dir="t"/>
          </a:scene3d>
        </p:grpSpPr>
        <p:sp>
          <p:nvSpPr>
            <p:cNvPr id="18" name="Right Arrow 17"/>
            <p:cNvSpPr/>
            <p:nvPr/>
          </p:nvSpPr>
          <p:spPr>
            <a:xfrm>
              <a:off x="2667921" y="3330135"/>
              <a:ext cx="5323422" cy="731613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ight Arrow 20"/>
            <p:cNvSpPr/>
            <p:nvPr/>
          </p:nvSpPr>
          <p:spPr>
            <a:xfrm>
              <a:off x="2667921" y="3421587"/>
              <a:ext cx="5049067" cy="548709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2200" kern="1200" dirty="0"/>
                <a:t>Enough evidence</a:t>
              </a:r>
              <a:endParaRPr lang="en-US" sz="22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7100" y="5036474"/>
            <a:ext cx="2666377" cy="549671"/>
            <a:chOff x="1543" y="3421106"/>
            <a:chExt cx="2666377" cy="549671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1543" y="3421106"/>
              <a:ext cx="2666377" cy="54967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2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22"/>
            <p:cNvSpPr/>
            <p:nvPr/>
          </p:nvSpPr>
          <p:spPr>
            <a:xfrm>
              <a:off x="28376" y="3447939"/>
              <a:ext cx="2612711" cy="496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Sufficient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7816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4.3	What a Conflict Manager Should and Should not 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80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65833"/>
            <a:ext cx="8219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/>
              <a:t>Resolving Conflict in the Workplace: The “Don’ts”</a:t>
            </a:r>
          </a:p>
          <a:p>
            <a:endParaRPr lang="en-ZA" sz="2800" dirty="0"/>
          </a:p>
          <a:p>
            <a:r>
              <a:rPr lang="en-ZA" sz="2800" dirty="0"/>
              <a:t>Avoid the conflict</a:t>
            </a:r>
          </a:p>
          <a:p>
            <a:r>
              <a:rPr lang="en-ZA" sz="2800" dirty="0"/>
              <a:t>Allow emotions to take over the conversation</a:t>
            </a:r>
          </a:p>
          <a:p>
            <a:r>
              <a:rPr lang="en-ZA" sz="2800" dirty="0"/>
              <a:t>Impose your own personal values or beliefs on the situation</a:t>
            </a:r>
          </a:p>
          <a:p>
            <a:r>
              <a:rPr lang="en-ZA" sz="2800" dirty="0"/>
              <a:t>Always try to fix it yourself instead of evaluating the best method of resolution</a:t>
            </a:r>
          </a:p>
        </p:txBody>
      </p:sp>
    </p:spTree>
    <p:extLst>
      <p:ext uri="{BB962C8B-B14F-4D97-AF65-F5344CB8AC3E}">
        <p14:creationId xmlns:p14="http://schemas.microsoft.com/office/powerpoint/2010/main" val="18128277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81</a:t>
            </a:fld>
            <a:endParaRPr lang="en-ZA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5392" y="2060848"/>
            <a:ext cx="6275040" cy="3672408"/>
          </a:xfrm>
          <a:prstGeom prst="rect">
            <a:avLst/>
          </a:prstGeom>
          <a:solidFill>
            <a:schemeClr val="bg1"/>
          </a:solidFill>
          <a:ln w="63500" cap="flat" cmpd="sng" algn="ctr">
            <a:solidFill>
              <a:srgbClr val="00808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358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ZA" sz="2800" b="1" i="1" dirty="0">
                <a:solidFill>
                  <a:srgbClr val="008080"/>
                </a:solidFill>
              </a:rPr>
              <a:t>Do Activity 4 in your PoE.</a:t>
            </a:r>
          </a:p>
        </p:txBody>
      </p:sp>
      <p:pic>
        <p:nvPicPr>
          <p:cNvPr id="7" name="Picture 6" descr="ec_i_for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5488"/>
            <a:ext cx="212078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4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ZA" b="1" dirty="0">
                <a:solidFill>
                  <a:srgbClr val="000066"/>
                </a:solidFill>
              </a:rPr>
              <a:t>Purpose of Unit Standard</a:t>
            </a:r>
            <a:endParaRPr lang="en-US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ZA" dirty="0"/>
              <a:t>Identify and manage the resolution of personal conflict between persons or parties.. </a:t>
            </a:r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pPr marL="0" indent="0">
              <a:buNone/>
            </a:pPr>
            <a:r>
              <a:rPr lang="en-ZA" dirty="0"/>
              <a:t>The qualifying learner is capable of:</a:t>
            </a:r>
          </a:p>
          <a:p>
            <a:pPr lvl="0" fontAlgn="base"/>
            <a:r>
              <a:rPr lang="en-GB" dirty="0"/>
              <a:t>Describing the main sources of conflict</a:t>
            </a:r>
            <a:endParaRPr lang="en-ZA" dirty="0"/>
          </a:p>
          <a:p>
            <a:pPr lvl="0" fontAlgn="base"/>
            <a:r>
              <a:rPr lang="en-GB" dirty="0"/>
              <a:t>Describing appropriate techniques to manage conflict</a:t>
            </a:r>
            <a:endParaRPr lang="en-ZA" dirty="0"/>
          </a:p>
          <a:p>
            <a:pPr lvl="0" fontAlgn="base"/>
            <a:r>
              <a:rPr lang="en-GB" dirty="0"/>
              <a:t>Implementing a strategy to resolve conflict</a:t>
            </a:r>
            <a:endParaRPr lang="en-ZA" dirty="0"/>
          </a:p>
          <a:p>
            <a:pPr lvl="0" fontAlgn="base"/>
            <a:r>
              <a:rPr lang="en-GB" dirty="0"/>
              <a:t>Developing the attributes of a good conflict manager 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35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NJO 1">
      <a:dk1>
        <a:srgbClr val="000066"/>
      </a:dk1>
      <a:lt1>
        <a:sysClr val="window" lastClr="FFFFFF"/>
      </a:lt1>
      <a:dk2>
        <a:srgbClr val="000066"/>
      </a:dk2>
      <a:lt2>
        <a:srgbClr val="008080"/>
      </a:lt2>
      <a:accent1>
        <a:srgbClr val="000066"/>
      </a:accent1>
      <a:accent2>
        <a:srgbClr val="009DD9"/>
      </a:accent2>
      <a:accent3>
        <a:srgbClr val="CC0000"/>
      </a:accent3>
      <a:accent4>
        <a:srgbClr val="009592"/>
      </a:accent4>
      <a:accent5>
        <a:srgbClr val="008080"/>
      </a:accent5>
      <a:accent6>
        <a:srgbClr val="7F7F7F"/>
      </a:accent6>
      <a:hlink>
        <a:srgbClr val="3333FF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JO Template Basic" id="{7B16A759-10A5-44D6-AAFC-07B056AE70B8}" vid="{AF0D0CFB-AD19-45D0-B1FD-2F26B1BC46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ENJO Template Basic</Template>
  <TotalTime>295</TotalTime>
  <Words>2250</Words>
  <Application>Microsoft Office PowerPoint</Application>
  <PresentationFormat>On-screen Show (4:3)</PresentationFormat>
  <Paragraphs>590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Courier New</vt:lpstr>
      <vt:lpstr>Times New Roman</vt:lpstr>
      <vt:lpstr>Wingdings</vt:lpstr>
      <vt:lpstr>Wingdings 2</vt:lpstr>
      <vt:lpstr>Theme1</vt:lpstr>
      <vt:lpstr>Conflict Management Training Programme</vt:lpstr>
      <vt:lpstr>Ground Rules</vt:lpstr>
      <vt:lpstr>Section 1 Overview</vt:lpstr>
      <vt:lpstr>Overview</vt:lpstr>
      <vt:lpstr>Overview</vt:lpstr>
      <vt:lpstr>Categories Of Evidence</vt:lpstr>
      <vt:lpstr>Overview</vt:lpstr>
      <vt:lpstr>Good Evidence</vt:lpstr>
      <vt:lpstr>Assessment Brief</vt:lpstr>
      <vt:lpstr>Assessment Brief</vt:lpstr>
      <vt:lpstr>Assessment Brief</vt:lpstr>
      <vt:lpstr>Types of Assessment</vt:lpstr>
      <vt:lpstr>Assessment Methods</vt:lpstr>
      <vt:lpstr>Assessment</vt:lpstr>
      <vt:lpstr>Competence</vt:lpstr>
      <vt:lpstr>Re-Assessment</vt:lpstr>
      <vt:lpstr>Assessment Brief</vt:lpstr>
      <vt:lpstr>Assessment Brief</vt:lpstr>
      <vt:lpstr>Assessment Brief</vt:lpstr>
      <vt:lpstr>Assessment Brief</vt:lpstr>
      <vt:lpstr>Assessment Brief</vt:lpstr>
      <vt:lpstr>Assessment Brief</vt:lpstr>
      <vt:lpstr>Appeals and Disputes</vt:lpstr>
      <vt:lpstr>Section 1</vt:lpstr>
      <vt:lpstr>Section 1 Administrative Detail</vt:lpstr>
      <vt:lpstr>Special Instruction</vt:lpstr>
      <vt:lpstr>Unit Standard</vt:lpstr>
      <vt:lpstr>Unit Standard</vt:lpstr>
      <vt:lpstr>Conflict Management Training Programme</vt:lpstr>
      <vt:lpstr>Study Unit 1 – Assessment Criteria</vt:lpstr>
      <vt:lpstr>1. Main Sources of Conflict</vt:lpstr>
      <vt:lpstr>1. Main Sources of Conflict</vt:lpstr>
      <vt:lpstr>1.2 Positive and Negative Characteristics of Conflict</vt:lpstr>
      <vt:lpstr>1.2 Positive and Negative Characteristics of Conflict</vt:lpstr>
      <vt:lpstr>1.2 Positive and Negative Characteristics of Conflict</vt:lpstr>
      <vt:lpstr>1.2 Positive and Negative Characteristics of Conflict</vt:lpstr>
      <vt:lpstr>1.3 Organisational Conflict Modes</vt:lpstr>
      <vt:lpstr>1.3 Organisational Conflict Modes</vt:lpstr>
      <vt:lpstr>1.4 Conflict between Personality Types</vt:lpstr>
      <vt:lpstr>Formative Assessment</vt:lpstr>
      <vt:lpstr>Conflict Management Training Programme</vt:lpstr>
      <vt:lpstr>Study Unit 2 – Assessment Criteria</vt:lpstr>
      <vt:lpstr>2.1 Business Conflict Modes</vt:lpstr>
      <vt:lpstr>2.2 Steps in Managing and Resolving Conflict</vt:lpstr>
      <vt:lpstr>2.3 The Route that Conflict takes towards Resolution</vt:lpstr>
      <vt:lpstr>2.3 The Route that Conflict takes towards Resolution</vt:lpstr>
      <vt:lpstr>Formative Assessment</vt:lpstr>
      <vt:lpstr>Conflict Management Training Programme</vt:lpstr>
      <vt:lpstr>Study Unit 3 – Assessment Criteria</vt:lpstr>
      <vt:lpstr>3.1 Methods to Resolve Conflict</vt:lpstr>
      <vt:lpstr>3.1 Methods to Resolve Conflict</vt:lpstr>
      <vt:lpstr>3.1 Methods to Resolve Conflict</vt:lpstr>
      <vt:lpstr>3.1 Methods to Resolve Conflict</vt:lpstr>
      <vt:lpstr>3.1 Methods to Resolve Conflict</vt:lpstr>
      <vt:lpstr>3.1 Methods to Resolve Conflict</vt:lpstr>
      <vt:lpstr>3.2 Strategies to Resolve Conflict</vt:lpstr>
      <vt:lpstr>3.2 Strategies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3.3 Action Plans to Resolve Conflict</vt:lpstr>
      <vt:lpstr>3.4 Policies and Procedures</vt:lpstr>
      <vt:lpstr>Formative Assessment</vt:lpstr>
      <vt:lpstr>Conflict Management Training Programme</vt:lpstr>
      <vt:lpstr>Study Unit 3 – Assessment Criteria</vt:lpstr>
      <vt:lpstr>4.1 Personal Attributes of a Good Conflict Manager</vt:lpstr>
      <vt:lpstr>4.1 Personal Attributes of a Good Conflict Manager</vt:lpstr>
      <vt:lpstr>4.1 Personal Attributes of a Good Conflict Manager</vt:lpstr>
      <vt:lpstr>4.2 Skills to Develop to be an Effective Conflict Manager</vt:lpstr>
      <vt:lpstr>4.3 What a Conflict Manager Should and Should not do </vt:lpstr>
      <vt:lpstr>4.3 What a Conflict Manager Should and Should not do </vt:lpstr>
      <vt:lpstr>4.3 What a Conflict Manager Should and Should not do </vt:lpstr>
      <vt:lpstr>4.3 What a Conflict Manager Should and Should not do </vt:lpstr>
      <vt:lpstr>Formative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Sandys</dc:creator>
  <cp:lastModifiedBy>ENJO Consultants</cp:lastModifiedBy>
  <cp:revision>20</cp:revision>
  <dcterms:created xsi:type="dcterms:W3CDTF">2016-10-10T05:27:32Z</dcterms:created>
  <dcterms:modified xsi:type="dcterms:W3CDTF">2017-08-26T08:19:40Z</dcterms:modified>
</cp:coreProperties>
</file>